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0" r:id="rId2"/>
    <p:sldId id="378" r:id="rId3"/>
    <p:sldId id="379" r:id="rId4"/>
    <p:sldId id="401" r:id="rId5"/>
    <p:sldId id="380" r:id="rId6"/>
    <p:sldId id="382" r:id="rId7"/>
    <p:sldId id="384" r:id="rId8"/>
    <p:sldId id="385" r:id="rId9"/>
    <p:sldId id="386" r:id="rId10"/>
    <p:sldId id="387" r:id="rId11"/>
    <p:sldId id="388" r:id="rId12"/>
    <p:sldId id="389" r:id="rId13"/>
    <p:sldId id="390" r:id="rId14"/>
    <p:sldId id="392" r:id="rId15"/>
    <p:sldId id="393" r:id="rId16"/>
    <p:sldId id="394" r:id="rId17"/>
    <p:sldId id="395" r:id="rId18"/>
    <p:sldId id="399" r:id="rId19"/>
    <p:sldId id="398" r:id="rId20"/>
    <p:sldId id="396" r:id="rId21"/>
    <p:sldId id="402" r:id="rId22"/>
    <p:sldId id="403" r:id="rId23"/>
    <p:sldId id="404" r:id="rId24"/>
    <p:sldId id="405" r:id="rId25"/>
    <p:sldId id="424" r:id="rId26"/>
    <p:sldId id="407" r:id="rId27"/>
    <p:sldId id="410" r:id="rId28"/>
    <p:sldId id="425" r:id="rId29"/>
    <p:sldId id="411" r:id="rId30"/>
    <p:sldId id="412" r:id="rId31"/>
    <p:sldId id="413" r:id="rId32"/>
    <p:sldId id="414" r:id="rId33"/>
    <p:sldId id="415" r:id="rId34"/>
    <p:sldId id="416" r:id="rId35"/>
    <p:sldId id="417" r:id="rId36"/>
    <p:sldId id="418" r:id="rId37"/>
    <p:sldId id="419" r:id="rId38"/>
    <p:sldId id="420" r:id="rId39"/>
    <p:sldId id="421" r:id="rId40"/>
    <p:sldId id="422" r:id="rId41"/>
    <p:sldId id="423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61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34:52.0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101573-3105-4763-9B1C-76BAEA77D580}" emma:medium="tactile" emma:mode="ink">
          <msink:context xmlns:msink="http://schemas.microsoft.com/ink/2010/main" type="writingRegion" rotatedBoundingBox="3273,1689 15029,911 15226,3892 3470,4670"/>
        </emma:interpretation>
      </emma:emma>
    </inkml:annotationXML>
    <inkml:traceGroup>
      <inkml:annotationXML>
        <emma:emma xmlns:emma="http://www.w3.org/2003/04/emma" version="1.0">
          <emma:interpretation id="{64E0B378-9159-4BEC-AE16-F2F5A3B1B1D7}" emma:medium="tactile" emma:mode="ink">
            <msink:context xmlns:msink="http://schemas.microsoft.com/ink/2010/main" type="paragraph" rotatedBoundingBox="3273,1689 15029,911 15226,3892 3470,46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D0AA82-3214-4D9A-A015-1CBC88224A78}" emma:medium="tactile" emma:mode="ink">
              <msink:context xmlns:msink="http://schemas.microsoft.com/ink/2010/main" type="line" rotatedBoundingBox="3273,1689 15029,911 15226,3892 3470,4670"/>
            </emma:interpretation>
          </emma:emma>
        </inkml:annotationXML>
        <inkml:traceGroup>
          <inkml:annotationXML>
            <emma:emma xmlns:emma="http://www.w3.org/2003/04/emma" version="1.0">
              <emma:interpretation id="{4ECDA8A5-04EC-4357-B3CE-1423F269BB52}" emma:medium="tactile" emma:mode="ink">
                <msink:context xmlns:msink="http://schemas.microsoft.com/ink/2010/main" type="inkWord" rotatedBoundingBox="3273,1689 13648,1002 13845,3983 3470,46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349 120 806 0,'12'-10'72'0,"-7"0"-58"0,1 0-14 0,5 5 0 15,1 0 66-15,-1 0 10 0,6-6 3 0,0 1 0 16,0 0-5-16,0 0-1 0,0 0 0 0,0 5 0 16,0 0-11-16,5 0-2 0,-5 0-1 0,0 0 0 15,0 5-2-15,0 5 0 0,-5-5 0 0,-12 0 0 16,11 0-10-16,-11 0-3 0,0 0 0 0,11 15 0 16,0 0-19-16,-11 5-4 0,0 1-1 0,0-1 0 15,0 10-6-15,-5 5-2 0,-1 0 0 0,-5 10 0 16,-6 6 5-16,6 9 1 0,-1 0 0 0,1 11 0 0,-12 9 16 0,6 11 3 0,-5 9 1 0,-1 6 0 15,1 9-21-15,-1-4-4 0,-5 0-1 0,-1 9 0 32,1 1 3-32,5 0 0 0,1-11 0 0,-6 1 0 15,-6-11-3-15,11 1-1 0,-5-6 0 0,11-9 0 0,-6-1-11 16,6-9 12-16,0-6-12 0,0 0 12 0,12-4-12 0,-12-6-12 16,0 0 2-16,5-9 1 0,1-11 24 0,5 0 5 15,-5-10 0-15,5 0 1 0,6-4-5 0,-5-6 0 16,5 0-1-16,-6-5 0 0,-5 0-5 0,5-5-1 15,6-10 0-15,0 15 0 0,-6-5-9 0,6-10 12 16,0 0-12-16,0 0 12 0,0 0-4 0,0 10-8 16,-5 0 12-16,5-10-4 0,0 0 1 0,0 0 0 15,0 0 0-15,0 0 0 0,5 5-9 0,-5-5 8 16,0 0-8-16,0 0 8 0,0 0 0 0,12 0-8 0,-1-5 12 0,-11 5-4 16,0 0 4-16,11 0 1 0,6-5 0 0,-5 5 0 15,-12 0-3-15,11 5-1 16,0-5 0-16,1 5 0 0,5-5-1 0,0 5-8 15,-6-5 12-15,11 5-4 0,1-5-8 0,5 5 12 16,1-5-12-16,-1 0 12 0,6-5-12 0,5 5 10 0,7 0-10 0,10-5 10 16,-5-5 6-16,11 0 0 0,1 5 1 0,4-10 0 15,7 0-7-15,-1-5-2 0,1 0 0 0,5-5 0 16,-5 5-8-16,5-1 0 0,0 1 9 0,6 0-9 16,-6 10 0-16,-5-5 0 0,-1 0 0 0,6 5 0 15,-5-5-21-15,-1 5-9 0,12 0-2 0,-6 5 0 16,0-5-176-16,1 0-36 0</inkml:trace>
          <inkml:trace contextRef="#ctx0" brushRef="#br0" timeOffset="853.725">2849 2080 1587 0,'0'0'35'0,"0"0"7"0,0 0 2 0,0 0 0 0,0 0-35 0,0 0-9 15,17-5 0-15,0-5 0 0,6 0 55 0,5-5 9 16,-5 5 1-16,5-10 1 0,6 0-10 0,0-5-3 15,0 0 0-15,5-1 0 0,-5 1-33 0,0-5-8 16,0 0 0-16,0 5-1 0,-6-10-11 0,1 5 0 0,-1-6 9 0,-11 1-9 16,5 0 10-16,-5 5-2 0,0-5-8 0,0 4 12 15,-5-4-3-15,-7 0-1 0,1 0 0 0,-6 5 0 16,0 5-8-16,0-1 8 0,-6 6-8 0,-5 0 8 16,5 0 10-16,-11 5 2 0,0 5 0 0,-5 5 0 15,-7 0 2-15,1 5 1 0,-11 5 0 0,-1 5 0 16,-11 5 5-16,12 5 2 0,-1 0 0 0,0 5 0 15,-11 6 6-15,6 9 2 0,-6 0 0 0,6 5 0 16,6-5-13-16,5 6-2 0,0 4-1 0,11 0 0 16,6 6-4-16,11-1-1 0,-5-5 0 0,5 10 0 15,6-4-17-15,6-1 10 0,5 0-10 0,6-4 8 0,-5-1-8 16,10 0 0-16,7-10 0 0,5 6 8 0,5-1-8 0,1-5 8 16,-6-5-8-16,11 0 8 0,11-4-139 0,7-1-28 0,-1-15-5 0,11-5-875 31</inkml:trace>
          <inkml:trace contextRef="#ctx0" brushRef="#br0" timeOffset="1290.148">4874 1256 1609 0,'0'0'35'0,"0"0"7"0,0-15 2 0,0 15 2 0,0 0-37 0,-6-5-9 15,-5-5 0-15,-6 5 0 0,6-5 64 0,-1 10 12 16,-5-5 1-16,-5 5 1 16,-1 0-26-16,0 5-4 0,-5 0-2 0,0 5 0 0,-6 0-21 0,0 5-4 15,-6 5-1-15,1 0 0 0,-6 5 10 0,5 5 2 16,0-4 0-16,6 9 0 0,-5 0 11 0,5 5 2 16,6 5 1-16,-6 1 0 15,11-1-2-15,-5 0 0 0,11 0 0 0,6 6 0 0,-1-1-20 16,12-5-4-16,12-5 0 0,-1 1-1 0,12-6-19 0,5 0 8 15,0-5-8-15,6-5 0 0,11 0 0 0,6-5 0 16,6-4-10-16,11-1 10 16,-1-5-120-16,1 0-17 0,11-5-3 0,-5-10-884 0</inkml:trace>
          <inkml:trace contextRef="#ctx0" brushRef="#br0" timeOffset="1653.7431">5507 1055 345 0,'-34'-10'31'0,"23"5"-31"0,11 5 0 0,0 0 0 0,0 0 306 16,0 0 55-16,0 0 11 0,0 0 3 15,0 0-255-15,0 0-52 0,17-5-9 0,6 5-3 16,5-5 6-16,6 0 1 0,11-5 0 0,12 5 0 16,-1 0-15-16,12 0-2 0,0-6-1 0,5-4 0 0,7 0-18 0,4 0-4 15,7-5-1-15,-1 10 0 0,-5-5-14 0,-11 0-8 16,5-5 10-16,-11 5-10 0,-6 5 0 0,-5 0-15 15,-7 0 2-15,-4 5 0 16,-7-6-39-16,1 1-8 0,-12 0-2 0,0 0-593 16,-5 0-118-16</inkml:trace>
          <inkml:trace contextRef="#ctx0" brushRef="#br0" timeOffset="1936.6791">6406-272 1666 0,'0'0'36'0,"6"0"8"0,-6 0 2 0,0 0 2 0,6-15-39 0,-6 15-9 0,0 0 0 0,0 0 0 16,0 15 82-16,5 5 14 0,1 5 4 0,-6 10 0 15,-6 15-42-15,-5 16-8 0,5 4-2 0,-5 11 0 16,-6 14 16-16,0 11 4 0,-5 9 0 0,-1 11 0 15,6-5-15-15,-6 14-2 0,1-4-1 0,-1 0 0 16,6-11-26-16,6-4-4 0,-6-5-2 0,11-6 0 16,1 1-18-16,5-6 0 0,-6-4 0 0,6-6 0 15,6-9-122-15,-6-6-18 0,5-5-4 0,1-9-902 16</inkml:trace>
          <inkml:trace contextRef="#ctx0" brushRef="#br0" timeOffset="2535.6423">7815 1075 1450 0,'0'0'64'0,"0"0"14"16,-6-5-62-16,0-5-16 0,6 10 0 0,0 0 0 15,-11-5 66-15,5 5 10 0,6 0 3 0,-11 5 0 0,0 10-43 0,5 5-9 16,-5 5-2-16,-1 10 0 0,1 6-7 0,6-1-2 15,-1 10 0-15,0 0 0 0,6 11 11 0,6-6 1 16,-6 10 1-16,11-9 0 0,0-1 10 0,1-5 1 16,5 0 1-16,5-4 0 0,-5-1-9 0,12-10-1 15,-1 0-1-15,6-10 0 0,-12-4 1 0,12-1 0 16,0-10 0-16,6-5 0 0,-6-5 9 0,-6-5 1 16,0-5 1-16,1-5 0 0,10-11-12 0,1 6-2 15,-1-10-1-15,1-5 0 0,5 0 4 0,-5-5 1 0,-6-6 0 0,0-4 0 16,0-5-21-16,-6-6-11 15,0 6 12-15,0-10-12 0,-11-1 0 0,0-4 0 16,0 5 0-16,-5-1 0 16,-7 1-99-16,1 5-26 0,-6-6-6 0,6 11-954 0</inkml:trace>
          <inkml:trace contextRef="#ctx0" brushRef="#br0" timeOffset="2989.7841">9308 783 1324 0,'0'0'118'0,"0"-15"-94"0,5 0-24 0,-5-5 0 0,0 0 155 0,0 10 26 16,6-5 6-16,0 5 1 0,-6 0-116 0,0 10-24 16,0 0-4-16,0 0 0 0,11 10-23 0,0 10-4 15,1 10-1-15,-1 10 0 0,-5 6-8 0,-1 9-8 16,-5 10 9-16,0 6-9 0,6-1 27 0,-6 5-1 16,-6 6 0-16,6-6 0 0,-5-4 6 0,-1 4 2 0,0-10 0 0,-5-4 0 15,0-11-1-15,5 0 0 0,0-10 0 0,1-4 0 16,-1-11 7-16,0 0 2 15,6-5 0-15,0-5 0 0,0-15-8 0,0 0-2 16,0 0 0-16,0 0 0 0,0 0 0 0,6-15 0 16,5 0 0-16,1-5 0 0,5-5-19 0,5-11-4 15,1 6-1-15,5-10 0 0,0 5-8 0,6 0 0 0,12-11 0 0,4 1-11 16,1 0 11-16,6-5-10 16,-12-6 10-16,12 6-10 0,-6-5 10 0,5 5 0 0,1-6 0 0,5 6 0 31,-11 0-43-31,0 15-6 0,-12 4-2 0,-5 6 0 15,0 0-103-15,-11 5-21 0,-1 5-4 0</inkml:trace>
        </inkml:traceGroup>
        <inkml:traceGroup>
          <inkml:annotationXML>
            <emma:emma xmlns:emma="http://www.w3.org/2003/04/emma" version="1.0">
              <emma:interpretation id="{B986E8E4-E25E-496B-B551-CD6EEB44FB8F}" emma:medium="tactile" emma:mode="ink">
                <msink:context xmlns:msink="http://schemas.microsoft.com/ink/2010/main" type="inkWord" rotatedBoundingBox="14166,2522 15131,2459 15204,3562 14239,3626"/>
              </emma:interpretation>
              <emma:one-of disjunction-type="recognition" id="oneOf1">
                <emma:interpretation id="interp1" emma:lang="" emma:confidence="0">
                  <emma:literal>e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R</emma:literal>
                </emma:interpretation>
                <emma:interpretation id="interp5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3473.9293">10744 1588 1152 0,'12'-5'102'0,"-1"5"-82"15,0 0-20-15,6-5 0 0,11-5 95 0,1 5 14 16,5-5 3-16,0-1 1 0,5-4-33 0,6 0-6 16,1 0-2-16,-7 0 0 0,1-10-22 0,5 5-5 15,-5 0-1-15,5 0 0 0,-6-5-14 0,1-6-3 16,0 1-1-16,-1 0 0 0,1-5-2 0,-6 0-1 0,-6-1 0 16,0 1 0-16,-5 0 5 0,0 0 0 0,-1 0 1 0,-5 0 0 15,0 9-17-15,-6 6-3 0,-5-5-1 0,-6 5 0 16,0 0 36-16,0 5 8 0,-6-5 0 0,-5 10 1 15,5 0-21-15,-5 5-4 0,0 0 0 0,-6 5-1 16,-6 5-15-16,-5 5-4 0,-12 10 0 0,6 0 0 16,-5 5 27-16,-1 10 5 0,1 10 0 0,-7 11 1 15,1-1-14-15,0 0-3 0,11 1-1 0,0 4 0 0,11 5 7 0,6 1 2 16,12-6 0-16,16 5 0 0,0-4-32 0,18 4 0 16,10 0 0-16,12-4 0 15,17-11-48-15,23-5-15 0,10-10-3 0,29-9-1178 16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36:24.7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FACDE6-63B0-4918-8827-16E4335F1499}" emma:medium="tactile" emma:mode="ink">
          <msink:context xmlns:msink="http://schemas.microsoft.com/ink/2010/main" type="writingRegion" rotatedBoundingBox="2207,958 23633,599 23735,6722 2309,7081"/>
        </emma:interpretation>
      </emma:emma>
    </inkml:annotationXML>
    <inkml:traceGroup>
      <inkml:annotationXML>
        <emma:emma xmlns:emma="http://www.w3.org/2003/04/emma" version="1.0">
          <emma:interpretation id="{22D736CB-CE0C-422C-9A27-06589F184919}" emma:medium="tactile" emma:mode="ink">
            <msink:context xmlns:msink="http://schemas.microsoft.com/ink/2010/main" type="paragraph" rotatedBoundingBox="2203,982 22123,611 22176,3423 2255,37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02181D-EA5D-45D3-A000-AF808A6407B3}" emma:medium="tactile" emma:mode="ink">
              <msink:context xmlns:msink="http://schemas.microsoft.com/ink/2010/main" type="line" rotatedBoundingBox="2203,982 22123,611 22176,3423 2255,3794"/>
            </emma:interpretation>
          </emma:emma>
        </inkml:annotationXML>
        <inkml:traceGroup>
          <inkml:annotationXML>
            <emma:emma xmlns:emma="http://www.w3.org/2003/04/emma" version="1.0">
              <emma:interpretation id="{632B9C84-8E7C-4E1F-BAA9-B842443915DD}" emma:medium="tactile" emma:mode="ink">
                <msink:context xmlns:msink="http://schemas.microsoft.com/ink/2010/main" type="inkWord" rotatedBoundingBox="2204,1032 9076,904 9117,3087 2245,321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49 828 691 0,'-18'-11'30'0,"18"-1"7"0,-4 4-29 0,4-7-8 15,-5 3 0-15,1 4 0 16,4-11 103-16,0 7 19 0,-9 4 4 0,9-7 1 0,-4 3-66 0,-1 0-13 16,5 0-2-16,5-3-1 0,-5-1-23 0,0 5-5 15,4-1-1-15,5-8 0 0,0 1 30 0,-5 3 6 16,5 1 0-16,4-5 1 0,0-3-21 0,0 11-5 15,0-7-1-15,1 3 0 0,3-4 9 0,5 1 1 16,-4-1 1-16,-1 1 0 0,5-1-27 0,4-3-10 16,1 4 0-16,-1-1 9 0,5 1-1 0,-5-1 0 15,-4-3 0-15,9 3 0 0,0-3-8 0,-1-1 0 16,-3 5-12-16,3-1 12 0,1-3 0 0,0 4 0 16,-1 3 0-16,-3 4 0 0,-1-7 17 0,5 7-1 15,-5 4-1-15,-4 0 0 0,0 5-5 0,0-5-1 16,-5 8 0-16,5 0 0 0,-4 0-9 0,4 0 0 0,-5 0 9 0,10 8-9 15,-14-5 0-15,9 5 8 0,-5 0-8 16,5 4 0-16,-4 7 0 0,-5-11 8 0,-4 8-8 0,4 3 0 16,-9-3 10-16,1 3-2 0,8 8-8 0,-13-3 12 15,0 7 13-15,-9 0 3 0,0 8 0 0,1-8 0 16,-1 5-13-16,-4 6-3 0,4-3 0 0,-4 4 0 16,-5 0-4-16,1 0-8 0,3-4 11 0,-3 0-11 15,4 0 15-15,-9 0-4 0,4 0-1 0,-4-12 0 16,0 9-10-16,-4-5 0 0,-5 0-10 0,1 4 10 15,-5-8 0-15,-1 5 20 0,-7-1-4 0,-1-4 0 16,0 0-16-16,0-7 0 0,4 3 0 0,-3-3 0 16,-1-5 10-16,4-3-10 0,5 0 8 0,0-4-8 0,9 3 0 0,4-3 0 15,-5-4 0-15,10-4 0 0,-1 4 0 0,5-4 0 16,0 0 0-16,4 0 0 0,0-4 0 0,1 0 0 16,8 4 0-16,0 0 0 0,0 0-8 0,0 0 8 15,0 0 0-15,0 0 0 0,-9 0 0 0,9 0 0 16,0 0-9-16,0 0 9 0,0 0 0 0,0 0-10 15,0 0 10-15,0 0-8 0,0 0 8 0,0 0 0 16,0 0 0-16,0 0 0 0,0 0 0 0,0 0 0 16,0 0 0-16,13 0 0 0,-4-8 0 0,0 8 0 15,8 0 0-15,-17 0 0 0,0 0 0 0,9-4 0 16,0-3 0-16,-9 7 0 0,0 0 8 0,13 0-8 16,0 0 10-16,5 0-10 0,-5 0 14 0,-4 3-3 15,4 1-1-15,-5 0 0 0,6 8-10 0,-1 0 10 16,-4-5-10-16,4 5 10 0,0 4-2 0,4-1 0 0,-8 1 0 0,9 7 0 15,-1-3-8-15,-4-8 10 0,5 7-10 0,-5 4 10 16,5-3-10-16,-1-1 0 0,5 5 9 0,0 3-9 16,0-7 12-16,9 3-1 0,-9 0-1 0,4 1 0 15,0-5 2-15,1 5 1 0,-1-5 0 0,-4 1 0 16,4 3 2-16,-4 1 0 0,-4-5 0 0,4 1 0 16,-5-1-15-16,1 1 11 0,-1-5-11 0,-3 5 10 15,3 3-10-15,-4-7 0 0,-4 3 9 0,4-3-9 16,5-1 8-16,-14-3-8 0,5 0 8 0,0-1-8 15,-1-3 0-15,-3-4-12 0,-5-4 2 0,9 0 0 16,-1 0-62-16,1-4-12 0,4 0-2 0,-13 4-1 16</inkml:trace>
          <inkml:trace contextRef="#ctx0" brushRef="#br0" timeOffset="-981.309">233 318 403 0,'0'0'36'0,"0"0"-36"16,0 0 0-16,0 0 0 0,0-8 79 0,0 0 9 16,0 0 1-16,4 4 1 0,-4-7-7 0,0 3-2 15,0-4 0-15,5 4 0 0,-1 4-10 0,0-3-3 0,-4-1 0 0,0 8 0 16,0 0-9-16,0-8-3 0,5 0 0 0,-5 8 0 15,0 0-14-15,0-8-3 0,0 8-1 0,0 0 0 16,0 0-16-16,0 0-3 0,0 0-1 0,9-4 0 16,-9 4-18-16,0 0 8 0,0 0-8 0,0 0 0 15,0 0 31-15,0 0-1 0,0 0 0 0,0 0 0 16,0 0-30-16,8 8 0 0,-8 4 0 0,0 4 0 16,-8 3 28-16,3 1-1 0,-4 11 0 0,1-4 0 15,-1 12 10-15,0 8 3 0,-4 7 0 0,9 1 0 16,-5 4-13-16,0-1-3 0,-4 4 0 0,8 1 0 15,1-1 13-15,-5 8 3 0,0-11 0 0,5 7 0 16,-5 4-27-16,5-3-5 0,-5 3 0 0,0-4-8 16,1-3 25-16,-6-1-1 0,10-3-1 0,-5-5 0 0,1 5-7 15,-6-9 0-15,10-3-1 0,0 0 0 0,-5-4-4 16,0 0-1-16,0-4 0 0,5-4 0 0,4 0 3 0,-9-8 1 16,5 1 0-16,-1-1 0 0,5-8-14 0,-4-3 0 15,-5 3 0-15,5-3-10 0,4-4 10 0,-5-1 0 16,1 1 0-16,4-4 8 0,-9 4-8 0,9-5 0 15,-9 5 8-15,5-8-8 0,4 12-11 0,-9-13-6 16,9 1-2-16,-8 0 0 16,3 0-29-16,5-4-7 0,0 0-1 0,-4 0 0 15,-5 0-140-15,9 0-29 0</inkml:trace>
          <inkml:trace contextRef="#ctx0" brushRef="#br0" timeOffset="1208.5666">1479 1499 691 0,'0'0'30'0,"0"0"7"0,0 0-29 0,0 0-8 15,0 0 0-15,0 0 0 0,0 0 78 0,0 0 14 16,0 0 4-16,0 0 0 0,0 0-25 0,9-4-5 15,-1 0-1-15,1 1 0 0,-4 3-7 0,8 0-2 16,0 0 0-16,0 3 0 0,0 1-17 0,-4 0-4 16,9-4-1-16,-1 4 0 0,5 0-34 0,4-4 0 15,5 0 0-15,-9 0 0 0,0 0 0 0,0-4 10 16,-5 0-10-16,5 0 12 0,0-3-12 0,5 3 0 16,-1-8 0-16,-4 4 0 0,0-7 13 0,0 3 1 15,0-4 0-15,0-3 0 0,0-1 18 0,-5-3 4 16,1 3 1-16,-1 1 0 0,1-12-29 0,-1 7-8 15,-4-3 0-15,-4 4 0 0,9 3 0 0,-18 1 8 0,0-1-8 16,0 1 0-16,0-1 0 0,0 4 8 16,-9 1-8-16,0-1 0 0,5 8 0 0,-5-3 0 0,0-1 0 0,1 4 0 15,-6 8 0-15,1-8 0 0,0 5 0 0,0 3-8 16,0-4 8-16,0 4 0 0,-1 4 0 0,-3-4-8 16,4 11 8-16,-5-7 0 0,1 4 0 0,-1 0-8 15,5-4 8-15,-5 3 0 0,1 1 0 0,-1 4 0 16,9 0 0-16,-8-1 0 0,-1 9 0 0,1-1 0 15,-5 1 11-15,0 11-3 0,4-8 0 0,-4 9 0 16,0 3 4-16,-4 0 1 0,9 4 0 0,-5 0 0 16,4 0 25-16,5-4 5 0,-5 4 1 0,10 0 0 15,-1 0-16-15,9 4-2 0,-5-4-1 0,5 0 0 16,9-4-5-16,0-4 0 0,4 4-1 0,0-4 0 0,5-3 1 16,-1-1 1-16,10-4 0 0,3-3 0 0,-3-4-21 15,-1-1 0-15,5-7 0 0,0 4 0 16,4-5-28-16,4-7-8 0,5 0 0 0</inkml:trace>
          <inkml:trace contextRef="#ctx0" brushRef="#br0" timeOffset="2199.6077">3247 1273 748 0,'-26'-4'67'0,"17"0"-54"16,0 0-13-16,0 0 0 0,9 4 98 0,-4-3 17 16,-9-1 3-16,13 4 1 0,0 0-49 0,0 0-10 15,-13-4-1-15,-5 0-1 0,5 4-38 0,4 0-8 16,9 0-2-16,-9 4 0 0,-17 0-10 0,13 3 0 15,8 1 0-15,-3 0 0 0,-10 0 0 0,-4 4 0 0,9 3 0 0,-5 1 0 16,1 7 12-16,-5 1 0 0,-9-1 0 0,5 4 0 16,-5 4 11-16,5 5 2 0,-9-5 1 15,8 8 0-15,-3 0-3 0,3 0-1 0,1 0 0 16,4-4 0-16,5 8-11 0,-1-4-3 0,5 4 0 0,4 0 0 16,-4-12-8-16,9 0 0 0,4 0 0 0,4 0 8 15,0-3-8-15,5-9 8 0,4 1-8 0,0-5 8 16,5 1 3-16,0-5 0 0,-1-7 0 0,1 4 0 15,4-8 9-15,4-4 3 0,0-4 0 0,-4-3 0 16,5-1 2-16,-1 0 1 0,5-7 0 0,-1-4 0 16,-8-1-14-16,5-7-2 0,8 4-1 0,-9-5 0 15,-9 1-9-15,1-8 10 0,4-4-10 0,4-3 10 16,1-5 4-16,-5 0 1 0,-9 0 0 0,0-7 0 16,9-4-5-16,-9-5-1 0,-9-3 0 0,-4 0 0 0,9 0-9 0,4 3 0 15,-4-3 0-15,0 8 0 0,-5-1 8 0,9 1-8 16,1 0 0-16,-1 3 8 0,-9 1-8 0,9 3 0 15,5 4-12-15,-1 8 12 0,1-3-11 0,-1 10 11 16,-3 5-8-16,-1 8 8 0,4-4 0 0,1 7 0 16,-14 4 0-16,9 5 0 0,1-1 0 0,-1 4-12 15,-9-3 12-15,5 3-12 0,-9 0 12 0,9 0 8 16,-1 4-8-16,-3 4 11 0,-5 0-11 0,0 0 0 16,9 0 0-16,-9 0 0 0,0 0 0 0,0 0-17 15,0 8 2-15,0 12 1 0,0 3 22 0,-9 4 5 16,0 8 1-16,0 4 0 0,1 12-14 0,-1 4-15 15,0-1 3-15,-4 5 1 0,0 3 11 0,4 1 8 16,0-1-8-16,0 0 11 0,-4 1-11 0,9 3 0 16,4 0 0-16,0-3 0 0,-5-5 8 0,10 1-8 15,-1-1 8-15,5-3-8 0,0-1 9 0,-5 1-9 0,5-4 10 0,0-1-10 16,8-3 9-16,1 0-9 0,-9 4 8 0,-1-8-8 16,10 0 0-16,-1-4 0 0,-8-8 0 0,4-4 0 31,-4-4-104-31,9-7-20 0</inkml:trace>
          <inkml:trace contextRef="#ctx0" brushRef="#br0" timeOffset="3335.4357">4195 1222 230 0,'0'0'20'0,"4"-7"-20"0,5-1 0 0,-9 0 0 15,-5 4 127-15,5-8 21 0,9 5 4 0,-5-5 0 16,-4 12-56-16,0 0-11 0,0-8-2 0,0 8-1 16,0-12-34-16,0 12-8 0,-4-7 0 0,4 7-1 15,0 0-18-15,0 0-3 0,-4 3-1 0,4-3 0 16,0 16-9-16,0-8-8 0,-5 4 12 0,1-5-12 15,-5 5 16-15,5 4-4 0,-1-1-1 0,1 5 0 0,-9 3 6 0,4 8 2 16,9-3 0-16,0-1 0 0,-4 8 4 0,-1-4 1 16,5 4 0-16,5 4 0 0,3 0 1 0,1 4 1 15,-9-4 0-15,9 4 0 0,9 0-16 0,-5-4-10 16,-5 0 12-16,1 0-12 0,4-4 10 0,1-4-10 16,-1-3 8-16,-4-9-8 0,-9 5 10 0,13-9-10 15,4 1 12-15,1-5-12 0,-18-11 40 0,9 0 0 16,13-3 1-16,-5-5 0 0,5 0 19 0,-4-8 4 15,-5-3 1-15,13-5 0 0,9 1-28 0,-13 4-5 16,0-20-2-16,0 3 0 0,0-3-2 0,0-3 0 16,-9-1 0-16,0-4 0 0,-4 4-14 0,4-8-3 15,-4 8-1-15,0-3 0 0,-1-5-10 0,1 4 0 16,0 4 0-16,4 0 8 0,-9-4-8 0,10 5 0 16,-6 3-10-16,1 7 10 0,0 5-18 0,0 4 2 0,0 3 1 0,-5 5 0 31,5 7-37-31,-5-4-8 0,-4 12-2 0,0 0-554 0,0 0-112 0</inkml:trace>
          <inkml:trace contextRef="#ctx0" brushRef="#br0" timeOffset="4227.6834">5941 965 849 0,'0'0'37'0,"0"0"9"0,0 0-37 0,0 0-9 15,0 0 0-15,0 0 0 0,0 0 60 0,0 0 9 16,-5-8 3-16,-3 0 0 0,3 1-43 0,-8 3-8 16,4-4-1-16,-4 4-1 0,4 0-19 0,-8 0 0 15,-1 0 0-15,1 4 0 0,-1-4 10 0,1 4-2 16,-1-4 0-16,0 8 0 0,-4 0 7 0,5 0 1 16,-1 4 0-16,1 0 0 0,-5 0 4 0,4-1 0 15,-4 5 1-15,5 0 0 0,-5 7-7 0,0-11-2 0,0 12 0 0,0-5 0 16,0 1 17-16,5-5 3 0,-5 13 1 0,4-5 0 15,1 1 11-15,-1 3 1 0,-4 5 1 0,0-5 0 16,5 8-5-16,-1-4-1 0,-4 9 0 0,5-1 0 16,-1-4-14-16,5 4-3 0,0 4-1 0,0-4 0 15,-5 4-13-15,9 0-9 0,0-4 12 0,5 4-12 16,0-4 12-16,4 0-4 0,4-7 0 0,0-1-8 16,5-4 18-16,4 5-3 0,1-5-1 0,8 0 0 15,-1 1-4-15,10-5-1 0,-5-3 0 0,10 0 0 16,3-5-1-16,1-3-8 0,3 0 12 0,1-4-4 15,0-4-21-15,9 0-5 0,-9 0-1 0</inkml:trace>
          <inkml:trace contextRef="#ctx0" brushRef="#br0" timeOffset="4656.8139">6441 1386 1263 0,'0'0'28'0,"0"0"5"0,0 0 2 0,0 0 1 0,0 0-36 0,0 0 0 0,0 0 0 0,0 0 0 16,9 8 26-16,-9 0-2 0,0 3 0 0,0-3 0 15,4 4-3-15,-4 4-1 0,0 3 0 0,0 1 0 16,0-1 13-16,0 4 3 0,4 1 0 0,1-1 0 16,-1 8-16-16,1-11-4 0,-1-1 0 0,-4 1 0 0,4 3-16 0,1-3 0 15,3 3 0-15,-3-11-714 16</inkml:trace>
          <inkml:trace contextRef="#ctx0" brushRef="#br0" timeOffset="4898.8746">6766 836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9EEF9557-FDFA-44DF-BA1E-31373A7F4096}" emma:medium="tactile" emma:mode="ink">
                <msink:context xmlns:msink="http://schemas.microsoft.com/ink/2010/main" type="inkWord" rotatedBoundingBox="9868,839 16057,724 16109,3536 9921,365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392.7583">9841 1488 288 0,'13'3'25'0,"-13"-3"-25"0,0 0 0 0,0 0 0 0,5 4 187 0,3 0 32 16,-3-4 6-16,3 0 2 0,-8 0-107 0,9-4-20 15,4 0-5-15,5-3-1 0,-5-1 2 0,5-4 1 16,-1-7 0-16,5-1 0 0,0-3-61 0,0-5-13 16,4 1-3-16,-4-8 0 0,5-4-3 0,-1 0-1 15,-4 0 0-15,4-12 0 0,1 1-4 0,-6-1 0 16,1 0-1-16,0-3 0 0,-4 3-11 0,4-11 12 15,4 3-12-15,-4-3 12 0,0-1 0 0,-4 9 0 16,-1-5 0-16,1 5 0 16,-5-1-53-16,-4 8-11 0,-5 4-1 0,-4 4-1 0,-4 4 33 0,-5 4 6 15,0 0 2-15,0 3 0 0,0 9 13 0,1-8 0 0,-1 3 0 16,-4 9 0-16,0-1 0 0,8 1 0 0,-8 7 0 16,0-8 0-16,0 4-16 0,0 5 0 0,4 3 0 15,-4-8 0-15,-1 4 16 0,1 0-9 0,0 1 9 0,0-1-8 16,4 4 8-16,-4 0 0 0,0-4 0 0,4 4 0 15,0 0 8-15,5 4-8 0,-5 4 8 0,0 0-8 16,5 0 8-16,0 4-8 0,-5 0 8 0,4 0-8 16,1 3 8-16,-5 9-8 0,9-9 8 0,-4 17-8 15,0-9 0-15,4 5 9 0,0-1-9 0,0 4 0 16,0 8 12-16,4 0-12 0,-4 8 12 0,0 4-12 16,-4 8 16-16,4 3-4 0,0 9-1 0,0 3 0 15,4 4 15-15,-4-8 3 0,4 12 1 0,1 8 0 0,3-4 4 16,-3 4 1-16,4-1 0 0,-1 1 0 0,1-4-10 0,4-8-1 15,-4-4-1-15,4 1 0 0,0-5-5 0,1-4-1 16,3-11 0-16,-4-4 0 0,0 0-5 0,5-8-2 16,-9 0 0-16,4-12-672 15,-4-4-134-15</inkml:trace>
          <inkml:trace contextRef="#ctx0" brushRef="#br0" timeOffset="7645.547">10911 1160 1267 0,'0'0'112'0,"0"0"-89"0,0 16-23 0,-4-5 0 16,4 9 119-16,-4 7 19 0,-1 0 4 0,1 5 1 15,-5-5-51-15,5 8-11 0,-1-4-1 0,1 4-1 16,-5-4-47-16,5 1-10 0,-1-5-2 0,1 0 0 16,4-7-20-16,-4-1-12 0,4-3 2 0,0-1-618 15,0-15-123-15</inkml:trace>
          <inkml:trace contextRef="#ctx0" brushRef="#br0" timeOffset="7786.135">11004 548 1872 0,'-14'-8'83'0,"10"4"17"0,-5 4-80 0,5-4-20 15,4 4 0-15,0 0 0 0,0 0 20 0,0 0 0 16,0 0 0-16</inkml:trace>
          <inkml:trace contextRef="#ctx0" brushRef="#br0" timeOffset="8064.3037">11640 481 1594 0,'0'0'35'0,"9"0"7"0,8 0 2 0,-4-4 1 0,0 4-36 16,1 0-9-16,8 4 0 0,-1-4 0 0,1 0 82 0,5 4 14 0,-1-4 4 0,9 8 0 15,0-8-36-15,5 4-6 0,4 0-2 0,-1 4 0 16,6-8-33-16,-1 0-7 0,5 0-2 0,4 0 0 16,0-8-2-16,0 0-1 0,4-4 0 0,1 5 0 15,-1-5-11-15,0-4 0 0,1 5 9 0,-1-9-9 16,-4 4-20 0,-8 1-8-16,3 3-1 0,-4-3-1 0,-4-1-35 0,0 4-7 15,-9-7-2-15,-4 3 0 0</inkml:trace>
          <inkml:trace contextRef="#ctx0" brushRef="#br0" timeOffset="5540.1332">7757 130 1267 0,'-9'-15'112'0,"9"15"-89"15,0 0-23-15,0 0 0 0,-9-12 28 0,5 8 0 16,4 4 1-16,0 0 0 0,0 0 35 0,0 0 6 16,-4 0 2-16,-5 4 0 0,5 4-32 0,-5 8-5 15,9-9-2-15,-5 5 0 0,1 7-9 0,0 1-3 16,4-1 0-16,0 5 0 0,0 7-7 0,0 8-2 15,4 0 0-15,5 12 0 0,-5 7-12 0,5 9 0 0,0 7 0 0,-5 0 0 16,0 8 9-16,1 0-1 0,-5 3 0 16,-5-3 0-16,5 4 0 0,0-4 0 0,-8-4 0 0,-1-8 0 15,0-4 16-15,-4-3 4 0,0-12 0 16,4 3 0-16,-4-3-16 0,0-8-2 0,4-4-1 0,-4-8 0 16,0 0 8-16,4-7 2 0,0-5 0 0,5-3 0 15,-1-5-3-15,1-3-1 0,4-8 0 0,0 0 0 16,-4-12 1-16,4 1 1 0,-5-5 0 0,5 1 0 15,5-9 1-15,-1 1 0 0,0-8 0 0,1-5 0 16,3 1-10-16,1-8-8 0,9 1 12 0,-1-1-12 16,5-8 0-16,5-4 0 0,-1 5 0 0,5-1 0 15,4 4 0-15,4 4 0 0,1 4-8 0,4 8 8 0,-5 0-16 16,1 11 4-16,-1 5 0 0,-4-1 0 0,5 4 3 0,-10 9 1 16,-3 6 0-16,-1 5 0 0,0-4 0 0,1 4 0 15,-5 8 0-15,0-1 0 0,-5 5-4 0,-4-1 0 16,5 5 0-16,-5-1 0 0,-9 12 12 0,1 0-13 15,-5 0 5-15,-5 4 8 0,-3 0 0 0,-1 0 0 16,-9 4 0-16,-4-4 0 0,5-4 0 0,-10 4 0 16,-8 0 8-16,5-4-8 0,-1 0 0 0,-9-3 8 15,-3-1-8-15,3-4 8 16,-8-3-81-16,8-1-17 0,1 0-3 0,4-7-778 0</inkml:trace>
          <inkml:trace contextRef="#ctx0" brushRef="#br0" timeOffset="6093.5262">8797 1055 1310 0,'0'0'58'0,"0"0"12"0,4-4-56 0,-4-8-14 16,0 12 0-16,0-8 0 0,5 0 92 0,-5 8 16 0,0 0 4 0,0 0 0 16,0 0-24-16,4 8-4 0,-4 4 0 0,4 11-1 15,1 5-43-15,-1 3-8 0,-4 8-1 0,5 0-1 16,-5 4-16-16,0 0-3 0,4 7-1 0,0-7 0 16,1-4-2-16,-1 4-8 0,5-4 12 0,-5-4-4 15,9 0-8-15,-8-7 0 0,-1-1 0 0,1-4 0 16,3 1-105-1,-3-9-23-15,-5-3-5 0</inkml:trace>
          <inkml:trace contextRef="#ctx0" brushRef="#br0" timeOffset="6362.0386">8880 747 1670 0,'0'0'74'0,"0"-4"15"0,0-12-71 0,0 12-18 16,0-11 0-16,5 11 0 0,-5 4 82 0,8-8 13 15,-8 8 2-15,0 0 1 0,9-4-78 0,4 4-20 0,0 0 0 0</inkml:trace>
          <inkml:trace contextRef="#ctx0" brushRef="#br0" timeOffset="8422.7649">12434-221 1090 0,'4'-7'24'0,"9"-1"4"0,-4 0 2 0,4 4 2 0,-4-4-32 0,0 4 0 15,0 1 0-15,4-1 0 0,0 4 75 0,-4 0 9 16,-9 0 1-16,0 0 1 0,9 0-47 0,-9 0-10 16,4 7-1-16,5 5-1 0,-9-4 29 0,0 4 7 0,-5-5 1 15,1 5 0-15,0 4 0 0,4 3 0 0,-5 12 0 0,-4-3 0 16,5 11-16-16,-5 0-2 0,0 8-1 0,-4 3 0 15,0 5-14-15,4 3-3 0,-4 12-1 0,4 16 0 16,-4 0-7-16,0-4 0 0,4 4-1 0,1 3 0 16,-6-7-8-16,6-4-2 0,-1 0 0 0,0 4 0 15,9-15-9-15,-4-1 0 0,4-8 0 0,4 1 8 16,0-1-165-16,1-15-34 16,4 35-6-16,-5-35-2 0</inkml:trace>
          <inkml:trace contextRef="#ctx0" brushRef="#br0" timeOffset="9016.6311">12925 731 1443 0,'0'0'32'0,"0"0"6"0,0 0 2 0,0 0 0 0,0 0-32 0,0 16-8 15,-4 3 0-15,4 1 0 0,0-1 72 0,-5 1 12 16,5 3 2-16,0-4 1 0,0 9-51 0,5-9-9 16,-5 1-3-16,4-5 0 0,1 5-16 0,-1-5-8 15,5-3 8-15,0 4-8 0,4-16 8 0,0 0-8 0,0 0 8 0,5 0-8 16,4 0 11-16,-1-12-3 0,6-4-8 0,-1 5 12 15,0-1-1-15,5-4-1 0,0 1 0 0,0-5 0 16,-1-3 10-16,1 3 1 0,0 1 1 0,4-8 0 16,-4 3-5-16,4 9-1 0,-5-13 0 0,5 9 0 15,-4-1-6-15,0 9-2 0,-5-1 0 0,-4 4 0 16,4 4-8-16,-8 4 8 0,-5 0-8 0,5 4 8 16,-5 8 0-16,0 3 0 0,-4 5 0 0,0 11 0 15,4 0-8-15,-5 4 0 0,1 8 9 0,0 8-9 16,-9 0 0-16,4 7 0 0,-4 1 0 0,0 7 0 15,-4-4 0-15,0 1 0 0,-1-1 0 0,1 5 0 0,-5-5 0 16,0 0 0-16,-4 1 0 0,0 7 8 0,-5-4 11 16,-3 1 2-16,-6-1 1 0,-4 4 0 0,1 0 7 0,-5-4 2 15,-9-3 0-15,0-1 0 0,-13 1-19 0,9-5-4 16,-9-3-8-16,8-8 12 0,-8-12 0 0,9-4 0 16,4-8 0-16,0-7 0 0,0-4 29 0,9-12 6 15,-4-4 1-15,8-8 0 0,9-8 16 0,-4-3 3 16,13 0 1-16,4-12 0 0,5 3-29 0,12-7-6 15,5 0-1-15,9-7 0 0,9-1-32 0,13-4 0 16,9 0 0-16,17-11 0 16,0 4-62-16,9-5-16 0,4-3-3 0,10 3-743 15,-1 13-148-15</inkml:trace>
        </inkml:traceGroup>
        <inkml:traceGroup>
          <inkml:annotationXML>
            <emma:emma xmlns:emma="http://www.w3.org/2003/04/emma" version="1.0">
              <emma:interpretation id="{6626A202-5217-4F2B-AA41-550F2BDD21BA}" emma:medium="tactile" emma:mode="ink">
                <msink:context xmlns:msink="http://schemas.microsoft.com/ink/2010/main" type="inkWord" rotatedBoundingBox="19815,831 22127,788 22173,3250 19861,329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917.4142">19620 782 1148 0,'35'-12'51'0,"-35"12"10"0,0 0-49 0,-4-4-12 16,-5 0 0-16,5 4 0 0,-1-12 68 0,5 5 12 15,0-1 1-15,0-4 1 0,5 0-13 0,-5-3-2 16,0-1-1-16,0 1 0 0,4-1-21 0,-4 4-4 16,0-15-1-16,0 8 0 0,0-1-28 0,0-3-12 15,0-1 8-15,0-3-8 0,0 4 8 0,0-13-8 16,5 5 8-16,-1 0-8 0,0 4 0 0,1-4 0 15,-1 3 0-15,0-7 0 0,1 0 0 0,-5 4 0 16,4 0 0-16,-4 0-11 16,0-1-25-16,-4 1-6 0,-1 0-1 0,-3 4 0 0,-5 3 25 0,-1-3 5 0,1 7 1 15,-9 1 0-15,5-1 12 0,-5 1 0 0,4 3 0 0,-4 1 0 16,0 7 0-16,0-4 0 0,0 4 0 0,5 5 10 16,-5-5-10-16,4 4 0 0,-3-4 0 0,12 4 0 15,-4 4 8-15,-1 0 0 0,1 0 0 0,9-8 0 16,4 8-8-16,0 0 0 0,0 0 0 0,0 0 8 15,0 0 18-15,0 0 3 0,0 0 1 0,-5 12 0 16,5 0-8-16,0-1-2 0,5 9 0 0,-5-8 0 16,4 15 20-16,1-8 3 0,-5 9 1 0,4 7 0 15,0 8-20-15,1 4-3 0,-5-1-1 0,0 13 0 16,-5-5-9-16,5 9-3 0,5 7 0 0,-5 8 0 0,-5-4-8 0,5 0 12 16,0 0-12-16,0 8 12 0,-4-4-12 0,4 0 0 15,0 4 0-15,-4 8 8 0,-5-4 16 0,4-8 4 16,1 7 0-16,-5-3 0 0,1 0-8 0,-6-8 0 15,6 0-1-15,-1 0 0 0,4-3 21 0,-3-9 4 16,8-3 0-16,0-1 1 0,0-7-7 0,-5-4-2 16,5-5 0-16,0-3 0 0,0-4-36 0,0 1 0 15,0-21-9-15,-4 5 9 0,4-5-12 0,0-3 12 16,-4-12-10-16,4 0-756 16,-5-4-151-16</inkml:trace>
          <inkml:trace contextRef="#ctx0" brushRef="#br0" timeOffset="10245.5713">18159 922 990 0,'-13'-12'21'0,"9"8"5"0,4-3 1 0,0 3 1 0,0-4-28 0,0 0 0 0,-9 4 0 0,9 4 0 15,9-8 83-15,-5 1 10 0,-8-1 3 0,-1 4 0 16,5-8-68-16,0 12-12 0,0 0-4 0,-8-4 0 16,-1-3-3-16,4 3-1 0,5 4 0 0,-4-4 0 15,-9 0 0-15,4 0 0 0,5 0 0 0,-5 4 0 16,-4 0 23-16,-5 4 4 0,-4 0 1 0,-4 4 0 15,8-1-20-15,-4 1-3 0,-8 4-1 0,-1-4 0 16,9 3 17-16,-4 9 3 0,-1-1 1 0,-3-3 0 16,-1 4 1-16,9 7 0 0,-4-4 0 0,-1 16 0 15,-3-8-2-15,8 12-1 0,0 8 0 0,0-8 0 0,0 0-15 16,4 4-2-16,5 3-1 0,4-7 0 0,5 0-13 16,4-4 8-16,-4 0-8 0,12-4 0 0,1-4 11 0,9-3-11 15,-5-5 12-15,5-3-12 0,3-1 12 0,6-7-4 16,12-8 0-16,-4 0-8 0,0-4 16 0,5-4-4 15,8-8-1-15,-4 0 0 0,-4-7-1 0,-1 3 0 16,5-3 0-16,-5-5 0 0,-3 1 8 0,-6 0 2 16,-3-9 0-16,-1 1 0 0,-4-8 0 0,-9-4 1 15,0 0 0-15,-4-7 0 0,0-1-10 0,-1 8-3 16,-3-8 0-16,-5 5 0 0,0 7-8 0,-5 0 0 16,1 11 9-16,-5-7-9 0,-4 4 0 0,0 11 0 15,-5 1 0-15,1-1 0 0,-5 1 0 0,-4 7 0 0,-1-3 0 16,5 7 0-16,5-4-13 0,-10 8-7 0,1-4-2 15,9 5-655-15,12-1-131 0</inkml:trace>
          <inkml:trace contextRef="#ctx0" brushRef="#br0" timeOffset="11231.3074">18967 1285 1652 0,'0'0'36'0,"0"0"8"0,0 0 2 16,0 0 0-16,0 0-37 0,0 0-9 0,0 0 0 0,0 0 0 15,0 0 55-15,0 0 9 0,0 0 1 0,0 0 1 16,8 0-17-16,1 0-3 0,4 0-1 0,0 0 0 0,5-4-15 0,8 4-3 16,5 0-1-16,4-4 0 0,9 4-9 0,4-4-1 15,9 0-1-15,0 4 0 0,0-4 1 0,5-4 0 16,-1 1 0-16,1-1 0 15,3 0-132-15,-3 4-27 0,4-4-5 0,-1 1-706 16</inkml:trace>
        </inkml:traceGroup>
      </inkml:traceGroup>
    </inkml:traceGroup>
    <inkml:traceGroup>
      <inkml:annotationXML>
        <emma:emma xmlns:emma="http://www.w3.org/2003/04/emma" version="1.0">
          <emma:interpretation id="{C806724E-F9BF-48DB-9F73-1F5C02BE40B7}" emma:medium="tactile" emma:mode="ink">
            <msink:context xmlns:msink="http://schemas.microsoft.com/ink/2010/main" type="paragraph" rotatedBoundingBox="3080,4508 23693,4163 23735,6722 3122,70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5D6EE5-F484-4558-9892-6912EEDDB6BA}" emma:medium="tactile" emma:mode="ink">
              <msink:context xmlns:msink="http://schemas.microsoft.com/ink/2010/main" type="line" rotatedBoundingBox="3080,4508 23693,4163 23735,6722 3122,7067"/>
            </emma:interpretation>
          </emma:emma>
        </inkml:annotationXML>
        <inkml:traceGroup>
          <inkml:annotationXML>
            <emma:emma xmlns:emma="http://www.w3.org/2003/04/emma" version="1.0">
              <emma:interpretation id="{148EEDAA-58FF-426A-AE25-EC59D988BEBE}" emma:medium="tactile" emma:mode="ink">
                <msink:context xmlns:msink="http://schemas.microsoft.com/ink/2010/main" type="inkWord" rotatedBoundingBox="2493,6124 4390,4487 5872,6203 3975,784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4979.214">2422 5185 518 0,'0'0'23'0,"0"0"5"0,0 0-28 0,-4 7 0 16,4-7 0-16,0 0 0 0,0 0 187 0,4 8 32 16,-4 4 6-16,0-12 2 0,0 0-147 0,0 0-28 15,0 0-7-15,22 0-1 0,-4-4 16 0,8 0 2 16,0 0 1-16,5-4 0 0,-5-3-7 0,5-5-2 15,0 0 0-15,-1 1 0 0,1-5-22 0,-5 1-4 16,1 7 0-16,3-7-1 0,1-1-19 0,-9-3-8 16,-4 3 8-16,-1 1-8 0,5-5 0 0,-4 1 0 15,-10 0 0-15,1-5 0 0,0 5 10 0,0-4-10 16,-5-1 12-16,-4 5-12 0,-4-4 0 0,4-1 0 16,4 1 0-16,-8 0 0 0,-5 7 0 0,0 1 0 15,0-5 10-15,1 5-10 0,-1 3 0 0,-4 1 0 0,-5-1 0 16,5 8 0-16,-4 4-11 0,-5 4 11 0,0 4-8 0,4 4 8 15,-8 4 0-15,8 3 0 0,-8 5 0 16,0 3-8-16,-1 1 8 0,1 7 14 0,4 0-3 0,4 8-1 16,-4 8 3-16,9 0 1 0,0 7 0 0,4 5 0 15,5 3-14-15,0-3 8 0,4 3-8 0,0-4 0 16,8-3 8-16,-3 0-8 0,-1-9 0 0,5-3 0 16,0 0 8-16,4-4-8 0,-4 0 0 0,4-8 0 15,0 5 0-15,9-9 0 0,0 4 0 0,0-8 0 16,0-3-20-16,4-4 2 0,9-1 1 0,0-3 0 15,0 0-90-15,5-5-17 0,8-7-4 16</inkml:trace>
          <inkml:trace contextRef="#ctx0" brushRef="#br0" timeOffset="14198.5565">1751 4888 172 0,'0'0'16'0,"0"0"-16"15,0 0 0-15,-13-4 0 0,4 0 180 0,0-3 34 16,5 3 6-16,-5 0 2 0,0-4-123 0,5 4-25 16,4 4-5-16,-9 0-1 0,0-8-28 0,0 0-7 15,1 5-1-15,-1-5 0 0,0 0-16 0,-4 4-3 16,0-4-1-16,0 0 0 0,-5 5 9 0,5-1 2 16,-5 0 0-16,1 4 0 0,-1 0-6 0,-4 0-1 0,0 0 0 0,1 4 0 15,-1 3-3-15,4 1-1 0,-8-4 0 16,4 4 0-16,-5 0-1 0,1 3-1 0,-5 1 0 0,5 0 0 15,0 3-10-15,-5 1 0 0,-4 0 0 0,4 3 8 16,5 1-8-16,4 3 8 0,-4 0-8 0,-1 1 8 16,5-1-8-16,0 5 0 0,1-1 0 0,-6 12 0 15,5 0 0-15,5 0 0 0,-5 8 0 0,9-1 0 16,-5 5 0-16,5 0 0 0,4 0 0 0,-4 3 0 16,4 1 0-16,0-1 0 0,5-3 0 0,4-8 0 15,0 0 0-15,4-8 0 0,5-4 0 0,0-7 0 16,4-1 0-16,0-4 0 0,0-7 0 0,1-4 0 0,3-12 0 15,9-4 0-15,-4-3 10 0,5-9-10 0,8-7 13 16,-4-4-4-16,4-5-1 0,0-6 0 0,9-9-8 0,0-4 8 16,-5 1-8-16,0-1 8 0,1-7-8 0,-1-5 8 15,-3-3-8-15,-1-4 8 0,0-4 16 0,0 0 2 16,0-4 1-16,0 0 0 0,0-4-15 0,-4-3-2 16,4 3-1-16,-4-8 0 0,-5 1-9 0,0 3 10 15,5 4-10-15,-5 8 10 0,9-4-10 0,-13 8 8 16,0 4-8-16,9 4 8 0,-13 3-8 0,4 5 0 15,-5 3 0-15,1 9 0 0,-1 3 0 0,-4 8 0 16,0 3-9-16,-4 5 9 0,0 4 0 0,-5 3-8 16,5 5 8-16,-9 3 0 0,5 0 0 0,-1 4 0 15,0 1 0-15,-4 7 0 0,0 0-8 0,0 0 8 16,0 0 0-16,0 0 0 0,-8 7-13 0,3 1 4 16,-8 8 1-16,4 3 0 0,-4 5 8 0,4 3-8 0,-4 4 8 15,4 0-8-15,1 8 8 0,-10 8 0 0,5 8 0 0,0 7 0 16,0 1 0-16,-5 15 0 0,-4-1 8 0,5 13-8 15,-14 4 14-15,9 7-2 0,4 1 0 0,1-1 0 16,8 4 11-16,-4-7 1 0,13-1 1 0,-13 1 0 16,13-1 19-16,0-11 4 0,0-8 1 0,4-8 0 15,5-7-6-15,-5-5-2 0,-4-7 0 0,5-4 0 16,8-1-33-16,0-7-8 0,-4-7 0 0,4-1 0 16,4-8-13-16,-3-7-2 0,8-1 0 0,-1-11 0 15,10-4-158-15,0-11-32 0</inkml:trace>
        </inkml:traceGroup>
        <inkml:traceGroup>
          <inkml:annotationXML>
            <emma:emma xmlns:emma="http://www.w3.org/2003/04/emma" version="1.0">
              <emma:interpretation id="{2E3558CF-63E7-4B75-BA08-D6116FDC6AA8}" emma:medium="tactile" emma:mode="ink">
                <msink:context xmlns:msink="http://schemas.microsoft.com/ink/2010/main" type="inkWord" rotatedBoundingBox="5891,5481 12040,5378 12065,6850 5915,695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513.1236">4489 4674 633 0,'0'0'28'0,"4"-8"6"0,-13 0-34 0,9-4 0 0,9 1 0 0,-9-1 0 16,-13 4 112-16,8-4 15 0,5 12 3 0,5-7 1 15,-10-5-54-15,-3 4-10 0,-6 0-3 0,10 4 0 16,4 4-25-16,-4-3-6 0,-23-1-1 0,10 4 0 15,-1 0 10-15,-4 7 2 0,-8-3 0 0,3 0 0 16,-3 0-4-16,3 4-1 0,1 4 0 0,0-5 0 16,-14 5-21-16,9 0-4 0,9 3-1 0,0-3 0 0,-13 8-5 15,5-1-8-15,-1 1 11 0,5 3-11 0,-1 4 20 16,1 5-2-16,-9 7-1 0,0 0 0 0,4 11 11 16,-4 1 1-16,-4 0 1 0,3-1 0 0,10 13-1 0,0-5 0 15,8-3 0-15,-4-1 0 0,5 5-7 0,12-1-2 16,5 1 0-16,5-1 0 0,-5-3-4 0,13 0-2 15,9-5 0-15,4-7 0 0,5 0-14 0,0-4 0 16,-5-8 0-16,18-3 0 16,4-5-29-16,5-7-3 0,-14-5 0 0,5-11-916 0</inkml:trace>
          <inkml:trace contextRef="#ctx0" brushRef="#br0" timeOffset="15775.9083">4892 5224 1389 0,'0'0'61'0,"0"0"14"0,0 0-60 0,0 0-15 0,0 0 0 0,0 0 0 16,0 7 101-16,-4 5 18 0,-1 4 3 0,1-1 1 15,4 9-40-15,-4 3-8 0,-1 4-2 0,5-4 0 16,-4 9-45-16,4-1-8 0,0 0-3 0,0 0 0 16,0-4-17-16,0 0 0 0,4-7-11 0,1 3 11 15,-1-4-132-15,5-3-19 0,4-8-4 0</inkml:trace>
          <inkml:trace contextRef="#ctx0" brushRef="#br0" timeOffset="15917.0163">5204 4455 1440 0,'-5'-4'128'0,"5"-3"-103"15,0 7-25-15,-4-4 0 0,4 4 33 0,0 0 2 16,-9 11 0-16,9 5-483 16,-4 0-96-16</inkml:trace>
          <inkml:trace contextRef="#ctx0" brushRef="#br0" timeOffset="17187.8772">6397 4728 460 0,'0'0'41'0,"0"-8"-33"0,-4 1-8 0,4-1 0 16,-5 0 118-16,5 0 22 0,-9 0 4 0,5 1 0 16,-5 3-35-16,5-4-7 0,-1 8-2 0,-3-4 0 15,-5 0-69-15,4 4-15 0,-4 0-2 0,4 0-1 16,-9 4 8-16,5 0 2 0,-4 4 0 0,-1-4 0 16,0 3 7-16,-3 5 2 0,3 0 0 0,-4 0 0 0,0-1-7 15,5 5-1-15,-5-1 0 0,4 1 0 0,-4 4 8 0,5-5 2 16,-1 5 0-16,1 3 0 0,-5-7-11 0,8-1-3 15,-3 5 0-15,-1 3 0 0,1-7-4 0,4 3-2 16,-1-3 0-16,6 3 0 0,-6-7-14 0,10 4 0 16,0-9 0-16,-1 9 0 0,5 0 10 0,9-1-10 15,-5 1 10-15,10-4-10 0,-1-1 0 0,4-3 0 16,1 4-13-16,4-1 4 0,-5 1 9 0,10 4 9 16,-1-5-1-16,0 5-8 0,1 0 0 0,-5 3 0 15,0-3 0-15,0-1 0 0,-5 1 0 0,1 0 0 16,-10-1 0-16,6-3 0 0,-6 3 27 0,-3-3-2 15,-5 0 0-15,0 3 0 0,0-3-1 0,-9 4 0 16,-4-1 0-16,0 1 0 0,-9 3 0 0,4 1-1 16,-13-1 0-16,5 1 0 0,-5 3-6 0,1 1-1 0,-5 3 0 15,4 0 0-15,0-7-16 0,-4-5-12 16,13 5 1-16,0-4 1 0,0-5-8 0,9 1-2 0,-4 0 0 0,3-5-624 16,1-3-126-16</inkml:trace>
          <inkml:trace contextRef="#ctx0" brushRef="#br0" timeOffset="16564.3321">6340 4818 748 0,'0'0'33'0,"0"0"7"0,9-8-32 0,-5 4-8 0,-4 4 0 0,0 0 0 16,0 0 152-16,0-8 28 0,0 8 5 0,0 0 2 15,-4-7-91-15,-5 3-17 0,0 0-4 0,5 0-1 0,-9 4-42 0,4 0-9 16,0 0-2-16,-4 4 0 0,4 0-9 16,-4-4-3-16,9 4 0 0,-5 3 0 0,0-3 1 0,5 0 0 15,-5 0 0-15,0 4 0 0,5-4 1 0,4-4 0 16,0 0 0-16,0 0 0 0,0 0-11 0,0 0 0 15,0 0 9-15,0 0-9 0,-5 4 12 0,5-4-3 16,0 0 0-16,0 0 0 0,0 0 21 0,0 0 4 16,0 0 1-16,0 0 0 0,-4 4 7 0,4-4 2 15,0 0 0-15,0 0 0 0,0 0-22 0,0 0-4 16,0 0-1-16,-9 4 0 0,5-1-17 0,-1 5 0 16,5-8 0-16,0 8 0 0,0-8 0 0,0 0 0 15,0 0 0-15,0 0 0 0,0 0 0 0,0 0 0 16,0 0-8-16,-4 8 8 0,4-8 0 0,0 0-9 15,0 0 9-15,0 0 0 0,0 0 0 0,-4 4 0 16,4-4 0-16,-5 4 0 0,1 0 0 0,4-4 0 0,-9 0 0 16,9 0 0-16,0 0 0 0,0 0 0 0,0 0 0 0,0 0 0 15,-4 0 0-15,4 0 0 0,0 0 0 0,-5 0 8 16,-3 3-8-16,8-3-10 0,0 0 10 0,0 0-13 16,0 0 5-16,-9 0 8 0,4 0-13 0,5 0 5 15,0 0 8-15,0 0 0 0,-8 4 0 0,8-4 0 16,0 0 0-16,0 0 0 0,-5 0 0 0,5 0 0 15,-9 0 0-15,9 0 17 0,0 0-2 0,0 0-1 16,0 0-32-16,0 0-6 0,0 0-2 0,0 0 0 16,-4 4 17-16,4-4 9 0,0 0-10 0,0 0 10 15,0 0 0-15,0 0 0 0,-4 0 0 0,4 0 0 0,0 0 0 16,0 0-9-16,-5 0 9 0,5 0 0 0,-4-4-16 16,4 4 1-16,0 0 1 0,0 0-918 15</inkml:trace>
          <inkml:trace contextRef="#ctx0" brushRef="#br0" timeOffset="17451.2488">7108 5107 1544 0,'0'0'68'0,"0"0"15"0,0 0-67 0,0 0-16 16,0 0 0-16,-9 7 0 0,0 1 96 0,0-4 16 16,5 4 4-16,4 0 0 0,-9 3-52 0,5 5-9 15,4-4-3-15,-5 7 0 0,-3-3-18 0,-1 3-4 16,5-3-1-16,-1 3 0 0,1-3-29 0,-5 0 0 16,0-1 0-16,0 1 0 15,5-1-28-15,-5-7-12 0,5 0-3 0,-5 4-599 16,9-12-120-16</inkml:trace>
          <inkml:trace contextRef="#ctx0" brushRef="#br0" timeOffset="17597.6338">7112 4486 1267 0,'0'0'112'0,"0"0"-89"0,0 0-23 0,0 0 0 16,0 0 36-16,0 0 2 0,0 0 1 0,4 4-438 15,1 4-87-15</inkml:trace>
          <inkml:trace contextRef="#ctx0" brushRef="#br0" timeOffset="18031.4915">7897 4826 1594 0,'14'0'35'0,"-14"0"7"0,0 0 2 0,0 0 1 0,0 0-36 0,0 0-9 16,0 0 0-16,0 0 0 0,0 0 56 0,0 0 8 16,-18 4 3-16,5 0 0 0,-9-1-47 0,4 5-10 15,5 4-2-15,0 4 0 0,-4 3-8 0,-1 4 0 16,-8 5 0-16,4 3 8 0,0 4-8 0,0 4 0 15,0 0 0-15,4 0 0 0,1 0 0 0,-1 0 0 16,5-4 0-16,0 0 0 0,9-4 0 0,-1-3 0 16,1-1 9-16,4-4-9 0,0 1 9 0,4-5-9 15,5-3 12-15,4-4-12 0,0-1 11 0,5-3-11 0,4-4 10 16,0 0-10-16,8-8 13 0,-3-4-3 0,-1 0-1 16,5-3 0-16,4-5 3 0,0 1 0 0,-4-5 0 15,-1-3 0-15,5-1 13 0,-4-3 3 0,-9 0 1 0,4-1 0 16,-12-3 6-16,3-4 1 0,-4 0 0 0,-4 0 0 15,-5 4-15-15,1 3-2 0,-5 5-1 0,-5 0 0 16,1 7-18-16,-5 0 0 0,1 1 0 0,3 3 0 16,-8 4 0-16,0 0 0 0,4 5 0 0,-9-1 0 15,5 8-147-15,-9-4-23 0,0 7-5 16,1-3-1-16</inkml:trace>
          <inkml:trace contextRef="#ctx0" brushRef="#br0" timeOffset="18507.051">8849 4888 2041 0,'0'0'44'0,"0"0"10"0,0 0 2 0,0 0 2 0,0 0-46 0,9 4-12 16,4-4 0-16,1 8 0 0,-1-4 29 0,0 4 4 16,0 3 1-16,0 1 0 0,5 11-25 0,-9 1-9 15,4-1 0-15,-5 8 9 0,1 8-9 0,0 0 0 0,0 0 0 16,-5 0 0-16,-4 0 0 0,0-4 0 0,-4-3 0 0,-1 3 0 16,1-8 0-16,-5-4 12 0,5 1-4 0,-5-5 0 15,0 1 29-15,1-5 6 0,-1-3 1 0,0-4 0 16,0 0-7-16,9-8-1 0,-4 8 0 0,4-8 0 15,0 0-20-15,0 0-5 0,0 0-1 0,-5-8 0 16,10-8-10-16,-1 4 12 0,1-7-12 0,3-1 12 16,6-7-12-16,-1 0 0 0,4-4 0 0,10-4 0 15,-1-1 0-15,5 1 0 0,-1-4-12 0,5 4 12 16,9 0 0-16,-4 4 0 0,-1 4 0 0,5-1 0 16,0 9 0-16,-5 3 0 0,-8 5 0 0,4 7 0 15,0 8 0-15,-4 3 0 0,-5 9-8 0,1 7 8 16,-5 1 0-16,0 7 0 0,-5 4 0 0,-4 0 0 15,-4 0 0-15,0 0 0 0,0-3-9 0,-5 3 9 0,5-8-16 0,-5 4 0 16,5-4 0-16,0 1 0 16,0 3-160-16,-1-8-31 0</inkml:trace>
        </inkml:traceGroup>
        <inkml:traceGroup>
          <inkml:annotationXML>
            <emma:emma xmlns:emma="http://www.w3.org/2003/04/emma" version="1.0">
              <emma:interpretation id="{C749C7E9-767C-4B99-A640-709751E7200D}" emma:medium="tactile" emma:mode="ink">
                <msink:context xmlns:msink="http://schemas.microsoft.com/ink/2010/main" type="inkWord" rotatedBoundingBox="14246,5185 15549,5163 15578,6859 14274,688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9308.8811">12157 4479 1220 0,'0'0'27'0,"0"0"5"0,5-8 2 0,-1-4 0 0,1 4-34 0,3 1 0 0,1-5 0 0,0 8 0 16,-9 4 71-16,13 0 7 0,0-4 2 0,0 4 0 15,-4 4-22-15,0 0-4 0,0-4-1 0,0 8 0 16,-1-1-21-16,-3 1-4 0,-1 4 0 0,0 0-1 16,-4 3-4-16,5 1-1 0,-10 3 0 0,5 5 0 15,0 7 14-15,0 0 2 0,-4 0 1 0,0 8 0 16,-5 0-10-16,0 8-1 0,0 4-1 0,1 3 0 15,-6 1-3-15,-3 7-1 0,4 1 0 0,-5-1 0 0,1 1 4 0,-1-5 1 16,1 5 0-16,-5-5 0 0,4-7-13 16,0-1-3-16,1 5 0 0,-5 0 0 0,9-9-12 0,0 1 0 15,-5-8 0-15,5 0 0 0,4-8 0 0,5-3 0 16,-5-5 0-16,5-3 0 16,-5-9-110-16,9 1-25 0,0-12-5 0,0 0-759 15</inkml:trace>
          <inkml:trace contextRef="#ctx0" brushRef="#br0" timeOffset="19729.2394">12057 4654 1609 0,'0'0'35'0,"8"-15"7"0,-3-1 2 0,3 0 2 0,1 1-37 0,0-1-9 0,4-3 0 0,5-1 0 16,4 1 47-16,0-5 7 0,4-3 2 0,-4 4 0 15,9 3-28-15,-1-3-4 0,5-1-2 0,1-3 0 16,-1 4-12-16,4 3-2 0,1-3-8 0,8-1 12 16,-4 9 6-16,0-1 1 0,-5-3 0 0,5 7 0 15,-5 0 4-15,-3 0 1 0,3 5 0 0,0-1 0 16,1 8-14-16,-1-4-2 0,-3 4-8 0,-1 4 12 15,0-4-12-15,0 4 11 0,-4 0-11 0,-5 3 10 0,0 5-10 16,1 4 0-16,-6-1 0 0,-7 5-11 0,-1 3 11 16,-4 1 0-16,-9 3 0 0,-5 4 0 0,-4 0 0 0,-8 4 0 15,-5-3 8-15,-4 7-8 0,-9 0 10 0,-5-4-2 16,-4 0-8-16,-4 4 12 0,4-4-12 0,-4-4 11 16,-5-4-11-16,0 1 10 0,1-1-10 0,4-4 8 15,4-7-8-15,9 7 8 0,-1-7-8 0,10 0 0 16,4-5 0-16,0-3 8 15,0 4-72-15,5-8-14 0,-1 0-3 0</inkml:trace>
        </inkml:traceGroup>
        <inkml:traceGroup>
          <inkml:annotationXML>
            <emma:emma xmlns:emma="http://www.w3.org/2003/04/emma" version="1.0">
              <emma:interpretation id="{9E7A06D2-889F-4581-9D61-53AB9D2EBF73}" emma:medium="tactile" emma:mode="ink">
                <msink:context xmlns:msink="http://schemas.microsoft.com/ink/2010/main" type="inkWord" rotatedBoundingBox="18308,4822 23702,4732 23731,6461 18337,6551"/>
              </emma:interpretation>
              <emma:one-of disjunction-type="recognition" id="oneOf6">
                <emma:interpretation id="interp6" emma:lang="" emma:confidence="0">
                  <emma:literal>roblems</emma:literal>
                </emma:interpretation>
                <emma:interpretation id="interp7" emma:lang="" emma:confidence="1">
                  <emma:literal>roble m s</emma:literal>
                </emma:interpretation>
                <emma:interpretation id="interp8" emma:lang="" emma:confidence="0">
                  <emma:literal>roble ms</emma:literal>
                </emma:interpretation>
                <emma:interpretation id="interp9" emma:lang="" emma:confidence="0">
                  <emma:literal>roble m</emma:literal>
                </emma:interpretation>
                <emma:interpretation id="interp10" emma:lang="" emma:confidence="0">
                  <emma:literal>voblems</emma:literal>
                </emma:interpretation>
              </emma:one-of>
            </emma:emma>
          </inkml:annotationXML>
          <inkml:trace contextRef="#ctx0" brushRef="#br0" timeOffset="41408.8872">16001 3863 1666 0,'39'-12'36'0,"-39"12"8"0,0 0 2 0,0 0 2 16,13-12-39-16,-13 12-9 0,0 0 0 0,0 0 0 15,0 0 67-15,0 0 11 0,14 8 2 0,3 0 1 0,-8 3-65 0,0 1-16 16,-1 8 0-16,-3 7 0 0,-1 4 54 0,1 4 7 16,-1 4 2-16,0 12 0 0,1-4-50 0,-5 7-13 15,-5 5 0-15,5 7 0 0,-8-4 0 0,3 1 0 16,1 3 0-16,-1 0 0 0,-3-7 19 0,3-4-2 15,1-1 0-15,-5 1 0 0,5-1 4 0,-1-7 1 16,1 0 0-16,0 0 0 0,4-12 18 0,-5 4 3 16,5-4 1-16,0-4 0 0,0-11-20 0,0-1-4 15,0-3-1-15,5-1 0 0,-5-7-2 0,0-8 0 16,0 0 0-16,8 0 0 0,-8 0-7 0,9-8-2 16,4-3 0-16,0-5 0 0,-4-3 10 0,4-5 2 15,0 1 0-15,1-5 0 0,3-7-20 0,5 0 0 16,4 0 0-16,1 0 0 0,-1-4 0 0,5 4 0 15,0 0 0-15,-1 0 0 16,5 7-24-16,-4 5-8 0,-5 4-1 0,5 3-1 0,-5 8 34 0,-8-4-8 0,0 9 8 0,-5 3 0 16,0 3-9-16,-4 9 9 0,-5-4-13 0,0 4 5 15,1 7 8-15,-5 1 0 0,0 3-9 0,-5 0 9 16,-3 1 0-16,-1 7 0 0,4-4 0 0,-8 5 0 16,0-1 0-16,-4-4 0 0,-1-4 0 0,-8 9 0 15,-1-1 0-15,-8 0 0 0,5 0 0 0,-6 0 8 16,-3 1 1-16,4-9 0 0,0 0 0 0,0-3 0 15,4-4-9-15,0-1 0 0,5-3 0 0,4-4 0 16,0-8-172-16,5 0-31 0,-23-16-5 16,18 0-2-16</inkml:trace>
          <inkml:trace contextRef="#ctx0" brushRef="#br0" timeOffset="41411.9821">16962 3820 748 0,'0'0'67'0,"0"0"-54"16,0-8-13-16,-5 0 0 0,5 8 122 0,0 0 22 0,5-12 4 0,-5 12 0 15,0 0-71-15,0 0-14 0,0 0-3 0,0 0-1 16,0 0 4-16,4 12 1 0,5 0 0 0,-5 11 0 16,5 4 0-16,0 9 0 0,-5 6 0 0,5 5 0 15,-5 4 0-15,5 3 0 0,-9 5 0 0,0 7 0 16,0-7-52-16,0-1-12 0,0 1 0 0,-9 3 0 16,5-7 47-16,-5-1 6 0,5-7 2 0,-1 4 0 15,1-8-39-15,-5 0-8 0,5-4-8 0,-1 0 11 16,1-4-107-16,0-4-20 0,-5-4-5 0,4-11-827 15</inkml:trace>
          <inkml:trace contextRef="#ctx0" brushRef="#br0" timeOffset="41417.0527">17352 4795 806 0,'22'15'36'0,"-13"-11"7"0,-9-4-35 0,13 4-8 16,0 0 0-16,5 0 0 0,4 0 240 0,-1-4 45 15,-3-4 10-15,8 0 1 0,5-4-180 0,-5 0-37 16,-4-3-7-16,5-1-2 0,-5 0-42 0,4 0-9 16,-4-7-2-16,0-1 0 0,-9 1 22 0,4-1 4 15,10-3 1-15,-5-4 0 0,-9-4-20 0,4-1-3 16,5-3-1-16,0 4 0 0,0 4-20 0,-9-1 0 15,5 1 0-15,0-4 0 0,-1 4 8 0,-4-1-8 0,0 5 10 0,-8 7-10 16,4 1 0-16,-5 3 0 0,-4 12 0 0,-4-4-10 16,-10 0 10-16,1 8 0 0,4 0 0 0,-8 12 0 15,-14-1 0-15,5 9 0 0,0-1 0 0,-10 4 0 16,1 5 0-16,-4-1 0 0,4 4 0 0,4 0 0 16,0 0 0-16,5 0 0 0,0 4 0 0,8-4 0 15,5-4 0-15,9 5 0 0,-5-1 0 0,9 4 0 16,9-4 0-16,4 4 0 0,4 0 0 0,10 0 0 15,-5-8 0-15,8-4 0 0,14 1 0 0,-4-9-719 16,-1 1-141-16</inkml:trace>
          <inkml:trace contextRef="#ctx0" brushRef="#br0" timeOffset="41424.0055">18580 4506 1897 0,'0'0'84'0,"0"0"17"0,0 0-81 0,0 0-20 15,0 0 0-15,0 0 0 0,0 0 57 0,0 0 7 16,9 4 2-16,0 8 0 0,4-1-21 0,0 1-4 16,-4 4-1-16,4 3 0 0,5 1-23 0,-9 3-5 15,-1 0 0-15,1 1-1 0,-5-1-11 0,1 1 10 16,4-1-10-16,-9-4 10 0,-5 1 10 0,5-4 3 15,0-5 0-15,-4 5 0 0,-1-8-23 0,-3 3 0 16,8-11 0-16,0 0 0 0,0 8 0 0,-5 0 0 0,-3 0 0 16,8-8 0-16,0 0 0 0,0 0 0 0,0 0 0 0,13-12 0 15,0 4 56-15,0 0 6 0,0-11 2 0,5 3 0 16,-5-7-52-16,4 3-12 0,1-7 0 0,8 0 0 16,-4 0 0-16,5-9 0 0,-1 5 0 0,5-4 0 15,-1 4 16-15,-3 4 1 0,3-1 0 0,5 5 0 16,-8 7-27-16,4 1-6 0,-1 7 0 0,1 4-1 15,-5 0 17-15,-4 8 0 0,-4 4 0 0,4 11 0 16,-5 1 0-16,1 7 0 0,-1 4 0 0,1 8 0 16,4-7-15-16,-9 7 1 0,-4-4 0 0,0 0 0 15,-5 0 22-15,0 0 5 0,-4-4 1 0,-4 0 0 0,0-3-14 16,-1-5 0-16,5-3 0 0,-4-1 0 0,4-3 0 0,-5-5 0 16,5 1 0-16,0-12 0 0,-4 4 0 0,4-4 0 15,0 0 0-15,0 0 0 0,0 0 0 0,4-8 0 16,1 0 0-16,4-3 0 0,-1-5 0 0,5 4 0 15,-8-3 0-15,4-5 0 0,4 1 0 0,0-5 0 16,4 5 0-16,1-5 0 0,-5 1 0 0,9-4 0 16,0 3 0-16,0-3 0 0,0 4 0 0,0 3 0 15,0 1 0-15,0-1 0 0,-5 8 0 0,-4 5 0 16,5-5 0-16,-5 12 0 0,0 8 0 0,1 3 0 16,-6 9 0-16,1-1-10 0,4 9 10 0,-8-1 0 15,-1 4-9-15,0 4 9 0,-4 0 0 0,0-7 0 16,0 7 12-16,0-4-4 0,0 0-8 0,0 0 0 15,5-3 0-15,4-1 0 16,-1-4-152-16,1 1-32 0,4-9-6 0</inkml:trace>
          <inkml:trace contextRef="#ctx0" brushRef="#br0" timeOffset="41429.547">21244 4342 1699 0,'0'0'37'0,"0"0"8"0,-5 8 2 0,5-8 1 0,0 0-39 0,0 0-9 15,-9 4 0-15,1 4 0 0,-1-1 48 0,-4-3 7 16,4 4 1-16,-4 0 1 0,-5 4-37 0,1-1-7 16,3 1-1-16,1 0-1 0,-4 3-11 0,-5 1 0 0,4-4 9 0,5 7-9 15,0 1 13-15,0-1-1 0,0 1-1 0,-1-1 0 16,10 1 7-16,0-1 2 0,-1 1 0 0,5-1 0 16,5 1 7-16,3-1 1 0,1-3 1 0,9 3 0 15,-1 1-6-15,10 3-2 0,-1 1 0 0,13-5 0 16,-3 1-1-16,-1-1 0 0,-9 4 0 0,9 5 0 15,-4-5 7-15,4 1 1 0,-13-1 0 0,0 0 0 16,-5 9-28-16,-8-5 0 0,-9 0 0 0,0 0 0 16,-4 1 56-16,-5 3 7 0,-9-8 1 0,-4 5 0 15,5-1-52-15,-1-4-12 0,-12-3 0 0,-5-1 0 16,-5 1 27-16,5-5 2 0,0 5 1 0,-5-4 0 16,1-5-48-16,-5 1-10 0,4 0-1 0,-3-1-1 15,3 1-190-15,-4-4-37 0,-43 4-8 0,25-12-2 0</inkml:trace>
          <inkml:trace contextRef="#ctx0" brushRef="#br0" timeOffset="41394.7622">13640 4568 748 0,'0'0'67'0,"5"-7"-54"15,-1-5-13-15,-4 4 0 0,5-4 98 0,-5 5 17 16,8-1 3-16,-8 8 1 0,0 0-28 0,5-4-6 16,3 0-1-16,1 0 0 0,-9 4-24 0,13 4-4 15,1-4-2-15,-1 8 0 0,0 7-2 0,-4 1-1 16,4 0 0-16,0 7 0 0,0 4-22 0,0 1-4 16,0 7-1-16,-4 0 0 0,0 4 0 0,-5 4-1 15,5 0 0-15,-9-1 0 0,0 1-23 0,0-4 0 16,0-7 0-16,-4 7 0 0,-1-4 8 0,1 0 0 0,-5 0 0 15,5-4 0-15,-5-4-8 0,0-3 8 0,1-1-8 16,-1-3 8-16,4-1-8 0,1-7 9 0,-5 0-9 0,5-5 10 16,4-7 11-16,-5 8 3 0,1-4 0 0,4-4 0 15,0 0 18-15,0 0 4 0,0 0 1 0,-9-8 0 16,5-3 5-16,4-1 2 0,0-4 0 0,4-3 0 16,1-1-20-16,-1-3-4 0,5-8-1 0,4 3 0 15,0 1-17-15,5-8-4 0,-5-4-8 0,9-4 12 16,4 4 0-16,5-4 0 0,0 0 0 0,4 4 0 15,0-4-23-15,0 4-5 0,4 0 0 0,1 4-1 16,-5-4-6-16,4 4-1 0,1 4 0 0,4 4 0 16,-9-1-99-16,4 9-20 0,1 3-4 0,-9 5-1 15</inkml:trace>
          <inkml:trace contextRef="#ctx0" brushRef="#br0" timeOffset="41400.1055">15123 4709 1440 0,'0'0'64'0,"0"0"12"0,5-8-60 0,-10 0-16 0,5 4 0 0,-4-4 0 16,-9 5 110-16,4 3 19 0,-4 0 4 0,0 3 1 16,-1-3-84-16,-7 0-17 0,-1 8-3 0,0 0-1 15,0 4-49-15,-9 7-9 0,5-3-3 0,-5 7 0 16,-4 5 32-16,4 3 12 0,-4 8-1 0,4 0 0 16,5 0-11-16,4 0 0 0,5 0 0 0,3 4 0 15,6-12 0-15,8 4 0 0,4-4 0 0,5 0-11 16,0-7 11-16,4-1 0 0,9-3 0 0,-5-9 0 15,5 1 18-15,0-8 6 0,0 4 0 0,4-8 1 16,5-4 9-16,-5-4 2 0,1-4 0 0,3-3 0 0,1-5 15 0,-5 1 3 16,1-5 1-16,-5 1 0 0,0-4-24 0,-5-1-5 15,5-11-1-15,-4 0 0 0,-1 0-8 0,-4 0-1 16,-4 0-1-16,0 0 0 0,4 4-15 0,-9 8 0 16,1-4 0-16,-1 11 0 0,1 1-12 0,-5 3-9 15,-5 4-2-15,1 1 0 16,-14 3-109-16,-4 4-23 0,-8 4-4 0,-5 0-1 0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4T16:23:53.1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006123-D511-4069-BB12-C5356307F50C}" emma:medium="tactile" emma:mode="ink">
          <msink:context xmlns:msink="http://schemas.microsoft.com/ink/2010/main" type="inkDrawing" rotatedBoundingBox="12502,8918 13363,9825 13248,9935 12386,9028" semanticType="callout" shapeName="Other"/>
        </emma:interpretation>
      </emma:emma>
    </inkml:annotationXML>
    <inkml:trace contextRef="#ctx0" brushRef="#br0">0 42 990 0,'0'0'44'0,"0"0"8"0,0 0-41 0,0 0-11 16,0 0 0-16,0 0 0 0,0 0 85 0,0 0 15 15,0 0 4-15,0 0 0 0,4-8-61 0,-4 8-12 16,5-8-3-16,-5 8 0 0,4-8-16 0,-4 8-3 15,0 0-1-15,0 0 0 0,5-8-8 0,-5 8 0 16,4-4 0-16,-4 4 0 0,0 0 18 0,0 0 2 16,0 0 0-16,0 0 0 0,0 0-8 0,0 0-2 15,0 0 0-15,0 0 0 0,0 0 17 0,0 0 3 0,0 0 1 0,0 0 0 16,0 0 5-16,0 0 2 0,0-7 0 0,0 7 0 16,0 0-8-16,0 0-2 0,0 0 0 0,0 0 0 15,0 0-12-15,0 0-4 0,0 0 0 0,0 0 0 16,0 0-2-16,0 0-1 0,0 0 0 0,4 7 0 15,5 1 0-15,-9-8 0 0,4 8 0 0,1 0 0 16,-5-8 5-16,9 12 1 0,-5-5 0 0,5 5 0 16,0-4 3-16,-1 0 1 0,-3-4 0 0,4 3 0 15,-1 1 2-15,1 0 1 0,4-4 0 0,-4 4 0 16,4 3-2-16,0-3-1 0,0 4 0 0,1 3 0 16,-1 1-7-16,4 0 0 0,-3 3-1 0,3 1 0 15,-4-1-3-15,0-3-8 0,5 3 12 0,-1 1-4 16,-3-1-8-16,-1 5 0 0,9-5 0 0,0 1 0 15,-5 3 23-15,5-3-1 0,0-1 0 0,0 1 0 16,9-1-10-16,-5-3-1 0,0-1-1 0,-4 1 0 0,5 3 6 16,-5-7 0-16,0 4 1 0,-5-1 0 0,1 1-5 0,-1-4-2 15,-4 3 0-15,1 1 0 0,-1-5-10 0,-5 1 0 16,1 0 0-16,0 0 0 0,0-1 0 16,-5 1 8-16,1 0-8 0,3-5 0 0,-3 5 0 0,-1-4 0 15,-4-8 8-15,0 12-8 0,4-5 0 0,-4-7 0 16,0 8 0-16,0 0 0 0,5 0 0 0,-5-8 0 15,4 8 0-15,-4-8 0 0,5 7 0 0,-1 5 0 16,0-8 0-16,-4-4 0 0,0 0 0 0,9 8 0 16,-4 0 8-16,-5-8-8 0,0 0 8 0,4 11-8 15,-4-3 0-15,0 0 8 0,0-8-8 0,4 8 0 0,-4-8 0 0,0 11 0 16,0-11 0-16,0 8-12 0,0-8 2 0,0 0 1 16,0 0 9-16,0 0-13 0,0 0 5 0,0 0 8 15,0 0 0-15,0 0 0 0,0 0 0 0,0 0 0 16,0 0 0-16,0 0 0 0,0 0 0 0,0 0 0 15,-4 8 0-15,4-8 8 0,-9 8 0 0,9-8 0 16,-4 8 0-16,-1-1 0 0,5-7 0 0,0 0 0 16,0 0-8-16,-4 8 0 0,4-8 0 0,-4 12 0 15,4-12 0-15,0 0 0 0,0 0 0 0,0 0 0 16,0 0-16-16,0 0 5 0,0 0 1 0,0 0 0 16,0 0 10-16,0 0-13 0,-5 8 5 0,5-8 8 15,0 0-8-15,0 0 8 0,0 0 0 0,0 0 0 16,0 0 0-16,0 0 0 0,0 0 0 0,0 0 0 15,0 0 0-15,0 8-9 0,0-8 9 0,0 0 0 0,0 0-25 16,0 0 1-16,0 0 1 0,0 0 0 16,0 0-76-16,0 0-15 0,0 0-3 0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4T16:23:54.8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39C60F-19DB-43C5-94B6-8B2D46B839AB}" emma:medium="tactile" emma:mode="ink">
          <msink:context xmlns:msink="http://schemas.microsoft.com/ink/2010/main" type="inkDrawing" rotatedBoundingBox="23148,9308 23377,8228 23443,8242 23214,9322" semanticType="callout" shapeName="Other"/>
        </emma:interpretation>
      </emma:emma>
    </inkml:annotationXML>
    <inkml:trace contextRef="#ctx0" brushRef="#br0">221 133 288 0,'0'0'25'15,"0"0"-25"-15,0 0 0 0,0 0 0 0,-4-4 88 0,4-4 13 16,-5-3 3-16,5 11 0 0,0 0-53 0,0 0-11 16,5-8-1-16,-5 0-1 0,4 0 6 0,-4-4 0 0,0 1 1 0,0 3 0 15,0 8-1-15,4-8-1 0,1 0 0 0,-5 8 0 16,-5-7 14-16,5 7 3 0,0 0 1 0,0 0 0 15,0-8-33-15,-4 0-6 0,8 0-2 0,-4 8 0 16,0 0 4-16,0 0 0 0,0-8 0 0,0 8 0 16,0 0-4-16,0 0 0 0,0 0 0 0,0 0 0 15,0 0-6-15,0 0-2 0,0 0 0 0,0 0 0 16,0 0 32-16,0 0 5 0,0 0 2 0,0 0 0 16,0 0-27-16,0 0-4 0,9 0-2 0,-9 0 0 15,0 0 5-15,9 4 1 0,-9-4 0 0,0 0 0 16,0 0-4-16,4 12-1 0,1-4 0 0,-1 3 0 15,1 5-19-15,-5-4 10 0,0 3-10 0,0 1 8 16,0 3-8-16,-5 1 0 0,1 3 0 0,4 1 0 16,-5 3 0-16,1 4 0 0,-5 0 10 0,5-3-10 15,-5 3 12-15,5 0-4 0,-5 0 0 0,0 1-8 0,0 3 16 16,5-8-3-16,-9 4-1 0,8-4 0 0,-8 5-1 16,4-5-1-16,1-4 0 0,-1 1 0 0,5 3-2 0,-1-4 0 15,1-3 0-15,-1-1 0 0,1 1 5 16,0-5 1-16,-1-3 0 0,1 0 0 0,-1 3-6 0,1 1-8 15,0 0 11-15,-1-1-11 0,-3 1 15 0,3 3-4 16,1 1-1-16,-1-1 0 0,1-3-10 0,0 3 8 16,-1-3-8-16,5-4 8 0,0 3-8 0,-4 1 0 15,4-4 0-15,0-5 0 0,0-7 0 0,0 12 0 16,0-12-10-16,0 0 10 0,0 0 0 0,0 0 0 16,0 0 0-16,0 8 0 0,0-8 0 0,0 0 0 15,-5 8 0-15,5-8 0 0,0 0 8 0,0 0-8 16,0 0 12-16,0 0-12 0,0 0 0 0,0 0 0 0,-8 8 0 15,8-8 0-15,0 0-11 0,0 0-9 0,0 0-1 0,0 0-1 32,-5 0-38-32,1 0-7 0,-5 0-1 0,5-4-552 0,-1 0-111 0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4T16:23:55.93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3AA0318-F74A-42CE-9EBE-4EE56A25D4EC}" emma:medium="tactile" emma:mode="ink">
          <msink:context xmlns:msink="http://schemas.microsoft.com/ink/2010/main" type="inkDrawing" rotatedBoundingBox="23475,8307 23908,9215 23849,9243 23416,8336" semanticType="callout" shapeName="Other"/>
        </emma:interpretation>
      </emma:emma>
    </inkml:annotationXML>
    <inkml:trace contextRef="#ctx0" brushRef="#br0">48 0 403 0,'0'0'36'0,"0"0"-36"0,0 0 0 0,0 0 0 16,0 0 86-16,0 0 10 0,0 0 3 0,0 0 0 15,0 0-61-15,0 0-12 0,0 0-2 0,0 0-1 16,0 0-11-16,0 0-3 0,0 0 0 0,0 0 0 16,0 0 18-16,0 0 3 0,0 0 1 0,-9 8 0 15,0-4-2-15,9-4 0 0,0 0 0 0,-4 4 0 16,-5 4-17-16,9-8-4 0,0 0-8 0,0 0 12 31,0 0-37-31,0 0-8 0,0 0-2 0,0 0 0 16,0 0-1-16,0 0-1 0,-4 0 0 0,4 0 0 0,0 0 37 0,0 0 0 0,0 0 14 0,0 0-4 15,0 0 56-15,0 0 11 0,0 0 3 0,0 0 0 16,0 0-5-16,0 0-1 0,0 0 0 0,0 0 0 16,0 0-26-16,0 0-4 0,0 0-2 0,0 0 0 0,-9 8-24 15,9-8-5-15,0 0-1 0,0 0 0 0,0 0-12 16,0 11 0-16,-4-3 8 0,4-8-8 0,0 0 8 0,0 0-8 15,0 0 11-15,0 0-11 0,0 0 19 0,4 8-3 16,-4-8-1-16,9 8 0 0,-9-8 27 0,4 7 6 16,-4-7 0-16,9 8 1 0,-9-8-5 0,0 0 0 15,4 8-1-15,1 0 0 0,-1 4-12 0,1-5-3 16,3 1 0-16,-3 4 0 0,-1 0-16 0,1-5-3 16,3 1-1-16,-3 4 0 0,8-4-8 0,-9 3 0 15,5 1 0-15,-5-4 0 0,5 7 0 0,0-3 0 16,0 8 0-16,-5-5 0 0,1 1-9 0,3-4 9 15,1 7 0-15,0 4 0 0,-5-3 0 0,5-1 0 16,0 1 0-16,0-1 0 0,-1 5 0 0,1-1 0 0,-5-3 0 0,5-5 0 16,0 5 15-16,4-1-3 0,-8-3-1 0,8-1 0 15,-9 1 7-15,9 0 2 0,0-1 0 0,-4 1 0 16,0-1-20-16,0-3 8 0,-5 8-8 0,5-5 0 16,0-3 0-16,-1 7 0 0,1-3 0 0,-4 0 0 15,-1 3 0-15,5-3 0 0,-5-1 0 0,5 1-9 16,-5-4 1-16,1 3 0 0,-1-3 0 0,1 4 0 15,-1-5 8-15,0-3 0 0,-4-8 0 0,0 8 0 16,0-8-8-16,5 8 0 0,-5-8 0 0,0 0 0 16,0 0 8-16,0 11 8 0,0-11-8 0,0 0 11 15,0 0 1-15,0 0 0 0,0 0 0 0,0 0 0 16,0 0-1-16,0 0 0 0,0 0 0 0,0 0 0 16,0 0-3-16,0 0-8 0,0 0 12 0,0 0-4 0,0 0-8 15,0 0 0-15,0 0 0 0,0 0 0 0,0 0-15 16,0 0 2-16,0 0 0 0,0 0 0 15,0 0-12-15,0 0-3 0,0 0 0 0,0 0 0 16,0 0-9-16,0 0-3 0,0 0 0 0,0 0 0 16,0 0-57-16,0 0-12 0,0 0-3 0,0 0 0 0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4T16:23:57.4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0C65FD-5E5C-439C-A464-EE602B7796BD}" emma:medium="tactile" emma:mode="ink">
          <msink:context xmlns:msink="http://schemas.microsoft.com/ink/2010/main" type="inkDrawing" rotatedBoundingBox="15313,12321 15880,10880 16030,10939 15463,12380" semanticType="callout" shapeName="Other"/>
        </emma:interpretation>
      </emma:emma>
    </inkml:annotationXML>
    <inkml:trace contextRef="#ctx0" brushRef="#br0">619 47 518 0,'0'0'46'0,"0"0"-37"0,0 0-9 0,0 0 0 0,0 0 116 0,0 0 20 16,0 0 5-16,0 0 1 0,0 0-94 0,0 0-20 15,0-8-3-15,0 0-1 0,-4 5-16 0,4 3-8 16,-5-4 8-16,-4 0-8 0,5-4 25 0,0 4 0 16,-1 4 0-16,5 0 0 0,-8 0 28 0,3 0 6 15,1-4 1-15,-5 0 0 0,9 4 15 0,-4 0 3 16,-5 0 1-16,9 0 0 0,-5 0-27 0,-3 0-6 16,3 0-1-16,1 0 0 0,-5 4-29 0,9-4-7 15,-9 0-1-15,9 0 0 0,-4 4-8 0,4-4 0 16,-9 0 0-16,9 0 0 0,0 0 12 0,-4 4-4 15,-5 4 0-15,9-8 0 0,0 0 5 0,-4 4 1 16,-1 3 0-16,-4 1 0 0,9-8 5 0,-4 4 1 16,0 4 0-16,-1 4 0 0,1-5-3 0,0 1 0 0,-1 0 0 15,1 4 0-15,-1-1 0 0,1 1 0 0,-5 4 0 0,5-5 0 16,-5 5-4-16,5 0-1 0,-10 3 0 16,10 1 0-16,0 3-12 0,-5-3 9 0,0 7-9 15,5-4 8-15,-5 5 3 0,0-1 0 16,0 0 0-16,1 0 0 0,-1 1-11 0,0-5 0 0,-4 4 0 0,4 5 0 15,-4-5 0-15,0 0 0 0,4 1 0 0,-4-1 0 16,0 0-11-16,0 0 11 0,8 1-8 0,-8-1 8 16,9 4 0-16,-5 0 0 0,-4 1 0 0,4-1 0 15,-9 0 13-15,5 0-1 0,0 0-1 0,0 1 0 16,0-5-2-16,0 0 0 0,4-3 0 0,0 3 0 16,0-8-1-16,1 1 0 0,8-1 0 0,-9-3 0 15,9 0-8-15,-5-1 0 0,5-3 0 0,-4 0-11 16,4-5 11-16,-4 5-10 0,8 0 10 0,-4 0-10 15,0-1 10-15,0 1 0 0,0 0 0 0,4-5 0 0,-4 5 9 16,0-4-9-16,0 0 12 0,0-8-12 0,0 0 0 0,0 11 0 16,0-3 0-16,0 4 0 0,0-4 0 0,0-8 0 15,-4 8 0-15,4-8 0 0,0 7-12 0,0-7 12 16,-4 8-13-16,-1 0 5 0,1 0-1 0,4-8 0 16,0 0 0-16,0 8 0 15,0-8-24-15,-5 7-5 0,5-7-1 0,0 0-618 16,0 0-124-16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4T16:23:58.59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BFC2A7-437E-425D-A61B-68BF3904F3CF}" emma:medium="tactile" emma:mode="ink">
          <msink:context xmlns:msink="http://schemas.microsoft.com/ink/2010/main" type="inkDrawing" rotatedBoundingBox="15822,10966 16559,12106 16481,12157 15744,11017" semanticType="callout" shapeName="Other"/>
        </emma:interpretation>
      </emma:emma>
    </inkml:annotationXML>
    <inkml:trace contextRef="#ctx0" brushRef="#br0">0 0 1134 0,'0'0'50'0,"0"0"10"0,0 0-48 0,0 0-12 15,0 0 0-15,0 0 0 0,0 0 73 0,0 0 12 16,0 0 3-16,0 0 0 0,0 0-40 0,0 0-8 16,0 0-2-16,0 0 0 0,4 11-30 0,-4-11-8 15,0 0 0-15,4 12 0 0,-4-4 0 0,0-8 0 16,0 0 0-16,5 12 0 0,-1-5 19 0,1 1 2 0,-5-8 1 0,4 12 0 16,0-4 29-16,1 3 5 0,-1-3 2 0,5 4 0 15,-5-4-13-15,1-1-2 16,-1 1-1-16,5 4 0 0,-5-4-19 0,5 3-4 0,-5 1-1 0,1 4 0 15,-1-1-10-15,1 1-8 0,-1 3 9 0,5 1-9 16,-1-1 0-16,1 5 0 0,4-5 0 16,1 1 0-16,-1 3 0 0,0-3 0 0,4 3 0 15,1-3 0-15,4-1 0 0,0 1 8 0,-5-1-8 0,5-3 9 16,5 3 7-16,-5 1 0 0,0-1 1 16,-1 5 0-16,1 3-6 0,-4 0-2 0,8 1 0 0,-8 3 0 15,-1-4-9-15,-3 4 12 0,3-3-12 0,1-1 12 16,-5 0-12-16,0-3 0 0,-4-1 9 0,4 0-9 15,0-3 0-15,-4-5 8 0,-5 5-8 0,5-4 0 0,-5-1 12 16,5-3-3-16,-4 3 0 0,-1 1 0 0,0 0-9 0,1-5 0 16,-1 1 0-16,1 0 0 0,-1-1 0 0,-4 1 8 15,0-12-8-15,4 8 8 0,-4 4 2 16,0-12 0-16,0 0 0 0,0 7 0 0,0 5-10 0,0-12 0 16,0 0 0-16,0 0 0 0,0 0 0 0,0 0-9 15,0 0 0-15,0 8 0 0,0-8-4 0,0 0-1 16,0 0 0-16,0 12 0 15,0-12-33-15,0 0-6 0,5 7-2 0,-5-7 0 16,0 0-110-16,0 0-23 0,0 0-4 0,0 0 0 0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4T16:24:04.9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1B17556-A465-45C3-B6A0-AD56F47507DB}" emma:medium="tactile" emma:mode="ink">
          <msink:context xmlns:msink="http://schemas.microsoft.com/ink/2010/main" type="writingRegion" rotatedBoundingBox="3573,13479 2497,12620 3228,11703 4305,12561"/>
        </emma:interpretation>
      </emma:emma>
    </inkml:annotationXML>
    <inkml:traceGroup>
      <inkml:annotationXML>
        <emma:emma xmlns:emma="http://www.w3.org/2003/04/emma" version="1.0">
          <emma:interpretation id="{3FD9D325-27FD-43EC-99FA-FFFE19CC8734}" emma:medium="tactile" emma:mode="ink">
            <msink:context xmlns:msink="http://schemas.microsoft.com/ink/2010/main" type="paragraph" rotatedBoundingBox="3573,13479 2497,12620 3228,11703 4305,125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D66F28-DC04-4332-A018-2D5A3002AF03}" emma:medium="tactile" emma:mode="ink">
              <msink:context xmlns:msink="http://schemas.microsoft.com/ink/2010/main" type="line" rotatedBoundingBox="3573,13479 2497,12620 3228,11703 4305,12561"/>
            </emma:interpretation>
          </emma:emma>
        </inkml:annotationXML>
        <inkml:traceGroup>
          <inkml:annotationXML>
            <emma:emma xmlns:emma="http://www.w3.org/2003/04/emma" version="1.0">
              <emma:interpretation id="{25C91CED-8B94-40FF-BA5C-B595C518F28B}" emma:medium="tactile" emma:mode="ink">
                <msink:context xmlns:msink="http://schemas.microsoft.com/ink/2010/main" type="inkWord" rotatedBoundingBox="4088,12833 3018,11979 3193,11759 4264,1261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~</emma:literal>
                </emma:interpretation>
                <emma:interpretation id="interp2" emma:lang="" emma:confidence="0">
                  <emma:literal>_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e</emma:literal>
                </emma:interpretation>
              </emma:one-of>
            </emma:emma>
          </inkml:annotationXML>
          <inkml:trace contextRef="#ctx0" brushRef="#br0">287-23 874 0,'0'0'39'0,"0"0"8"0,0 0-38 0,0 0-9 0,0 0 0 0,0 0 0 16,0 0 60-16,0 0 11 0,0 0 1 16,0 0 1-16,0 0-30 0,0 0-7 0,9-4 0 0,-9 4-1 15,5-8-7-15,-1 4 0 0,5-3-1 0,-5-1 0 16,5 4-11-16,0 0-3 0,-1 4 0 0,-8 0 0 15,0 0 1-15,9-8 0 0,-9 8 0 0,0 0 0 16,0 0 8-16,0 0 2 0,0 0 0 0,0 0 0 16,0 0 11-16,9 8 2 0,-9-8 1 0,0 0 0 15,0 0 2-15,0 0 0 0,0 0 0 0,0 0 0 16,9 4-12-16,-9-4-3 0,0 0 0 0,0 0 0 16,0 0-9-16,0 0-3 0,4 4 0 0,-4-4 0 15,9 8 0-15,-9-8 0 0,0 0 0 0,9 7 0 16,-5-3-1-16,-4-4 0 0,9 12 0 0,-5-4 0 15,-4-8 2-15,5 8 0 0,-5-8 0 0,0 11 0 16,4-3-14-16,-4-8 11 0,4 12-11 0,1-4 10 0,-5-8-10 16,4 11 8-16,-4-11-8 0,13 8 8 0,-13 0 6 15,13 4 1-15,1-5 0 0,-1 1 0 0,0-4 7 16,0 8 2-16,0-4 0 0,5-1 0 0,-5 5-14 0,0 0-2 16,-4 0-8-16,8 3 12 0,-3-3 0 0,3 3 0 15,-4 5 0-15,-4-4 0 0,0 3-4 0,4 4 0 16,5-3-8-16,-1-1 12 0,-4 1-12 0,5-1 9 15,-1 5-9-15,1-5 8 0,0-3-8 0,3 3 0 16,1 1 0-16,0-4 0 0,-4-1 0 0,4 1 0 16,0-1 0-16,-5 1 0 0,5 0 12 0,0-5 0 15,0 1 0-15,-4 4 0 0,4-5 4 0,-5 1 2 16,1 4 0-16,-1-5 0 0,1 5-7 0,-5-1-2 0,4 1 0 16,1 4 0-16,-5-5-9 0,0 5 0 0,-4-1 9 0,4-3-9 15,5-1 0-15,-14-3 0 0,5 4-10 0,-5-1 10 16,1-3-15-16,-1-4 4 0,-4-8 1 0,9 11 0 15,-5 1 10-15,-4-4 0 0,5 0 0 0,-5-8 8 16,0 0 0-16,0 0 0 0,0 7 0 0,0-7 0 16,0 0-8-16,4 12 0 0,-4-12 0 0,4 8 0 15,-4-8 0-15,0 0 9 0,0 0-9 0,0 8 10 16,0-8-10-16,0 11 10 0,-4-3-10 0,4-8 10 16,0 0-10-16,0 0-11 0,0 0 3 0,0 0 0 15,-9 4-28-15,9-4-6 0,-8 4-1 16,-1 0 0-16,0 0-51 15,-4-4-10-15,13 0-3 0,-9 4 0 0,0-4-34 0,9 0-7 16,0 0-2-16,-8 0-582 0</inkml:trace>
        </inkml:traceGroup>
        <inkml:traceGroup>
          <inkml:annotationXML>
            <emma:emma xmlns:emma="http://www.w3.org/2003/04/emma" version="1.0">
              <emma:interpretation id="{CBD23BEB-0273-413E-A1D1-5E33C2407D0F}" emma:medium="tactile" emma:mode="ink">
                <msink:context xmlns:msink="http://schemas.microsoft.com/ink/2010/main" type="inkWord" rotatedBoundingBox="2860,12910 2497,12620 3121,11837 3484,12127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247.123">243 63 874 0,'0'0'39'0,"0"0"8"0,0 0-38 0,0 0-9 16,0 0 0-16,0 0 0 0,0 0 0 0,0 0 0 15,0 0 0-15,0 0 8 0,0 0-8 0,0 0 0 16,0 0 0-16,0 0 0 0,0 0 0 0,0 0 0 15,0 0 0-15,0 0 0 0,0 0 29 0,0 0 4 16,0 0 1-16,-4 4 0 0,4-4 13 0,-9 8 2 16,9-8 1-16,0 0 0 0,-4 0 1 0,4 0 0 0,0 0 0 0,0 0 0 15,0 0-18-15,0 0-3 0,0 0-1 0,0 0 0 16,0 0-15-16,0 0-3 0,0-8-1 0,0 8 0 16,4-8-2-16,1-4 0 0,-1 4 0 0,0-3 0 15,-4 11-8-15,0-8 0 0,5 4 0 16,-5 4 8-16,0 0-8 0,0 0 0 0,0 0 0 0,0 0 8 15,0 0 12-15,0 0 1 0,9-8 1 0,-9 8 0 16,0 0-1-16,0 0 0 0,4-4 0 0,-4 4 0 16,0 0-12-16,0 0-9 0,0 0 12 0,0 0-12 15,13-4 8-15,-13 4-8 0,0 0 0 0,0 0 0 16,0 0 20-16,0 0-4 0,0 0 0 0,0 0 0 16,0 0-3-16,-4 12-1 0,4 0 0 0,-5-4 0 15,5 3 11-15,-4 1 1 0,0-4 1 0,-5 0 0 16,4 3-1-16,1-3 0 0,0 4 0 0,-1-4 0 15,1-1-4-15,0 1-2 0,4 0 0 0,-9 0 0 16,4 4-18-16,1-5 10 0,0 5-10 0,-1 0 8 0,1-1-8 16,-5 9 0-16,9-4 9 0,-4 3-9 0,-5 4 16 15,0 5-2-15,5 3 0 0,-1-4 0 0,1 4 1 16,-9 1 0-16,4 3 0 0,0-4 0 0,9 0-15 16,-13 4 0-16,9-7 8 0,-5 3-8 0,5 0 0 15,-1 0 8-15,1 0-8 0,-1-3 0 0,-3 3 8 0,8-4-8 16,-5-3 0-16,5-1 9 0,-4-4 0 0,4 1 0 15,-5-5 0-15,5 1 0 0,-4-8-9 0,4 7 8 16,-4-7-8-16,4 4 8 0,0-4 0 0,0 3-8 16,0-11 12-16,0 8-4 0,0-8-8 0,0 8 10 15,-13 0-10-15,13-8 10 0,0 0-10 0,-5 8 0 0,5-8 0 16,-4 7-11-16,-1-3 11 0,5-4 0 0,0 0 0 16,-8 12 0-16,3-4 0 0,1-4-8 0,4-4 8 0,0 8 0 15,0-1 0-15,0-7-10 0,0 8 10 0,0-8 0 31,0 0-35-31,0 0 0 0,0 0 0 0,0 0 0 16,9 0-140-16,-9 0-28 0,13-23-5 0,0-5-2 0</inkml:trace>
        </inkml:traceGroup>
        <inkml:traceGroup>
          <inkml:annotationXML>
            <emma:emma xmlns:emma="http://www.w3.org/2003/04/emma" version="1.0">
              <emma:interpretation id="{8A98C63D-CC14-4682-B2C7-EA69868C93FC}" emma:medium="tactile" emma:mode="ink">
                <msink:context xmlns:msink="http://schemas.microsoft.com/ink/2010/main" type="inkWord" rotatedBoundingBox="3285,11838 3245,11806 3288,11750 3328,11783"/>
              </emma:interpretation>
              <emma:one-of disjunction-type="recognition" id="oneOf2">
                <emma:interpretation id="interp6" emma:lang="" emma:confidence="0">
                  <emma:literal>.</emma:literal>
                </emma:interpretation>
                <emma:interpretation id="interp7" emma:lang="" emma:confidence="0">
                  <emma:literal>/</emma:literal>
                </emma:interpretation>
                <emma:interpretation id="interp8" emma:lang="" emma:confidence="0">
                  <emma:literal>,</emma:literal>
                </emma:interpretation>
                <emma:interpretation id="interp9" emma:lang="" emma:confidence="0">
                  <emma:literal>-</emma:literal>
                </emma:interpretation>
                <emma:interpretation id="interp10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-676.6487">472-62 345 0,'0'0'31'0,"0"0"-31"16,-9 4 0-16,0 0 0 0,9-4 88 0,-4 4 12 16,-1-4 3-16,-3 4 0 0,8-4-50 0,-9 4-9 15,4-4-3-15,-3 0 0 0,3 0-25 0,5 0-4 16,0 0-2-16,0 0 0 16,-9 0-38-16,1 3-7 0,3-3-1 0,5 0-208 15,0 0-42-15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61D7341-58D9-4D46-9FCC-5A9A746A7CD0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25:18.84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FAAD4FE-B902-49B4-B5A2-A7D772C57271}" emma:medium="tactile" emma:mode="ink">
          <msink:context xmlns:msink="http://schemas.microsoft.com/ink/2010/main" type="writingRegion" rotatedBoundingBox="1397,903 30929,-912 32034,17052 2502,18868"/>
        </emma:interpretation>
      </emma:emma>
    </inkml:annotationXML>
    <inkml:traceGroup>
      <inkml:annotationXML>
        <emma:emma xmlns:emma="http://www.w3.org/2003/04/emma" version="1.0">
          <emma:interpretation id="{6BBC780C-AE4A-47A9-B1A6-9F503F236377}" emma:medium="tactile" emma:mode="ink">
            <msink:context xmlns:msink="http://schemas.microsoft.com/ink/2010/main" type="paragraph" rotatedBoundingBox="1563,827 30969,-638 31245,4901 1839,63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E1783E-96EE-4AA7-821A-C00180485298}" emma:medium="tactile" emma:mode="ink">
              <msink:context xmlns:msink="http://schemas.microsoft.com/ink/2010/main" type="line" rotatedBoundingBox="1561,483 30198,-232 30237,1345 1601,2061"/>
            </emma:interpretation>
          </emma:emma>
        </inkml:annotationXML>
        <inkml:traceGroup>
          <inkml:annotationXML>
            <emma:emma xmlns:emma="http://www.w3.org/2003/04/emma" version="1.0">
              <emma:interpretation id="{88E3DD78-D231-490E-AE10-C4A1591308CC}" emma:medium="tactile" emma:mode="ink">
                <msink:context xmlns:msink="http://schemas.microsoft.com/ink/2010/main" type="inkWord" rotatedBoundingBox="1575,1038 3169,999 3195,2021 1601,20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1307 568 345 0,'0'0'31'0,"0"0"-31"16,0 0 0-16,0 0 0 0,-5 8 175 0,5-8 29 16,0 0 5-16,-4 0 2 0,-1 4-103 0,5-4-21 15,0 0-4-15,0 0-1 0,0 0-14 0,0 0-4 16,0 0 0-16,0 0 0 0,0 0-21 0,0 0-5 15,0 0-1-15,14 0 0 0,-14 0-7 0,13-4-2 16,4 0 0-16,1 0 0 0,-1 4 4 0,-4-11 1 16,5 3 0-16,-5-4 0 0,0 1-17 0,5-1-3 15,-9 0-1-15,4-3 0 0,-4-1-4 0,-1 0 0 16,-3 5-8-16,4-9 12 0,-5 5-12 0,0-1 9 0,1 0-9 16,-5 1 8-16,0 3 1 0,0 1 0 0,0-5 0 15,-5 4 0-15,-3 4-9 0,8 5 0 0,-9-13 0 0,0 12 0 16,0-8 10-16,-4 8 3 0,4 1 1 0,-4 3 0 15,0 0 0-15,-5 0 0 0,5 7 0 0,-9 5 0 16,5-8-5-16,-5 12-1 0,9-9 0 0,-9 13 0 16,0-5 8-16,4 9 0 0,5 3 1 0,-9 4 0 15,5 0-5-15,-1 4 0 0,5 1-1 0,0 6 0 16,4-10 25-16,5 3 4 0,-5-4 2 0,9 0 0 0,0-4-21 16,0 0-4-16,0-7-1 0,9 3 0 0,-1-3 10 15,6 3 2-15,-1-3 0 0,9-1 0 0,0-11-4 0,4 4-1 16,0-1 0-16,5 1 0 0,8-8-23 15,-8 4-20-15,13-8 4 0,-9 0 1 16,13-8-80-16,1 0-16 0,8-4-3 0</inkml:trace>
          <inkml:trace contextRef="#ctx0" brushRef="#br0" timeOffset="-724.0351">43 159 576 0,'0'0'51'0,"0"-4"-41"0,-9-3-10 0,5-1 0 16,-1 4 115-16,1-4 21 0,4 4 4 0,-9-4 0 15,5 8-48-15,-1-7-11 0,1-1-1 0,4 4-1 16,0 0-27-16,0 4-6 0,0-8-1 0,0 8 0 16,0 0-13-16,0 0-4 0,4-11 0 0,-4 11 0 15,9-4 1-15,-9 4 0 0,0 0 0 0,0 0 0 16,0 0-1-16,13 0 0 0,-4 4 0 0,0-1 0 0,4 5-1 0,-4 0-1 16,-5 4 0-16,5 3 0 0,0 5 1 15,0-1 0-15,-1 9 0 0,1-1 0 0,4 8-3 16,-4 4-1-16,9 12 0 0,-1-9 0 0,-8 9 5 0,4 4 2 15,5-5 0-15,-1 5 0 0,1-9 0 0,-5 1 0 16,9 0 0-16,-9-4 0 0,5-8-15 0,-5 0-3 16,0 0-1-16,0-4 0 0,0-4 16 0,0-3 3 15,-4-5 1-15,0 1 0 0,-5-12-16 0,1 3-3 16,-1-7-1-16,5 0 0 0,-9-4-1 0,0 0 0 16,9 0 0-16,-9-8 0 0,0-7 2 0,0-1 0 15,0-3 0-15,0-9 0 0,0-3-1 0,0-4 0 16,0-4 0-16,4-15 0 0,-4-5-11 0,4 1-14 15,5-1 3-15,0 5 1 0,0-1 10 0,0 5 0 16,8 7 10-16,-4 4-10 0,0 12 0 0,-4-5 0 0,4 13 0 16,-4 11-10-16,4-8 10 0,-4 13-13 0,-9 3 5 0,0 0 8 15,13 0-9-15,-4 11 9 0,4 5 0 0,-8 3 0 16,8 1 0-16,-13 7 0 0,4 4 0 0,0 8 0 16,-4 0 0-16,5-4 0 0,-1 8 0 0,1 4 0 15,3-8 0-15,-8-8 0 0,9 4 9 0,0-8-9 16,-5 4 0-16,5-11 0 0,4-1 0 0,-13-3 0 15,9-4 0-15,0-5 0 0,4 5 8 0,-13-12-8 16,0 0 0-16,0 0 0 0,0 0 9 0,0 0-9 16,4 0 0-16,5-8 0 0,0 1 0 0,-5-1 0 15,5-4 0-15,0-3 14 0,-9-1-2 0,9-4 0 16,-5 1 0-16,5 0-1 0,0-9 0 0,-9-3 0 0,4 4 3 16,5-12 1-16,-9 0 0 0,9-8 0 0,-5 8-3 15,0-11-1-15,1 7 0 0,-1 0 0 0,5-4-11 0,-5 8 8 16,5 0-8-16,4 4 8 0,-13 4-8 0,9 4 0 15,0 3 0-15,-5 9 0 0,5-1 0 0,0 1-14 16,-5 7 5-16,5-8 1 16,0 12-85-16,4-7-17 0,-9 3-3 0,5 8-634 15,0 0-126-15</inkml:trace>
        </inkml:traceGroup>
        <inkml:traceGroup>
          <inkml:annotationXML>
            <emma:emma xmlns:emma="http://www.w3.org/2003/04/emma" version="1.0">
              <emma:interpretation id="{DA31B3DD-5820-4F1A-85CC-6B9BA7A89048}" emma:medium="tactile" emma:mode="ink">
                <msink:context xmlns:msink="http://schemas.microsoft.com/ink/2010/main" type="inkWord" rotatedBoundingBox="5344,593 7459,540 7485,1589 5370,164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77.2846">3781 194 230 0,'9'-15'10'0,"-5"11"2"0,-4-8-12 0,4 4 0 0,-4-3 0 0,0 3 0 16,5-4 224-16,-1 4 41 0,-4-7 9 0,0 7 2 15,0-4-139-15,5 5-27 0,-5-5-6 0,0 12 0 16,0 0-27-16,0 0-5 0,0 0 0 0,0 0-1 15,0 0-11-15,0 0-3 0,8 15 0 0,-3 5 0 0,-1 3-1 0,1 12 0 16,-1-3 0-16,-4 3 0 0,4 4-36 0,1 0-7 16,-10-8-1-16,10 4-1 0,-1 4 0 0,1-12 0 15,-5 4 0-15,4-11 0 0,0 3-11 0,1-7 12 16,-1-1-12-16,0-3 12 0,-4-12-4 0,0 0-8 16,9 4 12-16,-9-4-4 0,13 0-8 0,1 0 8 15,-6-4-8-15,5-4 8 0,1-4-8 0,-6 1 0 16,1-9 0-16,4 5 0 0,5-5 0 0,-9-11 0 15,4 4 0-15,-4-4 0 0,4-1 0 0,-4-3 0 16,4 0 0-16,0 4 0 0,-9 0 0 0,9 8 0 16,-4-5 0-16,0 9 0 0,-5 3-12 0,1 8 12 15,4 1-12-15,-9 7 12 0,0 0 0 0,4 11 15 16,0 5-1-16,5 3 0 0,-5 1-2 0,1 7 0 0,-1 4 0 16,5 4 0-16,-5-3-3 0,10 7-1 0,-6-4 0 0,-3 4 0 15,3-8-8-15,1 0 0 0,4-4 9 0,-4-3-9 16,0-1 0-16,0-15 9 0,4 7-9 0,4-11 0 15,-8 0 17-15,4-8-3 0,-4 0-1 0,9 0 0 16,-1-11 7-16,5-1 2 0,-4-3 0 0,4-5 0 16,0-3 0-16,-5 4 0 0,-4-12 0 0,9 0 0 15,-4 3-22-15,-1-3 0 0,1 0 0 0,-5 0 0 16,-4 0 0-16,4 0 0 0,-9-4 0 0,5 4 8 16,-4 0-8-16,-1 8 0 0,0-4 0 0,1 3 0 15,-5 5 0-15,-5 3 0 0,1 1 0 0,4 3 0 16,0 9-73-16,-4-1-16 0,-5 4-3 15,4 4-1024-15</inkml:trace>
          <inkml:trace contextRef="#ctx0" brushRef="#br0" timeOffset="1956.6438">4900 292 345 0,'0'0'15'0,"0"0"4"0,0 0-19 0,0 0 0 0,0 0 0 0,0 0 0 16,4-8 208-16,-4 8 37 0,0 0 8 0,0 0 2 15,0 0-119-15,0 0-24 0,0 0-5 0,0 0-1 16,0 0-2-16,0 0 0 0,0 0 0 0,0 0 0 0,0 0-36 0,0 0-7 15,-4 16-1-15,4-9-1 0,-5 9-22 0,-3 0-4 16,3 3-1-16,1 4 0 0,-1 1-1 0,5-1-1 16,-8-3 0-16,3-1 0 0,1-3-10 0,4-1-1 0,-5 1-1 0,1-1 0 15,4-3-10-15,0-4-8 16,0 4 12-16,0-12-12 0,0 7 0 0,4 1 0 16,-4-8 0-16,0 12 0 15,0-12-35-15,9 0-7 0,-9 0-2 0,13 4-680 16,5-8-137-16</inkml:trace>
          <inkml:trace contextRef="#ctx0" brushRef="#br0" timeOffset="2102.2754">5159-308 1947 0,'0'0'43'0,"0"0"9"0,0 0 1 0,0 0 2 0,0 0-44 0,0 0-11 0,0 0 0 0,0 0 0 16,-9 11 18-16,-4 1 2 0,4-4 0 0,0 11-906 15</inkml:trace>
          <inkml:trace contextRef="#ctx0" brushRef="#br0" timeOffset="2417.0982">5610-460 1382 0,'0'-12'123'0,"5"8"-99"16,-5 4-24-16,0 0 0 0,0 0 94 0,0 0 14 15,0 0 2-15,13 4 1 0,-4 8-16 0,0-4-3 16,-5 11-1-16,0 1 0 0,1 11-18 0,-1 0-3 16,-4 12-1-16,0 7 0 0,0 1-1 0,-4 4-1 15,4 3 0-15,-5-7 0 0,1 3-8 0,0-7-2 16,-1 0 0-16,-4 3 0 0,5-11-14 0,4 0-3 15,-4-4-1-15,-1 0 0 0,1 1-19 0,4-13-4 16,-5 8-1-16,1-8 0 0,4-3-15 0,0-1 9 16,0-3-9-16,0-4 8 0,0-1-22 0,4-3-5 15,-4-8-1-15,0 0 0 16,0 0-181-16,0 0-37 0,0 0-7 0</inkml:trace>
          <inkml:trace contextRef="#ctx0" brushRef="#br0" timeOffset="2720.4639">5852-413 230 0,'4'-16'20'0,"1"8"-20"0,-1-3 0 0,0 3 0 16,-4-4 256-16,0 12 48 0,0 0 8 0,0 0 3 16,9-4-183-16,-9 4-36 0,0 0-7 0,0 0-1 15,0 0 6-15,0 0 2 0,0 12 0 0,0 7 0 16,4 1-22-16,-4 7-4 0,0 4-1 0,0 4 0 0,-4 8 8 0,4 4 2 15,0 4 0-15,0 3 0 0,-4-3-15 16,-1 3-2-16,5-7-1 0,-4 4 0 0,4-16-4 0,-4 8-1 16,4-4 0-16,0-4 0 0,0-4-28 15,0 0-5-15,0-4-2 0,-5 1 0 0,1-9-9 16,4 4-1-16,-5-7-1 0,1 0 0 0,4-5-10 0,-4-3 0 16,4-8 9-16,0 12-9 0,-5-5-16 0,5-7-7 15,0 0-1-15,0 0-1 16,-4 12-129-16,-1-8-26 0,5-4-4 0</inkml:trace>
        </inkml:traceGroup>
        <inkml:traceGroup>
          <inkml:annotationXML>
            <emma:emma xmlns:emma="http://www.w3.org/2003/04/emma" version="1.0">
              <emma:interpretation id="{557B266A-860C-4717-8734-B63939F78BAD}" emma:medium="tactile" emma:mode="ink">
                <msink:context xmlns:msink="http://schemas.microsoft.com/ink/2010/main" type="inkWord" rotatedBoundingBox="9054,483 13165,381 13200,1761 9089,186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315.6756">8936-28 1148 0,'0'0'25'0,"4"-11"6"0,1 3 1 0,-1-4 0 0,5 0-32 0,-5 1 0 16,1-1 0-16,3 0 0 0,-3 5 108 0,4-9 16 16,-1 4 4-16,-8 12 0 0,5-4-10 0,-5 4-2 15,0 0 0-15,9 4 0 0,4 8-43 0,-5 4-9 16,1 3-1-16,0 4-1 0,4 5-30 0,0 7-5 15,-4-4-2-15,0 4 0 0,4 0 13 0,-4 0 2 16,-5 0 1-16,1 0 0 0,-1-4-26 0,0 1-6 16,1-13-1-16,-5 4 0 0,0 1 5 0,-5-9 1 15,5 1 0-15,0-4 0 0,0-12 22 0,0 0 5 0,0 0 1 16,0 0 0-16,0 0-34 0,0 0-8 0,0 0 0 16,0 0 0-16,0 0 0 0,0 0 13 0,-8-4-3 15,-1 0-1-15,4-4 1 0,1-4 0 0,-5 1 0 0,5-1 0 16,0-7 6-16,-1-1 2 0,5 1 0 0,0-9 0 15,5 5-10-15,-1 0-8 0,-4-5 9 0,4 5-9 16,5-12 12-16,-5 4-3 0,1-4-1 0,4 0 0 16,4 0 5-16,0-4 1 0,0 3 0 0,0 1 0 15,5 8-36-15,-1-8-7 16,5 4-2-16,0 11 0 0,5 1-52 0,-1-1-10 16,0 5-3-16,5 3 0 0,0 8-112 0,-5 4-22 15</inkml:trace>
          <inkml:trace contextRef="#ctx0" brushRef="#br0" timeOffset="5686.9469">9976-172 633 0,'0'0'56'0,"0"0"-44"16,0 0-12-16,0 0 0 0,0 0 107 0,0 0 19 16,0 0 4-16,0 0 1 0,0 0-3 0,0 0 0 15,0 0 0-15,0 0 0 0,-5-8-21 0,-3 16-5 16,3-8-1-16,-8 8 0 0,0 4-33 0,0 7-8 15,-5 1 0-15,1 3-1 0,-5 4-17 0,4 8-3 16,1-11-1-16,3 11 0 0,-3-8-22 0,4 0-4 16,4 4 0-16,5-11-1 0,-1-1-11 0,5 5 0 15,0-9 9-15,5 1-9 0,-1-4 8 0,0 3-8 16,-4-15 10-16,13 8-10 0,1-4 15 0,-1-4-3 0,9 0-1 0,-5-8 0 16,10 0 11-16,-5 1 2 0,4-5 1 0,0-4 0 15,-4 1-17-15,4-5-8 0,-8 5 0 0,4-9 8 16,-4 5-8-16,-1-5 0 0,-4 1 0 0,0-4 0 15,-8 7 0-15,-1-7-11 0,-4 8 3 0,0-1 0 16,-9 1 20-16,1-1 5 0,-6 4 1 0,1 1 0 16,-9 7-6-16,-4-7-2 0,4 11 0 0,-4-4 0 0,4 4-10 0,0 0 0 15,-4 8 0-15,4 0 0 16,4 4-36-16,1-4-7 0,-1 11-1 16,5-7-687-16,0 4-137 0</inkml:trace>
          <inkml:trace contextRef="#ctx0" brushRef="#br0" timeOffset="6108.103">10257-133 1378 0,'0'0'61'0,"8"-15"13"0,1-1-59 0,4 0-15 15,-4 1 0-15,0-1 0 0,0 8 102 0,-1-7 18 16,6 3 3-16,-10 8 1 0,-4 4-32 0,0 0-7 16,13-4-1-16,-13 4 0 0,4 8-28 0,5 4-7 15,0 3-1-15,0 5 0 0,0 7-12 0,-5 0-4 0,5 5 0 16,-1 7 0-16,1-8-2 0,0 8-1 0,0-4 0 0,-5 4 0 16,5-8 1-16,-5 4 0 0,5-8 0 0,0 4 0 15,-5-7-1-15,5-5 0 0,0 5 0 0,-5-13 0 16,-4 1-14-16,5 4-3 0,-5-16-1 0,0 0 0 15,0 0 2-15,8 0 1 0,-3 0 0 0,4-12 0 16,-5 4 22-16,5-4 4 0,-1-3 0 0,1-5 1 16,0-3-26-16,0 0-6 0,0-9-1 0,-5 1 0 15,9-8 0-15,-4 4 0 0,0-15 0 0,4 7 0 16,4 0 1-16,1 4 0 0,0 0 0 0,3 0 0 16,6 4-9-16,-10 0 0 0,1 4 0 0,4 3 0 0,-5 5 0 15,-3 4-9-15,3-1 9 0,-8 12-13 16,4-3-51-16,0 7-9 0,-13 4-3 0,13 4 0 15,-4-4-144-15,-9 0-28 0</inkml:trace>
          <inkml:trace contextRef="#ctx0" brushRef="#br0" timeOffset="-1.50529E8">7515 825 1688 0,'0'0'75'0,"0"0"15"0,0 0-72 0,0 0-18 0,0 0 0 0,0 0 0 16,0 0-9-16,0 0-6 0,0 12-1 0,0-12-474 15,-5 4-95-15</inkml:trace>
          <inkml:trace contextRef="#ctx0" brushRef="#br0" timeOffset="4610.2028">8300-277 403 0,'0'0'36'0,"0"0"-36"0,0-12 0 0,4 4 0 16,-4 8 120-16,0-11 18 0,5 3 3 0,-1 0 1 15,-4 0-42-15,0 8-8 0,4-7-1 0,-4 7-1 16,0 0-26-16,0 0-6 0,0 0-1 0,0 0 0 0,0 0-5 0,0 0-2 16,0 0 0-16,0 15 0 0,0 5-3 15,0 7-1-15,0 0 0 0,0 4 0 0,-4 16-4 0,0-8-1 16,4 12 0-16,0 3 0 0,0 5-1 0,0-9-1 15,0 5 0-15,-5 3 0 0,5-7 4 0,0 4 1 16,0 3 0-16,0 0 0 0,-4-3-8 0,4-8-2 16,0 3 0-16,0-7 0 0,-5-8-10 0,5-4-1 15,-4-7-1-15,0-1 0 0,-1-3-1 0,1-5 0 16,0-3 0-16,4-4 0 0,0-8-10 0,0 0-3 16,-9 0 0-16,0 0 0 0,0-4 3 0,5 0 0 15,-9-16 0-15,4 5 0 0,4-5-3 0,-3-3 0 16,-1-8 0-16,0 4 0 0,0-8-8 0,5-4 0 15,-5 4 0-15,5-8 0 0,-1 4 0 0,1 0 0 16,0-4 0-16,4 4 0 0,-5 0 0 0,5 4 0 16,5-4-12-16,-1 4 12 0,0-4-13 0,1 0 5 0,-1 0 8 15,1-4-13-15,3 4 1 0,1-8 1 0,0 5 0 0,4-9 0 16,0 4-1-16,0 8 0 0,5-4 0 0,0 4 0 16,3 0 0-16,1 8 0 0,0-8 0 0,0 8 0 15,5 4 4-15,-1 7 0 0,0 1 0 0,-4 11 0 16,0-7-4-16,0 11 0 0,0 4 0 0,0 7 0 15,0 5 12-15,0 8 0 0,0-1 0 0,-5 1 0 16,-4 7 0-16,1 0 0 0,-6 4 0 0,1 8 0 16,-4-15 0-16,-5 11 0 0,0-4 0 0,-9 4 0 15,0-4 0-15,0 4 0 0,-4-8 0 0,-5 5 0 0,-3-13 23 16,-6 4 9-16,5-3 3 0,0 3 0 0,-4-3-22 0,0-1-4 16,-1-11-1-16,1 8 0 0,0-1-8 0,-1-7 0 15,1-4 0-15,4 4 0 0,0-8 8 0,5 0-8 16,-5 0 0-16,4 0 8 0,9 0-23 0,9 0-5 15,0 0 0-15,0 0-1084 16</inkml:trace>
          <inkml:trace contextRef="#ctx0" brushRef="#br0" timeOffset="6582.579">11125-24 1414 0,'0'0'63'0,"0"0"13"0,0 0-61 0,0 0-15 0,9 4 0 0,0 0 0 16,0 4 91-16,4-8 15 0,0 0 3 0,0 0 1 15,5 0-13-15,-5 0-2 0,9 0-1 0,0-8 0 16,0 4-42-16,-1-4-8 0,1-3-1 0,5-1-1 15,-1 4-18-15,0-4-4 0,-4-3-1 0,0 7 0 16,0-11 11-16,0-1 2 0,-4 5 1 0,-1-5 0 16,-4 1-33-16,1-1 0 0,-1-3 0 0,-9 3 0 15,5 5 0-15,-5 3 0 0,1-4-12 0,-5 1 3 16,-5 7 23-16,-3-4 5 0,-1 5 1 0,-9-1 0 16,5 4-8-16,-9 0 0 0,-9 4-1 0,5 4 0 15,-5 0-2-15,-4 0 0 0,0 7 0 0,-4 1 0 0,8 7 19 16,5-7 3-16,4 8 1 0,-5 7 0 0,1-4-17 15,8 8-3-15,5 1-1 0,0-5 0 0,4 8 1 16,5-4 1-16,4 0 0 0,0 8 0 0,4-11 6 0,5 3 1 16,0-4 0-16,4 0 0 0,5-3 0 0,-1 3 0 15,-4-8 0-15,9 1 0 0,5-1-20 0,-1-3 0 16,5-4 0-16,-1-1 0 16,10 1-41-16,-5-8-12 0,9 0-3 0,-5-4-784 15,1 0-156-15</inkml:trace>
        </inkml:traceGroup>
        <inkml:traceGroup>
          <inkml:annotationXML>
            <emma:emma xmlns:emma="http://www.w3.org/2003/04/emma" version="1.0">
              <emma:interpretation id="{8A79347B-0BEE-46D4-BF34-2C776E8E01DB}" emma:medium="tactile" emma:mode="ink">
                <msink:context xmlns:msink="http://schemas.microsoft.com/ink/2010/main" type="inkWord" rotatedBoundingBox="14999,147 17464,85 17500,1537 15035,159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828.4141">14850-834 1220 0,'0'-16'27'0,"4"5"5"0,1-1 2 0,-5 4 0 0,4-4-34 0,-4 5 0 0,5-1 0 0,-1 4 0 15,-4 4 85-15,0 0 11 0,0 0 1 0,0 0 1 0,0 19-22 0,4 1-5 16,-4 3-1-16,-4 12 0 0,4-3-5 0,-9 10-1 16,5-3 0-16,-9 12 0 0,-1-4 0 0,-3-1 0 15,-1 5 0-15,-8 4 0 0,4-5-6 0,0-3-2 16,-4 0 0-16,0 3 0 0,4-3-27 0,-5 0-5 16,10-4-2-16,-1 4 0 0,-4-12 14 0,5 4 4 15,-1-8 0-15,1 0 0 0,3-4-40 0,-3 0-8 16,4-3-2-16,0-1 0 0,-1-7 10 0,6 3 0 15,-1-3 8-15,-4-1-8 0,4 5 8 0,5-8-8 16,-5 7 8-16,0-11-8 0,5 4 0 0,-5-5 0 0,4 5 0 0,-3-12 0 16,8 0 0-16,0 0 0 15,0 0 0-15,0 0 0 0,0 0 0 0,0 0 0 16,0 0 0-16,0 0 0 0,0 0 0 0,0 0 0 16,0 0-9-16,0-8 9 0,0-3 0 0,4-5 0 0,0-4-9 0,5 1 9 15,0 0 0-15,0-5 0 0,4 1 0 0,0-1 0 16,0 5 0-16,5-12 9 0,-1 7 1 15,1 1 0 1,-1 4-34-16,1-1-8 0,0 1 0 0,-1-1-1 0,-4 5 33 0,0-1 0 0,1 4 0 0,3 1 0 16,-4 3 0-16,0-4 0 0,-4 4 0 0,4 0 0 15,1 5 0-15,-6-5 0 0,5 0 0 0,5 4 0 16,-5-4 0-16,0 4 0 0,1 4 0 0,-1 0 0 16,-5-3 0-16,6 6 0 0,-1-3 0 0,0 0 0 15,-4 12 0-15,-1-8 0 0,-8-4 0 0,5 16 0 16,4-9 0-16,-5 13 0 0,0-5 0 0,1 1 0 15,-5 11 0-15,0-7 0 0,-5-1 0 0,1 1 0 0,0-1 0 16,-1 1 0-16,1-5 0 0,4 1 0 0,-5-1 0 16,1-3 0-16,4-12 0 0,0 8 0 0,0-8 28 0,0 0 4 15,0 0 0-15,0 0 0 0,0 0-32 0,13 4 0 16,0 0 0-16,1-4 0 0,-1-4 0 0,0 0 0 16,0-8 0-16,5 4 0 0,4-7-10 0,-5-1-8 15,5 1-2-15,0-5 0 0,0-7 20 0,0 7 0 16,4-3 0-16,-4 8 0 0,0-1 0 0,-4 4 0 15,-1 4-8-15,-4 5 8 0,0 3 0 0,-4 0 0 16,0 3 0-16,-5 9 0 0,1-4 0 0,-1 8 0 16,-4-1 0-16,5 5 0 0,-5-5 11 0,0 1-11 15,4 3 12-15,0-7-12 0,-4 0 12 0,5 3-12 16,-1-3 12-16,0 3-12 0,1-11 12 0,-1 4-4 16,5 0 0-16,0-8-8 0,0 0 0 0,-1 0 0 15,6 0 0-15,3-8 0 0,-4 4 0 0,0-4 10 0,1 8 0 16,-1-11 0-16,0 3-10 0,4-4 0 0,-8 1 0 15,4-5 8-15,1 8-8 0,3-11 0 0,1-1 0 16,-1 5 0-16,5-9 0 0,0 1 0 0,0 0 0 0,4-5 0 16,1 1 0-16,-5 4 0 0,4 3-10 0,0-7 10 15,1 11 0-15,-6 5 0 0,1-1 0 0,0 4 0 16,-4 0 0-16,-1 8 0 0,1 0 0 0,-5 8 0 16,0 0 0-16,-4 0 0 0,0 7 0 0,-5-3 0 15,5 7 0-15,0-3 0 0,-5 4 0 0,1 3 0 16,-1-4 0-16,-4 1 10 0,4-1-10 0,-4 1 8 15,0-1 5-15,0-7 1 0,-4 4 0 0,4-5 0 16,-4 1 2-16,-1 0 0 0,-4-5 0 0,1 5 0 0,-6-4 2 16,1 0 1-16,0-1 0 0,-9 1 0 0,0 0-11 0,0 4-8 15,-4-1 9-15,-5-3-9 0,1 4 8 0,-5-8-8 16,-5 0 0-16,-4 7 0 0,-4-7 0 0,4 0 0 16,5-4 0-16,-1 0 0 15,5 0-99-15,4 0-16 0,1 0-3 0,8-8-1072 16</inkml:trace>
          <inkml:trace contextRef="#ctx0" brushRef="#br0" timeOffset="14004.6058">15289-628 2322 0,'0'-4'51'0,"0"4"10"0,-5-7 3 0,5 7 1 0,0 0-52 0,0 0-13 0,0 0 0 0,0 0 0 16,0 0 24-16,0 0 1 0,0 0 1 0,0 0 0 15,0 0-5-15,0 0-1 0,0 0 0 0,0 0 0 32,0 0-118-32,9 7-24 0</inkml:trace>
          <inkml:trace contextRef="#ctx0" brushRef="#br0" timeOffset="12551.062">13929-604 172 0,'0'0'16'0,"0"0"-16"15,0-12 0-15,0 0 0 0,-5 8 202 0,5-3 38 16,0-1 7-16,0 8 1 0,0 0-121 0,0 0-25 16,0 0-5-16,0 0-1 0,0 0-36 0,0 0-8 15,-4 8-2-15,0 3 0 0,4 13 2 0,-5-5 1 16,1 8 0-16,-5 5 0 0,5-1-7 0,-5 8-2 16,4 4 0-16,-3-1 0 0,-1 13 12 0,-4-8 3 0,-5 7 0 0,5 9 0 15,-5-5-3-15,-3-3-1 16,3-5 0-16,-4-3 0 0,4-4-7 0,-3-4-2 0,3-4 0 0,0-4 0 15,1 0-18-15,-1-4-4 0,1-3-1 0,4-1 0 16,-1-3-23-16,1-1 9 0,0 5-9 0,0-5 0 16,0 1 0-16,0-1-14 0,4 0 1 0,-4 1 0 15,4-4-27 1,0-1-6-16,0 1-1 0,5-1 0 0,0 1-121 0,-1 3-25 16,5-11-5-16</inkml:trace>
          <inkml:trace contextRef="#ctx0" brushRef="#br0" timeOffset="12111.0929">13450-8 288 0,'0'0'12'0,"0"0"4"0,0 0-16 0,0 0 0 0,-4-8 0 0,4 8 0 0,0 0 172 0,0 0 32 15,0 0 7-15,0 0 1 0,-4-4-100 0,4 4-20 16,0 0-4-16,0 0-1 0,0 0-46 0,0-4-9 16,4 0-1-16,5-3-1 0,-5 3 5 0,5-4 1 15,4 4 0-15,0 0 0 0,1-4-3 0,-1 0 0 16,9 5 0-16,-5-5 0 0,5 0-3 0,4 4-1 15,1-8 0-15,-1 8 0 0,5 1 0 0,-1-9 0 16,1 4 0-16,0 0 0 0,0 4-1 0,-5 1-1 16,0-1 0-16,5-4 0 0,-5 4-6 0,5 0-1 15,0 0 0-15,-5-4 0 0,0 4-7 0,-4-3-1 16,0-1-1-16,0 0 0 0,0 0-11 0,0 4 8 16,-9-3-8-16,5 3 8 0,-5 0-8 0,0 0 0 0,-13 4 0 15,13 0 0-15,-4 0-21 0,-9 0 0 0,0 0 0 0,9 0 0 31,-9 0-25-31,0 0-5 0,0 0-1 0,0 0 0 16,0 0-115-16,0 0-23 0</inkml:trace>
        </inkml:traceGroup>
        <inkml:traceGroup>
          <inkml:annotationXML>
            <emma:emma xmlns:emma="http://www.w3.org/2003/04/emma" version="1.0">
              <emma:interpretation id="{EEC134B7-AC0A-4BF7-AD95-DC9A821B77DC}" emma:medium="tactile" emma:mode="ink">
                <msink:context xmlns:msink="http://schemas.microsoft.com/ink/2010/main" type="inkWord" rotatedBoundingBox="18845,257 23492,141 23522,1344 18875,146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908.0758">18110-277 1638 0,'0'0'72'0,"0"0"16"0,0 0-71 0,0 0-17 0,0 0 0 0,0 0 0 16,0 0 90-16,0 0 14 0,0 0 4 0,4 8 0 0,1 3-48 16,-1 9-10-16,-4-1-2 0,4 1 0 15,5 7 4-15,-5 4 0 0,-4 4 0 0,5 0 0 0,-5 8-4 0,0-12-1 16,0 5 0-16,0-1 0 0,-5 0-2 0,5-8 0 16,0 0 0-16,-4-3 0 0,-9-1-29 0,4-4-7 15,9 1-1-15,-9-8 0 0,-4 7 4 0,4-15 0 16,1 12 0-16,8-16 0 0,0 0-12 0,0 0 0 15,-9 0 0-15,9 0 8 0,9 0 2 0,-9 0 0 16,0 0 0-16,0 0 0 0,0 0-10 0,0-8 0 16,0-4 0-16,-5 0 0 0,1-3 28 0,8-1 3 15,1-3 1-15,3 3 0 0,-3-7-32 0,-1-1 0 16,9 5 0-16,1-12 0 0,-1 3 0 0,4 5 0 16,-4-8 0-16,9 4 0 0,5-8 0 0,-5 3 0 15,-5 9 0-15,9-16 0 0,1 8 0 0,-5 0 0 16,-5 7 0-16,-4-7 0 0,9 4-25 0,-4 7 1 15,-1 1 1-15,-3 0 0 16,-6 3-47-16,1 4-10 0,13 1-1 0,-9 3-1 16,0 0-175-16,1 4-35 0</inkml:trace>
          <inkml:trace contextRef="#ctx0" brushRef="#br0" timeOffset="16231.6576">18860-308 1609 0,'0'0'35'0,"0"0"7"0,0 0 2 0,0 0 2 0,0 0-37 0,0 0-9 0,0 0 0 0,0 0 0 16,0 0 56-16,0 11 10 0,-9-3 2 0,5 4 0 15,-5-4 3-15,5 7 1 0,-1 5 0 0,-3-1 0 0,-6 9-15 0,1 7-2 16,9-12-1-16,-1 4 0 0,-3 1-29 16,3-5-5-16,1 0-2 0,4 1 0 0,4-9-18 0,1 5 0 15,-10-9 0-15,5 5 0 0,13-4 29 0,-8-8 3 16,-5-4 0-16,0 0 0 0,17 0-32 0,1 0 0 15,-1-4 0-15,1-8 0 0,-5 4 12 0,9-7-3 16,0-1-1-16,0-3 0 0,-9-1-8 0,5-3 0 16,-1-1 0-16,1 5 0 0,-5-5 0 0,-4 5-14 15,-1 0 3-15,1 3 1 0,-4-4 10 0,-1 9 8 16,-8-5-8-16,-1 8 11 0,1 1 8 0,-9-1 1 16,0 4 1-16,-5-4 0 0,0 8 15 0,1 0 2 15,-1 8 1-15,-4-4 0 0,-4 11-31 0,0-3-8 16,8 0 0-16,1 3 0 15,-10 5-102-15,14-5-22 0,0 1-4 0,4 0-951 0</inkml:trace>
          <inkml:trace contextRef="#ctx0" brushRef="#br0" timeOffset="16800.3856">19395-686 230 0,'18'-23'20'0,"-14"11"-20"0,1-8 0 0,8 13 0 0,0-17 276 0,0 9 50 16,-9 7 10-16,1-4 3 0,4 4-169 0,-9 8-34 16,0 0-6-16,0 0-2 0,0 0-28 0,0 0-7 15,0 0-1-15,0 0 0 0,0 4-19 0,0 12-4 16,0-4-1-16,-5 11 0 0,1 8-38 0,-1 0-8 15,1 4-2-15,4 4 0 0,-4 0 20 0,4 8 3 16,-14 0 1-16,14 3 0 0,0-3-18 0,0 0-3 16,-13 3-1-16,5 1 0 0,3 0 16 0,-4-4 3 15,1-5 1-15,-6-3 0 0,-3 0-19 0,4-8-4 16,13 1-1-16,-9-9 0 0,-9-4-6 0,5 1 0 16,13-8-1-16,0-1 0 0,-4-3-3 0,4-8 0 15,-13 8 0-15,13-8 0 0,0 0-8 0,0 0 10 16,-5-8-10-16,5 8 10 0,9-12-10 0,0-3-16 15,-9-1 4-15,0-7 1 0,-5-4 11 0,10 3 0 16,8-11 0-16,-4 0 0 0,-5 8-13 0,14-8 2 0,8 4 1 16,5-1 0-16,-1 5 1 0,-3 0 0 15,4 0 0-15,-1 3 0 0,-3 5-2 0,-1 11 0 0,0-4 0 16,-4 5 0-16,0 3 11 0,-9 0 0 0,0 8 0 16,1 0 0-1,-1-1-28-15,-4 5-3 0,-1 8-1 0,-3-5 0 0,-5 9 32 0,0-1 0 0,0 1 0 0,-9 3 0 16,5 5 0-16,-10-1 0 0,6 0 0 0,-6 0 0 15,-3 5 20-15,-1-13 9 0,1 1 3 0,-5-1 0 16,4 0-20-16,-8-3-4 0,0 0-8 0,-1-1 12 16,5-7-12-16,0 4-8 0,-8-8 8 0,-5-1-13 15,8 5-15-15,5-8-4 16,5 0 0-16,-1-4 0 0,1 4-150 0,8-7-30 0,13 3-7 16,-4-8-1-16</inkml:trace>
          <inkml:trace contextRef="#ctx0" brushRef="#br0" timeOffset="17081.6584">19996-826 1609 0,'0'0'35'0,"13"-4"7"0,1 0 2 0,-1 4 2 0,-13 0-37 0,0 0-9 16,13 0 0-16,-4 8 0 0,-1 3 94 0,-3 9 17 15,-1-8 3-15,-4 7 1 0,5 4-33 0,-10 9-6 16,5 6-2-16,-4 1 0 0,-5-3-6 0,0 2 0 16,5 5-1-16,0 4 0 0,-1 0-9 0,-4-8-2 15,1 4 0-15,-1-1 0 0,4-3-22 0,1 0-5 16,4-4-1-16,0 4 0 0,0-7 0 0,0-1-1 0,0-4 0 0,4 0 0 16,1-3-27-16,-5-5 0 0,0-3 0 0,4-5 0 31,-4-11-93-31,0 0-24 0,0 0-5 0</inkml:trace>
          <inkml:trace contextRef="#ctx0" brushRef="#br0" timeOffset="15400.5868">17583-476 1249 0,'0'0'55'0,"5"-8"12"0,-5 1-54 0,0-1-13 16,0 0 0-16,0 8 0 0,0 0 86 0,0 0 14 15,0 0 4-15,0 0 0 0,0 0-32 0,-9 12-5 16,0 3-2-16,0 9 0 0,1 3-18 0,-1 8-4 15,0 0-1-15,0 8 0 0,0 8-1 0,-4 7 0 16,5 1 0-16,-1 3 0 0,-4-4 6 0,4 1 1 16,0-5 0-16,0-3 0 0,5-4 6 0,-5-8 2 15,5 0 0-15,-5 0 0 0,0-8-29 0,5-4-6 16,-5-4-1-16,5 1 0 0,-5-13 16 0,4 1 4 16,5-12 0-16,0 0 0 0,-8 8-24 0,8-8-5 0,0 0-1 15,-9 0 0-15,0 0-2 0,5-4 0 16,-5 0 0-16,5 0 0 0,-5-4-8 0,9 5 0 15,-5-5 0-15,-3 0-11 0,3 0 11 0,1 0 0 0,0 1 8 16,-1-1-8-16,5 0 0 0,0-4 0 0,-4 5-10 16,4-5 10-16,4-4 0 0,-4 5 0 0,0-5 0 15,0 0 0-15,5-3-8 0,-5-4 8 0,0-1 0 0,0 1 0 16,4-8 0-16,-4-1 0 0,9-7 0 0,-1 1 0 16,1-9-21-16,4 4 2 0,1 0 1 0,3-8 0 15,1 5-11 1,4-1-3-16,0 0 0 0,4 0 0 0,-4 5 3 0,4 3 0 15,-4 4 0-15,4-1 0 0,-4 13 1 0,0 4 0 16,-4-1 0-16,-1 8 0 0,-4 5 13 0,1-1 3 0,-1 4 1 0,0 8 0 16,-4 4 11-16,0-1 0 0,4 5 0 0,-5 0 0 15,1 3 0-15,-4-3 0 0,3 8 0 0,1-5 0 0,0 1 0 16,-5-1 0-16,-4 5 0 0,5-8 0 0,-1 3 0 16,0-3 0-16,-8-1 0 0,0 5 0 0,-1-8 11 0,1 4-3 15,-9-1 0-15,0 5 0 0,-5 3-8 0,1 5 12 16,-10-5-12-16,5 8 12 0,-4-7-12 0,-5 7 0 15,-4-7 0-15,0-1 0 0,4 1 20 0,1-1 0 16,-1-7-1-16,5-1 0 0,8 1-19 0,5 0 0 16,0 0 0-16,8-5 0 15,5-7-120-15,0 0-20 0,0 0-5 0</inkml:trace>
          <inkml:trace contextRef="#ctx0" brushRef="#br0" timeOffset="17476.9679">20396-94 1944 0,'0'0'86'0,"0"0"18"0,0 0-84 0,0 0-20 16,8-8 0-16,1 4 0 0,0-3 23 0,0 7 0 15,-5-8 0-15,5 4 0 0,0-4 12 0,4-4 2 16,-4 5 1-16,4-13 0 0,-5 5-5 0,6-1-1 16,-1 0 0-16,0 1 0 0,0-5-18 0,0 5-4 15,-4-5-1-15,9 1 0 0,-10 3 3 0,6-3 1 16,-1-1 0-16,-5 9 0 0,1-5-13 0,-4 4 0 16,-1 5 8-16,0-1-8 0,1-4 28 0,-5 8 4 15,-5 0 0-15,-3 0 0 0,3 4-5 0,-4-7-1 16,9 7 0-16,-13 0 0 0,-4 0-6 0,4 0-2 15,-5 7 0-15,0-3 0 0,-3 0-10 0,-1 8-8 16,0 0 12-16,0 3-12 0,0 1 20 0,0-1-4 16,0-3 0-16,4 7 0 0,-4 1-6 0,5 3-2 15,4 1 0-15,0 3 0 0,-1-4-8 0,6 8 0 0,3 1 0 16,1-5 0-16,-1 4 0 0,5-8 0 0,5 5 0 0,-1-1 0 16,5 0 0-16,0-3 0 0,-5-1 0 15,9-7 0 1,-4 3-28-16,4-3-8 0,0-5-2 0,5-3 0 0,0 0-162 15,-1-8-33-15,5 0-7 0</inkml:trace>
          <inkml:trace contextRef="#ctx0" brushRef="#br0" timeOffset="18078.2452">21106-421 1789 0,'0'0'79'15,"0"0"17"-15,0 0-77 0,0 0-19 0,5 8 0 0,-1 7 0 0,-4 1 79 0,0-5 12 16,0 5 2-16,0 4 1 0,0-1 5 0,0 8 1 15,0 4 0-15,0-7 0 0,0-1-29 0,0 4-6 16,-4 5-1-16,4-13 0 0,-5 8-35 0,1-7-7 16,0-1-2-16,-1-3 0 0,1 7-12 0,-1-15-8 15,1 4 8-15,0-4-8 0,4-8 11 0,0 0-3 16,0 0 0-16,-9 0 0 0,9 0-8 0,0 0 0 16,-5-4 0-16,5 4 0 0,-4-4 0 0,0-8 0 15,4 4 0-15,0-15 0 0,4 7 0 0,0-3-11 16,1-1 3-16,4-3 0 0,-1 0 8 0,1 3 0 15,4-3 0-15,5-1 0 0,-1 5 0 0,1-1 0 16,-1 5 8-16,1 3-8 0,4 0 8 0,0 1-8 16,-5 3 8-16,1-4-8 0,4 12 0 0,0 0 0 15,-9 0 0-15,5 12 0 0,4-12 30 0,-5 8 2 16,1 3 0-16,-1 9 0 0,1-1-32 0,-5 1 0 16,0 3 0-16,-4 5 0 0,0-1 12 0,-1 0-3 0,-8 0-1 15,0-3 0-15,5-1-8 0,-5-3 0 0,-5-1 0 16,5-3 0-16,-4-1 11 0,0-11-3 0,4-4-8 0,-5 8 12 15,5-8-4-15,0 0 0 0,0 0-8 0,0 0 12 16,0 0-12-16,0 0 0 0,0-4 0 0,-4-4 0 16,4-3 10-16,4 3-10 0,-4-12 10 0,0 1-10 15,9-1 0-15,0 1 0 0,0-5-8 0,-1 1 8 16,5 4 0-16,5-13 0 0,4 9 0 0,-5 0 0 16,1 3 0-16,4 1-8 0,0-1 8 0,4 1 0 15,-4-1 0-15,-4 9 0 0,4-1 0 0,-5 4 0 16,-4 4 0-16,1 4 0 0,-1 0 0 0,0 4 0 0,0 0 0 0,0 0 0 15,0 4 0-15,0 0 0 0,-4 3 0 0,0-3 0 16,0 11 0-16,0-11 0 0,-1 8 0 0,-3-1 0 16,4-3 0-16,-5 4 0 0,-4-5 8 0,4 1 1 15,-4 0 1-15,5-1 0 0,-5 1-10 0,0-12 0 16,4 8 0-16,-4 4-11 0,0-5 11 0,0 5 8 16,0-4-8-16,0 4 11 15,0-12-91-15,0 7-17 0,0 9-4 0,0 0-749 16,0-13-150-16</inkml:trace>
        </inkml:traceGroup>
        <inkml:traceGroup>
          <inkml:annotationXML>
            <emma:emma xmlns:emma="http://www.w3.org/2003/04/emma" version="1.0">
              <emma:interpretation id="{4E13121E-7AD3-4907-BE67-0DE6597FF64F}" emma:medium="tactile" emma:mode="ink">
                <msink:context xmlns:msink="http://schemas.microsoft.com/ink/2010/main" type="inkWord" rotatedBoundingBox="24902,363 26289,329 26309,1140 24922,117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0422.0188">23353-343 403 0,'0'0'36'0,"4"0"-36"0,0-4 0 0,5-4 0 0,-5 4 137 0,1 0 21 16,-1-4 4-16,1 5 1 0,3-5-39 0,1 8-8 15,-4-12-2-15,3 8 0 0,-3 0-29 0,4 4-5 16,-5-11-2-16,-4 11 0 0,0 0-18 0,0 0-3 16,0 0-1-16,0 0 0 0,0 0-12 0,0 0-4 15,0 0 0-15,0 0 0 0,0 0-6 0,0 0-2 16,0 0 0-16,-4 11 0 0,-5 9 1 0,0-1 0 16,0-7 0-16,-4 7 0 0,4 5-17 0,0 7-4 15,1-8-1-15,-1 12 0 0,5-11 1 0,-5 7 0 16,9 4 0-16,-5 0 0 0,5-12-12 0,0-3 0 15,0 3 0-15,5-3 0 0,-5-1 0 0,4-11 12 0,1 4-12 16,-1-4 12-16,0 3 25 0,5-11 6 0,0 4 1 16,8-4 0-16,-3-4-15 0,8 4-2 0,-5-11-1 0,1 3 0 15,4-8-26-15,-1 1 0 0,1-5 0 0,5 1 0 16,-1-5 0-16,0 1 8 0,1-4 2 0,3-5 0 16,-3 5-10-16,-1-4 0 0,0 4 0 0,1-1 8 15,-5 9-8-15,4-1 0 0,0 1 0 0,1 3 0 16,-5 1 0-16,0 7 0 0,4 0 0 0,0-3 0 15,5 3-14-15,-5 8 2 0,5 0 0 0,0 0 0 16,-5 0 12-16,0 8 0 0,-4-5 0 0,-4 5 0 16,-1 4 0-16,5 0 0 0,-13-1 0 0,0 5 0 15,0-1 0-15,-5 5 0 0,0-8 0 0,-4 3 0 0,-4 1 29 16,0-1 3-16,-5-3 0 0,-4 0 0 0,-1-1-7 0,-3 1-1 16,-5 0 0-16,-9 0 0 0,1 3-3 0,-1-3-1 15,0 3 0-15,0-3 0 0,1 8-3 0,3-13-1 16,-3 5 0-16,3 0 0 0,1 3-4 0,4-11 0 15,-4 4-1-15,4 0 0 0,0 0-11 0,0-5 8 16,4 5-8-16,-4-8 8 0,1 0-8 0,3 0 0 16,0 0 0-16,5-8 0 0,-4 5-9 0,4-5-1 15,-5 0 0-15,0 0 0 16,1-7-162-16,4 3-33 0,-5-4-7 0,1-3-885 0</inkml:trace>
          <inkml:trace contextRef="#ctx0" brushRef="#br0" timeOffset="20656.6795">23642-663 1440 0,'0'0'128'0,"0"0"-103"0,-9-4-25 0,9 4 0 16,0 0 84-16,0 0 11 0,0 0 2 0,0 0 1 15,-4 8-30-15,4 0-5 0,0-8-2 0,0 12 0 16,0-1-23-16,0 1-5 0,0-12-1 0,0 12 0 16,-4-4-23-16,4 3-9 0,0-3 0 0,0 4 9 15,0-12-128-15,4 7-25 0</inkml:trace>
          <inkml:trace contextRef="#ctx0" brushRef="#br0" timeOffset="-7.44146E8">24719 106 345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4B6F4CE7-DAA6-4D6F-A0E2-A0E47046C1CE}" emma:medium="tactile" emma:mode="ink">
                <msink:context xmlns:msink="http://schemas.microsoft.com/ink/2010/main" type="inkWord" rotatedBoundingBox="27124,381 30211,303 30231,1105 27144,1183"/>
              </emma:interpretation>
              <emma:one-of disjunction-type="recognition" id="oneOf6">
                <emma:interpretation id="interp6" emma:lang="" emma:confidence="1">
                  <emma:literal>so</emma:literal>
                </emma:interpretation>
                <emma:interpretation id="interp7" emma:lang="" emma:confidence="0">
                  <emma:literal>, o</emma:literal>
                </emma:interpretation>
                <emma:interpretation id="interp8" emma:lang="" emma:confidence="0">
                  <emma:literal>, O</emma:literal>
                </emma:interpretation>
                <emma:interpretation id="interp9" emma:lang="" emma:confidence="0">
                  <emma:literal>, 0</emma:literal>
                </emma:interpretation>
                <emma:interpretation id="interp10" emma:lang="" emma:confidence="0">
                  <emma:literal>, .</emma:literal>
                </emma:interpretation>
              </emma:one-of>
            </emma:emma>
          </inkml:annotationXML>
          <inkml:trace contextRef="#ctx0" brushRef="#br0" timeOffset="22601.6177">27586-604 1450 0,'0'-12'64'0,"0"8"14"0,5-4-62 0,-1 4-16 0,0-3 0 0,1 3 0 16,-5 0 96-16,0 0 17 0,0 4 3 0,0 0 1 15,0 0-46-15,-13 0-10 0,-5 0-1 0,1 0-1 16,-10 8-24-16,1-4-5 0,-5 3-1 0,9 1 0 16,5 4-6-16,-5 4-2 0,4 3 0 0,1 0 0 15,-1 1-12-15,9-1-9 0,1 5 12 0,-1-1-12 16,4 1 10-16,-3 3-10 0,8-4 8 0,0 1-8 15,4-1 16-15,-4 0-3 0,0 1 0 0,4 3 0 16,-4-8 19-16,5 5 3 0,-5-5 1 0,0 9 0 16,-5-5 24-16,1 0 6 0,-5 5 1 0,0-9 0 15,-4 1-28-15,-4-1-6 0,4 8-1 0,-5-15 0 16,5 4 8-16,0 3 0 0,-5-3 1 0,1-1 0 16,-1-7-21-16,1 4-5 0,3-5-1 0,-3 5 0 15,4-4-6-15,-5 0-8 0,5-4 11 0,-5 3-11 16,5-7-52-16,0 4-16 0,-4 0-4 0,-1-4-789 15,5-4-158-15</inkml:trace>
          <inkml:trace contextRef="#ctx0" brushRef="#br0" timeOffset="23075.7311">28437-460 2188 0,'5'-12'48'0,"4"12"11"0,-9 0 1 0,0 0 1 0,0 0-49 0,0 0-12 0,0 0 0 0,0 0 0 16,0 0 0-16,-5 12 0 0,-4-4 0 0,5 7 0 15,-9 1 32-15,0 3 4 0,0 1 1 0,-1 3 0 16,1 1-8-16,-4 7-1 0,-1 0-1 0,1 8 0 16,3-8 29-16,-3 4 7 0,4 0 1 0,0-4 0 15,4 0-52-15,0-3-12 0,5-5 0 0,-1 0 0 16,5-3 26-16,0-4 2 0,5-1 1 0,3 1 0 16,6-12-2-16,-1 3-1 0,0-3 0 0,9-4 0 15,0-8-26-15,0 5 0 0,4-9 0 0,0 4 0 16,-4-7 18-16,5-1 11 0,-5-4 3 0,4-7 0 0,-4 0-32 0,0-4 0 15,-5 0 0-15,10 3 0 0,-10 1 0 0,-4 4 0 16,-4-5 0-16,0 9 0 0,-5-1-12 0,1 1-4 16,-10 3-2-16,1 1 0 0,-5 7 66 0,-8-4 12 15,-5 1 4-15,0-1 0 0,-5 8-52 0,-3 0-12 16,-1 4 0-16,-4 0 0 16,4 0-48-16,0 4-13 0,1 0-3 0,-1 0 0 15,5 4-102-15,-1-1-21 0,-25 9-4 0,12-8-1 0</inkml:trace>
          <inkml:trace contextRef="#ctx0" brushRef="#br0" timeOffset="21789.9814">25937-152 460 0,'39'7'41'0,"-39"-7"-33"0,0 0-8 0,0 0 0 16,0 0 66-16,0 0 11 0,0 0 3 0,0 0 0 0,0 0 4 0,0 0 0 15,0 0 1-15,0 0 0 16,0 0-17-16,13-7-3 0,-13 7-1 0,13 0 0 0,-13 0 10 0,9-12 2 16,4 4 0-16,-4-4 0 0,-4 5-9 0,3-5-2 15,-3 4 0-15,-5 0 0 0,0 8-28 0,4 0-5 16,1-11-2-16,-5 3 0 0,-9 0 33 0,4 4 6 15,1 0 2-15,-5 0 0 0,5-3-26 0,-5 3-5 16,-9 0 0-16,5 0-1 0,-4 4-11 0,-1-8-3 16,-4 4 0-16,0 4 0 0,0 4-13 0,5 4-4 15,-9-4 0-15,4 11 0 0,-5-3 9 0,5 4 2 16,-4 7 0-16,0 0 0 0,-1 9-19 0,5-9 0 16,5 4 0-16,-5 4 0 0,4-3 0 0,5-5 0 15,0 8 0-15,4-11 0 0,1-1 0 0,3-7 0 16,1 0 0-16,4-1 0 0,0-11 0 0,0 0 0 15,0 0 0-15,0 0 0 0,13 8 13 0,0-8-4 16,0 0-1-16,5-4 0 0,-1 0-8 0,5-7 8 16,-4-1-8-16,8 0 8 0,-4-7-8 0,0-1 0 15,4 1 0-15,1-1 0 0,-1-7 0 0,0 8 0 0,1-13 0 16,-5 9 0-16,4 4 0 0,-4-1 0 0,4 1 0 0,-4 3 0 16,0-7 0-16,-4 11 0 0,-5-4 8 0,-4 5-8 15,4 7 16-15,-5 0-3 0,-8 4 0 0,0 0 0 16,0 0-13-16,0 0 0 0,0 15 8 0,5 5-8 15,-5-1 28-15,4 5 4 0,5-1 0 0,-5 4 0 16,1 5-24-16,4-5-8 0,-1 0 0 0,1 4 0 16,0-11 0-16,4-1 0 0,-4 1 0 0,4-1 0 15,0-11-87-15,-4 4-23 0,4-5-5 16,0 1-621-16,0-8-124 0</inkml:trace>
          <inkml:trace contextRef="#ctx0" brushRef="#br0" timeOffset="22133.9462">26735-632 345 0,'-4'-19'15'0,"4"19"4"0,-9-12-19 0,5 8 0 15,4 4 0-15,0 0 0 0,0-4 225 0,0 4 42 16,0 0 8-16,0 0 1 0,0 0-113 0,0 0-23 0,-9 0-5 0,9 12-1 16,0 0-26-16,0 3-6 0,0 5-1 15,-5 7 0-15,5-7-33 0,-4-1-6 0,4 5-2 0,-9 3 0 16,9-4-6-16,-4 8-2 0,4-3 0 0,-9 3 0 16,5-8-13-16,-1 4-3 0,5 1-1 0,-4-1 0 15,0-8-18-15,4 1-3 0,-5-1-1 0,5 1 0 16,0-1-13-16,0 1 9 0,0-1-9 0,0 1 8 15,0-1-8-15,5-3 0 0,-5-1 0 0,0 5 0 16,0-4-88 0,4-1-14-16,-8-3-2 0,4-4-655 0,4 3-130 0</inkml:trace>
        </inkml:traceGroup>
      </inkml:traceGroup>
      <inkml:traceGroup>
        <inkml:annotationXML>
          <emma:emma xmlns:emma="http://www.w3.org/2003/04/emma" version="1.0">
            <emma:interpretation id="{103303E6-71AE-43D7-A91B-77755ADEAAC5}" emma:medium="tactile" emma:mode="ink">
              <msink:context xmlns:msink="http://schemas.microsoft.com/ink/2010/main" type="line" rotatedBoundingBox="2254,2389 31048,954 31134,2669 2340,4105"/>
            </emma:interpretation>
          </emma:emma>
        </inkml:annotationXML>
        <inkml:traceGroup>
          <inkml:annotationXML>
            <emma:emma xmlns:emma="http://www.w3.org/2003/04/emma" version="1.0">
              <emma:interpretation id="{8E66045F-470C-4141-8762-338717CBF72A}" emma:medium="tactile" emma:mode="ink">
                <msink:context xmlns:msink="http://schemas.microsoft.com/ink/2010/main" type="inkWord" rotatedBoundingBox="2277,2841 4963,2707 5026,3971 2340,410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4654.3896">995 2045 576 0,'0'0'51'0,"0"-12"-41"16,-4 8-10-16,4-7 0 0,0 11 227 0,0 0 43 15,0-8 9-15,0 8 1 0,0 0-160 0,-5 8-33 16,-4 7-7-16,1 5 0 0,3 11-30 0,-3 4-6 15,-1 8 0-15,-4 11-1 0,-1 1-28 0,1 7-6 16,0 4-1-16,0 1 0 0,-5 3 12 0,5-8 3 16,0-3 0-16,0-1 0 0,4-11-1 0,0-4 0 15,1-4 0-15,8-1 0 0,-14-2-2 0,10-9 0 16,0-4 0-16,-1-3 0 0,1-5 2 0,4-3 0 16,-9-8 0-16,9-4 0 0,0 0 14 0,0 0 4 15,0 0 0-15,0-12 0 0,0-7-7 0,9-1-1 0,-9-7 0 16,9-4 0-16,-5 0-17 0,0-8-4 15,10-4-1-15,-10-12 0 0,5 1-10 0,0-5 0 0,-1-3 0 16,5 0 8-16,5-9 3 0,-5 9 0 0,5 0 0 16,-5 3 0-16,0 1-23 0,5 7-5 0,-5 8-1 15,0 4 0-15,4 8 18 0,-3 0-8 0,-6 12 8 0,1 7 0 16,4 12-8-16,-4 4 8 0,4 4 0 0,-4 11 0 16,0 12 0-16,4-3 0 0,9 11 0 0,-13 3 0 15,4 9 0-15,-4-4 0 0,-1 3 0 0,6 1 0 16,-1 4 0-16,-4-1 0 0,4-3 0 0,-5-1 9 0,1-3-9 15,0-4 0-15,-5-4 0 0,1-8 0 0,-1-7-12 0,1-1 0 16,3-7-1-16,1-1 0 0,-9-3 37 0,0-12 8 16,0 0 2-16,0 0 0 0,9 4-34 15,4-8 0-15,0 0-12 0,-4-4 3 16,4-7 27-16,5-1 6 0,-10-7 0 0,14-5 1 0,-13 1-8 0,4-8-1 16,9-4-1-16,-9-8 0 0,5 0-6 0,-5-3-1 15,5 3 0-15,-5-7 0 0,0 3-8 0,5 0 0 16,-10 1 0-16,5 3 0 0,-4 0 0 0,0 4 0 15,-5 4 8-15,5 0-8 0,4 12 0 0,-4 0 0 16,-9 3 0-16,9 1 0 0,0 7-27 0,4 9 3 16,-4-13 0-16,4 9 0 15,0-1-148-15,0 8-28 0,9-4-7 0,-22 8-1 0</inkml:trace>
          <inkml:trace contextRef="#ctx0" brushRef="#br0" timeOffset="25370.0548">2202 1870 1742 0,'8'-24'77'0,"-3"20"16"0,-5-3-74 0,0 7-19 16,0 0 0-16,0 0 0 0,0 0 76 0,8 11 11 16,-3 9 2-16,-5 3 1 0,4 8-33 0,-4 4-6 15,0 8-2-15,-4 0 0 0,4 4-3 0,-5 3-1 16,-3 5 0-16,3-1 0 0,-3 1-5 0,3 3 0 16,1 1-1-16,-5-5 0 0,5 1-13 0,-5-4-2 15,9-9-1-15,-9 1 0 0,0-4-5 0,9-4-1 16,-4 0 0-16,-1-3 0 0,5-5 3 0,-4 0 0 15,4-7 0-15,0-1 0 0,-4 1-8 0,4-5-2 16,-5 1 0-16,5-1 0 0,-4-3 0 0,4 0 0 16,-4-5 0-16,-1 1 0 0,5 0-10 0,0-8 0 15,0 0 0-15,0 0 0 0,-9 4 0 0,9-4 0 16,0 0 0-16,-8-4 0 0,3 0 0 0,-4-4 0 16,5-3 0-16,-5-1 0 0,5 0 0 0,-5-3 0 15,0-5 0-15,1-3 0 0,-1-4 0 0,4-1-12 16,-3-3 4-16,8 0 8 0,-9-4 0 0,9 4 0 0,0-8 0 15,0 0 0-15,9-4-11 0,-9 0 11 0,4 4-8 16,5-4 8-16,0 8 0 0,-1 0 0 0,1-4 0 0,0 4 0 16,4 0-11-16,0 4 11 0,-4 0-13 0,4 0 5 15,0-1 8-15,-4-7-8 0,4 4 8 0,5 0-8 16,-1 0-2-16,5 0 0 0,0 0 0 0,0-4 0 16,0 4-4-16,4 4-1 0,1 0 0 0,3 7 0 15,1 5-3-15,-5 3-1 0,-4 1 0 0,0 7 0 16,9-4 19-16,-9 12 0 0,4 0 0 0,-4 4 0 15,0 4 0-15,0-8 0 0,0 12 0 0,0-1 0 16,-9 5 10-16,0 0-10 0,1-1 10 0,-1 5-10 16,-5-1 12-16,6 1-4 0,-10-1-8 0,0 1 12 0,-4-5 7 15,0 5 1-15,0-1 0 0,-4 4 0 0,0 1 0 16,-14-5 0-16,1 5 0 0,-1-1 0 0,-4 0-20 0,0 5 10 16,-4-1-10-16,-1-8 8 0,1 5-8 15,4-1 12-15,-4 1-12 0,8-5 12 0,1 1-12 0,-1-5 0 16,1-3 0-16,3-1-11 15,6-3-68-15,-1 0-13 0,9-8-4 0,0 0 0 16,-9 12-118-16,9-12-24 0</inkml:trace>
          <inkml:trace contextRef="#ctx0" brushRef="#br0" timeOffset="25605.1154">2956 2228 1152 0,'0'0'102'0,"0"0"-82"0,0 0-20 0,0 0 0 15,0 0 96-15,0 0 16 0,0 0 2 0,5 16 1 16,-1-5-3-16,5 1 0 0,-1-4 0 0,1 3 0 16,9 1-16-16,-1-12-3 0,5 4-1 0,5 0 0 15,-1-8-28-15,9 0-7 0,-4 4-1 0,4-12 0 16,4 5-32-16,1-1-8 0,-1-4 0 0,10 0-767 15,-6 1-153-15</inkml:trace>
        </inkml:traceGroup>
        <inkml:traceGroup>
          <inkml:annotationXML>
            <emma:emma xmlns:emma="http://www.w3.org/2003/04/emma" version="1.0">
              <emma:interpretation id="{88965D17-64C7-485B-B1B6-AE8D1063481E}" emma:medium="tactile" emma:mode="ink">
                <msink:context xmlns:msink="http://schemas.microsoft.com/ink/2010/main" type="inkWord" rotatedBoundingBox="5644,2220 11977,1904 12052,3406 5719,3722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8531.1975">8010 2013 2055 0,'0'0'45'16,"0"0"10"-16,0 0 1 0,13 0 2 0,1 8-46 0,-1-4-12 0,0 3 0 0,4-7 0 15,-3 4 68-15,3 0 12 0,-4-4 3 0,5 0 0 0,-1 0-14 0,5-4-2 16,-4 0-1-16,-1-3 0 0,10-5-28 0,-10 4-6 15,1-8 0-15,4 5-1 0,0-9-19 0,-5 1-4 16,-4-1-8-16,5 1 12 0,-9-1-12 0,4 9 9 16,-4-13-9-16,-5 9 8 0,1 3-8 0,-5 0 0 15,-5 0 9-15,1 5-9 0,4 7 12 0,-9-4-1 16,-4 0-1-16,4 0 0 0,0 4 5 0,-4 0 1 16,0 8 0-16,0 3 0 0,0 1-16 0,4 8 11 15,-4-1-11-15,0 5 10 0,-1-1-10 0,1 4 0 16,4 1 9-16,1-1-9 0,-6 4 20 0,10-4 0 15,-5-3 0-15,5-1 0 0,0 0-20 0,-1 1 0 16,5-5 0-16,0 1 0 0,5-8 0 0,-1 3 0 16,0-7 0-16,1 0 0 15,8-4-109-15,-4-4-27 0,4 0-4 0,0-8-648 0,5 4-130 16</inkml:trace>
          <inkml:trace contextRef="#ctx0" brushRef="#br0" timeOffset="28767.0428">8633 1642 1670 0,'-4'-4'148'0,"4"4"-118"0,0-3-30 0,0 3 0 15,0 0 92-15,4-4 12 0,9-4 2 0,5 8 1 16,4-4-25-16,4 4-5 0,9-4-1 0,0 0 0 16,5 4 26-16,-1-4 5 0,5 0 1 0,0 0 0 0,9-3-57 0,-5 3-11 15,-4-4-3-15,9 8 0 0,-5-12-9 16,0 8-1-16,-4 0-1 0,0 1 0 0,-5-5-26 0,1 0 0 15,-5 0 8-15,0 0-8 16,-9 1-81-16,-4-1-19 0,0 0-3 0,-4 0-1 16,-1-7-115-16,-8 3-23 0</inkml:trace>
          <inkml:trace contextRef="#ctx0" brushRef="#br0" timeOffset="28978.1596">9449 929 2127 0,'-8'19'47'0,"3"-7"9"0,-4 3 3 0,1 13 1 0,-6-1-48 0,1 8-12 16,-9 12 0-16,5 8 0 0,-10-1 107 0,6 5 19 15,-6-1 4-15,1 1 1 0,0 3-23 0,-1-3-5 16,10 3-1-16,-1-7 0 0,1-1-51 0,-1 1-11 0,5-12-1 0,0 3-1 16,4 1-21-16,-4-8-4 0,0 0-1 0,-1-4 0 15,6-7-12-15,-1 3 0 0,0-8 0 0,0 1 0 31,-4-5-79-31,0 1-18 0,4-1-4 0,0 1-770 0,-4-5-153 0</inkml:trace>
          <inkml:trace contextRef="#ctx0" brushRef="#br0" timeOffset="29401.2867">9519 1962 2394 0,'0'0'52'0,"14"0"12"0,-1 0 1 0,4-4 3 0,1 0-55 0,4 0-13 16,4 1 0-16,-4-5 0 0,4 0 52 0,5 0 7 15,4-4 1-15,0-3 1 0,0 7-28 0,-4-11-5 16,13 3-2-16,-4 0 0 0,-1 5-12 0,0-5-2 16,1 4-1-16,-5-3 0 0,-4-5-11 0,-5 9 8 15,-4-9-8-15,-4 4 8 0,-1 1 0 0,-4-1 0 16,-4 1 0-16,0-1 0 0,-5 0-8 0,1 5 0 15,-5-1 0-15,-5 0 0 0,1 8 0 0,-1-7 8 16,1 3-8-16,-5 8 8 0,1 0 0 0,-6 0 0 16,-3 0 0-16,-5 0 0 0,4 8 19 0,-8 3 3 15,0 1 1-15,-5 4 0 0,5 3-19 0,-5 5-3 16,0 3-1-16,5 0 0 0,4 1 7 0,0-1 1 16,0 0 0-16,5 4 0 0,-1 1 7 0,9-1 1 15,5 0 1-15,4 0 0 0,0 0-5 0,9 1 0 0,4-5-1 16,4 0 0-16,1 0-7 0,8-3 0 0,5-5-1 0,4 1 0 15,4-9-11-15,5 1 0 0,5 0 0 16,-6-4 8-16,6-8-20 0,-1 0-5 0,-4-4-1 0,0 0 0 31,0-4-130-31,4-4-27 0,-4 5-5 0</inkml:trace>
          <inkml:trace contextRef="#ctx0" brushRef="#br0" timeOffset="26380.2583">4698 1693 864 0,'0'0'38'0,"0"0"8"0,0 0-37 0,-5-16-9 15,5 1 0-15,0 3 0 0,0 0 106 0,-4 1 19 16,0-1 4-16,-1 4 1 0,-3 0-33 0,-1 1-6 15,-9-1-2-15,5 4 0 0,0 4-5 0,-5 0 0 16,-4 0-1-16,0 8 0 0,5 3-21 0,-9 1-4 0,4 8-1 16,-9 3 0-16,5 8 1 0,-5 8 0 0,0 8 0 15,-4 4 0-15,0-1-14 0,4 1-2 16,1-4-1-16,-1 0 0 0,5-4-10 0,4-1-3 0,4-3 0 0,5 0 0 16,4-3-15-16,5-5-3 0,4-4-1 15,4 0 0-15,1 1-9 0,12-1 0 0,5-8 0 16,4 1 0-16,-4-4-11 0,5-5-7 0,8 1-2 0,13 0 0 15,9-12-41 1,-9 0-9-16,-4-8-2 0,4 4 0 0,14-4-144 16,-14-4-30-16</inkml:trace>
          <inkml:trace contextRef="#ctx0" brushRef="#br0" timeOffset="26715.5982">5159 1950 1472 0,'0'0'65'0,"0"0"14"0,0 0-63 0,-5 0-16 16,1 0 0-16,-5 4 0 0,0 0 101 0,0 4 18 15,-4-4 3-15,5 8 1 0,-1-1-39 0,-4 9-8 16,-5-12-2-16,5 11 0 0,0-3-24 0,0 3-5 16,-5 5-1-16,5 3 0 0,0-4-16 0,-1 5-3 15,6-5-1-15,-1 8 0 0,0-4-14 0,5 1-10 16,4-5 12-16,9 1-12 0,4-1 9 0,0-4-9 16,-4-3 0-16,4-4 9 0,0-4 6 0,9-1 1 15,4-3 0-15,-8-8 0 0,-5-3-16 0,13-9 9 16,9 0-9-16,0 1 8 0,-4-5 0 0,0-7 0 15,-5 0 0-15,5-1 0 0,-5 5-8 0,-4-4 0 16,0-5 0-16,-4 9 8 0,-1-8-8 0,-4 0 8 16,-4-4-8-16,0 7 8 0,-5-3-8 0,-4 8 0 0,-4-1 9 15,0 9-9-15,-5-1 12 0,-4 4-1 0,-1 1-1 0,1 3 0 16,-4 4 18-16,-1 4 4 0,-8 0 1 0,4 4 0 16,0 0-33-16,-4 8 0 0,-1 3 0 0,1 1 0 31,0-1-17-31,4 5-11 0,4-1-1 0,1 5-767 0,-1-1-152 0</inkml:trace>
          <inkml:trace contextRef="#ctx0" brushRef="#br0" timeOffset="27388.5194">5689 1857 1728 0,'18'-20'76'0,"-9"9"16"0,-1-1-73 0,10 4-19 15,0 0 0-15,-1 8 0 0,1-4 67 0,-1 1 9 16,1-1 3-16,-5 4 0 0,-4 4-4 0,0 3-1 16,4 9 0-16,-5 0 0 0,6 3-13 0,-6 8-2 15,-3 1-1-15,-1 3 0 0,1 4-21 0,-1 0-4 16,-8-4-1-16,-1 0 0 0,5 4 0 0,-4-3 0 16,-1-5 0-16,1-4 0 0,0 1-32 0,4-1 0 15,-5-7 0-15,1-5 0 0,4 5 13 0,-5-8-4 16,5-8-1-16,0 0 0 0,0 0-8 0,0 0 12 15,0 0-12-15,-4-8 12 0,0 0 3 0,-1-3 1 16,1-5 0-16,4 0 0 0,4 1-16 0,1-1 0 16,-5 1 8-16,8-13-8 0,6 1 27 0,3 0 2 0,1-1 1 0,4-3 0 15,0 8-30-15,4-4 0 16,-4 3 0-16,4 1 0 16,-8 7-18-16,8 4-10 0,-8 5-1 0,4 3-1 0,-5 4 30 0,1 4 0 0,-5 0 0 0,4 3 0 15,-4 5 0-15,1 4 0 0,-6-1 11 0,6 5-3 16,-6-1-8-16,1-3 0 0,-4 3 0 0,3 1 0 15,-3-5 0-15,-1 5 0 0,-4-5 0 0,0 1 0 16,0-4 0-16,-4-1 8 0,-1-3-8 0,5 0 0 16,-8 4 10-16,3-4-2 0,-4-5-8 0,5 5 12 15,-5-4 3-15,-4 4 0 0,4 0 0 0,0-4 0 16,1 0-15-16,3-1 0 0,-3 1 0 0,8-4 0 0,0 0 0 16,0 0 0-16,-5 4 0 0,5-4 0 0,0 0 0 15,0 0 0-15,0 0 0 0,0 0 0 0,-4-8 0 0,4-3 0 16,0-5 0-16,4 1 0 0,5-5 0 15,0 1 0-15,-1-5 0 0,1-3 0 0,4-4 0 0,1 7-18 16,-1-11 4-16,4 4 1 0,5 4 13 0,0-1 15 16,-4 9-3-16,4 3-1 0,0 9-22 0,0-9-4 15,-5 8-1-15,-4 4 0 0,5 8 2 0,-5 8 0 16,0 0 0-16,0 7 0 0,-4-7 34 0,0 3 8 16,-5 5 0-16,5-1 1 0,-9-3-21 0,4 3-8 15,-4-3 0-15,0 0 9 0,0-5-9 0,0 5 0 16,0-8 0-16,0 3 0 0,0-11 0 0,0 0 0 15,0 0 0-15,0 12 0 0,0-12-20 0,5 8 1 16,-5-8 0-16,0 12 0 16,4-5-185-16,-4-7-38 0,0 0-7 0,0 0-2 0</inkml:trace>
          <inkml:trace contextRef="#ctx0" brushRef="#br0" timeOffset="27925.9148">7120 1779 1728 0,'0'0'153'16,"0"0"-122"-16,0 0-31 0,-5 8 0 0,5 3 101 0,0 5 15 15,0-4 2-15,0 7 1 0,5-3-39 0,-1 11-8 16,-8-4-2-16,4 9 0 0,0-5-14 0,0 4-4 15,-5 0 0-15,5 4 0 0,-4 0 2 0,4 1 0 16,-5 3 0-16,5-4 0 0,-8 4-8 0,3-8-2 16,-3 0 0-16,-1 4 0 0,0-4-21 0,-4 1-5 15,8-9-1-15,-8 0 0 0,0-3 7 0,4-1 2 16,-4-3 0-16,4 0 0 0,1-9-4 0,-1 1-1 16,-4-4 0-16,8 4 0 0,-3-4-21 0,3-4 0 15,-4 0 0-15,1-4 0 0,3 0 0 0,-4 0 0 16,5 0 0-16,0-4 0 0,-1-3 0 0,5-5 0 15,-4-3 0-15,4-1 0 0,0 1 0 0,4-1 0 16,1-7 0-16,3-1 0 0,-3-7 0 0,8 0 0 16,0 0 0-16,0 0 0 0,9-4-10 0,0 0-6 15,5 0-2-15,3 0 0 0,10 0-1 0,-10 0 0 0,1 4 0 16,4 4 0-16,0 4 3 0,-4 7 0 0,0 4 0 16,-5 5 0-16,-4 3 16 0,0 0-10 0,-5 4 10 0,1 4-8 15,-5 8 8-15,5 0 0 0,-5 4 0 0,-4 7 0 16,-1-7 0-16,1 3 0 0,-4 1 0 0,-5 0 0 15,0 3 0-15,0-3 0 0,-5-5 10 0,-8 9-10 16,4-8 10-16,-4 3-10 0,0 1 10 0,-5-5-10 16,-4 1 0-16,1 0 8 0,-1-1-8 0,-5 1 0 15,5 0-13-15,0-4-6 0,9-4-1 0,0 3 0 16,4 5-168-16,-4-12-33 0,9 4-7 16,-5-8-2-16</inkml:trace>
          <inkml:trace contextRef="#ctx0" brushRef="#br0" timeOffset="28198.3661">7914 1186 2091 0,'0'0'46'0,"9"0"10"0,-1-8 1 0,1 4 2 0,-9 4-47 0,0 0-12 15,13 4 0-15,-4 4 0 0,-9-8 90 0,9 8 16 16,-9 7 3-16,4 5 1 0,-8 3-37 0,-1 9-7 15,-3 3-2-15,-6 0 0 0,1 8-25 0,0 3-6 16,-4 5-1-16,3 4 0 0,-3 3 15 0,4-3 2 16,-5 7 1-16,1-7 0 0,-1 3-22 0,5 1-4 15,0-8 0-15,0 3-1 0,-1-3-11 0,1-1-3 16,9-3 0-16,-5-8 0 0,0 0-17 0,1-8-4 0,3-7-1 16,5-1 0-1,-4-3-116-15,4-9-23 0,0-3-5 0,0-8-1055 0</inkml:trace>
        </inkml:traceGroup>
        <inkml:traceGroup>
          <inkml:annotationXML>
            <emma:emma xmlns:emma="http://www.w3.org/2003/04/emma" version="1.0">
              <emma:interpretation id="{28A629A3-A745-498F-AB9B-F2B620B6496D}" emma:medium="tactile" emma:mode="ink">
                <msink:context xmlns:msink="http://schemas.microsoft.com/ink/2010/main" type="inkWord" rotatedBoundingBox="13237,2806 13349,2800 13355,2916 13243,2922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2120.3417">11718 1841 806 0,'0'0'72'0,"0"0"-58"0,0 0-14 0,0 0 0 0,0 0 162 0,0 0 30 16,0 0 5-16,0 0 2 0,4-4-49 0,-4 4-10 15,0 0-1-15,13 0-1 0,-4-4-58 0,-9 4-11 16,0 0-2-16,9 8-1 0,-1-4-19 0,-8-4-4 16,9 12-1-16,-9-12 0 0,0 0-13 0,5 12-2 15,-5-12-1-15,0 0 0 0,0 0-16 0,0 0-10 16,0 0 12-16,0 0-12 0,0 0 16 0,-5 7-3 15,5-7-1-15,-9 12 0 0,9-12-4 0,-8 0-8 16,-1 4 11-16,9-4-11 0,0 0 8 0,-9 4-8 0,0-8 0 16,1 4 0-16,-1-4 0 0,0-4 0 15,5 0 0-15,-1 5 0 0,-4-9 0 0,1 0 0 0,3 4 0 0,1-3 0 16,4 7 0-16,-5-4 0 0,5 4 0 0,0-4 0 16,0 0 0-16,5 1 0 0,-5 3 8 0,0 4-8 15,0 0 0-15,0 0 10 0,0 0-10 0,9 0 8 16,-1 0-8-16,-8 0 0 0,0 0-12 0,14 8 12 15,-6 3 0-15,1-3 0 0,0 0 0 0,0 4-771 16,-1 3-153-16</inkml:trace>
        </inkml:traceGroup>
        <inkml:traceGroup>
          <inkml:annotationXML>
            <emma:emma xmlns:emma="http://www.w3.org/2003/04/emma" version="1.0">
              <emma:interpretation id="{9435B4EA-3498-4006-8B88-F29F47EC7AD1}" emma:medium="tactile" emma:mode="ink">
                <msink:context xmlns:msink="http://schemas.microsoft.com/ink/2010/main" type="inkWord" rotatedBoundingBox="14825,2144 16467,2062 16527,3274 14886,3356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3796.1948">13310 1252 403 0,'0'0'17'0,"0"0"5"0,0 0-22 0,0 0 0 0,0 0 0 0,0 0 0 16,9-7 165-16,-5-1 29 0,-4 8 6 0,13-8 0 16,-4 4-91-16,4-4-18 0,1 0-4 0,-1 1-1 0,4-5-11 0,1 8-3 15,4-4 0-15,4 4 0 0,5-3 0 0,4-5-1 16,4 4 0-16,5 0 0 0,0-3-8 0,9 3-2 15,-5 4 0-15,5-8 0 0,4 8-25 0,-5-4-4 16,1 1-2-16,-5 7 0 0,-8 0-19 0,-5 0-11 16,0 7 12-16,-4 1-12 15,-5 0-16-15,-9 0-11 0,5-4-1 0,-8 4-1 16,-6-1-138-16,1 5-27 0,0 0-6 0</inkml:trace>
          <inkml:trace contextRef="#ctx0" brushRef="#br0" timeOffset="33353.9215">13758 1319 1224 0,'0'-16'54'0,"0"12"11"0,4-4-52 0,-4-3-13 0,4-1 0 0,-4 4 0 16,5-4 76-16,-1 1 12 0,1 3 2 0,-5 8 1 16,4-12-2-16,-4 12 0 0,0 0 0 0,0 0 0 15,0 0-17-15,0 0-4 0,0 0-1 0,0 0 0 16,0 0-20-16,4 8-4 0,5 4-1 0,-5 7 0 15,1 9-2-15,-1 3-1 0,-4 4 0 0,-4 8 0 16,-1 0 0-16,1 0 0 0,0 7 0 0,-5 1 0 16,0-8-3-16,-4 8 0 0,0-9 0 0,-5 1 0 15,9 0-4-15,-4-8-2 0,5 0 0 0,-1-7 0 16,0-1-13-16,5-4-2 0,-5-3-1 0,4-4 0 0,-3-1-14 16,3-3 0-16,5-4 0 0,-4 3 0 0,4-3 0 15,0-8-20-15,0 0 4 0,0 0 0 16,0 0-98-16,0 0-19 0,0 0-4 0,0 0-1 15,0 0-79-15,0 0-16 0</inkml:trace>
          <inkml:trace contextRef="#ctx0" brushRef="#br0" timeOffset="34276.2241">13310 2219 716 0,'0'0'32'0,"0"0"6"0,0 0-30 0,0 0-8 15,0 0 0-15,0 0 0 0,0 0 65 0,0 0 12 16,0 0 3-16,0 0 0 0,0 0-16 0,0 0-4 16,0 0 0-16,0 0 0 0,0 0 4 0,0 0 0 15,-4-3 0-15,4 3 0 0,0 0-7 0,0 0-1 16,-5-4 0-16,5 4 0 0,0 0 7 0,0 0 1 16,0 0 0-16,0 0 0 0,0 0-12 0,9 0-1 15,-9 0-1-15,18-4 0 0,-1 4 3 0,5-4 1 16,0 4 0-16,4-4 0 0,1 0-30 0,-1 0-5 15,5-4-2-15,-1 4 0 0,1 4-5 0,-5-3 0 16,-4 3-1-16,5 0 0 16,-1 0-45-16,-4 3-9 0,0-3-1 0,0 4-628 15,4 0-124-15</inkml:trace>
          <inkml:trace contextRef="#ctx0" brushRef="#br0" timeOffset="34744.0065">14209 1997 1152 0,'0'0'102'0,"0"0"-82"0,9-8-20 0,-4-3 0 15,-1 3 100-15,5-4 15 0,0 1 3 0,-1-1 1 0,1 4 2 0,0 0 1 16,0 0 0-16,-1 1 0 0,1 3-47 0,4 0-10 15,1 0-1-15,-1 4-1 0,-5 4-28 0,1 0-6 16,0 4-1-16,4 3 0 0,-4 1-12 0,4 7-2 16,-4 1-1-16,-5 3 0 0,1 5 11 0,-1-5 3 15,-4 4 0-15,4 1 0 0,-4-1 0 0,5-4 0 16,-5 5 0-16,0-13 0 0,0 9-11 0,-5-9-3 16,5-3 0-16,0 0 0 0,0 3-13 0,-4-7 11 15,4-8-11-15,0 0 10 0,0 0 0 0,0 0 0 16,0 0 0-16,0 0 0 0,0 0-10 0,0-8 0 15,0-7 9-15,4-1-9 0,1-4 0 0,4-7 0 16,4 4 0-16,0-5 0 0,4-3 0 0,5 0 0 16,0 0 0-16,0 4-8 0,0-5 8 0,5 9 11 15,-1 0-3-15,5 3 0 0,-5 8-8 0,0 1 0 16,1 7 0-16,-5 4 0 0,-5 8 0 0,5 3 0 16,-4 5 0-16,-5 0 0 0,0 3 12 0,-4 4-4 15,-1 1 0-15,1-5 0 0,-4 5 4 0,-1-1 0 0,0 0 0 16,1 1 0-16,-5-9-12 0,4 5 8 0,1-4-8 0,-1-1 8 15,0-3-19-15,5 0-4 0,0-9-1 0,4 1-805 16,5-4-162-16</inkml:trace>
        </inkml:traceGroup>
        <inkml:traceGroup>
          <inkml:annotationXML>
            <emma:emma xmlns:emma="http://www.w3.org/2003/04/emma" version="1.0">
              <emma:interpretation id="{BDD5A87F-BBDD-409A-9DBE-C563E824C043}" emma:medium="tactile" emma:mode="ink">
                <msink:context xmlns:msink="http://schemas.microsoft.com/ink/2010/main" type="inkWord" rotatedBoundingBox="18010,1789 21510,1615 21572,2855 18072,303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5720.8791">16798 1463 403 0,'0'0'17'0,"9"-8"5"0,-5-7-22 0,1 3 0 16,3 0 0-16,1 4 0 0,-5-3 279 0,5 3 51 16,-9 0 10-16,0 0 3 0,0 0-182 0,0 8-36 0,0-3-7 0,0 3-2 15,0 0-38-15,-9-4-8 16,-4 8-2-16,0-1 0 0,0 5-14 0,-9 4-3 15,0-4-1-15,-4 11 0 0,-5 5-30 0,5-1-7 0,4 0-1 16,-5 5 0-16,1 3 0 0,4 0-1 0,0-4 0 0,5 1 0 16,4-1-1-16,-1-4 0 0,6-3 0 0,-1 7 0 15,4-7-10-15,5-5 8 0,-4 1-8 0,8-4 8 16,1-1-8-16,4-3 12 0,-1 0-12 0,1-4 12 16,4 0 6-16,5-4 2 0,4 0 0 0,-5-4 0 15,1-4-20-15,4 0 8 0,9-3-8 0,-1-1 0 16,-3 0 0-16,3-3 0 0,1-5 0 0,-5 1 0 15,1-1 0-15,-5-3 0 0,4-1 0 0,-9 1 0 16,5-8 0-16,-4 3 0 0,-5 5-15 0,5 3 5 16,-10-3 10-16,-3 7 0 0,-1 1 0 0,-4 3-8 15,-4-3 8-15,-1 3 0 0,-3 4 0 0,-1 0 0 0,-4 0 12 16,-5 5-3-16,1-1 0 0,-1 0 0 0,-8 8-9 0,-1-4 0 16,-3 4 0-16,-1-1 0 0,5 5 0 0,-1 0 0 15,1 0 0-15,4 0 0 16,5-1-41-16,-1 5-11 0,9-8-1 0,0 4-720 15,5 0-144-15</inkml:trace>
          <inkml:trace contextRef="#ctx0" brushRef="#br0" timeOffset="36212.8666">18013 858 403 0,'0'0'36'0,"-13"0"-36"15,4 4 0-15,9-4 0 0,5 16 281 0,-14-8 50 16,-4 7 9-16,-5 5 3 0,5-1-188 0,-4 13-38 15,-1-1-7-15,-8 8-2 0,-5 0-12 0,9 8-4 16,-4-8 0-16,4 3 0 0,-9 1-24 0,5 0-6 16,4-4-1-16,0 4 0 0,0-4-11 0,4 0-2 15,-4-4-1-15,5 4 0 0,-5-4-35 0,0 0-12 16,0 1 9-16,4-5-9 0,-3 0 12 0,-1 4-4 16,-9-8 0-16,5 5 0 0,-1-5-22 0,1 0-5 15,0 0-1-15,-1-3 0 16,5-1-137-16,5 1-28 0,-5-9-6 0,9-3-825 0</inkml:trace>
          <inkml:trace contextRef="#ctx0" brushRef="#br0" timeOffset="35978.4582">17390 1272 1897 0,'0'0'41'0,"0"0"9"0,0 0 2 0,0 0 2 0,0 0-43 0,13 0-11 0,1 0 0 0,-1 0 0 16,0 0 88-16,4 0 16 0,-3 0 4 0,3 0 0 15,5 4-42-15,0-4-8 0,-4 4-2 0,12-4 0 16,1 0-28-16,0 0-5 0,-1-4-2 0,6 0 0 16,3 4-13-16,0-4-8 0,1 4 8 0,-5-4-8 15,-9 0 0-15,1 4-12 0,-1-4 2 0,-8 4 0 16,-10-4-122-16,6 0-25 0,3 1-5 0,-4 3-805 15</inkml:trace>
          <inkml:trace contextRef="#ctx0" brushRef="#br0" timeOffset="37371.119">18452 792 691 0,'22'-12'61'16,"-22"12"-49"-16,0-7-12 0,9 7 0 0,13-12 72 0,-9 4 12 16,-13-4 3-16,4 5 0 0,5 7 9 0,-5-12 1 15,1 4 1-15,-5 0 0 0,-5 1-14 0,10 3-4 16,3-8 0-16,-3 4 0 0,-5 4-6 0,0 4-2 15,9-8 0-15,-1 5 0 0,-8 3-8 0,0 0-1 16,0 0-1-16,0 0 0 0,9 3-12 0,-9-3-2 16,-4 16-1-16,-1 4 0 0,5 3-16 0,0 8-3 15,-13-7-1-15,-4 15 0 0,-5 7 6 0,4 5 2 16,-4 8 0-16,0 11 0 0,-13-4-10 0,5 4-1 16,-1-3-1-16,0-1 0 0,-4-12 13 0,4 5 4 15,5-4 0-15,0-5 0 0,8 1-29 0,-8-12-11 16,4-4 8-16,4-8-8 0,10-3 12 0,-6-1-4 15,-8-7 0-15,9-1 0 0,5-7-8 0,-1 4 0 0,4-8 0 16,-3 0 0-16,-6-4 0 0,14 0 0 16,0 0 0-16,0 0 0 0,-13-16-10 0,9 0-1 0,4 5 0 15,4-9 0-15,1-3 2 0,3 3 0 0,1-3 0 0,9-4 0 32,4 3-19-32,0 1-4 0,-9-1-1 0,4 5 0 0,10 3 33 0,-5 1 0 0,-9 3 0 0,0 4 0 15,4-3 0-15,1 7-13 0,-5 4 4 0,-13 0 1 16,0 0 8-16,13 0 0 0,5 0 0 0,-5 4 0 15,-13-4 0-15,13 7 8 0,0 1-8 0,1 4 0 16,-1-4 0-16,-5-1 0 0,6 1 0 0,3 0 0 16,1 0 0-16,-1-4 0 0,-8 4 0 0,9-5 0 15,-1 1 0-15,9 0 0 0,-8 0 0 0,0 4 0 0,-1-4 0 16,5 0 0-16,4 0 0 0,-8 3-8 0,-1 1 8 16,5-4 0-16,13 4 0 0,-4-4 0 0,-4-4 0 0,-1 0 0 15,0 4 0-15,1-8 0 0,3 0 0 0,-8 0 11 16,-4-4-3-16,-1 0 0 0,5-3-8 0,-9 3 0 15,1-8 0-15,-1 1 0 0,4-1 0 0,-4-3 0 16,1-5 0-16,-1-3 0 0,-9 0 0 0,9-1 0 16,5-3 0-16,-5 0 0 0,-9-4 0 0,5 4 0 15,4 3 0-15,-4 5 0 0,-5-4 0 0,1 11 0 16,-5-11 0-16,4 15 0 0,1-7 0 0,-5 19 0 16,0 0 0-16,0 0 0 0,0 0 8 0,-9 0-8 15,-9 7 12-15,5 5-4 0,-4 0-8 0,-5 3-9 16,8 1 9-16,-7 0-13 0,3 3 13 0,-4 1 0 15,13 3 0-15,-4-7 0 0,-9 3 0 0,9-3 0 16,4-1 0-16,-4 5 0 0,4-9 0 0,5 1 0 0,0 4 0 16,8-5 0-16,5-3 0 0,-5 4 0 0,-4-12 0 0,0 0 0 15,9 12 23-15,4-8 7 0,-13-4 2 0,9 3 0 16,-9-3-32-16,9 12 0 0,8-12 0 0,-8 8 0 16,-9-8 0-16,9 12 0 0,4-12 0 0,0 4 0 15,-4-4 0-15,0 3 0 0,-1 1 0 0,5-4 0 16,5 4 0-16,-9-4 0 0,-9 0 0 0,13-4 0 15,9 0 0-15,-5 1 0 0,-8-1 0 0,4-4 0 16,5 4 0-16,4-4 0 0,-5-4-13 0,1 5 4 16,-5-5 9-16,5 0 0 0,4 1 0 0,4-1 0 15,-4-4 9-15,4 5-9 0,-4-5 12 0,4 4-12 16,5 1 0-16,-5 3 0 0,1 4 0 0,-1-8 0 0,0 4 0 16,1 8 0-16,-5-11 0 0,0 11 0 0,-5 0 0 0,1-4 0 15,-5 0 0-15,0 4 0 0,-4 4 0 0,0 0 0 16,4 0 0-16,-9 3 0 0,-4-7 13 0,9 0-4 15,-9 0-1-15,9 0 0 0,-9 0 4 0,0 0 0 16,0 0 0-16,9 8 0 0,-9-8 0 0,4 12 0 16,-4-12 0-16,0 8 0 0,0 3 16 0,0 1 3 15,4 0 1-15,-4 3 0 0,-4 1-12 0,4 3-3 16,0 1 0-16,-4 3 0 0,4 5-2 0,0-9-1 16,0 5 0-16,0-5 0 0,0 4 14 0,4-3 4 15,0-1 0-15,5-3 0 0,-5 0-32 0,5-1 0 16,-4 1 0-16,8-4 0 15,0-5-47-15,4 5-12 0,-3-4-2 0,8-4-1 16,4-8-171-16,-4-4-35 0,35-35-6 0,-9 12-2 0</inkml:trace>
        </inkml:traceGroup>
        <inkml:traceGroup>
          <inkml:annotationXML>
            <emma:emma xmlns:emma="http://www.w3.org/2003/04/emma" version="1.0">
              <emma:interpretation id="{0B1C38F5-CCA3-418C-B75A-D117E119BD78}" emma:medium="tactile" emma:mode="ink">
                <msink:context xmlns:msink="http://schemas.microsoft.com/ink/2010/main" type="inkWord" rotatedBoundingBox="22783,1669 26920,1463 26969,2457 22833,266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8836.9642">22567 1003 1785 0,'0'0'159'0,"0"0"-127"0,5-8-32 0,-5 8 0 16,0 0 60-16,0 0 5 0,0 0 2 0,0 0 0 15,-5 8-19-15,-8 3-4 0,4 1-1 0,1 4 0 16,-6 7 9-16,1 1 1 0,0 3 1 0,4 4 0 16,-4-4-1-16,4 5 0 0,1-1 0 0,-1 0 0 15,4 0-9-15,-3 0-1 0,8-7-1 0,-5-1 0 16,5-7-34-16,0-1-8 0,0 1 0 0,9 0 0 16,0-9 12-16,-5 1 0 0,5-4 0 0,4-4 0 15,0 0-4-15,5-4-8 0,4 4 12 0,0-12-4 0,0 5 0 0,4-9 0 16,0-3 0-16,9 3 0 0,-4-4-8 15,0-3 0-15,0-4-10 0,-1 3 10 0,-3-7 0 16,-1 0 0-16,-9 4 0 0,1-5 0 0,-5 9 0 0,-4-4 0 16,-5 3 0-16,-4 5 0 0,0-1 0 0,-8 9 13 15,-6 7-4-15,-3-8-1 0,-10 4 20 0,-3 8 3 16,-10 0 1-16,-4 0 0 0,1 4-41 0,-6 4-8 16,1 8-2-16,0-1 0 15,13 5-72-15,0-1-14 0,8 5-3 0,-3-5-1064 16</inkml:trace>
          <inkml:trace contextRef="#ctx0" brushRef="#br0" timeOffset="39221.68">23063 933 1324 0,'9'-8'118'0,"0"0"-94"0,4 4-24 0,0-4 0 16,-4 8 84-16,-1 0 12 0,6 0 2 0,-1 4 1 15,-4 0 10-15,-1 4 3 0,1 0 0 0,-5 3 0 16,5 9-32-16,-9 3-7 0,5 1-1 0,-5 3 0 16,0 0-6-16,-5 4-2 0,1 5 0 0,-1 3 0 15,1-8-12-15,4-8-4 16,-4 4 0-16,-1-3 0 0,5-5-25 0,-4 1-6 0,0-1-1 0,4-7 0 16,-5 0 20-16,5-4 3 0,0-1 1 0,0-7 0 15,0 0-12-15,0 0-1 0,0 0-1 0,0 0 0 0,0-11 9 0,5-5 1 16,-1 4 1-16,0-7 0 0,5-12-22 0,0-1-5 15,0 5-1-15,4-4 0 0,-4 0-9 0,4 0 12 16,0-1-12-16,0 5 12 0,5 0-12 0,4-1 0 16,-1 5 0-16,1-4 0 15,5 7-24-15,-1 1-8 0,5-1 0 0,-1 12-1 16,1-7-76-16,0 3-15 0,-5 4-4 0,5 4-716 16,0 4-144-16</inkml:trace>
          <inkml:trace contextRef="#ctx0" brushRef="#br0" timeOffset="38451.4673">21453 933 403 0,'31'-20'36'0,"-23"8"-36"15,1-3 0-15,0 7 0 0,0-8 230 0,-9 16 39 16,0 0 8-16,0 0 2 0,0 0-124 0,0 0-25 15,0 16-5-15,0 3-1 0,-9 5-11 0,0 11-2 16,-4 12-1-16,-9-4 0 0,4 7-35 0,-3 1-7 16,-1 4-2-16,0-1 0 0,0 1-18 0,0-12-3 0,4-4-1 0,1 4 0 15,-1-4-12-15,9-8-4 0,1-4 0 0,-1-7 0 16,4-9-20-16,1 5-8 0,4-16 0 16,0 0 9-16,0 0 11 0,0 0 3 0,4-8 0 0,5 0 0 15,-4 1-23-15,12-9 0 0,1-7 0 0,8-1-12 16,0-7 12-16,1-4 0 0,-1 0 0 0,0-4 8 15,1 0-8-15,-1 4-12 0,0 0 4 0,-4-1 0 16,-4 13 8-16,-1 4 0 0,-4 3 0 0,-4 12 0 16,-9 4 0-16,0 0 0 0,9 0 0 0,-5 12 0 15,-4 3 0-15,0 5 0 0,0 7 0 0,-4 0 0 16,0 5 0-16,-5 3 11 0,4-4-3 0,-3-4 0 16,3 4-8-16,-3-7 0 0,3 3 0 0,1-7 0 0,4-9 0 15,4 1 0-15,-4-4 0 0,0-8 0 0,9 8 0 16,0-4 0-16,-1-4 0 0,6 0 0 0,3-4 28 0,1-4 3 15,-1-4 1-15,5-3 0 0,5-1-32 0,-6-4 0 16,1-3 0-16,5-4 0 0,3-1 0 0,-3 1 0 16,-5 0-13-16,4-12 4 0,0 8 9 0,1-1 0 15,-14 9 0-15,4-8 8 0,1 4-8 0,-5-5 0 16,-4 9 0-16,0 3 0 0,-5 1 8 0,0 7-8 16,1-3 8-16,-5 11-8 15,-5-8-131-15,5 12-30 0,0 0-7 0,0 0-973 0</inkml:trace>
          <inkml:trace contextRef="#ctx0" brushRef="#br0" timeOffset="40418.5364">24318 897 1951 0,'13'-11'43'0,"-4"7"9"0,-1 0 1 0,6-4 2 0,-6 4-44 0,1 4-11 0,0-4 0 0,0 0 0 16,-5 4 55-16,1-11 9 0,-1 7 1 0,0 0 1 15,-4 4 30-15,0 0 7 0,0-12 1 0,0 12 0 16,-8-8-64-16,-1 1-13 0,0-1-3 0,-4 4 0 15,-5 0 5-15,1 8 1 0,-5 0 0 0,-9 8 0 32,-4-1-48-32,0 9-10 0,0-1-1 0,-5 12-1 0,1-7 47 0,-1 11 10 0,5 4 1 0,0 0 1 15,4 4-21-15,9-4-8 0,-4-4 0 0,9 4 0 16,-1-4 0-16,5-8 0 0,4 1 0 0,5-9 0 16,-5 1 8-16,5-5-8 0,4-3 0 0,4-4 9 15,5 0-1-15,-1-5 0 0,1-3 0 0,9 0 0 16,-1-3 0-16,5-5-8 0,0 0 12 0,5-4-4 0,-1-3-8 15,5-1 0-15,-1-7 0 0,10-1 8 0,-10-3-8 16,6-4 0-16,-1 0 0 0,0-8 0 0,-5-4 0 0,1 4 0 16,-4-4 0-16,-6 8 0 15,6 0 12-15,4-8 1 0,-1 0 0 0,1-4 0 0,4 0-13 0,-4 8 0 16,-1-4 0-16,6-7 0 0,-6 11 0 0,-8 7 0 16,-4 9 0-16,-1 3-10 0,-8 9 10 0,0-1 0 15,-5 4 0-15,1 4 0 0,-5 4 0 0,0 0 0 16,0 0 0-16,0 0 0 0,0 0 0 0,-9 12 0 15,0 4 8-15,0-5-8 0,1-3 0 0,-1 4 0 16,4-4 0-16,-3 3-8 0,-6 1 8 0,1 4 0 16,4-5 0-16,-4 9 0 0,-4-8 0 0,-1 7 0 15,1 4 0-15,4 1 0 0,-5 3 0 0,5 4 0 16,0 1 0-16,4-1 0 0,-4 8 0 0,-5 0 0 0,5 4 0 16,-5 0 0-16,5-1 0 0,-4 5 0 0,-1-4 8 15,5 0-8-15,0-4 20 0,0-4-1 0,4-4 0 0,-4 1 0 16,0-5-9-16,-1-8-2 0,10 5 0 15,0-9 0-15,-1-3-8 0,1 0 0 0,4-12 0 0,4 8 0 16,-4-8 0-16,0 0 0 0,0 0 0 0,0 0 8 16,5 3-8-16,3 5 0 0,-8-8 0 0,0 0 8 15,0 0-8-15,0 0 12 0,0 0-12 0,0 0 12 16,0 0-1-16,0 0 0 0,9 8 0 0,-9-8 0 16,0 0 17-16,0 0 3 0,0 0 1 0,0 0 0 15,0 0-24-15,0 0-8 0,0 0 0 0,0 0 0 0,9 0 0 0,-9 0 0 16,9 0 0-16,0 0 0 0,-1 0 0 0,-8 0 0 15,5-4 0-15,3 4 0 0,1-4 0 0,-9 4 0 16,0 0 0-16,5 0 0 0,3-4 0 0,-8 4 0 16,0 0 0-16,0 0 0 0,0 0 0 0,9-4 0 15,-4 4 0-15,-5 0 0 0,0 0 0 0,0 0 0 16,0 0 0-16,0 0 0 0,0 0 0 0,0 0 0 16,4-3 0-16,-4 3 0 0,9-4 0 0,-9 4 0 15,9 0 0-15,-9 0 0 0,4-4 0 0,-4 4 0 16,9 0 0-16,-9 0 0 0,8 0 0 0,1-4 0 15,-4 0 0-15,3 4 0 0,-8 0 0 0,9-4 0 16,-4-4 0-16,3 4 0 16,1 0 0-16,0-3 0 0,4 3 0 0,-4-4 0 0,4 4-12 0,0-4-6 15,0 4-1-15,5-7 0 0,-5 3 5 0,5-4 1 0,-5 4 0 16,0 1 0-16,-4-1 13 0,-1 0 15 0,1 0-3 0,-9 8-1 16,0 0-11-16,9-8 0 0,-9 8 0 0,0 0 0 15,0 0 0-15,4-4 0 0,-4 4 0 0,9-7 0 16,-9 7 0-16,5-4 0 0,-5 4 0 0,4-4 0 15,5 0 0-15,-1 4 0 16,-3-4 0-16,-1 0 0 0,9 0 0 0,-4 0 0 0,-4 0 0 0,8-3 0 16,0 3 0-16,-4 4 0 0,-1-8 0 0,1 8 0 15,0-4 0-15,0-4 0 0,0 0 9 0,4 5-1 16,-5-5-8-16,6 0-12 0,-6 4 4 0,6-12 0 16,-6 13 8-16,5-9 0 0,1 4 0 0,3-4 0 15,-4 1 0-15,5-5 0 0,-1 4 0 0,1-3 0 16,0 3 0-16,8-4 0 0,-4 9 0 0,0-5 0 0,-5 4 0 15,5 4-8-15,-4-7 8 0,-1 11 0 0,1 0 0 0,-1 0-10 16,-3 0 10-16,-1 3 0 0,4 5 0 0,-4-8 16 16,1 8-2-16,3 4 0 0,1-4-23 0,-1 3-5 15,1 1-1-15,-5 0 0 0,-4 3 15 0,4 1 0 16,-9 3 0-16,5 1 10 0,-9 3-10 0,-4 5 0 16,-1-5 0-16,-3 4 0 0,-6 1 8 0,-3-5 8 15,-5 0 3-15,4-3 0 0,-8 3 1 0,-5-3 0 16,1-1 0-16,-5-3 0 0,-1-1-3 0,-3 1 0 15,-14 0 0-15,14-12 0 16,-1 3-17-16,-4 1 8 0,1-4-8 0,-1 0 0 0,4-4 8 0,1 4-8 16,4-4 0-16,-5 0 0 0,1 0-16 0,12-4-6 15,5 0-2-15,5 0 0 16,-1-8-136-16,10 5-28 0</inkml:trace>
        </inkml:traceGroup>
        <inkml:traceGroup>
          <inkml:annotationXML>
            <emma:emma xmlns:emma="http://www.w3.org/2003/04/emma" version="1.0">
              <emma:interpretation id="{5692A5C6-D31B-4303-8C55-8D4AB1D872E7}" emma:medium="tactile" emma:mode="ink">
                <msink:context xmlns:msink="http://schemas.microsoft.com/ink/2010/main" type="inkWord" rotatedBoundingBox="28316,1346 31061,1209 31122,2443 28377,2580"/>
              </emma:interpretation>
              <emma:one-of disjunction-type="recognition" id="oneOf13">
                <emma:interpretation id="interp17" emma:lang="" emma:confidence="0">
                  <emma:literal>This</emma:literal>
                </emma:interpretation>
                <emma:interpretation id="interp18" emma:lang="" emma:confidence="0">
                  <emma:literal>, his</emma:literal>
                </emma:interpretation>
                <emma:interpretation id="interp19" emma:lang="" emma:confidence="0">
                  <emma:literal>/ his</emma:literal>
                </emma:interpretation>
                <emma:interpretation id="interp20" emma:lang="" emma:confidence="0">
                  <emma:literal>this</emma:literal>
                </emma:interpretation>
                <emma:interpretation id="interp21" emma:lang="" emma:confidence="0">
                  <emma:literal>. his</emma:literal>
                </emma:interpretation>
              </emma:one-of>
            </emma:emma>
          </inkml:annotationXML>
          <inkml:trace contextRef="#ctx0" brushRef="#br0" timeOffset="41662.871">27455 550 345 0,'-14'0'31'0,"14"0"-31"15,0 0 0-15,0 0 0 0,0 0 271 0,0 0 48 16,-8 4 9-16,-1 12 3 0,5 3-173 0,-1 1-34 16,1 3-8-16,-1 8 0 0,-8 1-9 0,-4 7-2 15,-1-8 0-15,-4 12 0 0,0 0-29 0,-4 3-7 0,-5-3-1 0,1 12 0 16,3 0-12-16,-4-1-4 0,1-3 0 0,-1 3 0 15,5-11-32-15,-1 0-6 0,1-4-2 0,0-4 0 16,4-3-12-16,0-5 0 0,-4 0 0 0,4-3 0 16,0-5-16-16,0 1-7 0,4-5-1 0,5-3 0 15,0-4-186 1,4-4-38-16,9-4-7 0,0 0-1 0</inkml:trace>
          <inkml:trace contextRef="#ctx0" brushRef="#br0" timeOffset="42527.7077">28341 262 1728 0,'0'0'76'0,"4"-8"16"0,5 4-73 0,0-4-19 15,-5 8 0-15,5 0 0 0,4 0 55 0,-13 0 7 16,0 0 2-16,5 12 0 0,-1 4 4 0,-4 3 0 15,0 4 1-15,-9 13 0 0,0-1-8 0,-4 8-1 16,0 7-1-16,-5 1 0 0,1 4-9 0,-14 15-2 16,1 4 0-16,-10 0 0 0,5-8 5 0,-5 1 1 15,5 3 0-15,-4-8 0 0,8 1-22 0,-4-5-5 16,4-7-1-16,5 3 0 0,0-15 1 0,4-4 0 16,0-7 0-16,0 3 0 0,-4-12-19 0,8-3-8 0,0 0 0 0,1-12 8 15,4 3 0-15,4-3-8 0,0 0 12 0,5-4-4 16,-1-4-8-16,1-4 0 0,0 1 0 15,4-5 8-15,0 4-8 0,4-11 0 0,-4-9 0 16,13-3 0-16,5 0 0 0,4-4 0 0,8-8 0 16,1 4 0-1,13 0-36-15,0 4 0 0,4 0 0 0,-4 4 0 0,-5 7 36 0,-3 9 0 0,-6 7 0 0,-3-4 0 16,-10 8 0-16,-4 4 0 0,5 4 0 0,-9 8 0 16,-5 7 15-16,-4-3 10 15,-4 7 3-15,-1 5 0 0,-4-1-45 16,-4 4-9-16,9-4-2 0,-5 1 0 0,5-1 48 0,-1 4 10 0,5 0 2 0,0-11 0 15,0-1-24-15,5 1-8 0,-1-5 0 0,5-7 9 16,-5-4-9-16,5 4 0 0,4-8 0 0,-4 0 0 16,9-4 0-16,-5-4 0 0,4 4 0 0,5-7 0 15,-4-1 0-15,-1-8 0 0,5 1 0 0,0-4 0 16,-4-1-31-16,4 1-1 0,-5-1-1 0,1 5 0 16,8 3 33-16,-4-3 0 0,0 7 0 0,0-7 0 15,-9 7 14-15,-4 8 10 0,-9 4 1 0,0 0 1 16,0 0-42-16,0 0-8 0,9 0-1 0,-1 8-1 0,-3 0 44 0,-1 11 9 15,1-11 1-15,-5 11 1 0,4-3-29 0,-4 3 8 16,0 1-8-16,4-4 0 0,1-5 0 0,-5 5 0 0,0-16 0 0,4 8 0 16,-4-4 8-16,5 3-8 15,-5-7 0-15,0 0 0 0,0 0 0 0,17 0 0 16,14-7 0-16,-9 3 0 0,-5-4 0 0,1-4 0 16,4 4 0-16,-5-3 0 0,-4-5 0 0,9-3 0 15,0-1 0-15,5 1 0 16,-1-1 0-16,0-11 0 0,5 4 0 0,-5 3 0 0,5 1 0 0,-5-1-8 0,-4 9 8 15,5-5 0-15,-1 5 0 0,5 3 0 0,-5 8-8 0,0-4 8 16,-4 8 0-16,5-8 0 0,3 8 0 16,-3 0 0-16,-5 8 0 0,-1 0 0 0,6 4 0 0,-5-4 0 15,-5 3 0-15,1 1 0 0,-5 4 0 0,0-1 0 16,0 1 0-16,-8-1 9 0,-10 5-9 0,1-1 8 16,0-3 12-16,-1 0 1 0,-8 3 1 0,0-3 0 15,-5-1-10-15,-4 1-1 0,5-4-1 0,-10 3 0 16,1-3 7-16,0 0 2 0,0-1 0 0,-5-3 0 15,0 0-11-15,0-4-8 0,5 0 12 0,-5-4-12 16,1-4-13-16,-1 0-10 0,-4-4-1 0,0 0-1 16,4 4-39-16,-4-11-7 15,-9 3-1-15,-4 0-806 0,4 1-161 0</inkml:trace>
          <inkml:trace contextRef="#ctx0" brushRef="#br0" timeOffset="42683.7048">29403 223 2649 0,'8'-4'58'0,"6"0"12"0,-1 0 2 0,-13 4 4 0,0 0-61 0,0 0-15 15,13 8 0-15,0 0 0 0,-4 3 0 0,0 1 0 16,-5 0 0-16,-4-4 0 16,-4 7-151-16,-10 1-33 0,-16 3-6 0,-10-7-2 0</inkml:trace>
          <inkml:trace contextRef="#ctx0" brushRef="#br0" timeOffset="41407.9282">26779 983 1267 0,'-9'0'28'0,"9"0"5"0,0 0 2 0,0 0 1 0,0 0-36 0,0 0 0 0,0 0 0 0,0 0 0 15,0 0 109-15,0 0 15 0,0 0 4 0,0 0 0 16,0 0-52-16,0 0-9 0,13 0-3 0,1-8 0 16,3 5 16-16,9-5 4 0,5 4 0 0,4-4 0 15,9 4-36-15,-4-4-6 0,3 1-2 0,6 3 0 16,-5 4-4-16,-1-4 0 0,1 4-1 0,0-4 0 15,-4 0-20-15,-1 4-4 0,-4-4-1 0,0 4 0 16,-4 0-10-16,-5 0 0 0,-4 0 0 0,0 0 0 16,-4 0-138-16,-9-4-23 0,4 0-5 0,-4 4-1 15,-5 0-10-15,0-8-3 0,14-7 0 0,-14 3 0 0</inkml:trace>
        </inkml:traceGroup>
      </inkml:traceGroup>
      <inkml:traceGroup>
        <inkml:annotationXML>
          <emma:emma xmlns:emma="http://www.w3.org/2003/04/emma" version="1.0">
            <emma:interpretation id="{A31BAF30-D071-4946-9A5D-D16B88E84C5E}" emma:medium="tactile" emma:mode="ink">
              <msink:context xmlns:msink="http://schemas.microsoft.com/ink/2010/main" type="line" rotatedBoundingBox="2075,4599 30843,2511 30970,4261 2202,6350"/>
            </emma:interpretation>
          </emma:emma>
        </inkml:annotationXML>
        <inkml:traceGroup>
          <inkml:annotationXML>
            <emma:emma xmlns:emma="http://www.w3.org/2003/04/emma" version="1.0">
              <emma:interpretation id="{0935F2AA-AB63-45AA-9093-B7E66D692853}" emma:medium="tactile" emma:mode="ink">
                <msink:context xmlns:msink="http://schemas.microsoft.com/ink/2010/main" type="inkWord" rotatedBoundingBox="2078,4637 6975,4282 7100,5994 2202,6350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4697.6432">2074 4353 1796 0,'-8'11'80'0,"3"-3"16"16,1 4-77-16,4 3-19 0,-9 5 0 0,9 3 0 0,-9 9 61 0,5 3 9 15,-5-4 2-15,5 4 0 0,-10-4-7 0,6 0-1 16,3 1 0-16,1-5 0 0,4-4-32 0,-4 1-6 15,8-5-2-15,-4-3 0 0,9-5 7 0,-5-3 1 16,-4-8 0-16,9 4 0 0,0-4-10 0,4-4-2 16,0 0 0-16,0-3 0 0,0-5-20 0,9 0 8 15,-9-3-8-15,1-1 0 0,3-4 0 0,1-3 9 16,-5 0-9-16,0-5 0 0,0 5 9 0,0-4-9 16,0 3 0-16,-4-3 9 0,4 0-1 0,-8 3 0 15,-1-3 0-15,1 4 0 0,-5 7 0 0,0-4 0 16,-5 5 0-16,1-1 0 0,-1 8 16 0,1 1 2 15,-9 3 1-15,0 4 0 0,0 4-19 0,-5 3-8 16,5 1 8-16,-9 4-8 0,0 4 0 0,0 3-12 16,4 4 0-16,-8 1-798 15,4-1-160-15</inkml:trace>
          <inkml:trace contextRef="#ctx0" brushRef="#br0" timeOffset="45148.7683">2763 3545 1936 0,'0'24'86'15,"0"-12"18"-15,4 3-84 0,-4 12-20 0,5 9 0 0,-1 3 0 0,1 7 84 0,-1 5 13 16,0 0 3-16,-4 3 0 0,9-3-16 0,-9 4-2 15,-9-1-1-15,9 1 0 0,-4-5-15 0,4 1-3 16,-4 0-1-16,4 0 0 0,-5-1-14 0,5 1-2 16,-4 0-1-16,4-12 0 0,0 4-29 0,0-8-5 15,0-8-2-15,0 0 0 0,-5-3 0 0,5-9 0 16,0-3 0-16,0 0 0 0,0-1-9 0,0-11 10 16,0 0-10-16,0 0 10 0,0 0-10 0,0 0 10 15,0 0-10-15,0 0 10 0,0 0-10 0,-4-11 0 16,4-1 0-16,4-4 0 0,-4-7-10 0,0-4 10 15,5-5-13-15,4-7 5 0,-1 0-6 0,6 0-1 16,-1-7 0-16,4 3 0 0,1 0-2 0,4 0-1 16,0 8 0-16,0 4 0 0,4 3 4 0,-4 5 1 15,0 11 0-15,0 1 0 0,0 3 5 0,0 8 8 16,-5 4-13-16,1 3 5 0,-1 5 8 0,-4 4 0 0,-4-1 0 16,0 9 0-16,-5-5 0 0,1 5 11 0,-5 3-11 15,-5 0 12-15,-3 1-4 0,-1-5-8 0,-9 4 12 0,-4 1-4 16,5-1-8-16,-5 0 0 0,-4-3 0 0,-1 3 8 15,5-8-8-15,-4-3 0 0,-5-4 0 0,5-1 0 16,4 1-73-16,0-4-11 0,0 0-1 16,5-8-1-16,-1 0-140 15,0 0-28-15</inkml:trace>
          <inkml:trace contextRef="#ctx0" brushRef="#br0" timeOffset="45375.8998">3386 3405 2127 0,'0'0'47'0,"0"0"9"0,9 8 3 15,0 4 1-15,-5 3-48 0,9 9-12 0,-8-1 0 0,8 8 0 0,-4 4 92 0,-1 4 16 16,-3-4 3-16,3 8 1 0,1 0-29 0,0 0-6 16,0 0-1-16,-5 0 0 0,5-4-22 0,-5 0-5 15,1 0-1-15,-1-4 0 0,0-4-39 0,1 0-9 16,-5 0 0-16,-5 1 0 15,5-5-48-15,-4 4-8 0,4-4-3 0,-4 5 0 16,-1 3-141-16,-3-4-28 0</inkml:trace>
          <inkml:trace contextRef="#ctx0" brushRef="#br0" timeOffset="45699.4187">3676 4380 921 0,'0'0'40'0,"0"0"10"0,13-4-40 0,0 0-10 0,-4 4 0 0,4 0 0 16,4-8 191-16,5 4 36 0,5-3 7 0,-14-1 2 16,-4-4-104-16,8 0-20 0,14 1-4 0,-9-5 0 15,-9 1-40-15,5-5-7 0,12-3-1 0,-3 3-1 16,-5 1-11-16,-1-5-3 0,-3 1 0 0,4-1 0 16,4 1-23-16,-8 0-5 0,-9-1-1 0,-1 5 0 15,6-1-2-15,-6 9-1 0,-8-5 0 0,-4 4 0 16,0 5 11-16,-1-1 3 0,1 4 0 0,-14 4 0 15,-4 0 1-15,5 8 0 0,8 3 0 0,-9 5 0 0,-12 3 3 0,3 5 1 16,10 7 0-16,-1-4 0 16,9 4-32-16,-8 5-13 0,-5-1 1 0,4 0 0 0,10 0 12 0,3 0 0 15,-8 0 0-15,4-8 0 0,9 5-16 0,0-5-1 16,0 0 0-16,0 0 0 16,0-3-101-16,5-1-20 0,12-3-4 0,-8-5-1 15,-9-7-55-15,13 0-11 0</inkml:trace>
          <inkml:trace contextRef="#ctx0" brushRef="#br0" timeOffset="43977.1821">767 4302 1450 0,'0'0'32'0,"0"0"6"0,-9 4 2 0,0 8 1 0,5-1-33 0,0 13-8 0,-1-1 0 0,1 8 0 15,4 12 55-15,0 4 9 0,-5 4 1 0,1 7 1 16,4 1-2-16,0-1-1 0,-9 5 0 0,0-21 0 0,9 9-9 16,-4-4-2-16,0 4 0 0,-1-5 0 0,5 1-9 0,0-4-3 15,-8-8 0-15,8 8 0 0,-9-4-11 0,9-8-2 16,-5-7-1-16,5-9 0 0,-4 1-3 0,4-8-1 15,0-8 0-15,0 0 0 0,0 0 14 0,0 0 4 16,-9-8 0-16,5-4 0 0,-1-3-14 0,-3-1-2 16,-1-7-1-16,4-5 0 0,-3-11-4 0,8 0-1 15,-9-7 0-15,5-5 0 0,-1 0-18 0,1 0 0 16,4 1 8-16,4-5-8 16,-4 1-23-16,9-9-8 0,0-7-1 0,4 0-1 0,9-4 16 0,4 7 3 15,0 1 1-15,5 8 0 0,0 11-9 0,4 0-2 16,0 8 0-16,0 8 0 0,5 0 8 0,-5 11 2 15,-9 8 0-15,0 5 0 0,1-1 0 0,-10 8 0 16,1 4 0-16,-1 3 0 0,1 1 14 0,-9 4 12 16,4 4-3-16,-4-5 0 0,-5 5-1 0,0 7 0 0,-8-3 0 15,4 3 0-15,-4 1 12 0,-10-5 3 0,-3 4 0 16,-1 5 0-16,-4-1-14 0,1 0-9 0,-10 1 12 16,4 3-12-16,-3-4 9 0,-5 4-9 0,0-7 0 0,-1 3 9 15,1-4-9-15,0-3-9 0,5-4 9 0,3-1-13 31,5 1-84-31,-4-5-17 0,8 5-3 0,1-8-883 0</inkml:trace>
          <inkml:trace contextRef="#ctx0" brushRef="#br0" timeOffset="44332.0013">1324 4318 1324 0,'13'-8'118'0,"-8"4"-94"0,3 0-24 0,-8 4 0 0,0 0 108 0,5 4 16 16,4 0 4-16,-1 7 1 0,-3 1-45 0,3 8-8 16,1-5-3-16,-9 13 0 0,9 3-8 0,-9 4-1 15,4 0-1-15,-4 0 0 0,0 0-6 0,0 0-1 16,0 0 0-16,0-3 0 0,0-5-35 0,0 0-7 16,0-3-2-16,0-1 0 0,0 0-4 0,0-7-8 15,0 0 11-15,-4-5-11 0,4-3 14 0,0-8-4 16,0 0-1-16,0 0 0 0,0 0 24 0,0 0 5 15,0 0 1-15,0 0 0 0,0 0-19 0,4-8-4 16,1-3-1-16,-1-5 0 0,5 0 2 0,-5-3 1 16,1-1 0-16,4-3 0 0,-5-4-3 0,5 3-1 0,4-7 0 15,-9 4 0-15,5-8 2 0,0 3 1 0,4 1 0 16,-4-4 0-16,4 4-17 0,0-4 0 16,-4 0-11-16,4 4 11 15,0-1-98-15,5 5-13 0,-1 0-2 0,5 3-686 0,0 1-137 0</inkml:trace>
          <inkml:trace contextRef="#ctx0" brushRef="#br0" timeOffset="46274.8557">4702 4048 2026 0,'0'0'90'0,"0"0"18"0,9 8-86 0,-5 4-22 0,-12 0 0 0,8 3 0 15,13 5 54-15,-9-1 6 0,-4 1 2 0,0 3 0 16,0 1 3-16,0-1 1 0,0 4 0 0,0 4 0 15,-13-3-27-15,9-5-6 0,4-7-1 0,0-1 0 16,-14 5 0-16,6-1 0 0,3-7 0 0,5 0 0 16,5-4-19-16,-5-8-4 0,-9 3-1 0,9-3 0 15,9 4-8-15,-9-4 0 0,-5 0 9 0,5 0-9 16,0 0 12-16,5-11-3 0,-1-5 0 0,-4 0 0 16,4-7-9-16,5 4 0 0,4-9 0 0,-4 5 0 15,0-4 0-15,4-1 0 0,9 1 0 0,0 4 8 16,-4-5-8-16,-1 5 0 0,1 3 0 0,4 5 0 15,0 3 0-15,-5 0 0 0,-8 8 0 0,4 1 8 0,5 3 0 16,-5 0-8-16,-13 0 12 0,8 11-4 0,6 1-8 0,-6 4 8 16,6-1-8-16,-10 9 8 0,-4-1-8 0,4 4 8 15,10-3-8-15,-6-1 8 0,-8 4-8 0,0-3 12 16,5-1-12-16,3-3 12 0,-3-1-12 0,-1-3 12 16,-8-5-12-16,8 1 12 0,5-4 0 0,-9-8 0 15,0 0 0-15,0 0 0 0,0 0-12 0,0 0 0 16,0 0 0-16,-9 0 0 0,5-4 0 0,-5-8 12 15,5 1-12-15,-1-5 12 0,-3 4-12 0,3 1 0 16,10-9 0-16,-5-3 8 0,0-1-8 0,4-3 0 16,5 0 0-16,4 3 0 0,9-3 0 0,-5 0 0 15,1-4 0-15,8 3 0 0,14 1 0 0,-5 7 0 16,-18 1 0-16,5 3 0 0,5 5 0 0,-10 7 0 16,5 0 0-16,-9 8 0 0,-4 4 0 0,4 3 10 15,5 5-10-15,-5 3 10 0,-9 1 6 0,5 3 2 0,4 5 0 16,-8-1 0-16,3-4 10 0,-3 5 3 0,-1-5 0 15,1 4 0-15,3 1-23 0,-3-1-8 0,-5-4 0 0,4 1 0 32,5-1-20-32,0-3-9 0,-9-9-3 0,4 5 0 15,5-4-110-15,-5-1-22 0,-4-11-5 0,0 0-1021 0</inkml:trace>
        </inkml:traceGroup>
        <inkml:traceGroup>
          <inkml:annotationXML>
            <emma:emma xmlns:emma="http://www.w3.org/2003/04/emma" version="1.0">
              <emma:interpretation id="{28DC2B4B-361B-4C70-883A-4CF6E87A18C9}" emma:medium="tactile" emma:mode="ink">
                <msink:context xmlns:msink="http://schemas.microsoft.com/ink/2010/main" type="inkWord" rotatedBoundingBox="8954,4100 9783,4040 9887,5480 9058,5540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8044.7056">7844 3062 2016 0,'-22'-8'89'0,"22"8"19"0,-9-4-87 0,9 4-21 16,-5-4 0-16,5 4 0 0,-8 4 63 0,8-4 8 15,0 0 1-15,0 0 1 16,-5 8-113-16,1 4-22 0,4-1-5 0,-4 1-877 0</inkml:trace>
          <inkml:trace contextRef="#ctx0" brushRef="#br0" timeOffset="47895.8378">7440 3744 1137 0,'0'-27'50'0,"9"15"11"0,-9 5-49 15,4-5-12-15,-4 4 0 0,0 0 0 0,0 8 98 0,0 0 17 16,0 0 3-16,0 0 1 0,0 0-34 0,-4 16-6 15,-1 3-2-15,1 5 0 0,0 11-32 0,4 4-6 16,0-4-2-16,0 4 0 0,0 0-5 0,4-4-2 16,5-4 0-16,-1-4 0 0,1 1-12 0,0-5-2 15,4-7-1-15,0-1 0 0,1-3 12 0,3-4 2 16,-4-8 1-16,5-4 0 0,-1 4-10 0,1-12-1 16,-1 4-1-16,5-7 0 0,-4-5 0 0,-1-3 0 15,5 0 0-15,0-5 0 0,0 1-18 0,0-8 0 16,0 0 0-16,0 0 0 0,0-4 26 0,-4 4 5 15,-1 3 1-15,5-3 0 0,0 0-32 0,4 4 0 0,1 0 0 16,-1 7 0-16,0 5 0 0,1 7 0 0,-1 1 0 16,0 7 0-16,1 0 0 0,-6 8-12 0,1 3 1 15,0 5 0-15,-4 8 11 0,-1 3 0 0,-3 4 0 16,-1 5 8-16,-4 3 9 0,-5 4 3 0,-4 0 0 0,-4 0 0 16,-1-4 12-16,-4 0 4 0,-4 0 0 0,-9 0 0 15,5-8-3-15,-10-3 0 0,5 3 0 0,-8-8 0 16,3 1-14-16,-3-4-3 0,-5-5-1 0,4 1 0 15,5 0-3-15,-5-5 0 0,5 1 0 0,-5-8 0 16,0 4-12-16,0-8 0 0,5 4 0 0,0-4 0 16,8 0-107-16,-4-3-24 15,0-5-5-15</inkml:trace>
          <inkml:trace contextRef="#ctx0" brushRef="#br0" timeOffset="-1.50517E8">7861 4477 1267 0,'0'0'112'0,"0"0"-89"0,0 0-23 0,0 0 0 16,0 0 36-16,0 0 2 0,0 0 1 0,4 4-438 15,1 4-87-15</inkml:trace>
        </inkml:traceGroup>
        <inkml:traceGroup>
          <inkml:annotationXML>
            <emma:emma xmlns:emma="http://www.w3.org/2003/04/emma" version="1.0">
              <emma:interpretation id="{D67AA468-7B4E-440E-AC41-757252B08606}" emma:medium="tactile" emma:mode="ink">
                <msink:context xmlns:msink="http://schemas.microsoft.com/ink/2010/main" type="inkWord" rotatedBoundingBox="11621,4581 13060,4477 13105,5098 11666,5202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6114.6132">10682 3623 691 0,'0'0'61'0,"5"-7"-49"0,-5 7-12 0,0-8 0 16,4-4 95-16,-4 4 16 0,0 8 3 0,0-7 1 15,-4-1-67-15,4 4-12 0,-5-4-4 0,5 8 0 16,-4-4 7-16,4 4 1 0,0-8 0 0,0 8 0 15,-9-4-10-15,5 1-2 0,-5-1 0 0,0 0 0 16,9 4 0-16,0 0 0 0,-9-4 0 0,0 4 0 16,9 0-14-16,-8-4-3 0,-5 4-1 0,4-4 0 15,0 4 8-15,9 0 2 0,-9 0 0 0,0 0 0 16,9 0-8-16,-13 0 0 0,4 0-1 0,-4 4 0 16,0-4 9-16,0 4 1 0,0-4 1 0,4 4 0 15,-8 0-22-15,3 3 0 0,1 1 0 0,0-4 0 16,4 4 0-16,-4-4 0 0,0 4 0 0,-5 3 0 0,-4 5 0 15,1 0 14-15,-1 7-2 0,0 0 0 0,-9 1 10 16,5 3 2-16,-5 0 0 0,5 5 0 0,-1-1-8 0,5 0-2 16,5-4 0-16,-1-3 0 0,9-1 3 0,1-3 1 15,3-1 0-15,5-3 0 0,5 3-18 0,-1-3-14 16,5-5 2-16,0 5 1 0,4-8 11 0,0 3 0 16,0-7 0-16,5 0 0 0,-1 0 0 0,1-4 0 15,4-4 0-15,-5 0 0 0,1-3 8 0,4-5-8 16,0-4 10-16,-5 1-10 0,5-5 12 0,-4-3-3 15,-1-1-1-15,1-3 0 0,-1 0 0 0,-4-4-8 16,1-1 12-16,-1 1-4 0,4 4-8 0,-3-4 10 16,-1 7-10-16,-9 5 10 0,5-1 3 0,0 9 1 15,-9-1 0-15,0 12 0 0,0 0 15 0,0 0 3 16,0 16 1-16,-5-1 0 0,1 9-19 0,-1 7-4 0,1 8-1 16,0 0 0-16,-1 4-9 0,5-4 8 0,0 0-8 15,5-4 8-15,-1 0-8 0,0-4 0 0,1-4 0 16,4-7 0-16,-1-1 0 0,1-3 0 0,0-4 0 0,0-5 0 15,4-3 8-15,-4 0 0 0,-1-4 0 0,6-8 0 16,-1-3 3-16,4-5 0 0,5-3 0 0,0-5 0 16,0 1-11-16,4-8 0 0,5-4 0 0,0-4 0 15,-5 0 11-15,5-4 3 0,4 0 1 0,0-4 0 16,0 4-15-16,5 0 0 0,-5 8 8 0,9 0-8 16,-5 4 14-16,1 7 0 0,-5 5 0 0,4-1 0 15,1 13-34-15,-1 3-8 0,-4 4 0 16,0 7-1-16,-4 5 29 0,-9 4 0 0,0 3 11 0,-4 5-3 0,-1-1-8 15,-4 0 0-15,-4-3 0 0,-5-1 0 0,5 5 0 0,-9-1 11 16,0-3-11-16,-4-5 12 0,-1 1 8 0,1 3 1 16,-9-7 1-16,4 4 0 0,-4 3-1 0,-5-3 0 15,-4-1 0-15,0 1 0 0,-8 4 15 0,-1-5 2 16,5 5 1-16,-9 3 0 0,-5-3-23 0,1-1-5 16,4 4-1-16,-5-3 0 0,1-5-2 0,3 1 0 15,-3-4 0-15,8-1 0 0,1 1-8 0,-1 0 0 16,0-8 0-16,5 4 8 0,8-5-8 0,1-3-17 15,4-3 4-15,13 3-806 16,8-12-161-16</inkml:trace>
        </inkml:traceGroup>
        <inkml:traceGroup>
          <inkml:annotationXML>
            <emma:emma xmlns:emma="http://www.w3.org/2003/04/emma" version="1.0">
              <emma:interpretation id="{36243EF4-682E-4DFB-8CA4-4114695DE546}" emma:medium="tactile" emma:mode="ink">
                <msink:context xmlns:msink="http://schemas.microsoft.com/ink/2010/main" type="inkWord" rotatedBoundingBox="14675,3933 17997,3691 18072,4729 14750,4971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8541.4818">14740 3417 1450 0,'0'0'64'0,"0"-8"14"0,5 4-62 0,-5 4-16 0,0-8 0 0,0 8 0 15,0 0 0-15,0 0 0 0,0-8 0 0,-5 1 0 16,1-1 53-16,0 4 8 0,-1-4 2 0,1 4 0 16,-5 0 10-16,-4 0 3 0,4 4 0 0,-4-3 0 15,0 3-25-15,-5 0-5 0,5 3-1 0,-5 1 0 16,-3 0-6-16,-1 4-2 0,-5 0 0 0,5 4 0 15,0-5-7-15,-4 5-2 0,0 4 0 0,-1 3 0 16,-3 1 0-16,3-1 0 0,1 8 0 0,-5 1 0 16,5-1-8-16,0 0-1 0,4 1-1 0,0-1 0 15,0 4-4-15,4-4-1 0,1 1 0 0,8-5 0 0,0 1-13 16,1-5 9-16,3 1-9 0,5-5 8 0,5-3 0 0,-1 0 0 16,-4-12 0-16,13 3 0 0,0 1-8 0,9-8 0 15,0 1 0-15,-4-9 0 0,8-4 0 0,0-3 0 16,1-1 9-16,3-7-9 0,-3 0 0 0,3-1 8 15,1-3-8-15,4 0 0 0,-4 4 0 0,-5-5-8 16,-4 5 0-16,4 8 0 0,-8-1 8 0,-5 5 0 16,0 3 0-16,-8 4 0 0,3 4 0 0,-8 4 0 15,0 0 0-15,0 0 8 0,-8 12 24 0,3 0 6 16,-3 7 1-16,3 4 0 0,-4-3-22 0,9-1-4 16,-4 5-1-16,4 3 0 0,0-7-12 0,0 3 0 15,4-3 0-15,1-5 0 0,-1 1 0 0,5 3-15 16,0-3 3-16,4-1 1 15,0 1-138-15,5-4-28 0,-5-4-6 0,4-1-853 0</inkml:trace>
          <inkml:trace contextRef="#ctx0" brushRef="#br0" timeOffset="58781.0958">15162 3393 1152 0,'0'0'51'0,"0"0"10"15,0 0-49-15,0 0-12 0,0 0 0 0,0 0 0 16,0 0 204-16,0 0 37 0,0 12 8 0,-5 8 2 15,1-1-132-15,-1 1-27 0,1 3-4 0,4 4-2 16,-4 1-19-16,-1-1-4 0,5 8-1 0,-4-8 0 0,4-3-19 0,-5 3-4 16,1-4-1-16,0 1 0 0,4-5-20 0,-5 1-4 15,5-5-1-15,-4-3 0 16,4-4 2-16,0-8 0 0,0 0 0 0,0 0 0 16,0 0-3-16,0 0-1 0,0 0 0 0,0 0 0 0,0 0 2 0,0 0 1 15,4-8 0-15,1-4 0 0,3-3-4 0,-3-5-1 16,-1 5 0-16,5-5 0 0,4-3-1 0,0-1 0 15,0 1 0-15,5 0 0 0,0-1-8 0,-5 5 0 16,4 3 0-16,1 0 0 0,-1 5 0 0,10-1-12 16,-1 0 4-16,0 1 8 15,5 3-161-15,-9 8-25 0,9 0-5 0</inkml:trace>
          <inkml:trace contextRef="#ctx0" brushRef="#br0" timeOffset="59276.4424">16131 3354 2023 0,'4'-19'89'0,"1"7"19"0,-1 0-86 15,5 5-22-15,-5-1 0 0,1 0 0 0,-1-4 56 0,1 1 8 0,-5 3 0 0,0-4 1 16,-5 4-1-16,1-3 0 0,-1 3 0 0,1 0 0 16,-5 0-25-16,-4 0-6 0,0 5-1 0,-9 6 0 15,0 1 0-15,-4 8 0 0,-5 8 0 0,-4-1 0 16,4 8-32-16,1 5 0 0,-6-1 0 0,6 4 0 15,-1 4 0-15,0 0-14 0,1-4 2 0,3 4 1 16,1-4 11-16,4 0 0 0,9-4 0 0,-5-3 0 16,5-5 0-16,4 0 0 0,5 1 0 0,0-9 0 15,4 1 0-15,0-8 0 0,0-8 0 0,0 0 8 0,8 4-8 16,10-4 9-16,-5-4-9 0,9 0 10 0,4-8-10 16,1-3 0-16,-1 3 9 0,9-8-9 0,-4-3 0 0,4 0 0 15,-4-5 0-15,4 1 8 0,-5-4-8 0,5-4 11 16,-4 0-11-16,0-4 12 0,0 0-12 0,-5 0 0 15,0-8 0-15,1-4 8 0,-1 0-8 0,0-3 0 16,1-1 0-16,-5 1 0 0,-1 3 0 0,1 0 0 16,-4 4 0-16,-1 5 0 0,1-1 0 0,-5 11-11 15,-4 1 3-15,0 8 0 0,4 7 8 0,-9 1 0 16,1 3 0-16,-5 12 0 0,0 0 8 0,0 0 3 16,0 0 1-16,-9 16 0 0,-4 3-4 0,0 1 0 15,-1 3 0-15,1 4 0 0,-4 4-8 0,4 5 8 16,-1-1-8-16,1 4 8 0,4 0 0 0,-4 0 0 15,9 4 0-15,-5-1 0 0,5-3-8 0,-1 4 0 16,1 0 0-16,4 0 0 0,0-4 0 0,0-8 0 0,0 4 0 16,0 1 0-1,4-1-65-15,1 4-15 0,-1-8-4 0,5 4-1091 0</inkml:trace>
          <inkml:trace contextRef="#ctx0" brushRef="#br0" timeOffset="58001.4227">13420 2902 1422 0,'0'0'31'0,"0"0"6"0,4-8 2 0,1 0 1 0,-5 8-32 0,0 0-8 0,0 0 0 0,0 0 0 16,0 0 84-16,0 0 16 0,0 16 2 0,-5 0 1 15,-4 7-59-15,5 4-12 0,-5 1-3 0,0 11 0 16,1 3 12-16,-1 9 3 0,5 0 0 0,-5 3 0 16,0-3-23-16,5 0-4 0,-5 0-1 0,4-1 0 15,-3-7 20-15,3 4 3 0,-4-4 1 0,5-4 0 16,-5-4-24-16,5 0-4 0,-5-4 0 0,5 0-1 16,-5-7 9-16,0-1 3 0,0-3 0 0,5-1 0 15,-5 1 5-15,1-9 0 0,-1 1 1 0,4-4 0 16,1-4-29-16,0 0 0 0,-5 0 0 0,4 0 0 15,1-4 0-15,-5 0 0 0,5 0 0 0,-1-4 0 16,1 0 0-16,0 0 0 0,4-8 9 0,-5 0-9 16,5 1 0-16,0-1 0 0,5 0 0 0,-5-3 0 0,0 3 8 15,4-4-8-15,0 5 8 0,1-5-8 0,-1 4 8 0,-4 1-8 16,5 3 0-16,-5 8 8 0,8-8-8 0,-8 4 0 16,0 4 0-16,0 0 0 0,0 0 0 0,0 0 0 15,0 0 0-15,0 0 0 0,0 0 0 0,0 0 0 16,0 0 0-16,0 0 0 0,0 0 0 0,0 0 0 15,0 0 0-15,0 0 0 0,0 0 0 0,0 0 0 16,0 0 0-16,0 0 0 0,0 0-16 0,0 0 5 16,0 0 1-16,0 0 0 0,0 0 10 0,0 0 0 15,0 0 8-15,5 12-8 0,-5-4 0 0,0 7 0 16,0 1 0-16,-5 3 0 0,1-7 0 0,0 0 0 16,-1 3 0-16,5-7 0 0,0 4 0 0,0-4 0 15,0-8 0-15,0 0 0 0,0 11 0 0,0-11 0 16,0 0 8-16,0 0-8 0,0 8 10 0,0-8-2 0,0 0-8 15,0 0 12-15,0 0-12 0,0 0 0 0,0-8 8 0,5-3-8 16,-5-5 9-16,4 1-1 0,0-1 0 0,1-4 0 16,-1 1 0-16,1-1-8 0,3-11 12 0,-3 0-4 15,4 0-8-15,-1 0 0 0,1-1 0 0,9 1 0 16,-1-4 0-16,5 0 0 0,0 0 0 0,0 0 0 16,4 4-8-16,1-1 8 0,-5 5 0 0,4 0 0 15,0 0 0-15,-4 3 0 0,-4 5 0 0,4 3 0 16,-9 0 0-16,0 13 0 0,-4-1 0 0,4 4-11 15,-13 0 11-15,4 4-8 0,1 7 8 0,-1 5-8 0,5-1 8 16,-5 5 0-16,-4 3 0 0,0 5-8 0,5-5 8 16,-5 8 0-16,0 4 0 0,0-3 0 0,0 3 0 15,0-4 9-15,0-4-9 0,0 4 0 0,4-3 13 16,-4 3-4-16,9-4-1 0,-5-3 0 0,1-1 6 16,3-4 1-16,-3-7 0 0,3 4 0 0,1-5-6 0,0 1-1 15,4-4 0-15,0-4 0 0,0 0-8 0,-4 4 12 16,9-8-12-16,-5 3 12 0,5 1-12 0,-1 0 0 15,-4 0-12-15,5 0 12 16,-5 0-108-16,0 0-13 0,5 0-3 0,-5 0-936 0</inkml:trace>
        </inkml:traceGroup>
        <inkml:traceGroup>
          <inkml:annotationXML>
            <emma:emma xmlns:emma="http://www.w3.org/2003/04/emma" version="1.0">
              <emma:interpretation id="{BAAD94DE-AAFE-433D-9BD5-8EE6E83A5DCD}" emma:medium="tactile" emma:mode="ink">
                <msink:context xmlns:msink="http://schemas.microsoft.com/ink/2010/main" type="inkWord" rotatedBoundingBox="19826,3948 21369,3836 21416,4488 19874,4600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0556.3913">18873 2972 1209 0,'-9'-4'108'0,"1"-4"-87"16,8 8-21-16,0-7 0 0,-5-1 68 0,1 0 8 16,-1 0 3-16,1 0 0 0,8 1 3 0,-8-1 1 15,-5 4 0-15,5-4 0 0,4 8-41 0,-13-4-8 16,-9 0-2-16,-5 8 0 0,1 0 20 0,0 4 4 15,-5 4 1-15,-8 7 0 0,-5 8-16 0,0 5-3 16,9-1-1-16,-5 8 0 0,1 0-21 0,8 0-4 16,5 0 0-16,4 0-1 0,4-8-11 0,5 0 0 15,-4 0 0-15,8-3 0 0,4-1 8 0,1-7-8 0,-5-1 0 16,9-3 8-16,0-5 2 0,0-11 0 0,0 8 0 16,0-8 0-16,0 0 6 0,0 0 0 0,13 0 1 15,1-4 0-15,-6-4-9 0,10-3-8 0,4-1 12 16,4-7-12-16,-8-1 8 0,-1-7-8 0,10-1 0 0,3-3 0 15,5 0 0-15,-4 0-17 0,-9-4 1 0,9 0 1 16,8 0 15-16,-12-1 0 0,-6 9 0 0,1 4-9 16,5-1 9-16,-14 9 0 0,0-1 0 0,-9 4 0 15,-4 12 0-15,0 0 0 0,0 0 0 0,0 0 0 16,-4 12 8-16,0 0 3 0,4 11 1 0,-9 5 0 0,-4 3 5 0,-5 0 2 16,-4 8 0-16,9 8 0 15,4-4-8-15,-4 0-2 0,-4-1 0 0,-1-3 0 0,18 0 0 16,-9-3 0-16,-4-9 0 0,9 0 0 0,-1-7-9 15,5-1 8-15,-4-7-8 0,0 0 8 0,-1-5-8 0,5-7 12 16,5 8-12-16,-5-8 12 0,0 0-4 0,8-4-8 16,10 0 12-16,-1-7-4 0,5-1 2 0,0-4 0 15,0-3 0-15,9-5 0 0,8 1-10 0,-3 0-14 16,-1-5 3-16,0-7 1 0,4 0 10 0,-4 0 9 16,5-8-1-16,-1 4-8 0,1 0 0 0,4 4 0 15,8-4 0-15,-3 4 0 0,-14 0 0 0,9 4 0 16,4-1-15-16,4 9 5 0,-8 0 10 0,-4 7 0 15,4 0 0-15,-5 13 0 0,-8-9 0 0,0 12 0 16,-1 0 0-16,-3 0 0 0,-10 4 0 0,5 4 0 16,-4-5 0-16,-1 9 0 0,-8-4 0 0,4 4 8 0,-4-1-8 15,0 5 0-15,-5 0 0 0,0-1 0 0,1 5 0 16,-1 3 0-16,-4-3 21 0,5-1 10 0,-10 4 1 16,1 1 1-16,-1-1-12 0,1-3-2 0,-5 3-1 0,1-3 0 15,-1-1-3-15,-4-3-1 0,4-1 0 0,-4 1 0 16,0 0 14-16,-5-1 4 0,0-3 0 0,-4 0 0 15,5-5-20-15,-9 5-3 0,-1-8-1 0,-8 0 0 16,0 0-8-16,-4 0 0 0,3-4 0 0,1 4 0 16,-4-8 0-16,4 0 0 0,8 0 0 0,1 0 0 15,0-4-106-15,4 0-17 0,-4-3-3 0,8-1-1067 16</inkml:trace>
        </inkml:traceGroup>
        <inkml:traceGroup>
          <inkml:annotationXML>
            <emma:emma xmlns:emma="http://www.w3.org/2003/04/emma" version="1.0">
              <emma:interpretation id="{16118CEA-A8DA-4B78-9A93-093DBE66D137}" emma:medium="tactile" emma:mode="ink">
                <msink:context xmlns:msink="http://schemas.microsoft.com/ink/2010/main" type="inkWord" rotatedBoundingBox="22926,3488 26871,3201 26943,4183 22997,4469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3153.02">22918 2609 403 0,'5'-15'17'0,"-1"11"5"0,0-8-22 0,-4 4 0 15,0 8 0-15,0 0 0 0,5-7 297 0,-5 7 55 16,0 0 12-16,0 0 1 0,-9 4-224 0,-4-1-45 16,0 9-8-16,4 4-3 0,-9 3-33 0,1 9-6 15,4-1-2-15,-9 4 0 0,4 8 5 0,1 0 1 16,-1 0 0-16,1 4 0 0,-1 4-10 0,5-4-3 15,-9-4 0-15,0-4 0 0,0 4-7 0,4-8-2 16,5-4 0-16,4 1 0 0,1-1-6 0,-1-4-2 16,5-3 0-16,-1-9 0 0,1 1-2 0,-1 0-1 15,5-12 0-15,0 8 0 0,0-8-2 0,0 0-1 16,0 0 0-16,0 0 0 0,0 0-3 0,0 0-1 16,0 0 0-16,0 0 0 0,0 0 2 0,0 0 0 0,0 0 0 15,-4-12 0-15,0 0-12 0,4-3 12 0,0-5-12 16,0-3 12-16,8 3-12 0,-3-3 0 0,-1-4 0 15,5-5 0-15,-5-3 0 0,5-4 0 0,0 0 0 0,8-4 0 16,1-3 0-16,4-1 0 0,4-4-12 0,1-4 12 16,8 5-20-16,-9-1 3 0,0 8 1 0,1 0 0 15,-1 8 16-15,-4 4 0 0,-9 8-8 0,0 7 8 16,-4 4 0-16,-5 1 0 0,5-1-8 0,-9 12 8 16,0 0 16-16,0 0 8 0,0 0 0 0,0 15 1 15,-4 17-25-15,-1-9 0 0,5 8 0 0,-4 8 0 16,4 0-16-16,0 0-8 0,0 4-1 15,4 4-1-15,5-4 26 0,-4 0 0 0,-1 0 0 0,5 3 0 16,-5-3 0-16,5-4 0 0,-5-4 8 0,-4 1-8 0,5-5 11 0,-1-4-3 16,0-4 0-16,5-3 0 0,-4-1 20 0,-1-3 3 15,5 0 1-15,-5-5 0 0,1-3-32 0,-5-8 0 16,4 12 0-16,-4-12 0 0,0 0 12 0,0 0-3 16,0 0-1-16,0 0 0 0,0 0 0 0,0 0-8 15,0 0 12-15,4-8-4 0,5 0 4 0,-5-7 1 16,1 3 0-16,-1-4 0 0,1-3-13 0,-1-5 9 15,5 5-9-15,-5-8 8 0,5-5 1 0,0 1 0 16,-1-4 0-16,6-4 0 0,-6 4-9 0,6-4 0 16,-1-4 0-16,4 0 0 0,5 4-9 0,-4-8 9 15,-1 5 0-15,1 10 0 16,4 1-9-16,0 4 9 0,0 0 0 0,4-1-9 0,-4 5-3 0,-5 3-1 16,5 9 0-16,5-9 0 15,-10 5-67-15,1 7-12 0,-1 0-4 0,-8 8-741 0,0 4-149 16</inkml:trace>
          <inkml:trace contextRef="#ctx0" brushRef="#br0" timeOffset="63437.0367">23800 2543 1587 0,'4'-8'35'0,"-4"-3"7"0,5-5 2 0,4 4 0 0,-1 1-35 0,1 3-9 15,-9 8 0-15,5-8 0 0,3 0 84 0,-8 8 16 16,0 0 2-16,0 0 1 0,0 0-11 0,0 0-3 16,0 8 0-16,5 4 0 0,-10 3-25 0,5 9-4 15,-8-1-2-15,3 12 0 0,-4 0-10 0,1 0-3 16,-1 4 0-16,-4 8 0 0,4-12-36 0,0 4-9 15,0 0 0-15,-4 4 0 0,4-4 53 0,-4 0 9 16,4 0 2-16,-4-4 0 0,-4 0-36 0,-1-3-8 16,9-1 0-16,-4-4-1 0,5-3-19 0,-1-1 0 15,0-7 0-15,5 3 0 0,-1-7 0 0,1-1 0 16,-1 1 0-16,5-12 0 16,-4 4-124-16,4-4-29 0,0 0-6 0,0 0-618 0,0 0-124 0</inkml:trace>
          <inkml:trace contextRef="#ctx0" brushRef="#br0" timeOffset="63921.8061">23769 2906 1378 0,'0'0'30'0,"-4"8"6"0,0-4 2 0,4-4 2 0,0 0-32 0,0 0-8 15,-5 11 0-15,5-11 0 0,0 0 100 0,0 0 20 0,0 0 3 0,0 0 1 16,9 0-29-16,4-4-6 0,0 0-1 15,5 1 0-15,4-1-28 0,0-4-7 0,4 4-1 0,-4-4 0 16,9 0-6-16,-5 1-2 0,0-1 0 16,5 0 0-16,-5 4-35 0,5 0-9 0,0 0 0 0,-5 0 0 31,0 4-75-31,5 0-17 0,0-4-3 0,4 1-914 0</inkml:trace>
          <inkml:trace contextRef="#ctx0" brushRef="#br0" timeOffset="63658.966">23848 2609 1094 0,'9'-11'97'0,"-5"3"-77"0,1-8-20 0,-1 5 0 16,5-5 93-16,-5 4 15 0,1-3 4 0,-1 3 0 15,1-4-4-15,3 5-1 0,1-5 0 0,9 4 0 0,-5-3-31 0,13 3-7 16,0 0-1-16,5-3 0 15,-4-1-22-15,8 8-5 0,0-3-1 0,4-1 0 0,1 0-19 0,-5 5-4 16,0-1-1-16,-4 4 0 0,-1 4-16 0,-3 0 0 16,-1 0 0-16,-8 4 0 15,-1 0-28-15,1 7-8 0,-5-3-3 0,0 4-957 16</inkml:trace>
          <inkml:trace contextRef="#ctx0" brushRef="#br0" timeOffset="64173.9003">24849 2836 2041 0,'0'0'44'0,"0"0"10"0,0 0 2 0,0 0 2 0,0 0-46 0,0 0-12 16,0 0 0-16,0 0 0 0,0 0 76 0,0 0 12 15,13-4 4-15,4 0 0 0,-4 4 3 0,5 0 1 16,0-8 0-16,-1 4 0 0,9 4-61 0,-4 0-12 16,0 4-3-16,5-4 0 0,3-4-20 0,5 8 0 15,-4-4 0-15,4 0 0 0,5 0-12 0,-1 4-6 16,5-4-2-16,0 4-1200 0</inkml:trace>
          <inkml:trace contextRef="#ctx0" brushRef="#br0" timeOffset="62368.7166">21966 2625 403 0,'0'0'17'0,"0"0"5"16,0 0-22-16,0 0 0 0,0-8 0 0,0 8 0 16,0 0 167-16,5-8 29 0,-5 5 5 0,4-5 2 15,0 4-118-15,1 0-23 0,-1-4-5 0,1 0-1 16,-1 1-25-16,0 3-6 0,1-4-1 0,-1 4 0 0,0-4 13 0,1 4 3 15,-5-7 0-15,4 7 0 0,1-4-4 0,-5 8 0 16,4-8 0-16,-4 0 0 0,0 8 4 0,0-8 1 16,4 1 0-16,-4 7 0 0,0 0-8 0,0 0-1 15,-4-8-1-15,4 0 0 0,0 8-3 0,-4-8-1 16,-5 0 0-16,4 5 0 0,-3-1-5 0,-1-8-1 16,0 8 0-16,0 0 0 0,9 4 12 0,-8-4 3 15,-6 4 0-15,-3 0 0 0,-1 4-20 0,-4 4-3 16,0 4-1-16,-8-5 0 0,-1 9 7 0,0 0 1 15,-4 7 0-15,4 4 0 0,1 1 9 0,-1 3 3 16,-4 0 0-16,4 8 0 0,1-4-16 0,-1 4-4 16,5 0 0-16,-1 4 0 0,5 0 4 0,5-4 1 15,-1-4 0-15,5 0 0 0,4 0 14 0,5-4 2 16,-1 1 1-16,10-1 0 0,-1-4-18 0,1 4-3 16,8 1-1-16,4-9 0 0,1 0-2 0,4-3-1 15,0-1 0-15,8-3 0 0,-3 0-9 0,-1-1 0 0,5-3 0 16,4-4 0-1,-4-4-38-15,4-1-10 0,4-3-1 0,5-3-1 16,4-1-123-16,1-4-25 0,-6-4-5 0,6-3-1 0</inkml:trace>
        </inkml:traceGroup>
        <inkml:traceGroup>
          <inkml:annotationXML>
            <emma:emma xmlns:emma="http://www.w3.org/2003/04/emma" version="1.0">
              <emma:interpretation id="{C0AD5B56-F397-4D65-84CC-DCE11AF10F0F}" emma:medium="tactile" emma:mode="ink">
                <msink:context xmlns:msink="http://schemas.microsoft.com/ink/2010/main" type="inkWord" rotatedBoundingBox="27607,3324 30885,3086 30960,4129 27683,4367"/>
              </emma:interpretation>
              <emma:one-of disjunction-type="recognition" id="oneOf20">
                <emma:interpretation id="interp28" emma:lang="" emma:confidence="0">
                  <emma:literal>T.</emma:literal>
                </emma:interpretation>
                <emma:interpretation id="interp29" emma:lang="" emma:confidence="0">
                  <emma:literal>T .</emma:literal>
                </emma:interpretation>
                <emma:interpretation id="interp30" emma:lang="" emma:confidence="0">
                  <emma:literal>T ,</emma:literal>
                </emma:interpretation>
                <emma:interpretation id="interp31" emma:lang="" emma:confidence="0">
                  <emma:literal>T</emma:literal>
                </emma:interpretation>
                <emma:interpretation id="interp32" emma:lang="" emma:confidence="0">
                  <emma:literal>T \</emma:literal>
                </emma:interpretation>
              </emma:one-of>
            </emma:emma>
          </inkml:annotationXML>
          <inkml:trace contextRef="#ctx0" brushRef="#br0" timeOffset="66063.0941">28323 2309 1630 0,'-4'-8'36'0,"4"8"7"0,4 0 1 0,5-11 3 0,4 3-38 0,0 4-9 16,5-4 0-16,0 0 0 0,8 4 74 0,0-3 13 15,1-1 2-15,8 0 1 0,-5 4-20 0,5-4-4 16,5 1-1-16,4-1 0 0,-5 0-21 0,1 0-5 16,4 0-1-16,-1 1 0 0,-7-5-24 0,-1 8-5 15,0 0-1-15,-9-4 0 0,5 4-8 0,-9 0 0 16,0 1 0-16,0-1 0 16,0 4-50-16,-5 0-12 0,-4-4-2 0,0 8-918 0</inkml:trace>
          <inkml:trace contextRef="#ctx0" brushRef="#br0" timeOffset="66339.7782">28731 2204 1728 0,'0'0'38'0,"0"0"8"0,9 4 2 0,4 0 0 0,0-4-39 0,-13 0-9 0,0 0 0 0,0 0 0 16,0 0 53-16,0 7 9 0,-4 5 2 0,-5 0 0 15,5 3 8-15,0 5 1 0,-1 3 1 0,-8 1 0 16,-5 3-21-16,1 4-4 0,4 0-1 0,-5 8 0 16,1-3-5-16,-1 3-2 0,5-4 0 0,4 4 0 15,-4-8-9-15,4 4-3 0,0 0 0 0,1-4 0 16,-1-7-11-16,0 3-2 0,0-4-1 0,1 1 0 16,3-1-15-16,-4 1 0 0,1-17 8 0,-1 9-8 15,0 3-16-15,0-3-7 0,1-4-1 0,-1-1-764 16,-4 1-154-16</inkml:trace>
          <inkml:trace contextRef="#ctx0" brushRef="#br0" timeOffset="66958.708">29354 2723 633 0,'0'0'28'0,"0"0"6"0,0 0-34 0,0 0 0 16,0 0 0-16,0 11 0 0,0-11 225 0,-4 4 39 16,4-4 7-16,0 12 1 0,-4-4-141 0,-1-1-29 15,5-7-6-15,-4 8 0 0,-5 0-26 0,0 0-5 16,9-8-1-16,-4 8 0 0,-1-4-51 0,5-4-13 15,0 0 0-15,0 0 0 0,-8 3 0 0,8-3 0 16,0 0 0-16,0 0 0 0,0 0 0 0,-5 4 0 16,5-4 0-16,-8 0 0 0,3-4 0 0,-4 4 0 15,5-3 0-15,4 3 0 0,0 0 0 0,-4-4 0 16,4 4 0-16,-9 0 0 0,9 0 0 0,0 0 0 16,0 0 0-16,0 0 0 0,0 0 0 0,0 0 11 0,0 0-11 0,0 0 10 31,-5 7-128-31,1 1-26 0,4-8-4 0</inkml:trace>
          <inkml:trace contextRef="#ctx0" brushRef="#br0" timeOffset="65086.1367">26748 2325 748 0,'-8'-20'33'0,"8"20"7"0,4-4-32 0,0-11-8 0,-4 7 0 0,0 8 0 15,0 0 168-15,-8-8 32 0,-1 0 7 0,-4 4 1 16,-5 4-142-16,-4 0-28 0,0 0-6 0,-9 0 0 0,1 4 5 0,-5 0 2 16,0 4 0-16,-1 0 0 0,-3 0 8 0,4 3 1 15,0 5 1-15,4-4 0 0,-4 3-15 0,9-3-3 16,4 0-1-16,0 3 0 0,9 1-41 15,-1 3-8-15,10-3-1 0,0 3-1 0,4 1 39 0,4-1 8 16,5 5 2-16,4-5 0 16,5-3-45-16,3 0-9 0,10 7-2 0,0-4 0 15,0 1 51-15,4 3 9 0,-5 1 3 0,-3-5 0 0,-1 5-20 0,-4-5-4 16,0 8-1-16,0 1 0 0,-5-5 34 0,-3 4 6 16,-6-3 2-16,-3 11 0 0,-5-4 13 0,-9-4 3 15,-4 1 1-15,-5-5 0 0,1 1-11 0,-5-9-2 16,0 5-1-16,-4-5 0 0,4 1-23 0,0-4-5 15,-5-5-1-15,1 1 0 0,-5 0-26 0,5-4 0 16,-5 0 8-16,5 0-8 16,-5 0-43-16,1-4-10 0,3 0-3 0,1-4 0 15,8 4-134-15,1 0-27 0,-1-4-6 0</inkml:trace>
          <inkml:trace contextRef="#ctx0" brushRef="#br0" timeOffset="65514.6061">27257 2520 2127 0,'0'0'47'0,"0"0"9"0,9 4 3 0,0 3 1 0,-5 9-48 0,1 4-12 16,-1 3 0-16,-4 4 0 0,-4 4 46 0,-1 5 7 15,-4-1 2-15,-4 4 0 0,0 0 8 0,0 0 1 16,0 4 1-16,-5 3 0 0,5-3-32 0,-5-4-6 15,5 0-2-15,-4 0 0 0,-1 0 31 0,1-8 7 16,4-3 1-16,-5-5 0 0,5-3-64 0,0-5 0 16,-5-3-9-16,9 0 0 0,-4-5 9 0,4 1 11 15,1-8-3-15,-1 0 0 0,4-8-8 0,1-3 0 16,0-1 0-16,-1 0 0 0,5-11 0 0,5 0 0 16,-1-5 0-16,5-7 0 0,4 0 0 0,0 0 0 15,9-8 0-15,0-8 0 0,4 5 17 0,5-5-1 16,4 0-1-16,13-3 0 0,-4-5-24 0,0 4-5 15,-4 1-1-15,12-5 0 0,-3 9 15 0,-6 11 15 16,1-4-3-16,-9 8-1 0,5 7-11 0,-14 5-16 0,-4 7 4 16,0 1 1-16,0 3 11 0,-9 8 0 0,-4 4 0 15,4 8 0-15,-8 0 0 0,-1 7 0 0,0 9 0 0,5 3 0 16,-9 0 0-16,4 8 0 0,-4 4 0 0,0 0 0 16,0 0 0-16,0 0 0 0,0 4 0 0,5-4 0 15,-1-4 0-15,-4 1 0 0,0-5 0 0,5 0 0 16,-5 0 0-16,4-4 0 0,-4-3 0 0,0 3 0 15,0-3 0-15,0-5 0 0,0 1 0 0,-4-1 0 16,4-3 0-16,-5-1 0 0,1-3 0 0,-1-4-856 16,-3 3-168-16</inkml:trace>
          <inkml:trace contextRef="#ctx0" brushRef="#br0" timeOffset="65779.573">27327 2765 806 0,'0'0'72'0,"0"0"-58"15,0-7-14-15,-4 3 0 0,-5-4 101 0,0 0 18 16,5 4 3-16,-5-4 1 0,1 1-30 0,-6-1-5 16,6 0-2-16,-1 4 0 0,0 0 20 0,9 4 4 15,-4-4 1-15,4 4 0 0,0 0-89 0,0 0-22 16,0 0 0-16,17 0 0 0,5 0 56 0,0 0 6 15,0 0 2-15,4 0 0 0,-4 0-64 0,0 0-10 16,5 0-3-16,-10 0-1 0,5 0 22 0,0 0 5 16,0 0 1-16,4 0 0 15,-4 0-201-15,5 0-40 0,16 0-8 0,-3-7-1 0</inkml:trace>
        </inkml:traceGroup>
      </inkml:traceGroup>
    </inkml:traceGroup>
    <inkml:traceGroup>
      <inkml:annotationXML>
        <emma:emma xmlns:emma="http://www.w3.org/2003/04/emma" version="1.0">
          <emma:interpretation id="{90FAA747-83B2-48FA-B469-FF88EE9D5215}" emma:medium="tactile" emma:mode="ink">
            <msink:context xmlns:msink="http://schemas.microsoft.com/ink/2010/main" type="paragraph" rotatedBoundingBox="2416,7844 10188,7670 10242,10088 2470,102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E45618-5B06-4BD5-9F97-231B2A3DA934}" emma:medium="tactile" emma:mode="ink">
              <msink:context xmlns:msink="http://schemas.microsoft.com/ink/2010/main" type="line" rotatedBoundingBox="2416,7844 10188,7670 10242,10088 2470,10261"/>
            </emma:interpretation>
          </emma:emma>
        </inkml:annotationXML>
        <inkml:traceGroup>
          <inkml:annotationXML>
            <emma:emma xmlns:emma="http://www.w3.org/2003/04/emma" version="1.0">
              <emma:interpretation id="{730E1F5B-6921-4284-A3AF-5D70784B4D16}" emma:medium="tactile" emma:mode="ink">
                <msink:context xmlns:msink="http://schemas.microsoft.com/ink/2010/main" type="inkWord" rotatedBoundingBox="2416,7844 8783,7702 8837,10119 2470,10261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5714.4451">3048 6845 403 0,'0'0'17'0,"0"0"5"16,0 0-22-16,0 0 0 0,0 0 0 0,0 0 0 0,0 0 160 0,0 0 28 16,-4-8 6-16,-1 4 1 0,5-4-93 0,-4 0-18 15,4 8-4-15,0 0-1 0,4-7-13 0,1 3-2 16,4-4-1-16,-9 8 0 0,8-8-11 0,1 0-3 16,0 4 0-16,4-3 0 0,-4 7-23 0,0 3-5 15,4 1-1-15,-9 0 0 0,-4-4 0 0,5 12 0 16,-1 11 0-16,0 1 0 0,-4 7 14 0,-4 8 2 15,-9 4 1-15,0 11 0 0,-5 9 10 0,1 7 1 16,-10 0 1-16,-3 4 0 0,-1 4-17 0,0 8-3 16,-4 0-1-16,0 4 0 0,4-5 2 0,-4-3 0 15,4-4 0-15,1-8 0 0,3-3-6 0,1-5-2 16,4 1 0-16,0-9 0 0,9 1-1 0,-9-8 0 16,5 3 0-16,-1 1 0 0,0 0-9 0,1-5-1 15,4-3-1-15,-5 0 0 0,1-4 8 0,-1-4 2 16,1-3 0-16,-1-9 0 0,0 0-20 0,1-7 0 15,8 0 0-15,-4-5 0 0,4-3 0 0,-4-4 10 16,13-4-10-16,0 0 8 0,-4-4-8 0,-5-4 8 0,9 0-8 16,0 1 8-16,0-9-8 0,4 0 0 0,1-3 0 0,-1-4-11 15,9-5 11-15,0 1 0 0,0-4 0 0,5 3 0 16,-5 1 0-16,5-4 0 0,-1 4 0 0,1 3 0 16,-5-3 0-16,0 4 8 0,5 3-8 0,4 1 0 15,-5-5 0-15,1 1 0 0,-1 3 0 0,5 1 0 16,-4-5 0-16,4-3-10 0,-5 8 1 0,10-5 0 15,-14 1 9-15,9-5-10 0,0 5 10 0,-5 0-10 16,5 3 10-16,0 1-13 0,0-5 5 0,-4-3 8 16,3 7 0-16,1-3 13 0,0 0 0 0,5 3 0 0,-5-3-25 15,4-1-6-15,0 9-1 0,1-1 0 0,-5-3 5 16,-1 11 1-16,-3-4 0 0,0 4 0 0,-1 1 13 0,-8 3 12 16,-9 4-3-16,9 4 0 0,-1 3-9 15,1 1 0-15,-4 0 0 0,-5 4 0 0,4 3-10 0,0 5 10 16,-4-1-13-16,5 1 5 0,-5 3 8 0,0 4 0 15,0 5-9-15,0-1 9 0,-5 0 24 0,5 0 8 16,-4-3 3-16,4-1 0 0,-4 4-35 0,4-4 0 16,-5 1 0-16,5-1 0 0,5-4 12 0,-5 1-4 15,0-9 0-15,0 5-8 0,4-1 0 0,0 1 0 16,-4-1 0-16,5 1 0 0,-1-5 8 0,1 1-8 16,-1 0 0-16,0-1 0 0,5 1 0 0,0-4-9 15,0-5 1-15,4 5 0 16,-4-4-160-16,4 0-32 0,0-4-7 0</inkml:trace>
          <inkml:trace contextRef="#ctx0" brushRef="#br0" timeOffset="76278.4154">3597 8241 921 0,'0'0'82'0,"0"0"-66"15,0 0-16-15,0 0 0 0,0 0 71 0,0 0 10 16,0 0 3-16,0 0 0 0,0 0-6 0,0 0-1 16,0 0 0-16,13 0 0 0,4-4-13 0,1 0-2 15,4 0-1-15,-5 0 0 0,5-4 3 0,-4-3 1 16,4-1 0-16,0 0 0 0,-5 1-29 0,5-5-7 16,0 0-1-16,0 1 0 0,0-1-28 0,-9 4 0 15,0-7 0-15,1 3 0 0,3 1 0 0,-8-5 0 16,0 1 12-16,-5-1-3 0,5 1-1 0,-5-5-8 15,-4 1 12-15,0 0-4 0,-4-1 1 0,-1 1 0 16,1 3 0-16,-5-3 0 0,-4 7-9 0,0 1 8 0,4-1-8 16,0 1 8-16,-8 7-8 0,4 0 0 0,0 8 0 15,-1 0 0-15,-3 8 23 0,-1 3 2 0,-4 5 1 0,0 11 0 16,5 5-10-16,-5 6-3 0,4 1 0 0,-4 0 0 16,5 4-13-16,-1 0 11 0,5 0-11 0,0 0 10 15,4 0 1-15,-4 0 0 0,9 0 0 0,-1-4 0 16,1 0-1-16,4-4 0 0,0-4 0 0,0-4 0 15,9 1-10-15,-5-9 10 0,5 1-10 0,0-5 10 16,-1-3-20-16,6-4-4 0,3-4-1 0,1-4 0 16,12 0-41-16,-3-4-9 15,-1-4-2-15,5-4-586 0,-1-3-118 0</inkml:trace>
          <inkml:trace contextRef="#ctx0" brushRef="#br0" timeOffset="74382.0021">872 7660 723 0,'0'-12'32'0,"0"12"7"0,-9-4-31 0,9-11-8 0,0 15 0 0,0 0 90 0,0 0 17 15,0 0 3-15,0 0 1 0,-4-4-41 0,4 4-8 16,-4-8-2-16,4 8 0 0,0 0-10 0,0 0-2 15,0 0-1-15,0 0 0 0,0 0-14 0,0 0-2 16,0 0-1-16,0 0 0 0,0 0-6 0,0 0 0 16,0 0-1-16,0 0 0 0,0 0 3 0,0 0 1 15,0 0 0-15,0 0 0 0,0 0-9 0,0 0-2 16,17 0 0-16,-12-4 0 0,3 0 4 0,5 0 0 16,1 0 0-16,3 0 0 0,1-7-2 0,8 3 0 15,0 4 0-15,5-4 0 0,4-4-2 0,5 1 0 16,-1-1 0-16,9 0 0 0,5 1-3 0,-5 3-1 15,9-4 0-15,-4 0 0 0,0 5 2 0,-1-1 0 0,5 0 0 16,-4 0 0-16,0 4-3 0,4 0-1 0,0 1 0 16,0-5 0-16,0 4-10 0,0 4 10 0,-5-4-10 15,-3 4 10-15,-1-4 6 0,-9 4 0 0,1-8 1 0,-1 4 0 16,-3 0-17-16,-1 1 0 0,-5-5 0 0,1 0 0 16,0 4 0-16,-5-4 0 0,-4 0 0 0,-4 5 0 15,4-1 0-15,-5 0 0 0,-8 0 0 0,4 4 0 16,-4 0-15-16,0 0 3 0,-9 0 1 0,0 0 0 15,0 0-32-15,0 0-6 0,0 0-2 0,0 0 0 16,0 12-169-16,-5-1-35 0,-12 17-6 0,-1-9-2 16</inkml:trace>
          <inkml:trace contextRef="#ctx0" brushRef="#br0" timeOffset="74808.4628">1723 7644 759 0,'0'0'33'0,"0"0"8"0,5-8-33 0,3 1-8 0,1-5 0 0,-4 4 0 15,3-4 108-15,-3 5 19 0,-5 3 4 0,0 4 1 16,0 0-32-16,0 0-7 0,0 0-1 0,0 0 0 16,0 0-44-16,0 0-8 0,0 0-3 0,4 7 0 15,-4 5 0-15,-4 0 0 0,-1 3 0 0,-3 9 0 16,-1 7 14-16,-4 12 2 0,0 4 1 0,-5 7 0 16,0 9-18-16,-8 3-3 0,4 4-1 0,-4 4 0 15,-5 8 10-15,-4 0 2 0,-4 0 0 0,8-4 0 16,-9-8 6-16,5 0 2 0,5-3 0 0,-6-5 0 15,6-7-27-15,-1-5-5 0,9-7 0 0,-9 4-1 16,9-8-5-16,1 4-1 0,-1-8 0 0,0 4 0 16,0-4-13-16,13-8 0 0,-9 1 0 0,5-1 0 15,4-7-8-15,1-5 8 0,3 1-12 0,1-5 12 16,4-3-123-16,0-8-17 0,0 0-4 0,9 0-532 16,4-4-105-16</inkml:trace>
          <inkml:trace contextRef="#ctx0" brushRef="#br0" timeOffset="76619.8455">4316 7944 1152 0,'0'0'102'0,"0"0"-82"15,0 0-20-15,0 0 0 0,-4 8 152 0,-1 0 27 16,1 4 5-16,0-5 0 0,-5 9-76 0,4 0-16 16,1-1-4-16,0 1 0 0,-5 7-28 0,0-3-5 15,0 7-2-15,1-4 0 0,3 5-15 0,-4-1-3 16,5-4-1-16,-5 5 0 0,5-1-8 0,4 0-2 16,0-3 0-16,4-5 0 0,-4 1-12 0,9-1-4 15,4-3 0-15,-4-4 0 0,4 3-8 0,0-7 8 16,0-4-8-16,5 0 8 0,0-4-8 0,-1-4 12 15,5-4-12-15,0 0 12 0,4-3-4 0,1-9-8 16,-10 4 12-16,5-3-4 0,4-4-8 0,-4-1-11 0,0 1 3 16,-4-5 0-16,-1 1 33 0,-3-4 7 0,-6 4 2 15,1-5 0-15,-4 5-34 0,-1 0 0 0,0 0 0 16,-8 3 0-16,0 1 0 0,-10 3 0 0,1 5 0 16,4 3 0-16,-4 0 0 0,0 4 0 0,-4 8 0 0,3 0 0 15,-8 4 0-15,5 4 0 0,-5 4 0 0,0 3 0 16,4 1 0-16,-3 4 0 0,3-1 0 0,0 1 0 15,5-1-88-15,0 1-22 16,4-5-4-16,-4 9-978 0</inkml:trace>
          <inkml:trace contextRef="#ctx0" brushRef="#br0" timeOffset="77051.7631">4935 7788 1728 0,'-13'-11'153'0,"13"11"-122"16,0 0-31-16,0 0 0 0,0 0 74 0,0 0 9 16,8 8 1-16,1 3 1 0,-4 9-21 0,3-1-5 15,-3 5-1-15,8 3 0 0,-4 4-7 0,4 0-2 16,-13 0 0-16,9 1 0 0,-1 7-6 0,1-4-2 16,-4 0 0-16,-5 0 0 0,8-4-13 0,-8 0-4 15,5 1 0-15,-10-5 0 0,1-4-5 0,0-3-2 16,12-1 0-16,-12-3 0 0,-5-1-4 0,0-3-1 15,9-4 0-15,0-8 0 0,0 0-2 0,-4 4-1 16,-9 0 0-16,13-4 0 0,0 0 5 0,0 0 1 16,-9-12 0-16,0 0 0 0,9-7-1 0,-4 3 0 15,4-3 0-15,-5-1 0 0,1-3-5 0,4-1-1 0,9 1 0 0,-5-4 0 16,1-1 0-16,3-3-8 0,10 4 12 16,4-4-4-16,0-4-8 0,4-4 0 0,1 0 0 0,8 4 8 15,0-1-8-15,0 1 0 0,4 4 0 0,1 8 0 31,4 3-170-31,-9 9-26 0,4-1-6 0</inkml:trace>
          <inkml:trace contextRef="#ctx0" brushRef="#br0" timeOffset="77323.9476">5597 7995 1094 0,'0'0'97'15,"0"0"-77"-15,0 0-20 0,9 12 0 0,4-4 131 0,0 3 22 16,1 1 5-16,-1-4 1 0,4-4-78 0,1 0-15 15,-5-1-3-15,4 1-1 0,1-4 15 0,-5-4 3 16,9 4 1-16,-4-7 0 0,4-1-13 0,0 0-2 16,-9-8-1-16,0 5 0 0,4-5-28 0,-3 1-5 15,-6-1-2-15,6-4 0 0,-6 5-13 0,-3-5-2 16,-1-3-1-16,-4 3 0 0,0 5-5 0,-4-5-1 16,-9 9 0-16,8-5 0 0,-4 4 20 0,1 5 3 15,-6-1 1-15,1 4 0 0,-4 4-11 0,-1 0-1 16,5 0-1-16,-5 4 0 0,-3 4-2 0,3 7 0 15,0-3 0-15,1 7 0 0,-1 1-17 0,1 3 0 16,4 5 0-16,-5-1 0 0,5 0 0 0,4 4 0 16,0-3 0-16,5-1 0 0,0 4 0 0,8-4 0 15,-4 1 0-15,9 3 0 0,-5-4 0 0,9-3 0 0,0-5 0 16,1 1 0 0,3-5-78-16,1 1-19 0,-1-4-4 0,1-1-1 15,8-7-118-15,-4 0-24 0,18-12-5 0,-10-3-1 0</inkml:trace>
          <inkml:trace contextRef="#ctx0" brushRef="#br0" timeOffset="77988.4791">6229 7796 2106 0,'0'0'46'0,"0"0"10"0,0 0 1 0,9 0 3 16,0 4-48-16,-1 0-12 0,1 4 0 0,0 0 0 16,8-1 56-16,-8 5 8 0,0 4 3 0,4-1 0 0,-4 1-6 0,4 3-1 15,-4 1 0-15,0 3 0 0,-1 1-7 0,-3-1-1 16,4-3-1-16,-5 3 0 0,-8-4-39 0,4-3-12 15,0 0 8-15,0-1-8 0,0 1 11 0,-5-4-2 16,5-12 0-16,0 0 0 0,0 0-9 0,0 0 12 16,-9 3-12-16,9-3 12 0,0 0-12 0,0 0 12 15,-4-7-12-15,0-1 12 0,4-4-12 0,0 0 0 16,0-7 0-16,4 3 0 0,0-3 0 0,1-5 0 16,4 5 0-16,4-8 0 0,0 3 0 0,4 1 0 15,5-4 0-15,-4 7 0 0,4-3 28 0,0 3 3 16,-5 5 1-16,5 3 0 0,0 0-32 0,-4 8 0 15,-1 0 0-15,10 8 0 0,-10 4 0 0,5 4 0 16,-4 3 0-16,-1 5 0 0,5-1 0 0,-4 5 0 16,-1-1 0-16,1 4 0 0,-5 1 0 0,0-5 0 15,-4 1 0-15,0-5 0 0,-1 4 9 0,-3-7-1 16,4 0 0-16,-5-1 0 0,-4-7-8 0,0 0 10 16,0-8-10-16,0 0 10 0,0 0-1 0,0 4 0 0,-9 0 0 15,9-4 0-15,0 0 3 0,-4-4 0 0,-5-4 0 0,5 0 0 16,-1 0-12-16,5-3 0 0,-4-5 0 0,4 0 0 15,0-3 0-15,4-1 0 0,-4 1 0 0,9-8 0 16,-5-1 0-16,5-3 0 0,4 4 0 0,1-4 0 16,3 7 0-16,1 1 0 0,4 0 0 0,-5-1 0 15,5 9 0-15,-4 3 0 0,-1 8 0 0,1 0 0 16,-1 0 0-16,-4 8 0 0,1 4 0 0,-1 4 0 16,-4-1 0-16,4 5 0 0,0 7 0 0,-9 1 0 15,5-1 0-15,-5 4 0 0,5-3 0 0,0 3 0 16,0-4 0-16,-5 5 0 0,5-5 0 0,0 0 0 0,-1 1 0 15,1-5 0-15,0 5 0 0,0-5 0 16,0-3-134-16,-5-1-19 0,5 1-4 0,-5-4-1 16</inkml:trace>
        </inkml:traceGroup>
        <inkml:traceGroup>
          <inkml:annotationXML>
            <emma:emma xmlns:emma="http://www.w3.org/2003/04/emma" version="1.0">
              <emma:interpretation id="{BFA47A5D-8F1F-480C-A181-236CEA9A96CD}" emma:medium="tactile" emma:mode="ink">
                <msink:context xmlns:msink="http://schemas.microsoft.com/ink/2010/main" type="inkWord" rotatedBoundingBox="9973,8656 10210,8650 10223,9248 9987,9253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9233.1704">8594 7769 1407 0,'0'0'31'0,"0"-8"6"0,0-4 2 0,0 5 1 0,0-5-32 0,0 4-8 16,0-4 0-16,0 5 0 0,0-1 126 0,0-4 24 16,0 0 5-16,0 5 1 0,0-5-43 0,0 4-8 15,0 0-1-15,0 8-1 0,0 0-33 0,0 0-6 16,0 0-2-16,-5-4 0 0,1 1-15 0,4 3-3 16,0 0-1-16,0 0 0 0,0 0-35 0,0 0-8 0,0 0 0 0,0 0 0 15,0 0 0-15,0 0 0 0,0 0 0 16,-4 15 0-1,-1-3-109-15,1 3-24 0,4 1-5 0,0 0-931 0</inkml:trace>
          <inkml:trace contextRef="#ctx0" brushRef="#br0" timeOffset="79457.9861">8607 8132 1555 0,'0'0'68'0,"0"0"16"0,0 0-68 0,0 0-16 0,0 0 0 0,0 0 0 15,0 0 131-15,0 0 22 0,0 0 5 0,0 0 1 16,0 0-31-16,0 0-7 0,0-8-1 0,0 8 0 0,0 0-41 0,0 0-9 16,0 0-2-16,0 0 0 0,0 0-22 0,0-12-5 15,0 12-1-15,0 0 0 0,0 0-32 0,0 0-8 16,0 0 0-16,9-8 0 16,-9 8-43-16,8-4-7 0,-8 4-2 0,9-4 0 15,0 4-111-15,-9 0-22 0,0 0-5 0,0 0-845 16</inkml:trace>
          <inkml:trace contextRef="#ctx0" brushRef="#br0" timeOffset="140051.1657">8493 7707 345 0,'0'0'31'0,"0"0"-31"16,0 0 0-16,9-4 0 0,-9 4 124 0,8-8 18 16,-3 0 4-16,4 4 1 0,-5-4-76 0,-4 8-15 15,0 0-4-15,4-7 0 0,1 3-7 0,-5 4-1 16,0-8-1-16,0 8 0 0,0 0 11 0,0 0 2 15,0 0 1-15,0 0 0 0,0 0-9 0,0 0-1 16,4-4-1-16,-4 4 0 0,0 0-26 0,0 0-4 0,0 0-2 16,0 0 0-16,9 4-14 0,-9-4 9 0,9 4-9 0,-1 4 8 15,1-1 8-15,-9-7 0 0,9 12 1 0,-5 0 0 16,5-8 3-16,-9-4 0 0,0 0 0 0,0 0 0 16,0 0-20-16,0 0 8 0,0 0-8 0,0 0 0 15,-4 15 15-15,4-15-4 0,0 0-1 0,0 0 0 16,0 0 3-16,-9 12 1 0,-4-8 0 0,4 0 0 15,9-4-5-15,-9 4-1 0,1-4 0 0,-1 0 0 16,0-8 0-16,5 4-8 0,-1 0 12 0,1 0-4 16,-1 0 12-16,1 0 3 0,0 0 0 0,4 4 0 0,4-3-23 0,-4-1 8 15,0 0-8-15,0 4 0 16,0 0-20-16,9-4-9 0,0 4-2 0,-1 0-839 16</inkml:trace>
          <inkml:trace contextRef="#ctx0" brushRef="#br0" timeOffset="140641.6956">8471 8081 842 0,'0'0'37'0,"0"0"8"0,0 0-36 0,0 0-9 16,0 0 0-16,0 0 0 0,13 0 63 0,-4 0 10 15,4-4 3-15,0 0 0 0,0 0-12 0,-4 4-3 16,-9 0 0-16,13-4 0 0,-4 0 1 0,-9 4 0 16,0 0 0-16,0 0 0 0,9 4-26 0,-9-4-4 15,0 0-2-15,0 0 0 0,0 0 2 0,4 12 1 16,5-4 0-16,-9-8 0 0,-4 11-8 0,-1-3-1 16,1 4-1-16,-5-8 0 0,9-4-15 0,0 0-8 15,0 8 8-15,0-8-8 0,0 0 8 0,0 0-8 16,0 0 8-16,0 0-568 15,0 0-112-15</inkml:trace>
          <inkml:trace contextRef="#ctx0" brushRef="#br0" timeOffset="143625.2687">8524 7730 460 0,'0'0'41'0,"0"0"-33"15,0 0-8-15,0 0 0 0,0 0 94 0,0 0 17 16,0 0 3-16,0 0 1 0,0 0-31 0,0 0-7 16,-5-8-1-16,5 8 0 0,-4-12-9 0,4 12-3 15,4-7 0-15,1-5 0 0,-1 4-20 0,-4-4-5 16,4 5-1-16,-4 7 0 0,0 0-11 0,0 0-3 16,0 0 0-16,9-4 0 0,-9 4 2 0,9-4 0 0,-5-4 0 0,-4 8 0 15,0 0 6-15,0 0 2 0,0 0 0 0,0 0 0 16,13 8-23-16,-13-8-11 0,0 0 10 0,9 12-10 15,-4-5 14-15,-5 5-3 0,4-4-1 0,-4 4 0 16,-4-5-2-16,-1 1-8 0,5-8 12 0,0 8-4 16,-9 0 1-16,5-4 0 0,4-4 0 0,0 0 0 15,-4 7-9-15,-1-3 12 0,-3 4-12 0,8-8 12 16,-5-4 7-16,-4 4 1 0,1-4 1 0,-1 0 0 16,0 4-21-16,0-3-15 0,0-1 3 0,9 4 0 15,-4 0 12-15,-5-4 12 0,1-4-3 0,-1 4 0 0,4 0-9 16,-3 4 0-16,8 0 0 0,-9-8 0 0,0 4 0 0,5-3 0 15,4 7 0-15,-9-4 0 0,9 4 0 0,-4-4 0 16,-5 0 0-16,4 0 0 0,5-4 0 0,0 8 0 16,0 0-12-16,0 0 12 0,0 0 0 0,0 0 0 15,9-4 0-15,-9 4 12 0,9-4-12 0,0 1 0 16,-1-1 0-16,1 0 0 0,-9 4 0 0,13-4 0 16,-4 0 0-16,0 4 0 0,4 4 0 0,-13-4 0 15,0 0 0-15,9 0 8 0,0 4-8 0,-9-4 0 16,0 0 0-16,0 0 0 0,8 4 0 0,-8-4 0 15,9 7 0-15,-9-7 0 0,0 0-11 0,5 12-7 16,-5-12-2-16,0 0-860 0</inkml:trace>
          <inkml:trace contextRef="#ctx0" brushRef="#br0" timeOffset="144377.1821">8467 8120 748 0,'0'0'33'0,"0"0"7"0,0 0-32 0,0 0-8 0,0 0 0 15,0 0 0-15,0 0 60 0,0 0 11 0,0 0 1 16,4-4 1-16,-4 4-2 0,9-8-1 0,-1 4 0 15,-8 4 0-15,14-8-13 0,-6 8-2 0,1-3-1 0,-9 3 0 16,0 0-8-16,0 0-2 0,0 0 0 0,0 0 0 16,0 0 3-16,5 11 0 0,-1-3 0 0,-4-8 0 15,4 12-29-15,1-1-6 0,-10 1 0 0,5 0-1 16,0 0 1-16,0-12 1 0,0 7 0 0,0 1 0 16,-8 0 7-16,3 0 2 0,5-8 0 0,-4 8 0 15,-1-5-10-15,-3 5-1 0,-1-8-1 0,0 4 0 16,5 0 0-16,4-4 0 0,-9 0 0 0,0-4 0 15,0 4-10-15,9 0 0 0,-4-4 0 0,4 4 0 16,-9-8 0-16,5 5 0 0,-5-5 0 0,5 0 0 0,4 0 8 0,0 8-8 16,-5-8 8-16,1 1-8 0,4-1 8 0,0 8-8 15,0-8 0-15,0 8 8 0,0 0 7 0,0-12 1 16,4 4 0-16,-4 8 0 0,0 0-16 0,0 0 0 16,0 0 0-16,9-3 0 0,-9 3 0 0,0 0 0 15,0 0 0-15,9-8 0 0,-9 8 0 0,0 0 0 16,0 0 0-16,0 0 0 0,0 0-14 0,0 0-9 15,0 0-1-15,4 4-1 16,5 0-143-16,0-1-28 0,8 1-5 0,-17-4-2 0</inkml:trace>
        </inkml:traceGroup>
      </inkml:traceGroup>
    </inkml:traceGroup>
    <inkml:traceGroup>
      <inkml:annotationXML>
        <emma:emma xmlns:emma="http://www.w3.org/2003/04/emma" version="1.0">
          <emma:interpretation id="{8D2233AA-8C8C-4457-AC27-AE2AA2DCECC6}" emma:medium="tactile" emma:mode="ink">
            <msink:context xmlns:msink="http://schemas.microsoft.com/ink/2010/main" type="paragraph" rotatedBoundingBox="6453,11546 28593,9757 28721,11334 6580,131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C49A0F7-029B-40EB-9267-4EB31F1A0A0A}" emma:medium="tactile" emma:mode="ink">
              <msink:context xmlns:msink="http://schemas.microsoft.com/ink/2010/main" type="line" rotatedBoundingBox="6453,11546 28593,9757 28721,11334 6580,13123"/>
            </emma:interpretation>
          </emma:emma>
        </inkml:annotationXML>
        <inkml:traceGroup>
          <inkml:annotationXML>
            <emma:emma xmlns:emma="http://www.w3.org/2003/04/emma" version="1.0">
              <emma:interpretation id="{B66383C7-11AE-4078-AFCD-691CC8AC08A5}" emma:medium="tactile" emma:mode="ink">
                <msink:context xmlns:msink="http://schemas.microsoft.com/ink/2010/main" type="inkWord" rotatedBoundingBox="6453,11546 13661,10964 13758,12167 6550,12749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46188.9686">5681 10596 637 0,'0'0'28'0,"0"0"6"0,0 0-34 0,0 0 0 0,0 0 0 0,0 0 0 16,4-4 54-16,-4 4 4 15,0 0 1-15,0 0 0 0,0 0-6 0,0 0-1 0,0 0 0 0,4-4 0 16,-4 4 12-16,0 0 3 0,0 0 0 0,0-7 0 16,0 7-11-16,0-8-1 0,0 8-1 0,0 0 0 15,-4-4-13-15,4 4-2 0,-4-4-1 0,4 4 0 16,0 0-16-16,-9-4-3 0,0 4-1 0,-4 0 0 15,4 0-2-15,0 0-1 0,-8 0 0 0,4 0 0 16,-5 4-3-16,5-4 0 0,-5 4 0 0,5-4 0 16,-9 4 0-16,5 0-1 0,-1 0 0 0,-8 0 0 15,4-1-11-15,4 1 12 0,-4 0-12 0,5 0 12 16,-9 0-1-16,8 4 0 0,-8-4 0 0,8 4 0 16,1-1 1-16,-1-3 0 0,-4 4 0 0,0 4 0 15,5-4 15-15,-5 3 3 0,0-3 1 0,0 4 0 0,9 3-21 16,-5-3-10-16,5-4 10 0,0 4-10 0,0 3 20 15,-1 1-3-15,6-1 0 0,-5 1 0 0,-1 3-5 16,1 1 0-16,4-1-1 0,1 5 0 0,-1-5-1 0,0 1 0 16,-4 3 0-16,9 1 0 0,-1-5 2 0,5 8 0 15,-9-7 0-15,9 7 0 0,0-3-4 0,0-1 0 16,0 0 0-16,0 5 0 0,0-1 4 0,0 0 1 16,9-3 0-16,-9-1 0 0,5 4 3 0,-1-3 1 15,5-5 0-15,-5 1 0 0,9-1 11 0,0 5 1 16,1-5 1-16,-1 1 0 0,9-1-6 0,-5-3 0 15,5 3-1-15,0 1 0 0,4-1 2 0,5 1 1 16,-9-8 0-16,4 3 0 0,1 1 1 0,3-5 0 16,6 1 0-16,-1 0 0 0,0 0-27 0,4-5 0 15,-4-7 0-15,0 0 0 0,1 0 0 0,-1 0 0 0,4-7 0 0,-4-1 0 32,5-4-94-32,-5 4-21 0,0-7-4 0,0-1-621 0,0-3-124 0</inkml:trace>
          <inkml:trace contextRef="#ctx0" brushRef="#br0" timeOffset="247403.2307">6365 10780 691 0,'0'0'61'0,"-4"-4"-49"16,-1-4-12-16,1 0 0 0,4 8 133 16,-5-8 24-16,1 4 5 0,4 4 1 0,0-11-89 0,0 11-18 15,0 0-3-15,4-8-1 0,1 0-28 0,-5 8-7 16,0 0-1-16,4-8 0 0,-4 8 4 0,0 0 0 16,5-4 0-16,-5 4 0 0,0 0 13 0,0 0 3 15,0 0 1-15,0 0 0 0,0 0 3 0,4 12 0 16,0 4 0-16,-4 3 0 0,-4 5-2 0,0 7 0 15,-5 4 0-15,4 4 0 0,-3 4 0 0,-1 0 0 16,0 0 0-16,0 3 0 0,1-3-1 0,-1 0 0 16,0-4 0-16,5 0 0 0,-5-4-17 0,5-4-3 15,-1 1-1-15,1-5 0 0,-1 4-8 0,5-7-8 16,0-5 12-16,-4-3-12 0,4-5 12 0,0 1-4 16,-4-4 0-16,4-8-8 0,0 0 29 0,0 0-1 0,0 0 0 15,0 0 0-15,0 0-28 0,0 0 0 0,4-8 0 16,-4-4 0-16,0 1 0 0,0-1 0 0,0-4 0 15,-4 5 9-15,4-5-9 0,0 0 0 0,-5-3 0 16,10-1 0-16,-5 1 0 0,0-4 8 0,0-5-8 0,0 1 0 16,4-4 0-16,0 0 0 0,-4-5 0 0,5-3 0 15,-1 0 0-15,1 0 0 0,-1 0 0 0,0-3 0 16,5 3 0-16,0 0 0 0,4 0 0 0,-4 0 0 16,0 3 0-16,4 5 0 0,-5 0 0 0,6 4 0 15,-1-1-8-15,-4 9 8 0,4-1 0 0,-4 9 0 0,-1-1 0 16,1 4 0-16,-5 4 0 0,10 4 0 0,-6 4 0 15,1 8 0-15,4 0 0 0,-4 3 0 0,0 9 0 16,0-1 0-16,-5 8 0 0,5 0 0 0,-5 5 0 0,5-1 0 16,-5 4 0-16,5 0 0 0,0-4 0 0,0 0 0 15,-1 0 0-15,6 0 0 0,-6 0 0 0,6 0 10 16,-6 0-2-16,6 0-8 0,3 1 8 0,-4-5-8 16,-4 0 0-16,4 0 0 0,-4-4 17 0,0 5-3 15,-1-5-1-15,1 0 0 0,0-3 4 0,0-1 1 16,0 0 0-16,-5-3 0 0,0-4-4 0,1-1-1 15,-1-3 0-15,-4 0 0 0,5-1-4 0,-5-11-1 16,0 0 0-16,0 0 0 0,0 0 2 0,0 0 0 16,4-11 0-16,5-1 0 0,-5-4 5 0,5-7 1 15,-5-1 0-15,5-3 0 0,0 0-6 0,0-8-1 16,-1 0 0-16,1-4 0 0,0 0-1 0,0-4 0 16,4 0 0-16,0-4 0 0,0 0-8 0,0 0 0 0,0 1 9 15,1-1-9-15,-1 4 0 0,4 4 8 0,1 4-8 16,-5 0 0-16,0 4 0 0,0 3 0 0,1 1 0 0,3 4 0 15,-8-1 0-15,4 1-13 0,0 7 5 0,-4 1 8 32,0-5-40-32,4 4-1 0,-4 5 0 0,-1-5 0 0,6 4-40 0,-1-3-8 15,0 3-2-15,-4 0-653 0,-1 1-132 0</inkml:trace>
          <inkml:trace contextRef="#ctx0" brushRef="#br0" timeOffset="248043.7768">7484 10471 288 0,'0'0'25'0,"0"0"-25"0,0 0 0 0,4-7 0 15,-4-5 187-15,9 4 32 0,-9 0 6 0,0 8 2 16,9-7-113-16,-9 7-22 0,9-8-5 0,-9 8-1 0,0 0-18 0,0 0-3 15,0 0-1-15,0 0 0 0,0 0-12 0,0 0-4 16,0 0 0-16,0 8 0 0,4 3 7 0,0 1 1 16,-8 7 0-16,4 1 0 0,-4 3-11 0,-1 5-1 15,1-1-1-15,-1 4 0 0,1 4-9 0,-5 0-2 16,5 4 0-16,-1 0 0 0,1 4 19 0,-5 4 3 16,5-4 1-16,-1 0 0 0,1 0-19 0,-5 0-3 15,1-4-1-15,-1 0 0 0,4 0 0 0,-3-4 0 16,3-4 0-16,-4-4 0 0,1 4-19 0,-1-7-4 15,0-1-1-15,0-3 0 0,-4-1-8 0,9-3 0 16,-5-4 0-16,5-1 0 0,-5-3 0 0,0-4-11 16,5 4 3-16,4-8 0 15,0 0-46-15,0 0-9 0,-9-8-1 0,9-4-1 16,0 1-154-16,0-1-30 0,-4-4-7 0,4 1 0 0</inkml:trace>
          <inkml:trace contextRef="#ctx0" brushRef="#br0" timeOffset="248927.3347">7471 10943 759 0,'-9'4'33'0,"4"0"8"0,5 0-33 0,-8 4-8 16,3-4 0-16,1 0 0 0,4-4 44 0,0 0 6 16,-4 7 2-16,4-7 0 0,-5 4 9 0,5-4 3 15,0 0 0-15,0 0 0 0,0 0 3 0,0 0 1 16,0 0 0-16,0 0 0 0,0 0-8 0,9 4-2 16,-9-4 0-16,13 4 0 0,-13-4 6 0,18 0 0 15,-10 0 1-15,6 4 0 0,3-4 11 0,-4 4 1 16,-4-8 1-16,9 4 0 0,-5-4-15 0,4 4-3 15,1-4-1-15,-1 0 0 0,1 4-18 0,4-4-3 16,4-3-1-16,-4 7 0 0,0-4-20 0,4 0-4 16,5 0-1-16,-5-4 0 0,10 8-12 0,-6-8-18 15,1 1 4-15,0-1-1100 0</inkml:trace>
          <inkml:trace contextRef="#ctx0" brushRef="#br0" timeOffset="248398.1215">7387 10565 806 0,'0'0'36'0,"0"0"7"0,0 0-35 16,0 0-8-16,0 0 0 0,9-4 0 16,-9 4 120-16,4-8 21 0,-4 8 5 0,5-4 1 0,-1-7-51 0,1 7-9 15,-1-4-3-15,5 0 0 0,0 0-15 0,4 1-3 16,-5-1-1-16,6 4 0 0,-1-4-17 0,4 0-4 16,5 1-1-16,-4-1 0 0,-1 0-10 0,10-4-1 15,-5 4-1-15,4-3 0 0,0-1-14 0,5 0-2 16,0 1-1-16,4 3 0 0,-4 0 4 0,-1 0 1 15,1 0 0-15,0 1 0 0,-1 3-19 0,-3 4 0 16,-1-4 0-16,-4 4 0 16,0 4-20-16,0 0-7 0,-9 0-1 0,0-1-624 15,-4 9-124-15</inkml:trace>
          <inkml:trace contextRef="#ctx0" brushRef="#br0" timeOffset="249785.6741">8572 10787 345 0,'0'0'31'0,"0"0"-31"16,0 0 0-16,0 0 0 0,0 0 122 0,0 0 18 15,0 0 4-15,0 0 1 0,0 0-45 0,0 0-10 16,0 0-2-16,0 0 0 0,0 0-11 0,0 0-2 15,0 0-1-15,0 0 0 0,0 0-5 0,0 0-1 16,0 0 0-16,0 0 0 0,0 0-16 0,0 0-3 16,0 0-1-16,0 0 0 0,0 0-4 0,0 0 0 15,0 0-1-15,0 0 0 0,0 0-34 0,0 0-9 16,0 0 0-16,0 0 0 0,0 0 0 0,0 0 0 16,0 0 0-16,0 0 0 0,0 0 9 0,-9 0-9 15,9 0 12-15,0 0-12 0,0 0 8 0,0 0-8 16,-9-4 0-16,9 4 0 0,-8 0 0 0,3-3 0 15,-4 3 0-15,9 0 0 0,0 0 0 0,-8 3 0 0,-1-3 0 0,0 0 0 16,9 0 0-16,-9 4 0 0,0-4 0 0,5 4 0 16,-5 0 0-16,1 0-9 0,-1 0-1 0,4 0 0 15,1 0 10-15,4-4 0 0,0 0 0 0,0 0 0 16,0 0 0-16,0 0 0 0,0 0 0 0,0 0 0 16,0 0 0-16,0 0 14 0,0 0-3 0,9-4-1 15,4 4-10-15,4-4 0 0,1 0 0 0,0 4-11 16,-1 0 22-16,1 4 4 0,-1-4 1 0,1 4 0 15,-1-4 20-15,5 4 5 0,0 0 1 0,0 0 0 16,-4-1-22-16,4 1-5 0,-5 4-1 0,5-4 0 16,-4 0-14-16,4 0 0 0,-5 0-9 0,9 0 9 15,-4-8-109-15,5 4-16 0,-1 0-3 16</inkml:trace>
          <inkml:trace contextRef="#ctx0" brushRef="#br0" timeOffset="250433.092">10072 10195 1188 0,'0'0'26'0,"0"0"6"0,0 0 0 0,0 0 1 0,0 0-33 0,0-8 0 0,5 0 0 0,-5 0 0 16,4 0 97-16,-4 1 13 0,0-5 2 0,-4 8 1 16,-1-4-33-16,-3 0-6 0,-1 4-2 0,0 1 0 0,-4-1-12 0,0 0-4 15,-1 4 0-15,-3 4 0 0,-5-4-16 0,0 7-3 16,0 1-1-16,0 4 0 0,0 4-13 0,-4 3-3 16,-9-3-1-16,4 7 0 0,0 4-6 0,5 1-1 15,-5-1 0-15,1 0 0 0,8 1-12 16,0-1 9-16,4-4-9 0,1 5 8 0,4-5-8 0,8-4 8 15,-4 1-8-15,9-1 8 0,0 1-8 0,5-4 0 16,4-1 0-16,4-3 0 0,0 0 0 0,4-1 0 16,5-3 0-16,5 4 0 0,-1-4 0 0,5 3 0 15,-1 1 0-15,1 0 0 0,0-5 0 0,4 5 0 16,-13 4 0-16,9-1 0 0,-9 1 0 0,-1 0 0 16,-3 3 0-16,-5-3 0 0,-8 3 0 0,-1 1 0 15,-4-1 0-15,0 1 0 0,-13-1 15 0,4 1-3 16,-9-5 0-16,5 5 0 0,-4-1 28 0,-1 1 6 15,-4-5 1-15,0 5 0 0,-4-1 1 0,4 1 1 16,-9-5 0-16,5 5 0 0,0-1-39 0,-1-3-10 0,1 0 0 0,0-1 0 16,-1-3 0-16,1 0 0 0,0-5 0 0,-1 5 0 31,1-4-91-31,4 0-20 0,5 0-4 0,-1-5-977 0</inkml:trace>
          <inkml:trace contextRef="#ctx0" brushRef="#br0" timeOffset="251838.5444">10564 10460 518 0,'0'0'46'0,"0"-8"-37"0,0-4-9 0,4 1 0 15,5-1 106-15,-9 0 19 0,0 0 4 0,4 5 1 16,1-5-2-16,-1 0-1 0,0 1 0 0,1-1 0 16,-5 12-24-16,0 0-5 0,0 0-1 0,0 0 0 15,0 0-66-15,0 0-14 0,0 0-2 0,0 0-1 0,0 0 1 16,0 0 0-16,0 0 0 0,9 12 0 0,-5-5 4 0,0 9 1 15,-4 0 0-15,-4 3 0 0,4 4 3 0,0-3 1 16,0 3 0-16,-4 5 0 0,-1-1-7 0,-4 0-1 16,1 4 0-16,-1 5 0 0,0-1 4 0,-4 4 0 15,4 0 0-15,-8 0 0 0,3 4 4 0,-3-4 0 16,4-4 1-16,0 4 0 0,-1-4-13 0,1 0-2 16,4-4-1-16,-4 0 0 0,4-7-1 0,1-5 0 15,-1 1 0-15,0-5 0 0,0-7 7 0,5 4 1 16,4-12 0-16,0 0 0 0,0 0 3 0,0 0 1 15,0 0 0-15,-4-8 0 0,-1 0-1 0,1-7 0 16,4-1 0-16,0 0 0 0,0-7-5 0,4-4-1 16,-4 3 0-16,5-7 0 0,-1-4-3 0,0 0-1 0,1-4 0 15,4 4 0-15,4-8-9 0,4 4 0 0,1-8 0 16,4 4 8-16,0-8-8 0,4 5-9 0,-4-1 9 16,9 0-13-16,-5 4 13 0,0 0 0 0,1 4 0 0,-1 0 0 15,0 4 0-15,-8 4 0 0,8 4 0 0,-8-1 0 16,-1 5 0-16,1 3 0 0,-1 1 0 0,-8 3 0 15,4 5 0-15,-4 3 0 0,-9 8-8 0,9-4 8 16,-9 4 0-16,0 0-9 0,0 0 9 0,9 12-8 16,-5 3 8-16,5 5 0 0,-9 7-9 0,0 0 9 15,0 8 0-15,-5 1 0 0,1 3 0 0,0 3 0 16,4 5 0-16,-5-4 0 0,1 4 0 0,-1 0 0 16,1 0 0-16,4-5 8 0,-4 5-8 0,-1 0 12 15,5 0-1-15,-4 0 0 0,4-4 0 0,0-1 0 0,0 5-11 16,0-4 10-16,0-4-10 0,0-4 10 0,0 0 8 0,0-3 2 15,0-5 0-15,0-4 0 16,-4 1-60-16,-1-9-11 0,5 1-2 0,-4-4-720 16,-1-5-144-16</inkml:trace>
          <inkml:trace contextRef="#ctx0" brushRef="#br0" timeOffset="252004.1728">10463 10686 979 0,'0'0'87'0,"0"0"-70"0,0 0-17 0,0 0 0 16,0 0 92-16,0 0 14 0,0 0 3 0,0 0 1 15,13 4-46-15,0 0-8 0,0-4-3 0,5 8 0 16,-5-8-34-16,9 0-7 0,0 0-2 0,4 0 0 15,-4 0 0-15,9-4 0 0,0 0 0 0,-1 4-490 16,1-4-99-16</inkml:trace>
          <inkml:trace contextRef="#ctx0" brushRef="#br0" timeOffset="252319.82">11336 10230 1681 0,'-9'-8'36'0,"5"4"8"0,-1 0 2 0,5 0 2 0,-4 0-38 0,4 4-10 16,0 0 0-16,0 0 0 0,0 0 40 0,0 0 7 15,0 0 1-15,13 0 0 0,0 0 0 0,9 0 0 16,-4 0 0-16,4 4 0 0,0-4-4 0,4 0-1 15,0 0 0-15,5 0 0 0,-5-4-10 0,5 0-1 16,0 0-1-16,-1 1 0 0,1-1-15 0,4-4-4 16,0 4 0-16,5-4 0 0,-5 0-12 0,4 1 8 0,-8 3-8 0,9-4 0 15,-10 0 0-15,1 0 0 0,-5 0 0 0,1 5 0 16,-1-5-16-16,-9 4 1 0,-3 0 0 0,-1 0 0 31,-13 4-141-31,0 0-28 0,0 0-5 0,0 0-2 0</inkml:trace>
          <inkml:trace contextRef="#ctx0" brushRef="#br0" timeOffset="252692.2924">11669 10234 230 0,'0'0'20'0,"0"0"-20"15,0 0 0-15,0 0 0 0,0 0 197 0,0 0 35 16,0 0 8-16,0 0 0 0,0 0-156 0,0 0-32 16,0 0-7-16,0 0-1 0,0 0 7 0,0 0 1 15,9 7 0-15,-5 1 0 0,5 4 16 0,-4-4 4 16,-1 3 1-16,0 5 0 0,1 3-4 0,-1 5-1 16,-4 3 0-16,0 8 0 0,-4-4 4 0,4 8 1 15,0-3 0-15,0 3 0 0,0-4 7 0,-5 4 2 16,1-4 0-16,0 4 0 0,-1-4-20 0,-4 0-4 15,5 0-1-15,-5 0 0 0,5-4-26 0,-1-3-6 16,1-1-1-16,0-4 0 0,-1 1-12 0,-3-1-4 16,3-7 0-16,1-1 0 0,-1 1-8 0,1-4 0 15,0-1 0-15,4-3 0 16,-5 4-22-16,1 0-3 0,-1-1-1 0,1 1 0 16,0 0-132-16,-1-1-26 0,1 1-6 0</inkml:trace>
        </inkml:traceGroup>
        <inkml:traceGroup>
          <inkml:annotationXML>
            <emma:emma xmlns:emma="http://www.w3.org/2003/04/emma" version="1.0">
              <emma:interpretation id="{B3852B7D-3498-4A88-9A3F-BC7273977282}" emma:medium="tactile" emma:mode="ink">
                <msink:context xmlns:msink="http://schemas.microsoft.com/ink/2010/main" type="inkWord" rotatedBoundingBox="14826,10933 16573,10792 16696,12306 14949,12447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54657.2007">13336 11002 288 0,'0'0'12'0,"0"0"4"0,0 0-16 0,0 0 0 0,0 0 0 0,0 0 0 0,0 0 236 0,0 0 44 16,0 0 8-16,0 0 3 0,0 0-183 0,0 0-37 15,9-4-7-15,4 4-2 0,-13 0-26 0,14 0-4 16,-1 0-2-16,0 0 0 0,-13 0 5 0,13 0 1 16,5 4 0-16,-1-4 0 0,-4 4 4 0,5 0 0 15,4-4 1-15,-5 4 0 0,1-1 7 0,4 1 0 16,0 0 1-16,4 0 0 0,0 0 3 0,5 4 1 15,4 0 0-15,0-4 0 0,9 3 5 0,4 1 1 16,1 4 0-16,3 3 0 0,5-3-7 0,-4 8 0 16,8-9-1-16,-4 5 0 0,0 0-33 0,1-1-6 15,-1 1-2-15,4-5 0 0,-4 5-2 0,-9-4 0 16,-4-1 0-16,0-3 0 0,4 4-8 0,-8-4 10 16,-1-4-10-16,-4 3 10 0,-4-3-10 0,-5 0 8 15,1-4-8-15,-5 0 8 0,-5 0 0 0,-4 0 0 16,1 0 0-16,-14 0 0 0,0 0-8 0,0 0 0 0,0 0 0 15,0 0 0-15,0 0 28 0,0 0 3 0,0 0 1 16,0 0 0 0,0 0-52-16,0 0-9 0,-9 0-3 0,0 0 0 15,-4 4-68-15,0-4-15 0,-5 4-2 0,1-4-651 0,-5 4-131 0</inkml:trace>
          <inkml:trace contextRef="#ctx0" brushRef="#br0" timeOffset="253864.354">14622 9828 691 0,'0'0'61'0,"9"-4"-49"0,-1-4-12 0,1 8 0 15,-4-4 100-15,3 0 16 0,1 1 4 0,-4-1 1 0,-5 4-45 0,8-4-8 16,1 4-3-16,-9 0 0 0,9-4 3 0,-9 4 1 16,0 0 0-16,0 0 0 0,0 0-7 0,0 0-2 15,-5 12 0-15,-8 3 0 0,-9 5-3 0,0 3-1 16,-8 4 0-16,-10 5 0 0,-4-1-16 0,-4 0-4 16,0 4-1-16,-9 0 0 0,4 0-14 0,1-4-2 15,-6 5-1-15,1-5 0 0,5-8 1 0,-5 4 0 16,4-3 0-16,0 3 0 0,5-3-6 0,4-5-1 15,5 1 0-15,-1-5 0 0,1 1 0 0,8-5-1 16,5-3 0-16,-5 0 0 0,5 0-11 0,-1 0 8 16,6-4-8-16,-1-1 8 0,0 1-8 0,0 0 0 15,9 0-10-15,-5-4 10 0,9 4 21 0,-4-4 11 16,9 4 1-16,4-4 1 0,0 0-34 0,0 0 0 16,0 0 0-16,0 0 0 0,0 0 0 0,0 0 0 15,4 8 0-15,0 0 0 0,5-5 0 0,0 1 0 0,0 0 0 16,4 4 0-16,0-4 0 0,0 0 0 0,0 0 0 15,5 0 0-15,-5 0 13 0,5-1-4 0,-1-3-1 0,1 4 0 16,-1 0 0-16,1 0 0 0,4 0 0 0,0 0 0 16,0-4 7-16,4 4 1 0,0 0 0 0,5 4 0 15,0-5 12-15,-1 1 4 0,6 0 0 0,3 8 0 16,1-4-7-16,-1 0-1 0,5 3 0 0,0 1 0 16,0 0 13-16,-5 3 3 0,1-3 0 0,4 4 0 15,-9-5-40-15,4 9 0 0,1-9 0 0,3 9 0 16,-7-4 11-16,-1-1-3 0,0 1 0 0,4-1 0 15,1-3-8-15,-1 4 12 0,-4-1-12 0,5-3 12 0,-5-4-12 16,4 0 12-16,-4-1-12 0,-4 5 12 0,0-8-12 16,0 0 0-16,-5 0 0 0,0 0 8 0,1 0-8 15,-5-1 0-15,-5 1 9 0,-4-4-9 0,0 4 0 0,-4 0 0 16,0-4 0-16,-9 0-12 0,0 0-7 0,0 0-1 16,0 0-1-16,0 0 0 15,0 0-25-15,-4 0-5 0,-10 0-1 0,1 0 0 16,0 0-100-16,0 4-21 0,4-4-4 0,-4 0-532 15,0 0-107-15</inkml:trace>
        </inkml:traceGroup>
        <inkml:traceGroup>
          <inkml:annotationXML>
            <emma:emma xmlns:emma="http://www.w3.org/2003/04/emma" version="1.0">
              <emma:interpretation id="{7D0676AE-53BA-4643-8841-36D419619C69}" emma:medium="tactile" emma:mode="ink">
                <msink:context xmlns:msink="http://schemas.microsoft.com/ink/2010/main" type="inkWord" rotatedBoundingBox="17692,10653 24522,10101 24616,11263 17786,11815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257818.0747">16263 9867 518 0,'0'0'46'0,"0"0"-37"0,0 0-9 0,0-8 0 16,0 0 140-16,0 1 25 0,0-1 6 0,0 0 1 15,0 4-64-15,0 4-12 0,4-8-2 0,1 0-1 16,-1 1-26-16,0-1-6 0,1 0-1 0,-1 0 0 15,5 1-10-15,4-1-2 0,0 0-1 0,0-4 0 16,5 4 0-16,4-3 0 0,0 3 0 0,8-4 0 16,1 1-15-16,0-1-4 0,4 4 0 0,0-4 0 15,5 5 5-15,-1-1 1 0,5 8 0 0,-5-4 0 16,-4 0-26-16,5 4-8 0,-9 0 0 0,-1 4 0 16,-3 0 0-16,-1 0 8 0,0 0-8 0,1 7 0 15,-5-3 16-15,0 4-3 0,-5-1-1 0,1 5 0 16,-1 0 1-16,-8 3 0 0,0 1 0 0,-5 3 0 15,1-4-1-15,-10 5 0 0,-4-1 0 0,1-3 0 0,-6 3 4 16,-3-3 0-16,-1-1 0 0,-4 1 0 0,-4-1-8 16,-5 1 0-16,5-5-8 0,-9 1 12 0,0-4 2 0,0-1 0 15,-9-3 0-15,9 0 0 0,4 0-14 0,5-4 0 16,-5-1 0-16,5 1 0 0,4-4 0 0,0 0 0 16,4-4 0-16,1 4 0 0,4-3 0 0,4 3 0 15,0-4 0-15,9 4 0 0,0 0 0 0,0 0 0 16,0 0 0-16,9-8-10 0,4 8 10 0,0-4-13 15,5 0 5-15,4 4 8 0,4-4 0 0,0 4 0 16,1 4 0-16,3-4 8 0,1 4-8 0,0 0 0 16,-5 0 0-16,0 4 8 0,5-1-8 0,-5 5-11 15,-4 0 3-15,5-1 0 0,-10 5 8 0,5 4 0 16,-4-1-9-16,-1 4 9 0,-8 1 0 0,0-1 0 0,4 5 0 16,-9-1 0-16,1 0 8 0,-10 0 2 0,1 1 1 15,0-1 0-15,-5 0 21 0,-4 1 4 0,-5-5 0 0,1 0 1 16,-10-3 3-16,1 3 0 0,-5 1 0 0,-4-5 0 15,0 5-24-15,-5-5-5 0,1 1-1 0,0-5 0 16,-5 5 8-16,0-5 2 0,0-3 0 0,4 4 0 16,-3-5-20-16,7 1 0 0,-3-4 0 0,8 0 0 15,1-4-21-15,-1-1-2 0,5 1 0 0,4-4 0 16,4-4-81-16,5 1-16 16,0-5-3-16,13 0-1 0,0-4-53 0,13 1-11 0,0-5-3 0,5-4-671 15</inkml:trace>
          <inkml:trace contextRef="#ctx0" brushRef="#br0" timeOffset="258261.5144">17535 10202 345 0,'0'0'31'0,"0"0"-31"0,0 0 0 0,0 0 0 16,0 0 130-16,0 0 20 0,-4-4 4 0,4 4 1 16,-5-7-23-16,5 7-5 0,0 0-1 0,0 0 0 15,0 0-29-15,0 0-5 0,0 0-2 0,0 0 0 16,0 0 5-16,0 0 1 0,0 0 0 0,0 0 0 16,13 0-20-16,1-8-4 0,-1 4-1 0,9 0 0 15,0-4-5-15,4 4-1 0,5-3 0 0,-5-5 0 0,0 8-30 16,9-4-7-16,9 0 0 0,-9 1-1 15,-8-1-1-15,3 0 0 0,6 4 0 0,3 0 0 16,5-4-50-16,-9 8-11 0,-4-4-1 0,-1 4-744 16,10 0-149-16</inkml:trace>
          <inkml:trace contextRef="#ctx0" brushRef="#br0" timeOffset="259048.47">19474 9551 288 0,'0'0'12'0,"9"-4"4"0,-9 4-16 0,9-8 0 16,4-3 0-16,-9 3 0 0,5 0 194 0,-5-4 36 0,5 5 7 0,0-5 2 15,0 4-100-15,0-4-20 0,-1 1-4 0,-3-1-1 16,4 0-32-16,-5 5-6 0,-4-1-2 0,0 0 0 15,0 0-8-15,-4-4-2 0,-1 5 0 0,-4-1 0 16,-4 4-25-16,0 0-6 0,0 0-1 0,-5 4 0 16,-8 4 0-16,4 0 0 0,0 0 0 0,-4 4 0 15,-5 7-7-15,-4-3-1 0,0 7-1 0,0 1 0 16,0 3 9-16,0 1 1 0,-9 7 1 0,0-4 0 16,9 8-2-16,-9 0-1 0,0 4 0 0,0 0 0 15,9 0 7-15,0 4 2 0,4-4 0 0,-4 4 0 16,0-4-20-16,13 4-3 0,13-4-1 0,1 0 0 15,-6 0-6-15,10 0-2 0,13 0 0 0,4 0 0 0,4-4 20 16,5 0 3-16,-4 0 1 0,8 0 0 0,5-3-32 0,4-5 0 16,-9 0 0-16,10-7 0 15,3-5-46-15,-4 1-15 0,0-8-3 16,0-8-1-16,-4 0-154 0,8-8-30 0</inkml:trace>
          <inkml:trace contextRef="#ctx0" brushRef="#br0" timeOffset="259724.4495">20058 9649 1594 0,'4'-8'35'0,"5"0"7"0,-5 4 2 0,5-4 1 0,-5 1-36 0,-4-1-9 0,0 8 0 0,0 0 0 15,0 0 71-15,0 0 12 0,0 0 2 0,0 0 1 16,0 0-21-16,-8 11-4 0,-1 1-1 0,-4 4 0 15,0 7-11-15,4 1-2 0,-4 11-1 0,-1 4 0 16,-3 0 8-16,-1 3 2 0,1 1 0 0,4 0 0 16,-1 0-20-16,1 0-4 0,5-4-1 0,-6 4 0 15,1-4-6-15,4-4-1 0,1 0 0 0,3-4 0 16,-3-3-10-16,3-1-2 0,1-8-1 0,-5 1 0 16,5-1-1-16,-1-7 0 0,5-12 0 0,0 0 0 15,0 0-10-15,0 0 12 0,-9 4-12 0,1-8 12 16,3-4-12-16,-4-3 12 0,1-1-12 0,3-4 12 15,-3-3-12-15,-1-8 0 0,4-1 0 0,1-3 0 16,0 0 0-16,4-4 0 0,0-4 0 0,0-4 0 16,8 4 0-16,-3-4 8 0,8 0-8 0,4-8 8 0,1 5-8 15,4-1 0-15,4 8 0 0,1 0 0 0,-1 8 0 16,0 3 0-16,1-3 0 0,-5 8 0 0,-5 3 0 0,5 1 0 16,-4 7-9-16,-1 0 9 0,-4 1 0 0,0 3 0 15,5 0 0-15,-5 4 9 0,5 4-9 0,-5 4-11 16,-13-4 3-16,13 4 0 0,-4 8 8 0,0-1 0 15,-1 9 0-15,1-1-8 0,0 9 8 0,-5-1 0 16,5 8 0-16,-5 8 0 0,-4 4 0 0,9-1 0 16,-4-3 0-16,-1 0 0 0,0 0 0 0,1 0 0 15,-1-4 0-15,5-4 0 0,-5 0 0 0,5-4 0 16,-5-3 0-16,5-1 0 0,0-7 0 0,0-5 0 16,-5 1 0-16,1-5 0 0,-5-11 8 0,8 8-8 15,-8-8 8-15,0 0-8 0,0 0 11 0,9 0-3 16,-9 0 0-16,9-4 0 0,0-7 20 0,-5 3 3 0,5-4 1 15,-5-7 0-15,1 3-19 0,3-3-3 0,-3-1-1 16,-1-3 0-16,5-5 8 0,0 1 2 0,-1 0 0 0,6-8 0 16,-1 0-6-16,4-1-1 0,1-3 0 0,4-7 0 15,0 3-12-15,4-4 8 0,5 8-8 0,-5-4 0 16,5 0 0-16,0 8 0 0,-1 0 0 0,-3 4 0 16,-1 4 0-16,0 3-18 0,1 5 4 0,-6-1 1 15,-3 8-48-15,0 1-10 0,-10-1-1 16,6 4-1-16,-6 4-105 0,-8 4-21 0,0 0-4 0,0 0-1 15</inkml:trace>
          <inkml:trace contextRef="#ctx0" brushRef="#br0" timeOffset="260141.1793">21220 9438 1209 0,'18'-16'108'0,"-18"16"-87"0,4-7-21 0,5-1 0 16,0 4 141-16,0 0 24 0,-9 4 5 0,0 0 1 15,0 0-63-15,0 0-13 0,0 0-3 0,0 0 0 16,0 0-36-16,0 8-7 0,4 4-1 0,-4 3-1 16,0 1-2-16,0 7 0 0,0 1 0 0,-4 7 0 15,-1 0-12-15,1 8-2 0,-1 0-1 0,-3 8 0 16,-1 0 18-16,-4-1 4 0,0 1 1 0,4 4 0 16,0-8-6-16,-4-4-2 0,4 0 0 0,-4 4 0 15,4-8-27-15,-4-4-6 0,0 4 0 0,4-8-1 16,-4 1-11-16,0-5 10 0,0-4-10 0,4 1 10 15,0-8-10-15,0-1 0 0,5-3 0 0,-5-4 0 16,9-4-56-16,-9 0-12 0,9 0-4 16,0 0 0-16,-8-4-96 0,3-4-19 15,1-3-4-15</inkml:trace>
          <inkml:trace contextRef="#ctx0" brushRef="#br0" timeOffset="260475.2583">21190 9473 1681 0,'0'0'36'0,"0"0"8"0,8 0 2 0,1-4 2 0,0-4-38 0,4 5-10 0,0-1 0 0,0-4 0 16,5 0 76-16,4 0 14 15,0 0 2-15,0-3 1 0,4 3-36 0,0-4-7 0,5 4-2 0,9-3 0 16,-5 3-8-16,0 0-1 0,4-4-1 0,-4 9 0 16,1-5-10-16,-1 0-1 0,0 0-1 0,0 8 0 15,-9-4-26-15,5 4 0 0,-9-4 0 0,4 4 0 16,-8 4 27-16,4-4 0 0,-5 4 0 0,1-4 0 16,-5 0-44-16,0 0-9 0,0 0-2 0,-4 0 0 15,-9 0-36-15,0 0-7 0,0 0-1 0,9 4-1 16,4-4-125-1,-13 0-25-15,0 0-5 0,0 0 0 0</inkml:trace>
          <inkml:trace contextRef="#ctx0" brushRef="#br0" timeOffset="260947.7719">21418 9742 403 0,'-5'8'36'0,"-3"-8"-36"16,-1 4 0-16,4-4 0 0,5 0 163 0,0 0 25 15,-8 4 6-15,-1 0 1 0,5 0-79 0,4-4-16 16,0 0-4-16,0 0 0 0,-9 4 4 0,9-4 0 16,0 0 0-16,0 0 0 0,-9 0-23 0,9 0-4 15,0 0-1-15,0 0 0 0,0 0-44 0,0 0-10 16,0 0-2-16,0 0 0 0,0 0-6 0,0 0-2 0,0 0 0 0,0 0 0 15,0 0-8-15,0 0 12 16,0 0-12-16,0 0 12 0,0 0-12 0,0 0 0 0,0 0 0 0,0 0-11 16,-13 7 11-16,13-7 0 0,0 0 0 0,0 0-8 15,-9 8 8-15,9-8 0 0,0 0 0 0,0 0 0 16,0 0 0-16,0 0 0 0,-9 4 0 0,9-4 0 16,0 0 0-16,0 0 0 0,0 0 0 0,0 0 0 15,-9 8 0-15,9-8 0 0,0 0 0 0,0 0 0 16,0 0 0-16,0 0 8 0,0 0-8 0,0 0 0 15,0 0 28-15,0 0 0 0,0 0 1 0,0 0 0 16,9 4 3-16,4 3 1 0,1-7 0 0,8 0 0 16,-5 0 12-16,1 0 3 0,4-3 0 0,4 3 0 15,0-4-5-15,1 0-1 0,3 4 0 0,-3-4 0 16,-6 4-27-16,6-4-6 0,-5 4-1 0,4-4 0 16,-4 4-64-16,4 0-12 0,-4-4-4 0,5 0-1076 15</inkml:trace>
          <inkml:trace contextRef="#ctx0" brushRef="#br0" timeOffset="262256.3831">22493 9816 662 0,'0'0'29'0,"0"0"7"0,0 0-36 0,-5-4 0 16,1 0 0-16,-5 4 0 0,0 0 80 0,5-3 8 15,-5-1 3-15,5 4 0 0,-1-4-22 0,-3 4-4 16,3-8-1-16,5 8 0 0,0 0-6 0,0 0-2 16,-9 0 0-16,9 0 0 0,0 0-6 0,0 0-2 15,-8 0 0-15,8 0 0 0,0 0 13 0,0 0 3 16,0 0 0-16,0 0 0 0,0 0-7 0,4-4-1 16,0 0 0-16,10 0 0 0,3-3-12 0,5-1-4 15,0 0 0-15,9 0 0 0,-1 4 9 0,6-4 2 16,-1 5 0-16,4-1 0 0,-4 0-35 0,5 4-6 15,-1 0-2-15,1 0 0 0,-1 4-8 0,-4 0-16 16,-4-4 4-16,4 3-688 16,0 1-137-16</inkml:trace>
        </inkml:traceGroup>
        <inkml:traceGroup>
          <inkml:annotationXML>
            <emma:emma xmlns:emma="http://www.w3.org/2003/04/emma" version="1.0">
              <emma:interpretation id="{0EE5CB28-4C0E-4D97-8B77-F598A24F44E9}" emma:medium="tactile" emma:mode="ink">
                <msink:context xmlns:msink="http://schemas.microsoft.com/ink/2010/main" type="inkWord" rotatedBoundingBox="25215,10142 28602,9868 28703,11115 25316,11388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62882.9343">24305 9169 979 0,'0'0'87'0,"0"-8"-70"15,4-4-17-15,-4 5 0 0,0-1 112 0,0 0 18 16,0 8 4-16,-4-12 1 0,-1 5-63 0,1 3-13 16,-5-4-3-16,-4 8 0 0,0-8 0 0,-5 8 0 15,-4-4 0-15,-4 4 0 0,0 4 4 0,-1-4 0 16,1 4 0-16,-5 0 0 0,1 8-12 0,3-1-3 15,-4 1 0-15,10 4 0 0,-1-1-34 0,0 1-11 16,4-1 0-16,5 1 0 0,0 0 0 0,4-5 0 16,9 5 0-16,0-1 0 0,4-3 0 0,5 4 0 0,4-1 0 15,9 5 0-15,9-5 0 0,0 5 0 16,-1-1 0-16,1 5 0 0,9-1 12 0,-5 1-4 16,4 3 0-16,-8 0-8 0,0 1 12 0,-1 3-12 0,-8-4 12 15,-4 0-12-15,-5 5 19 0,-4-5-3 0,0 4-1 16,-5-4 0-16,-4-3 27 0,0-1 6 0,-9-3 0 0,-4 3 1 15,0-4 3-15,-9-3 0 0,-4 0 0 0,-5-1 0 16,-4 1-26-16,0-4-5 0,-5-1-1 0,1 1 0 16,-5-4-20-16,4 0 0 0,1-5 0 0,4 1 0 15,0-4 0-15,0 0-8 0,8 0 0 0,-3-4 0 16,8 1-117-16,-5-1-23 16,10 0-5-16,4 0-920 0</inkml:trace>
          <inkml:trace contextRef="#ctx0" brushRef="#br0" timeOffset="263474.4832">25002 9325 1638 0,'13'-12'72'0,"-13"12"16"0,9-4-71 0,0 4-17 16,0 4 0-16,-9-4 0 0,4 4 0 0,5 4 0 0,-5 0 0 0,1 3 0 15,-1 1 45-15,0 0 6 0,1 3 1 0,-5 9 0 16,-5-1 19-16,1 1 4 0,0 7 1 0,4 0 0 16,-9 4-10-16,4 0-2 0,1 4 0 0,-5 0 0 15,0-4-9-15,1 4-3 0,-1-4 0 0,0 0 0 16,5-3-22-16,-1-5-5 0,-3 0-1 0,3-3 0 15,1-5 7-15,-1-3 1 0,5-1 0 0,-4-3 0 16,4-12-20-16,-4 8-3 0,4-8-1 0,0 0 0 16,0 0-8-16,0 0 8 0,-5-8-8 0,1 0 8 15,0-3 4-15,-1-9 0 0,1 1 0 0,4-5 0 16,0-3-4-16,0-8 0 0,0 0 0 0,0-8 0 16,4 0-8-16,9 0 0 0,-4-8 0 0,9 1 0 15,-1-1 0-15,5 0 0 0,4 1 0 0,5-5 0 0,-5 8 0 16,10-4 0-16,-1 1 0 0,4 3 0 0,1 4 0 15,-5 8 0-15,0 4 0 0,0 7 0 0,-9 1 0 0,1 7 0 16,-1 5 0-16,-4 3 0 0,0 0 12 0,0 8 1 16,-9 0 0-16,4 0 0 0,-3 12-25 0,3-1-6 15,-4 5-1-15,-4 4 0 0,0-1 19 0,-5 4 0 16,5 1-8-16,-5 7 8 0,1-4 0 0,-1 1 0 16,1 3 0-16,-5-4 0 0,0 4 0 0,0 1 0 15,0 3 0-15,-5 4 0 0,5-4 0 0,-4 4 9 16,-1 0-1-16,1 0 0 0,0 4-8 0,-1 0 0 15,1-4 0-15,-1 0 0 0,1 0 0 0,4-8 0 16,-9 4 0-16,5-4 0 0,0-4 0 0,-1-3 8 16,-4-1-8-16,1-3 8 15,3-5-132-15,1-3-28 0,-1-4-4 0,5-8-2 0</inkml:trace>
          <inkml:trace contextRef="#ctx0" brushRef="#br0" timeOffset="263664.1099">25077 9559 230 0,'0'0'10'0,"0"0"2"16,0 0-12-16,0 0 0 0,0 0 0 0,0 0 0 15,0 0 306-15,0 0 58 0,0 0 12 0,0 0 3 0,0 0-227 0,0 0-44 16,0 0-10-16,0 0-2 0,0 0-7 15,9 4-1-15,-1 0-1 0,5-4 0 0,-4 0-53 16,4 4-10-16,1-4-3 0,3 0 0 0,1 0-21 0,-1-4 0 16,10 4 0-16,-1 0 0 15,5 0-35-15,-1 0-11 0,5-4-2 0,5 0-613 16,-1 0-123-16</inkml:trace>
          <inkml:trace contextRef="#ctx0" brushRef="#br0" timeOffset="264743.4444">26174 9052 831 0,'0'0'36'0,"0"0"9"0,0 0-36 0,0 0-9 16,0 0 0-16,4-8 0 0,-4 8 99 0,0 0 17 0,4-4 4 0,-4 4 1 15,0 0-61-15,0 0-12 0,0-8-2 0,0 8-1 16,0 0 20-16,0 0 4 0,0 0 1 0,9-3 0 15,0-5-5-15,-9 8-1 0,9-4 0 0,-1 0 0 16,-8 4-7-16,9-4-1 0,4 0-1 0,5 0 0 16,-1 0-17-16,10-3-3 0,-5 3-1 0,4 0 0 15,5 0-2-15,4-4 0 0,4 4 0 0,1 0 0 16,8-4-9-16,-4 1-3 0,4-1 0 0,-4 4 0 16,0-4 0-16,-5 4 0 0,-3-4 0 0,3 5 0 15,-4-1-12-15,-4 4-8 0,-5-4 10 0,1 4-10 16,-6 4-14-16,-3-4-9 0,-5 4-1 0,0-4-1 15,-4 0-13-15,-9 0-2 16,0 0-1-16</inkml:trace>
          <inkml:trace contextRef="#ctx0" brushRef="#br0" timeOffset="265161.6081">26551 9079 691 0,'0'0'61'0,"0"0"-49"0,0 0-12 0,0 0 0 0,0 0 97 0,0 0 17 0,0 0 3 16,0 12 1-16,0-12-32 0,4 12-6 0,-4-1-2 0,5-3 0 15,-1 4-20-15,0-4-4 0,1-1-1 0,-1 1 0 16,1 0 6-16,-1 0 1 0,0 4 0 0,1-5 0 15,-1 1-14-15,-4 4-2 0,5 3-1 0,-1-3 0 16,0 8 17-16,-4-5 3 0,-4 5 1 0,0 3 0 16,-1 1 0-16,1 3 0 0,-5 0 0 0,0 4 0 15,0 1 0-15,1 3 0 0,3-4 0 0,-8 8 0 16,9 0-8-16,-5 0 0 0,5 0-1 0,-5-4 0 16,4 0-16-16,-3 0-3 0,-1-4-1 0,0-3 0 15,5-1-15-15,-1-4-2 0,1 1-1 0,0-5 0 16,4-3-5-16,0 3 0 0,-5-3-1 0,5-4 0 15,-4-1-11-15,-1 1 12 0,1 4-12 0,0-5 12 16,-5-3 6-16,4 4 2 0,-3-4 0 0,-1 3 0 0,0 1-20 16,5-4 0-16,-5 0 0 0,-4-1 0 15,4 1-71-15,0 0-17 0,-4 0-4 0,0 0-1224 16</inkml:trace>
        </inkml:traceGroup>
      </inkml:traceGroup>
    </inkml:traceGroup>
    <inkml:traceGroup>
      <inkml:annotationXML>
        <emma:emma xmlns:emma="http://www.w3.org/2003/04/emma" version="1.0">
          <emma:interpretation id="{284776D7-23B4-409E-B0D5-05F0E642F50E}" emma:medium="tactile" emma:mode="ink">
            <msink:context xmlns:msink="http://schemas.microsoft.com/ink/2010/main" type="paragraph" rotatedBoundingBox="2200,13960 30723,12205 31025,17114 2502,188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296821-911A-4781-9852-9DD81CA6BE12}" emma:medium="tactile" emma:mode="ink">
              <msink:context xmlns:msink="http://schemas.microsoft.com/ink/2010/main" type="line" rotatedBoundingBox="2402,13987 30721,12200 30835,13996 2515,15783"/>
            </emma:interpretation>
          </emma:emma>
        </inkml:annotationXML>
        <inkml:traceGroup>
          <inkml:annotationXML>
            <emma:emma xmlns:emma="http://www.w3.org/2003/04/emma" version="1.0">
              <emma:interpretation id="{02F4D31D-6961-4547-9161-18C8CE66FBCA}" emma:medium="tactile" emma:mode="ink">
                <msink:context xmlns:msink="http://schemas.microsoft.com/ink/2010/main" type="inkWord" rotatedBoundingBox="2440,14585 3879,14495 3935,15387 2496,15478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354924.4183">2131 13806 230 0,'0'0'20'0,"0"0"-20"16,0 0 0-16,0 0 0 0,0 0 104 0,0 0 17 15,0 0 3-15,0 0 1 0,0-8-51 0,0 0-10 0,0 8-3 0,0 0 0 16,0 0-31-16,0 0-6 15,0-12-2-15,0 12 0 0,5-7 9 0,-5-1 1 0,-5 0 1 16,5 8 0-16,0-4-1 0,0 4-1 0,-4-8 0 0,4 8 0 16,-4-4-1-16,4 4 0 0,-5-7 0 0,5 7 0 15,-9-4-1-15,9 4 0 0,-4-4 0 0,4 4 0 16,0 0-10-16,-9-4-3 0,9 4 0 0,0 0 0 16,0 4-3-16,-13 0-1 0,4 0 0 0,1 0 0 15,8-4 5-15,0 0 1 0,-9 3 0 0,-4 5 0 16,4 0-2-16,-4 0 0 0,4 0 0 0,0 3 0 15,5 1-3-15,-5 0-1 0,0-1 0 0,0 1 0 16,5 4 14-16,-5-5 2 0,0 1 1 0,5 4 0 16,-5-1-29-16,5 1 8 0,-5 0-8 0,5-1 0 15,-1 1 12-15,1 3 0 0,0 1 0 0,-5-5 0 16,9 5-3-16,-5-5-1 0,1 5 0 0,0-4 0 16,4 3 0-16,0-3 0 0,0-5 0 0,0 5 0 0,0 0-8 15,4-5 10-15,0 5-10 0,1-4 10 0,4-5-10 0,-5 5 0 16,0-4 0-16,5 4 0 0,4-1 24 0,-4-3 7 15,4 4 1-15,-4 3 0 0,4-3-32 0,-4 0 0 16,4-4 0-16,-4-1 0 0,4 1 13 0,-4 0-3 16,4 0-1-16,-4-4 0 0,0 3 0 0,-1-3 0 15,1 4 0-15,-9-8 0 0,13 0 5 0,-13 0 1 16,9 4 0-16,0-4 0 0,0 0 1 0,-1-4 1 16,-8 4 0-16,13 0 0 0,-4-8-1 0,9 1 0 15,-9-5 0-15,-1 4 0 0,1-4-5 0,4 1-2 16,0-1 0-16,-4-4 0 0,4 5-9 0,-4-5 0 0,4-3 9 15,0 3-9-15,-8 0 0 0,4-3 9 16,4 3-9-16,-4 1 0 0,-5-1 8 0,5 0-8 0,-9 1 0 16,4-1 0-16,1 5 12 0,-5-5-12 0,-5 0 12 0,5 5-12 15,0-5 15-15,0 0-4 0,-4 5-1 16,-1-1 0-16,-3-4-10 0,3 5 8 0,-4 3-8 0,5-8 8 16,-5 1-8-16,0 3 12 0,1 0-12 0,3 1 12 15,-3-1-4-15,-6-4 0 0,6 1 0 0,-1 3 0 16,-4 0-8-16,4 1 12 0,0-1-12 0,5 4 12 15,-9-4-12-15,4 5 0 0,9-1 0 0,-13 4 8 16,4 0-8-16,4 0 0 0,5 4 0 0,-8 0 0 16,-1 8-38-16,0-4 0 0,-4 4 0 15,4-1 0-15,-8 5-40 0,-1 0-8 0,5 0-2 16,-5 3 0-16,-4 1-112 0,5-1-22 0,-23 17-5 16,19-13-1-16</inkml:trace>
          <inkml:trace contextRef="#ctx0" brushRef="#br0" timeOffset="353338.6838">1364 13615 403 0,'0'0'36'0,"0"0"-36"0,0 0 0 0,0 0 0 16,0 0 17-16,0 0-3 0,0 0-1 0,0 0 0 15,0 0 11-15,0 0 1 0,0 0 1 0,0 0 0 16,0 0 12-16,0 0 2 0,0 0 1 0,0 0 0 15,0 0-1-15,0 0-1 0,0 0 0 0,0 0 0 16,0 0-13-16,0 0-2 0,0 0-1 0,0 0 0 16,0 0-7-16,0 0-2 0,0-8 0 0,0 8 0 15,0 0 1-15,0 0 0 0,0 0 0 0,0 0 0 0,0 0 4 0,0 0 1 16,-5-4 0-16,5 4 0 0,0-8-9 0,0 8-2 16,-9-4 0-16,9 4 0 0,0 0 3 0,0-4 1 15,-13 1 0-15,4-5 0 0,5 8 5 0,0-4 1 16,-5 0 0-16,0 4 0 0,0 0-5 0,1-4-1 15,3 0 0-15,1 4 0 0,-5-4 1 0,9 4 0 16,-9 0 0-16,5-4 0 0,-5 0-5 0,0 4-1 16,1 0 0-16,-6 0 0 0,10-3-8 0,-5 3 8 15,-4 0-8-15,4 0 8 0,1 0 0 0,-1 0-8 16,0 0 12-16,0 0-4 0,0 3 0 0,-4-3-8 0,-4 4 12 16,8 0-4-16,-13 0 4 0,9 4 0 0,0-4 0 15,0 4 0-15,-1-1 11 0,1-3 2 16,0 0 1-16,4 4 0 0,-4 0-26 0,4 0 0 15,1-1-9-15,-1-3 9 0,9-4 0 0,-9 8 0 0,0 0 0 16,9-8 0-16,-9 8 9 0,9-8 3 0,-4 4 0 0,4-4 0 16,-9 7-12-16,5 1-11 0,4-8 3 0,0 0 0 15,-5 8 8-15,5-8 8 0,0 0-8 0,0 0 11 16,-4 12-11-16,0-5 0 0,4-7 0 0,-5 12 0 16,5-12 0-16,0 12 0 0,-4-4 0 0,4 3 8 15,0-11-8-15,0 12 0 0,-4 0 0 0,4-4 0 16,0-8 0-16,0 0 0 0,0 11 0 0,0-11 8 15,0 0-8-15,4 12 0 0,-4-12 0 0,4 8 8 16,-4 3-8-16,0-11 8 0,9 8-8 0,0 4 8 16,0-4-8-16,-1 0 12 0,1-5-12 0,0 5 12 15,4 0-12-15,-4-4 8 0,4 4-8 0,0 3 8 0,0-3-8 0,-4 0 0 16,4-4 0-16,1 4 8 0,-1 0-8 0,0-1 0 16,0 1 0-16,0 0 8 0,-4 0-8 0,8 0 8 15,-8-5-8-15,9 5 8 0,-5 0-8 0,5-4 10 16,-10 4-10-16,5-4 10 0,5 0-10 0,0-1 0 15,-1 1 0-15,-8 0 8 0,13 4-8 0,-13-8 8 16,4 4-8-16,0 0 8 0,-4 0-8 0,4 4 12 16,4-8-12-16,-12 7 12 0,4-3-12 0,-9-4 12 15,8 8-12-15,5-4 12 0,-13-4-12 0,9 12 10 16,-4-5-10-16,3 5 10 0,-3-4-10 0,-1 0 12 16,-4 3-12-16,0 1 12 0,0 0 2 0,0 0 1 15,-4-1 0-15,-1 5 0 0,1-4 23 0,0-1 5 16,-1 5 1-16,-12-4 0 0,4-1-14 0,-1 1-2 15,-3 0-1-15,4-1 0 0,0 1 6 0,-5-4 2 0,5 0 0 16,-14 3 0-16,6-3-7 0,3 0-2 0,-8 0 0 16,13 0 0-16,-14 3-14 0,5-7-4 0,0 4 0 0,0 0 0 15,5 0-8-15,-5-5 8 0,4 5-8 0,-4 0 8 16,5-4-8-16,4 0-11 0,-5 0 3 0,5 0 0 16,0-4-16-1,4 0-2-15,9 0-1 0,0 0 0 0,0 0-109 0,0 0-23 16,0 0-4-16,0 0-407 0,0 0-82 0</inkml:trace>
        </inkml:traceGroup>
        <inkml:traceGroup>
          <inkml:annotationXML>
            <emma:emma xmlns:emma="http://www.w3.org/2003/04/emma" version="1.0">
              <emma:interpretation id="{7CFF5E54-824E-40A9-A01E-19081925FAF6}" emma:medium="tactile" emma:mode="ink">
                <msink:context xmlns:msink="http://schemas.microsoft.com/ink/2010/main" type="inkWord" rotatedBoundingBox="5952,14514 7100,14441 7142,15109 5994,15182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359519.8274">4400 13634 288 0,'0'0'25'0,"0"0"-25"16,4-8 0-16,-4-3 0 0,4 3 102 0,-4 8 15 15,5-8 3-15,-1 0 1 0,-4 1-63 0,0 7-13 16,0 0-2-16,4-8-1 0,-8 4-21 0,4 4-4 16,0-8-1-16,-4 0 0 0,-1 4 11 0,5 4 1 15,0 0 1-15,0 0 0 0,-4-4 8 0,4 4 2 16,-4-7 0-16,4 7 0 0,0-8-21 0,0 8-4 16,0 0-1-16,0 0 0 0,4-8 15 0,-4 8 2 15,0 0 1-15,0 0 0 0,4-8-9 0,-4 8-2 16,0 0 0-16,0 0 0 0,0 0 8 0,0 0 2 15,0 0 0-15,0 0 0 0,-4 12-2 0,4 0 0 0,-4-1 0 16,-1 9 0-16,1-1-6 0,-1 5-2 0,5 3 0 16,5 4 0-16,-5-4-10 0,4 9-2 15,-8-5-8-15,8 0 12 0,5-4 9 0,-5 1 2 16,1-5 0-16,-1 4 0 0,0-7-23 0,1-1 0 0,-1 1 0 0,1-1 0 16,3-3 0-16,-3 3 0 0,4-7 0 0,-5 4 0 15,0-1 16-15,1-3 0 0,4 4-1 0,-5-5 0 16,-4 1-6-16,4 0-1 0,5-5 0 0,-5 1 0 15,5 0 1-15,-9-8 0 0,0 0 0 0,5 8 0 16,-5-8-1-16,0 0-8 0,0 0 12 0,0 0-4 16,0 0 11-16,0 0 1 0,0 0 1 0,0 0 0 15,0-8-4-15,0-4-1 0,4-3 0 0,0-5 0 0,5 1-6 16,0-1-2-16,-5-3 0 0,5-4 0 0,0-1-8 16,0 1 8-16,-5-4-8 0,5 3 8 0,0-3-8 0,4 4 0 15,-4 0 0-15,-1-1 0 0,1 5 0 0,0-4 0 16,4 3 0-16,-4 5 0 0,4-5 0 0,-4 5 0 15,4 3 0-15,-4 1 0 0,4 3-10 0,-9 4 10 16,5 0 0-16,-9 8-9 0,0 0 9 0,0 0-8 16,0 0 8-16,0 0-8 0,4 16 8 0,1 0 0 15,-5-1 0-15,-5 5-8 0,5 7 8 0,0 0 0 16,-4 1 0-16,0 3 0 0,-1-4 0 0,5 4 0 16,-4-3 0-16,4-1 0 0,-5-4 0 0,5 5 0 15,0-5 0-15,0-4 0 0,0 1 0 0,5-4 0 0,-1 3 0 16,1-3 0-16,3-1 0 0,-3-3 0 15,4 0 0-15,-5-1 0 0,5-3 10 0,-5-4-2 16,5 4-8-16,0-4 12 0,-9-4 3 0,8 0 0 0,6-4 0 0,-6 0 0 16,-8 4 5-16,9-8 2 0,4-4 0 0,-4 1 0 15,0-1-3-15,0-4-1 0,8 1 0 0,-4-5 0 16,-4-3-2-16,4 3-1 0,-4-3 0 0,4-4 0 16,-4-1-5-16,0 1-1 0,-5-4 0 0,5 0 0 15,0 0-9-15,-1-1 0 0,-8 1 0 0,5 4 8 16,4 3-8-16,-5 5-9 0,0-1 9 0,1 5-13 15,-5-1 13-15,4 5 8 0,-4-1 0 0,5 4-8 16,-5 8 0-16,0 0-17 0,4-4 1 0,-4 4 1 16,0 0-109-16,0 0-23 0,0 0-4 15,9 8-737-15</inkml:trace>
          <inkml:trace contextRef="#ctx0" brushRef="#br0" timeOffset="360226.4277">5259 13931 666 0,'-4'0'29'0,"4"0"7"0,0 0-36 0,0 0 0 0,0 0 0 0,0 0 0 16,0 0 63-16,0 0 5 0,0 0 2 0,0 0 0 16,0 0-5-16,0 0-1 0,18-4 0 0,-1 4 0 15,-17 0 5-15,13-4 1 0,0 0 0 0,1 0 0 16,-14 4-2-16,17-4 0 0,-8-4 0 0,9 0 0 15,-5-3-10-15,4 3-2 0,-4-4-1 0,-4 4 0 16,4-7-5-16,0 3-1 0,1 0 0 0,-6 1 0 16,1-5-31-16,0 4-6 0,0-3-2 0,0 3 0 15,-5-7-10-15,0 3 0 0,1 0 0 0,-5-3 0 16,4 3 0-16,-4 1 8 0,4-5-8 0,-4 5 8 16,0-1-8-16,0 1 0 0,0-1 0 0,-4 0 0 0,4 5 0 15,0-1 0-15,0 4 0 0,0-4 8 0,0 12-8 16,0-7 12-16,-4-5-12 0,4 12 12 0,0-8-12 0,0 8 0 15,0-8 0-15,0 1-11 0,-5 3 11 0,5 4 0 16,-4-12 0-16,4 12 0 0,0-4 0 0,0 4 0 16,-4-8 0-16,4 8 0 0,-9-4 0 0,9 4 0 15,-5-4 0-15,-3 1 0 0,-1-1 0 0,9 4 0 16,-9 0 0-16,0 0 0 0,0 0 0 0,-4 0 0 16,5 4 0-16,-1-1 0 0,-4 5 0 0,-1 0 11 15,1 4-3-15,5-1 0 0,-1 5 1 0,0 0 0 16,0 3 0-16,5 1 0 0,-5-1 0 0,5 1 0 15,-1 3 0-15,1 0 0 0,4 5 16 0,0-5 3 0,-5 0 1 16,1 1 0-16,4-1-10 0,0 1-3 0,0-5 0 0,0 1 0 16,-4-1-5-16,4 5-2 15,0-5 0-15,0 1 0 0,0-1 19 0,4 1 3 0,0-5 1 16,1 1 0-16,-1-1-20 0,1 1-3 0,3-4-1 0,1 3 0 16,0-3-8-16,4-4 0 0,-4 0 0 0,4 3 0 15,-4-7 0-15,4 0 0 0,0 0 0 0,5 4 0 16,-1-4-40-16,5 0-9 0,0-4-3 15,0 0-662-15,0 0-133 0</inkml:trace>
        </inkml:traceGroup>
        <inkml:traceGroup>
          <inkml:annotationXML>
            <emma:emma xmlns:emma="http://www.w3.org/2003/04/emma" version="1.0">
              <emma:interpretation id="{C7054D13-49DE-44C6-85AD-E99334758C2C}" emma:medium="tactile" emma:mode="ink">
                <msink:context xmlns:msink="http://schemas.microsoft.com/ink/2010/main" type="inkWord" rotatedBoundingBox="8452,13837 10861,13685 10960,15250 8551,15402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361475.3644">6918 13521 288 0,'0'0'25'0,"0"0"-25"0,0 0 0 0,0 0 0 16,0 0 112-16,0 0 16 15,0 0 4-15,0 0 1 0,0 0-52 0,0 0-10 0,0 0-3 0,0 0 0 16,0 0-29-16,0 0-7 0,0 0 0 0,0 0-1 16,0 0-11-16,0 0-3 0,0 0 0 0,4-8 0 15,-4 8 19-15,9-7 3 0,4-1 1 16,-4 4 0-16,4 0-21 0,0 0-4 0,0 4-1 0,5-4 0 15,4 4 11-15,-5 0 3 0,5 0 0 0,0 0 0 16,5 0 4-16,-5 0 2 0,-5 0 0 0,5 0 0 16,4 0-6-16,-4 0-2 0,5 0 0 0,-5 0 0 15,0-4 1-15,-1 0 0 0,1 0 0 0,0 1 0 16,5-1-27-16,-5 0-14 0,0 0 2 0,-1 0 0 16,1 0 12-16,0 0-9 0,-8-4 9 0,3 4-8 15,-4 1-19-15,0-5-3 0,1 0-1 16,-6 0 0-16,-3 8-98 0,-5 0-20 15</inkml:trace>
          <inkml:trace contextRef="#ctx0" brushRef="#br0" timeOffset="361809.6843">7392 13034 1220 0,'0'-8'27'0,"0"-4"5"0,-5 0 2 0,5 1 0 0,0 11-34 0,-4-4 0 0,4-4 0 0,0 8 0 16,0 0 84-16,0 0 9 0,0 0 3 0,0 0 0 16,0 0-71-16,0 0-13 0,-5 12-4 0,5 3 0 15,-4 5 13-15,4 3 3 0,-9 5 0 0,5 11 0 16,-5 0 22-16,0 7 5 0,1 1 1 0,-6 4 0 15,1-4 0-15,5 3 0 0,-6 1 0 0,6 0 0 16,-6-8-20-16,6 3-4 0,-6-7-1 0,6 4 0 16,-1-4-12-16,0-4-3 0,5 0 0 0,-5-3 0 15,5-1-4-15,-5-4-8 0,0 0 11 0,-4-7-11 16,9 7 0-16,-5-3-17 0,0-1 1 0,5 0-632 16,-5 5-126-16</inkml:trace>
          <inkml:trace contextRef="#ctx0" brushRef="#br0" timeOffset="362408.1517">7808 13712 403 0,'0'0'17'0,"0"0"5"0,9-4-22 0,-9 4 0 0,0 0 0 16,9-8 0-16,-9 8 112 0,4-3 19 0,-4 3 3 0,9-8 1 16,0 4-53-16,-9 4-10 0,9-8-3 0,-9 8 0 15,0 0 3-15,4-8 1 0,5 0 0 0,-9 8 0 16,4-7-13-16,-4 7-4 0,0-8 0 0,0-4 0 15,9 4 5-15,-5 1 1 0,-4 7 0 0,0-8 0 16,0 8-25-16,0 0-5 0,0 0 0 0,0-12-1 16,0 12-6-16,0 0-1 0,-4-8 0 0,4 8 0 15,-9 0-24-15,-4-4 0 0,0 4 8 0,-5 4-8 16,5 8 8-16,0 0 0 0,-4 3 0 0,-1 9 0 16,0-1-8-16,1 0 0 0,-5 9 0 0,9-5 0 15,-5 0 0-15,9 4 0 0,-8-3 0 0,8-1 12 16,0-4-12-16,1-3 0 0,8-4 0 0,-5-1 0 15,5 1 0-15,0-1 8 0,0-15-8 0,0 0 0 0,13 4 8 0,-4-4-8 16,9-4 8-16,-1-3-8 0,5-9 0 16,-4 0 8-16,4-3-8 0,4-5 0 0,0-3 0 15,-4 0 8-15,0-4-8 0,0-1 0 0,4 5 0 0,-4 0 8 16,0 3-8-16,-9 1 0 0,5 7 0 0,-5 1 8 16,-4 3-8-16,-5 8 0 0,-4 4 36 0,0 0 1 15,0 0 1-15,0 0 0 0,0 12-21 0,0 0-4 16,-4 3-1-16,0 1 0 0,4-1-3 0,0 5-1 15,-5-1 0-15,5 1 0 0,5-1-8 0,-1 1 0 16,-4-1 0-16,4 1 0 0,5-1-16 0,-5-3-4 16,5-4-2-16,0 3 0 15,0 1-136-15,0-8-27 0</inkml:trace>
          <inkml:trace contextRef="#ctx0" brushRef="#br0" timeOffset="363600.1923">8357 13739 748 0,'0'0'33'0,"0"0"7"0,0 0-32 0,0 0-8 0,0 0 0 0,0 0 0 16,0 0 150-16,0 0 28 0,0 0 6 0,0 0 0 16,0 0-105-16,13-3-22 0,0 3-4 0,0-4-1 15,1-4-13-15,3 0-3 0,1-4-1 0,4 1 0 16,-5-1-7-16,1-4 0 0,-5-3-1 0,4-1 0 15,5 5 1-15,0-5 0 0,-4-3 0 0,4 0 0 0,-5-5 6 0,1 1 2 16,-5 0 0-16,5-5 0 0,-5-3-13 0,-5 4-3 16,6-8 0-16,-1 4 0 0,-4-4-12 0,4 0-8 15,-5-4 8-15,1 0-8 0,0 4 0 0,0-4 0 16,-5 4 0-16,5 0 0 0,-5 4 9 0,-4 4 4 16,5 0 1-16,-5 4 0 0,4 3 4 0,-4 5 1 15,-4-1 0-15,4 5 0 0,4-1-8 0,-4 4-2 0,-4 1 0 0,4 3 0 16,0 0-9-16,0 8 0 15,0-8 0-15,0 8 0 0,0 0 0 0,0 0 0 16,-5-8 0-16,5 8 0 0,-8 0 0 0,-1 0 0 16,0 4 0-16,0 4 0 0,0 4 0 0,-4-1 0 15,0 9 0-15,0-1 0 0,-5 1 0 0,5 7 0 16,-4 4 0-16,-1 1 0 0,5 3 0 0,0 4 0 0,4 4 0 16,-4 3 0-16,0 5 11 0,0 4 0 15,-1-1 0-15,6 1 0 0,3 3 9 0,-3 1 3 0,-1-1 0 16,-4 5 0-16,4-1 5 0,-4-3 2 0,4 3 0 15,0-7 0-15,-4 3-22 0,4-11-8 0,-4 0 0 0,0 0 0 16,0-5 13-16,0-3-3 0,-1-3-1 0,6-1 0 16,-1-4 3-16,-4 0 0 0,4-4 0 0,0-3 0 15,-4-5-4-15,4 1 0 0,0-9 0 0,5 1 0 16,-5 4-8-16,5-8 12 0,-5-1-12 0,5 1 12 16,4-8-4-16,0 0 0 0,-9-4 0 0,9 4 0 15,0-4 1-15,-4-7 0 0,-1-1 0 0,1-4 0 16,8-3-9-16,1-1 0 0,-1-7 0 0,9 0 0 15,-4 3 0-15,4-7 0 0,5 0 0 0,3 4 0 16,6-5 0-16,-1 5-11 0,5-4 11 0,0 4-8 0,4-1 8 16,0 1 11-16,0 4-3 0,-4-1 0 15,4 1-32-15,0 3-6 0,-5 5-2 16,1-1 0-16,0-3 32 0,-5 3 0 0,1 4 0 0,-6 1 0 0,-3 3 0 0,0 0 0 16,-1 4 0-16,-4 0 0 0,-4 0-8 0,-9 4 8 15,0 0 0-15,0 0-9 0,0 0 9 0,0 12 0 16,-4-4-9-16,-5 7 9 0,0 1 0 0,0 0 0 15,-4 3 0-15,-4 1 0 0,-1-1 0 0,1 5 0 16,-5-5 0-16,0 4 0 0,-5 1 0 0,5-5 0 16,-4-3-9-16,4 3 9 0,-4-3 0 0,4 0 0 15,0-5 8-15,9-3-8 0,0 0 0 0,4 0 0 16,-9-4 0-16,5 0 0 0,0-4 0 0,4 0 0 16,0-4 0-16,1 0 0 0,-1-4 0 0,4 0 0 0,1 0-13 15,0 1 4-15,-5-1 9 0,9 0-12 0,0 8 12 16,-4-8-12-16,4 8 3 0,0 0 0 0,0 0 0 0,0 0 0 15,0 0 9-15,0 0 0 0,0 0 0 0,4 8 0 16,0 4 0-16,5-1-8 0,-5 5 0 0,5 0 0 16,0-5 8-16,4 1 0 0,-4 4 0 0,4-5 0 15,0 1 0-15,0-4 0 0,5-4 0 0,0 0 0 16,8 3 0-16,-4-7 0 0,9 0 0 0,-5-7 0 16,5 3 0-16,-1-4 0 0,5-4 0 0,-4-3 0 15,0-1 0-15,-1 0-12 0,1 1 12 0,0-1-12 16,0-3 12-16,-1-1 0 0,-3 1 0 0,3-1 0 15,-3-3 0-15,-1-1 0 0,0 1 10 0,1-4-10 16,-1 3 0-16,-4 1 8 0,4-1-8 0,-8-3 0 16,-5 8 12-16,5-1 0 0,-10 1 0 0,1 3 0 0,0 0-3 15,-5 1-1-15,1 7 0 0,-5-4 0 0,0 5-8 0,0-5 8 16,-5 4-8-16,1 4 8 0,-1-4-8 0,-3 5 0 16,-5-1 0-16,-1 4 0 0,1 0 0 0,0 4 0 15,-5-1 0-15,1 5 0 0,-5 0 0 0,0 0 0 16,0 4 0-16,0 3 0 0,0 1 0 0,0 7 0 15,5 4 12-15,-1 1-4 0,-4-1-8 0,9 0 0 16,0 4 9-16,0-3-9 0,4-1 0 0,5 0 0 16,-5 1 0-16,9-1 0 0,4-4 0 0,1 1 0 15,3-5 0-15,6 1 0 0,7-1 0 0,1-3 0 16,5-1 0-16,3 1 0 16,10-4-24-16,8-4-8 0,5-1-3 0,4-3-1087 0</inkml:trace>
        </inkml:traceGroup>
        <inkml:traceGroup>
          <inkml:annotationXML>
            <emma:emma xmlns:emma="http://www.w3.org/2003/04/emma" version="1.0">
              <emma:interpretation id="{A370D6DC-6F52-4CF9-BB11-17129F4CA286}" emma:medium="tactile" emma:mode="ink">
                <msink:context xmlns:msink="http://schemas.microsoft.com/ink/2010/main" type="inkWord" rotatedBoundingBox="12178,14485 12534,14463 12564,14938 12208,14960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364336.4962">10866 13650 172 0,'0'0'16'0,"5"-8"-16"0,-5-4 0 0,0 4 0 15,4-3 211-15,-4-1 39 0,5 0 8 0,-1-3 2 16,0 3-124-16,-4 0-25 0,0 5-5 0,5-5-1 16,-5 0-25-16,4 4-6 0,-4 1-1 0,0-1 0 15,0 0-29-15,0 0-5 0,0 0-2 0,0 8 0 16,-4-7-17-16,4 7-4 0,0 0-1 0,-5-4 0 16,5-4 2-16,-8 4 1 0,8 4 0 0,-9 0 0 15,0 0-3-15,-4 0-1 0,4 4 0 0,-4 8 0 16,-5-1 0-16,1 5 0 0,-1 3 0 0,-4 1 0 15,5 3 1-15,-1 5 0 0,-4-1 0 0,9 0 0 16,0 4-15-16,0-3 9 0,4-1-9 0,0 0 8 16,0-3-8-16,5-1 8 0,4-3-8 0,0-1 8 0,0-7 10 15,0 3 2-15,4-7 0 0,-4-8 0 0,9 8-20 16,0-8 0-16,4 0 0 0,5-4 0 0,-5-4 0 0,4-3 0 16,1-5 0-16,0 0 0 0,3 1 0 0,-3-9 0 15,4-3 0-15,-4 0 0 0,-1-4 0 0,1 3 0 16,-5 1 0-16,0 0 0 0,0-1 8 0,-4 9-8 15,0-1 0-15,-5 5 0 0,0 3 26 0,-4 4 2 16,0 1 0-16,0 7 0 0,0 0 10 0,0 0 2 16,0 0 1-16,-4 15 0 0,0 1-24 0,-1 3-5 15,1 1 0-15,4 3-1 0,-5 4-11 0,5 1 8 16,0 3-8-16,0-4 8 0,0 0-8 0,5 1 0 16,4-5 0-16,-5 4 8 0,5-3-24 0,4-5-6 15,0 1-1-15,0-1-725 0,5-3-146 16</inkml:trace>
        </inkml:traceGroup>
        <inkml:traceGroup>
          <inkml:annotationXML>
            <emma:emma xmlns:emma="http://www.w3.org/2003/04/emma" version="1.0">
              <emma:interpretation id="{38F69A9A-C2B8-4514-A295-6763D99BB513}" emma:medium="tactile" emma:mode="ink">
                <msink:context xmlns:msink="http://schemas.microsoft.com/ink/2010/main" type="inkWord" rotatedBoundingBox="13717,13806 18199,13523 18269,14637 13787,14919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365362.8138">12376 13264 748 0,'0'-8'67'0,"4"-8"-54"16,-4 5-13-16,4-5 0 0,1 4 145 0,-1-3 27 16,5-1 4-16,0 4 2 0,-5-3-82 0,9 7-17 15,-8-4-3-15,-1 5-1 0,5 3-37 0,-9 4-7 16,0 0-2-16,0 0 0 0,0 0 2 0,0 11 0 15,4 9 0-15,-4-1 0 0,-4 13 14 0,-1-5 3 16,-3 8 1-16,-1 0 0 0,-4 4 7 0,0 4 0 16,-1 0 1-16,1 4 0 0,0-1-30 0,4-3-7 15,-4 0 0-15,4 0-1 0,1-4-3 0,-1-4 0 16,0-4 0-16,5 1 0 0,-5-9-4 0,4 0-2 16,-3-3 0-16,3-5 0 0,-3-3 2 0,3-4 1 15,1 0 0-15,4-8 0 0,-5 8 2 0,5-8 0 16,0 0 0-16,0 0 0 0,-8 3-2 0,8-3 0 15,-9-3 0-15,9 3 0 0,-5-8 2 0,1 4 0 0,0-8 0 16,-1 0 0-16,1-3-15 0,-1-1 0 0,5-3-9 16,0-5 9-16,0 1 20 0,5 0 9 0,-1-9 3 15,1 1 0-15,-1-4-32 0,9-4 0 0,0 0 0 16,1-4 0-16,3 0-10 0,1-3-8 0,8-1-2 0,0 0 0 16,1-4 4-16,3 4 1 0,5-3 0 0,-4 3 0 15,4 4-1-15,-4 0 0 0,-5 12 0 0,5 0 0 16,4 7 16-16,-4 5-12 0,-1 3 12 0,-3 8-12 15,-5 5 12-15,4 3 0 0,-8 3 0 0,-1 9 0 16,1 4 0-16,-5 7-12 0,-4 1 3 0,-1 7 1 16,-3 0 8-16,-5 0 0 0,0 0 0 0,-5 1 0 15,1-1 0-15,0-4 0 0,-5-4 0 0,-4 1 8 0,-5-1-8 16,1 1 9-16,-1-9-9 0,-8 1 10 16,-1-1-10-16,1-3 8 0,0-4-8 0,-1 0 8 0,1-4-8 15,-5 0 0-15,5-1 0 0,4-3 0 0,-4 0 0 0,4 0 0 16,0-3 0-16,4 3 0 15,1 0-35-15,4-4 1 0,0 4 0 0,4 0-692 16,0 0-138-16</inkml:trace>
          <inkml:trace contextRef="#ctx0" brushRef="#br0" timeOffset="365860.8451">13025 13244 748 0,'0'0'33'0,"0"0"7"0,0 0-32 0,0 0-8 0,0 0 0 0,0 0 0 0,0 0 188 0,0 0 36 15,0 0 8-15,0 0 0 0,-4-4-113 0,4 4-23 16,0 0-5-16,0 0-1 16,0 0-43-16,0 0-9 0,0 0-2 0,4 12 0 15,-4 0-9-15,4 3-3 0,1 5 0 0,-1 3 0 0,-4 1 0 0,0 3 0 16,4 0 0-16,-4 1 0 0,-4 3 8 0,4-4 0 16,0-4 1-16,0 1 0 0,-4-1 7 0,-1-3 0 15,1 3 1-15,4-7 0 0,-4-5-26 16,-1 1-6-16,1-4-1 0,-1 0 0 0,5-8 7 0,0 0 1 15,0 0 0-15,0 0 0 0,-4 0-6 0,4 0-1 16,0 0 0-16,-4-8 0 0,4 0-9 0,0-4 0 16,4-3 0-16,0-1 0 0,1-3 0 0,4-1 15 15,-5 5-3-15,9-9 0 0,-4-3 8 0,4 0 0 16,0 3 1-16,0-3 0 0,1 0-21 0,3 7 0 16,5-3 0-16,-4-1 0 0,-1 5 0 0,1-5 0 15,-5 5 0-15,4-4 8 16,5 7-33-16,-4 0-7 0,4 5 0 0,0-1-1 15,-5 4-113-15,1 4-22 0,-1 0-5 0,5 4-1 0</inkml:trace>
          <inkml:trace contextRef="#ctx0" brushRef="#br0" timeOffset="366250.202">13771 13233 979 0,'0'0'87'0,"0"0"-70"0,0 0-17 0,0 0 0 16,0 0 90-16,0 0 14 0,0 0 4 0,-9 0 0 0,5-4-16 0,-10 4-2 16,6 0-1-16,-1 4 0 15,-4 3-38-15,0 1-8 0,-1 4-2 0,-3 0 0 16,-1 3-17-16,5 1-4 0,-4 3-1 0,-1 5 0 16,0-5 5-16,5 5 0 0,0-1 1 0,0 4 0 15,0-3 0-15,4-1 0 0,5 0 0 0,-1 1 0 0,1-5-9 0,4-3-1 16,4 0-1-16,1-5 0 0,3 5-5 0,6-8-1 15,-6-1 0-15,10-7 0 0,-1 4-8 0,5-8 10 16,0-7-10-16,5 3 10 0,-5-4-10 0,4-3 8 16,0-5-8-16,-4 1 8 0,0-1-8 0,-4 1 0 15,-1-5 9-15,-4-3-9 0,5 0 13 0,-9-1-1 16,4 1-1-16,-4 0 0 0,-5 3 7 0,-4 5 2 16,0 3 0-16,-4 1 0 0,-5-1 19 0,0 4 4 15,-4 5 1-15,0-1 0 0,0 4-18 0,-5 0-3 16,1 4-1-16,-1 4 0 0,0 4-22 0,-4-1 0 15,1 5 0-15,3 0 0 16,-4 3-31-16,5-3-7 0,-1 8-2 0,0-5-1054 0</inkml:trace>
          <inkml:trace contextRef="#ctx0" brushRef="#br0" timeOffset="366803.2575">14214 12667 1825 0,'0'0'40'0,"4"-4"8"0,5-4 1 0,-5 4 3 0,-4 4-41 0,5 4-11 16,-5-4 0-16,9 8 0 0,-1 4 61 0,-3 7 11 15,-1 5 1-15,-4 7 1 0,0 0-16 0,0 8-3 16,0-4-1-16,0 12 0 0,-4 4 2 0,-1-4 0 16,5 7 0-16,-4 1 0 0,0-5-26 0,-1 1-5 15,1 0-1-15,-5-4 0 0,5 3 13 0,-5-7 3 16,4 0 0-16,1-4 0 0,-5-4-32 0,5-4-8 16,-5-7 0-16,0-5 0 0,5-3 11 0,-5-4 1 15,5-5 0-15,-1 1 0 0,-3-8 0 0,3 0 0 16,-3-8 0-16,3 1 0 0,1-5-4 0,-1-8 0 15,1 1 0-15,4-4 0 0,0-5-8 0,4-3 0 16,1 4 0-16,4-4 0 0,4 3 0 0,0 1-11 16,4 0 3-16,5-1 0 0,0 1 8 0,5 4-8 15,-5-1 8-15,4 9-8 0,0-1-7 0,-4 4-1 16,0 1 0-16,0 7 0 0,-9 0 16 0,5 8 0 0,-5 0 0 16,4 0 0-16,-8 7 0 0,-4 1-14 0,3 0 2 0,-3 3 1 15,-5 1 11-15,0 3 0 0,0 1 8 16,-9 3-8-16,0-3 0 0,0 3 0 0,1-3 0 0,-6-1-8 15,1-3 8-15,0 3 0 0,0 1 8 0,-5-5-8 16,5 5 15-16,-9-5-2 0,5 1 0 0,-1-4 0 16,-4-1-13-16,5 1 0 0,-5-4 0 0,4 0 0 15,1 3 0-15,-1-7-16 0,5 0 3 0,-5-4 1 16,1 4-189-16,4-4-38 16,-18-8-7-16,18-3-2 0</inkml:trace>
          <inkml:trace contextRef="#ctx0" brushRef="#br0" timeOffset="367145.2506">14911 12679 1364 0,'0'0'60'0,"0"0"13"0,9-8-58 0,-9 8-15 15,0 0 0-15,0 0 0 0,0 0 99 0,0 0 17 16,0 0 3-16,0 0 1 0,0 0-36 0,0 12-6 0,0 3-2 0,0 9 0 16,0-1-12-16,5 4-4 0,-5 8 0 0,0 4 0 15,0 4-3-15,4 0-1 0,-4 8 0 0,4 0 0 16,-4-8-19-16,0 3-4 0,0 1-1 0,0 0 0 15,0-4 7-15,-4 4 1 0,0-8 0 0,-1 7 0 16,1-3-30-16,-1-4-10 0,-3 0 0 0,-1-4 9 16,0 1-149-16,0-5-29 0,-4-4-7 15,9-8 0-15</inkml:trace>
          <inkml:trace contextRef="#ctx0" brushRef="#br0" timeOffset="367524.304">15074 13404 1400 0,'0'0'31'0,"0"0"6"0,0 0 2 0,0 0 0 0,9 0-31 0,-1-4-8 16,5 0 0-16,-4 4 0 0,4-4 28 0,5-3 5 15,0-1 1-15,-1 0 0 0,1-4 5 0,-1 1 1 16,1-5 0-16,4 0 0 0,0 1 6 0,-5-5 2 15,5 1 0-15,-4-1 0 0,-1 1 9 0,1-1 3 16,-5 5 0-16,-4-1 0 0,4 1-20 0,-4 3-4 16,-9-4-1-16,0 5 0 0,0 3 5 0,-5 0 2 15,1 0 0-15,-5 4 0 0,-4 0 7 0,-5 0 2 16,1 1 0-16,-1 6 0 0,5 1-32 0,-4 4-7 16,-1 4 0-16,0 0-1 0,-4 3-11 0,1 1 10 15,-1-1-10-15,0 5 10 0,9-1-10 0,-5 1 0 0,0-1 0 16,5 1 0-16,0 3 0 0,4 1 0 0,1-5 0 0,3 5 0 15,-4-1 0-15,9-4 0 0,5 1 0 0,4 3 0 32,-5-3-28-32,9 3 1 0,0-7 1 0,5-1 0 15,4 1-146-15,0-4-28 0,8-4-7 0,1-5-682 0</inkml:trace>
          <inkml:trace contextRef="#ctx0" brushRef="#br0" timeOffset="368167.9924">15859 13139 1555 0,'0'0'68'0,"4"-8"16"0,-4 0-68 0,0 8-16 15,0 0 0-15,9 0 0 0,-9 0 65 0,9 0 10 16,0 4 1-16,0 4 1 0,-5 0-35 0,0 4-7 16,5 3-2-16,-4 1 0 0,-1-1 10 0,0 5 1 15,1 3 1-15,-5 1 0 0,0-1-6 0,0 4-2 16,0-3 0-16,-5-1 0 0,5 4-2 0,0-3-1 15,-4-1 0-15,0 1 0 0,-5-5-26 0,9-3-8 16,-5-5 0-16,5-3 0 0,0-8 27 0,0 0 1 16,0 0 1-16,0 0 0 0,0 0-17 0,0 0-4 15,0 0-8-15,-4-11 12 0,4-5 0 0,0-4-1 0,0 1 0 16,4-4 0-16,1-1-2 0,4-3 0 0,-5-4 0 0,5 3 0 16,-5-3-9-16,9 0 0 15,5 0 0-15,4 0 8 0,-5 3 0 0,5 1-8 0,5 0 12 16,-6 3-4-16,1 5-8 0,0 7-12 0,-4 4 2 0,4 4 1 15,-9 4 9-15,5 4 0 0,-10 4 0 0,5 4 0 16,1-1 0-16,-1 5 0 0,-4 4 0 0,-1-1 0 16,1 4 0-16,0 1 0 0,0-1 0 0,-5 5 0 15,0-9 0-15,1 4 0 0,4-3 0 0,-5-1 0 16,0-3 0-16,-4 0 0 0,5-1 8 0,-1 1-8 16,-4-8 0-16,0-1 9 0,0 1-9 0,0-8 0 15,0 0 12-15,0 0-4 0,0 0 0 0,0 0-8 16,0 0 28-16,0 0-2 0,0 0 0 0,0 0 0 15,-9-4-26-15,5 0 0 0,0-3 0 0,-1-1 0 0,1-4 0 16,4-3 0-16,0 3 0 0,0-4 0 0,4 1 0 16,1-5 0-16,-1 5 0 0,9-5 0 0,0 1 0 0,0 3 0 15,5-4 0-15,0 5 0 0,-1-1 0 0,5 1-9 16,-4-1 0-16,-1 4 0 0,1 5 9 0,-5-1 9 16,4 8-1-16,1 0-8 0,-5 0 11 0,0 4-11 15,0 3 10-15,-4 5-10 0,0 0 10 0,0 3-10 16,0 5 10-16,-1-4-10 0,-8 3 13 0,5 1-3 15,-5-1-1-15,0 4 0 0,0-3-9 0,0 3 0 16,0-3 9-16,0-1-9 0,0 1 0 0,8-1 0 16,-3 5 0-16,-1-1 0 15,1-7-121-15,8 3-19 0,0 1-4 0,9-12-947 0</inkml:trace>
        </inkml:traceGroup>
        <inkml:traceGroup>
          <inkml:annotationXML>
            <emma:emma xmlns:emma="http://www.w3.org/2003/04/emma" version="1.0">
              <emma:interpretation id="{0612A2F1-A155-464A-B949-96231E6FAEA7}" emma:medium="tactile" emma:mode="ink">
                <msink:context xmlns:msink="http://schemas.microsoft.com/ink/2010/main" type="inkWord" rotatedBoundingBox="19525,13185 22620,12989 22713,14453 19617,14648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370075.9316">18009 13014 1090 0,'0'0'48'0,"0"-4"11"0,-9 4-47 0,9 0-12 0,0 0 0 0,0 0 0 16,0 0 66-16,0 0 11 0,22-4 3 0,0-3 0 15,-4 3-7-15,3 0-1 0,1 0 0 0,5 0 0 0,3 4-8 0,1-8-1 16,4 0-1-16,5 1 0 0,-1 3-16 0,5-4-3 16,-4 4-1-16,3-4 0 0,1 4-10 0,0 0-1 15,-4 0-1-15,-5 4 0 0,-9-3-16 0,5-1-3 16,4 0-1-16,-4 4 0 0,-9-4-10 0,-5 0 0 15,9 4 0-15,-8 0-11 0,4 4-5 0,-9-4-2 16,-13 0 0-16,9 0 0 16,8 0-134-16,-17 0-28 0,0 0-4 0,0 0-2 0</inkml:trace>
          <inkml:trace contextRef="#ctx0" brushRef="#br0" timeOffset="370348.7616">18750 12492 799 0,'-4'-12'35'0,"8"4"8"0,9 4-35 0,-4-4-8 0,-9 1 0 0,5 3 0 16,3-4 92-16,1 0 17 0,-9 4 3 0,0 4 1 15,0 0-12-15,0 0-2 0,0 0-1 0,0 0 0 16,-9 0-19-16,9 0-4 0,0 0-1 0,0 0 0 15,-8 12-8-15,-1 0-2 0,0 7 0 0,5 1 0 16,4 3-32-16,-9 0-6 0,-9 9-2 0,1 3 0 0,8 8 25 0,-4 3 5 16,-13 1 1-16,-1 4 0 15,1 3-3-15,0 5-1 0,-1-1 0 0,1-3 0 16,-5 4-16-16,9-5-3 0,0 1-1 0,5-5 0 0,-5-3-17 16,0-4-3-16,9 0-1 0,0-4 0 0,-5-4 2 15,5 4 1-15,0-8 0 0,0-3 0 16,4-5-109-16,0-3-23 0,-4-5-4 0,4-3-608 15,9-12-121-15</inkml:trace>
          <inkml:trace contextRef="#ctx0" brushRef="#br0" timeOffset="370780.7959">19386 12230 1724 0,'9'-47'76'0,"-4"32"16"0,8-5-73 0,-4 1-19 0,-9-1 0 0,13 9 0 16,4-1 48-16,-4 4 7 0,-8-4 1 0,-5 12 0 15,0 0-16-15,0 0-4 0,9 8 0 0,-1 4 0 16,-3 7-14-16,-5 9-3 0,0 7-1 0,0 12 0 16,-9 3 26-16,0 9 4 0,0 7 2 0,1 4 0 15,-6 1 2-15,-3 3 0 0,-5-4 0 0,9 4 0 16,0-4-27-16,-5-4-5 0,-4-3 0 0,0-1-1 15,5-3-6-15,4-12-1 0,-9-5 0 0,4-3 0 16,1-7 0-16,3-5-1 0,6-4 0 0,-6-7 0 16,1-4 9-16,0-5 1 0,13-7 1 0,0 0 0 15,-4 0-11-15,-1-7-3 0,5-1 0 0,5-8 0 16,-1-3-8-16,5-1 0 0,0-3 0 0,4-4 0 0,9-1 0 16,0 1 0-16,-5 4 0 0,-4-5 0 0,1 9 12 15,7-1-2-15,10 1-1 0,-9 7 0 0,-4 4-9 16,-1 0 12-16,5 5-12 0,-4 3 12 0,-5 7-12 0,-4 1 0 15,4 4 0-15,0 0 0 0,-4 7 0 0,0-3 0 16,-5 3 0-16,5 1 0 0,-1 3-11 0,1-3-4 16,0 3-1-16,0 0 0 15,4-3-163-15,-4-1-33 0,0 1-6 0</inkml:trace>
          <inkml:trace contextRef="#ctx0" brushRef="#br0" timeOffset="371475.6245">20211 13038 1602 0,'0'0'35'0,"0"0"7"0,9-8 2 0,4 0 1 0,-4-4-36 0,4 1-9 0,-4-1 0 0,4 0 0 16,-4 0 60-16,0 1 11 0,-5 3 1 0,5-4 1 0,-9 1 7 0,0-1 0 16,0 4 1-16,0 0 0 15,0 0-17-15,0 8-4 0,-9-7-1 0,9 7 0 16,-4 0-21-16,-10 0-4 0,1 4-1 0,0-1 0 15,0 9-33-15,-5 0 0 0,1 3 0 0,-5 5 0 16,0 3 0-16,4 1 0 0,-3-1 0 0,3 1 0 16,5-5 0-16,0 1 0 0,4-1 0 0,-4-3 0 15,4-5 0-15,5 1 0 0,4-12 0 0,0 0 0 16,0 0 0-16,0 0 0 0,0 0 0 0,0 0 0 16,4-4 0-16,9-4 0 0,0 1 0 0,0-1 0 0,1-4 0 0,3-4 0 15,-4 1 0-15,5-1 0 0,-5 1 0 0,0 3 0 16,0 0 0-16,0 1 0 0,-4-1 0 0,0 8 0 15,-9 4 0-15,0 0 0 0,0 0 0 0,0 0 0 16,4 8 0-16,1 7 0 0,-1 1 0 0,-4 3 0 16,0 1 0-16,0 3 0 0,0 1 0 0,5-1 0 15,-5 1 0-15,4-5 0 0,0 1 0 0,5-5 0 16,0-3 0-16,0 0 0 0,-1-5 0 0,6-3 0 16,-1 0 0-16,0-4 0 0,0-4 0 0,0 0 0 15,0-3 0-15,5-5 0 0,0 4 0 0,-1-8-11 16,-4 1 0-16,5-5 0 0,-1-3 11 0,1-4 0 15,-1-1 0-15,5-3 8 0,-4 0 0 0,4 0 0 16,0-8 0-16,0 4 0 0,0-4 6 0,0 0 2 16,0 0 0-16,4-8 0 0,-4 4-4 0,4 0 0 0,-4-4 0 0,4-3 0 15,1 3-12-15,-5-4 9 0,0 0-9 16,0 1 8-16,4 3-8 0,-9 8 0 0,1 0 0 0,4 4 0 16,-5 7 12-16,-3 5 1 0,-1 0 0 0,-4 7 0 15,-1 0-13-15,1 5-15 0,0 3 3 0,-5 0 1 16,-4 8 11-16,0 0 0 0,0 0 8 0,0 0-8 15,-4 12 8-15,-1 3-8 0,-3 9 8 0,3 3-8 16,-8 4 0-16,0 4 0 0,0 4 0 0,-5 8 0 16,5 0 0-16,-4 4 9 0,3-1-9 0,1 5 0 15,4 0 31-15,1-1-1 0,3 1 0 0,-3-1 0 16,8 1-15-16,-5-4-3 0,5-1-1 0,5 5 0 16,-5-4-11-16,4-8 0 0,0-4 0 0,1 0 8 0,-1-8-8 15,-4 0 0-15,4-4 0 0,-4-7-11 16,0-5-161-16,0-7-32 0,0-8-6 15,0 0-2-15</inkml:trace>
          <inkml:trace contextRef="#ctx0" brushRef="#br0" timeOffset="371697.8549">20510 12577 1792 0,'0'0'40'0,"0"0"8"0,-5-4 1 0,5 4 1 0,0 0-40 0,0 0-10 16,0 0 0-16,0 0 0 0,0 0 12 0,0 0 1 0,13 0 0 0,1 0 0 16,-1-3 15-16,0 3 4 0,0-4 0 0,5 4 0 15,4 0 0-15,4 0 0 0,9 0 0 0,0 0 0 16,5 4-20-16,-1-1-3 0,0 1-1 0,5 0 0 16,0 0-24-16,0 0-4 0,0 0-2 0</inkml:trace>
        </inkml:traceGroup>
        <inkml:traceGroup>
          <inkml:annotationXML>
            <emma:emma xmlns:emma="http://www.w3.org/2003/04/emma" version="1.0">
              <emma:interpretation id="{A6E065D8-9359-44F0-B500-E6C4E9A6F8FB}" emma:medium="tactile" emma:mode="ink">
                <msink:context xmlns:msink="http://schemas.microsoft.com/ink/2010/main" type="inkWord" rotatedBoundingBox="24159,13216 24913,13168 24966,14016 24212,14064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372586.1056">22787 12581 1486 0,'0'0'32'0,"0"0"8"0,0 0 0 0,0 0 3 0,0 0-35 0,0 0-8 16,0 0 0-16,0 0 0 0,0 0 34 0,-5 12 5 15,1 0 1-15,-5 11 0 0,-4 0-11 0,4 1-1 16,-8 3-1-16,3 4 0 0,-3 4 25 0,4-3 4 16,0-1 2-16,4 0 0 0,-4-4-7 0,8-3-2 15,1-1 0-15,-5-3 0 0,9-1-3 0,0 1-1 16,0-5 0-16,0-7 0 0,0 4-17 0,9-4-4 15,0-8-1-15,8 0 0 0,1 0 9 0,-1-8 3 16,10-4 0-16,3-4 0 0,-3 1-23 0,3-5-4 16,5-3 0-16,-4-4-8 0,0-1 8 0,0-7-8 0,-1 4 0 15,1 0 0-15,4 0 36 0,-4 3 1 16,-1 1 0-16,1 0 0 0,-4 3-29 0,3 5-8 16,1 7 0-16,-5 0 0 15,-4 5-50-15,-4-1-11 0,-5 8-3 0,4 0 0 0,-8 0 52 0,0 8 12 0,0-1 0 0,0 5 0 16,-1 0 15-16,-3 3 5 0,-5 5 2 0,0-4 0 15,0-1-35-15,0 5-7 0,-5-1-2 0,1 1 0 16,0-5 52-16,-1-3 10 0,-4 4 3 0,-4-5 0 16,0-3-19-16,0 4-3 0,4-4-1 0,0-5 0 15,-8 1 0-15,4 0 0 0,-9 0 0 0,4-4 0 16,-4 4-20-16,-4-4 0 0,0 4 0 0,4-4 0 16,-9 4 0-16,5-4 0 0,-5-4 0 0,-4 4-12 15,0 0-15-15,0 0-3 0,-5 0-1 16,-4 0-750-16,5 4-151 0</inkml:trace>
          <inkml:trace contextRef="#ctx0" brushRef="#br0" timeOffset="372747.2499">23028 12234 2419 0,'17'-19'107'0,"-8"7"22"0,0 0-103 0,0 4-26 16,0 1 0-16,-1-1 0 0,1 4 22 0,0 0-1 15,-9 4 0-15,9 4 0 16,-5 4-85-16,5 3-16 0,-5 1-4 0,5 4-940 0</inkml:trace>
        </inkml:traceGroup>
        <inkml:traceGroup>
          <inkml:annotationXML>
            <emma:emma xmlns:emma="http://www.w3.org/2003/04/emma" version="1.0">
              <emma:interpretation id="{B74E635E-B5DC-4992-9083-EE99D9609853}" emma:medium="tactile" emma:mode="ink">
                <msink:context xmlns:msink="http://schemas.microsoft.com/ink/2010/main" type="inkWord" rotatedBoundingBox="26240,12483 30721,12200 30822,13805 26341,14087"/>
              </emma:interpretation>
              <emma:one-of disjunction-type="recognition" id="oneOf34">
                <emma:interpretation id="interp46" emma:lang="" emma:confidence="0.5">
                  <emma:literal>now</emma:literal>
                </emma:interpretation>
                <emma:interpretation id="interp47" emma:lang="" emma:confidence="0">
                  <emma:literal>Now</emma:literal>
                </emma:interpretation>
                <emma:interpretation id="interp48" emma:lang="" emma:confidence="0">
                  <emma:literal>How</emma:literal>
                </emma:interpretation>
                <emma:interpretation id="interp49" emma:lang="" emma:confidence="0">
                  <emma:literal>how</emma:literal>
                </emma:interpretation>
                <emma:interpretation id="interp50" emma:lang="" emma:confidence="0">
                  <emma:literal>mow</emma:literal>
                </emma:interpretation>
              </emma:one-of>
            </emma:emma>
          </inkml:annotationXML>
          <inkml:trace contextRef="#ctx0" brushRef="#br0" timeOffset="374738.7316">26301 12269 1602 0,'4'-19'71'0,"1"7"14"0,-1 4-68 15,0-3-17-15,5 3 0 0,0 4 0 0,-9 4 104 0,9-4 16 0,-1 0 4 0,1 8 1 16,0 4-68-16,0 3-13 0,0 1-4 0,4 4 0 15,-5 3-25-15,1 1-6 0,-4 3-1 0,-1 1 0 16,5 3 3-16,-5 0 0 0,1 0 0 0,-1 5 0 16,0-5 1-16,-4-4 1 0,5 5 0 0,-5-5 0 15,0-3 2-15,-5-1 0 0,5 1 0 0,-4-5 0 16,0 1-3-16,-1-8 0 0,-4-1 0 0,9-7 0 16,0 0-12-16,-4 8 8 0,-5-4-8 0,9-4 0 15,0 0 33-15,-9-4 1 0,5 0 0 0,0-4 0 16,-1 1-18-16,1-1-4 0,0-4-1 0,-1 0 0 15,5 1-3-15,5-9 0 0,-5 1 0 0,8-1 0 16,-3-3-8-16,3 3 8 0,6-7-8 0,-1 4 8 0,0-5-8 16,5 5 0-16,-1-4 0 0,5 3 0 0,0 1 0 15,0 3 0-15,-5 5 0 0,5 3 0 0,0 0 0 16,0 1 0-16,-4 7 0 0,-5 0 0 0,-4 8 0 0,-1 4 0 16,1-1 0-16,-4 5 0 0,-1 4 0 0,0-1 0 15,1 9 0-15,-5-1 0 0,-5-3 0 0,1 7 8 16,0-4 2-16,-1 8 0 0,1-7-21 0,-5 7-4 15,0-8-1-15,1 5 0 16,3-5-84-16,1 1-16 0,-5-1-4 0,0-4-576 16,0-3-114-16</inkml:trace>
          <inkml:trace contextRef="#ctx0" brushRef="#br0" timeOffset="374977.6237">27007 12390 172 0,'26'-23'16'0,"-17"15"-16"0,0-4 0 0,0 1 0 15,-5-1 312-15,5 0 60 0,0 0 12 0,-5 9 3 16,-4 3-223-16,0 0-44 0,0 0-8 0,0 0-3 16,0 0-86-16,0 11-23 0,-4 9 0 0,-1-1 0 15,1 5 0-15,0-1 0 0,-1 0 0 0,-4 1 0 16,5 3 0-16,0-3 0 0,-5-5 0 0,9 4 0 16,-5-7 8-16,5 0-8 0,0-5 0 0,0-11 0 15,5 8 10-15,-5-8-10 0,9 8 8 0,-1-4-8 16,-8-4 18-16,14-4-2 0,-1 0 0 0,0 0 0 15,0 0 8-15,5-4 2 0,-1-3 0 0,5-1 0 16,-4 0 2-16,-1-3 0 0,-4-5 0 0,5 5 0 16,4-5 2-16,-5 1 1 0,-3-1 0 0,-6 1 0 15,1-1-9-15,0 5-2 0,-5-5 0 0,1 4 0 0,-5 1 22 16,0-1 4-16,-5 5 1 0,5 3 0 0,-9 0-29 0,1 4-6 16,-1-4 0-16,-4 4-1 0,-5 4-11 0,5 4 12 15,-4 4-12-15,-1 4 12 16,-4-4-51-16,0 7-9 0,0-3-3 0,0 3-703 15,5 5-141-15</inkml:trace>
          <inkml:trace contextRef="#ctx0" brushRef="#br0" timeOffset="375473.398">27687 12230 1400 0,'0'0'31'0,"0"0"6"0,9 0 2 0,0 0 0 0,-9 0-31 0,9 0-8 0,-9 0 0 0,8 12 0 15,1-4 35-15,-9 7 5 0,0 1 2 0,0 0 0 16,0-1-6-16,-9 5-2 0,1-5 0 0,-1 5 0 16,0-1-15-16,0 1-3 0,5-5-1 0,-1 5 0 15,1-5 25-15,4 1 6 0,-4-8 1 0,4 4 0 16,0-12-25-16,0 0-5 0,0 0-1 0,0 0 0 15,0 0-16-15,8 0 0 0,1-4 0 0,4 0 0 16,-4-4 0-16,4 0 0 0,0-4 0 0,1 1 0 0,-6-1 0 0,6 0 0 16,7 1 0-16,-3-1 0 0,0 0 39 0,-5 1 1 15,4-1 0-15,-4 0 0 0,-4 8-13 0,0-4-3 16,-9 8 0-16,0 0 0 0,0 0-24 0,4 12 0 16,1 4 0-16,-1-1 0 0,1 1 16 0,-5 3-3 15,4 1 0-15,-4-1 0 0,0-3-13 0,4 4 0 16,5-5 0-16,0 1 0 0,4-1 0 0,0-3-18 15,0-4 4-15,5 0 1 0,-5-4 13 0,5-4 0 16,-1 0 0-16,1 0 0 0,-1-4 30 0,1-4 9 16,-1 0 1-16,-3 0 1 0,3 0-11 0,-4-3-2 15,0-1-1-15,1-4 0 0,-1 1 3 0,0-5 1 16,-4 5 0-16,4-1 0 0,0-3-3 0,-4-5 0 16,4 5 0-16,0-1 0 0,-4-3-28 0,0 7 8 15,-1-3-8-15,1 3 0 16,0 1-20-16,-5-1-8 0,-4 4 0 0,5 4-740 0,-5-3-147 0</inkml:trace>
          <inkml:trace contextRef="#ctx0" brushRef="#br0" timeOffset="374111.1327">24730 12550 1216 0,'0'0'54'0,"9"0"11"15,4 0-52-15,-4-4-13 0,0 4 0 0,-1 0 0 16,10 0 38-16,0-4 5 0,3 0 1 0,6 0 0 15,-1 1-17-15,9-5-3 0,0 0-1 0,0 0 0 0,-4 0 20 0,0-7 4 16,0-5 1-16,-5 1 0 0,9-1-17 0,-9 1-3 16,5-9-1-16,0 1 0 0,-5-4 29 0,0 0 5 15,5 0 2-15,-9 3 0 0,9-3-50 0,-1-4-13 16,-3 0 0-16,-5-4 0 0,8 0 0 16,-8 0 0-16,-4 0 0 0,-1-20 0 0,1 5 29 0,0 3 1 15,-5-4 0-15,0 5 0 0,0 7-30 0,0 0 0 16,-4 4 0-16,4 8 0 15,-9 0-18-15,1 3-10 0,-1 5-1 0,1 7-1 0,-1 1 65 16,-4 3 13-16,9 0 2 0,-9 5 1 0,0 7-38 0,0 0-13 16,0-8 9-16,0 8-9 0,0 0 0 0,0 0 0 15,0 0 0-15,0 0 0 0,0 0 0 0,-13 11 8 0,-1 1-8 16,1 4 0-16,0 3 11 0,0 5-3 0,4-1-8 16,0 8 12-16,-4 0-12 0,5 1 0 15,-1 7 0-15,0 4 0 0,5 3 15 0,-5 1 0 0,0 0 0 0,0 0 0 16,-4 3 27-16,0-3 6 0,9 8 0 15,-10-5 1-15,-8 1-28 0,1 0-5 0,7 3-2 0,1 5 0 16,9-4 10-16,-5-1 1 0,-9-3 1 0,1 0 0 16,-1-5-2-16,5 1 0 0,-9-4 0 0,5 0 0 15,-1-8-2-15,1 0-1 0,-1 0 0 0,-4 0 0 16,5-3-6-16,-1-5-2 0,1-4 0 0,3 1 0 16,1 3-3-16,0-8-1 0,4 5 0 0,0-5 0 15,1-3 10-15,-1-4 1 0,0-8 1 0,5 3 0 16,4-7-21-16,0 0-16 0,0 0 2 0,0 0 1 15,0 0 13-15,0 0 16 0,0 0-3 0,0 0-1 0,0 0-4 0,0 0-8 16,0 0 11-16,-5-7-11 0,5-5 18 0,-4 0-3 16,4 0-1-16,4 1 0 0,-4-9-14 0,5 5-12 15,-1-5 3-15,5-3 0 0,0-1 9 0,-1-3 0 16,10 0 0-16,0-1 0 0,-1-3-10 0,5 0 0 16,0 0 0-16,13 0 0 0,5-4-9 0,-1 3-1 15,1-7-1-15,-1 0 0 16,1 0-13-16,-1 4-2 0,-4-4-1 0,5 8 0 15,-1 4 4-15,-4 3 1 0,-4 9 0 0,-5-1 0 0,5 4 17 0,-9 5 4 16,0 3 1-16,-5 0 0 0,1 8 10 0,-5 4-12 16,-4-1 12-16,-5 5-12 0,1 0 12 0,-5 3-10 15,0 5 10-15,-5-1-10 0,-4 1-6 0,-4-1 0 16,0 1-1-16,0-1 0 0,-5-3 17 0,1 0 0 0,4-5 0 16,-5 1 0-16,5 0 48 0,-5-1 12 15,1 1 4-15,-5-4 0 16,4 0-80-16,1 3-15 0,-5-7-3 0,4 4-1 0,1-4 56 0,-1 0 11 15,-4 0 3-15,9 0 0 16,4 3-52-16,1-3-11 0,-10 4-1 0,9 4-1 0,1-4 30 0,-1 3 0 0,4-3 0 0,1 4 0 16,-5 0 8-16,5-1-8 0,4-3 12 0,0 4-12 15,-5-1 24-15,5-11-3 0,0 0 0 0,0 0 0 16,0 12-21-16,0-12-16 0,0 0 2 0,9 8 1 16,9 0 13-16,-5-4 0 0,0-4 0 0,-4 4 0 15,4-1 0-15,5-3-16 0,3 0 2 0,1 0 0 16,0 0-21-16,0-3-4 0,5 3-1 0,-1-4 0 15,5 0-121-15,-5-4-25 0</inkml:trace>
          <inkml:trace contextRef="#ctx0" brushRef="#br0" timeOffset="376058.0626">28762 12250 1713 0,'18'-16'76'0,"-10"12"16"0,6-7-74 0,-1 3-18 16,4 0 0-16,-4 4 0 0,5-4 60 0,-5 0 9 15,5 8 2-15,-5 0 0 0,0 0-35 0,-4 8-6 16,4 4-2-16,-9 4 0 0,1-5 4 0,-1 9 1 16,-4-1 0-16,0 9 0 0,-4-1-33 0,-1 4 0 15,1 0 0-15,0-3 0 0,-5 3 24 0,4-4 4 16,-3 0 0-16,-1-3 1 0,0-5-11 0,0 1-2 0,5-5-1 0,-5 1 0 15,0-4-6-15,1-5-1 0,-1-3 0 0,0-4 0 16,0 0 5-16,0 0 1 0,5-7 0 0,0 3 0 16,-1-4-14-16,5-4 0 0,-4 0 0 0,4 1 0 15,4-5 0-15,1 1 0 0,3-1 0 0,1-4 0 16,0 5 24-16,9-9 1 0,-5 1 1 0,9 4 0 16,0-9-26-16,0 9 8 0,-1-9-8 0,6 9 0 15,-1-1-17 1,0 5-9-16,1 3-2 0,-5 4 0 0,0 4 41 0,-5 1 8 0,-4-1 2 0,1 4 0 15,-1 4-11-15,0-1-3 0,-4 5 0 0,-1 0 0 16,-3 8-9-16,4-1 12 0,-5 5-12 0,-4 3 12 16,4-3-12-16,-4 3 10 0,0 0-10 0,0 1 10 15,0-1-10-15,5 1 0 0,-5-1 0 0,0-3 8 16,0 3-42-16,-5-4-9 0,5 1-1 16,0-4-694-16,-4 3-138 0</inkml:trace>
        </inkml:traceGroup>
      </inkml:traceGroup>
      <inkml:traceGroup>
        <inkml:annotationXML>
          <emma:emma xmlns:emma="http://www.w3.org/2003/04/emma" version="1.0">
            <emma:interpretation id="{5C3DB688-C8DB-4B06-BECC-CF21E4B68D43}" emma:medium="tactile" emma:mode="ink">
              <msink:context xmlns:msink="http://schemas.microsoft.com/ink/2010/main" type="line" rotatedBoundingBox="2320,15916 28808,14287 28890,15618 2402,17247"/>
            </emma:interpretation>
          </emma:emma>
        </inkml:annotationXML>
        <inkml:traceGroup>
          <inkml:annotationXML>
            <emma:emma xmlns:emma="http://www.w3.org/2003/04/emma" version="1.0">
              <emma:interpretation id="{97088FC9-AC5A-4AF4-B5F3-4111363CF6BF}" emma:medium="tactile" emma:mode="ink">
                <msink:context xmlns:msink="http://schemas.microsoft.com/ink/2010/main" type="inkWord" rotatedBoundingBox="2323,15961 3619,15881 3688,16999 2392,17078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377239.5517">784 15580 961 0,'0'0'42'0,"0"0"10"0,0 0-42 0,0 0-10 0,0 0 0 0,0 0 0 16,0 0 104-16,5-8 20 0,4 4 3 0,-9-3 1 16,8-1-48-16,1 0-10 0,9-4-2 0,-1 5 0 15,5-5-25-15,4 0-6 0,5 4-1 0,13-3 0 16,4-1-22-16,1 4-5 0,3-3-1 0,10-1 0 16,-1 0-8-16,1 0 8 0,-5 5-8 0,4-5 8 15,-8 0-8-15,-1 4 12 0,-3-3-12 0,-6 3 12 0,1 0-12 16,-4 0 8-16,-5 1-8 0,-9-1 8 15,-4 4-40-15,-4 4-8 0,-5 0-1 16,0 0-1-16</inkml:trace>
          <inkml:trace contextRef="#ctx0" brushRef="#br0" timeOffset="377506.69">1473 14952 1364 0,'-4'-19'60'0,"4"11"13"0,0-4-58 0,0 5-15 0,0-5 0 0,0 12 0 16,0 0 48-16,0 0 6 0,0 0 2 0,0 0 0 15,0 0-26-15,0 12-5 0,-18 7-1 0,14 4 0 16,-9 9-8-16,4 3-3 0,-4 0 0 0,0 8 0 16,8 0 16-16,-12 3 3 0,-1 9 1 0,9-4 0 15,-8 7 7-15,4-7 2 0,-5 4 0 0,1-1 0 16,8 1-4-16,-9-1-1 0,5-3 0 0,-4 4 0 15,3-5-21-15,1-3-4 0,-4 0 0 0,8 0-1 16,-4-4-11-16,0-1-17 0,-1-3 4 0</inkml:trace>
          <inkml:trace contextRef="#ctx0" brushRef="#br0" timeOffset="377848.1886">1859 15650 1555 0,'-22'-4'138'0,"18"1"-110"0,0-1-28 0,-5 4 0 0,-4 4 65 0,4 3 8 15,0 1 2-15,-4 8 0 16,0-1-43-16,0 1-8 0,-1 7-1 0,6 1-1 0,-5 3-22 0,4-4 8 16,0 5-8-16,0-5 0 0,9 1 0 0,0-5 0 15,0 4 0-15,9-7 0 0,-5 0 0 0,10-1 0 16,-6-3 0-16,10-4 0 0,-1-4 0 0,1-4 0 15,4 0 0-15,0-8 0 0,0 0 0 0,8-4 9 0,-3-3-9 16,-1-1 0-16,-4-7 12 0,4-1-12 16,-8 1 12-16,4 0-12 0,-5-5 34 0,1-3 0 15,-5 4 0-15,-4-4 0 0,0-5-10 0,-5 9-1 0,0 4-1 0,-4-1 0 16,-4 9-11-16,-5 3-3 0,1 0 0 0,-6 5 0 16,-8 3-8-16,0 8 12 0,-4-1-12 15,0 5 12-15,-5 8 2 0,5-1 1 16,-1 9 0-16,1-1 0 15,4 5-155-15,-4-5-30 0</inkml:trace>
        </inkml:traceGroup>
        <inkml:traceGroup>
          <inkml:annotationXML>
            <emma:emma xmlns:emma="http://www.w3.org/2003/04/emma" version="1.0">
              <emma:interpretation id="{556559BC-F81A-432D-AE46-CB6A955E70DF}" emma:medium="tactile" emma:mode="ink">
                <msink:context xmlns:msink="http://schemas.microsoft.com/ink/2010/main" type="inkWord" rotatedBoundingBox="5173,15806 6559,15720 6623,16756 5237,16841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378555.4152">3790 14882 748 0,'-9'-12'67'0,"9"-3"-54"0,9-1-13 0,-5 1 0 15,0-1 151-15,-4 0 27 0,9 5 6 0,0 3 0 16,0 4-47-16,-9 4-9 0,0 0-3 0,0 0 0 15,13 12-59-15,-4 7-12 0,-9 1-2 0,4 7-1 16,1 4-17-16,-1 4-3 0,0 12-1 0,-8 0 0 16,-5 4 2-16,9-1 0 0,5 5 0 0,-10-4 0 15,-12 3-4-15,8-3-1 0,4 0 0 0,1-5 0 16,-5 1-13-16,0-4-2 0,1 0-1 0,-1-4 0 16,0 0-3-16,0-4 0 0,-4-4 0 0,0-3 0 15,0-5 1-15,4-4 0 0,-4-3 0 0,4-4 0 16,0-4 0-16,5-1 0 0,-5 1 0 0,5-4 0 15,-5-4 0-15,9 0 0 0,0 0 0 0,0 0 0 0,0-12-9 0,0 5 0 16,4-5 9-16,5-4-9 0,0 1 0 0,4-5 0 16,0-3 0-16,9-8 0 0,9 3 0 15,0-3 0-15,-5-4 0 0,5 4 0 0,8 0 0 0,1-1-10 16,-10 1 10-16,-3 8 0 0,3-1-8 0,1 9 8 16,4-1 0-16,-4 5 0 0,-9 3-16 0,0 8 4 15,4-4 1-15,-8 4 0 0,-1 4 11 0,-4 4-10 16,1 3 10-16,-6 1-10 0,1 4 10 0,-4-1 0 15,-10 1 0-15,5 3 0 0,0 1 0 0,-9-1 0 16,-8-3 0-16,-1 3 0 0,1 1 10 0,-5-5-2 16,-5 5-8-16,1-1 12 0,-5-3 0 0,1 0-1 15,-1-1 0-15,-8-3 0 0,-10 0-25 0,10-1-5 0,8-3-1 16,0 4 0 0,1-4-108-16,3 3-23 0,-3-3-4 0</inkml:trace>
          <inkml:trace contextRef="#ctx0" brushRef="#br0" timeOffset="378926.5829">4439 15549 1555 0,'0'0'138'0,"0"0"-110"16,0 0-28-16,13-4 0 0,14 4 36 0,-6-4 3 15,-3 0 0-15,8-3 0 0,14-1-4 0,-9 0-1 16,-1-4 0-16,1-3 0 0,4-1-26 0,0 0-8 16,0 5 0-16,-4-5 0 0,-5-3 0 0,1 3 0 15,3 0 0-15,-3 1 0 0,-10-5 0 0,1 5 12 16,-1-5-4-16,1 5-8 0,-5 3 47 0,-9 0 2 16,-4 1 1-16,0-1 0 0,5 4-11 0,-10 0-3 15,-8 8 0-15,-4-4 0 0,8 4-2 0,-9 4-1 16,-8 0 0-16,-5 8 0 0,1 0-1 0,-1-1 0 15,5 9 0-15,-14-1 0 0,-4 1 4 0,13 3 0 16,10 1 0-16,-1 3 0 0,0 0-20 0,0 0-4 16,9-3-1-16,8-1 0 0,14 1-11 0,-5-5 0 15,-4 4 0-15,9-3 0 0,13-1 0 0,4 1-16 16,1-1 4-16,3-7-739 0,10 0-148 16</inkml:trace>
        </inkml:traceGroup>
        <inkml:traceGroup>
          <inkml:annotationXML>
            <emma:emma xmlns:emma="http://www.w3.org/2003/04/emma" version="1.0">
              <emma:interpretation id="{6C70DC49-DE57-4593-9BF9-ADD1D395146C}" emma:medium="tactile" emma:mode="ink">
                <msink:context xmlns:msink="http://schemas.microsoft.com/ink/2010/main" type="inkWord" rotatedBoundingBox="8305,15874 10403,15744 10465,16751 8367,16881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379909.3608">6896 15124 172 0,'0'0'8'0,"4"-8"1"0,1 0-9 0,-1-3 0 0,5 3 0 0,-5-8 0 16,5 5 224-16,-5-5 42 0,5 0 9 0,0 5 1 16,0-1-136-16,-5 4-27 0,0-4-5 0,1 9-2 15,-5 3-10-15,0 0-1 0,0 0-1 0,0 0 0 16,9 11-32-16,-5 9-6 0,-4-1-2 0,-4 5 0 15,-1 7-30-15,1 4-5 0,-1 4-2 0,-3 0 0 0,-1 4-1 16,0 4-1-16,-4-1 0 0,4 1 0 16,-4 0 0-16,4-4 0 0,-4 0 0 0,0-8 0 0,4 0 2 0,0-4 1 15,-4-4 0-15,0-7 0 0,4-4-2 0,1-5 0 16,-1 1 0-16,0-4 0 0,9-8-1 16,0 0-1-16,0 0 0 0,-9-4 0 0,5-4-2 0,4 0-1 15,-5-7 0-15,5-1 0 0,5-7-11 0,-1-5 8 16,1-7-8-16,3 0 8 0,1 0-8 0,4-4 0 15,-4-4 0-15,4 0 8 0,5-3-8 0,-1-1 0 16,1 0 0-16,-1 0 0 0,1-4 0 0,0 9-9 16,-1 3 9-16,-4 7 0 0,0 5 0 0,1 8-8 15,-6 3 8-15,1 4 0 0,0 8 0 0,-9 4 0 16,4 0 0-16,9 8 0 0,-8 4 0 0,4 7-8 16,-5 1 8-16,5 7 0 0,-5 0 0 0,1 5 0 15,3-1 12-15,-3 4-3 0,8 0-9 0,-4 0-11 0,-1 0 3 0,1 0 0 16,4 0 8-16,-4 1 8 0,4-5-8 0,-4 0 11 15,-5-4-11-15,5 1 0 0,0-5 0 0,0-4 8 16,-5 1-8-16,5-5 0 0,-5 1 0 0,1 0 0 16,3-5 9-16,-8-3-9 0,5 0 10 0,-5-8-10 15,0 0 8-15,0 0-8 0,0 0 0 0,0 0 9 16,0 0 3-16,9-8 0 0,-1 0 0 0,1-3 0 16,-4-1-12-16,3-8 8 0,-3 1-8 0,-1-8 8 15,1 3 0-15,3-7-8 0,1 0 12 0,-5 0-4 16,5 0 20-16,0-1 4 0,0-3 1 0,0 0 0 15,-1 4-33-15,1-4 0 0,0 4 0 0,4-4 0 16,-4-1 0-16,4 9 0 0,0-4 0 0,0 8 0 0,0-1 0 16,1 9 0-16,-1 3 0 0,0 0 0 15,-4 4-128-15,0 8-33 0,4-4-7 16</inkml:trace>
          <inkml:trace contextRef="#ctx0" brushRef="#br0" timeOffset="380377.1111">8001 14964 115 0,'0'0'10'0,"0"0"-10"0,0 0 0 0,5-8 0 16,8 0 190-16,-9 5 36 0,-4 3 7 0,9-8 2 15,-9 8-89-15,0 0-18 0,0 0-3 0,0 0-1 16,0 0-38-16,0 0-8 0,0 0-2 0,0 0 0 15,0 0 0-15,0 0-1 0,-4 15 0 0,-1 5 0 16,1-1-21-16,-5 9-4 0,0 3-1 0,1 4 0 0,-1 0-13 16,0 0-2-16,0 4-1 0,5-4 0 0,0 4 0 15,-5 0 0-15,0 4 0 0,0-4 0 0,5 4 19 16,0-4 3-16,-10-4 1 0,10 0 0 0,0 0-12 0,-5-4-1 16,4 1-1-16,-3-5 0 0,-1 0-22 15,0-3-5-15,0-5-1 0,1 1 0 0,-6-9-14 0,10 1 9 16,-5-4-9-16,9-8 8 0,-4 8-22 0,4-8-5 15,0 0-1-15,0 0 0 16,-5-4-159-16,-3-8-32 0,8 4-6 0</inkml:trace>
          <inkml:trace contextRef="#ctx0" brushRef="#br0" timeOffset="380690.0664">7830 15225 979 0,'-4'-19'87'0,"0"11"-70"0,4-4-17 0,0 1 0 16,0-5 108-16,0 0 19 0,4-3 3 0,0-1 1 15,1 1-25-15,4-4-5 0,-1-1-1 0,1-3 0 16,-5-4-48-16,10 3-9 0,3 1-3 0,5 4 0 16,9-5-6-16,0 5-2 0,-1-4 0 0,10 3 0 15,-5 9-6-15,4 3-2 0,-8 4 0 0,4 4 0 16,0 4 1-16,-4 4 0 0,-5 4 0 0,1 4 0 16,-5-1-4-16,-1 5-1 0,1 0 0 0,-4 3 0 15,-5 4 21-15,0-3 4 0,-4 3 1 0,0-3 0 16,-9-1-30-16,4 5-7 0,-4-1-1 0,-4 1 0 15,-5-1 1-15,0-4 0 0,-4-3 0 0,-4 4 0 16,-1-5 0-16,-4 1 0 0,0-5 0 0,-4 5 0 0,0-8-9 16,-5 4 8-16,-4-5-8 0,4 1 8 0,-4 4-8 0,0-4 0 15,-5-1-10-15,1-3 10 16,-1 4-95-16,10-4-13 0,3 0-2 0,10 4-923 16</inkml:trace>
          <inkml:trace contextRef="#ctx0" brushRef="#br0" timeOffset="381427.3809">8589 15292 576 0,'0'0'25'0,"0"0"6"0,-4-4-31 0,4 4 0 0,0 0 0 0,0 0 0 15,0 0 204-15,0 0 34 0,4-8 7 0,5 4 2 16,4-4-119-16,-4 4-24 0,-9 4-5 0,13-4-1 16,5 1-26-16,-1-1-4 0,1 0-2 0,4 4 0 15,0 0-45-15,0-4-9 0,4 4-1 0,0 0-1 16,1 4-115-16,-1-4-23 0</inkml:trace>
        </inkml:traceGroup>
        <inkml:traceGroup>
          <inkml:annotationXML>
            <emma:emma xmlns:emma="http://www.w3.org/2003/04/emma" version="1.0">
              <emma:interpretation id="{77D09BD0-7B74-488A-858C-238DFDB5593B}" emma:medium="tactile" emma:mode="ink">
                <msink:context xmlns:msink="http://schemas.microsoft.com/ink/2010/main" type="inkWord" rotatedBoundingBox="10987,15575 15482,15299 15543,16301 11048,16577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383755.7695">12349 15175 1630 0,'0'0'36'0,"0"0"7"0,0 0 1 0,0 0 3 0,0 0-38 0,13-4-9 16,-13 4 0-16,9-8 0 0,4 4 56 0,-4 0 10 16,0-4 2-16,4 1 0 0,-4-1-15 0,4 0-2 15,5-4-1-15,-5-3 0 0,4 3-24 0,-4-4-5 16,1-3-1-16,-6 3 0 0,6-3 12 0,-6 3 1 15,1 1 1-15,-5 3 0 0,-4 0 0 0,0 0 0 16,-4 5 0-16,4 7 0 0,0 0 13 0,-13-8 2 0,-5 4 1 16,1 4 0-16,-1 4-30 0,1 0-7 15,-5 4-1-15,4 7 0 0,-8-3 18 0,4 7 3 16,0 5 1-16,0-1 0 0,5-3-34 0,-1 3 0 0,5 0 0 0,0 1 0 16,4-1 0-16,5 1 0 0,-1-5 0 0,5 1 0 15,0-1 0-15,5-3 0 0,3-1 0 0,1 1 0 31,4-8-119-31,0 3-30 0,1-3-7 0</inkml:trace>
          <inkml:trace contextRef="#ctx0" brushRef="#br0" timeOffset="383815.1643">12806 14835 2300 0,'0'-7'51'0,"-5"3"10"0,5-4 3 0,5 0 0 0,-5 8-52 0,0 0-12 15,13-4 0-15,0 0 0 0,0 0 28 0,9 0 4 16,0 1 0-16,4 3 0 0,1-4-24 0,8 0-8 16,-5 0 0-16,5 0 9 0,5 0-9 0,-5 4 0 15,5-4-10-15,-1 0 10 16,-4 0-35-16,0 0-1 0,-4 1 0 0,0-5 0 16,-5 0-18-16,-8 4-4 0,-1 0-1 0,-8-4-581 15,0 1-116-15</inkml:trace>
          <inkml:trace contextRef="#ctx0" brushRef="#br0" timeOffset="384038.9685">13328 14317 1382 0,'-22'-4'61'0,"22"4"13"0,0 0-59 0,-5 4-15 0,1 7 0 0,0 1 0 16,-5 8 181-16,4 3 34 0,-8 0 6 0,0 5 2 15,0 3-106-15,-5 4-21 0,5 0-4 0,-4 4 0 16,3 4-22-16,-3 0-4 0,4 4-1 0,4-1 0 15,-4 1-33-15,0 4-6 0,0 4-2 0,4-9 0 16,0 5-24-16,0-4 0 0,0-4 0 0,1-4 0 16,-1-4-9-16,0-4-7 0,5-4-2 0,-5-3 0 15,5-1-212 1,-5-3-42-16</inkml:trace>
          <inkml:trace contextRef="#ctx0" brushRef="#br0" timeOffset="384430.0676">13512 15194 1209 0,'0'0'53'0,"0"0"12"0,0 0-52 0,0 0-13 15,0 0 0-15,13 0 0 0,0 4 108 0,0-4 18 16,5 0 4-16,-1 0 1 0,5-4-90 0,0 4-17 15,0-8-4-15,5 1-1 0,-1-5-5 0,0 0-1 0,1 0 0 0,-5 1 0 16,4-9 11-16,-4 5 1 0,-5-5 1 16,1 5 0-16,-5-5 22 0,0 1 5 0,0-5 1 0,1 5 0 15,-10-1-8-15,5 5-2 0,-5-1 0 0,0 4 0 16,1 1-1-16,-10 3-1 0,1 0 0 0,0 0 0 16,-1 0 6-16,-3 1 2 0,-6 3 0 0,1 0 0 15,0 0-2-15,0 4 0 0,-5 0 0 0,1 4 0 16,-1 4-28-16,1 3-7 0,-5 5-1 0,4 3 0 15,-4 5-12-15,5-1 8 0,-1 4-8 0,5 1 0 16,-5-1 12-16,5-4-4 0,9 5-8 0,0-5 12 16,-1 4-12-16,1-7 0 0,4 3 8 0,4-3-8 15,5-5 0-15,4 1-16 0,0-4 3 0,5-1 1 16,4-3-98 0,4 4-19-16,5-4-4 0,4-8-973 0</inkml:trace>
          <inkml:trace contextRef="#ctx0" brushRef="#br0" timeOffset="381710.8726">9923 14734 1825 0,'5'-4'40'0,"-5"4"8"0,-9-12 1 0,9 12 3 0,4-7-41 0,-4 7-11 15,0 0 0-15,0 0 0 0,0 0 50 0,0 0 8 0,-17-4 2 0,3 4 0 16,-3 0-17-16,-5 4-3 15,0 7-1-15,0-3 0 0,-9 4-3 0,5 3 0 0,-5 9 0 0,1 3 0 16,3 0 11-16,-3 5 1 16,3-1 1-16,-3 4 0 0,8 0-20 0,0 0-4 0,0 0-1 0,9 0 0 15,-1 0-12-15,1 0-4 0,4-3 0 0,1-1 0 16,8 4-8-16,0-8 0 0,0 1 0 0,4-5 0 16,5 4 0-16,0-7 0 0,-1-1 0 0,10 1 0 15,-5-1-177-15,9-7-38 16</inkml:trace>
          <inkml:trace contextRef="#ctx0" brushRef="#br0" timeOffset="382042.975">10186 15058 2156 0,'-8'-8'48'0,"-1"8"9"0,-4 0 3 0,4 0 0 0,0 8-48 0,-4-4-12 15,0 3 0-15,-5 5 0 0,5 4 34 0,0 3 5 16,-5 1 1-16,1-1 0 0,-1 5-32 0,1-1-8 15,8 0 0-15,-4 1 0 0,0-5 13 0,-1 9 2 16,6-9 0-16,-1 4 0 0,9-7-5 0,-4 4-1 16,-1-5 0-16,5 1 0 0,5-8-1 0,3 3 0 15,1-3 0-15,0-4 0 0,4-4 10 0,0 0 2 16,5-4 0-16,-1-4 0 0,1 4-20 0,4-7 0 16,0-1 0-16,0-4 0 0,0 1 0 0,-1-1 0 15,-3-3 0-15,0-5 0 0,-1 5 0 0,-4-1 0 16,-4-3 0-16,0-1 0 0,0 5 10 0,-9-1-2 15,0 1 0-15,0-1 0 0,-5 5 10 0,1 3 2 16,-5-3 0-16,0 7 0 0,1 0 12 0,-6 4 4 0,-3 0 0 16,4 4 0-16,-9 4-36 0,4 4 0 0,-4 0 0 15,0-1 0 1,0 9-118-16,5 0-30 0,-1-1-7 0,9 1-1 0</inkml:trace>
          <inkml:trace contextRef="#ctx0" brushRef="#br0" timeOffset="382616.6168">10493 14995 1612 0,'0'0'144'0,"9"-4"-116"16,0-3-28-16,-9 7 0 0,0 0 44 0,9 3 2 16,4 1 1-16,0 4 0 0,-4 4-4 0,-5 0-1 15,5 3 0-15,-5 5 0 0,1-1 6 0,-1 1 2 16,-4-1 0-16,5 5 0 0,-5-5-8 0,4 4-2 15,-8-3 0-15,4-1 0 0,-5 1-40 0,1-4-9 16,-1-1-2-16,1-3 0 0,4-4 23 0,0-8 4 16,-4 7 0-16,4-7 1 0,0 0 17 0,0 0 3 15,0 0 1-15,0 0 0 0,0 0-16 0,0 0-3 16,0 0-1-16,4-11 0 0,0-1-18 0,5 0 0 16,-4-3 8-16,3-1-8 0,6-3 0 0,-1-5 0 15,0 1 0-15,0-1 0 0,5-3 0 0,-1 0 0 16,5 0 0-16,0-1 0 0,0 5 10 0,0-1-2 15,0 5 0-15,-5 3 0 0,1 5 3 0,-1 3 0 16,1 0 0-16,-5 8 0 0,0 8-11 0,5 0 10 16,-5 3-10-16,0 9 10 0,0-1-10 0,-4 5 0 0,0-1-10 15,-5 8 10-15,5-3 0 0,-9-5 0 0,4 0 0 0,-4 1 0 16,0-5 0-16,0 1 0 0,0-1 0 16,-4-3 0-16,-5-8 0 0,1 3 10 0,3-3-10 0,-4-4 8 15,1 0-8-15,-1-4 10 0,0-4-10 0,5 0 10 16,-5-4-10-16,0-3 0 0,0-1 0 0,5-4 0 15,-5-3 31-15,9-1 1 0,-4-3 0 0,4 0 0 16,4-1-32-16,1 5 0 0,3-1 0 0,-3-3 0 16,8 3 12-16,-4 1-3 0,4 7-1 0,0 4 0 15,0-3-8-15,0 7-11 0,5 0 3 0,-5 0 0 16,0 8 8-16,5 0 0 0,-5 0 0 0,4 7 0 16,1-3 0-16,-5 8 0 0,0-1 0 0,0 5 0 0,5-1 0 15,-5 1 9-15,-4-5-1 0,4 5-8 0,0-1 8 16,-4 1-8-16,0-4 0 0,-5-1 0 15,9-3-25-15,-8 3-9 0,-1-7-2 0,5 8-756 16,-5-8-151-16</inkml:trace>
          <inkml:trace contextRef="#ctx0" brushRef="#br0" timeOffset="383064.4108">11428 15058 1324 0,'0'0'59'0,"0"0"12"0,0 0-57 0,0 0-14 0,0 0 0 0,0 0 0 15,0 0 71-15,0 0 11 0,0 0 2 0,0 11 1 16,4 1-32-16,1 4-6 0,-5 3-2 0,4 1 0 16,-4 3-3-16,5 0-1 0,-5 5 0 0,0-5 0 15,-5 1 15-15,5 3 4 0,0-4 0 0,-4 1 0 16,-1-5-8-16,5 1 0 0,-4-5-1 0,0-3 0 15,-1 4-8-15,1-9-2 0,-1 1 0 0,5-8 0 16,0 0-13-16,0 0-4 0,0 0 0 0,0 0 0 16,0 0-12-16,0 0-4 0,0-12 0 0,0 1 0 15,0-5-8-15,5 1 0 0,4-9 0 0,-5 1 0 16,5-1 0-16,4-3 0 0,0-4 0 0,5 0 0 16,4-4 0-16,-1-1 0 0,1-3 0 0,5 4 0 0,-1 0 10 15,0 4 0-15,5 4 0 0,-5 3 0 0,1 9-10 16,-5 3 0-16,0 0-12 0,-5 5 12 0,-4 3 0 0,0 4 0 15,1 4 0-15,-10-1 0 0,5 5 0 0,-5 4 0 16,1 4 0-16,-10-1 0 0,5 5 0 0,-9 3 0 16,5-3 0-16,0 3 12 0,-10 0-12 0,1 5 0 15,-4-9 0-15,-1 5 0 0,-4-1 0 0,0-4-9 16,0-3 9-16,-4 0-13 16,0-1-107-16,-1-3-22 0,-8 4-4 0,0-9-869 0</inkml:trace>
          <inkml:trace contextRef="#ctx0" brushRef="#br0" timeOffset="383289.9618">11968 14418 2250 0,'0'0'100'0,"0"0"20"0,0 0-96 0,4 16-24 0,-4 3 0 0,0 1 0 16,0 7 63-16,-4 0 8 0,4 8 1 0,-5 0 1 15,5 4-13-15,-4 0-2 0,-1 4-1 0,1 0 0 16,4-4-29-16,0 8-7 0,-4-4-1 0,-1 4 0 16,1 0-20-16,-1-1 9 0,-3-3-9 0,3 0 0 15,5-4-88-15,-4-8-24 0,4 1-4 16,-4-9-1011-16</inkml:trace>
        </inkml:traceGroup>
        <inkml:traceGroup>
          <inkml:annotationXML>
            <emma:emma xmlns:emma="http://www.w3.org/2003/04/emma" version="1.0">
              <emma:interpretation id="{42893752-D38B-458C-BC2E-97CA114A53CF}" emma:medium="tactile" emma:mode="ink">
                <msink:context xmlns:msink="http://schemas.microsoft.com/ink/2010/main" type="inkWord" rotatedBoundingBox="17517,15315 19790,15175 19846,16091 17574,16231"/>
              </emma:interpretation>
              <emma:one-of disjunction-type="recognition" id="oneOf39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388265.1106">16329 14734 766 0,'0'0'34'0,"0"0"7"0,0 0-33 0,0 0-8 0,8-4 0 0,-3-4 0 16,3 0 56-16,1 5 10 0,-4-1 2 0,3 0 0 15,1-4-8-15,0 0 0 0,0 0-1 0,-5 1 0 16,1 3 5-16,-1-4 0 0,0 0 1 0,-4 0 0 16,0 8-7-16,5-8-2 0,-1 5 0 0,-4-5 0 15,0 8-8-15,-4-8-1 0,-1 4-1 0,-3 0 0 16,3 0-15-16,-4 4-3 0,-4 0-1 0,0-4 0 0,0 4-11 15,0 0-3-15,-5 0 0 0,5 0 0 0,-5 0 1 0,1 0 0 16,-1 4 0-16,1 0 0 0,-1 0 5 0,1 4 1 16,-1 0 0-16,1 3 0 0,-1 9-12 0,0-1-8 15,1 1 12-15,-1 7-12 0,1 0 12 0,-1 5-12 16,1-1 12-16,-1 0-12 0,9 0 8 0,1-3-8 16,-6-1 0-16,10 0 0 0,0-7 0 0,4 3 0 15,-5-7 0-15,5-1 0 0,0 1 0 0,0-4 0 16,5-5 0-16,-5-7 0 0,0 0 0 0,8 8 0 15,6-8 8-15,-1 0-8 0,4-4 0 0,-3 0 0 16,-1-7 8-16,4-1-8 0,1-4 0 0,4 5 0 0,-9-9 0 16,4 1 0-16,1-1 0 0,0-3 0 0,-1-1 0 15,1-3 0-15,-5 4 8 0,4-5-8 0,-3 9 0 0,-1-1 0 16,-5 5 11-16,1 3-11 0,0 4 10 0,-9 8-10 16,0 0 30-16,0 0 0 0,0 0 0 0,0 0 0 15,0 0-13-15,9 8-2 0,-5 8-1 0,1-1 0 16,3 1-14-16,-8 3 9 0,5 5-9 0,-5-1 8 15,0 1-8-15,0-5 0 0,4 8 0 0,-4-7 0 32,4 7-28-32,-4-3-8 0,5-1-2 0,-1 0-637 0,5 1-127 0</inkml:trace>
          <inkml:trace contextRef="#ctx0" brushRef="#br0" timeOffset="388647.6604">16758 14812 172 0,'5'-23'16'0,"-1"15"-16"16,-4-4 0-16,5 0 0 0,-1 1 347 0,0 3 66 16,-4 8 14-16,0 0 2 0,0 0-275 0,0 0-55 15,0 0-11-15,9 12-3 0,0-1-59 0,-5 9-12 16,1-1-2-16,-1 1-1 0,-4 3 5 0,0 1 0 16,0 3 1-16,-4 4 0 0,4 0-7 0,-5 0-2 15,10-3 0-15,-5-5 0 0,-5 4-8 0,5-7 10 16,-4-1-10-16,4 1 10 0,-4-8-10 0,-1 3 12 15,5-7-12-15,0-8 12 0,0 0-12 0,0 0 12 16,0 0-12-16,0 0 12 0,0 0-4 0,0-8 0 16,0-3 0-16,5-5 0 0,-1-7 1 0,0-1 0 0,5-7 0 15,4-4 0-15,0-4-9 0,5 4 0 16,0-4 9-16,3 4-9 0,1 3 0 0,0 5 9 0,-4 4-9 0,4 3 0 16,-5 5 21-16,1 3-2 0,-5 8-1 15,0 0 0-15,0 4-3 0,-4 4-1 0,4 4 0 0,-8 4 0 16,-1-1-14-16,1 5 11 0,3 3-11 0,-3 1 10 15,-5-1-10-15,4 5 0 0,-4-1 9 0,0 1-9 32,0 3-17-32,0 0-8 0,0 0-2 0,0-3 0 0,0 3-181 15,0-7-36-15</inkml:trace>
          <inkml:trace contextRef="#ctx0" brushRef="#br0" timeOffset="389146.5505">17926 14808 864 0,'-14'-23'38'0,"23"11"8"0,4 0-37 0,-4-3-9 15,-5-1 0-15,1-3 0 0,-5 3 229 0,0 4 44 16,0-3 9-16,0-1 2 0,-13 0-177 0,8 5-35 16,1-1-8-16,-5 0 0 0,-4 1-42 0,-5 3-8 15,5 4-2-15,-4-4 0 0,4 8-12 0,-5 0 0 16,-8 4 0-16,-1 0 0 0,5 8 0 0,-4 3 0 15,0 5 0-15,-1-1 0 0,1 9 0 0,0-1 0 16,-1 4 0-16,6 4 0 0,-1 0 0 0,0 0 0 0,8 0 0 16,-3-3 0-16,4-1 0 0,4-4 0 0,5 4 0 0,4-7-10 15,0-1 10-15,4-3 0 0,0-5 8 0,5-3-8 16,4 0 0-16,5-5 0 0,-1-3 0 0,5 0 0 16,0-8 0-16,5 0 8 0,-1-7-8 0,-4-1 0 15,9 0 0-15,-5-7 8 0,0-5-8 0,1-3 0 16,-6 0 12-16,6-4-1 0,4-4-1 0,-5-8 0 15,-4-4 6-15,0 0 2 0,4 0 0 0,5-11 0 16,-5-1-6-16,5 1-2 0,-5-5 0 0,0 9 0 16,5-1 1-16,-9 8 0 0,0 1 0 0,-4 10 0 15,-5 9 21-15,0 4 4 0,-9 7 0 0,1 1 1 16,-5 3 3-16,0 12 0 0,0 0 0 0,0 0 0 16,-9 12-27-16,-4 7-5 0,4-3 0 0,-4 11-8 15,-9 8 0-15,0 8 0 0,0 0 0 0,4 0 0 16,-3 4 9-16,3 3-9 0,-4-3 0 0,4 0 9 0,10 0 3 15,-5-4 1-15,4 3 0 0,-4-3 0 16,4 0-31-16,0 0-6 0,5-4-2 16,-1 0 0-16,-3-4-106 0,8 0-20 0,4 0-5 0,0-7-847 15</inkml:trace>
        </inkml:traceGroup>
        <inkml:traceGroup>
          <inkml:annotationXML>
            <emma:emma xmlns:emma="http://www.w3.org/2003/04/emma" version="1.0">
              <emma:interpretation id="{5BA700BB-ED0B-4A73-BF7B-8061A83EC10D}" emma:medium="tactile" emma:mode="ink">
                <msink:context xmlns:msink="http://schemas.microsoft.com/ink/2010/main" type="inkWord" rotatedBoundingBox="21086,14844 23867,14673 23935,15777 21154,15948"/>
              </emma:interpretation>
              <emma:one-of disjunction-type="recognition" id="oneOf40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403134.121">20575 13950 954 0,'5'-8'20'0,"-1"0"5"0,1-3 1 0,-1-1 2 0,5-4-28 0,0 5 0 0,-1-5 0 0,1 4 0 16,4-3 63-16,0-1 7 0,-8 5 2 0,8-5 0 15,-4 4 20-15,-1 1 5 0,1 3 1 0,0 0 0 16,0 0-21-16,0 4-4 0,-9 4-1 0,0 0 0 16,0 0-32-16,4 12-6 0,0 0-2 0,-4 7 0 15,-4 8-7-15,0 1-1 0,-5 7-1 0,-4 4 0 16,-1 4-2-16,-3 4 0 0,-5 7 0 0,0 1 0 16,-4-1 18-16,4 5 3 0,0-5 1 0,0 1 0 15,4 0-31-15,1-9-12 0,-1-7 11 0,5 0-11 16,0 0 16-16,0-3-2 0,4-9-1 0,-4-4 0 15,4 1-2-15,0-5-1 0,1-3 0 0,3-8 0 16,1 3-10-16,-1-3 10 0,5-8-10 0,0 0 10 16,0 0 18-16,0 0 3 0,5-8 1 0,-5-7 0 0,4-5-32 15,5 1 0-15,0-5 0 0,-1 1 0 0,10-8 0 16,-5-1-8-16,5 1-1 0,4 4 0 0,0 0 9 16,-5 3 0-16,5 5 0 0,-4 3 0 0,4 4 10 0,-5 5 4 15,1 3 1-15,-5 4 0 0,0 4-15 0,-4 3 0 16,4 1 8-16,-4 0-8 0,-1 4 0 0,1-1-8 15,0 5 8-15,0 0-13 0,-5-1 13 0,1 1 8 16,-1-1 0-16,0 5-8 16,-4-4-16-16,0-1-9 0,-4 9-3 0,4-5 0 15,-4 1-192-15,-1-1-38 0</inkml:trace>
          <inkml:trace contextRef="#ctx0" brushRef="#br0" timeOffset="403481.7717">21133 14289 1670 0,'0'0'74'0,"0"0"15"0,0 0-71 0,0 0-18 0,0 0 0 0,0 0 0 16,-9 8 83-16,0 4 13 0,0 3 2 0,5 5 1 16,-9-1-70-16,8 1-13 0,-3 3-4 0,-1 1 0 15,0-1-12-15,5 1 0 0,-5-1 0 0,4-4 0 16,5 5 0-16,-4-5 0 0,4-3 0 0,0 3 0 15,0 1 0-15,4-8 0 0,5 3 0 0,-4-3 0 16,3 0 0-16,1-5 0 0,4 1 8 0,-4-4-8 16,4 0 0-16,0 0 11 0,1-4-11 0,3-4 10 0,-4-4-10 0,5 4 10 15,-1-7-10-15,1-1 10 0,0-4-2 16,-1 1-8-16,-4-9 12 0,5 1-4 0,4 0 7 0,-5-5 1 16,5 1 0-16,-9-4 0 0,-4 3 4 0,0 1 0 15,-5 0 1-15,5 3 0 0,-9 1 8 0,0 4 2 16,-9 3 0-16,5 0 0 0,0 1-11 0,-10 3-1 15,1 4-1-15,0 4 0 0,0 0-18 0,-5 4 0 16,1 4 8-16,-10 4-8 16,1 4-28-16,-5 3-10 0,-4 5-2 0,0 3-1011 15</inkml:trace>
          <inkml:trace contextRef="#ctx0" brushRef="#br0" timeOffset="403888.065">21734 14340 1785 0,'8'-8'159'0,"-8"-3"-127"0,5-1-32 0,-5 12 0 16,0 0 60-16,0 0 5 0,0 0 2 0,0 0 0 15,0 0-39-15,0 0-8 0,0 15-2 0,0 1 0 16,0 0-10-16,0 3-8 0,-5 5 12 0,1-1-12 15,4 4 38-15,0 1 1 0,0-5 0 0,0 4 0 16,0-7-31-16,0-1-8 0,4 1 0 0,1-9 0 16,-5 5 0-16,4-4 0 0,5-8 0 0,-9-4 0 15,0 0 0-15,0 0 0 0,9 0 0 0,4-4 0 0,-4 0 11 0,4-4-3 16,0-4 0-16,0 1 0 0,5-5-8 0,-5 0 8 16,4-3-8-16,1-1 8 0,0-3-8 0,-1 4 0 15,-4 3 0-15,-4 0 0 0,4 5 28 0,-8-1 3 16,-1 8 1-16,-4 4 0 0,0 0-5 0,0 0-1 15,0 8 0-15,0 7 0 0,-4 1-26 0,4 0 8 16,0 3-8-16,0 1 0 0,0-1 0 0,0-3 0 16,4 3 0-16,0 1 0 0,5-9 0 0,4 1 0 15,-8-4 0-15,8 0 0 0,0-8 0 0,0 4 8 16,5-4-8-16,-1-4 0 0,5 0 9 0,-4-8-9 16,-1 0 10-16,1 1-10 0,-5-9 13 0,5 1-3 15,-5-5-1-15,0 1 0 0,0-4 25 0,0-1 5 16,0-3 1-16,-4 4 0 0,0 0-26 0,-5-1-5 0,1 5-1 15,-1 3 0-15,0 1-8 0,5 3 0 0,-4 8 9 0,-5 8-9 32,0 0-49-32,0 0-15 0,8 0-2 0,1 4-710 0,0 4-143 0</inkml:trace>
          <inkml:trace contextRef="#ctx0" brushRef="#br0" timeOffset="402339.1557">20053 14348 403 0,'0'0'17'0,"0"0"5"0,0 0-22 0,9-8 0 0,0 0 0 0,-9 8 0 16,9-8 128-16,-1 1 20 0,-3-1 5 0,4-4 1 16,-5 4-55-16,5-3-11 0,-5 3-3 0,1 0 0 15,-5 8-2-15,0 0-1 0,0 0 0 0,0 0 0 16,0 0-50-16,0 0-9 0,4-12-3 0,-4 12 0 16,-4-4-3-16,-5 1-1 0,0 3 0 0,-9 0 0 15,5 3-16-15,-4 1 0 0,-5 0 0 0,0 0 0 16,-9 0 25-16,5 4 2 0,-1-4 0 0,-3 4 0 15,8-5-7-15,-4 5-2 0,4-4 0 0,0 4 0 16,4-4-1-16,-4 4 0 0,5-8 0 0,3 4 0 16,1 3-8-16,0-3-1 0,4 0-8 0,1 0 12 15,-1 4-12-15,9 0 0 0,-5-4 8 0,5-4-8 16,-4 7 0-16,4-7 0 0,4 8 0 0,1 4 0 0,-1 3 0 16,5-3-10-16,0 0 10 0,4 3-8 0,0-3 8 15,0 4 0-15,9-1 0 0,-4 1 0 0,4-4 0 0,-5 3 0 16,1 1 0-16,-1-1 0 0,1 1 0 0,-5 0 0 15,-4-1 0-15,0 1 0 0,-1-1 10 0,-3 1-2 16,-5-4-8-16,-5 3 12 0,1 1 26 0,0-4 5 16,-5-1 1-16,0 5 0 0,0-4 2 0,-4-1 1 15,0 5 0-15,-5-4 0 0,5-5-30 0,-4 5-5 16,-5 4-2-16,0-5 0 0,4 1-10 0,-4-4 10 16,0 4-10-16,0-1 10 0,5 1-10 0,-5-4 0 0,4 4 0 15,5-5 0 1,0-3-93-16,0 4-15 0,4-8-2 0</inkml:trace>
        </inkml:traceGroup>
        <inkml:traceGroup>
          <inkml:annotationXML>
            <emma:emma xmlns:emma="http://www.w3.org/2003/04/emma" version="1.0">
              <emma:interpretation id="{2CF8F238-62E2-464B-9A45-A9E295021D47}" emma:medium="tactile" emma:mode="ink">
                <msink:context xmlns:msink="http://schemas.microsoft.com/ink/2010/main" type="inkWord" rotatedBoundingBox="25272,14547 26261,14486 26330,15605 25341,15666"/>
              </emma:interpretation>
              <emma:one-of disjunction-type="recognition" id="oneOf41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404441.8045">23932 14005 1317 0,'0'0'58'0,"0"0"13"0,0 0-57 0,0 0-14 0,0 0 0 0,0 0 0 15,-5 7 100-15,1 5 18 0,-5 4 3 0,0 7 1 16,-4 4-36-16,4 5-7 0,-8-1-2 0,4 0 0 16,0 0-19-16,-1 4-4 0,1 0-1 0,0 4 0 15,0-7-25-15,4 3-6 0,5-8-1 0,-5 0 0 0,5-7-21 16,-1-1 8-16,5-3-8 0,0 0 0 16,0-5-52-16,0 1-14 0,5-4-3 0,-5-8-887 15</inkml:trace>
          <inkml:trace contextRef="#ctx0" brushRef="#br0" timeOffset="404598.9482">24112 13665 921 0,'13'-39'40'0,"-9"24"10"0,5-9-40 0,4 5-10 16,-4-1 0-16,-5 1 0 0,1 3 222 0,3 5 42 15,-3 3 9-15,-5 8 2 0,0 0-199 0,0 0-39 16,0 0-8-16,-13 4-1 15,-1 7-175-15,1 1-34 0</inkml:trace>
          <inkml:trace contextRef="#ctx0" brushRef="#br0" timeOffset="405095.7771">24278 14204 864 0,'0'-24'76'0,"5"12"-60"0,-5 1-16 0,4-1 0 16,0 0 167-16,5 5 30 0,-4-1 7 0,-5 8 0 15,8-8-91-15,1 0-18 0,0 0-4 0,0 1-1 16,4 3-23-16,0 0-5 0,0 0-1 0,0 0 0 16,5 4-12-16,4-4-2 0,0 4-1 0,4 0 0 15,9 0-30-15,0 4-7 0,9 0-1 0,-4 0 0 31,4 4-104-31,-1-5-22 0</inkml:trace>
          <inkml:trace contextRef="#ctx0" brushRef="#br0" timeOffset="404937.8521">24594 13556 979 0,'18'-15'43'0,"-14"11"9"0,5-8-41 0,-5 0-11 0,-4 5 0 0,9 3 0 16,-9 4 203-16,0 0 38 0,0 0 8 0,-4 15 2 0,4-3-154 0,-5 11-30 16,1 1-7-16,-1 7 0 0,-3 4 7 0,-1 4 1 15,0 4 1-15,0 0 0 0,-4 0-11 0,4 3-2 16,-4 1-1-16,0 0 0 0,4 0-5 0,-4 0-1 15,4-1 0-15,-4 1 0 0,4 0-33 0,1 0-6 16,-1 4-2-16,0-5 0 0,0-3-8 0,5-4 0 16,-5 0-10-16,0-4 10 15,1-3-118-15,-1-1-18 0,0-8-3 0,0-3-585 16,1-5-118-16</inkml:trace>
        </inkml:traceGroup>
        <inkml:traceGroup>
          <inkml:annotationXML>
            <emma:emma xmlns:emma="http://www.w3.org/2003/04/emma" version="1.0">
              <emma:interpretation id="{64458981-6661-4D49-8D76-1128EFB47FC3}" emma:medium="tactile" emma:mode="ink">
                <msink:context xmlns:msink="http://schemas.microsoft.com/ink/2010/main" type="inkWord" rotatedBoundingBox="27950,14340 28808,14287 28871,15321 28013,15374"/>
              </emma:interpretation>
              <emma:one-of disjunction-type="recognition" id="oneOf42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405731.1455">26485 13927 1522 0,'0'0'33'0,"0"0"7"0,0 0 2 0,0 0 2 0,0 0-36 0,0 0-8 0,0 0 0 0,0 0 0 15,0 7 79-15,-4 5 13 0,-1 0 4 0,1 7 0 16,0 5-42-16,-5-1-8 0,4 4-2 0,-3 1 0 16,3 3-9-16,1-4-3 0,-1 4 0 0,5-3 0 15,0-1 0-15,0-4 0 0,0-3 0 0,0-1 0 16,0 1-19-16,5-8-4 0,-1-1-1 0,5-3 0 15,-5 0-8-15,-4-8 12 0,14 4-12 0,-1-4 12 16,0 0-1-16,0-8 0 0,9 0 0 0,0-3 0 16,0-1-3-16,4-4 0 0,0 1 0 0,10-5 0 15,-6 1-8-15,5-1 10 0,5-7-10 0,-1 3 10 16,1-7-10-16,-1 8 0 0,-4-4 9 0,5 7-9 16,-5 1 0-16,0 7 9 0,-4 0-9 0,-5 0 0 15,-4 9 23-15,0-1-3 0,0 4 0 0,-5 4 0 16,1 3-9-16,-5 1-3 0,5 4 0 0,-5 3 0 0,0 1-8 15,-4 0 0-15,0-1 0 0,-1 5 0 0,1-5 0 16,-4 5 0-16,-5-8 0 0,0 3 0 0,0-3 0 0,0 0 12 16,-5-1-2-16,1-3 0 0,-5 4 5 0,0-4 1 15,-4-1 0-15,0-3 0 0,-5 0 6 0,1 4 2 16,-10-4 0-16,10 0 0 0,-9-4-7 0,-1 0-1 16,1 0 0-16,0 0 0 0,-5 0-16 0,5-4 0 15,-5-4 0-15,5 4 0 0,-1 0 0 0,1 0-17 16,-5-3 3-16,5-1 1 15,0 4-164-15,4-8-33 0,-31-15-6 0,5 0-2 0</inkml:trace>
          <inkml:trace contextRef="#ctx0" brushRef="#br0" timeOffset="405905.1174">27169 13338 806 0,'0'-12'72'0,"0"4"-58"0,0-7-14 0,0 3 0 16,0 4 232-16,0 0 44 0,0 1 9 0,0 7 2 16,0 0-188-16,0 0-38 0,0 0-7 0,0 0-2 15,0 7-121-15,-4 5-25 0,-5 4-5 0</inkml:trace>
        </inkml:traceGroup>
      </inkml:traceGroup>
      <inkml:traceGroup>
        <inkml:annotationXML>
          <emma:emma xmlns:emma="http://www.w3.org/2003/04/emma" version="1.0">
            <emma:interpretation id="{61CF1DC5-DFE3-4DF2-9248-42A92496A70E}" emma:medium="tactile" emma:mode="ink">
              <msink:context xmlns:msink="http://schemas.microsoft.com/ink/2010/main" type="line" rotatedBoundingBox="2949,17372 29190,15918 29269,17339 3028,18793"/>
            </emma:interpretation>
          </emma:emma>
        </inkml:annotationXML>
        <inkml:traceGroup>
          <inkml:annotationXML>
            <emma:emma xmlns:emma="http://www.w3.org/2003/04/emma" version="1.0">
              <emma:interpretation id="{81B69EDF-45AF-44A7-BBE8-EDD862F40A49}" emma:medium="tactile" emma:mode="ink">
                <msink:context xmlns:msink="http://schemas.microsoft.com/ink/2010/main" type="inkWord" rotatedBoundingBox="2949,17372 5324,17240 5395,18523 3021,18655"/>
              </emma:interpretation>
              <emma:one-of disjunction-type="recognition" id="oneOf43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412111.835">2259 16933 1198 0,'0'0'53'0,"0"0"11"0,-5-7-51 0,1-1-13 0,-1 4 0 0,5 4 0 16,0 0 89-16,-4-8 15 0,-5 4 4 0,0-4 0 15,9 8-36-15,0 0-6 0,-8 0-2 0,-1 8 0 16,5 4-38-16,-5 0-8 0,0-1-2 0,5 9 0 15,-5 3-16-15,9 8 0 0,-9-3 0 0,5 3 0 0,-1-4 0 0,5 4 0 16,-4-3 0-16,8-1 0 0,1-4 0 0,-1 1 0 16,5-5 8-16,-9 1-8 0,4-5 0 0,5-3 10 15,0-4-10-15,-5 0 8 0,9 0-8 0,-4-8 10 16,9 0-10-16,-5-8 10 0,0 0-10 0,4-4 0 16,5 1 0-16,5-1 8 0,-10-8-8 0,5 1 0 15,0-1 0-15,0-3 0 0,-4 0 0 0,-1-5 0 16,-4 5 0-16,-4-4 0 0,0-1 0 0,0 1 0 15,-5 0 0-15,5 3 0 0,-9 1 0 0,0 3 8 16,-13 5 0-16,4-1 0 0,5 4 14 0,-5 5 2 16,-4 3 1-16,-1 0 0 0,1 4-13 0,-4 0-2 15,4 0-1-15,-5 4 0 0,0 0-19 0,5 3-4 0,-4 5-1 16,4 4-588-16,-5 3-117 16</inkml:trace>
          <inkml:trace contextRef="#ctx0" brushRef="#br0" timeOffset="412236.3491">2807 16450 806 0,'4'-16'72'16,"1"-3"-58"-16,-1-1-14 0,1 1 0 0,-1-9 70 0,5 9 11 15,-5-1 3-15,0 1 0 0,1 7 20 0,-1 1 4 16,-4 11 0-16,0 0 1 0,0 0-11 0,0 0-2 16,0 0-1-16,0 15 0 0,5 1-39 0,-5 11-8 15,0 4-2-15,0 4 0 0,0 0-5 0,-5 8-1 16,1-4 0-16,4 8 0 0,-9-4-14 0,5 0-3 16,-1 0-1-16,-3 4 0 0,3-4-11 0,-4 3-3 15,5-3 0-15,0 0 0 0,-1 0-8 0,5-4 0 16,-9-4 0-16,1 0 0 15,3 0-128-15,1-3-20 0,-1-5-5 0,1-4-695 16</inkml:trace>
          <inkml:trace contextRef="#ctx0" brushRef="#br0" timeOffset="413135.8311">3149 16731 518 0,'0'0'46'0,"-9"-4"-37"0,5 0-9 0,-5 4 0 16,9 0 262-16,0 0 50 0,0 0 11 0,-4 8 1 15,-1 3-253-15,5 1-51 0,0 4-11 0,0 3-1 16,0-3-8-16,5-1 0 0,-5 1 0 0,4 3 0 16,1 1 0-16,-1 3 0 0,0-3 0 0,1-1 0 15,-1-3 0-15,1 0 0 0,-1-5 0 0,5-3 8 16,-9-8 8-16,4 8 1 0,-4-8 1 0,0 0 0 0,13 0-18 0,-4-4 0 15,-9 4 0-15,13-8 0 0,-4 0 10 0,4-3-10 16,0-1 8-16,0 0-8 0,1-7 8 0,-6 7-8 16,6-4 8-16,3 9-8 0,-8-5 0 0,4 4 8 15,5-4-8-15,-5 5 0 0,-13 7 0 0,9-8 8 16,-1-4-8-16,5 4 0 0,-4 1 14 0,-9 7-2 16,0 0-1-16,9-8 0 0,-9 8-11 0,0 0 0 15,0 0 9-15,0 0-9 0,9-8 9 0,-9 8-9 16,0 0 12-16,0 0-12 0,13-8 12 0,-13 8-4 15,0 0 0-15,0 0-8 0,9-4 10 0,-9 4-10 16,9-8 8-16,-9 8-8 0,8-3 0 0,-8 3 0 16,9-4 0-16,-9 4 0 0,0 0 0 0,0 0 0 15,0 0 0-15,9-8 0 0,0 4 0 0,-9 4 0 16,0 0 0-16,0 0 0 0,0 0 12 0,0 0-2 16,0 0-1-16,0 0 0 0,0 0 4 0,0 0 1 0,0 0 0 15,0 0 0-15,0 0-6 0,0 0 0 0,0 0-8 0,0 0 12 16,0 0-12-16,0 0 0 0,0 0 0 0,0 0 0 15,0 0 0-15,0 0 0 0,0 0 0 0,0 0 9 16,0 0-9-16,0 0 0 0,0 0 0 0,4-8 8 16,-4 8-8-16,0 0 0 0,0 0 0 0,0 0 0 15,0 0 0-15,0 0 8 0,4-4-8 0,-4 4 0 16,0 0 9-16,0 0-9 0,0 0 10 0,0 0-10 16,0 0 8-16,0 0-8 0,0 0 0 0,0 0 0 15,0 0 0-15,0 0 0 0,0 0 0 0,0 0 0 16,0 0 0-16,0 0 0 0,0 0 0 0,0 0 0 15,9 8 0-15,-4 0 0 0,3 4 0 0,-3 3 0 16,-5-3 0-16,4 3 0 0,0-3 0 0,1 8 0 16,-5 3 8-16,4 0 3 0,1-3 0 0,-5 7 0 0,0 1 5 0,0 3 0 15,0-4 1-15,0 0 0 0,0 1-3 16,0 3-1-16,0-4 0 0,-5 4 0 0,5-3-13 0,-4-1 8 16,-1 0-8-16,1 1 0 0,0-5 8 0,4 0-8 15,-5-3 0-15,1-1 9 0,-5 5-1 0,5-5-8 16,-9-3 12-16,8-1-4 0,-4 1-8 0,1 0 12 15,-1-9-12-15,-4 5 12 0,4-4-12 0,0 0 10 16,0-4-10-16,1 3 10 0,-6-7-10 0,6 4 0 16,-1-4 9-16,-4 4-9 0,4-4 8 0,0 0-8 15,0-4 8-15,1 4-8 0,-1-4 8 0,4 0-8 16,1-7 8-16,0 3-8 0,-1 0 8 0,1 0-8 16,4-3 10-16,4-5-10 0,1-3 8 0,-1 3-8 0,5-3 0 15,0-5 0-15,4 1 0 0,0-5 0 0,9 1 0 16,-5-4 0-16,5 0 0 0,5 0-15 0,-1-5 5 0,0 5 1 31,5 0-17-31,4 0-3 0,5 0-1 0,-5 7 0 16,0 5-70-16,0-5-13 0,9 5-3 0,-5-1-766 0</inkml:trace>
          <inkml:trace contextRef="#ctx0" brushRef="#br0" timeOffset="411392.7216">1500 16883 997 0,'0'0'44'16,"0"-8"9"-16,0-4-42 0,0 4-11 0,0 1 0 0,0-5 0 0,0 4 86 0,0 8 15 15,0 0 3-15,0 0 1 0,0 0-62 0,0 0-13 16,0 0-2-16,0 0-1 0,0 0-15 0,0 16-4 16,0-1 0-16,0 5 0 0,0 7 15 0,0 0 2 15,0 5 1-15,0 3 0 0,0 0 7 0,-9 4 2 16,9-4 0-16,-5 4 0 0,1-4-5 0,0 0-1 16,-1 0 0-16,1-4 0 0,4 1-16 0,0-5-3 15,-9 0-1-15,5-3 0 0,-1-1 6 0,5 0 1 16,-4-7 0-16,0 0 0 0,4-9 3 0,0-7 1 15,0 0 0-15,0 0 0 0,-5 12-6 0,5-12-1 16,0 0 0-16,0 0 0 0,0 0-4 0,0 0-1 16,-4-4 0-16,4-4 0 0,0 1-8 0,0-1 8 15,0-4-8-15,0 4 8 0,0-7-8 0,0-1 8 0,0 1-8 16,4-1 8-16,-4 0-8 0,0-7 0 0,9 0 0 16,-5-1 0-16,-4 1 0 0,9-5 0 0,0-3 0 15,-5 0 0-15,5 0 0 0,0-4 0 0,4-4 0 0,-4 0 0 16,4 0 0-16,4 0 0 0,1 4 0 0,0-4 0 15,-1 4-8-15,5 3 8 0,9 1-10 0,-9 4 10 16,4 0-8-16,0 3 8 0,5 5 0 0,-5 3-9 16,1 4 1-16,-5 1 0 0,-5 7 0 0,1 4 0 15,-1 4 8-15,-4 7 0 0,1-3 0 0,-10 4 0 16,0 7 0-16,-4 1 0 0,0 3 0 0,-4 1 0 16,-5-1 0-16,0 4 0 0,-4 1 0 0,-4-9 0 15,4 5 0-15,-5-1 16 0,-4-4-3 0,9 5 0 16,-9-1 3-16,0-3 0 0,-4-1 0 0,4-3 0 0,0-1-16 15,4-3 11-15,1 0-11 0,-5-4 10 0,4 3-10 16,5-3 0-16,0-4 0 0,4-4 0 16,-4 4-44-16,4 0-2 0,9-4 0 0,0 0-857 15</inkml:trace>
        </inkml:traceGroup>
        <inkml:traceGroup>
          <inkml:annotationXML>
            <emma:emma xmlns:emma="http://www.w3.org/2003/04/emma" version="1.0">
              <emma:interpretation id="{4FEC6CBE-C25D-4B55-B99D-5431FBD8759D}" emma:medium="tactile" emma:mode="ink">
                <msink:context xmlns:msink="http://schemas.microsoft.com/ink/2010/main" type="inkWord" rotatedBoundingBox="5652,17327 10244,17072 10317,18389 5725,18644"/>
              </emma:interpretation>
              <emma:one-of disjunction-type="recognition" id="oneOf44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417783.0917">8151 17273 230 0,'0'0'20'0,"0"0"-20"0,0 0 0 0,4-4 0 15,5-4 116-15,-5 0 18 0,5 0 4 0,0-3 1 16,0-1-40-16,4 0-8 0,-5 1-2 0,6-1 0 16,-1 0-41-16,0 1-9 0,0-5-2 0,5 4 0 15,-5 1-37-15,4-1-13 0</inkml:trace>
          <inkml:trace contextRef="#ctx0" brushRef="#br0" timeOffset="413992.0683">4101 16797 864 0,'18'-20'76'0,"-14"13"-60"0,-4-1-16 0,5 0 0 0,8 0 106 0,0 4 18 16,-4 0 4-16,-9 4 1 0,8 4-69 0,1 4-15 15,4 4-2-15,-4 3-1 0,0 9-11 0,-5-1-3 16,9 1 0-16,-4 3 0 0,-4 4 17 0,-5 0 3 15,4-3 1-15,0-1 0 0,1-4-15 0,-1 1-3 16,-8-5-1-16,8 1 0 0,5-5-6 0,-9-3-2 16,-4 0 0-16,4-12 0 0,0 11-5 0,0-11-1 15,0 0 0-15,0 0 0 0,-9 4-4 0,9-4 0 16,0 0-1-16,0 0 0 0,-9-4-3 0,5-3 0 16,-1-9 0-16,5 0 0 0,-4 1 1 0,4-5 0 15,0-3 0-15,4-4 0 0,5-5-9 0,0 1 0 16,-5 0 9-16,9 0-9 0,5 0 0 0,-1-1 0 15,-3 9 0-15,3 0 0 0,1-1 0 0,-1 9 0 0,5-1 0 16,0 8 0-16,-9 0 14 0,5 8-2 0,-1 4 0 0,-3 4 0 16,-6 4 0-16,1 7-1 0,-5-3 0 0,10 0 0 15,-6 3 1-15,1 4 1 0,-9-3 0 0,9 3 0 16,4-3-5-16,-4 3-8 0,-14 1 11 0,5-1-11 16,9 0 0-16,0-3 0 0,0 3-15 0,-5-3-652 15,-4-1-130-15</inkml:trace>
          <inkml:trace contextRef="#ctx0" brushRef="#br0" timeOffset="414321.5613">4895 16774 1674 0,'0'-16'74'0,"0"16"15"0,0-12-71 0,0 8-18 15,0-7 0-15,0 11 0 0,5-8 62 0,-5 8 9 16,0 0 1-16,0 0 1 0,0 0-44 0,0 0-9 15,0 0-1-15,0 12-1 0,-5 3-18 0,5 5 0 16,0 3 0-16,-4 4 0 0,-5 1 0 0,5-1 0 16,8-4 0-16,-4 1 10 0,0 3-10 0,0-4 0 15,5-3 9-15,3-4-9 0,1-1 9 0,-5-3-9 16,-4-12 12-16,9 8-12 0,0-1 13 0,4-7-4 16,0 0-1-16,0-3 0 0,5-1 0 0,0-4-8 15,-1 0 12-15,1 0-4 0,-5-3-8 0,0-5 10 16,9 0-10-16,-9 5 10 0,-4-5-10 0,-5 0 12 0,9 5-12 15,1-5 12-15,-10 4-12 0,0-3 10 0,-4 3-10 0,5 0 10 16,-1 1 14-16,-8-5 4 0,-9 4 0 0,-1 5 0 16,10-5 4-16,-9 0 0 0,-9 4 1 0,4 5 0 15,1-5-5-15,4 4-2 0,-5-4 0 0,5 4 0 16,-9 4-18-16,4 0-8 0,5 0 0 0,0 4 8 31,-9 4-36-31,9 0-8 0,0-1-2 0,9 1-673 0,-1 0-134 0</inkml:trace>
          <inkml:trace contextRef="#ctx0" brushRef="#br0" timeOffset="414964.4022">5431 16723 1382 0,'0'0'61'0,"0"0"13"0,0 0-59 0,0 0-15 16,0 0 0-16,0 0 0 0,0 0 112 0,8 8 20 16,-3 3 4-16,3 1 1 0,-3 0-93 0,4 7-18 15,-5 5-4-15,0-5-1 0,1 5-9 0,-1-1-1 16,1 0-1-16,-1 1 0 0,0-1-2 0,1-3-8 16,-1-5 12-16,1-3-4 0,-5 4 0 0,0-16 0 15,4 11 0-15,-4-11 0 0,0 0 5 0,0 0 1 0,0 0 0 0,0 0 0 16,0 0-2-16,0 0 0 0,0 0 0 0,4-8 0 15,1 1-1-15,-1-5-1 0,-4-8 0 0,0 5 0 16,4-1-2-16,1-7-8 0,-1-1 12 0,1-3-4 16,-1 8 3-16,5-9 0 0,0 5 0 15,-1 3 0-15,1-3 5 0,9 4 0 0,-5-1 1 0,0 4 0 16,5 1-17-16,-1 3 0 0,-4 0 0 0,5 1 0 16,-1 7 0-16,1 0 0 0,-1 4 0 0,1 0 0 15,-5 4 0-15,5 4 10 0,-5 3-10 0,0 1 8 16,-4 4-8-16,0 3 10 0,-5 5-10 0,5-1 10 15,-5 0-10-15,1 5 10 0,-5-5-10 0,0 0 10 16,4 5-10-16,-4-5 10 0,0-3-10 0,-4 3 10 16,4-7-10-16,0-1 0 0,-5 5 9 0,5-9-9 15,0-11 8-15,-4 8-8 0,4-8 10 0,0 0-10 16,-9 8 12-16,9-8-4 0,0 0-8 0,0 0 12 16,0 0-1-16,-4 0-1 0,-1-8 0 0,1 0 0 0,-1-3 1 15,5-5 0-15,0-3 0 0,0-1 0 0,5-3-11 0,-1-1 0 16,1 1 0-16,-1-4 0 0,9-5 0 0,-4 5 0 15,0 4 10-15,-1 3-10 0,1 1 0 0,0 3 0 16,4 1 0-16,0 3-12 0,-4 4 12 0,4 4 0 16,-4 4 0-16,4 0 10 0,-4 8-2 0,0 0 0 15,0 0 0-15,-1 7 0 0,-3 5-8 0,3-1 0 16,1 1 0-16,-4 3 0 0,-1-3 0 0,0 3 0 16,1 0 0-16,-1 5 0 0,-4-9 0 0,5 5 0 15,-1-1 0-15,5-4 0 16,-5 5-83-16,0-5-21 0,5-3-5 0,0-4-907 0</inkml:trace>
          <inkml:trace contextRef="#ctx0" brushRef="#br0" timeOffset="415208.9836">6343 16742 806 0,'0'0'72'0,"-4"-7"-58"0,4-1-14 0,0 8 0 16,0 0 149-16,0 0 27 0,0 0 6 0,0 0 1 16,0 0-67-16,8 8-12 0,-3-1-4 0,4 1 0 15,-1 8-29-15,1-1-7 0,0 1 0 0,0 3-1 16,0 1-18-16,-5-4-3 0,9 3-1 0,-9 4 0 16,5-3-25-16,0-1-4 0,0 1-2 0,0-4 0 0,-1-1-20 0,5-3-4 15,-4 3-1-15,0-3-964 16</inkml:trace>
          <inkml:trace contextRef="#ctx0" brushRef="#br0" timeOffset="415363.6961">6637 16450 1440 0,'-4'-8'128'0,"-1"-4"-103"15,-3 1-25-15,-1 3 0 0,0 0 171 0,5 4 29 0,4 4 5 0,-9 4 2 31,4 4-255-31,1 4-52 0,0 3-9 0</inkml:trace>
          <inkml:trace contextRef="#ctx0" brushRef="#br0" timeOffset="415837.2716">7054 16762 1555 0,'0'0'68'0,"-5"-12"16"16,1 4-68-16,-5-3-16 0,5-1 0 0,-5 4 0 0,5-4 140 0,-5 5 25 15,5-1 5-15,-5 0 1 0,0 4-112 0,0 0-23 16,0 0-4-16,1 0 0 0,-5 1-22 0,-1 6-10 15,6 1 10-15,-6 0-10 0,1 0 0 0,0 4 0 16,0 4 0-16,-5-1 0 0,5 5 0 0,0 3 0 16,4 1 0-16,1-1 0 0,3 9 0 0,1-5 0 15,-1 1-13-15,5-1 4 0,5 0 9 0,-1 1 0 16,5-5 0-16,0-3-8 0,-5-4 8 0,9-1 0 16,0-7 0-16,1 0 0 0,-6-8 0 0,10 0 0 15,-5-4 0-15,5-3 0 0,-1-1 0 0,1-4 0 16,-1 1 8-16,-4-5-8 0,5-3 9 0,0-4-9 15,-1-1 12-15,-8 5-12 0,4 3 0 0,-4 1 0 0,0 3 0 16,-1 1 0-16,-8 3 37 0,5 4 1 0,-5 8 0 16,0 0 0-16,0 0-11 0,0 0-3 0,0 0 0 0,0 12 0 15,4 0-24-15,-4-1 0 0,4 9 0 0,1-1 0 16,-5 5 0-16,4-5 0 0,1-3 0 0,-1 3 0 16,5 5 0-16,-5-1-12 0,5-7 2 0,0 3 1 31,0 1-199-31,4-5-40 0,9 9-8 0,-9-13-2 0</inkml:trace>
          <inkml:trace contextRef="#ctx0" brushRef="#br0" timeOffset="416085.8155">7532 16165 1850 0,'0'-23'82'0,"0"23"17"0,0-8-79 0,0 8-20 16,0 0 0-16,0 0 0 0,0 0 56 0,9 12 7 15,-5-1 1-15,1 5 1 0,-1 3-13 0,0 5-4 16,1 7 0-16,-1 0 0 0,1 8 13 0,-5 0 3 16,4-4 0-16,0 4 0 0,1 0-35 0,-1 0-6 15,0 4-2-15,5-4 0 0,-4-4-5 0,-1 0 0 16,5-3-1-16,-5 3 0 0,5-4-6 0,-5-4-1 16,5-3 0-16,-4 3 0 15,-5-8-95-15,4 1-19 0,0-4-4 0,-4-5-607 16,5 1-122-16</inkml:trace>
          <inkml:trace contextRef="#ctx0" brushRef="#br0" timeOffset="416301.6851">7852 16134 1872 0,'5'-23'83'0,"-10"15"17"0,1 0-80 0,4 8-20 0,0 0 0 0,0 0 0 16,0 0 52-16,0 0 8 0,0 0 0 0,0 12 1 15,4 7-25-15,1 5-4 0,-5-1-2 0,0 8 0 16,4 4 10-16,0 8 3 0,1 0 0 0,-1 0 0 16,1 4-16-16,-1 0-3 0,-4-1-1 0,4 5 0 15,-4-4-7-15,5 0-2 0,-1-1 0 0,-4-3 0 16,-4-4-34-16,4 4-8 0,0 0 0 0,0-4-1049 16</inkml:trace>
          <inkml:trace contextRef="#ctx0" brushRef="#br0" timeOffset="416768.5979">8252 16579 2163 0,'-14'-20'96'0,"14"12"20"0,0 8-93 0,0 0-23 16,0 0 0-16,0 0 0 0,0 0 0 0,0 0 0 15,5 8-12-15,-5 4 4 0,4-1 8 0,-4 5 0 16,-4-4 0-16,4 3 0 0,0 1 0 0,0-4 0 15,4 3 0-15,-4-3 0 0,9 0-12 0,-5-1 2 0,-4-11 1 0,9 4 0 16,4 0-4-16,0-4-1 16,1 0 0-16,3-8 0 0,1 1 14 0,-1-5 0 15,5 0-10-15,5-3 10 0,-6-1 0 0,6 0 0 0,-5 1 0 0,0-1 0 16,0 4 0-16,0 1 0 0,-5 3 0 0,5 4 0 16,-9 4 19-16,0 0-2 0,0 4 0 0,1 8 0 15,3-1-7-15,-8 9-2 0,4-1 0 0,-8 13 0 16,3 3 28-16,1 0 6 0,-5 8 1 0,1-4 0 15,-5 7-18-15,-5 1-3 0,5 0-1 0,-4-4 0 16,0-4 9-16,-1 0 2 0,-3-4 0 0,3 0 0 16,-4-8-16-16,1 1-4 0,-6-1 0 0,6 0 0 15,-6-7-1-15,1 3-1 0,-4-3 0 0,4-5 0 16,-5 1-10-16,5-4 0 0,-9-1 0 0,0-3 8 16,4-4-8-16,-3 0 0 0,3-4 0 0,-4 0 0 15,0-8 0-15,0 8 0 0,5-4 0 0,-1 0 0 16,1-3 21-16,-1-1-1 0,5 4 0 0,4-4 0 15,0 0 3-15,1-3 0 0,3-1 0 0,5 4 0 0,5-4-23 0,-1-3 0 16,5-1 0-16,8 1 0 16,5-1-82-16,9-7-14 0,8 3-4 0,5-7-1011 15</inkml:trace>
        </inkml:traceGroup>
        <inkml:traceGroup>
          <inkml:annotationXML>
            <emma:emma xmlns:emma="http://www.w3.org/2003/04/emma" version="1.0">
              <emma:interpretation id="{BF97DBEB-B07F-4A12-971E-7133707C5ECB}" emma:medium="tactile" emma:mode="ink">
                <msink:context xmlns:msink="http://schemas.microsoft.com/ink/2010/main" type="inkWord" rotatedBoundingBox="11691,16906 16872,16619 16937,17788 11756,18075"/>
              </emma:interpretation>
              <emma:one-of disjunction-type="recognition" id="oneOf45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419643.5396">11775 16582 1785 0,'-5'-7'159'16,"1"-1"-127"-16,-5 0-32 0,5 0 0 0,-1 0 18 0,1 5-2 0,4 3-1 0,-9-4 0 15,0 0-15-15,-4 0 0 0,4 4 0 0,-4-4-10 16,0 4 10-16,-5 4 0 0,1-4 0 0,-1 8 0 16,1-4 0-16,-1 3 0 0,1 5 8 0,-5 0-8 15,4 3 46-15,-4 5 5 0,-4-1 1 0,4 1 0 16,0 3-21-16,0 1-4 0,5-1-1 0,-1 4 0 16,1-3-16-16,3-1-10 0,1-3 12 0,9-1-12 15,-5 1 8-15,9-5-8 0,0 1 0 0,0-4 0 16,4-1 0-16,1 1 8 0,4-4-8 0,-1 0 0 15,1-5 0-15,4 1 0 0,0-4 0 0,1 0 0 16,3 4 0-16,1-4 0 0,-1-8 0 0,1 8 0 16,-1-7 8-16,1 3-8 0,-1-8 0 0,1 0 0 15,0 1 8-15,-1-5-8 0,1-3 0 0,-5-5 0 0,0 5 9 16,5-9-9-16,-1 1 0 0,-4 0 9 0,5-4 5 16,-1-5 1-16,1-3 0 0,-1-3 0 0,1-1 1 0,4-4 0 15,-5-8 0-15,5 1 0 0,-4-1-7 0,4-3-1 16,-5 3 0-16,1-4 0 0,-5 9-8 0,5 3 0 15,-5 4 0-15,0 8 8 0,-4 4 0 0,-5 7-8 16,1 1 12-16,-1 7-4 0,0 5 20 0,-4 3 4 16,0 8 1-16,0 0 0 0,0 0-17 0,-4 15-4 15,-5 9-1-15,0 3 0 0,5 4-11 0,-5 8 0 16,0 4 0-16,-8 4 0 0,4 0 0 0,0 0 0 16,-1-1 0-16,1 1 0 0,-4 0 0 0,8-4 0 15,0 0 0-15,0 0 0 0,5-4 0 0,0-4 0 0,-1 4 0 16,5-4 0-1,0-4-92-15,0 4-18 0,-4-4-3 0,4 1-888 0</inkml:trace>
          <inkml:trace contextRef="#ctx0" brushRef="#br0" timeOffset="420074.1167">12367 16376 1440 0,'0'0'128'16,"0"0"-103"-16,0 0-25 0,-5 0 0 16,-3 0 88-16,-1 8 12 0,0-1 2 0,0 5 1 15,1 4-46-15,-1-1-9 0,0 5-1 0,0-1-1 0,0 5-18 0,1-1-4 16,3-3-1-16,1 7 0 0,0-4-11 0,-1 1-1 16,5-5-1-16,0 1 0 0,5-9-1 0,-1 5 0 15,0-4 0-15,5-1 0 0,-5-7 3 0,5 0 0 16,4 4 0-16,1-8 0 0,-6-4 4 0,6 0 0 15,3-4 1-15,-4-3 0 0,5-1 6 0,-5-4 1 16,0 1 0-16,0-5 0 0,0-3 3 0,1 3 1 16,-1-7 0-16,0 0 0 0,0-4-8 0,-4-1 0 15,4 1-1-15,-4 0 0 0,0 4-19 0,-1-1 0 16,5 5 0-16,-4 3 0 16,0 5-19-16,-9 3-10 0,4 4-3 0,-4 8-687 15,0 0-137-15</inkml:trace>
          <inkml:trace contextRef="#ctx0" brushRef="#br0" timeOffset="420327.0001">13042 16458 288 0,'0'-4'25'16,"0"-8"-25"-16,0 4 0 0,0-3 0 0,0-5 230 0,0 4 41 15,5-3 8-15,-5-1 1 0,0 0-158 0,0 5-32 16,0-5-6-16,0 4-2 0,-5 5-22 0,5-1-5 16,-4 0-1-16,4 8 0 0,0 0-26 0,0 0-6 15,-9 4-1-15,1 0 0 0,-1 4 3 0,-4-1 1 16,4 5 0-16,-4 4 0 0,-1-5 20 0,1 9 4 15,0-4 1-15,0 7 0 0,0 0-15 0,0 1-3 16,0-5-1-16,-1 5 0 0,6-1 0 0,-1 0 0 16,0 1 0-16,5-1 0 0,-1-3 4 0,1 3 1 15,4-3 0-15,0-1 0 0,4 1-36 0,1-1 0 16,3-7 0-16,1 3 0 0,0-3 0 0,0 0-12 16,4 0 0-16,0-1 0 15,5-3-91-15,-1 0-17 0,1 0-4 0</inkml:trace>
          <inkml:trace contextRef="#ctx0" brushRef="#br0" timeOffset="420534.4595">13424 16485 2016 0,'0'0'179'0,"0"0"-143"0,0 0-36 0,0 0 0 16,0 0 0-16,-9 12 0 0,1-5 0 0,-1 9 0 15,0-4 0-15,5-1 0 0,-1 5 0 0,-3-4 0 16,3 3 16-16,1-3 0 0,4 8 0 0,-5-9 0 16,5 5-6-16,5-4-2 0,-5 3 0 0,9-3 0 15,-1 0-8-15,-3-5-17 0,3 1 4 0,1-4-908 16</inkml:trace>
          <inkml:trace contextRef="#ctx0" brushRef="#br0" timeOffset="420663.2061">13547 16075 1324 0,'0'-7'118'0,"0"-1"-94"15,-4-4-24-15,4 12 0 0,0 0 68 0,0 0 8 16</inkml:trace>
          <inkml:trace contextRef="#ctx0" brushRef="#br0" timeOffset="418660.4422">10147 16501 1364 0,'0'0'60'0,"4"-8"13"0,1 0-58 0,-1 0-15 15,-4 8 0-15,0 0 0 0,9-4 57 0,-9 4 9 16,0 0 2-16,13 4 0 0,-4 4-30 0,4 8-6 0,-4-1 0 16,-5 5-1-16,0 7 0 0,5 4 0 0,-4 0 0 0,3 1 0 15,-3 7-5-15,-1 0-1 0,1 0 0 0,-5 0 0 16,4-4-8-16,0 0-1 0,-4 0-1 0,5-8 0 15,-1-3 8-15,-4-5 1 0,0 1 1 0,0-5 0 16,0 1 10-16,0-16 1 0,0 0 1 0,0 0 0 16,0 8-5-16,0-8 0 0,0 0-1 0,0 0 0 15,0 0-8-15,0 0-2 0,-9-4 0 0,5 0 0 16,0-4-1-16,-5-4 0 0,9 4 0 0,-5-3 0 16,1-5 1-16,0 4 0 0,-1 1 0 0,5-9 0 15,0 5-1-15,0-5-1 0,5 1 0 0,-5-1 0 16,4 1-10-16,0-1-1 0,5-7-8 0,0 3 12 15,4 1-12-15,-4 0 0 0,0-5 8 0,4 1-8 16,0 0 0-16,5 3 0 0,-5-3 0 0,4 4-10 16,1-5-28-16,-1 9-6 0,5-5 0 15,0 5-1-15,5-1-107 0,-1 5-20 0,5-1-5 16,4 8-738-16</inkml:trace>
          <inkml:trace contextRef="#ctx0" brushRef="#br0" timeOffset="419071.6391">10796 16750 1382 0,'0'0'123'0,"0"0"-99"0,0 0-24 0,0 0 0 15,0 0 75-15,0 0 9 0,0 0 3 0,0 0 0 16,9 8-67-16,0-4-20 0,-9-4 8 0,13 0-8 15,0-4 8-15,-4 0-8 0,4-4 8 0,5 0-8 16,-5 1 8-16,9-1-8 0,-9-4 8 0,4 4-8 16,1-3 9-16,-5-1-9 0,0-4 12 0,0 5-12 15,1-9 26-15,-6 8-2 0,5-3 0 0,-4-5 0 16,0 5 13-16,0-1 3 0,-5-3 0 0,1-1 0 16,-1 5-9-16,0-1-2 0,-4 4 0 0,0 1 0 15,0-1 3-15,-4 4 0 0,0 0 0 0,-5 0 0 16,0 1-3-16,0 7 0 0,-4 0 0 0,0 4 0 15,0-1-13-15,-5 5-4 0,-4 4 0 0,0 4 0 16,0-1-12-16,0 5 0 0,1 3 0 0,-1 0 0 16,4 1 0-16,-4 3 0 0,5 0-9 0,-1-3 9 0,5 3 0 15,0 0 0-15,0-3 0 0,4-1 0 0,-4-3 0 0,8 3 0 16,1-7 0-16,4-1 0 0,0-3 0 16,0 0 0-16,9-1 0 0,4 5 0 0,0-8-25 0,4 4 1 15,5-1 0-15</inkml:trace>
          <inkml:trace contextRef="#ctx0" brushRef="#br0" timeOffset="421182.7296">13981 15849 1497 0,'-4'-11'133'0,"4"3"-106"0,-4 0-27 0,4 0 0 15,0 8 82-15,0 0 11 0,0 0 3 0,0 0 0 16,0 0-29-16,-5 12-6 0,1 0-1 0,-5 7 0 16,5 4-28-16,-5 5-5 0,4 7-2 0,1 0 0 15,-5 8 11-15,1 0 3 0,-1 0 0 0,4 3 0 16,-8 5-3-16,4 0-1 0,5 0 0 0,0-5 0 0,-1-3 1 0,1-4 0 16,-1 0 0-16,1-4 0 0,0-3-8 0,-1-5-2 15,5-8 0-15,-4 1 0 0,0-5-10 0,4-3-1 16,-5-4-1-16,5-8 0 0,0 0 0 0,0 0 0 15,0 0 0-15,0 0 0 0,0-8-5 0,5-4-1 16,-1-3 0-16,5-5 0 0,4 1-19 0,4-5-4 16,5-7-1-16,0 4 0 15,0-4-11-15,5 0-2 0,-1 3-1 0,5-3 0 0,-1 8 10 0,1-1 3 16,-5 5 0-16,1 7 0 0,-5 4 9 0,0 4 8 16,-5 0-12-16,-4 8 12 0,5 4-8 0,-9 4 8 15,-1 0 0-15,1-1 0 0,-9 5 0 0,0-1 0 16,0 1 8-16,-4 4-8 0,-5-1 16 0,5-3-2 15,-5-1-1-15,0 1 0 0,-4-1-1 0,0 1-1 0,-9-4 0 0,9-1 0 16,-5 1-11-16,-4 0-9 0,0-4 9 0,0-1-13 16,0 1 13-16,-4 0 0 0,0-4 9 15,-1 4-9 1,-3 0-26-16,3-5-11 0,5 1-3 0,5 4 0 16,-5-4-89-16,9 0-19 0,-5-4-3 0</inkml:trace>
          <inkml:trace contextRef="#ctx0" brushRef="#br0" timeOffset="421444.938">14534 15639 460 0,'0'0'41'0,"0"0"-33"0,0 0-8 0,0 0 0 0,0 0 392 0,0 0 76 16,9 19 15-16,0 5 3 0,-5 7-346 0,0 0-68 15,-4 8-15-15,0 0-2 0,0 4-11 0,0 4-3 16,-4-4 0-16,0 3 0 0,4 1-1 0,-5 0 0 15,1-4 0-15,-5 4 0 0,5-4-24 0,-5-1-6 16,5-3-1-16,-5 4 0 16,4-4-73-16,1-4-14 0,-5 1-3 0,5-5-1051 0</inkml:trace>
          <inkml:trace contextRef="#ctx0" brushRef="#br0" timeOffset="421709.6214">14977 16399 1818 0,'0'0'80'0,"9"-4"17"0,4 4-77 0,5-4-20 0,-1 4 0 0,5 0 0 16,-4-4 0-16,4 1 0 0,-5-1-11 0,5 0 11 15,0-4 0-15,0 4 0 0,0-8 0 0,0-3 0 16,-5 7 15-16,1-12-3 0,0 5-1 0,-5-5 0 16,0 5 21-16,-4-5 4 0,-1 1 0 0,-3-1 1 15,-5 1 16-15,0 3 3 0,0 1 1 0,-5-1 0 16,1 4 1-16,0 1 0 0,-1-1 0 0,1 4 0 15,0 0-3-15,-5 0-1 0,0 8 0 0,-4 0 0 16,0 4-25-16,-5 4-5 0,1 4 0 0,-1 7-1 16,-4 5-23-16,0 7 9 0,0 0-9 0,0 4 0 15,5 4 9-15,-5 0-9 0,13 0 0 0,0 4 9 16,0-4-9-16,5-4 0 0,4 4 0 0,9-4 8 16,0-3-8-16,-1-5 0 0,10 0-10 0,8 0 10 15,5-3-62-15,4-5-6 16,5-7-2-16,3-4-684 0,10 0-137 0</inkml:trace>
        </inkml:traceGroup>
        <inkml:traceGroup>
          <inkml:annotationXML>
            <emma:emma xmlns:emma="http://www.w3.org/2003/04/emma" version="1.0">
              <emma:interpretation id="{0306AB91-28EE-4BBE-9523-5DCD7C9FC3A9}" emma:medium="tactile" emma:mode="ink">
                <msink:context xmlns:msink="http://schemas.microsoft.com/ink/2010/main" type="inkWord" rotatedBoundingBox="18370,16630 19537,16565 19593,17561 18425,17626"/>
              </emma:interpretation>
              <emma:one-of disjunction-type="recognition" id="oneOf46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422498.519">17123 15650 403 0,'4'-19'17'0,"-4"11"5"0,0-4-22 0,4 5 0 0,-4-1 0 0,5 0 0 16,-5 8 331-16,0 0 61 0,0 0 13 0,0 0 3 16,9 8-283-16,-5 7-56 0,5 5-11 0,-5 3-2 0,1 5-6 0,-5 7-1 15,0 4 0-15,0 4 0 16,0-1 15-16,0 5 2 0,0 0 1 0,-5 0 0 16,5 7-11-16,-4-3-3 0,-1-4 0 0,-3 0 0 0,-1 0-23 15,4-1-5-15,-8-3-1 0,4-4 0 0,1 0-15 0,-5-8-9 16,4 1 10-16,-4-1-10 15,-1-4-84-15,1-3-24 0,0-5-4 0,4 1-644 16,1-5-130-16</inkml:trace>
          <inkml:trace contextRef="#ctx0" brushRef="#br0" timeOffset="422968.197">17746 16228 691 0,'0'0'30'0,"0"-8"7"0,-5-4-29 0,5 8-8 0,0 4 0 0,0-8 0 15,-4 1 250-15,4 7 49 0,0 0 9 0,0 0 3 16,0 0-233-16,0 0-46 0,-5 7-10 0,5 9-2 16,-4-4-20-16,-5 7 0 0,5 5 0 0,-5-1 0 15,5 0 18-15,-1 1-1 0,-3 3 0 0,8-4 0 16,-5 1 5-16,5-1 1 0,0-3 0 0,5-5 0 15,-5 1-23-15,8 0 8 0,-3-9-8 0,4 5 0 16,-9-12 16-16,8 4-2 0,5-4 0 0,5 0 0 16,-5-4-2-16,5 0 0 0,-5-4 0 0,9-3 0 15,0-1 7-15,0-4 1 0,-5 1 0 0,-4-5 0 16,9 1 8-16,0-1 1 0,-4 1 1 0,-5-1 0 16,-9-3-2-16,5 3 0 0,4 1 0 0,-8 3 0 15,-5-3 4-15,0 7 0 0,0 0 0 0,0 1 0 16,0-1 1-16,-9 8 1 0,-9 0 0 0,5 0 0 15,-4 0-15-15,-5 0-3 0,-9 4-1 0,0 0 0 0,-4 4-15 16,4 4-18-16,-4 4 4 0,5 0-778 16,-5-1-156-16</inkml:trace>
          <inkml:trace contextRef="#ctx0" brushRef="#br0" timeOffset="422219.0041">16837 16075 1324 0,'0'0'59'0,"-8"-3"12"0,3-1-57 16,1-4-14-16,4 8 0 0,0 0 0 0,0 0 108 0,-4-4 18 15,4 4 4-15,0 0 1 0,0 0-86 0,0 0-17 16,0 0-3-16,0 0-1 0,13-4-9 0,-5 4-3 16,10-4 0-16,4 4 0 0,0-4-4 0,4 4-8 15,5-4 11-15,0 4-11 0,4-4 8 0,4 4-8 16,-4-3 0-16,5-1 0 0,-1 4 0 0,-4 0 0 16,0-8 0-16,1 8 0 0,-1-4 0 0,-5 4 0 15,-3-4 0-15,-1 0 0 16,-4 0-32-16,-4 0-9 0,-1 4-3 0,-4-7-779 0</inkml:trace>
        </inkml:traceGroup>
        <inkml:traceGroup>
          <inkml:annotationXML>
            <emma:emma xmlns:emma="http://www.w3.org/2003/04/emma" version="1.0">
              <emma:interpretation id="{A9267F85-9894-4C45-A6A9-502D17E62C45}" emma:medium="tactile" emma:mode="ink">
                <msink:context xmlns:msink="http://schemas.microsoft.com/ink/2010/main" type="inkWord" rotatedBoundingBox="21105,16707 25958,16438 26005,17288 21152,17557"/>
              </emma:interpretation>
              <emma:one-of disjunction-type="recognition" id="oneOf47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425652.604">22295 15763 2257 0,'5'-11'49'0,"-1"3"11"0,-4 0 1 0,0 8 3 0,0 0-51 0,0 0-13 15,0 0 0-15,0 0 0 0,9 8-15 0,-9 8-5 16,4-1-2-16,-4 5 0 0,0 3 35 0,-4 4 7 15,-1 1 2-15,-3 3 0 0,3 4-8 0,-4 4-2 16,1 0 0-16,-1-4 0 0,-4 4 7 0,4 0 1 16,-4-4 0-16,4 0 0 0,0-4 9 0,0-3 3 15,-4-5 0-15,5 1 0 0,-1-9-20 0,0 1-3 16,5-5-1-16,-5-3 0 0,0-4 10 0,9-4 2 16,0 0 0-16,-9 0 0 0,5-4 12 0,0-4 4 15,4-3 0-15,0-1 0 0,4-4-36 0,-4-3 0 0,4-4 0 16,5-5 0-16,0 5 0 0,0-4 0 0,4-5 0 0,0 1 0 15,4-4 0-15,1 0 0 0,0-4 0 16,-1 0 0-16,1-4 0 0,4 4 0 0,-5 4 0 0,5 0 0 16,-4 8 0-16,-5-1 0 0,4 5 0 0,-8 3-9 15,0 5 9-15,0 7 0 0,-1 0 8 0,-3 4-8 16,-5 4 0-16,0 0 0 0,0 0 0 0,9 8 8 16,-5 12-8-16,5-1 0 0,-9 1 0 0,0 7 0 15,0 0 0-15,0 4 0 0,0 1-8 0,0 3 8 16,0-4 0-16,0 0 0 0,4 4 0 0,-4-4 8 15,5 1-8-15,-1-1-12 0,-4-4 4 0,4 0 0 16,5-3 8-16,-5-5 0 0,1 1 0 0,-1-9 8 16,5 1-8-16,-5-4 9 0,-4-8-9 0,0 0 10 15,9 4 3-15,0-4 1 0,0-4 0 0,0-4 0 16,-1 0 6-16,1-3 0 0,4-1 1 0,0 0 0 0,-4-7-7 16,4-5-2-16,9 1 0 0,-4-4 0 0,-5-5 4 0,5 1 1 15,8 0 0-15,-4 0 0 0,0-4-17 0,0 0 0 16,0 0 0-16,0 3 0 0,-1 5 0 0,1 0 0 15,-4 3 0-15,-5 5 0 16,0-1-89-16,0 5-15 0,-8 3-4 0,4 4-1091 0</inkml:trace>
          <inkml:trace contextRef="#ctx0" brushRef="#br0" timeOffset="426179.6001">23107 15724 1728 0,'0'-7'153'0,"4"-5"-122"15,1 4-31-15,-1-4 0 16,0 1-24-16,5-1-10 0,0 0-2 0,4-3-1 0,0 3 49 0,0-4 9 0,5 5 3 0,8-1 0 15,1-4 12-15,3 5 4 0,1-9 0 0,0 9 0 16,4-1-4-16,4 0 0 0,-4 1 0 0,9-1 0 16,-4 4-6-16,-1 4-2 0,-4 0 0 0,-4 0 0 15,0 0-19-15,0 4-9 0,-10 4 8 0,1 0-8 16,0 0 0-16,-8 0-14 0,-1 0 2 0,-5 0-896 16</inkml:trace>
          <inkml:trace contextRef="#ctx0" brushRef="#br0" timeOffset="425951.6555">23282 15693 1324 0,'0'0'118'0,"0"-11"-94"0,0 3-24 0,0 8 0 16,0-4 120-16,0 4 19 0,0 0 4 0,0 0 1 15,0 0-60-15,0 0-12 0,0 12-3 0,-4 3 0 16,0 5-17-16,-1 3-4 0,-4 8-1 0,5 0 0 15,4 1 13-15,-4 3 2 0,-5 0 1 0,0 4 0 16,5 0-15-16,-1-4-4 0,-3 0 0 0,3 0 0 16,-4-4-20-16,5 1-5 0,0-5-1 0,-1-4 0 15,1 1-10-15,-1-5-8 0,1 1 12 0,4-5-12 16,-9-3 0-16,9 0 0 0,-4-5-12 0,4-7 3 16,0 0-56-16,0 0-11 0,0 0-3 0,-9 0-674 15,0-3-135-15</inkml:trace>
          <inkml:trace contextRef="#ctx0" brushRef="#br0" timeOffset="426455.4869">23146 15962 2041 0,'0'0'44'0,"0"0"10"0,9 0 2 0,4 0 2 0,-4-4-46 0,9 1-12 15,-5-1 0-15,4 0 0 0,5 0 36 0,0 0 6 16,9-4 1-16,-5 8 0 0,5-4-32 0,0 0-11 16,-1 0 0-16,1 4 9 15,0 0-154-15,-1 0-31 0,28 0-7 0,-10 0-1 0</inkml:trace>
          <inkml:trace contextRef="#ctx0" brushRef="#br0" timeOffset="426799.6445">24094 15916 288 0,'0'0'25'16,"0"0"-25"-16,0 0 0 0,0 0 0 0,0 0 157 0,-9 0 27 15,0 0 4-15,5-4 2 0,4 4-47 0,0 0-10 16,-9 0-1-16,9 0-1 0,0 0-7 0,0 0-2 15,0 0 0-15,0 0 0 0,0 0-38 0,9-4-7 16,0 0-1-16,4 0-1 0,0 4-38 0,0-4-7 16,9 4-2-16,0-4 0 0,0 4-15 0,9-4-3 15,-5 4-1-15,5 0 0 16,0 0-65-16,4 0-12 0,-5 0-4 0,6 0 0 0</inkml:trace>
          <inkml:trace contextRef="#ctx0" brushRef="#br0" timeOffset="424506.8409">19536 15861 874 0,'0'0'39'0,"0"0"8"0,0 0-38 0,0 0-9 0,0 0 0 0,0 0 0 16,0 0 73-16,0 0 13 0,0 0 2 0,0 0 1 15,0 0-16-15,0-8-3 0,0 8-1 0,0-8 0 16,0 1 7-16,4-1 0 0,0 0 1 0,1 4 0 0,-1-4-24 0,5 0-5 16,0 5 0-16,4-1-1 0,4 0-11 0,1-4-1 15,0 4-1-15,3-4 0 0,1 4-13 0,0 0-2 16,0 1-1-16,5-1 0 0,-1 4-9 0,5-4-1 16,-5 4-8-16,0 0 12 0,-4 4-12 0,0-4 8 15,0 4-8-15,-4-1 0 0,-1 5 0 0,-4 0 0 16,1 0 0-16,-1 4 0 0,0-5 0 0,-4 5 0 15,-5 4 0-15,0-1 0 0,1 1 8 0,-5 3-8 16,-5-3 0-16,-3 0 0 0,-1-1 10 0,0 5-10 16,-8-9 10-16,-1 5-10 0,-4-4 10 0,0-5-10 15,-4 1 10-15,8-4-10 0,1 4 9 0,-1-4-9 16,-4-4 8-16,9 4-8 0,0-4 12 0,0 0-4 16,0-4 0-16,4 4 0 0,0-4-8 0,9 4 8 0,-4 0-8 15,4 0 8-15,0 0-8 0,0 0 0 0,0 0 0 16,0 0 0-16,8-4-12 0,10 4 1 0,-5 0 1 15,5 0 0-15,-5 4 10 0,4 0-10 0,1 4 10 16,-1 3-10-16,1-7 10 0,-5 8 0 0,5 0 0 0,-5 3 0 16,-4 9 0-16,-1-5 0 0,1 1-8 0,-4 3 8 15,-5 0 25-15,0 5 11 0,-9 3 1 0,4-4 1 16,-3 1 1-16,-1-1 0 0,-4 0 0 0,0-3 0 16,-5-5 1-16,5 1 1 0,-5-1 0 0,1-3 0 15,-1-1-11-15,1-7-2 0,-1 4-1 0,1-4 0 16,-1-5-15-16,0 5-2 0,1-4-1 0,-1 0 0 15,1 4-30-15,-1-8-7 0,1 0 0 16,4 0-754-16,-5-4-150 0</inkml:trace>
          <inkml:trace contextRef="#ctx0" brushRef="#br0" timeOffset="424666.2191">20505 16142 633 0,'0'0'56'0,"0"0"-44"0,0 0-12 0,0 0 0 15,0 0 184-15,0 0 34 0,0 0 7 0,0 0 2 16,0 0-131-16,13-8-25 0,-4 8-6 0,4-4-1 15,-4 0 22-15,9 0 4 0,-1 4 1 0,1 0 0 16,4 0-18-16,-5 0-3 0,10-4-1 0,3 4 0 16,1-4-49-16,0 4-9 0,4 4-3 0,0 0 0 15,0 0-8-15,-4-4 0 0,-1 0 0 0,5 4-676 16,1 0-136-16</inkml:trace>
          <inkml:trace contextRef="#ctx0" brushRef="#br0" timeOffset="425068.982">21856 15756 1728 0,'0'0'38'0,"5"-8"8"0,4 0 2 0,-1 0 0 0,-3-3-39 0,-1 3-9 15,1 0 0-15,-5 8 0 0,0-8 56 0,0 8 8 16,0-8 3-16,-9 1 0 0,4 3-37 0,-3-4-7 16,-6 4-2-16,1 0 0 0,-4 0-9 0,4 4-3 15,-5 0 0-15,-4 4 0 0,-4 4 12 0,-1 0 3 0,1 3 0 16,0 5 0-16,-5 3 12 0,0 1 4 0,5 7 0 0,-5-3 0 15,1 7-6-15,3 0-1 0,1-4 0 0,4 5 0 16,0 3-9-16,5-4-3 0,-1-4 0 0,5 4 0 16,0 1-9-16,8-5-3 0,5-4 0 0,0 1 0 15,0-1-9-15,9 0 10 0,0 1-10 0,4-1 10 16,5-3-10-16,8 7 0 0,0-4 0 0,5 1 8 31,4-5-160-31,0-3-32 0</inkml:trace>
        </inkml:traceGroup>
        <inkml:traceGroup>
          <inkml:annotationXML>
            <emma:emma xmlns:emma="http://www.w3.org/2003/04/emma" version="1.0">
              <emma:interpretation id="{177EA337-692C-464C-8AF3-752BCC9DD32E}" emma:medium="tactile" emma:mode="ink">
                <msink:context xmlns:msink="http://schemas.microsoft.com/ink/2010/main" type="inkWord" rotatedBoundingBox="26476,16418 29210,16266 29262,17206 26528,17357"/>
              </emma:interpretation>
              <emma:one-of disjunction-type="recognition" id="oneOf48">
                <emma:interpretation id="interp64" emma:lang="" emma:confidence="0">
                  <emma:literal>SA</emma:literal>
                </emma:interpretation>
                <emma:interpretation id="interp65" emma:lang="" emma:confidence="0">
                  <emma:literal>SAT</emma:literal>
                </emma:interpretation>
                <emma:interpretation id="interp66" emma:lang="" emma:confidence="0">
                  <emma:literal>SAW</emma:literal>
                </emma:interpretation>
                <emma:interpretation id="interp67" emma:lang="" emma:confidence="0">
                  <emma:literal>SAD</emma:literal>
                </emma:interpretation>
                <emma:interpretation id="interp68" emma:lang="" emma:confidence="0">
                  <emma:literal>SAJ</emma:literal>
                </emma:interpretation>
              </emma:one-of>
            </emma:emma>
          </inkml:annotationXML>
          <inkml:trace contextRef="#ctx0" brushRef="#br0" timeOffset="427207.4385">25647 15467 1497 0,'-4'-8'133'0,"-9"-3"-106"0,-1 3-27 0,-3 0 0 16,-1 4 153-16,-4 8 26 0,-4 0 5 0,-5 4 0 16,-8 0-155-16,4 3-29 0,-5-3-10 0,5 4 0 15,0-4 10-15,0 7 0 0,9-3 0 0,4 7 0 16,0-3 0-16,4 3 0 0,5 5 0 0,0 3 0 16,9-4-8-16,-1 1 0 0,5-1 0 0,5 1 0 0,-1-1 8 0,9 0 0 15,-4-3 0-15,8-1 0 0,1 1 0 0,-1-1 8 16,5-3-8-16,0 0 11 0,-4-1-11 0,4-3 0 15,-5 4 0-15,-3-9 8 0,-1 1 28 0,-5 4 4 16,-8-12 2-16,5 12 0 0,-1 3 13 0,-8-3 2 16,-14 0 1-16,5 3 0 0,-4-3 5 0,-1 0 1 15,-4 3 0-15,-4 1 0 0,-5-5-42 0,5 1-8 16,-5 4-2-16,0-5 0 0,5 1-12 0,-5 0 0 16,5 0 0-16,0-5 0 15,-1 1-100-15,1 0-22 0,0 0-5 0,4-4-972 0</inkml:trace>
          <inkml:trace contextRef="#ctx0" brushRef="#br0" timeOffset="427698.7685">25787 15600 1324 0,'0'0'118'0,"0"0"-94"0,0 0-24 0,5 11 0 16,-5 1 71-16,0 4 9 0,-5 7 3 0,1 0 0 16,0 5-4-16,-1-1-1 0,1 4 0 0,-5 4 0 0,5 4-3 0,-5-4-1 15,0 4 0-15,5 0 0 16,-5 0-6-16,5 0-2 0,-5 0 0 0,5-3 0 16,-1-1-26-16,1-4-4 0,-1-4-2 0,1 0 0 15,0-7-14-15,4-1-4 0,-5-7 0 0,5 0 0 0,0-12 0 0,0 0 0 16,0 0 0-16,0 0 0 0,0 0 10 0,-4-8 2 15,-1-4 0-15,5-3 0 0,0-5-13 0,5-3-3 16,-5-8 0-16,9-4 0 0,-5-1-3 0,5-3-1 16,0 0 0-16,8-3 0 0,1-1-8 0,4 0 8 15,-1-8-8-15,6 0 8 0,8-3-8 0,-4-1 0 16,4 4 0-16,0 5 0 0,4-1 0 0,-4 8 0 16,5 0 0-16,-5 8-11 0,0 0 11 0,-4 3 0 0,0 9 0 0,-10-1 0 15,6 9 0-15,-10-1 0 16,-4 8 0-16,1 4 0 0,-6 4-10 0,-3 4 0 15,-1 3 0-15,5 5 0 0,-13 11 10 0,-1 1-12 16,1 11 12-16,-9 3-12 0,4 1 12 0,-4 8 0 0,0 0 0 0,-5-1 0 16,0 1 0-16,5 0 0 0,-4-1 0 0,-5-3-8 15,4 0 8-15,1-4 0 0,8 0 0 0,-4-4 0 16,0-4 0-16,4-4 0 0,4-4 0 0,1 1 0 31,-5-5-114-31,5-7-21 0,-9 3-4 0,4-11-1 0</inkml:trace>
          <inkml:trace contextRef="#ctx0" brushRef="#br0" timeOffset="427892.7759">25801 15791 1036 0,'4'-16'92'0,"0"4"-73"0,-4 1-19 0,0-1 0 15,5 0 198-15,-5 5 36 0,0 7 7 0,0 0 2 16,0 0-183-16,0 0-37 0,0 0-7 0,0 0-2 0,0 0-14 0,9-4 9 15,-9 4-9-15,17 0 8 0,-4 4-8 0,5-1 0 16,-5 1-12-16,9 4 12 16,-4-4-61-16,3 4-5 0,23 0-1 0,-4-1 0 0</inkml:trace>
          <inkml:trace contextRef="#ctx0" brushRef="#br0" timeOffset="428239.349">26577 15491 2055 0,'0'0'91'0,"0"0"19"0,0 0-88 0,0 0-22 0,0 0 0 0,0 0 0 15,0 0 49-15,0 0 6 0,0 0 1 0,0 0 0 16,0 0-31-16,13-4-5 0,1 0-2 0,7 0 0 16,-3 4 22-16,13 0 5 0,-1 0 1 0,6-4 0 15,3 4-30-15,5-4-7 0,0 4-1 0,4 0 0 16,0-4 4-16,1 0 0 0,-1 4 0 0,0-8 0 16,5 5 1-16,-5-5 1 0,0 4 0 0,-4-4 0 15,0 0-3-15,-5 0-1 0,-3-3 0 0,3-1 0 16,-8 4-10-16,-1-3 0 0,-3-1 0 0,-5 0 0 15,4 0-100-15,-8 1-23 0,-5 3-4 16,-4 0-921-16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32:27.4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193 0 1638 0,'0'0'72'0,"0"0"16"0,0 0-71 0,0 0-17 16,9 11 0-16,-5 1 0 0,1 0 74 0,-1 3 11 0,-4 1 3 0,0 3 0 15,0 5-4-15,0 3 0 16,0 0 0-16,-4 1 0 0,-1 3-9 0,1 0-3 0,4 0 0 0,-4 0 0 16,-1 4-6-16,1-3-2 0,0-1 0 0,-1 0 0 15,1 0-6-15,-1 0-2 0,1 1 0 0,0 3 0 16,-1-4-35-16,1 0-7 0,-5 0-2 0,0-3 0 15,0-1-3-15,1 0-1 0,-1-3 0 0,-4-1 0 16,0-3-16-16,-1-1-4 0,1-7-1 0,0 3 0 16,-4-3-176-16,3 0-35 0,1-8-8 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931435-FD73-4E8C-BDEE-9BA33C3ACA90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37:11.90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1T23:37:58.549"/>
    </inkml:context>
  </inkml:definitions>
  <inkml:traceGroup>
    <inkml:annotationXML>
      <emma:emma xmlns:emma="http://www.w3.org/2003/04/emma" version="1.0">
        <emma:interpretation id="{181BD979-4A0D-4269-9688-D1F50447CBF9}" emma:medium="tactile" emma:mode="ink">
          <msink:context xmlns:msink="http://schemas.microsoft.com/ink/2010/main" type="writingRegion" rotatedBoundingBox="1702,935 32243,-96 32896,19217 2355,20249"/>
        </emma:interpretation>
      </emma:emma>
    </inkml:annotationXML>
    <inkml:traceGroup>
      <inkml:annotationXML>
        <emma:emma xmlns:emma="http://www.w3.org/2003/04/emma" version="1.0">
          <emma:interpretation id="{B7B8D060-8EFC-447E-98D8-D0A6DDC07D32}" emma:medium="tactile" emma:mode="ink">
            <msink:context xmlns:msink="http://schemas.microsoft.com/ink/2010/main" type="paragraph" rotatedBoundingBox="2180,832 13342,589 13389,2752 2227,29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76C0D3-8080-44F0-966A-96F65E983DA2}" emma:medium="tactile" emma:mode="ink">
              <msink:context xmlns:msink="http://schemas.microsoft.com/ink/2010/main" type="line" rotatedBoundingBox="2180,832 13342,589 13389,2752 2227,2994"/>
            </emma:interpretation>
          </emma:emma>
        </inkml:annotationXML>
        <inkml:traceGroup>
          <inkml:annotationXML>
            <emma:emma xmlns:emma="http://www.w3.org/2003/04/emma" version="1.0">
              <emma:interpretation id="{252F677E-A1F0-4462-B66B-565226846A59}" emma:medium="tactile" emma:mode="ink">
                <msink:context xmlns:msink="http://schemas.microsoft.com/ink/2010/main" type="inkWord" rotatedBoundingBox="2184,999 5577,925 5621,2921 2227,29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307 93 518 0,'0'0'46'0,"0"0"-37"16,0-8-9-16,4 0 0 0,-4-3 101 0,0 3 19 16,5-4 3-16,-1 4 1 0,-4 4-41 0,4-7-8 15,1 3-2-15,-5 8 0 0,0 0-29 0,4-8-5 16,-4 0-2-16,0 8 0 0,0 0-9 0,0 0-3 16,0 0 0-16,0 0 0 0,0 0 12 0,0 0 3 15,0 0 0-15,0 0 0 0,0 0-21 0,0 0-4 16,5 8-1-16,-10 4 0 0,5 3 22 0,-4-7 4 15,-1 8 0-15,1-1 1 0,0 1-24 0,-5 4-5 16,0 3 0-16,0 4-1 0,5 5 11 0,-9 3 2 16,0 4 1-16,-1 8 0 0,-3 7 10 0,4 9 1 15,0-5 1-15,-1 9 0 0,1-5-12 0,0 1-2 16,-4 3-1-16,8-3 0 0,-4 3-2 0,4-3 0 16,-4-5 0-16,-1-3 0 0,6 3-3 0,3-7-1 15,-8-4 0-15,13 0 0 0,-9-4-5 0,1-4-2 0,3-8 0 0,5 4 0 16,-9-3-9-16,9 3 12 0,-4-8-12 15,0-4 12-15,4 1-12 0,-9-1 0 0,9 1 9 0,-4-5-9 16,-1 1 0-16,5-8 9 0,-4-1-9 0,4-3 0 16,0 0 0-16,0 0 0 0,0-8 0 0,0 0 0 15,0 0-11-15,0 0-2 0,0 0-1 0,0 0 0 16,0 0-69-16,0 0-13 0,0 0-4 16,0 0 0-16,0-12-158 0,0 12-32 0</inkml:trace>
          <inkml:trace contextRef="#ctx0" brushRef="#br0" timeOffset="887.0119">166 253 403 0,'0'0'36'15,"0"0"-36"-15,0 0 0 0,0 0 0 16,0-4 123-16,0 4 17 0,5-8 4 0,-1 1 1 15,-4 7-66-15,5-8-14 0,3-4-2 0,-3 4-1 0,4 0-34 0,-1-7-6 16,1 3-2-16,4 0 0 0,0 1 13 0,1 3 3 16,3-8 0-16,1 4 0 0,-1-3 19 0,-4 3 4 15,5 0 1-15,0 1 0 0,3 3-29 0,1-12-6 16,0 9-1-16,0-5 0 0,-4 4 4 0,4 4 1 16,0-3 0-16,0-1 0 0,0 0-17 0,-1 1-4 15,1-1-8-15,5 0 12 0,8 4 0 0,-4-11 0 16,-5 7 0-16,9 4 0 0,4-11-12 0,10 7 0 15,-10 4 0-15,5-3 0 0,0 3 0 0,0 8 0 16,-5 4 0-16,1 3 0 0,-1 1-8 0,-4 4 8 16,0 4-12-16,-4-1 12 0,-4 5 0 0,3-5 0 15,-17 5 0-15,9-1 0 0,0-3 0 0,-4 4 17 16,4-1-1-16,0 1-1 0,-5 3 0 0,-4-3 0 16,5 3 0-16,-1-3 0 0,1 3 1 0,-5 4 0 15,0-3 0-15,-4 3 0 0,0 4 0 0,-5 1 0 0,1-1 0 16,-5 8 0-16,-9-4 8 0,0 4 1 0,0 0 1 0,-4 4 0 15,0 0-10-15,-9-4-1 0,5 12-1 0,-5-12 0 16,-5 8-4-16,-3-8-1 0,-1 8 0 0,0 0 0 16,-4-4-9-16,0 0 12 0,-5-1-12 0,5 5 12 15,0-8-4-15,5 0 0 0,-1 1 0 0,0-5 0 16,-4-4 2-16,0 0 0 0,9 0 0 0,-1-3 0 16,-3-5 8-16,8 5 2 0,0-5 0 0,-9 0 0 15,5-3-9-15,-1 3-2 0,1-3 0 0,0-1 0 16,-5 1-9-16,-4-1 0 0,-5 1 9 0,1 3-9 15,-1 1 0-15,-3-5 8 0,-6 5-8 0,5-1 0 16,1 1 0-16,-1 3-15 0,0-7 3 0,4-1 0 0,-4-7 12 0,14 0 16 16,-1-1-3-16,5 1-1 0,-1 0-12 0,5-5 0 15,1-3 0-15,-1 4 0 0,0-4 0 0,0 0 0 16,0 0-9-16,0-4 9 0,4 0-24 0,1-4 2 16,4 0 0-16,4-8 0 15,4 5-18-15,5-5-4 0,5-4-1 0</inkml:trace>
          <inkml:trace contextRef="#ctx0" brushRef="#br0" timeOffset="2288.781">1829 1065 576 0,'-13'0'51'0,"13"0"-41"0,0 0-10 0,0 0 0 15,-4 4 127-15,-1-4 23 0,1 8 5 0,-5-4 1 16,9-4-77-16,0 0-15 0,-4 4-4 0,4-4 0 16,0 8-26-16,-5 0-6 0,5-8 0 0,0 0-1 15,0 0-11-15,0 0-1 0,0 0-1 0,0 0 0 16,9 7-2-16,4 1 0 0,-4-4 0 0,4 0 0 15,0-4 5-15,1 0 1 0,3-4 0 0,-4 0 0 16,5 0 0-16,-1 0 0 0,1-3 0 0,-1 3 0 16,5-4-7-16,-4 0-2 0,-5 0 0 0,5-4 0 15,-1 1-9-15,1 7 0 0,-5-16 0 0,0 9 8 16,0-5 10-16,5 4 2 0,-5-7 0 0,0 3 0 0,0 1-20 0,-4-1 0 16,9 4 0-16,-5-3 0 0,0 3 0 0,0-8 0 15,0 5 8-15,-4-1-8 0,0 0 0 0,4 1 0 16,-4-1 0-16,-5 1 0 0,1 3 0 0,-1-8 0 15,-4 5 0-15,-4 3 0 0,4 0 0 0,0 1 0 16,-9-1 0-16,0 4 0 0,0-4 0 0,0 5 0 16,-4-1 0-16,0 4 0 0,4 0 12 0,1 4-12 15,-6-12 12-15,6 12-12 0,8 0 0 0,-14 0 0 16,1 0 0-16,5 4-12 0,-1-4 12 0,0 0 0 16,0 8 0-16,-4-8 0 0,4 0 0 0,-4 4 0 15,4 0 0-15,1 4 0 0,-1-8 0 0,0 3 0 16,-4 5 0-16,0 0 0 0,0 0 0 0,-1 4 0 15,1-1 0-15,-4-3 0 0,3 4 10 0,1 7-2 0,0-7 0 16,0 4 0-16,0 3 5 0,0 5 1 0,0-1 0 0,-1 8 0 16,6-11 12-16,-1 7 2 0,0 4 1 0,9 1 0 15,-9 3 11-15,9 4 1 0,0-8 1 0,0 4 0 16,0 4-12-16,9 0-2 0,-9-3-1 0,4-5 0 16,1 0-14-16,4-4-2 0,-1-3-1 0,6-1 0 15,-1-3-10-15,9-5 0 0,-9 1 0 0,9-12 8 16,8 0-34-16,1-4-7 0,4-4-2 15,13-12 0-15</inkml:trace>
          <inkml:trace contextRef="#ctx0" brushRef="#br0" timeOffset="3581.3233">2496 1090 403 0,'9'-8'17'0,"-9"8"5"16,0 0-22-16,0 0 0 0,4 0 0 0,5-4 0 0,0 0 261 0,0 0 48 15,4 1 10-15,0-1 1 0,4-4-204 0,1 0-40 16,0 0-9-16,4 0-2 0,4-7-33 0,0 7-8 15,5-8 0-15,4 5-1 0,4-5-14 0,5 4-9 16,0-3 12-16,9 3-12 16,4 0-89-16,-4 1-25 0,25-9-5 0,-3-11-1 0</inkml:trace>
          <inkml:trace contextRef="#ctx0" brushRef="#br0" timeOffset="3287.3992">2869 429 1350 0,'0'0'29'0,"0"0"7"0,0 0 0 0,0 0 3 0,0 0-31 0,0 0-8 16,0 0 0-16,0 0 0 0,0 0 14 0,0 0 2 15,13 0 0-15,0-8 0 0,1 8-16 0,-6-4 0 16,5 0 8-16,-4 0-8 0,-9 4 11 0,18-11-1 16,8-1 0-16,-8-4 0 0,-10 4 35 0,6 1 7 15,8-5 2-15,-1 8 0 0,6-11-32 0,-5 7-6 16,-14-4-2-16,1-3 0 0,4 3-14 0,-4 1 8 0,0-5-8 0,0 1 0 15,0-1 0-15,-1 1 0 16,-8-1 0-16,5-3 0 0,-5-5 0 0,0 5 0 0,-5-4 0 0,1 3 0 16,4 5 0-16,0-5 0 0,-4 8 0 0,-1 1 0 15,1-5 0-15,-1 9 0 0,-3 3 0 0,-1-4 0 16,-4 4 0-16,-1 0 0 0,-3-3 0 0,4 11 0 16,4-8 0-16,-4 4 0 0,-5 4 0 0,10-4 0 15,-1 0 0-15,0 4 0 0,0-8 0 0,0 8 0 16,1-3 0-16,3 3 0 0,-4-4 0 0,1 4 0 15,-1-4 0-15,0 4 0 0,0 0 0 0,1 0 0 16,8 0 0-16,-9 4 0 0,0-4 0 0,5 4 0 16,-9-1 0-16,13-3 0 0,0 0 0 0,-9 8 0 15,0-4 0-15,5 4 0 0,-5 0 0 0,9-8 0 16,-5 11 0-16,1 1 0 0,0 4 8 0,4-4-8 0,-5 3 22 0,5 1-2 16,0-1 0-16,0 1 0 0,5 4-20 15,-1-5 0-15,0 9-10 0,1-1 10 0,4 4 0 0,-1 5 20 16,1 3-2-16,-4 4-1 0,8-4-9 0,-9 8-8 15,9 4 9-15,-8 4-9 0,3-5 21 0,-3 5-1 16,4 0-1-16,-5 0 0 0,5 0 10 0,-5-1 3 16,-4 1 0-16,0 0 0 0,0 4-17 0,-4 3-3 15,-5-7-1-15,5 4 0 0,-5 3 11 0,0-7 2 16,0 4 1-16,0-5 0 0,1-3-6 0,-1-4-2 16,0 0 0-16,0-8 0 0,1 0-7 0,-1-3-2 15,-4 3 0-15,-1-8 0 0,1 1-8 0,0-1 0 16,-4-4 0-16,3 1 0 15,-3-5-109-15,4-3-27 0,-9 0-6 0</inkml:trace>
        </inkml:traceGroup>
        <inkml:traceGroup>
          <inkml:annotationXML>
            <emma:emma xmlns:emma="http://www.w3.org/2003/04/emma" version="1.0">
              <emma:interpretation id="{C87A7EE8-9786-46C2-B548-4B90E5B8D3E1}" emma:medium="tactile" emma:mode="ink">
                <msink:context xmlns:msink="http://schemas.microsoft.com/ink/2010/main" type="inkWord" rotatedBoundingBox="6002,1331 8009,1287 8036,2529 6029,2572"/>
              </emma:interpretation>
            </emma:emma>
          </inkml:annotationXML>
          <inkml:trace contextRef="#ctx0" brushRef="#br0" timeOffset="4269.7342">3795 758 864 0,'9'-11'76'0,"-9"11"-60"0,0 0-16 0,0 0 0 16,0-8 78-16,0 8 13 0,0 0 2 0,0 0 1 15,0 0-26-15,0 0-6 0,-9 4-1 0,-4 4 0 16,-1 3-23-16,1 5-5 0,4 0-1 0,-4 3 0 15,0 4 4-15,0 5 0 0,4 3 0 0,0 0 0 16,5 0 4-16,-5 1 2 0,1 7 0 0,-1-4 0 16,4 0-19-16,1-4-4 0,-5 0-1 0,5 0 0 15,4-7-18-15,0-1 0 0,0 1 0 0,0-1 0 16,4-4 8-16,-4-3-8 0,9 0 12 0,-5-1-12 16,1 5-12-16,-1-9-10 0,1 1-2 0,-1-4 0 15,-4 0-38-15,0-8-8 0,0 0-2 0,9 0-664 16</inkml:trace>
          <inkml:trace contextRef="#ctx0" brushRef="#br0" timeOffset="4466.8066">3900 205 1382 0,'0'0'123'0,"0"0"-99"16,-4-4-24-16,4 4 0 0,4-12 64 0,-4 12 7 0,0 0 1 0,0 0 1 16,13-4-60-16,-4 0-13 15,4 8 0-15</inkml:trace>
          <inkml:trace contextRef="#ctx0" brushRef="#br0" timeOffset="5351.7929">4242 875 1069 0,'0'0'23'0,"0"0"5"0,0 0 0 0,0 0 4 0,-9-7-32 0,9 3 0 0,-4-12 0 0,4 12 0 16,4-7 71-16,1 3 8 0,-1-4 1 0,9 0 1 16,1 5-45-16,3-5-8 0,1-4-3 0,-1 8 0 15,5-11 6-15,4-1 1 0,1 9 0 0,-1-5 0 16,-4 4-2-16,4 5 0 0,-8-1 0 0,4 0 0 16,-9 4-19-16,5 0-11 0,-5 4 12 0,-13 0-12 15,13 8 8-15,-13-8-8 0,13 16 0 0,-9-1 0 0,5 5 0 0,-9 3 10 16,-4 4-10-16,-1-3 8 15,5 7-8-15,-4 0 0 0,0 8 0 0,-1-11 8 0,1 3-8 0,4 0 0 16,-4 4 0-16,-5-12 0 0,4 1 0 0,1 3 12 16,-5-3-12-16,5-1 12 0,-5-7 10 0,5 3 2 15,-5-3 1-15,0-5 0 0,5 1 3 0,-5-4 1 16,5-4 0-16,-1 4 0 0,5-8-7 0,0 0-2 16,0 0 0-16,0 0 0 0,0 0-8 0,0 0-1 15,0 0-1-15,5-8 0 0,-1-4-2 0,0 0-8 16,5-3 12-16,0-1-4 0,0-3-8 0,-1-1 0 15,1-3 0-15,4-5 8 0,1 5-8 0,-6-12 0 16,5 4 0-16,1-4 0 0,3 0 0 0,-4-4 0 16,0 0 0-16,5 3 0 0,8 5-9 0,-8 4 9 15,4-4 0-15,0 0 0 0,-5 7-8 0,10 5 8 0,-10-1 0 0,5 1 0 16,0-1-9-16,0 5 9 0,0-1 0 0,-5 4-9 16,-3 8 9-16,3 4 0 0,-4 0 0 0,5 4 8 15,-5 4-8-15,0 8 0 0,-4-5 0 0,4 9-8 16,-4 7 8-16,0-7 0 0,-9 7 8 0,4 4-8 15,5 4 14-15,-5 4-2 0,-8 0 0 0,4 0 0 16,4 0-1-16,-4-8-1 0,-4 5 0 0,4 3 0 16,-4 0-10-16,8-12 12 0,-4 8-12 0,0-4 12 15,0 0-26-15,0-11-5 0,4 3-1 0,1-3-918 16</inkml:trace>
          <inkml:trace contextRef="#ctx0" brushRef="#br0" timeOffset="6101.4006">5558 766 460 0,'0'0'41'0,"0"0"-33"15,9-8-8-15,0 8 0 0,0-7 87 0,0 3 15 16,-9 4 3-16,8-8 1 0,1 8-10 0,-5-8-3 16,-4 8 0-16,9-4 0 0,0 4-17 0,-9 0-3 15,0 0-1-15,0 0 0 0,0 0-12 0,0 0-4 16,0 0 0-16,-9 4 0 0,0 4-10 0,-4 0-2 16,9 3-1-16,-5 5 0 0,-4-4-17 0,4 3-3 0,0-3-1 0,1 8 0 15,3-1-2-15,-4 1 0 0,5-1 0 0,-5 1 0 16,9-1 3-16,-4 4 0 0,4 1 0 0,0-5 0 15,0-3-23-15,4 3 0 0,-4-3 0 0,5 0 0 16,-1 3-15-16,0-3-4 0,-4-5-1 0,5 1 0 31,-10-4-58-31,5-8-12 0,0 12-2 0,0-12-1 0,0 0-41 0,0 0-8 16,0 0-2-16,0 0-430 0</inkml:trace>
          <inkml:trace contextRef="#ctx0" brushRef="#br0" timeOffset="6305.7306">5541 142 1209 0,'0'0'108'0,"0"0"-87"16,-5-11-21-16,5 11 0 0,0 0 32 0,0 0 1 15,0 0 1-15,0 0 0 0,14-4-34 0,-1 4 0 16</inkml:trace>
        </inkml:traceGroup>
        <inkml:traceGroup>
          <inkml:annotationXML>
            <emma:emma xmlns:emma="http://www.w3.org/2003/04/emma" version="1.0">
              <emma:interpretation id="{3680DBD2-9583-4EED-9C67-FC8CE07B8E3E}" emma:medium="tactile" emma:mode="ink">
                <msink:context xmlns:msink="http://schemas.microsoft.com/ink/2010/main" type="inkWord" rotatedBoundingBox="8622,692 12309,612 12345,2238 8657,231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567.3796">7625 396 403 0,'0'0'17'0,"0"0"5"0,0-8-22 0,0 8 0 15,0 0 0-15,0 0 0 0,0 0 223 0,0 0 40 16,0 0 8-16,0 12 1 0,0-1-203 0,4 9-41 16,-4-8-8-16,0 7-1 0,0 8-11 0,-4-11-8 15,4 11 12-15,-9 1-12 0,5-1 0 0,-5 0 0 16,0 4-12-16,0 1 3 0,-4-1 26 0,4 4 6 15,-4-4 1-15,4 0 0 0,1-3-15 0,-1 3-9 16,0 0 12-16,0-4-12 0,5 1 0 0,0-9 0 0,-1 1-12 16</inkml:trace>
          <inkml:trace contextRef="#ctx0" brushRef="#br0" timeOffset="7739.4058">7928-37 1666 0,'-5'-16'74'0,"5"16"15"15,-4-7-71-15,4 7-18 0,0 0 0 0,0 0 0 0,0 0 32 0,0 0 4 16,9 27 0 0,-5-4-813-16</inkml:trace>
          <inkml:trace contextRef="#ctx0" brushRef="#br0" timeOffset="8194.2283">8656 255 1890 0,'0'0'41'0,"0"0"9"0,0 0 2 0,-9 0 1 0,5 0-42 0,-5 4-11 0,0 4 0 0,0 0 0 15,5 4 32-15,-5-5 5 0,5 5 1 0,-9 8 0 16,4 3-30-16,-4 0-8 0,0 9 0 0,-5-1 0 16,-4 4 0-16,5 0 0 0,-1 4 0 0,-4 4 0 15,0-4 0-15,9 0 0 0,0-4 0 0,8 4-8 16,-3-4 8-16,3 0 0 0,1 0 0 0,4-7 8 15,9-5-8-15,-1 0 0 0,-3 1 0 0,4-5 0 16,4-3 0-16,0-4 0 0,-4-5 0 0,4 5 0 16,4-12 0-16,1 4 12 0,4 0-2 0,-5-8-1 15,5-12-9-15,0 9 8 0,0-13-8 0,0 8 8 16,-4-7 0-16,-1-8 0 0,1-1 0 0,-1 1 0 16,-4-4-8-16,1 0 0 0,-6-5 0 0,1-3 8 0,0 0-8 15,-5 0 0-15,1 4 0 0,-1 4 0 0,-4 0 8 16,-4 4 0-16,-1 3 0 0,-3 9 0 0,-1 7-8 0,-4-4 8 15,-1 4-8-15,-3 8 8 16,-5 0-27-16,0 4-5 0,-9 0-2 0,5 0-595 16,-5 8-119-16</inkml:trace>
          <inkml:trace contextRef="#ctx0" brushRef="#br0" timeOffset="6673.1029">6256 201 1324 0,'0'0'59'0,"-4"0"12"16,-1-8-57-16,5 8-14 0,0 0 0 0,0 0 0 15,0 0 99-15,0 0 17 0,0 0 3 0,0 0 1 16,0 0-65-16,9-4-13 0,9 4-2 0,-1 0-1 0,1 0-19 0,8-4-3 16,0 0-1-16,9-4 0 0,5 5 4 0,-1-5 0 15,5-4 0-15,4 4 0 0,1 0-20 0,-1 1-19 16,-4 3 4-16,0-4 1 0,-5 0 14 0,1 4 0 16,-1 0 0-16,1 4 0 0,-5-4 0 0,-4 1 0 15,-5 3 0-15,5-4 0 0,-5-4 48 0,0 8 7 16,-4-4 1-16,4 0 0 15,-8 0-183-15,0 0-36 0,-1 0-7 0,-8 0-2 0</inkml:trace>
          <inkml:trace contextRef="#ctx0" brushRef="#br0" timeOffset="7141.4599">6989-486 748 0,'0'0'67'0,"0"0"-54"15,0 0-13-15,0 0 0 0,0 0 56 0,0 0 9 16,0 0 2-16,0 0 0 0,0 0 7 0,0 0 2 16,0 0 0-16,0 0 0 0,0 0-18 0,0 0-3 15,0 8-1-15,4 4 0 0,-4 0-6 0,-4-5-2 16,-1 13 0-16,1 3 0 0,-5 5 6 0,0 3 2 15,-4 12 0-15,0 7 0 0,-5-7 3 0,5 12 1 16,-4 3 0-16,-5 1 0 0,4 3-34 0,-4 5-6 16,5 11-2-16,-5 0 0 0,0 0-3 0,0-4-1 15,0 4 0-15,0-8 0 0,-4 0-12 0,8-4 8 16,-4-3-8-16,0-5 0 0,5 1 0 0,-1-9 0 16,1 1-13-16,4-4 4 15,-1-12-42-15,6 0-8 0,-6-8-1 0,10 1-528 0,-5-13-106 16</inkml:trace>
          <inkml:trace contextRef="#ctx0" brushRef="#br0" timeOffset="8670.8038">9222 400 1566 0,'0'0'69'0,"0"0"15"0,0-8-68 0,0 8-16 0,0 0 0 0,0 0 0 16,13-12 63-16,0 8 9 0,0 4 1 0,0 4 1 15,5 4-34-15,0 4-8 0,-1-1 0 0,1 9-1 16,-5 7-18-16,4 4-3 0,-3-3-1 0,-1 11 0 16,-5 0-9-16,1 0 0 0,-9-8 0 0,0 8 8 15,-4 0 0-15,-1 0-8 0,-3 0 12 0,-5-8-4 16,4 0 5-16,-4-7 1 0,-5-1 0 0,5 0 0 0,4-7 10 0,-4 4 3 16,4-13 0-16,5 5 0 15,-1-8-9-15,5-4-2 0,0 0 0 0,0 0 0 0,0 0-3 0,0 0-1 16,5-16 0-16,-1 1 0 0,9-5-4 0,0-3-8 15,5-8 11-15,0-1-11 0,-1 1 12 0,5-8-12 16,0 4 12-16,4 4-12 0,1-8 8 0,3-4-8 16,1 4 0-16,4 0 0 0,0 4 0 0,-4 4 0 15,0 7 0-15,-1-3 0 0,-3 8 0 0,3 7 0 16,-8 0 0-16,5 12 0 0,-5 0 0 0,0 12 0 16,-5 7 0-16,1 1 0 0,-5-1 0 0,0 5 0 15,0 7 0-15,-4 4 0 0,-5 0 0 0,1 0 0 16,-10 4 0-16,5 4-12 15,-8 0-33-15,3 0-7 0,1 4 0 0,-5-8-594 0,0 4-118 16</inkml:trace>
        </inkml:traceGroup>
        <inkml:traceGroup>
          <inkml:annotationXML>
            <emma:emma xmlns:emma="http://www.w3.org/2003/04/emma" version="1.0">
              <emma:interpretation id="{88EBC89B-4582-46B8-9079-2F22C710ECD8}" emma:medium="tactile" emma:mode="ink">
                <msink:context xmlns:msink="http://schemas.microsoft.com/ink/2010/main" type="inkWord" rotatedBoundingBox="13326,1893 13370,1892 13372,1962 13328,1963"/>
              </emma:interpretation>
              <emma:one-of disjunction-type="recognition" id="oneOf2">
                <emma:interpretation id="interp2" emma:lang="" emma:confidence="0">
                  <emma:literal>7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T</emma:literal>
                </emma:interpretation>
                <emma:interpretation id="interp5" emma:lang="" emma:confidence="0">
                  <emma:literal>3</emma:literal>
                </emma:interpretation>
                <emma:interpretation id="interp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9479.0366">10937 747 1321 0,'0'0'58'0,"0"0"13"0,0-8-57 0,0 8-14 15,0 0 0-15,0 0 0 0,9 0 48 0,0-8 6 16,-9 8 2-16,9 0 0 0,-1 0-39 0,-8 0-7 16,0 0-2-16,0 0 0 0,0 0 0 0,9 8 0 15,-9-8 0-15,0 0 0 0,0 0 16 0,0 0 4 16,0 0 0-16,0 0 0 0,0 0-7 0,0 0-1 16,0 0 0-16,0 0 0 0,0 0-3 0,0 0-1 15,-4 0 0-15,4 0 0 0,0 0 8 0,-9 0 2 16,0 0 0-16,9 0 0 0,-4 0 6 0,4 0 2 15,0 0 0-15,0 0 0 0,0 0-21 0,0 0-4 16,0 0-1-16,0 0 0 0,0 0-8 0,0 0 0 16,0 0 0-16,0 0 0 0,4 8 0 0,1 3 0 15,-5 5 0-15,0-4-607 0,0 3-123 16</inkml:trace>
        </inkml:traceGroup>
      </inkml:traceGroup>
    </inkml:traceGroup>
    <inkml:traceGroup>
      <inkml:annotationXML>
        <emma:emma xmlns:emma="http://www.w3.org/2003/04/emma" version="1.0">
          <emma:interpretation id="{D0CE778B-9BC1-408B-ACD8-7739EA4FCA18}" emma:medium="tactile" emma:mode="ink">
            <msink:context xmlns:msink="http://schemas.microsoft.com/ink/2010/main" type="paragraph" rotatedBoundingBox="1502,2643 31302,819 32065,13274 2265,15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994FF5-ADBB-40F7-B104-3679ADF01813}" emma:medium="tactile" emma:mode="ink">
              <msink:context xmlns:msink="http://schemas.microsoft.com/ink/2010/main" type="inkBullet" rotatedBoundingBox="1796,3938 2959,3844 3093,5496 1930,5590"/>
            </emma:interpretation>
          </emma:emma>
        </inkml:annotationXML>
        <inkml:trace contextRef="#ctx0" brushRef="#br0" timeOffset="23533.5108">118 3141 518 0,'0'0'46'0,"0"0"-37"15,-4-4-9-15,4 4 0 0,-5-7 104 0,1-1 20 16,0 0 3-16,-1 0 1 0,5 8-55 0,0-8-10 16,0 1-3-16,0 7 0 0,5-8-12 0,-5 4-2 15,0-4-1-15,0 8 0 0,0-8 9 0,0 8 2 16,0 0 0-16,0 0 0 0,0 0-36 0,0 0-6 16,0 0-2-16,0 0 0 0,0 0 5 0,0 0 1 15,0 0 0-15,0 0 0 0,0 8-1 0,0 4 0 16,-9-1 0-16,4 1 0 0,5 0 2 0,-4 0 0 15,0 7 0-15,-5-3 0 0,0 3-7 0,0 1 0 0,1 3-1 16,-6 0 0-16,-3 9 12 0,4-1 2 0,0 4 1 0,-9 4 0 16,4 4 12-16,-4 4 2 0,0 3 1 0,0 1 0 15,0 0 6-15,0 7 1 0,0-7 0 0,5 4 0 16,4-9-34-16,0 1-6 0,4 0-8 0,-9 0 11 16,5-4-11-16,4-4 0 0,1 3 9 0,-6-6-9 15,1-5 8-15,0 0-8 0,4 0 10 0,1-4-10 16,-10-3 11-16,0 3-11 0,10-3 12 0,-10-1-12 15,9-7 10-15,5-1-10 0,-14-3 8 0,10 0-8 16,3-5 0-16,5-7 0 0,0 0 0 0,0 0 0 16,-4 8 14-16,4-8 1 0,0 0 0 0,0 0 0 0,0 0-6 15,0 0-1-15,0 0 0 0,0 0 0 0,-5-8 10 0,1 1 2 16,4-5 0-16,4 4 0 0,-4-4-20 0,0 1 0 16,5-1 0-16,-1-4 0 0,1-3 0 0,-1-1 0 15,0 1 0-15,1-8 0 0,-1 3 0 0,5-3 0 16,0-4 0-16,0-4 0 0,4-4 0 0,-9 0 0 15,5 0 0-15,4-4 0 0,5 0 0 0,-1-4 0 16,1 4 0-16,4-8 0 0,-5 1 0 0,14 3-9 16,-18 0 9-16,9 4-8 0,0 0 8 0,0 0 0 15,0 4 0-15,4-3-8 0,-4 3 8 0,0 0 0 16,0 3-9-16,-5-3 9 0,5 4 0 0,5-4 10 16,-1 0-1-16,-4 0 0 15,4 0-33-15,-4 4-6 0,5-4-2 0,-6 8 0 0,1 0 32 0,5 0 0 16,-1 3-8-16,-4 1 8 0,0 4 0 0,-9 3-9 0,9 1 9 15,0-1-8-15,0 8 0 0,-5-7 0 0,-3 7 0 16,3 1 0-16,-4-1 8 0,0 4-10 0,1 0 10 0,-1 4-10 16,-9-3 10-16,5 3 0 0,0-4-9 0,-9 8 9 15,0 0 0-15,0 0 0 0,0 0-9 0,0 0 9 16,0 0 0-16,9 8-8 0,-9-8 8 0,13 7 0 16,-13-7 0-16,0 12 0 0,8 0 0 0,-3 0 0 15,4 3 0-15,-1-3 0 0,-8 3-10 0,9 5 10 16,-4-8 0-16,3 7 0 0,-3 1 0 0,3 7 0 15,1-4 0-15,-9 12 0 0,5 1 0 0,-1 6 8 16,0 5-8-16,5 8 0 0,-9-1 8 0,9 9-8 16,-9 3 15-16,-9 0-2 0,5-3 0 0,-5 3 0 0,5 4-1 15,-1-3-1-15,5-5 0 0,-9-7 0 0,9-5-11 16,0-3 10-16,9-4-10 0,-9-4 10 0,0 0-10 0,5-4 8 16,-1-4-8-16,-4-3 8 0,4-5-8 0,-4-4 10 15,0-3-10-15,0-4 10 0,0 3-24 0,0-7-5 16,0-8-1-16,0 0-1038 15</inkml:trace>
        <inkml:trace contextRef="#ctx0" brushRef="#br0" timeOffset="24092.6574">0 3438 741 0,'0'0'32'0,"0"0"8"0,0 0-32 0,0 0-8 16,0 0 0-16,0 0 0 0,0 0 42 0,0 0 6 16,0 0 2-16,0 0 0 0,0 0-50 0,0 0 0 15,-5 4 0-15,5-4 0 0,-4 7-17 0,0 1-1 16,-5-4 0-16,9-4 0 0,-5 4 18 0,5-4 0 15,-8 8 0-15,8-8 0 0,-9 4 0 0,9-4 11 16,0 0-2-16,0 0 0 0,-13 7 42 0,13-7 8 16,0 0 1-16,0 0 1 0,-9 0 7 0,9 0 2 15,-4 0 0-15,4 0 0 0,0 0-1 0,0 0 0 16,-5 0 0-16,5 0 0 0,0 0-16 0,0 0-3 16,0 0-1-16,0 0 0 0,0 0-7 0,0 0-2 15,0 0 0-15,0 0 0 0,9 0-7 0,4 4-1 16,5 0-1-16,4 0 0 0,-14-4-7 0,10 0 0 15,4 0-1-15,4 0 0 0,-4 0-11 0,9-8-3 16,0 1 0-16,4 3 0 0,9-4 0 0,-5 0 0 16,-4 4 0-16,5-8 0 0,3 5-9 0,-7-1 0 0,3 0 0 15,-8 4-644-15,-1 0-128 0</inkml:trace>
      </inkml:traceGroup>
      <inkml:traceGroup>
        <inkml:annotationXML>
          <emma:emma xmlns:emma="http://www.w3.org/2003/04/emma" version="1.0">
            <emma:interpretation id="{141D3200-034F-4619-9C31-427BBA133B0C}" emma:medium="tactile" emma:mode="ink">
              <msink:context xmlns:msink="http://schemas.microsoft.com/ink/2010/main" type="line" rotatedBoundingBox="3893,2944 26309,1124 26536,3925 4121,5745"/>
            </emma:interpretation>
          </emma:emma>
        </inkml:annotationXML>
        <inkml:traceGroup>
          <inkml:annotationXML>
            <emma:emma xmlns:emma="http://www.w3.org/2003/04/emma" version="1.0">
              <emma:interpretation id="{D12B72CF-C870-478C-9833-7C1CBB4880B6}" emma:medium="tactile" emma:mode="ink">
                <msink:context xmlns:msink="http://schemas.microsoft.com/ink/2010/main" type="inkWord" rotatedBoundingBox="3945,3582 8536,3210 8667,4822 4076,5194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6305.2101">3040 3122 691 0,'0'0'61'0,"0"0"-49"16,-9 4-12-16,9-4 0 0,0 0 108 0,0 0 18 16,-8 4 4-16,8-4 1 0,0 0-55 0,0 0-12 15,0 0-1-15,0 0-1 0,0 0-10 0,8 7-1 16,10-3-1-16,-18-4 0 0,-4 8-14 0,4-8-4 0,17 0 0 0,1 0 0 16,-5 0 5-16,0-4 1 0,4 0 0 0,5-4 0 15,5 1-20-15,-5-1-4 0,-5 0-1 0,10-4 0 16,-1-3-13-16,-4 3 11 0,0-7-11 0,-9 3 10 15,4 4-10-15,1 1 0 0,-5-5 0 0,-8 0 8 16,-1 1-8-16,5 3 0 0,0-4 0 0,-5 1 8 16,-8 3-8-16,4 0 8 0,0-3-8 0,4-1 8 15,-4 1 3-15,-4-1 0 0,-5 8 0 0,9-3 0 16,0-5-1-16,-5 4 0 0,-8 4 0 0,4 1 0 16,1 3-10-16,3-4 0 0,-4 8 0 0,-4-4 8 15,0 4-8-15,0 0 0 0,0 4 0 0,0 0 8 0,-9 0-8 16,9 0 0-16,8 0 0 0,-8-1 0 0,-5 9 0 15,5-4 0-15,0 0 0 0,4 0 0 0,5 7 0 0,-9-3 0 16,-9 3 8-16,9 5-8 0,13 3 18 0,-13 5-2 16,-9-1 0-16,0 0 0 0,4 4-3 0,-4 5-1 15,0-5 0-15,0 4 0 0,0 4 4 0,5-4 0 16,8 0 0-16,-4-4 0 0,-5 4 5 0,10 4 2 16,-1-4 0-16,9 1 0 0,0-1-23 0,0-4 0 15,-5 0 0-15,10 0 8 0,8-3-8 0,0-1 0 16,-4 0 0-16,13 0 0 15,9-11-20-15,-1 4-4 0,-3-9-2 0,3 1 0 16,5-8-141-16,9-8-28 0</inkml:trace>
          <inkml:trace contextRef="#ctx0" brushRef="#br0" timeOffset="26837.1203">4229 2697 403 0,'22'-4'17'0,"-22"4"5"0,0 0-22 0,0 0 0 15,0 0 0-15,0 0 0 0,-4 11 159 0,-5-3 27 16,-4 4 6-16,0 4 0 0,4-13-96 0,-4 9-19 16,-14 0-4-16,5 3-1 0,0 1-3 0,0 0-1 15,-4 3 0-15,-5 1 0 0,-4-1-4 0,0 1-2 16,9 3 0-16,-9 0 0 0,-9-3-14 0,13 3-4 16,5 1 0-16,4-1 0 0,0 1-16 0,4 3-3 0,10 0-1 0,3 0 0 15,14 5-6-15,-9-1-2 0,-9 0 0 0,9 4 0 16,9-4-16-16,-5 4 0 0,-4 1 0 0,5-1-9 15,-1-4 9-15,5 0 0 0,4-4 8 0,-4 1-8 16,-9-5-12-16,18-3-6 0,8-1-2 0,-4-7 0 16,-5-1-134-1,10-3-27-15,3-8-6 0,1 0-1 0</inkml:trace>
          <inkml:trace contextRef="#ctx0" brushRef="#br0" timeOffset="25410.3006">2386 3188 633 0,'0'-8'56'0,"-4"4"-44"0,13-3-12 0,-9-1 0 16,0-4 112-16,4 4 21 0,1 0 4 0,-1-3 1 15,-4-1-49-15,0 0-9 0,0 5-3 0,0-1 0 16,-4-4-21-16,4 12-5 0,-9-8-1 0,0 4 0 16,0-3-29-16,-4-1-5 0,0 0-2 0,0 8 0 15,0 0-14-15,-5 4 0 0,-4-4 8 0,5 4-8 16,3 4 0-16,-3-1 0 0,-5 1 8 0,4 0-8 15,-4 0 0-15,5 3 0 0,-5-3 0 0,0 4 0 16,0-4 0-16,5 3 0 0,-1 1 0 0,-4 0 0 16,-4-4 0-16,8 3 0 0,-13 5 0 0,10 0 0 15,-10-5 0-15,5 5 9 0,-5-4-1 0,4 7 0 16,6-3 19-16,-1-1 3 0,0 1 1 0,4-1 0 16,5 5-14-16,9-1-2 0,-5 5-1 0,0-1 0 0,5 5-5 15,-5 3-1-15,9-4 0 0,0 8 0 16,-9-4-8-16,0 4 0 0,9 4 0 0,-4-7 8 0,4 3-8 0,0-4 0 15,0 0 0-15,0-7 0 0,4-1 0 0,1-4 8 16,-5 1-8-16,13-5 0 0,-4-7 10 0,4 0-10 16,-4-4 12-16,4-4-12 0,9 0 14 0,0-4-4 15,4-8-1-15,0-3 0 0,1-1 3 0,3-3 1 16,1-9 0-16,4-3 0 0,-9 0-5 0,5-4 0 16,0-4-8-16,0-4 12 0,-1 0-12 0,-3 0 8 15,-5-4-8-15,4 1 0 0,0-9 11 0,-4 0-11 16,-4-3 12-16,8-4-12 0,-8-1 10 0,3 1-10 15,-3-1 8-15,0 5-8 0,-1 3 0 0,5 1 0 16,-9 3 0-16,5 0 0 0,-1 4 0 0,1 1 0 16,-5 7 0-16,0-4 0 0,-4 4 0 0,0 0 0 0,-1 8 8 0,1 3-8 15,0 1 0-15,-5 11 0 0,1 1 0 0,-1 3 8 16,-4 0-8-16,5 5 0 0,-5 7 0 0,0 0 0 16,0 0 0-16,0 0 0 0,-5-8 0 0,5 8 0 15,0 0 0-15,0 0 8 0,0 0-8 0,-4 0 0 16,-1 8 0-16,1 3 8 0,-5-3-8 0,0 12 0 15,1 3 9-15,3 4-9 0,-3 4 10 0,3 8-10 16,1 4 13-16,-5 4-3 0,5 0-1 0,-5 4 0 16,4 3 3-16,-3 1 1 0,-1-1 0 0,0 5 0 15,5 3-2-15,-9-3-1 0,4-5 0 0,4 1 0 16,1 0 6-16,4-9 2 0,-4 1 0 0,4-4 0 16,4 0-18-16,0 0 0 0,1-4-8 0,4-4 8 0,-1-12-9 15,1 5 9-15,4-5-8 0,0-3 8 16,-4-5-60-16,9-3-8 0,4-4 0 0,0-8-864 15</inkml:trace>
          <inkml:trace contextRef="#ctx0" brushRef="#br0" timeOffset="27109.3715">4606 3071 939 0,'0'0'41'0,"0"0"10"0,0 0-41 0,0 0-10 16,-8 0 0-16,8 0 0 0,0 0 96 0,-5 8 18 15,-8-4 3-15,4 4 1 0,1-1 2 0,-1 5 0 16,0 0 0-16,0 7 0 0,-4-3-61 0,4 3-12 16,5 1-3-16,4-1 0 0,-5 1-16 0,5-1-3 15,5 5-1-15,-1-5 0 0,9-3-16 0,-4 3-8 16,0-3 8-16,0 0-614 0,4-5-123 0</inkml:trace>
          <inkml:trace contextRef="#ctx0" brushRef="#br0" timeOffset="27245.4721">4734 2662 1551 0,'-5'-20'68'0,"5"12"16"0,0-3-68 0,-4 3-16 0,4 8 0 0,0 0 0 16,-5-4 76-16,5 4 11 0,0 0 2 0,0 0-603 16,0 0-121-16</inkml:trace>
          <inkml:trace contextRef="#ctx0" brushRef="#br0" timeOffset="29893.0511">5629 2829 691 0,'0'0'61'0,"0"0"-49"0,0 0-12 0,0 0 0 16,0 0 10-16,-5-4-1 0,-4 4 0 0,-4-4 0 15,5 4 14-15,-6 4 2 0,6 4 1 0,-6 0 0 16,1-8-5-16,0 4-1 0,0 0 0 0,-5 4 0 15,1-1 20-15,-1 9 4 0,5-4 1 0,4-5 0 16,-4 1 18-16,0 0 3 0,0 0 1 0,0 0 0 16,4-1-17-16,0 1-3 0,-4 4-1 0,4 0 0 15,-4-1-19-15,0-3-4 0,4 4-1 0,-4 0 0 16,0-1-14-16,0 5-8 0,-1-4 8 0,1-1-8 0,0 1 8 0,0 4-8 16,0-5 8-16,0 1-8 0,4 4 0 15,0-5 0-15,-4 1 0 0,9 0 0 0,-1-5 0 0,1 5 0 16,-1 0 0-16,5-4 0 0,5 3 0 0,-1-3 0 15,-4-8 0-15,5 8 0 0,8 0 0 0,-4 0 0 16,4-5 0-16,4 1 0 0,1 0 0 0,-1-4 0 16,5 0 0-16,0 0-8 0,-4 4 8 0,-1 0 0 15,1-4 0-15,4 0 0 0,0 4 0 0,-5-4 8 16,-4 0-8-16,5 4 0 0,4 0 8 0,-9 4-8 16,0-1 8-16,0-3-8 0,5 4 22 0,-5 0 0 15,-4-4 0-15,4 4 0 0,-4 7 10 0,-5-3 3 16,9 0 0-16,-8-1 0 0,-1 5-7 0,1-4 0 15,-1 3-1-15,0 1 0 0,1-1-6 0,-5 1-1 16,-5-4 0-16,5 3 0 0,-4-3-7 0,0 4-1 0,-5 3-1 16,0-3 0-16,-4-9 3 0,0 5 1 0,-5 4 0 0,1-5 0 15,-5 5-15-15,-5-4 0 0,1 7-12 0,0-3 12 32,-9-1-32-32,-1 1 0 0,-3-4 0 0,-1-1 0 15,1 1-37-15,0 0-7 0,3-8-2 0,6 4 0 0,3-8-37 16,5 0-7-16,5 0-2 0</inkml:trace>
          <inkml:trace contextRef="#ctx0" brushRef="#br0" timeOffset="30170.5625">6094 3130 1594 0,'0'0'35'0,"0"0"7"0,0 0 2 0,0 0 1 0,0 0-36 0,0 0-9 16,0 0 0-16,0 0 0 0,-5 11 60 0,1 1 11 15,0 4 1-15,-1-5 1 0,-4 1-37 0,5 0-7 16,-5 3-1-16,0 5-1 0,-4-5-13 0,9 1-2 16,-5 0-1-16,5-1 0 0,-1-3-11 0,1 0 0 15,0 3 0-15,-1-3 8 0,1-4-8 0,-1 3-12 16,5-3 2-16,-4-4 1 15,4 8-67-15,0-12-12 0,-4 4-4 0,4-4-691 0</inkml:trace>
          <inkml:trace contextRef="#ctx0" brushRef="#br0" timeOffset="30345.1672">6203 2818 1346 0,'5'-16'60'0,"-5"16"12"0,-5-8-58 0,5 8-14 0,-4-12 0 0,4 9 0 16,-4-5 116-16,4 8 21 0,0 0 4 0,0 0 1 16,0 0-79-16,0 0-16 0,0 0-3 0,0 0-1 15,0 0-116-15,4 11-23 0,0 1-5 0</inkml:trace>
        </inkml:traceGroup>
        <inkml:traceGroup>
          <inkml:annotationXML>
            <emma:emma xmlns:emma="http://www.w3.org/2003/04/emma" version="1.0">
              <emma:interpretation id="{4D6325B2-A002-49A9-A924-120660E99627}" emma:medium="tactile" emma:mode="ink">
                <msink:context xmlns:msink="http://schemas.microsoft.com/ink/2010/main" type="inkWord" rotatedBoundingBox="9099,3957 10535,3841 10581,4405 9145,4522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1380.3929">7511 2794 864 0,'9'0'76'16,"-1"-4"-60"-16,-3 0-16 0,3 0 0 15,1 4 133-15,4 0 24 0,-4 0 5 0,0 0 1 16,0 0-54-16,4 0-10 0,-4 4-3 0,4 4 0 16,-4 12-47-16,4-1-9 0,4 1-3 0,-4 7 0 0,5 0-17 0,-5 1-4 15,-4 3-1-15,-5 0 0 0,1 4-3 0,-1 0 0 16,-4-4 0-16,-4 1 0 0,-1-5-3 0,1-4-1 15,0 1 0-15,-1-5 0 0,1-3 4 0,-1-1 0 16,-3-3 0-16,3-4 0 0,-4 0 12 0,9-8 4 16,0 0 0-16,0 0 0 0,-8 4-3 0,8-4 0 15,-5-8 0-15,1 0 0 0,0-4-2 0,4 1-1 16,-5-9 0-16,10 1 0 0,-1-1-9 0,0-7-1 16,5-1-1-16,4-3 0 0,0-4-11 0,1 0 0 15,-1 0 0-15,4-4 8 0,10 4-8 0,-1 4-17 16,5-4 4-16,-1 7 1 0,5 1 12 0,-4 4 12 15,-5 3-3-15,5 4 0 0,-4 5-9 0,-6 3 0 16,1 4 0-16,0 4 0 0,-4 4 0 0,-5 12 0 0,0-5 0 16,-4 13 0-16,4-5 0 0,-4 5 0 0,-5 7 0 0,1 0 0 15,-1-4 0-15,0 12 0 0,-4-4 0 16,0 0 0-16,0 1 0 0,0 3 0 0,0-8 0 16,5 0 0-1,4 4-108-15,-5-8-18 0,5 1-3 0</inkml:trace>
          <inkml:trace contextRef="#ctx0" brushRef="#br0" timeOffset="30920.2781">6870 2864 1263 0,'5'-19'56'0,"-5"19"12"0,0-8-55 0,4 0-13 0,0-3 0 0,-4-1 0 16,0 12 88-16,5-8 14 0,-5-4 3 0,0 12 1 15,0 0-60-15,0 0-12 0,0 0-2 0,0 0-1 16,0-4-21-16,0 4-10 0,0 0 10 0,-9 0-10 15,9 0 8-15,-9 4-8 0,0 4 0 0,1 4 0 16,-5 0 17-16,4 3-2 0,0 1-1 0,-4 3 0 16,4-3 3-16,0 3 1 0,0 5 0 0,5-1 0 15,-9 4-2-15,9-3-1 0,-5-1 0 0,4 5 0 16,1 3-15-16,0-4 8 0,4-4-8 0,0 5 0 16,4-5 9-16,5 1-9 0,-5-5 8 0,5-3-8 15,4-1 0-15,0 1 8 0,0-1-8 0,9-3 0 0,-4-4 9 16,4-4-9-16,0 0 10 0,4-4-10 0,0-4 12 0,1 0-4 15,-1-8-8-15,0 1 12 0,1-5 0 0,-1 0 0 16,-4 5 0-16,0-5 0 0,-5-3 0 0,-3-1 0 16,-1-3 0-16,-4-1 0 0,-1-3 11 0,-3 4 1 15,-1 3 1-15,-4-3 0 0,-4-5-13 0,-1 9-4 16,-3 3 0-16,-1-3 0 0,-4 7 2 0,-5-4 0 16,1 9 0-16,-1-5 0 0,9 4-10 0,-4 4 0 15,-5 4 0-15,1 0 0 0,-1 4-21 0,1 0-3 16,-5-4-1-16,4 8 0 15,1 0-54-15,-1-1-10 0,5 5-3 0,-4 0-782 0</inkml:trace>
        </inkml:traceGroup>
        <inkml:traceGroup>
          <inkml:annotationXML>
            <emma:emma xmlns:emma="http://www.w3.org/2003/04/emma" version="1.0">
              <emma:interpretation id="{D2D1DAD2-4C96-4154-A4E1-61E027B45E83}" emma:medium="tactile" emma:mode="ink">
                <msink:context xmlns:msink="http://schemas.microsoft.com/ink/2010/main" type="inkWord" rotatedBoundingBox="11961,3254 14186,3073 14282,4261 12058,444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2341.0034">9933 2478 403 0,'8'-15'36'0,"-3"7"-36"16,3 4 0-16,-3-8 0 0,4-3 152 0,-1-1 24 15,1-3 5-15,0-1 1 0,0 4-66 0,4 1-14 16,0-1-2-16,-4 1-1 0,0 3-22 0,4 0-4 16,-9 1-1-16,5 3 0 0,-9 8-20 0,0 0-4 0,0-8 0 0,0 8-1 15,0 0-10-15,0 0-1 0,0 0-1 0,0 0 0 16,0 0-19-16,-9 0-3 0,5 4-1 0,-5 0 0 15,0 4 0-15,0-1-1 0,1 5 0 0,-1 4 0 16,0-1 0-16,5 9 0 0,-5 3 0 0,0 0 0 16,0 1-11-16,5 3 12 0,-5 4-12 0,0 4 12 15,1-4-12-15,-5 4 8 0,4 0-8 0,-4 4 8 16,-1 8 7-16,1-9 1 0,-4 5 0 0,-1-4 0 16,1 4 3-16,-1 0 1 0,1-8 0 0,-1 0 0 15,9 0-20-15,0 0 0 0,1-12 8 0,-1 0-8 16,-4 1 15-16,0-5-1 0,8-7 0 0,1-5 0 0,-1 5-3 15,1-8-1-15,4-8 0 0,0 0 0 0,0 0-2 0,0 0-8 16,0 0 12-16,0 0-4 0,0 0-8 0,0 0-14 16,-9-4 3-16,0-4 1 15,1 0-113-15,3 0-22 0,1-3-5 0</inkml:trace>
          <inkml:trace contextRef="#ctx0" brushRef="#br0" timeOffset="32732.5846">9661 2572 1098 0,'0'-24'48'0,"0"17"11"0,0-5-47 0,-5-4-12 16,5 5 0-16,5-5 0 0,-1-3 106 0,5 3 19 16,-1-7 4-16,1 3 1 0,9 1-44 0,-5 3-9 15,0-7-1-15,5 3-1 0,4 4-11 0,0 1-3 0,4-1 0 0,0 1 0 16,1 3-37-16,-1 0-7 0,0-3-1 0,5 3-1 15,-5 0-15-15,1-3 0 0,-1-1 0 0,0 4 0 16,0-7 0-16,-4 7 0 0,5-3 0 0,3-1 0 16,1 4 8-16,0 1-8 0,-5-5 0 0,5 8 0 15,4 0 8-15,-4 1-8 0,-5-1 0 0,0 4 0 16,5 0 0-16,-5 4 0 0,1 0 0 0,-5 4 0 16,-5 8 0-16,-4-1 0 0,1 1 10 0,-1 4-2 15,-9 3 12-15,0 4 4 0,-8 1 0 0,-5 3 0 16,-4-3 0-16,-9 3 0 0,-4 4 0 0,0 0 0 15,-1 0-10-15,-3 5-2 0,-6-5 0 0,-3 4 0 0,4 0-12 0,0-12 8 16,0 5-8-16,4-5 0 0,0-3 0 0,5-1 0 16,0-3 0-16,4-1 0 0,4-3-12 0,-4 0-1 15,5-1-1-15,-1-3 0 16,-4 4-118-16,5-4-23 0,-10-1-5 0</inkml:trace>
          <inkml:trace contextRef="#ctx0" brushRef="#br0" timeOffset="33562.9675">10749 2502 518 0,'0'0'23'0,"0"0"5"0,4-8-28 0,0 0 0 16,-4-4 0-16,5 5 0 0,-1 3 152 0,1-4 24 15,-1 4 6-15,0-8 1 0,1 1-87 0,-1 3-18 0,0-4-3 0,1 4-1 16,-1 0-16-16,-4 8-3 0,9-3-1 0,-5-1 0 15,-4 4-8-15,0 0-2 0,0 0 0 0,9 4 0 16,0-1 0-16,0 9 0 0,-9 0 0 0,4 3 0 16,0 5-17-16,-4-1-4 0,0 1-1 0,0 3 0 15,0 5-10-15,-4-1-3 0,0 0 0 0,-5 1 0 16,5 3-1-16,-5 0 0 0,4 0 0 0,-3 0 0 16,3 1-8-16,-4-5 10 0,5 0-10 0,0 0 10 15,-1-3-10-15,1-5 8 0,0-3-8 0,-1 0 8 16,5-1 4-16,0-3 1 0,-4-4 0 0,-1-1 0 15,5-7 3-15,0 0 1 0,0 0 0 0,0 0 0 16,0 0 3-16,0 0 0 0,0 0 0 0,0 0 0 0,-4-7-5 16,4 3-1-16,-4-4 0 0,4-4 0 0,-5-7 0 0,5-1 0 15,0 1 0-15,0-1 0 0,0-3-1 0,5-4 0 16,-5-1 0-16,4 1 0 0,5 4-13 0,0-13 8 16,-1 5-8-16,1 0 0 0,4-4 0 0,0 0 0 15,9-4 0-15,-4 4 0 0,-1 4 0 0,10-1 0 16,-1 1 0-16,-4 4-10 15,0 11-16-15,0-3-3 0,4 3-1 0,1 1 0 16,3 3-98-16,-3 0-19 0,8 8-4 0,-5 0-737 0</inkml:trace>
          <inkml:trace contextRef="#ctx0" brushRef="#br0" timeOffset="34066.653">11705 2451 1177 0,'0'0'52'0,"0"-12"11"0,4 4-51 0,1-3-12 0,4-1 0 0,-5 0 0 16,0 1 88-16,1 3 14 0,-5 0 3 0,0 8 1 15,0 0-66-15,0 0-12 0,0 0-4 0,0 0 0 16,-5-8-12-16,5 8-4 0,-8-11 0 0,8 11 0 15,-9 0 8-15,-4 0 0 0,4 0 1 0,-4-4 0 16,8 4 2-16,-3 0 0 0,-1 4 0 0,0-1 0 0,0-3 5 0,0 4 2 16,5 0 0-16,-5 4 0 0,-4-4 5 0,4 8 1 15,-4-1 0-15,4 1 0 0,-4 4 0 0,0-1 0 16,0 1 0-16,0 3 0 0,0-3-20 0,-1 7-3 16,6-3-1-16,-1 3 0 0,0-3-8 0,0-1 0 15,1 5 0-15,3-5 0 0,1 5 0 0,4-5 0 16,4 1 0-16,-4 3 0 0,5-4 0 0,3-3 0 15,1 4 0-15,4-5 0 0,0-3 0 0,1 0 0 16,3-5 0-16,1-3 8 0,-1 4-8 0,1-4 0 16,4-8 0-16,4 4 8 0,-8-4-8 0,4-4 8 15,-1-3-8-15,-3-1 8 0,0 0-8 0,-1 1 8 16,-4-5-8-16,0-4 8 0,5 1 5 0,0-1 1 16,-10-3 0-16,5-4 0 0,-4-1-14 0,-4 1 0 15,-1-4 0-15,0 4 0 0,-4-1 0 0,-4 5 0 16,0 0 0-16,-5 7 0 0,-4 0 0 0,4 1 0 0,5 3 0 15,-5 8 9-15,-4 0-9 0,-5 4 0 0,-4 0 0 0,0 8 0 32,-4 0-136-32,0 4-28 0,-1-1-7 0</inkml:trace>
        </inkml:traceGroup>
        <inkml:traceGroup>
          <inkml:annotationXML>
            <emma:emma xmlns:emma="http://www.w3.org/2003/04/emma" version="1.0">
              <emma:interpretation id="{773A95DF-BC3D-4F75-9D93-30E765AF3494}" emma:medium="tactile" emma:mode="ink">
                <msink:context xmlns:msink="http://schemas.microsoft.com/ink/2010/main" type="inkWord" rotatedBoundingBox="14654,2801 17754,2549 17856,3794 14755,4046"/>
              </emma:interpretation>
            </emma:emma>
          </inkml:annotationXML>
          <inkml:trace contextRef="#ctx0" brushRef="#br0" timeOffset="34796.7838">12539 1823 864 0,'0'0'76'0,"-5"-8"-60"16,5 1-16-16,0 7 0 0,0 0 56 0,0-16 9 15,0 8 2-15,-4-4 0 0,4 5 9 0,-5 7 1 16,-3 0 1-16,-1 0 0 0,0 0-16 0,5 0-3 15,-9 4-1-15,8-1 0 0,-4 1-2 0,5 4-1 0,-5-8 0 16,0 8 0-16,1 0-26 0,8-8-5 16,0 0 0-16,-5 11-1 0,5 1 15 0,0 4 3 0,5-5 1 0,3 13 0 15,6-5-42-15,-6 1 0 0,6 3 0 0,-6 4 0 16,1 5 0-16,0-1 15 0,0 4-3 0,-5 4 0 16,0-4 7-16,1 4 1 0,-10 8 0 0,1 0 0 15,-5-1-5-15,0-3-1 0,-4 4 0 0,0 0 0 16,-4-4 12-16,-1 0 2 0,1-4 1 0,3-4 0 15,1-8-13-15,4 4-2 0,-4-7-1 0,4-9 0 16,5 1-4-16,0 0-1 0,-1-13 0 0,5-3 0 16,0 0 0-16,0 0 0 0,0 0 0 0,9 0 0 0,4-3-8 0,0-13 10 15,1 0-10-15,-1-3 10 0,0-1-10 0,0 1-12 16,9-12 2-16,-4 7 1 0,3-11 9 0,6 0 0 16,-1 0 0-16,0 0 0 0,1 0 0 0,-1 4 0 15,5-1 8-15,-5 5-8 0,5 11 0 0,-5-3-8 16,5 3 0-16,-5 5 0 0,-4-1-1 0,0 8 0 15,0 0 0-15,-4 8 0 0,-5 0 9 0,0 8-10 16,0-1 10-16,-4 5-10 0,-5 0 10 0,1 3 0 16,-1 1-9-16,-4 7 9 0,-4 0 0 0,-5 0 0 15,0 1-9-15,-4-1 9 0,0 4 0 0,-5-3 9 16,1-1-1-16,-5 0 0 0,0 0-8 0,-5 1 10 16,-3-5-10-16,3-3 10 0,-3 3-10 0,-1 0 0 15,0-7 9-15,1 0-9 0,3-5 0 0,-3 1 0 16,8 0 0-16,-5-4 0 0,-3-5-20 0,12-3-3 15,5 0 0-15,0-7-657 0,-5-1-131 0</inkml:trace>
          <inkml:trace contextRef="#ctx0" brushRef="#br0" timeOffset="35202.9519">13451 1597 748 0,'0'-8'67'0,"5"-4"-54"15,-1 1-13-15,0 3 0 0,-4 0 108 0,0 0 18 16,0 8 4-16,0 0 1 0,0 0 1 0,0 0 1 16,0 0 0-16,0 0 0 0,0 0-41 0,0 0-8 15,0 0-1-15,-4 12-1 0,0 0-28 0,-1 7-6 16,1-11 0-16,-1 15-1 0,5 5-15 0,-4 7-4 16,0 0 0-16,4 8 0 0,-9 4-6 0,9-1-2 15,-5-3 0-15,1 8 0 0,0 0-8 0,-1 3-3 16,5 1 0-16,-9 3 0 0,5-3-1 0,0 3 0 15,-5-3 0-15,5-4 0 0,-5-8-8 0,0 0 10 0,0-4-10 16,0 0 10-16,-4-4-25 0,0-4-5 16,0-8 0-16,-5 5-684 0,1-5-136 0</inkml:trace>
          <inkml:trace contextRef="#ctx0" brushRef="#br0" timeOffset="35649.8517">13543 2537 1324 0,'0'0'118'0,"9"4"-94"15,0 0-24-15,4-1 0 0,0 1 82 0,0-4 12 16,0 0 2-16,5 0 1 0,4 0-15 0,0-4-3 15,0-3-1-15,4-1 0 0,0 0-37 0,-4-4-7 16,5-3-2-16,-5 3 0 0,4-7-16 0,0 3-3 16,-4-4-1-16,0-3 0 0,0 4-3 0,-4-1-1 15,-1-3 0-15,-4-1 0 0,1 9-8 0,-1-9 8 16,-9-3-8-16,5 0 8 0,-9-5-8 0,4 5 0 16,1 0-12-16,-5 0 12 0,-5-1 17 0,1 5 11 15,-1 3 3-15,1 5 0 0,0 3-23 0,-5 0-8 16,0 5 0-16,-4-1 9 0,0 4-9 0,-5 4 0 15,-4 4 0-15,0 4 0 0,-4 3 0 0,4 5 0 16,5-1 0-16,-5 1 0 0,4 7 0 0,-4 1 0 16,0 3 0-16,5 4-11 0,-1 1 11 0,1-1 0 0,-1 0 8 15,5 0-8-15,0 4 0 0,4 4 0 0,0-8 0 16,5 5-8-16,-5-1 8 0,9-4 0 0,0 0 8 0,4-4-8 16,5-3 11-16,4-5-3 0,5 1 0 0,4-5 0 31,4 1-150-31,5-8-30 0,39 0-7 0,-9-16-1 0</inkml:trace>
          <inkml:trace contextRef="#ctx0" brushRef="#br0" timeOffset="36295.2489">14482 2197 1324 0,'0'0'118'0,"0"0"-94"16,0 0-24-16,0 0 0 0,0 0 84 0,9-3 12 15,4-1 2-15,0 0 1 0,-13 4-3 0,13 0 0 16,-4 4 0-16,0 0 0 0,4-1-28 0,-4 1-5 16,0 4-2-16,-1 0 0 0,-3 8-41 0,-1-5-8 15,1 5-1-15,-5 3-1 0,-5 1-10 0,1 3 0 16,4-3 0-16,-9-1 0 0,0 5 0 0,0-5 8 16,5 1-8-16,0-1 0 0,-5 1 8 0,5-5-8 15,4 1 8-15,0-1-8 0,0-15 8 0,0 8-8 16,0-8 0-16,0 0 8 0,8 8-8 0,-8-8 0 15,0 0 9-15,9 8-9 0,4-12 14 0,-4 0-2 16,-5 0 0-16,5-4 0 0,-4 1 16 0,3-5 4 16,-3-4 0-16,4 1 0 0,-1-5-16 0,1-3-4 15,4-5 0-15,0 5 0 0,1-4-3 0,8-4-1 0,-1 3 0 0,6 1 0 16,-1 4-8-16,0 3 0 0,1-3 0 0,3 11-11 0,-3-4 11 16,-1 9 0-16,-4-1 0 0,0 8 0 15,0 4 0-15,-5 0-8 0,1 3 8 0,-5 5 0 16,0 4 0-16,0-1 0 0,1 5 0 0,-1-1 0 15,-9 5 0-15,-4-1 0 0,5 0 9 0,-10-3-9 16,5 3 8-16,-9 1-8 0,1-9 0 0,3 1 0 16,1 0 0-16,-1-5 0 0,1 1 0 0,4-12 0 15,0 0 0-15,0 0 0 0,0 0 0 0,0 0 0 16,0 0 8-16,0 0-8 0,0 0 0 0,0 0 0 16,0 0 0-16,4 0 0 0,5-12 0 0,-4 4 0 0,3-3 8 15,1-5-8-15,0-3 12 0,0-1-12 0,0 1 8 16,-1-5-8-16,-3 9 0 0,3-9 0 0,6 5 8 0,-1-9-8 15,4 5 0-15,5-4 0 0,0 3 0 0,0 5 0 16,4-5 0-16,1 9 0 0,-1 3 0 0,-8 4-9 16,4 4 9-16,-5 1-12 0,-4 6 12 0,-4 1 0 15,0 4 0-15,0 8-8 0,-1 3 8 0,-8 5 0 16,0-1 0-16,0 4 0 0,-4 1 0 0,0 3 14 16,-1-4-3-16,-4 4-1 0,1-3-10 0,3 3 0 15,-3 0 0-15,3-4 0 0,-4 1 0 0,5-1-17 16,0-4 4-16,-1 1 1 15,1-1-160-15,-1 1-32 0,5 11-7 0,5-12-1 0</inkml:trace>
        </inkml:traceGroup>
        <inkml:traceGroup>
          <inkml:annotationXML>
            <emma:emma xmlns:emma="http://www.w3.org/2003/04/emma" version="1.0">
              <emma:interpretation id="{C7AD0ED6-19DD-4811-BCAE-6ACA81FDE5A8}" emma:medium="tactile" emma:mode="ink">
                <msink:context xmlns:msink="http://schemas.microsoft.com/ink/2010/main" type="inkWord" rotatedBoundingBox="19168,2547 21019,2397 21179,4360 19328,4510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8150.8417">16790 1523 759 0,'0'0'16'0,"4"-8"4"0,-4-4 1 0,0 12 1 0,9-4-22 0,-5-3 0 16,-4 7 0-16,5-8 0 0,-5 8 46 0,0-8 5 0,4 0 1 0,-4 8 0 15,0 0-32-15,0-8-7 0,0 8-1 0,0 0 0 16,0 0 32-16,0 0 7 0,0 0 1 0,0 0 0 15,0 0 9-15,0 0 3 0,13 0 0 0,-13 0 0 16,9 0 0-16,-9 0 0 0,9-11 0 0,4 11 0 16,0 0-12-16,5 0-1 0,-5 0-1 0,0 0 0 15,5 0-18-15,-1 0-4 0,9-8-1 0,-4 8 0 16,0 0 2-16,5-8 1 0,8 4 0 0,-4 4 0 16,-1-8-17-16,5 5-3 0,5 3-1 0,4 0 0 15,-5-8-9-15,1 8 0 0,-1 0 0 0,9 0 0 16,1-8 0-16,3 4 8 0,-8 0-8 0,18 0 8 15,3-4 7-15,-3 5 1 0,-5-5 0 0,0 4 0 16,0-4 16-16,0 4 3 0,-4 0 1 0,-1 4 0 0,-8-8-23 16,4 5-4-16,5-1-1 0,-5-4 0 0,-4 4 0 0,-4 4-8 15,4-4 12-15,4 4-4 0,-9-4-8 0,1 4 8 16,-18 0-8-16,4 0 8 0,-4 0-21 0,-5 4-5 16,-12 0-1-16,-5-4 0 15,0 0-89-15,0 0-19 0,0 0-3 0,-18 0-1 16,-8 4-124-16,4 4-25 0</inkml:trace>
          <inkml:trace contextRef="#ctx0" brushRef="#br0" timeOffset="37586.0043">17233 1449 345 0,'0'0'31'15,"0"0"-31"-15,-4-4 0 0,4 4 0 16,8-4 148-16,-8 4 24 0,-4-12 5 0,0 4 1 0,4 8-65 0,0 0-13 15,4-7-2-15,-4-1-1 0,0 0-28 0,0 8-5 16,9-8-2-16,-5 0 0 0,-8 5-19 0,4 3-4 16,9-8-1-16,4 8 0 0,-13 0 11 0,0 0 3 15,8-12 0-15,1 4 0 0,4 4-4 0,-13 4 0 16,0 0 0-16,0 0 0 0,9-4-19 0,-9 4-4 16,0 0-1-16,0 0 0 0,0 0 7 0,0 0 1 15,0 0 0-15,-9 8 0 0,1 0-32 0,3 4 0 16,10 3 0-16,-10 1 0 0,-12 0 0 0,8 7 0 15,5 0 0-15,-1 9 0 0,-4-5 0 0,1 8 0 16,-6 4 0-16,6 4 0 0,8 4 0 0,-5-1 11 16,-8 1-3-16,4 4-8 0,5 0 19 0,0-5-3 15,-14 1-1-15,-4 8 0 0,5-5 21 0,-5 5 4 16,4-8 0-16,-4 7 1 0,5-3-24 0,-1 0-5 0,9 0 0 16,-4-5-1-16,0-3-11 0,8 0 0 0,-3-4 0 15,3-4 0-15,-3 0 0 0,3 0 0 0,5-11 0 0,0 3 0 16,0-3 8-16,0-9-8 0,-4-3 0 0,-1-4 8 15,5-1-8-15,0 5 0 0,0-12 9 0,0 0-9 16,0 0-9-16,0 0-7 0,0 0 0 0,-4-12-1 16,-9 1-139-1,8-5-28-15,1 1-6 0,4-9-722 0</inkml:trace>
          <inkml:trace contextRef="#ctx0" brushRef="#br0" timeOffset="38637.7492">18216 1453 1177 0,'0'0'52'0,"8"-4"11"0,1 4-51 0,-9 0-12 0,0 0 0 0,5-8 0 16,8 0 70-16,0 4 11 0,-13 4 3 0,9 0 0 15,0-11-29-15,-1 7-6 0,-3 0-1 0,-5 4 0 16,0 0-11-16,0 0-2 0,0 0-1 0,0 0 0 15,0 0 10-15,0 0 3 0,8-4 0 0,-8 4 0 0,0 0-7 0,0 0 0 16,0 0-1-16,0 0 0 0,0 0-15 0,0 0-4 16,0 0 0-16,0 0 0 0,0 0 7 0,-4 8 1 15,-5 3 0-15,5-3 0 0,0 4-16 0,-1 3-4 16,1 1 0-16,-5 0 0 0,0 3 4 0,0 8 0 16,1 1 0-16,-1 11 0 0,0-4-1 0,-4 4 0 15,4 12 0-15,-4-9 0 0,4 9 17 0,-4 0 4 16,-4-1 1-16,3 1 0 0,6-4-10 0,-6 4-3 15,-8-5 0-15,1 9 0 0,7 0-8 0,-3-1-1 16,4 1-1-16,-5-1 0 0,1 5 19 0,3-16 4 16,10 4 1-16,0-1 0 0,-10-3-34 0,6-8 0 15,8-3 0-15,0 3 0 0,0-4 0 0,0-8 0 16,-5-3 0-16,5-5 0 0,9-3 0 0,-9-4 0 16,-4 4 0-16,4-12 0 15,8 0-80-15,-8 0-22 0,0 0-5 0,0 0-993 0</inkml:trace>
          <inkml:trace contextRef="#ctx0" brushRef="#br0" timeOffset="39283.9018">18646 2646 1465 0,'0'0'64'0,"0"0"15"0,8-4-63 0,-8 4-16 0,0 0 0 0,0 0 0 16,9-4 110-16,-9 4 19 0,-4-4 4 0,4 4 1 15,0 0-61-15,0 0-12 0,0 0-2 0,-9 8-1 16,0 0-16-16,0 4-3 0,9-1-1 0,-4 5 0 15,-9 3 13-15,9 5 2 0,-1-1 1 0,5 4 0 16,-9 9-24-16,5-5-5 0,-5 0-1 0,5-4 0 16,8 4 13-16,-8-3 3 0,-5 3 0 0,0 0 0 0,14-4-24 0,-5 1-5 15,-9-5-1-15,0 1 0 0,5-5-2 0,4-3-8 16,0-1 12-16,-5-3-4 0,-8-4-8 0,4 0-12 16,9-8 2-16,0 0 1 15,-4 7-34-15,4-7-6 0,0 0-2 0,9 0 0 16,0 4-81-16,-9-4-16 0,0 0-3 0,0 0-836 15</inkml:trace>
        </inkml:traceGroup>
        <inkml:traceGroup>
          <inkml:annotationXML>
            <emma:emma xmlns:emma="http://www.w3.org/2003/04/emma" version="1.0">
              <emma:interpretation id="{7F645413-4B1B-4C50-8F2F-8E2A57FD11F5}" emma:medium="tactile" emma:mode="ink">
                <msink:context xmlns:msink="http://schemas.microsoft.com/ink/2010/main" type="inkWord" rotatedBoundingBox="23225,2295 24416,2199 24514,3405 23323,350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0844.3088">21059 1843 633 0,'0'0'56'0,"0"0"-44"0,-5-12-12 0,1 4 0 16,-1 0 135-16,1 1 25 0,0-1 4 0,-1 0 2 16,5 8-44-16,0 0-9 0,0-8-1 0,0 8-1 15,0 0-44-15,0-4-9 0,0 4-2 0,0 0 0 0,0 0-17 16,0 0-4-16,0 0-1 0,0 0 0 0,0 0-20 16,0 0-4-16,0 0-1 0,0 0 0 0,-4-4-9 0,0 0 8 15,-5 4-8-15,4 0 8 0,-3 4 4 0,-1 4 0 16,4 0 0-16,-3 4 0 0,-1-5 1 0,5 9 1 15,-5 0 0-15,4-5 0 0,-3 9-2 0,3-1 0 16,1-3 0-16,-1 3 0 0,1 5-2 0,0-5-1 16,-1 5 0-16,5-1 0 0,0 0-1 0,0 1-8 15,0 3 12-15,0 0-4 0,0 1-8 0,5-5 0 16,-1 1 9-16,0-1-9 0,1-4 0 0,-1 5 9 16,1-5-9-16,-1-3 0 0,5-4 10 0,0-5-10 15,4 1 8-15,-5-4-8 0,1 0 16 0,4 0-3 16,1-8 0-16,-1 4 0 0,0-8 0 0,4 0 0 15,-3 1 0-15,3-5 0 0,5 0-3 0,-4 4-1 0,-1-7 0 16,5-1 0-16,0-3-9 0,4-1 0 0,1 1 9 0,8-5-9 16,-4-7 0-16,4 4 0 0,0-4 0 0,0-1 8 15,0 1-8-15,0 0 0 0,0 4 0 0,5-4 0 16,-1-4 0-16,5-1 0 0,-5-3 0 0,5 8 0 16,0 4 0-16,-4 4 0 0,-1-1 9 0,-4 9-9 15,-4-1 0-15,-5 4 0 0,1 4 0 0,-5 1 0 16,-5 7 0-16,-4 0 0 0,0 0 0 0,-13 0 0 15,9 4 0-15,0 3 0 0,-5 1 0 0,5 8 0 16,-4-1-14-16,-1 5 3 0,-4-1 1 0,4 1 0 16,-4 3 10-16,0 1 0 0,-4-5 0 0,4 5-8 15,-4 3 8-15,-1-8 0 0,5 1 0 0,-4-1 0 0,-5 5 0 16,5-5 0-16,-1 1 0 0,1 3 8 0,-1-11 26 16,1-1 6-16,-9 1 0 0,4 4 1 0,-4-5-26 0,4 1-6 15,-4-4-1-15,-5 4 0 0,5-5 4 0,-4-3 1 16,-10-4 0-16,5 4 0 0,1 0 3 0,-1 0 0 15,0-8 0-15,0 0 0 0,-5-4-16 0,1 5 0 16,-5-5-12-16,1 0 12 0,3 0-22 0,-3-4 2 16,-1 1 1-16,0-1 0 15,5-4-183-15,-5 1-37 0,-26-28-7 0,18 8-2 0</inkml:trace>
          <inkml:trace contextRef="#ctx0" brushRef="#br0" timeOffset="41088.075">21690 1086 1882 0,'0'0'41'0,"5"-4"9"0,-5-8 2 0,4 9 1 0,-4 3-42 0,0 0-11 0,0 0 0 0,9-4 0 16,4 4 63-16,-4 0 10 0,4 0 3 0,5 4 0 16,-5-1-64-16,4 9-12 0,-8-4 0 0,4 4-958 15</inkml:trace>
        </inkml:traceGroup>
        <inkml:traceGroup>
          <inkml:annotationXML>
            <emma:emma xmlns:emma="http://www.w3.org/2003/04/emma" version="1.0">
              <emma:interpretation id="{41CC00E3-911B-482F-A38B-B17025336722}" emma:medium="tactile" emma:mode="ink">
                <msink:context xmlns:msink="http://schemas.microsoft.com/ink/2010/main" type="inkWord" rotatedBoundingBox="26297,1125 26308,1125 26310,1141 26298,1142"/>
              </emma:interpretation>
              <emma:one-of disjunction-type="recognition" id="oneOf8">
                <emma:interpretation id="interp12" emma:lang="" emma:confidence="1">
                  <emma:literal>: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"</emma:literal>
                </emma:interpretation>
                <emma:interpretation id="interp15" emma:lang="" emma:confidence="0">
                  <emma:literal>!</emma:literal>
                </emma:interpretation>
                <emma:interpretation id="interp16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-5.93659E8">23908-32 345 0,'0'0'31'16,"0"0"-31"-16,0 0 0 0,0 0 0 16,0 0 15-16,0 0-3 0,0 0-1 0,11-5 0 0</inkml:trace>
        </inkml:traceGroup>
      </inkml:traceGroup>
      <inkml:traceGroup>
        <inkml:annotationXML>
          <emma:emma xmlns:emma="http://www.w3.org/2003/04/emma" version="1.0">
            <emma:interpretation id="{AD1EE74C-47EC-44DA-A277-57916ABDAFC6}" emma:medium="tactile" emma:mode="ink">
              <msink:context xmlns:msink="http://schemas.microsoft.com/ink/2010/main" type="line" rotatedBoundingBox="1916,5762 25285,4081 25449,6361 2080,8042"/>
            </emma:interpretation>
          </emma:emma>
        </inkml:annotationXML>
        <inkml:traceGroup>
          <inkml:annotationXML>
            <emma:emma xmlns:emma="http://www.w3.org/2003/04/emma" version="1.0">
              <emma:interpretation id="{FE8291F3-A6F0-40B2-8D12-EEE316482E04}" emma:medium="tactile" emma:mode="ink">
                <msink:context xmlns:msink="http://schemas.microsoft.com/ink/2010/main" type="inkWord" rotatedBoundingBox="1924,5879 6920,5519 7065,7535 2069,7895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7812.2532">-132 5520 288 0,'-4'-8'12'0,"4"8"4"0,-5-7-16 0,1 3 0 0,0-4 0 0,-1 0 0 16,5 0 187-16,-4-3 34 0,4 3 7 0,-5-4 2 15,5 4-125-15,0-3-25 0,5 3-4 0,-5-8-2 16,4 4-23-16,1-7-5 0,3 3-1 0,6-3 0 16,-1-1-15-16,4 1-3 0,-4 3-1 0,9-3 0 15,5-5-10-15,-5 1-1 0,4 3-1 0,5-3 0 16,-1 4 12-16,5-5 2 0,1 5 1 0,-1-1 0 16,0 8-29-16,0-3-16 0,-9 3 1 0,5 4 1 15,-5 1 22-15,1 3 5 0,3-4 1 0,-3 8 0 0,-6 4-14 0,-3 0-16 16,4 0 3-16,-9 3 1 0,5 5 12 0,-5 0 0 15,4 3 12-15,-12 1-12 0,-1 3 24 0,1 1-1 16,-5-1-1-16,-5 5 0 0,1 3 18 0,-1-3 3 16,-12-1 1-16,4 4 0 0,-5-3-12 0,5-1-3 15,-9 0 0-15,0 5 0 0,-4-5-10 0,-1 1-3 16,6-1 0-16,-6 0 0 0,1 1 1 0,4-1 0 16,-13-3 0-16,9-1 0 0,-5 1-17 0,0-1 8 15,5-3-8-15,-14 3 0 0,14-3 0 0,-5 3 0 16,1-7 0-16,-1-4 0 0,9 0 0 0,-9-1-12 15,9-3 0-15,0 0 0 16,5 0-45-16,8 0-9 0,0 0-2 0,9-4-543 16,0 0-109-16</inkml:trace>
          <inkml:trace contextRef="#ctx0" brushRef="#br0" timeOffset="48721.5566">921 5657 986 0,'0'0'44'0,"0"0"8"16,0-8-41-16,-4 4-11 0,4 4 0 0,-5-4 0 0,5-4 90 0,0 4 16 15,-8-3 3-15,8-1 1 0,0 8-41 0,0 0-8 16,-9-4-1-16,4 4-1 0,5 0-38 0,0-4-7 16,-8 0-2-16,3 4 0 0,-8 8-12 0,9-8 0 15,-5 4 0-15,0 4 0 0,-4-1 16 0,4 1 1 16,0 4 0-16,1 0 0 0,-1 7 8 0,-4-3 2 16,0 7 0-16,-1 0 0 0,6 5-1 0,-10-1 0 15,0 4 0-15,5 0 0 0,5 4-12 0,-10-3-2 16,5-1-1-16,0 4 0 0,4-4-11 0,0 4 0 15,0-4 0-15,5 1 8 0,4-13-8 0,4 5 0 16,-4-1 0-16,9-7 8 0,0-1-8 0,4-7 0 16,0-4 0-16,5 0 0 0,-1-8-13 0,1 0 1 15,-1-8 1-15,14 1 0 0,-9-9 11 0,9-3-12 16,-1-5 12-16,1 5-12 0,-4 0 12 0,3-5 0 16,-8 1 0-16,0-4 0 0,0 0 0 0,-4-1 0 0,-5 1 0 0,-4 0 0 15,-5-4 0-15,-4 4 0 0,0-4 8 16,0 3-8-16,-4 1 0 0,-1 0 8 0,-4 0-8 0,5 4 0 15,0 3 0-15,4 5 8 0,-5-1-8 0,1 1 0 16,-5 3 0-16,5 0 0 0,-5 9 0 0,9 3 0 16,-18 4 0-16,5 8 0 0,0-1 0 0,-5 5 0 15,5 8-96 1,-13 3-18-16,4 8-3 0</inkml:trace>
          <inkml:trace contextRef="#ctx0" brushRef="#br0" timeOffset="49262.7237">1680 4767 1004 0,'0'0'44'0,"0"-7"10"0,0-5-43 0,0 0-11 0,9 1 0 0,-9-5 0 16,4 4 72-16,1 1 13 0,-5-5 3 0,4 4 0 15,0-3-18-15,5-1-3 0,0 0-1 0,-5 5 0 16,1-1-2-16,3 4-1 0,1-3 0 0,4 3 0 16,-13 4-39-16,0 4-8 0,0 0-2 0,0 0 0 15,0 0 14-15,0 0 4 0,0 0 0 0,0 0 0 16,9 8-15-16,-4 3-2 0,-5 1-1 0,0 4 0 16,4 3 3-16,-4 5 1 0,-4-5 0 0,-1 12 0 15,-4 0-4-15,9 12-1 0,-13 4 0 0,0 4 0 16,-9 11 20-16,9 1 4 0,9 3 1 0,-5 4 0 15,-9 0-24-15,1 4-5 0,-1 8-1 0,-4 0 0 16,9 0-8-16,-9 0 12 0,5-8-12 0,-5-4 12 0,13-3-12 16,-4-5 0-16,0-4 9 0,4-7-9 0,0 0 0 0,5-4-8 15,-1-4 0-15,1-1 0 16,-5-10-97-16,5-5-19 0,4-4-4 0</inkml:trace>
          <inkml:trace contextRef="#ctx0" brushRef="#br0" timeOffset="47322.8035">22 5368 900 0,'0'0'40'0,"0"0"8"0,0 0-39 0,0-8-9 15,-5 0 0-15,5 8 0 0,0 0 84 0,0 0 16 16,0 0 2-16,0-7 1 0,0 7-36 0,0-8-7 16,0-4-2-16,0 8 0 0,0 4-10 0,0 0-1 15,0 0-1-15,0 0 0 0,0 0-6 0,5-8 0 0,-10-3-1 0,5 11 0 16,0 0-39-16,0 0 0 0,0 0 0 0,0 0 0 16,0 0 0-16,0 0 0 0,0 0 8 0,0 0-8 15,0 0 9-15,0 0-9 0,0 0 12 0,0 0-12 16,0 0 21-16,0 0-2 0,5 15-1 0,-10 1 0 15,5 0 18-15,-4 3 4 0,0 4 1 0,-5 5 0 16,4 11-5-16,-3 0-2 0,-10 4 0 0,5 3 0 16,-5 13 2-16,5-1 0 0,0 1 0 0,-9-1 0 15,5 1-9-15,-1-1-2 0,0 5 0 0,1-9 0 16,4-3-8-16,0-4-1 0,-1 0-1 0,1-4 0 16,0-4-7-16,4-4 0 0,-4-4-8 0,4 0 12 15,1-4 0-15,3 1-1 0,-4-5 0 0,5-3 0 0,0-1-11 16,-1-3 0-16,-4-5 0 0,1 1 0 15,3-4-29-15,5-4-8 0,0-4-2 0,0 0 0 16,0 0-29-16,0 0-7 0,0 0-1 0,0 0 0 16,0 0-43-16,0-12-9 0,0 0-1 0</inkml:trace>
          <inkml:trace contextRef="#ctx0" brushRef="#br0" timeOffset="50127.6846">2281 5290 1324 0,'0'0'59'0,"0"0"12"0,0 0-57 0,0 0-14 16,0 0 0-16,0 0 0 0,0 0 85 0,0 0 15 15,0 0 2-15,0 0 1 0,0 0-44 0,5 12-9 0,-5 3-2 0,0 9 0 16,0-1-38-16,-5 8-10 0,5 1 0 0,-4 3 0 15,-1-4 0-15,1-4 0 0,4 4 0 0,-4-3 0 16,-1-5 0-16,1 0 0 0,8-3 0 0,1-4 0 16,-5-5 0-16,0 1 0 0,0-12 0 0,0 0 0 15,0 0 10-15,13 0 0 0,-4-4 0 0,-1-8 0 16,5 1 2-16,5-5 0 0,8 4 0 0,-8-7 0 16,-1-8-12-16,5 3 0 0,0-3 0 0,0 0 8 15,5-1-8-15,-6-3-17 0,1 8 4 0,-4-1 1 16,4 5 12-16,0 3 0 0,-9 1 0 0,0 3 0 15,-4 4 0-15,-9 8 0 0,0 0 0 0,0 0 0 16,18 12 23-16,-5-1 7 0,4 9 2 0,-8 7 0 16,0 4-32-16,-5 5 0 0,5 10 0 0,-5 5 0 0,-8 8 0 15,0-1 0-15,-5 4 0 0,-4 5 0 0,-5-5 0 0,1 4 0 16,-5 1 0-16,0-9 0 0,-5-3 0 0,1-1 0 16,0 1 0-16,-5 0 0 0,-4-5 16 0,0-7 1 15,13-8 0-15,-5 0 0 0,1-7 25 0,0-5 5 16,0-3 1-16,4-5 0 0,0-3-24 0,4-4-5 15,1-8-1-15,-1 0 0 0,5-8 22 0,0 0 5 16,0-8 1-16,8-3 0 0,-4-8-24 0,5-8-5 16,8-4-1-16,5-4 0 0,4-4-5 0,9-4-2 15,5 0 0-15,8-3 0 0,0 3-9 0,4 4-9 16,9 1 9-16,1 7-13 16,-5 3-30-16,-1 9-5 0,1 4-2 0,0 3-676 15,-4 9-135-15</inkml:trace>
          <inkml:trace contextRef="#ctx0" brushRef="#br0" timeOffset="51123.9081">3211 5563 172 0,'9'-4'16'0,"-9"4"-16"16,0-12 0-16,0 5 0 0,0-9 223 0,0 8 41 15,4-7 9-15,-4 3 2 0,0 0-131 0,5-3-25 16,8 3-6-16,0 0-1 0,-4-7-62 0,4 7-13 15,5 0-2-15,-1 1-1 0,9 3 5 0,-8 0 1 16,-5 0 0-16,5 8 0 0,8-4-20 0,-8 8-3 16,-5-4-1-16,0 12 0 0,4 4-16 0,1 3 10 15,-5 1-10-15,-8 11 8 0,-5 4-8 0,0 0 0 16,4 4 0-16,-8 4 0 0,-10-4 19 0,1 4-2 16,4-4 0-16,1 0 0 0,-1-4-6 0,-4-4-2 15,0-4 0-15,4 1 0 0,4-5 5 0,-3-4 1 16,-5-3 0-16,4-4 0 0,4-4-7 0,1 3-8 15,4-3 11-15,-4 0-11 0,4-8 15 0,0 0-4 16,0 0-1-16,0 0 0 0,-9 0-2 0,9 0-8 0,0 0 12 16,9-16-4-16,-1 1-8 0,-3-5 10 0,8 1-10 0,0-5 10 15,5-3-10-15,-5 0 0 0,0-8-12 0,4 3 12 16,5-3 0-16,-4 0 0 0,-9-4 12 0,4 0-4 16,4 4-8-16,1 4 0 0,4 4-12 0,-5-5 12 15,-8 5 0-15,9 4 0 0,4-1 0 0,-5 9 0 16,-12-1 0-16,-1 4 0 0,18 5 0 0,-4 7 0 15,-5 0 0-15,-13 0 0 0,8 11-9 0,1 5 9 16,13 3 0-16,-13 9 0 0,-13 7 0 0,4 0 0 16,8 0 0-16,-3 0 0 0,-14 0 0 0,0 4 9 15,9-4-9-15,0 4 10 0,0 0-10 0,-4-8 10 0,-9 5-10 16,8-9 0-16,10 0 0 0,-1 0-11 16,-8-3-124-16,4-5-25 0</inkml:trace>
          <inkml:trace contextRef="#ctx0" brushRef="#br0" timeOffset="51513.8083">4532 5462 1209 0,'0'0'108'0,"0"0"-87"16,0 0-21-16,0 0 0 0,-9-8 103 0,5 0 16 15,4 8 3-15,0 0 1 0,0 0-28 0,0 0-6 16,-14 12-1-16,6-1 0 0,8 9-63 0,-9 3-13 0,-17 5-2 0,8-1-1 16,5 8-1-16,4 4-8 0,-4-4 12 0,0 4-4 15,-9 4 0-15,13-4 0 0,5 0 0 0,-14-4 0 16,-4 0-8-16,13-4 0 0,18-7 0 0,-4-1 0 16,-5-3 0-16,0-1 0 0,4-7 0 0,9-4 0 15,5-1 0-15,-10-3 0 0,-8-4 0 0,0 0 0 16,18-11 0-16,0 3 12 0,-5-8-12 0,0 1 12 15,0-5-2-15,5 1 0 0,4-5 0 0,-9-3 0 16,0-8-1-16,4 0 0 0,1 0 0 0,0-4 0 16,-10 0-1-16,5 4 0 0,-4 0 0 0,4 3 0 15,-8 5-8-15,-1 4 8 0,-4 3-8 0,0 5 8 16,0 7 0-16,-9 8 0 0,-13 0 0 0,5 8 0 0,-5 3-8 16,-4 5 0-16,-14 3-12 0,5 9 12 15,0-1-128-15,0 4-19 0</inkml:trace>
        </inkml:traceGroup>
        <inkml:traceGroup>
          <inkml:annotationXML>
            <emma:emma xmlns:emma="http://www.w3.org/2003/04/emma" version="1.0">
              <emma:interpretation id="{3432648E-0627-4077-9FA1-E304F4979171}" emma:medium="tactile" emma:mode="ink">
                <msink:context xmlns:msink="http://schemas.microsoft.com/ink/2010/main" type="inkWord" rotatedBoundingBox="7539,5569 12290,5227 12439,7297 7688,7639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2661.3039">6883 5306 1555 0,'0'0'138'0,"0"0"-110"0,0 0-28 0,0 0 0 15,0 15 100-15,0 5 16 0,0-1 2 0,5 5 1 16,-1 3-48-16,-4 0-10 0,0 8-1 0,5 0-1 16,-1 1-29-16,-4-1-6 0,4-4 0 0,1 0-1 0,-1-4-23 15,0-3 9-15,5-1-9 0,0-7 0 16,0-1-64-16,0-7-20 0,4 0-4 0,4-4-841 15</inkml:trace>
          <inkml:trace contextRef="#ctx0" brushRef="#br0" timeOffset="52828.6888">7054 4998 2253 0,'-21'-12'49'0,"7"8"11"0,1-4 1 0,4 4 3 0,1 0-51 0,3 4-13 16,5 0 0-16,0 0 0 16,0 0-41-16,0 0-11 0,-4 12-3 0,0 0 0 0</inkml:trace>
          <inkml:trace contextRef="#ctx0" brushRef="#br0" timeOffset="52400.1608">5225 5450 1792 0,'0'0'40'0,"0"0"8"0,0 0 1 0,0 0 1 16,0-8-40-16,0 8-10 0,0-8 0 0,9 1 0 0,0-1 20 0,-1 0 3 15,5-4 0-15,1 4 0 0,-1 1-11 0,0-1-3 16,5 4 0-16,-5 4 0 0,0-4 19 0,0 8 3 15,0-4 1-15,0 8 0 0,0 3-16 0,1 5-2 16,-6 4-1-16,1 3 0 0,-4 8-4 0,3 4-1 16,-3-4 0-16,-1 5 0 0,1-1-8 0,-5 4 0 15,0 0 0-15,-5-8 0 0,5 4 0 0,-4-8 0 16,4 0 0-16,-5-3 0 0,1-9 0 0,0 1 13 16,4 4-3-16,0-13-1 0,0-7-9 0,0 0 0 15,0 0 9-15,0 0-9 0,0 0 36 0,0 0 2 16,0-7 1-16,0-1 0 0,4-4-20 0,0-7-4 15,-4-1-1-15,5-7 0 0,4-4-6 0,-5-1 0 16,5-3-8-16,-1-4 12 0,6 0-4 0,-1 0 0 16,4-7-8-16,1 7 12 0,4 0-12 0,0 0 0 15,4 3 8-15,5 5-8 0,-5 4 0 0,0 4 0 0,1 3 0 0,-1 4 0 16,0 5 0-16,-4 7-10 0,5 0 10 0,-1 8-8 16,5 4 8-16,-9 3 0 0,4 5 0 0,0 0 0 15,-8 7 0-15,4 4 0 0,0 1 0 0,-9-1 0 16,0-4 0-16,-4 5 0 0,0-1 0 0,-5-4 0 15,0 5 0-15,-4-5 0 0,-4 0 0 0,4-3 0 16,-4 3 0-16,-5-3 0 0,0-1 0 0,0-3 0 16,0 3 0-16,1-7 0 0,3 0 0 0,-3-1 8 15,3 1-8-15,-4 0 0 0,9-8 0 0,0-4 8 16,0 0-8-16,0 0 0 0,0 0 0 0,0 0 0 16,0 0 0-16,9-12 8 0,-4 0-8 0,8-3 0 0,-5-1 0 15,1-3 0-15,4-1 0 0,-4-7 8 0,4 0-8 0,1-5 0 16,-6 5 0-16,5-8 8 0,5 0-8 0,-5 0 0 15,5-4 8-15,-5 4-8 0,4 3 0 0,1 5 0 16,4-4 0-16,0 8 0 0,-5 3 0 0,1 4-20 16,-1 1 4-16,1 11 1 0,-5 4 15 0,0 8 16 15,-4 3-3-15,4 9-1 0,-8 7-12 0,-1 4 8 16,-4 8-8-16,0 0 0 0,-4 4 21 0,-1 0-1 16,1-4-1-16,-5 8 0 0,5-8-35 0,4 4-6 15,-5 0-2-15,5-8 0 16,0-4-109-16,0 0-23 0</inkml:trace>
          <inkml:trace contextRef="#ctx0" brushRef="#br0" timeOffset="53398.3137">7695 5302 1267 0,'0'0'112'0,"0"0"-89"0,9-4-23 0,0-4 0 15,-9 8 105-15,8-8 17 0,-8 8 3 0,9-8 1 0,4 5-26 0,0-5-6 16,-4-4-1-16,4 4 0 0,1 0-54 0,-6 1-11 16,1-5-3-16,4 4 0 0,-4-4-14 0,-5 5-3 15,1-1-8-15,-1 0 12 0,1 0-12 0,-5 0 8 16,0 1-8-16,0-1 0 0,0 8 23 0,0 0-2 16,-9-4 0-16,-4 4 0 0,4-4-21 0,-4 4 0 15,-5 0 0-15,5 4 0 0,0 4 0 0,-5 0 0 16,1-5 0-16,-5 9 0 0,0 4 0 0,-4-5 0 15,-1 9 0-15,1-1 0 0,0 1 0 0,-1-1 0 16,-3 9 0-16,3-1-8 0,1 0 8 0,0 8 0 16,4 1 0-16,4-5 0 0,1 4 0 0,3 0 0 15,1-4 0-15,4 0 8 0,5-3-8 0,0-1 0 0,4-8 0 16,4 1 0-16,5-8-10 0,0-5 10 0,4-7-12 16,4-3 12-16,1-5-11 0,4-4 11 0,4-4-10 0,5-7 10 15,0-4 0-15,-1-4 16 0,1-1-1 0,0 1-1 16,-1-4-14-16,-3 4 0 0,-5-4 0 0,-5 4 0 15,5-5 10-15,-4 1-1 0,-1 4 0 0,-4 0 0 16,-4 4-9-16,0 3 12 0,-5 5-12 0,1 3 12 16,-1 4 2-16,-4 12 1 0,0 0 0 0,0 0 0 15,0 0-7-15,4 16-8 0,1 4 11 0,-1 3-11 16,-4 8 0-16,0 4 0 0,-9 0 0 0,5 0 0 16,8 4 0-16,-4 0-17 0,0-3 3 0,5-1 1 15,-1-8-36-15,1 0-7 0,-1-3-2 0,0-5-922 16</inkml:trace>
          <inkml:trace contextRef="#ctx0" brushRef="#br0" timeOffset="53691.5775">8463 4483 403 0,'-9'-20'17'0,"9"9"5"0,0-1-22 0,4 0 0 16,5-3 0-16,-4 7 0 0,-1 0 290 0,-4 8 54 16,0 0 10-16,0 0 2 0,0 0-211 0,13 12-42 15,-8-1-9-15,-1 13-2 0,0 3-56 0,1 4-11 16,-10 0-2-16,1 8-1 0,4 8 18 0,-4 4 3 0,-5 4 1 0,4 7 0 16,-3-4-17-16,-1 5-3 0,-4-1-1 0,4 1 0 15,0-1-11-15,0-7-1 0,5-5-1 0,-5 1 0 16,5 0-10-16,-1-4 0 0,5-5 0 0,-4-3 0 15,4-3-13-15,4-1 1 0,-4-8 1 0,0-4 0 16,5-3-153 0,-10-5-30-16</inkml:trace>
          <inkml:trace contextRef="#ctx0" brushRef="#br0" timeOffset="53959.1142">8858 4167 1659 0,'8'-20'73'0,"-8"20"16"0,0-7-71 0,0 7-18 16,0 0 0-16,0 0 0 0,0 0 84 0,0 0 12 16,0 15 4-16,0 1 0 0,0 7-40 0,0 4-8 15,0 5-2-15,-4 7 0 0,0 11-6 0,-1 5 0 16,5 0-1-16,0 3 0 0,-4 4-16 0,4 1-3 15,-5-1-1-15,5 5 0 0,0-5-8 0,0 0-2 16,5 5 0-16,-5-9 0 0,4 1-21 0,-4-5-5 16,5-3-1-16,-1-8 0 15,0-4-122-15,-4-4-25 0,0 0-5 0</inkml:trace>
          <inkml:trace contextRef="#ctx0" brushRef="#br0" timeOffset="54498.6724">9279 4943 1983 0,'-5'-8'44'0,"-3"0"8"0,3 1 3 0,-3 3 1 16,8 4-45-16,0 0-11 0,0 0 0 0,0 0 0 15,0 0 21-15,0 0 3 0,0 0 0 0,0 11 0 16,-5 9-24-16,5 3 0 0,0 1 0 0,0 7-8 0,5-4 8 0,-5-3 0 15,8 3 0-15,-3-4 0 0,3-3 0 0,-3-5 0 16,4-3 0-16,-1 0 0 0,1-8 0 0,4 0 0 16,-4-8 8-16,0 0-8 0,8-4 17 0,1-12-1 15,0 5 0-15,-1-5 0 0,5-3-4 0,0-4-2 16,4-1 0-16,5-3 0 0,-5 4-10 0,9-4 0 16,0-4 0-16,-4-1 8 0,-4 9-8 0,3 0 0 15,1-4 0-15,4 11 0 0,-9 5 0 0,1 3 8 16,-5 4-8-16,0 0 0 0,-5 8 20 0,1 8-2 15,-1 4 0-15,1 11 0 0,-5 8-18 0,-4 8 0 16,4 4 0-16,-9 12 0 0,1-1 14 0,-5 9-4 16,-5-1-1-16,1 1 0 0,-1 3-9 0,-3-4 0 15,3 1 0-15,-3-5 0 0,-6 5 0 0,1-5 0 16,0 1 0-16,-4-5 0 0,-1 1 17 0,0-5-1 16,-4-3-1-16,-4 0 0 0,-5-4 18 0,1-4 4 0,-10 0 1 0,5-4 0 15,-4 0-27-15,8-4-11 0,-4-7 8 0,4-1-8 16,0-3 24-16,5-9 0 0,9-3 0 0,-5-8 0 15,4 0 22-15,5 0 4 0,0-4 1 0,4-4 0 16,0-11-31-16,9-4-7 0,0-5-1 0,5-3 0 16,3-4-3-16,10 0-1 0,-1-4 0 0,5-4 0 15,13-8-8-15,1 1 0 0,3-1 0 0,9 0 0 16,-4 4-11-16,9 1-1 0,4 3 0 0,4-4 0 16,1 4-127-16,-1 4-25 0</inkml:trace>
        </inkml:traceGroup>
        <inkml:traceGroup>
          <inkml:annotationXML>
            <emma:emma xmlns:emma="http://www.w3.org/2003/04/emma" version="1.0">
              <emma:interpretation id="{48642A24-E44C-43F6-98C6-BECA57C83D5F}" emma:medium="tactile" emma:mode="ink">
                <msink:context xmlns:msink="http://schemas.microsoft.com/ink/2010/main" type="inkWord" rotatedBoundingBox="13855,5329 18179,5018 18279,6412 13955,6723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6235.1831">12258 5111 748 0,'0'0'67'0,"0"0"-54"0,0 0-13 0,9 0 0 16,-1-4 132-16,10 0 24 0,-1 4 5 0,5-4 1 15,0 0-70-15,0 0-13 0,-4-8-3 0,-1 5-1 16,10-5-45-16,-1 0-9 0,0 1-1 0,1-1-1 15,3-8 30-15,-3 5 7 0,-10 3 0 0,10-4 1 16,-6 1-12-16,1 3-2 0,-4-3-1 0,-5 3 0 16,5-4-25-16,-5 1-5 0,0-1 0 0,0 0-1 15,-4 1-11-15,0-5 0 0,-1 1 9 0,1-1-9 0,-4 1 0 0,-1 3 8 16,-4 5-8-16,0-5 0 16,0 4 0-16,-4 4 0 0,-5 5 0 0,0-1 0 0,0 4 8 0,-8 0-8 15,-1 0 8-15,1 7-8 0,-5 1 12 0,-5 8-1 16,1 3-1-16,0 5 0 0,-1 3 18 0,-3 4 3 15,-1 0 1-15,5 5 0 0,8 3-20 0,-4-4-4 16,9 4-8-16,0-8 12 0,4 4-4 0,0-4 0 16,9 0-8-16,0-3 12 0,5-5-12 0,-1 0 9 15,1-3-9-15,8-1 8 16,4 1-29-16,5-8-7 0,4-1 0 0,5-3-972 0</inkml:trace>
          <inkml:trace contextRef="#ctx0" brushRef="#br0" timeOffset="55682.5752">11503 4654 633 0,'0'0'56'16,"0"0"-44"-16,0-7-12 0,-4-1 0 0,4 8 90 0,0 0 16 15,4-12 3-15,-4 0 1 0,0 5 7 0,0-5 2 16,5 0 0-16,-5 0 0 0,4 1-34 0,-4 3-6 16,0-4-2-16,4 4 0 0,1 1-29 0,-1-1-5 15,1 0-2-15,-1 4 0 0,-4-4-15 0,0 8-3 16,0 0-1-16,0 0 0 0,0 0 14 0,0 0 2 15,0 0 1-15,0 0 0 0,4 12-24 0,-4 4-5 16,5-1-1-16,-5 5 0 0,8 3-9 0,-3 4 0 16,-1 9 0-16,5 3 0 0,0 0 0 0,0 3 0 15,-1 5 0-15,1 0 0 0,4 4 0 0,-4-4 0 16,0 3 0-16,0-3 0 0,-5 0 0 0,5-4 8 16,-5-4-8-16,1 0 0 0,-1-4 8 0,-8 0-8 15,4-8 0-15,-5 4 8 0,5 1 15 0,-9-5 2 16,5 0 1-16,-5-3 0 0,5-1-15 0,-5-7-3 0,0-1-8 15,5-3 12-15,-1 4-2 0,1-9-1 0,4-7 0 16,-4 8 0-16,4-8 2 0,0 0 0 0,0 0 0 0,0 0 0 16,0 0 18-16,-5-8 4 0,5-7 1 0,0-1 0 15,0 1-2-15,0-9-1 0,5 1 0 0,-1-5 0 16,0-3-9-16,1-4-2 0,-1 0 0 0,5-8 0 16,0 4-12-16,4-8-8 0,0-3 10 0,5-5-10 15,4 0 0-15,-5-7-20 0,5 0 4 0,4-1 0 16,10 5-17-16,3 3-3 0,5 8-1 0,4 4 0 15,-4 4-53-15,0 12-10 0,-5 4-3 0,5 15-570 16,-9 4-115-16</inkml:trace>
          <inkml:trace contextRef="#ctx0" brushRef="#br0" timeOffset="56910.5575">13815 4803 1638 0,'-4'-8'36'0,"-5"0"7"0,0-4 1 0,1 8 3 16,3-3-38-16,-4-1-9 0,1 0 0 0,-6 0 0 16,1 0 74-16,5 1 13 0,-6-1 2 0,6 4 1 15,-6-4-50-15,1 0-11 0,0 4-1 0,4 0-1 0,-4 4-13 0,0-3-2 16,0 3-1-16,0 0 0 0,-5 3-11 0,1-3 0 15,-1 8 0-15,-4-4 0 0,5 8 0 0,-10 0 10 16,1 7-2-16,-5 1-8 0,0 7 37 0,1 0 1 16,-5 4 0-16,4 4 0 0,-4 4-24 0,9 0-5 15,-5 4-1-15,9 0 0 0,0-4-8 0,4 0 0 16,5-4 0-16,0 0 0 0,9-7 0 0,-1-1 0 16,5-7 0-16,0 3 0 0,5-4 0 0,3-7 0 15,1-4 0-15,4 0 0 0,5-8 0 0,0-4 0 16,-1-4 0-16,9-8 0 0,1 1 12 0,3-5 0 15,-3-3 0-15,8-4 0 0,-4-5-12 0,-5 5 10 16,5-12-10-16,-1 0 10 0,-3-4-10 0,-1-4 0 0,-4 1 9 16,4-5-9-16,-4-4 0 0,-4 5 0 0,-1-5 0 0,1-3 0 15,-1-1 0-15,1-3 0 0,-1-1 0 0,1 1 0 16,4 7 0-16,-5 1 0 0,1-1 0 0,-5 4-8 16,9 5 8-16,-4 7 0 0,-1 3 0 0,1 9 0 15,-5 4 0-15,0 3 0 0,-4 1 0 0,4 7 0 16,-4 4 0-16,-5 4 0 0,-4 4 0 0,0 0 0 15,0 0 0-15,0 0 0 0,0 0 0 0,0 0 0 16,0 0 0-16,-4 12 0 0,-5 0 0 0,5 3 0 16,-5 9 0-16,4 3 0 0,-3 4 0 0,-1 8 8 15,0-4-8-15,0 12 8 0,5 0-8 0,-5 8 8 0,0-5 20 16,5 1 4-16,0 4 0 0,-1 3 1 0,1-3-33 16,-1 3 0-16,5 1 0 0,-8-1 0 0,8-7 0 0,-5 0 0 15,1-9 0-15,0 1 0 16,-1-8-65-16,5-3-17 0,-4-5-3 0,4-8-933 15</inkml:trace>
          <inkml:trace contextRef="#ctx0" brushRef="#br0" timeOffset="57240.9531">14127 4728 1681 0,'0'0'36'0,"0"0"8"0,0 0 2 0,0 0 2 0,0 0-38 0,0 0-10 0,0 0 0 0,0 0 0 15,0 0 54-15,0 16 9 0,4-4 1 0,1 7 1 16,-10 5-27-16,5-1-6 0,-4-3 0 0,4 7-1 16,-5-4-10-16,5 1-1 0,0-1-1 0,0-3 0 15,0 3-7-15,5-7 0 0,4-1-1 0,-1 1 0 16,1-8-11-16,0-1 12 0,4-7-12 0,0 0 12 15,0-7 19-15,5-1 4 0,4-8 1 0,0 1 0 16,0-1 0-16,0 0 0 0,4 1 0 0,0-5 0 16,1-3-7-16,-5-4-1 0,-9 3 0 0,9-3 0 15,0 0-28-15,-5-1 8 0,-4 1-8 0,0 4 0 16,1-5 0-16,-6 9-12 0,6-5 3 0,-10 1-1103 16</inkml:trace>
          <inkml:trace contextRef="#ctx0" brushRef="#br0" timeOffset="57867.3324">15289 4518 1213 0,'5'-12'53'0,"-1"8"12"0,1-4-52 0,-1 5-13 16,-4-5 0-16,9 0 0 0,-5 0 107 0,-4-4 18 15,4 5 4-15,-4-5 1 0,0 0-50 0,0 1-9 16,-4 3-3-16,0-4 0 0,-5 0-22 0,0 1-5 16,0 7-1-16,-8 0 0 0,4 4-19 0,-9 0-4 15,0 0-1-15,0 0 0 0,-4 8-16 0,-1 3 0 16,-3-3 0-16,-6 12 0 0,6-5 0 0,-1 9 16 15,-4-5-3-15,9 8-1 0,-1 5 12 0,5-5 1 16,0 8 1-16,9-4 0 0,4 4-14 0,1 0-2 16,3 1-1-16,5 3 0 0,5-8-9 0,-1 0 10 15,5 0-10-15,0-4 10 0,-1 1-10 0,6-1 0 0,-1-7 0 16,4 3 0 0,1-11-112-16,-1-1-24 0,1-3-4 0</inkml:trace>
          <inkml:trace contextRef="#ctx0" brushRef="#br0" timeOffset="58120.3381">15654 4689 864 0,'0'0'76'0,"0"0"-60"16,0 0-16-16,0 0 0 0,0 0 165 0,0 0 31 15,-9 8 5-15,4 0 2 0,1 0-59 0,0 4-12 16,-5 3-3-16,9 5 0 0,-5-1-50 0,1 5-11 16,0 3-1-16,-1 0-1 0,1-3-26 0,4-1-6 15,0-4-1-15,0 5 0 0,0-5-22 0,4 1-11 16,-4-1 10-16,9-3-10 16,-5-4-134-16,1-1-33 0</inkml:trace>
          <inkml:trace contextRef="#ctx0" brushRef="#br0" timeOffset="58276.703">15807 4186 2286 0,'0'0'50'0,"4"-11"10"0,-4 3 3 0,0 8 1 0,0 0-51 0,0-12-13 0,0 12 0 15,0 0 0 1,0 0-45-16,0 0-12 0,0 0-3 0,0 0 0 0</inkml:trace>
        </inkml:traceGroup>
        <inkml:traceGroup>
          <inkml:annotationXML>
            <emma:emma xmlns:emma="http://www.w3.org/2003/04/emma" version="1.0">
              <emma:interpretation id="{8B08B70D-DFB4-468B-8648-AE93195D9684}" emma:medium="tactile" emma:mode="ink">
                <msink:context xmlns:msink="http://schemas.microsoft.com/ink/2010/main" type="inkWord" rotatedBoundingBox="18845,4951 20775,4812 20866,6086 18937,6225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9091.6807">17540 3781 1612 0,'22'-16'72'0,"-13"12"14"0,-9 4-69 0,9-7-17 16,4 3 0-16,0 4 0 0,-13 0 64 0,0 0 8 16,13 0 3-16,-4 7 0 0,0 5 8 0,-1 4 1 0,-8 7 1 0,0 1 0 15,9 7-17-15,-9 8-3 0,-4 7-1 0,-1 9 0 16,5 4-18-16,0-1-4 0,-8 4-1 0,3 9 0 15,-8-5-13-15,4-4-4 0,5-3 0 0,-1 3 0 16,-3-7-10-16,-1-1-2 0,9-7-1 0,0 0 0 16,0 0-11-16,0-8-17 0,-4-4 4 0,4 0-778 15,8-8-155-15</inkml:trace>
          <inkml:trace contextRef="#ctx0" brushRef="#br0" timeOffset="59510.6558">17759 4713 345 0,'-13'4'31'0,"13"-4"-31"15,0 0 0-15,0 0 0 0,0 0 336 0,0 0 62 16,0 0 12-16,0 0 2 0,0 0-270 0,9 4-54 16,4 0-12-16,5-4-1 0,12 0-40 0,1-4-8 15,-9 0-2-15,13-8 0 0,5 4 27 0,-1-3 4 16,1-1 2-16,-5-4 0 0,4 5-36 0,-4-5-7 15,5-4-2-15,-5 1 0 0,-4-1-3 0,4-3-1 16,-5 0 0-16,1-1 0 0,-13-3-9 0,-1 7 12 16,5-3-12-16,-9 0 12 0,-4-1-12 0,-4 1 12 15,-1 3-12-15,0 1 12 0,1-1-12 0,-5 5 8 16,-9 3-8-16,0 0 8 0,0 5-8 0,1 3 0 0,-6 0 0 16,-3 0 0-16,-1 4 0 0,-4 0 0 0,9 0 0 15,-9 0-11-15,0 8 11 0,0-1-10 0,5 1 10 0,4 8-10 16,-5-4 10-16,-4 7 0 0,9 8 0 0,-4-3 0 15,8-1 0-15,0 4 8 0,0 5-8 0,5-1 11 16,4 0 3-16,0 0 1 0,0 0 0 0,0 5 0 16,9-1-5-16,-1 0-1 0,1-8 0 0,4 4 0 15,0 0 2-15,5 1 0 0,4-5 0 0,9-4 0 16,-1 5-129-16,5-5-26 16,9-3-4-16,-4-9-2 0</inkml:trace>
          <inkml:trace contextRef="#ctx0" brushRef="#br0" timeOffset="58800.7268">16742 3769 1728 0,'0'0'76'0,"0"0"16"0,0 0-73 0,0 0-19 15,0 0 0-15,0 0 0 0,0 16 99 0,0 3 16 16,-5 9 3-16,5-1 1 0,-4 4-88 0,-1 0-18 16,1 12-3-16,0 4-1 0,-5 4 44 0,0 3 9 15,0 1 2-15,1 3 0 0,-1 1-41 0,0-1-8 16,0-3-2-16,0 3 0 0,1 1 31 0,-1-8 5 15,5-1 2-15,-5 1 0 0,0-4-60 0,0-4-12 16,0-4-3-16,5-4 0 0,0-4 24 0,-5-8 12 16,4 5-2-16,1-9 0 0,0-3 17 0,-1-5 3 15,1-3 1-15,0 0 0 0,4-8-31 0,0 0 8 16,0 0-8-16,0 0 0 0,-5-8 0 0,1-3 0 0,4-5 0 0,4 0 0 16,-4 1 0-16,9-5 0 0,0-3 0 0,8-4 0 31,1-9-20-31,4 1-9 0,4 0-3 0,5-4 0 0,-1 4 32 0,6 4 15 0,3 0-2 0,5 0 0 15,0 7-26-15,-5 5-6 0,1 3-1 0,4 0 0 16,0 13 20-16,-9-1-10 0,-5 4 10 0,-8 0-8 16,-4 7 8-16,4 5 0 0,0-4 0 0,-14 8-8 15,-8-1 8-15,0 5 0 0,5-5 0 0,-5 9 0 16,-13-1 0-16,-5 4 0 0,9-3 10 0,-13 3-10 16,-4-4 11-16,-5 5-11 0,-4-1 12 0,0-4-12 15,0 5 8-15,-4-9-8 0,4 1 0 0,-5-5 0 0,5 5 0 16,-5-5 0-16,1 1 0 0,-1 0 0 15,1-9-96-15,4 5-25 0,0-4-6 0,4-4-901 16</inkml:trace>
        </inkml:traceGroup>
        <inkml:traceGroup>
          <inkml:annotationXML>
            <emma:emma xmlns:emma="http://www.w3.org/2003/04/emma" version="1.0">
              <emma:interpretation id="{C6F38C45-F7EB-4FA9-A150-A4E1FA5E4D2B}" emma:medium="tactile" emma:mode="ink">
                <msink:context xmlns:msink="http://schemas.microsoft.com/ink/2010/main" type="inkWord" rotatedBoundingBox="23066,4241 25285,4081 25436,6178 23217,6338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1419.5867">20778 4058 1134 0,'0'0'24'0,"-9"4"6"0,5-4 1 0,-5 0 1 0,0 0-32 0,9 0 0 16,0 0 0-16,0 0 0 0,0 0 60 0,0 0 4 15,0 0 2-15,0 0 0 0,0 0 0 0,0 0 0 0,0 0 0 0,9 0 0 16,4-8-2-16,5 4 0 0,8-4 0 0,0 4 0 16,5 0 0-16,0 0-1 0,-1-3 0 0,10 3 0 15,8-8-8-15,0 0-2 0,5 1 0 0,4 3 0 16,0-4-6-16,18-4-2 0,-5 1 0 0,0-1 0 16,-4 5-36-16,0-1-9 0,4-4 0 0,-4 5 0 15,0-5 0-15,-5 4 0 0,-4 1 0 0,4-5 0 16,-8 8-24-16,-5-3-8 15,1-1 0-15,-6-4-665 0,-3 5-133 0</inkml:trace>
          <inkml:trace contextRef="#ctx0" brushRef="#br0" timeOffset="61804.761">22050 3094 864 0,'0'-11'76'0,"5"-1"-60"16,-1-4-16-16,5 5 0 0,-5-1 41 0,5 4 6 15,-5 0 1-15,5-3 0 0,0 3 64 0,0 0 12 16,-1 0 4-16,1 4 0 0,0 1-52 0,0 3-9 15,-9 0-3-15,8 3 0 0,-8-3 0 0,9 0 0 16,-9 0 0-16,5 12 0 0,3 4-51 0,-8 3-13 0,5 5 0 0,-10 3 0 16,1 8 40-16,-5 4 6 0,-4 8 1 0,-9 11 0 15,-4 5-24-15,-9 11-5 0,-5 4-1 0,-4 12 0 16,5-1 38-16,-5 1 7 0,-4-4 2 0,-1 11 0 16,6-11-36-16,8 0-8 0,-5 0 0 0,9-8-1 15,9-8-19-15,0-4 0 0,5-4 0 0,-1-3 0 16,5-1 0-16,4-7 0 0,1-4 0 0,-1-4 0 15,0-12-140-15,5 4-32 0,-1-8-7 16,1-3-746-16</inkml:trace>
          <inkml:trace contextRef="#ctx0" brushRef="#br0" timeOffset="62712.2885">22866 4385 864 0,'0'0'38'0,"0"0"8"0,9-8-37 0,-9 8-9 15,0 0 0-15,0 0 0 0,0 0 114 0,0 0 21 16,0 0 4-16,0-7 1 0,0 7-60 0,-4-8-12 15,-1 4-3-15,5 4 0 0,0 0-42 0,0 0-9 16,-4-4-2-16,-5 0 0 0,0 4 4 0,5 0 1 0,4 0 0 16,-9 4 0-16,-4 4 19 0,0-4 3 0,4 7 1 0,0-3 0 15,-4 4 1-15,0 0 1 0,-5 3 0 0,1 5 0 16,4 3-13-16,-9 4-2 0,0 1-1 0,-5 3 0 16,10 0-11-16,-1 4-3 0,1 0 0 0,4 8 0 15,-9 4-12-15,4-8 11 0,5 0-11 0,0 0 10 16,0-8-10-16,4 4 0 0,9-7 0 0,0-5 0 15,0-3 0-15,0-5 0 0,4 1-10 0,9-5 10 16,5-3 0-16,0-4 10 0,-5-4 0 0,4-4 0 16,5 4 2-16,5-4 0 0,3-3 0 0,1-5 0 15,0 4-4-15,-1-4 0 0,1-7 0 0,-5 3 0 16,5 1 0-16,-5-5-8 0,-4 1 12 0,5-9-4 0,-10 5-24 16,1-4-6-16,-1-1-1 0,-3 1 0 0,-1-4 23 0,0-4 0 15,-4 4 0-15,-5-1 0 0,0 5 25 0,-4 0 10 16,0 3 1-16,-8 1 1 0,-1 0-22 0,0 3-5 15,-4 1-1-15,0 3 0 0,0 4-9 0,-5-3 0 16,5 3 9-16,0 4-9 16,-5 4-35-16,5 0-11 0,0 0-2 0,-5 1-1 15,-4 6-136-15,0 1-27 0</inkml:trace>
        </inkml:traceGroup>
      </inkml:traceGroup>
      <inkml:traceGroup>
        <inkml:annotationXML>
          <emma:emma xmlns:emma="http://www.w3.org/2003/04/emma" version="1.0">
            <emma:interpretation id="{B74E0976-53FB-4E72-9D22-A01AE9F28A67}" emma:medium="tactile" emma:mode="ink">
              <msink:context xmlns:msink="http://schemas.microsoft.com/ink/2010/main" type="line" rotatedBoundingBox="2136,8298 24272,6943 24387,8816 2250,10171"/>
            </emma:interpretation>
          </emma:emma>
        </inkml:annotationXML>
        <inkml:traceGroup>
          <inkml:annotationXML>
            <emma:emma xmlns:emma="http://www.w3.org/2003/04/emma" version="1.0">
              <emma:interpretation id="{6041CC0B-E368-43CB-B271-08E80D262820}" emma:medium="tactile" emma:mode="ink">
                <msink:context xmlns:msink="http://schemas.microsoft.com/ink/2010/main" type="inkWord" rotatedBoundingBox="2165,8786 3388,8711 3443,9608 2220,9683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9270.5262">588 7918 345 0,'0'0'31'0,"0"0"-31"0,0 0 0 0,4-7 0 16,0 3 45-16,5-4 3 0,0 0 1 0,-9 4 0 16,0-4-19-16,4 1-4 0,1-1-1 0,-1 4 0 15,1-4-17-15,-5 8-8 0,4-8 0 0,-4 4 8 16,4-3 18-16,-4 7 3 0,0-8 1 0,0 0 0 0,0 0 26 0,0 0 4 15,0-3 2-15,0 3 0 0,0-4-24 0,0 4-5 16,5 1-1-16,-5-1 0 0,4-8-15 0,5 5-3 16,-9-1-1-16,0-8 0 0,0 5-1 0,4-1-1 15,1 8 0-15,-1-3 0 0,-4 3 5 0,0 0 0 16,0-4 1-16,0 12 0 0,0 0 12 0,4-7 3 16,-4-5 0-16,0 12 0 0,0 0-3 0,0 0 0 15,0 0 0-15,5-12 0 0,-5 12-10 0,0 0-3 16,0 0 0-16,0 0 0 0,0 0-1 0,0 0-1 15,0 0 0-15,0 0 0 0,0 0 0 0,0 0 0 16,0 0 0-16,0 0 0 0,0 0-3 0,0 0-1 16,9-8 0-16,-9 8 0 0,4-3-10 0,-4 3 12 15,0 0-12-15,0 0 12 0,9 7-12 0,-5 1 12 16,-4-8-12-16,0 8 12 0,0 8-12 0,-4-1 0 16,4 5 0-16,0-1 0 15,-5 1-91-15,5 3-20 0</inkml:trace>
          <inkml:trace contextRef="#ctx0" brushRef="#br0" timeOffset="118274.3109">452 7774 403 0,'4'-8'36'0,"5"4"-36"15,-5-3 0-15,5-1 0 0,0-4 72 0,0 4 8 16,4-3 2-16,-5 3 0 0,6 0-54 0,-6 0-10 16,1 4-2-16,4-3-1 0,-13 7 24 0,0 0 5 15,5-8 0-15,-5 8 1 0,0 0 15 0,0 0 2 16,0 0 1-16,0 0 0 0,0 0-7 0,8-8-2 16,-8 8 0-16,0-8 0 0,0 8-18 0,0 0-3 15,0 0-1-15,0-8 0 0,-4 1 0 0,4 7 0 16,-9-8 0-16,1 0 0 0,-6 4-32 0,-3-4 0 15,4 8 0-15,-5 0 0 0,1-4 13 0,-1 4-4 16,0 4-1-16,1-4 0 0,-5 4 4 0,4 0 0 16,5-4 0-16,-4 4 0 0,4 0-4 0,-5 0 0 15,5 0 0-15,0 0 0 0,4 0-8 0,-9-1 8 16,5 1-8-16,4 4 8 0,-4 0-8 0,5-4 0 16,-1 4 0-16,4 3 0 0,-8-3 0 0,4 4 8 0,1 3-8 15,-1-3 8-15,-4 8-8 0,0-1 0 0,4 4 0 16,-13-3-11-16,4 7 11 0,-4 4 0 0,0 5 0 15,-8-5 0-15,3 8 0 0,-3 0 0 0,-1-8 0 0,9 4 0 16,-4 0 21-16,4-4 10 0,4-3 1 0,1-1 1 16,8-4-33-16,4 5 0 0,10-9 0 0,-1 5 0 15,9-5 0-15,-4 4 0 0,4 1 0 0,9-5 0 16,-4 1 0-16,4-1 0 0,0 1 0 0,4-5 0 16,0-3 0-16,1 0 0 0,-1-4 0 0,0-4 0 15,1-1 13-15,-1-3-4 0,0-3-1 0,1-5 0 0,3 0 5 16,-8-4 1-16,5-3 0 0,-1-1 0 0,-13 0 5 15,13-11 1-15,-4 0 0 0,0 0 0 0,0-5 0 16,5 1 1-16,-6-4 0 0,6-4 0 0,-1 0-9 0,-4 0-3 16,4 0 0-16,-4 0 0 0,0 0-9 0,-4 4 0 15,-1-4 0-15,-3 8 0 0,-6-4 0 0,1 7 0 16,0 5 0-16,-9 0 0 0,0-1 0 0,0 9 0 16,0-1 0-16,0 0 0 0,0 5 0 0,0 3 0 15,0-4 0-15,0 12 0 0,0 0 0 0,0 0-11 16,0-8 3-16,0 8 0 0,0 0 8 0,0 0 0 15,0-7 0-15,0 7 0 0,0 0 0 0,4-4 0 16,1-4 0-16,-1 0 0 0,5 0 0 0,-9 8-8 16,0 0 8-16,0 0 0 0,0 0 0 0,9-4 0 15,-9 4 0-15,0 0 0 0,0 0 0 0,0 0 0 16,0 4 0-16,0-4 0 0,0 0 0 0,4 8 0 0,-4 4 0 16,0-4 0-16,0 3 0 0,4 1 0 0,-8-4 0 15,4 3 0-15,4 1 11 0,-4 0-3 0,0-12 0 16,0 12 0-16,0-1-8 0,0-11 0 0,5 12 0 0,-5 0 0 15,0-1 0-15,8-3 0 0,-8-8 0 0,5 12 0 16,-1 3 0-16,5 1 0 0,-5 0 0 0,5-1 0 16,0-3 0-16,4 7 8 0,-8 1-8 0,3-1 8 15,10 1 0-15,-1-4 0 0,1 3 0 0,-1-3 0 16,5 3-8-16,0-3 0 0,0-1 0 0,-9-3 0 16,1 0 0-16,3-1 0 0,1-3 0 0,-5 4 0 15,-4-4-105-15,4-4-17 0,0 0-3 16,0-8-1-16</inkml:trace>
        </inkml:traceGroup>
        <inkml:traceGroup>
          <inkml:annotationXML>
            <emma:emma xmlns:emma="http://www.w3.org/2003/04/emma" version="1.0">
              <emma:interpretation id="{0FF6DB34-EAE1-408B-BDE7-DDE87B20AD27}" emma:medium="tactile" emma:mode="ink">
                <msink:context xmlns:msink="http://schemas.microsoft.com/ink/2010/main" type="inkWord" rotatedBoundingBox="4742,8138 9941,7820 10018,9081 4820,9399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21163.5752">3532 7778 691 0,'-27'-12'30'0,"27"12"7"0,0 0-29 0,0 0-8 0,0 0 0 0,0 0 0 16,9-4 156-16,0 1 31 0,-9 3 5 0,0 0 2 15,13-4-89-15,0 0-17 0,0-4-4 0,-4 0-1 16,0 4-38-16,8 0-7 0,1-7-2 0,-5 3 0 16,-4-4-25-16,8 1-11 0,10-5 8 0,-1 0-8 15,-4 5 0-15,9-5 0 0,4-3 8 0,0 3-8 16,4-4 0-16,-8 5 0 0,-9-5 0 0,9 1 8 15,-5 3-8-15,-4 1 0 0,-9-5 0 0,0 1 8 16,0 3-8-16,-4 0 8 0,-4 1-8 0,-1-1 8 16,-4 1-8-16,0 3 0 0,4 0 9 0,-8 4-9 15,-9 1 8-15,4-1-8 0,9 8 8 0,0 0-8 16,-9 0 0-16,-4 0 8 0,0 0-8 0,0 4 0 0,4 0 0 16,-13 0 0-16,5-1 0 0,-1 9 0 0,5-4 0 15,-5 4 0-15,-4-1 0 0,0 5-8 0,0-4 8 0,1-1 0 16,3 5 0-16,0 3 0 0,-8-3 0 15,9 4 16-15,12-5-4 0,-8 9-1 0,-5-1 14 0,5 4 3 16,9 4 1-16,0 1 0 0,4-1-1 0,-5 4 0 16,-4-4 0-16,9 4 0 0,9 4-12 0,-4-8-4 15,-14 1 0-15,4-1 0 0,10 0-12 0,4-4 8 16,-9 1-8-16,4-1 0 0,-4-4 0 0,13-3 0 16,0 3-13-16,0-3 4 15,-8-5-21-15,12-3-4 0,14 0-1 0,4-8 0 16,-4-1-157-16,0-6-32 0</inkml:trace>
          <inkml:trace contextRef="#ctx0" brushRef="#br0" timeOffset="121715.759">4852 7322 403 0,'0'0'36'0,"4"-12"-36"16,-4 12 0-16,5-8 0 0,-1-7 137 0,1 3 21 15,-1 0 4-15,0 5 1 0,1-1-44 0,-5 4-9 16,4-4-2-16,-4 8 0 0,0 0-35 0,0 0-7 15,-4-8-2-15,4 8 0 0,0 0-41 0,-13 0-9 0,4 0-2 0,-4 4 0 16,0 0-12-16,-5 4 0 0,0-4 0 0,1 4 0 16,-5-1 9-16,0 9-1 0,-9 0 0 0,5-1 0 15,0-3 20-15,-1 7 3 0,-3-3 1 16,3 7 0-16,-3-3 0 0,8 7 0 0,4-3 0 16,-4 7 0-16,0-4 6 0,9 0 2 0,13 5 0 0,-4 3 0 15,-5 0-18-15,9 0-3 0,0 0-1 0,13 4 0 16,-4-4-6-16,0-4-2 0,-1 4 0 15,6-4 0-15,7-3-10 0,1-1 0 0,-4-4 0 0,0 1 0 16,12-5-83 0,-3 1-12-16,-1-5-2 0,9-7-481 0,-4-8-96 0</inkml:trace>
          <inkml:trace contextRef="#ctx0" brushRef="#br0" timeOffset="120434.6384">2865 7692 172 0,'0'0'16'0,"0"0"-16"0,0 0 0 0,4-7 0 0,-4-1 114 0,4 4 20 16,1-4 4-16,-1 4 1 0,-4 4-92 0,0-8-19 15,5 1-3-15,-1-1-1 0,-4 8 16 0,0 0 2 16,0 0 1-16,0-8 0 0,-4 0 19 0,4 0 4 15,-5 4 1-15,5-3 0 0,0 7-18 0,-9-4-3 16,1 0-1-16,3 0 0 0,-4 0-20 0,-4 4-4 16,5-4-1-16,-1 4 0 0,-4 0-5 0,-5 0-2 15,5 4 0-15,-5 0 0 0,1-4-4 0,-1 0-1 16,-4 4 0-16,0 4 0 0,0-1 0 0,1 5 0 16,-6 0 0-16,5 3 0 0,0 5 10 0,9-4 2 15,-4-1 0-15,3 5 0 0,-3-1-20 0,4 1 0 16,-5 3 0-16,5 0 0 0,0 1 0 0,0 7 0 15,4-4 0-15,0-3 0 0,5-1 0 0,4 0 13 0,4-3-2 16,5-1-1-16,-5 1 6 0,9-8 2 0,1 3 0 16,-1-3 0-16,4-4-6 0,1-4-2 0,4 0 0 0,0-4 0 15,0 0 19-15,0-4 4 0,0 0 1 0,4-4 0 16,-4-4-1-16,4-3 0 0,-4 3 0 0,0-8 0 16,0 1-17-16,-4-1-4 0,3-3-1 0,1 0 0 15,-8-9 2-15,3 5 1 0,1-4 0 0,-1-4 0 16,5-4 6-16,-9 0 0 0,-4-4 1 0,4-4 0 15,5 0-13-15,-1 1-8 0,-8-5 10 0,0 0-10 0,8 1 0 0,1 3 0 16,-5 0 0-16,0 4 0 16,-8 4-11-16,3 8-1 0,10 0-1 0,-9-1 0 0,-9 1 13 15,9 4 0-15,-1 7-10 0,1 1 10 0,0 7 0 16,-9-3 0-16,4 3 0 0,1 4 0 0,8 0 0 0,-4 1-11 16,-18-1 11-16,9 0-8 0,9 8 8 0,-9 0 0 15,0 0 8-15,-9 0-8 0,4 0 0 0,5 0 0 16,0 0 0-16,0 0 0 0,-22 8 0 0,14-4-10 15,8-4 1-15,-5 19 0 0,-12 1 1 0,8 3 0 16,0 0 0-16,5 5 0 0,-1 3 8 0,-3 0 0 16,-5 4 0-16,8 0 0 0,1 4 0 0,-1 0 12 15,-12 4-2-15,-1 4-1 0,14-4 0 0,-5 4 0 16,5 0 0-16,-5-1 0 0,0 1 1 0,5-4 0 16,4 0 0-16,0 0 0 0,-5-4-1 0,1-4 0 15,13 0 0-15,0-4 0 0,-5 0-9 0,5-3 0 16,-1-1 0-16,10-4 8 0,0-3-8 0,-1-1 0 15,-4-3 0-15,5 0 0 16,13-9-74-16,-5 5-17 0,-9-8-3 0</inkml:trace>
          <inkml:trace contextRef="#ctx0" brushRef="#br0" timeOffset="121960.5803">5370 7287 2134 0,'0'0'95'0,"0"0"19"0,0 0-91 0,0 0-23 15,0 15 0-15,0 1 0 0,4 7 16 0,-4 5 0 16,5-1-1-16,-5 4 0 0,0 4 19 0,0 0 4 15,4 0 1-15,-8 1 0 0,-1-1-27 0,5 4-12 0,-4-8 10 0,4 0-10 16,0-8-12-16,0 1-9 0,0-5-2 0,4-3-658 16,-4-1-132-16</inkml:trace>
          <inkml:trace contextRef="#ctx0" brushRef="#br0" timeOffset="122109.4361">5528 7045 1868 0,'0'0'41'0,"-9"-4"9"0,0 0 2 0,0 0 0 0,-4 4-42 0,0-4-10 0,4-3 0 0,5 3-552 16,-5 4-112-16</inkml:trace>
          <inkml:trace contextRef="#ctx0" brushRef="#br0" timeOffset="122738.7495">6256 7361 172 0,'0'0'8'0,"4"-8"1"0,1 0-9 0,-1 0 0 0,-4-3 0 0,5 3 0 15,-1 0 270-15,0 0 52 0,-4-3 10 0,0 3 3 16,0-8-176-16,0 5-35 0,0-1-8 0,0 0 0 0,-4 8-58 0,0-4-11 16,4 5-3-16,0 3 0 0,0 0-18 0,0 0-4 15,-9 0-1-15,-4 3 0 16,-1 5-45-16,1 0-8 0,-4 4-3 0,-1-1 0 0,5 5 15 0,-5 0 2 15,-3 3 1-15,3 1 0 0,0-1 4 0,5 1 1 16,-4-5 0-16,4 5 0 0,4-5 12 0,0 5 0 16,5-8 0-16,4 3 0 0,0-3 0 0,0 0 0 15,4 3 0-15,5 1 0 0,0-5 0 0,4-3 0 16,0 0 0-16,0 4 0 0,5-1 0 0,4 1 16 16,-5 0-3-16,5 3-1 0,0 5 9 0,4-1 2 15,-4 1 0-15,0 3 0 0,-4-3 5 0,4 3 0 16,-5-3 1-16,-4 3 0 0,-8-3-29 0,-5-1 0 15,0 1 0-15,-5-5 0 0,1-3 10 0,-5 3-1 16,-4-3 0-16,-5 4 0 0,5-5-9 0,-4 1 8 16,-5-4-8-16,4 4 8 0,-4-1-8 0,0-3 0 15,0 0 0-15,1 0-11 16,3-4-49-16,-4 0-9 0,0-4-3 0,5-4-769 0</inkml:trace>
          <inkml:trace contextRef="#ctx0" brushRef="#br0" timeOffset="122995.7265">6704 7486 1728 0,'0'0'153'0,"0"0"-122"16,0 0-31-16,0 0 0 0,8 7 51 0,1 1 4 15,0 0 1-15,-5 4 0 0,1-1-16 0,-1 5-4 16,0-4 0-16,1-1 0 0,-5 9-27 0,0-1-9 16,4-3 0-16,1 4 0 0,-1-5 0 0,0 1 0 15,-4-1 0-15,5 1 0 0,-5-8 0 0,0 3-22 16,4-3 3-16,-4 4-582 16,-4-8-117-16</inkml:trace>
          <inkml:trace contextRef="#ctx0" brushRef="#br0" timeOffset="123154.3057">7041 7033 2098 0,'0'0'46'0,"0"0"10"0,0 0 1 0,0 0 3 0,0 0-48 0,0 0-12 0,0 0 0 0,0 0 0 31,0 0-80-31,0 0-19 0,0 0-3 0,-8 12-728 0</inkml:trace>
          <inkml:trace contextRef="#ctx0" brushRef="#br0" timeOffset="123669.7298">7467 7314 1497 0,'0'0'133'0,"0"0"-106"0,0 0-27 0,0-4 0 0,0-8 106 0,0 12 16 16,0 0 3-16,0 0 1 0,0-7-55 0,0 7-11 16,0 0-3-16,0 0 0 0,4-8-45 0,-4 8-12 15,0 0 0-15,0 0 0 0,0 0 0 0,0 0 0 16,0 0 0-16,-8 4 0 0,-1 0 0 0,0-4-11 15,0 4 11-15,5-1-8 0,-9 5 8 0,4 4 0 16,0 0 8-16,0-1-8 0,-4 5 0 0,4 0 8 16,-4-1-8-16,4 5 0 0,1 3 12 0,-6 0-3 15,6 1 0-15,3-1 0 0,-3 1-9 0,8 3 0 16,-5 0 0-16,5-3 8 0,5-1-8 0,-1 0 0 16,5-3 0-16,-1-1 0 0,6-3 0 0,-6-4 0 0,6-5-9 0,-6 1 9 15,1 0 0-15,4-4 0 0,5-8 0 0,-5 4 0 16,0-4 0-16,5-4 0 0,-5 4 0 0,4-7 9 15,1-5-9-15,0 5 10 0,-10-5-10 0,10-4 10 16,-5 1-10-16,-4-1-9 0,4 1 9 0,-9-4-13 16,1-5 13-16,-1 1 0 0,1 4 0 0,-5-1 0 15,0-3 0-15,-5 7 0 0,1-3 0 0,-1 7 0 16,1 5 0-16,-5-1 0 0,0 4 9 0,1 0-9 16,-6 1 0-16,1 7-8 0,0-4-1 0,-4 4 0 15,-1 0-41-15,5 4-8 0,-9-4-2 0,4 3-548 16,-4 1-109-16</inkml:trace>
        </inkml:traceGroup>
        <inkml:traceGroup>
          <inkml:annotationXML>
            <emma:emma xmlns:emma="http://www.w3.org/2003/04/emma" version="1.0">
              <emma:interpretation id="{E9BD0B10-5E9C-414C-8BEA-EC974AA4B1A1}" emma:medium="tactile" emma:mode="ink">
                <msink:context xmlns:msink="http://schemas.microsoft.com/ink/2010/main" type="inkWord" rotatedBoundingBox="10619,8276 11148,8243 11181,8771 10651,8803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24219.8841">8235 7209 2041 0,'0'0'44'0,"0"0"10"0,0 0 2 0,0 0 2 0,0 0-46 0,0 0-12 0,0 0 0 0,0 0 0 15,0 0 35-15,4 11 5 0,5-3 0 0,-5 0 1 16,5 8-33-16,-5-5-8 0,5 9 0 0,0-1 0 16,-5-3 0-16,5 3 0 0,-5 1 0 0,1-1 0 15,4 5 0-15,-5-5-12 0,-4-7 2 0,0 4 1 16,0 3 9-16,0-7 0 0,0-12-9 0,0 8 9 15,0-8 0-15,0 0 15 0,0 0-3 0,0 0 0 16,0 0 34-16,0 0 6 0,0 0 2 0,0 0 0 16,0-8 16-16,-4-4 3 0,4 0 1 0,4-7 0 15,5-1-59-15,4-3-15 0,-9-4 0 0,14-4 0 16,-1-1-14-16,10 1-6 0,-1-4 0 0,5 8-1 16,0-1 10-16,-1 5 3 0,1 4 0 0,-5-1 0 15,-4 8 8-15,-4 5-8 0,4-1 8 0,-5 4-8 16,-4 8 8-16,1 4-10 0,3-1 10 0,-4 9-10 15,0 0 10-15,1 3 0 0,-10 8 0 0,5-3 0 0,0 3-25 16,-5 0 0-16,-4 5 0 0,0 3 0 0,0-4 40 16,0 0 8-16,-4-4 1 0,-1 5 1 0,5-5-25 15,0 0-14-15,0-3 2 0,5-1 0 16,-5 0-123-16,8-3-24 0,-3-5-5 0</inkml:trace>
        </inkml:traceGroup>
        <inkml:traceGroup>
          <inkml:annotationXML>
            <emma:emma xmlns:emma="http://www.w3.org/2003/04/emma" version="1.0">
              <emma:interpretation id="{52266BEC-FAE4-46F5-9C0C-18E70A400ECA}" emma:medium="tactile" emma:mode="ink">
                <msink:context xmlns:msink="http://schemas.microsoft.com/ink/2010/main" type="inkWord" rotatedBoundingBox="12458,7758 16320,7521 16395,8746 12533,8983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25158.4754">10376 6928 864 0,'30'-16'38'0,"-21"12"8"0,-9-3-37 0,0-1-9 16,-4 0 0-16,4 0 0 0,0 0 112 0,0 8 21 16,0-11 4-16,0 11 1 0,4-8-44 0,-4 8-9 0,0 0-1 0,0 0-1 15,0 0-51-15,0 0-11 0,0 0-1 0,0 0-1 16,0 0 6-16,0 0 2 0,0 0 0 0,0 0 0 15,0 0-9-15,0 0-2 16,0 0 0-16,0 0 0 0,0 0 4 0,0 0 0 16,0 0 0-16,0 0 0 0,0 8 7 0,5-4 1 0,-5 7 1 0,-5 1 0 0,1 8-4 0,-1 3-1 15,-3 0 0 1,3 9 0-16,-4-5-9 0,5 8-3 0,-5 0 0 0,0 4 0 0,5 0 0 0,-5 0 0 16,5 4 0-16,-5 0 0 0,5-4-12 0,-1 4-16 15,-3 0 3-15,3-4 1 0,-4-4 40 0,5-4 9 16,-5 0 2-16,5 0 0 0,-5-3-25 0,0-1-5 15,1 0-1-15,3-7 0 0,-4-1-8 0,1-3 0 16,-1-1 0-16,-4 5 0 16,4-8-47-16,0-1-11 0,-4-3-2 0,4 0-1 15,5 0-49-15,-5-1-10 0,0 1-1 0,5-4-1 16,0 0 24-16,-1 0 5 0,5-4 1 0,0 0-356 0,0 0-72 16</inkml:trace>
          <inkml:trace contextRef="#ctx0" brushRef="#br0" timeOffset="125438.5798">10152 7088 748 0,'0'0'33'0,"0"-8"7"0,0-4-32 0,0 5-8 15,0-5 0-15,4-4 0 0,-4 5 113 0,5-5 21 16,3 4 4-16,-3-3 1 0,4 3-93 0,-1-4-18 16,1 5-4-16,4-9-1 0,5 8-33 0,-1-3-6 15,5 3-2-15,5-3 0 0,-1-1 66 0,0-4 12 16,5 9 4-16,0-5 0 0,-5 1 0 0,0 3 0 0,5 0 0 0,4 4 0 16,-4-3-24-16,8 3-5 15,-4 4-1-15,5-4 0 0,-1 0-17 0,1 4-3 16,-1-3-1-16,5 7 0 0,-4 0-13 0,4 0 0 15,0 4 0-15,-1-1 0 0,-7 5 0 0,-1 0 0 16,-5 4 0-16,-8 3 0 0,-9-3 0 0,-4 4 9 16,-4 3-9-16,-10 1 8 0,-4-5 1 0,-8 1 0 15,-5 3 0-15,-9 1 0 0,5-1 13 0,-5 1 2 16,-8-1 1-16,4 1 0 0,0 3-13 0,-1-3-2 16,-3-5-1-16,-1 1 0 0,-3 0-1 0,3-1 0 15,5 1 0-15,0-8 0 0,-5 3-8 0,10-3 8 16,-5-4-8-16,8 0 8 0,10 4-8 0,4-4-9 15,-5-4 9-15,5 3-627 16,0-3-117-16</inkml:trace>
          <inkml:trace contextRef="#ctx0" brushRef="#br0" timeOffset="126142.5508">11091 7154 691 0,'9'-4'61'0,"-1"-4"-49"0,-3 1-12 0,3 3 0 16,-3-8 121-16,-1 4 22 0,1 0 4 0,3 5 1 16,1-5-65-16,-4 0-13 0,3 0-2 0,1 4-1 15,0 0 0-15,0 0 0 0,-9 4 0 0,8 0 0 16,-8 0-8-16,0 0-2 0,0 0 0 0,0 0 0 16,0 0-29-16,9 8-5 0,-4 4-2 0,-1 4 0 15,-4 3-11-15,0 4-2 0,0-3-8 0,4 3 12 16,-4 1-12-16,5-1 0 0,-1 1 0 0,1 3 0 15,-1 0-9-15,0-3-5 0,-4-1-1 0,5-4 0 16,-5 5 39-16,4-5 7 0,-8-3 1 0,4-4 1 16,-5-1-1-16,5-3-1 0,0-8 0 0,-4 12 0 15,0-8-7-15,4-4 0 0,0 0-1 0,-9 4 0 0,9-4-12 16,0 0-3-16,0 0 0 0,0 0 0 0,-5-4-8 0,1-4 10 16,0-4-10-16,4 1 10 0,0-1-10 0,4-4 12 15,-4-3-12-15,4-1 12 0,1 1-2 0,4-5 0 16,-1 5 0-16,1-8 0 0,0 3-10 0,4 1 0 15,5-1 9-15,-1-3-9 0,1 4 0 0,-1 3 0 16,5 1 0-16,0-1 0 16,-4 5-21-16,4-1-6 0,0 4-1 0,-5-3-661 15,5 3-133-15</inkml:trace>
          <inkml:trace contextRef="#ctx0" brushRef="#br0" timeOffset="126634.9282">12135 7131 345 0,'0'0'15'0,"0"0"4"0,0 0-19 0,0-8 0 0,0 0 0 0,0 0 0 16,0 1 280-16,0 7 52 0,-4-8 10 0,-1 0 2 15,1 4-254-15,4 4-51 0,0 0-11 0,0 0-1 16,-13-4-16-16,4 4-3 0,-4 0-8 0,4 4 12 0,-9 0-12 16,5 4 9-16,-4 0-9 0,-5 3 8 0,4-3 4 0,1 8 0 15,-5-1 0-15,0 1 0 0,4 3-12 0,5 1 10 16,0-1-10-16,4 1 10 0,0-1-10 0,5-3 0 16,0 0 0-16,4 3 8 0,-5-7-8 0,10-1 0 15,8-3 0-15,0 4 8 0,0-4-8 0,0 0 0 16,5-8 0-16,4 3 8 0,-5-3-23 0,1-3-5 15,-1-1 0-15,1 0-1 0,-1 0 54 0,-3-4 11 16,-6-4 3-16,1 5 0 0,0-5-12 0,-5 0-3 16,5-3 0-16,-5 3 0 0,-4-8 4 0,5-3 1 15,-1 3 0-15,1-3 0 0,-5 0-21 0,0-1-5 16,0 5-1-16,0-1 0 0,0 5-10 0,-5 3 0 16,1 0 0-16,-5 4 8 0,0 5-18 0,1-5-4 15,-10 4-1-15,0 4 0 16,1 0-157-16,-5 4-31 0</inkml:trace>
          <inkml:trace contextRef="#ctx0" brushRef="#br0" timeOffset="127228.2256">12499 6561 525 0,'0'0'23'0,"0"0"5"0,13-7-28 0,-8-5 0 16,-5 4 0-16,0-4 0 0,-9 5 80 0,9-5 9 15,4 4 3-15,-8 0 0 0,-5 0-20 0,5 1-4 16,4-1-1-16,0 8 0 0,0 0-5 0,0 0-1 16,0-8 0-16,0 8 0 0,0 0-9 0,0 0-1 15,-5-8-1-15,5 8 0 0,0 0 11 0,0 0 3 16,0 0 0-16,0 0 0 0,0 0-33 0,0 0-7 16,0 0 0-16,0 0-1 0,0 0 2 0,9 8 1 15,0 8 0-15,-5-1 0 0,-4 1-1 0,5 3 0 16,3 5 0-16,-3-1 0 0,-1 1-5 0,-4 7-2 15,0 0 0-15,5 4 0 0,-1 4-2 0,-4-4-1 16,-4 4 0-16,-1 0 0 0,1 0-3 0,-1 0 0 0,-3 0 0 0,-1 4 0 16,-4-4-2-16,4-4-1 0,5 0 0 15,-1 0 0-15,-4-3-9 0,5-5 0 0,8 0 0 0,-4-3 0 16,0-5 0-16,0-3 0 0,0-5 0 0,5 1 0 16,-1-4 0-16,-4-8 0 0,-4 8 0 0,4-8 0 15,0 0 32-15,0 0 4 0,0 0 0 0,0 0 1 16,13-8-8-16,-9 0-1 0,1-4-1 0,-1 1 0 15,5-1-27-15,-5-4 0 0,9 1 0 0,1-1 0 16,-1-3-16-16,0-1-8 0,4 5-1 16,5-1-1-16,5 0-10 0,-1 1-1 0,5 7-1 15,-1 0 0-15,1-4 38 0,0 5 0 0,-5-1 0 0,5 4 0 0,-5 0-12 0,1 8 12 16,-6-4-10-16,-7 8 10 0,-1 0 0 0,-4-1-9 16,4 1 9-16,-13 4 0 0,-5 0 0 0,1 3 0 15,0 5 0-15,-5-1 0 0,-4-3 0 0,-1 3 9 16,1-3-9-16,0 3 10 0,0 1-10 0,-5-5 0 15,-3 1 0-15,3-4 0 0,0 3 44 0,1-3 8 16,-1-4 0-16,-4 4 1 0,5-1-41 0,-1-3-12 16,1 0 0-16,-5 0 0 15,0-1-39-15,-4 1-12 0,-1-4-2 0,-3-4-1 16,3 0-162-16,1 0-32 0</inkml:trace>
          <inkml:trace contextRef="#ctx0" brushRef="#br0" timeOffset="127542.4054">13315 6456 1785 0,'9'-12'159'0,"0"5"-127"0,4-1-32 0,0 0 0 16,-9 4-58-16,-4 4-18 0,0 0-3 0,14-4-1 15,-6 0 116-15,1 4 22 0,-9 0 5 0,0 0 1 16,9 8 0-16,-5 4 0 0,-4-1 0 0,0 5 0 16,0 4 0-16,-4-1 0 0,-1 4 0 0,1 5 0 15,-9-1-52-15,9 4-12 0,-1 4 0 0,1 0 0 0,-5 1 34 0,5 3 4 16,-1 3 1-16,1-3 0 0,-1 0-29 0,1 0-10 16,0 4 0-16,-1-4 9 0,10-4-9 0,-5 1 0 15,-9-5 0-15,5-4 8 16,4-4-41-16,-5 1-9 0,1-1-2 0,-5-3-624 15,5-1-126-15</inkml:trace>
          <inkml:trace contextRef="#ctx0" brushRef="#br0" timeOffset="127921.3113">13583 7178 1728 0,'0'0'76'0,"9"-8"16"0,-5 4-73 0,5 0-19 0,4 0 0 0,4-4 0 15,-3 0 0-15,7 1 0 0,6-5 0 0,-1 0 0 16,0 1 32-16,1-1 4 0,-1-4 0 0,-4 5 0 16,-4-5-26-16,4 4-10 0,-1-7 8 0,6-1-8 15,-1 1 0-15,-8 3 0 0,-14 1 8 0,-4 3-8 16,4 0 21-16,-4-3 3 0,-4 3 0 0,0 0 0 15,-1 0 9-15,1 1 3 0,-5-1 0 0,0 4 0 16,1 0-17-16,-1 5-3 0,-4-1-1 0,4 8 0 16,-4-1-15-16,0 1 0 0,-1 4 0 0,1 0 0 15,0 0 0-15,0 0 0 0,0 3 0 0,0 5 0 16,-1-1 0-16,1 5 0 0,0-1 0 0,0 5 0 16,0 3 0-16,0 0 0 0,4 1 0 0,-4-1 0 0,-5 4 0 15,9-3 0-15,1-1 0 0,-1 0 0 0,0-3-13 16,0 3 4-16,5-4 1 0,4 1-620 15,0-5-124-15</inkml:trace>
        </inkml:traceGroup>
        <inkml:traceGroup>
          <inkml:annotationXML>
            <emma:emma xmlns:emma="http://www.w3.org/2003/04/emma" version="1.0">
              <emma:interpretation id="{F9D85BED-3935-42CC-8825-2FFDC3FBD457}" emma:medium="tactile" emma:mode="ink">
                <msink:context xmlns:msink="http://schemas.microsoft.com/ink/2010/main" type="inkWord" rotatedBoundingBox="16847,7875 17893,7811 17931,8419 16884,8483"/>
              </emma:interpretation>
            </emma:emma>
          </inkml:annotationXML>
          <inkml:trace contextRef="#ctx0" brushRef="#br0" timeOffset="128676.8954">14465 6713 1728 0,'0'0'38'0,"0"0"8"0,0 0 2 0,0 0 0 0,8 8-39 0,1 4-9 0,-4 4 0 16,8-1 0-16,-5 5 53 0,1 3 9 0,0 0 2 0,-5 1 0 15,5 3-29-15,-4 0-6 0,-1-3-1 0,-4-1 0 16,0 5-13-16,0-1-3 0,0-4-1 0,0 5 0 16,-4-5 11-16,-1-4 2 0,1 1 1 0,-1-4 0 15,1 3 23-15,-5-7 4 0,5-1 0 0,-1-3 1 16,-3 0-33-16,3-4-8 0,5-4 0 0,-4 4-1 15,4-4-11-15,0 0 0 0,0 0 0 0,0 0 0 16,0 0 28-16,-4-12 3 0,4 0 1 0,4 1 0 16,0-9-24-16,1 1-8 0,3-1 0 0,6 1 9 15,3-1-9-15,-4-3 0 0,9-1 0 0,0-3 8 16,0 4-8-16,4-5 0 0,-4 9 0 0,9-8 0 16,0 3-35-16,0 1 1 15,-10 3 0-15,10 5 0 0,-4 3 34 0,-6 4 0 0,-3 8 0 0,0 0 0 0,-1 4 0 16,1 4 0-16,-5 11 0 0,4-3 0 0,1 0 0 15,-5 3 0-15,5 1 0 0,-5 3 0 0,0 0 0 16,0 5 0-16,-4-5 0 0,4 1 0 0,-4-5 0 0,0 1 0 16,-5-9 0-16,5 5 0 0,-9-4 0 0,4-5 0 15,-4-7 0-15,0 0 0 0,0 0 0 0,0 0 0 16,0 0 0-16,0 0 0 0,0 0 0 0,0 0 0 16,-4-7 0-16,4-5 0 0,-5-4 0 0,5 5 0 15,5-5 0-15,-5-4 0 0,9 1 44 0,-5-4 16 16,9-5 4-16,0 1 0 15,0 0-103-15,5-1-20 0,4 1-4 0,4 0-1 0,1 3 52 16,-1-3 12-16,5 8 0 0,-5 3 0 0,0 4 0 0,1 4 0 16,-6 5 0-16,1 3 0 0,-4 3 0 0,-1 9 0 15,1 8 0-15,-5 7 0 0,-4 4 0 0,0 8 0 0,0 0 0 16,-9 0 0-16,4 0 0 0,-4 0 0 0,0 4 0 0,0-4 0 31,-4-4-63-31,4 4-9 0,-5-4-3 0,5 4-597 0,0-8-119 0</inkml:trace>
        </inkml:traceGroup>
        <inkml:traceGroup>
          <inkml:annotationXML>
            <emma:emma xmlns:emma="http://www.w3.org/2003/04/emma" version="1.0">
              <emma:interpretation id="{2716C713-A385-4551-843C-586A4290FD85}" emma:medium="tactile" emma:mode="ink">
                <msink:context xmlns:msink="http://schemas.microsoft.com/ink/2010/main" type="inkWord" rotatedBoundingBox="19393,7380 21373,7259 21479,8994 19499,911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9872.1314">17009 6308 403 0,'0'0'36'0,"0"0"-36"0,9-4 0 0,0 0 0 16,4 4 158-16,-4 0 25 0,4-4 5 0,0 4 0 15,0-4-70-15,0 4-14 0,14-4-4 0,-5 0 0 16,0-3-41-16,4 3-9 0,5 4-2 0,8 0 0 16,1-4-15-16,3 0-3 0,-3 0-1 0,-5 0 0 15,13 0-3-15,-4-4-1 0,0 5 0 0,4-1 0 16,1 0 14-16,3 0 2 0,-4 0 1 0,18-4 0 15,-13 0 17-15,0 1 3 0,-5 3 1 0,-4-4 0 0,-9 0-51 16,-5 0-12-16,6 4 0 0,-6 0 0 0,-8 1 0 16,0-1 0-16,0 4 0 0,-4-8 0 15,4 4-48-15,-9 4-13 0,-4-8-3 16,4 8 0-16,0 0-6 0,0 8-2 0,0-8 0 0,-4 8-464 16,0-4-94-16</inkml:trace>
          <inkml:trace contextRef="#ctx0" brushRef="#br0" timeOffset="129398.4958">17290 6343 460 0,'4'-8'41'0,"5"0"-33"16,-4 1-8-16,8-5 0 0,-5 0 83 0,1 4 14 15,0-3 3-15,4 3 1 0,-4 0 9 0,0 0 2 16,-9 8 0-16,13 0 0 0,-9-8-16 0,-4 8-4 15,0 0 0-15,0 0 0 0,0 0-14 0,0 0-3 16,0 0-1-16,0 0 0 0,0 0-20 0,0 0-4 16,0 0-1-16,5 12 0 0,-10-4-15 0,1 4-3 15,4-5-1-15,0-7 0 0,-4 8-10 0,4-8-1 16,-5 8-1-16,5 0 0 0,-4 4-3 0,4-1-1 16,0 9 0-16,0-1 0 0,4 1-1 0,5 3 0 0,-9 8 0 15,9 4 0-15,-5 4-29 0,0 4-5 0,1 0-2 16,-5 8 0-16,0 0 59 0,0 3 11 0,-5 5 2 0,1 3 1 15,-5-3-18-15,-4-5-4 0,0 5-1 0,0-1 0 16,4-3-11-16,-4-4-3 0,0-5 0 0,4 5 0 16,-4-8-31-1,4-4-6-15,-4-4-2 0,4 0 0 0,0-8 39 0,1-3 8 0,-1-5 2 0,0-3 0 16,5-4-35-16,4-5-8 0,0-7 0 0,0 0-1 16,0 0-31-16,0 0-5 0,0 0-2 15,4-11 0-15,5-1-109 0,0-7-23 0,4-1-4 16</inkml:trace>
          <inkml:trace contextRef="#ctx0" brushRef="#br0" timeOffset="130729.8604">17935 6339 730 0,'0'0'32'0,"0"0"8"0,13 0-32 0,-4-4-8 0,0 0 0 0,-1-4 0 16,1 8 71-16,4-3 13 0,1-5 2 0,-1 4 1 16,-5 4-52-16,6-4-11 0,-1 0-1 0,-4 0-1 15,-9 4-22-15,8 0 8 0,5 0-8 0,-4 0 0 16,-9 0 42-16,0 0 4 0,0 0 1 0,0 0 0 15,0 0 41-15,0 0 8 0,0 0 1 0,0 0 1 0,0 0-42 0,0 0-8 16,0 0-1-16,0 0-1 0,0 0-16 0,0 0-3 16,0 0-1-16,0 0 0 0,0 0-14 0,0 0-2 15,0 0-1-15,0 0 0 0,0 0 3 0,0 0 0 16,9 0 0-16,0 4 0 0,-9-4 6 0,0 0 2 16,0 0 0-16,9 4 0 0,-9-4-1 0,4 4 0 15,-4 4 0-15,0-8 0 0,0 0 4 0,0 0 1 16,0 0 0-16,0 0 0 0,4 11-8 0,-4 5-2 15,5-4 0-15,-5 3 0 0,-5 1-3 0,5-1-1 16,0 9 0-16,0-1 0 0,0 5-10 0,0-1 8 16,-4 4-8-16,4 4 8 0,0 4 5 0,-4 0 1 15,-5 4 0-15,4 8 0 0,1-1 1 0,0 1 0 16,-5 4 0-16,4-5 0 0,-3 1 10 0,3 4 3 16,-3-8 0-16,3 7 0 0,1-7 6 0,-1-4 2 15,10-4 0-15,-5 0 0 16,0 0-80-16,0-8-16 0,4 0-4 0,5-3 0 0,-5-5 64 0,1-7 0 0,-5-1 12 15,4-3-2 1,5 3-34-16,-9-3-6 0,0-12-2 0,0 0 0 16,9 4-161-16,-9-4-33 0,0 0-6 0,0 0-2 0</inkml:trace>
          <inkml:trace contextRef="#ctx0" brushRef="#br0" timeOffset="131368.218">18571 7388 1728 0,'0'0'38'0,"0"0"8"0,0 0 2 0,4-4 0 0,1-4-39 0,4 1-9 16,-1 3 0-16,1 0 0 0,4-4 59 0,0 4 9 15,5-4 3-15,8 4 0 0,-4 1-43 0,5-1-9 16,3-4-2-16,5 4 0 0,1 4-17 0,-6-4 0 16,1 0 0-16,-5-4 0 0,-4 8-23 0,0 0 2 15,-4-4 0-15,-1 4 0 0,1-3 21 0,-5 3 0 0,-4 0 0 0,0 3 0 16,-1 1 0-16,-8-4 0 0,0 0 0 0,5 8 0 15,-5-8 39-15,4 8 12 0,-4 8 2 0,0-5 1 16,-4 5-35-16,-1-4-7 0,1-1-2 0,0 5 0 16,-10 3-10-16,6 1 0 0,-6 7 0 0,1-3 0 15,-4 3 24-15,-5 0 4 0,0-3 0 0,-4-1 0 16,-1 4-45 0,-4-3-9-16,5-5-2 0,0 5 0 0,0-1 54 0,4-8 10 0,0 1 3 0,0 0 0 15,0-1-11-15,9 1-3 0,-5-8 0 0,9 3 0 16,0-3-25-16,1 0 0 0,-1 0 0 0,0-4 0 15,9-4 0-15,0 0 0 0,0 0 0 0,0 0 0 16,0 0 36-16,9 4 1 0,0-1 1 0,8 1 0 16,1 0-29-16,4-4-9 0,8 0 0 0,1 0 0 15,9 0-25-15,-1 0-12 16,1-4-3-16,4 4-695 0,-5-4-139 0</inkml:trace>
        </inkml:traceGroup>
        <inkml:traceGroup>
          <inkml:annotationXML>
            <emma:emma xmlns:emma="http://www.w3.org/2003/04/emma" version="1.0">
              <emma:interpretation id="{6B3F6B7A-1BC1-44D0-A68A-AB1A1A54DA5C}" emma:medium="tactile" emma:mode="ink">
                <msink:context xmlns:msink="http://schemas.microsoft.com/ink/2010/main" type="inkWord" rotatedBoundingBox="23060,7042 24274,6968 24364,8439 23150,8513"/>
              </emma:interpretation>
              <emma:one-of disjunction-type="recognition" id="oneOf19">
                <emma:interpretation id="interp27" emma:lang="" emma:confidence="0">
                  <emma:literal>f</emma:literal>
                </emma:interpretation>
                <emma:interpretation id="interp28" emma:lang="" emma:confidence="0">
                  <emma:literal>t</emma:literal>
                </emma:interpretation>
                <emma:interpretation id="interp29" emma:lang="" emma:confidence="0">
                  <emma:literal>¥</emma:literal>
                </emma:interpretation>
                <emma:interpretation id="interp30" emma:lang="" emma:confidence="0">
                  <emma:literal>*</emma:literal>
                </emma:interpretation>
                <emma:interpretation id="interp31" emma:lang="" emma:confidence="0">
                  <emma:literal>F</emma:literal>
                </emma:interpretation>
              </emma:one-of>
            </emma:emma>
          </inkml:annotationXML>
          <inkml:trace contextRef="#ctx0" brushRef="#br0" timeOffset="143902.394">21361 6784 1681 0,'0'0'36'0,"0"0"8"0,0 0 2 0,-4-4 2 0,-5 0-38 0,0 4-10 16,-4 0 0-16,9 0 0 0,-5 0 40 0,0 0 5 0,1 0 2 0,8 0 0 15,0 0 1-15,0 0 1 0,0 0 0 0,0 0 0 16,8 8 12-16,14 3 3 0,5 1 0 0,3-4 0 16,14 0-26-16,4-8-5 0,9 4-1 0,14-1 0 15,-1 5-32-15,4-4 0 0,-3-4 0 0,-14 0 0 16</inkml:trace>
          <inkml:trace contextRef="#ctx0" brushRef="#br0" timeOffset="143794.2172">21690 6417 518 0,'0'0'46'0,"0"0"-37"0,0 0-9 0,0 0 0 15,0 0 161-15,0 0 31 0,0 0 5 0,0 0 2 16,0 0-86-16,0 0-17 0,0 0-3 0,0 0-1 16,0 0-39-16,0 0-8 0,0 0-1 0,0 0-1 15,9-4-13-15,0 0-2 0,-9 4-1 0,9-11 0 16,0 3-14-16,4-4-2 0,-5 0-1 0,6 1 0 15,3-5-10-15,-4 0 10 0,5-3-10 0,-5 3 10 16,0 5-10-16,0-5 10 0,1-3-10 0,-6-1 10 16,-3-3 1-16,3-1 0 0,-3 1 0 0,-1 3 0 15,-4-3 1-15,0 0 1 0,0-1 0 0,0 1 0 16,0 3-5-16,0-3 0 0,0 3-8 0,0 1 12 16,0-1 2-16,-4 1 0 0,4-1 0 0,-5 9 0 0,-3-1 2 15,-1 0 1-15,5 4 0 0,-10-3 0 0,1 7-17 16,4-4 10-16,-4 4-10 0,4 0 8 0,1 0-8 0,3 0 0 15,5 4 0-15,-8-3 0 0,3 3 0 0,5 0-11 16,-9 3 3-16,9-3 0 0,0 0 8 0,0 0-8 16,0 0 8-16,0 0-8 0,0 0 8 0,0 0 0 15,0 0 0-15,0 0 0 0,-4 8 0 0,4-8 0 16,-4 12 0-16,4 0 0 0,-5-1 0 0,5-11 11 16,5 8-3-16,-1 4 0 0,-4 0 10 0,4-1 2 15,1 1 0-15,4 0 0 0,-9-1 8 0,4-3 1 16,-4-8 1-16,0 12 0 0,0 3-14 0,0 1-4 15,0 0 0-15,-4-1 0 0,4 1-12 0,-5-1 0 16,1 1 8-16,4 4-8 0,-5 3 9 0,1-4-1 0,0 9 0 16,-1-5 0-16,1 4-8 0,-1-3 0 0,5 3 0 15,-4 4 0-15,0 4 0 0,-1-3 0 0,1-1 0 16,0 0 0-16,-1 4 28 0,5 0 3 0,-4-4 1 0,-1 1 0 16,1-1-20-16,0 4-3 0,-5 4-1 0,4 0 0 15,-3-4 0-15,3 0 0 0,-8 4 0 0,0-4 0 16,0-4-8-16,4 5 10 0,-4-5-10 0,4 0 10 15,0 0-10-15,1 0 0 0,-1-7 0 0,4 7 0 16,-3-4 0-16,8 1 8 0,-5-1-8 0,5 0 0 16,5-3 8-16,-5-5-8 0,0 1 8 0,0-5-8 15,0-3 0-15,4 0 0 0,-4-5 8 0,0-7-8 16,0 0-47-16,0 0-11 0,0 0-2 0,0 0-672 16,0 0-133-16</inkml:trace>
          <inkml:trace contextRef="#ctx0" brushRef="#br0" timeOffset="143045.2143">21734 6433 946 0,'0'0'42'0,"0"0"9"0,0 0-41 0,0-4-10 15,-4 4 0-15,0 0-279 0,-5 0-57 0</inkml:trace>
          <inkml:trace contextRef="#ctx0" brushRef="#br0" timeOffset="142530.6205">20813 6561 403 0,'0'0'36'0,"0"0"-36"0,0 0 0 0,0 0 0 16,0 0 76-16,0 0 9 0,0 0 2 0,0 0 0 15,0 0-28-15,0 0-6 0,0 0-1 0,0 0 0 16,-4-4-28-16,4 4-7 0,-5-7-1 0,5 7 0 16,0 0 18-16,0 0 3 0,5-8 1 0,-1 0 0 15,-4 8 29-15,4-8 5 0,1-3 2 0,-5 11 0 16,0 0-14-16,0 0-4 0,0 0 0 0,0 0 0 16,0 0-17-16,0 0-4 0,0 0-1 0,0 0 0 15,0 0 5-15,0 0 1 0,0 0 0 0,0 0 0 16,4 11 2-16,1-3 1 0,-5 0 0 0,0 4 0 15,0-5-9-15,0 5-2 0,0 4 0 0,-5-1 0 16,5 1 0-16,-4 3-1 0,-1 5 0 0,1 3 0 16,-5 4 0-16,5 0 0 0,-1 1 0 0,-3 3 0 15,3-4-5-15,-4 4-1 0,5-4 0 0,0 0 0 0,-1 1-4 0,-3-5-1 16,8 0 0-16,-5-3 0 0,5-1-20 0,0-3 0 16,0 3 0-16,5-7 0 0,-5-5 0 15,4 1 0-15,-4-4 0 0,0-8 0 16,0 0-143-16,0 0-33 0,13-4-6 0</inkml:trace>
          <inkml:trace contextRef="#ctx0" brushRef="#br0" timeOffset="142760.4924">21019 5914 1652 0,'0'0'73'0,"0"0"15"0,0 0-70 0,0 0-18 0,0 0 0 0,0 0 0 15,0 0 64-15,0 0 10 0,0 0 2 0,0 0 0 16,0 0-29-16,0 0-6 0,0 0-1 0,5 8 0 16,8 3-64-16,-5 1-14 0,6-4-2 0,3 0-549 15,1 0-110-15</inkml:trace>
        </inkml:traceGroup>
      </inkml:traceGroup>
      <inkml:traceGroup>
        <inkml:annotationXML>
          <emma:emma xmlns:emma="http://www.w3.org/2003/04/emma" version="1.0">
            <emma:interpretation id="{E2D289BA-5E87-4218-8982-96FEF05F2EDA}" emma:medium="tactile" emma:mode="ink">
              <msink:context xmlns:msink="http://schemas.microsoft.com/ink/2010/main" type="line" rotatedBoundingBox="2001,10372 27300,9215 27383,11042 2085,12199"/>
            </emma:interpretation>
          </emma:emma>
        </inkml:annotationXML>
        <inkml:traceGroup>
          <inkml:annotationXML>
            <emma:emma xmlns:emma="http://www.w3.org/2003/04/emma" version="1.0">
              <emma:interpretation id="{80D84F43-44FD-4FCE-8C01-5AAFFC6F8F35}" emma:medium="tactile" emma:mode="ink">
                <msink:context xmlns:msink="http://schemas.microsoft.com/ink/2010/main" type="inkWord" rotatedBoundingBox="2001,10372 6283,10176 6363,11934 2082,12130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79090.7162">1426 9603 1152 0,'0'0'51'0,"-5"-8"10"0,1 1-49 0,4-1-12 16,-5 0 0-16,5 8 0 0,0 0 31 0,0 0 3 16,0 0 1-16,0 0 0 0,0 0-43 0,0 0-9 15</inkml:trace>
          <inkml:trace contextRef="#ctx0" brushRef="#br0" timeOffset="578905.5445">1211 10017 460 0,'8'-4'41'0,"-8"4"-33"16,0 0-8-16,5-4 0 0,4 0 96 0,-5-4 16 15,-4 8 4-15,9-4 1 0,-9 4-28 0,4-4-5 16,5 0-2-16,-9 4 0 0,0 0-30 0,0 0-5 15,0 0-2-15,0 0 0 0,0 0-19 0,0 0-4 16,0 12-1-16,-4 0 0 0,-1-1 12 0,1 5 3 16,-9 4 0-16,4 3 0 0,-4 4 1 0,13-3 1 15,-18-5 0-15,14 8 0 0,-9-3-10 0,4 3-3 16,0-7 0-16,5 3 0 0,-1-3-8 0,5-1-1 16,0-3-1-16,0-1 0 0,-4 1-15 0,8-1 11 0,-4-7-11 15,9 4 10 1,0 0-32-16,0-5-6 0,-5 1-2 0,0 0-759 0</inkml:trace>
          <inkml:trace contextRef="#ctx0" brushRef="#br0" timeOffset="579757.3766">1483 9892 979 0,'8'0'87'0,"1"-4"-70"0,-9 4-17 0,13 0 0 16,1 4 49-16,-1 0 7 0,0 0 0 0,-4 7 1 16,4-3-18-16,-4 8-4 0,4-1-1 0,0 5 0 15,0-1-9-15,0 5-1 0,0-1-1 0,-4 4 0 16,0 1-5-16,0-1-1 0,4-4 0 0,-9 5 0 16,9-1 28-16,-4-4 6 0,4 5 1 0,0-5 0 15,1-3-28-15,-6-1-6 0,-8 1-1 0,9-9 0 16,-4 5 3-16,-1-8 1 0,-4-8 0 0,0 0 0 15,4 7 6-15,-4-7 1 0,0 0 0 0,0 0 0 0,0 0 9 16,0 0 3-16,0 0 0 0,0 0 0 0,0 0-18 16,0 0-3-16,5-7-1 0,4-9 0 0,-1 0-2 0,-3-3-1 15,3-1 0-15,1-3 0 0,0-4 9 0,0-1 1 16,-5-7 1-16,9 4 0 0,1-8-6 0,-1 4-2 16,0-4 0-16,4 4 0 0,1 0-18 0,-1 0 8 15,5 4-8-15,-4-1 0 0,4 5 0 0,-5 4 0 16,1-1-12-16,4 9 3 15,-5-1-139-15,5 4-27 0,0 1-5 0</inkml:trace>
          <inkml:trace contextRef="#ctx0" brushRef="#br0" timeOffset="580176.7642">2544 10102 748 0,'0'0'67'16,"0"0"-54"-16,0 0-13 0,0 0 0 0,0 0 93 0,0 0 16 15,0 0 3-15,0 0 1 0,0 0-33 0,0 0-6 16,0 0-2-16,14-4 0 0,-1-3-30 0,0-1-6 16,0-4-2-16,5 4 0 0,-1 1-11 0,1-1-3 15,-10-4 0-15,6 4 0 0,3-3-9 0,-4-1-3 16,-4 0 0-16,4 4 0 0,-8-3-8 0,8 3 8 16,-9 0-8-16,1-4 8 0,-5 1-8 0,-5-1 8 15,10 0-8-15,-5 1 8 0,-5-1-8 0,1 0 8 16,-1 0-8-16,-3 1 8 0,3 3-8 0,-4-4 8 15,-4 4-8-15,0 5 8 0,0-1 0 0,0 4-8 16,-5-4 12-16,1 8-4 0,4 0 4 0,-5-1 0 16,5 5 0-16,0-4 0 0,-5 4-1 0,1 0 0 15,3 0 0-15,1 3 0 0,0 1 6 0,-4 4 2 0,8-5 0 16,0 5 0-16,5 3-1 0,-5-3 0 0,0 3 0 0,0 1 0 16,5-1 5-16,0 5 1 0,-5-5 0 0,9 5 0 15,0-5-24-15,0 5 0 0,0-5 0 0,4 5 0 16,5-1 0-16,-5-4 14 0,9 5-2 0,-4-1 0 15,4 1-12-15,1-5 0 0,3 1 0 0,1-1-10 0,4-3 10 0,4 3-8 16,-4-7 8-16,9 0-607 16,4-5-116-16</inkml:trace>
          <inkml:trace contextRef="#ctx0" brushRef="#br0" timeOffset="580563.6669">3242 9877 842 0,'-26'0'37'0,"17"0"8"0,9 0-36 0,0 0-9 16,0 0 0-16,0 0 0 0,-9 4 104 0,5-4 18 15,4 0 4-15,0 0 1 0,0 0-23 0,8 8-5 16,6-4-1-16,-1 7 0 0,9-3-21 0,-9 4-4 16,-9 0-1-16,9-1 0 0,5 1-22 0,-5 3-5 15,-13 1-1-15,5 3 0 0,-1-3-20 0,0 3-5 16,1 1-1-16,-5 3 0 0,-5-3-10 0,-3-5-8 15,12 1 12-15,-8-5-12 0,-5 5 14 0,4-4-4 16,1-1-1-16,4-3 0 0,0 0-1 0,0-8-8 16,-9 4 12-16,9-4-4 0,0 0-8 0,0 0 10 15,0 0-10-15,0 0 10 0,0 0-10 0,0 0 12 0,9-4-12 16,0-8 12-16,-9 0-4 0,9-3-8 0,4-5 12 0,0 1-4 16,-9-4-8-16,5-1 0 0,13-3 0 0,-4 0 0 15,-1-4 0-15,1-4 0 0,-1 0 0 16,14 0 0-16,0-8 8 0,-1 0-8 0,-12 5 8 0,8 3-8 15,18 3 0-15,-13 5 0 0,-14 4 0 0,1 4 0 16,8 7 0-16,-4 4 0 0,4 8-9 0,-4 4 9 16,-8 8-9-16,3 7 9 0,5 8-13 0,0 0 5 15,-13 1 20-15,-1 7 5 0,6 0 1 0,-6 0 0 16,1 0 10-16,0 0 1 0,-13 0 1 0,8 0 0 16,5 0-18-16,0-4-3 0,-14-4-1 0,1 0 0 15,8-4-17-15,1-3-4 0,-1-5-1 0</inkml:trace>
          <inkml:trace contextRef="#ctx0" brushRef="#br0" timeOffset="577828.5417">842 9549 172 0,'0'0'8'0,"0"0"1"0,0-8-9 0,0 8 0 0,0 0 0 0,0-8 0 16,4 0 100-16,-4-3 17 0,0 7 4 0,0-4 1 15,0 0-62-15,0 8-12 0,0 0-2 0,0 0-1 16,-8 0 1-16,8 0 0 0,-18 0 0 0,9 0 0 15,-4 0 7-15,0 0 2 0,4-4 0 0,-4 4 0 16,4-4-10-16,-4 4-1 0,4 0-1 0,-4-4 0 16,4 0-11-16,-8 1-1 0,4 3-1 0,0 0 0 15,4 0-8-15,-9-4-2 0,1 0 0 0,8 4 0 16,-17 0-4-16,8 0-2 0,-4 0 0 0,0 0 0 16,5 4-14-16,-14 3 9 0,0-3-9 0,9 0 8 0,-8 4 0 15,3 4 0-15,-3-4 0 0,-1 3 0 0,9 5-8 16,-13-1 0-16,4 1 0 0,0 7 0 0,5 1 0 15,0-5-11-15,-1 9 11 0,1-5-8 0,4 4 8 16,0-3 8-16,-4-1-8 0,8 0 11 0,1-3 10 0,4 3 3 16,4-7 0-16,-4 0 0 0,4 3-8 0,5-3 0 15,-1-1-1-15,5 1 0 0,9-4 5 0,-5-5 2 16,-4-7 0-16,18 12 0 0,4-4-22 0,-5 0-15 16,10-4 3-16,-5-4 0 0,8-4 20 0,-3-4 5 15,-1 0 1-15,5-8 0 0,-1 1-14 0,1-5 0 16,0 1 0-16,4-5 0 0,-13-3 0 0,9-4-10 15,4-4 2-15,-5-4 0 0,1 0 8 0,0-4 8 0,-9 4-8 16,0-8 11-16,0 0-11 0,4 5 0 0,0-1-12 0,-8 0 12 16,8 4 0-16,-4 4 0 0,0 3 0 0,0 1 8 15,0 4 6-15,4 7 1 0,-4 1 0 0,-9 7 0 16,5 1-3-16,-1 7-1 0,1 0 0 0,-5 4 0 16,-4 0-11-16,0 4 0 0,4 0 0 0,-9-1 8 15,1 1-8-15,-1 4 0 0,0 4 0 0,-4-4 0 16,0 3 0-16,-4-3 0 0,0 4 0 0,-1-4 8 15,5-8-8-15,-4 11 8 0,4-11-8 0,-5 8 8 16,-3 4-8-16,3-4 0 0,5-8 0 0,-4 7 0 16,-5 5 0-16,5 0 0 0,4 0 0 0,0 3 8 15,-9-3 20-15,0 3 3 0,9-3 1 0,-4 4 0 16,-5 3-32-16,5-3 0 0,-1 3 0 0,-4 1 0 16,5 3 0-16,0 1 0 0,-5-1 0 0,5 4 0 0,-1 5 0 15,-4-1 0-15,5 0 0 0,-5 4-10 0,0-4 10 0,1 4 0 16,3 0 0-16,-4 0 0 0,-4 4 0 0,5 4 0 15,-1 0 0-15,-9 4 0 0,1 4 0 0,-5 3 9 16,-5 1-1-16,1 0-8 0,0-1 20 0,-9-3-4 16,0 0 0-16,-1-5 0 0,10-3 0 0,-5 0-1 15,1-4 0-15,-1-4 0 0,-4 0 10 0,4 0 3 16,1 1 0-16,-6-5 0 0,1-4-20 0,5 0-8 16,3 5 0-16,-3-5 8 0,3 0-8 0,1-3-16 15,0-9 4-15,-5 1 1 0,5-1 11 0,-1-3 14 16,5-4-3-16,0 4-1 0,5-9-10 0,-5 1 0 15,9-4-10-15,-9 4 10 0,4-8 0 0,5 4 0 0,0-4 0 16,4 1 0-16,0-5 0 0,-4 0 0 0,4 0 8 16,5-4-8-16,0 5 0 0,4-9 8 0,-5 0-8 15,10 1 0-15,-1-5 10 0,0-3-10 0,5-4 8 16,4-1-8-16,5-3 0 0,4-4 0 0,-5 0 0 0,10-4 0 16,3-4-8-16,-3-4 8 0,3 0 0 0,6-3 0 15,3-1 0-15,1 0 0 0,3 1 0 0,1 3 0 16,5 4 0-16,3-4 0 0,1 8 0 0,4 0 0 15,-4 8 0-15,4 0 0 0,0 3 0 0,-5 5 0 16,-4 4-21-16,1-1-3 0,-5 1-1 0,-5 3-957 16</inkml:trace>
        </inkml:traceGroup>
        <inkml:traceGroup>
          <inkml:annotationXML>
            <emma:emma xmlns:emma="http://www.w3.org/2003/04/emma" version="1.0">
              <emma:interpretation id="{B2BC888B-AE22-44E6-8484-CE94B8E7832B}" emma:medium="tactile" emma:mode="ink">
                <msink:context xmlns:msink="http://schemas.microsoft.com/ink/2010/main" type="inkWord" rotatedBoundingBox="7841,10586 10159,10480 10216,11714 7898,11820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82237.5934">6440 9662 518 0,'-13'-8'46'0,"9"0"-37"0,-1 0-9 0,5 0 0 15,-4-3 139-15,4 3 25 0,0-4 6 0,0 5 1 16,0-5-73-16,0 0-14 0,0 4-4 0,0 8 0 16,13-7-24-16,0-1-4 0,0 0-2 0,5 4 0 15,4 4-15-15,-5 4-3 0,5 0-1 0,0 4 0 16,-4 7-8-16,4 1-2 0,-5 3 0 0,-3 5 0 16,3 3-5-16,-4 0 0 0,-8 1-1 0,3 3 0 15,-3-4 12-15,-1 4 2 0,-4 0 1 0,0-3 0 16,0-1-9-16,0-4-1 0,0 1-1 0,0-5 0 15,-4 1-8-15,4-1-2 0,0-7 0 0,0 0 0 16,4-1-9-16,-4-11 10 0,0 0-10 0,0 0 10 16,0 0-1-16,0 0 0 0,0 0 0 0,0-11 0 15,0-1 0-15,0-4 0 0,0-3 0 0,5-1 0 0,-1-7-9 16,0 0 0-16,1-8 9 0,4 4-9 0,4-5 0 16,0 1 0-16,0-4 0 0,5 4 0 0,3-4 0 15,-3 12 0-15,4 0 0 0,0-1 0 0,0 13 0 0,0-1 0 16,-5 5 0-16,5 3 0 0,-4 8 0 0,-5 0-8 15,0 11 8-15,0 1 0 0,-8 4-8 0,3 7 8 16,-3 1-8-16,-5 3 8 0,-5 0 0 0,5 0 0 16,-4 1 0-16,0-1 0 0,-1 0 0 0,5-3 0 15,-4-1 0-15,0 0 8 16,4-3-35-16,0-1-6 0,0-3-2 0,0 0-876 0</inkml:trace>
          <inkml:trace contextRef="#ctx0" brushRef="#br0" timeOffset="582813.0734">7160 9346 1440 0,'0'0'64'0,"0"0"12"0,0 0-60 0,0 0-16 0,0 0 0 0,0 0 0 16,0 0 31-16,4 8 3 0,1 3 1 0,3 5 0 15,-3 0-11-15,-5 7-1 0,0 0-1 0,0 5 0 16,0-5 15-16,-5 8 3 0,5-7 1 0,0 3 0 16,5 0-33-16,-1-3-8 0,0-1 0 0,1-7 0 15,-1-1 0-15,5 1 0 0,-5-8-10 0,-4-8 10 0,14 3 0 16,-6 1 13-16,1-8-1 0,4 1 0 0,0-5 0 0,5 0-1 16,-5-8 0-16,5 1 0 0,4-5 3 0,-5 1 1 15,1-1 0-15,-1-3 0 0,1 0-15 0,-1 3 11 16,1 1-11-16,0-1 10 0,-5 4-10 0,0 1 8 15,4 3-8-15,-8 4 8 0,0-3 10 0,0 3 2 16,-1 4 0-16,1 0 0 0,-4 4-20 0,3 4 0 16,6 4 0-16,-6 0 0 0,6-1 13 0,-6 5-4 15,1 0-1-15,0 7 0 0,4 1-8 0,-4 7 0 16,0 4 0-16,-1 4 0 0,1 4 22 0,-5 0-1 16,5 8 0-16,-4-4 0 0,-1 8 11 0,0-1 1 15,-12 1 1-15,3 8 0 0,-8-5-34 0,4 1 0 16,-4-1 0-16,0-3 0 0,0-4 12 0,-9 0-2 0,0-1 0 0,0-7 0 15,-4 0-2-15,-1-3-8 0,1-5 12 16,-5-4-4-16,5-7 5 0,0 3 1 0,-5-7 0 0,0-9 0 16,1-3 0-16,3 0 0 0,1-8 0 0,0 0 0 15,-1-3 13-15,10-5 2 0,-5-4 1 0,9 1 0 16,-1-1-20-16,6-3-10 0,8-5 10 0,4-3-10 16,5 0 16-16,4-9-2 0,5 1-1 0,8 0 0 15,5-4-13-15,4 0 11 0,0-4-11 0,9 4 10 16,0 0-10-16,8 4 0 0,1 0 0 0,-1 4 0 15,10 0-72 1,-1 3-9-16,5 1-3 0,0 4-984 0</inkml:trace>
          <inkml:trace contextRef="#ctx0" brushRef="#br0" timeOffset="581763.7874">6138 9572 403 0,'0'0'36'0,"0"0"-36"0,0-8 0 0,0 4 0 0,0-3 91 0,0 7 11 0,0-8 2 0,0 8 1 16,0 0-45-16,0 0-10 0,4-8-2 0,0 4 0 15,-4 4-32-15,0 0-8 0,0-8 0 0,0 8-8 16,0 0 16-16,0 0-4 0,-4-8-1 0,0 5 0 15,4 3 42-15,-9-8 9 0,0 4 2 0,0 4 0 16,0 0-12-16,-4 0-1 0,0-4-1 0,-4 4 0 16,-1 0-18-16,0 0-3 0,-3 0-1 0,-1-4 0 0,-5 4-11 15,1 4-2-15,-5-4-1 0,5 4 0 0,4-4-6 16,-4 0-8-16,-1 4 11 0,5 0-11 0,0-4 15 16,5 4-4-16,-1-1-1 0,5 1 0 0,0 4-10 15,0-4 0-15,0 8 0 0,-5-8 0 0,1 3 0 0,3 1 0 16,1 4 0-16,-4 4 8 0,4-1 6 0,-5 8 1 15,0 1 0-15,5 3 0 0,0 0 17 0,0 5 4 16,4 3 1-16,0-4 0 0,5 0-15 0,4 0-3 16,0 1-1-16,0-5 0 0,4-4-9 0,5 1-1 15,0-1-8-15,4-3 12 0,0-1-2 0,0-7-1 16,5-1 0-16,0 1 0 0,-1-4 7 0,1-4 0 16,8-4 1-16,0-4 0 0,1-4-5 0,-1 0 0 15,9-3-1-15,-4-5 0 0,-1 0-11 0,1 1-11 16,0-5 3-16,0-3 0 0,-1 0 8 0,-3-1-13 15,-1-7 5-15,-4 0 8 0,-5-4-9 0,1-4 9 0,-5-4 0 0,-4-4 0 16,0 4 0-16,0 0 0 0,-1 4 0 16,-8 4 0-16,5 12 0 0,-1-5 0 0,0 9 8 0,-4 3-8 15,0 5 0-15,0 3 0 0,0 8 0 0,0 0 0 16,0 0 10-16,0 0 2 0,0 0 1 0,-4 12 0 16,0 3-13-16,4 1-16 0,-5 7 3 0,5 1 1 15,-4-1 12-15,0 4 0 0,4 1 0 0,0-5 0 16,-5 0 0-16,5 5 0 0,0-5 0 0,5 4 0 15,-5-7 0-15,4 3 0 0,0-3 0 0,1-5 0 16,3 5 0-16,-3-5 0 0,4 1-10 0,-5 0 10 16,9-5-150-16,-4 1-26 0</inkml:trace>
        </inkml:traceGroup>
        <inkml:traceGroup>
          <inkml:annotationXML>
            <emma:emma xmlns:emma="http://www.w3.org/2003/04/emma" version="1.0">
              <emma:interpretation id="{C0E376DD-8F35-4506-A8C0-95EB415F76B8}" emma:medium="tactile" emma:mode="ink">
                <msink:context xmlns:msink="http://schemas.microsoft.com/ink/2010/main" type="inkWord" rotatedBoundingBox="11033,11775 11047,11774 11048,11789 11033,11790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1" brushRef="#br0">8643 10613 0,'0'0'16,"0"0"-1,0 0-15</inkml:trace>
        </inkml:traceGroup>
        <inkml:traceGroup>
          <inkml:annotationXML>
            <emma:emma xmlns:emma="http://www.w3.org/2003/04/emma" version="1.0">
              <emma:interpretation id="{44230652-25B1-4DED-95E8-04CB54AE4269}" emma:medium="tactile" emma:mode="ink">
                <msink:context xmlns:msink="http://schemas.microsoft.com/ink/2010/main" type="inkWord" rotatedBoundingBox="11932,9986 16174,9792 16225,10915 11983,11109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585905.887">11315 9225 403 0,'0'0'36'0,"0"0"-36"16,4-4 0-16,-4 4 0 0,4-8 148 0,-4 8 22 15,0 0 5-15,0 0 1 0,5-8-75 0,-5 8-14 16,0-7-3-16,-5-1-1 0,5 8-51 0,-8-4-9 15,-1 4-3-15,-4-4 0 0,-1 4-6 0,1 4-2 16,-4 0 0-16,-1 4 0 0,1-1 16 0,-5 1 4 16,0 0 0-16,0 0 0 0,-5 4-7 0,10 3-1 15,-5-3 0-15,4 3 0 0,1 1 12 0,4 0 3 16,-5 3 0-16,9-3 0 0,9-5-19 0,0 5-3 16,0 0-1-16,9-5 0 0,4 1-5 0,5 0-2 0,-1-4 0 15,5 3 0-15,0-3-9 0,5 0 12 0,-5-4-12 0,4 4 12 16,-4-5-12-16,0 1 0 0,-5 4 9 15,5-4-9-15,-4 8 0 0,-1-8 0 0,-3 3 0 0,-1 5 0 16,0 0 8-16,-4 0-8 0,-1-1 8 0,-3 9-8 16,-5-9 26-16,-5 5 1 0,1 0 0 0,-5-1 0 15,-8 1-3-15,-1 3 0 0,-4-3 0 0,-9-1 0 16,1 5-9-16,-1-4-3 0,-8-1 0 0,8 1 0 16,0-5-12-16,0 1 0 0,5-4 0 0,0 0-10 15,-1 0-25-15,6-8-5 16,3 3 0-16,0-3-570 0,5 0-114 0</inkml:trace>
          <inkml:trace contextRef="#ctx0" brushRef="#br0" timeOffset="586297.4872">11780 9186 403 0,'0'0'36'0,"0"0"-36"0,0 0 0 0,0 0 0 15,0 0 195-15,0 0 32 0,-5-4 6 0,-4 4 2 16,5 0-100-16,-5 4-20 0,0-4-4 0,9 0-1 15,0 0-57-15,0 0-11 0,0 0-2 0,0 0-1 16,0 0-23-16,0 0-4 0,0 0 0 0,14 4-1 16,3-4-11-16,5 4 0 0,4-4 9 0,5 0-9 15,0-4 11-15,4 4-3 0,4-4 0 0,1 4 0 16,-1-8-8-16,1 4 10 0,-1-4-10 0,-4 1 10 16,5-1-10-16,-5 0 0 0,0-4 0 0,-4 5 8 15,0-1-8-15,-5 0 0 0,-4 0-10 0,0 0 10 16,-9 4-58-16,5-3-6 15,-5-1 0-15,0 0-704 0</inkml:trace>
          <inkml:trace contextRef="#ctx0" brushRef="#br0" timeOffset="586636.2886">12170 8804 864 0,'4'-20'38'0,"1"9"8"0,-1-1-37 0,1 0-9 15,3 0 0-15,-3 1 0 0,4 3 101 0,-5 0 19 16,0 0 3-16,-4 8 1 0,0 0-59 0,0 0-11 16,0 0-2-16,0 0-1 0,5 8-11 0,-1 8-1 15,-4-1-1-15,4 9 0 0,-4 3 8 0,0 4 2 0,0 0 0 0,0 8 0 16,-4 4 11-16,-5 0 2 0,5 4 1 0,-9 0 0 15,0-4-14-15,-1 4-2 0,-3-1-1 0,-1 5 0 16,1-4-5-16,-1-4 0 0,-4 4-1 16,0-5 0-16,9-3-16 0,-4 0-3 0,3 0-1 15,1-3 0-15,0-5-19 0,4 0 8 0,1-8-8 0,-1 5 0 16,4-1 0-16,-3-4-11 0,3-3 0 0,-3-5 0 16,3 1-110-1,1 0-23-15,4-5-4 0,-5-3-756 0</inkml:trace>
          <inkml:trace contextRef="#ctx0" brushRef="#br0" timeOffset="583963.2013">9582 9373 806 0,'0'0'36'0,"0"0"7"0,0 0-35 0,0 0-8 15,0 0 0-15,0 0 0 0,4-4 64 0,-4 4 10 16,0 0 2-16,9-8 1 0,-9 8-30 0,8-3-7 15,-8 3 0-15,0 0-1 0,0 0-1 0,0 0 0 16,9-4 0-16,-9 4 0 0,0 0-4 0,0 0-1 16,0 0 0-16,0 0 0 0,13 7 3 0,-13-7 0 15,0 0 0-15,0 12 0 0,5 0 7 0,-5 0 1 16,-5-1 1-16,5 1 0 0,-4 4-11 0,0-1-2 0,-1 1-1 16,1 3 0-16,-1 5-4 0,-3-1-1 15,3 4 0-15,1 1 0 0,0-1-6 0,4 4 0 0,0-8-1 0,0 5 0 16,4-1-3-16,-4-4-1 0,4-7 0 15,1 4 0-15,3-1-15 0,1-3 0 0,-4-5 0 0,3 1 0 16,1 0 0-16,4-4 0 0,1-5 0 0,-1-3 0 16,-5 0-40-1,6 0-12-15,-1-3-1 0,-4-1-1 0</inkml:trace>
          <inkml:trace contextRef="#ctx0" brushRef="#br0" timeOffset="584270.3936">9612 8909 1285 0,'0'-12'56'0,"0"12"13"0,0 0-55 0,0 0-14 16,0-7 0-16,0 7 0 0,0 0 67 0,0 0 10 0,0 0 3 0,0 0 0 16,0 0-44-16,0 0-8 0,0 0-1 0,0 0-1 15,9 7-38-15,0 1-8 0,4-4-2 0</inkml:trace>
          <inkml:trace contextRef="#ctx0" brushRef="#br0" timeOffset="585216.943">10082 9291 1231 0,'0'0'27'0,"0"0"5"0,0 0 2 0,0 0 1 0,8-8-35 0,-8 8 0 16,0 0 0-16,5-7 0 0,4 7 62 0,-1 0 6 15,1 0 0-15,0 7 1 0,0 5-29 0,0 4-7 16,-1-1-1-16,1 5 0 0,0 3-9 0,0 5-3 16,-5 3 0-16,5 0 0 0,-9 0 8 0,4 0 2 15,1 1 0-15,-1 3 0 0,-4-4 0 0,0-4 0 16,-4 4 0-16,-1-7 0 0,1-1-12 0,-5 0-2 15,0-7-1-15,0 4 0 0,5-9-2 0,-5 1 0 16,1-4 0-16,-1-4 0 0,9-4 6 0,0 0 1 16,0 0 0-16,0 0 0 0,0 0-20 0,0 0 10 15,-5-4-10-15,5-8 8 0,0 0-8 0,5-3 12 0,4-1-12 16,-1-3 12-16,1-5-12 0,4 1 0 16,-4-12 0-16,4 4 0 0,9-4 0 0,-9-1 0 0,5 1 0 15,-5 0 0-15,5 4 0 0,3 0-11 0,1 0 11 16,-8 7-8-16,-1 1 8 0,4 3 0 0,1 5 0 0,-1-1 0 15,1 4 0-15,-1 5-10 0,5-1 10 0,-4 8 0 16,-1 0 0-16,1 8 0 0,-5 3 0 0,0 5 0 16,1 0-12-16,-1 3 12 0,-5 4-12 0,1 1 12 15,-4 3 0-15,3-3 0 0,-3-1 0 0,4 0 9 16,-5 1 3-16,0 3 0 0,1-7 0 0,-5 3 0 16,0-4-12-16,4 1 8 0,0-5-8 0,-4 5 8 15,5-8-24-15,-1 3-6 0,1-7-1 0,-1 4-588 16,5-4-117-16</inkml:trace>
          <inkml:trace contextRef="#ctx0" brushRef="#br0" timeOffset="587617.5336">12903 9365 576 0,'0'0'25'0,"4"-4"6"0,5-3-31 0,-5-1 0 16,5 4 0-16,-5-4 0 0,1-4 126 0,-1 5 19 15,1-5 4-15,-5 4 1 0,4-4-74 0,-4 5-16 16,-4-5-2-16,-1 4-1 0,1 4-5 0,-5-4-2 15,5 1 0-15,-5 7 0 0,0-4-5 0,0 0-1 16,1 4 0-16,-1 0 0 0,-4 0-30 0,-1 4-6 16,1 0-8-16,0 0 11 0,0-1-11 0,0 1 0 15,-5 0 0-15,1 4 8 0,-1 0-8 0,1 0 0 16,-5-1 0-16,4 5 8 0,1-4-8 0,-5 4 0 16,0 3 0-16,4 1-11 0,-4 3 35 0,5 5 6 15,-1-1 2-15,1 4 0 0,3-3-11 0,1 3-1 16,0 0-1-16,9 5 0 0,-5-5-7 0,5 0 0 15,4-3-1-15,0-1 0 0,4-4-11 0,5 1 12 16,-1-4-12-16,1-5 12 0,4 1-12 0,1-4 0 0,3 0 9 16,1-5-9-16,-1-6 0 0,1-1 0 0,4 0 0 15,-5-4-8-15,1-4 8 0,4 4 0 0,0-11 0 0,-5 3-8 16,1-7 8-16,-1 0 0 0,1-9 0 0,-1 1 0 16,1 0 0-16,-5-8 0 0,-4 4 8 0,4-4-8 15,0 4 0-15,0 4 0 0,-4 7 0 0,-4 1 0 16,3 7 0-16,5 5 0 0,-8 3 0 0,-5 8 0 15,0 0 0-15,4 8 12 0,5 7-2 0,-5 1-1 16,-4 7 3-16,0 1 1 0,-4 3 0 0,4 8 0 16,-9-4 7-16,5 4 0 0,-1 0 1 0,5 0 0 15,0 1-11-15,0-5-2 0,0 0-8 0,5-4 12 16,-1 0-105-16,1 1-22 0,-1-9-4 0,0 1-1 0</inkml:trace>
          <inkml:trace contextRef="#ctx0" brushRef="#br0" timeOffset="587925.3455">13223 9264 806 0,'0'0'72'0,"0"0"-58"16,4-12-14-16,1 4 0 0,-5 8 95 0,9-7 16 16,-5-1 3-16,-4 8 1 0,13-4-6 0,0 4-1 15,-8 0 0-15,8 4 0 0,0 4-45 0,0 3-10 16,-4 1-1-16,4 4-1 0,0 3-31 0,0 5-5 0,-4-1-2 0,0 4 0 15,0 4 17-15,-5-3 3 0,-4 3 1 0,0 0 0 16,0 0 2-16,0-3 1 0,-4-1 0 0,-5 0 0 16,0-3 6-16,0-1 1 0,5-4 0 0,-5-3 0 15,0 0-35-15,1-5-9 0,-1-3 0 0,5 0 0 16,4-8 10-16,0 0-2 0,0 0-8 0,0 0 12 16,-9 0-12-16,4-4 11 0,-3 0-11 0,3-4 10 15,1-3-10-15,-1-5 0 0,5 0 0 0,0-3 0 16,0-1 0-16,5-3 0 0,-1-4 0 0,5 0 8 15,4-1-8-15,5-3 0 0,-1 0 0 0,1 0 0 16,8 3 0-16,0 1 0 0,1 0 0 0,-1-1 0 16,9 9 0-16,-9-4 0 0,5 7 0 0,-4 0 0 15,-1 9 0-15,-9 3 0 0,5 0 0 0,-9 8 0 0,1 3 0 16,-6 5 0-16,-3 4 0 0,4 3 12 0,-5 5-12 16,0 3 10-16,1 0-10 0,-1 4 10 0,1 1-10 0,3-1 10 15,-3-4-10-15,3 4 10 0,-3 1-10 0,8-5 0 16,-9-4 0-16,5 4 0 15,4-7-96-15,5-1-22 0,4 1-4 0</inkml:trace>
        </inkml:traceGroup>
        <inkml:traceGroup>
          <inkml:annotationXML>
            <emma:emma xmlns:emma="http://www.w3.org/2003/04/emma" version="1.0">
              <emma:interpretation id="{87608D58-5213-498C-BC40-205EC911CECE}" emma:medium="tactile" emma:mode="ink">
                <msink:context xmlns:msink="http://schemas.microsoft.com/ink/2010/main" type="inkWord" rotatedBoundingBox="16686,10078 17698,10032 17733,10817 16722,10863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588708.8453">14903 9424 1544 0,'-17'0'34'0,"17"0"7"0,0 0 2 0,-9 4 0 0,5-4-35 0,4 0-8 16,0 0 0-16,0 0 0 0,0 0 44 0,0 0 8 0,0 0 0 0,0 0 1 16,0 0-25-16,13 0-6 0,0-4-1 0,4 0 0 15,5-8-8-15,5 4-1 0,-5-3-1 0,4 3 0 16,0-4 1-16,1 1 1 0,-1-1 0 0,-4 0 0 16,-5-3 70-16,5-1 13 0,0-4 4 0,5 5 0 31,-10-5-128-31,5 5-26 0,-9-5-5 0,5 5-1 0,-1-1 68 0,-8 4 12 0,0 1 4 0,0 3 0 15,-5-4-16-15,-4 12-8 0,0-8 8 0,0 8-8 16,0 0 0-16,-4-7 0 0,-5 3 0 0,0 0 0 16,0 4 14-16,-4 0-2 0,0 0 0 0,-4 0 0 15,-1 4-21-15,0-4-5 0,-4 4-1 0,5 3 0 16,-1 1 15-16,1 0 0 0,-5 0 0 0,0 3 0 16,4 1 15-16,1 0-4 0,-1 3-1 0,1 5 0 15,4-1 8-15,4 1 2 0,-4-1 0 0,4 1 0 0,5 3-7 16,-5 1-1-16,4-1 0 0,1 1 0 0,0-1-12 0,4 0 9 15,4-3-9-15,0 3 8 0,1 5-8 0,8-5 0 16,0 0 0-16,0 1 8 16,9-1-80-16,4 0-16 0,10-7-3 0,3-4-1 0</inkml:trace>
          <inkml:trace contextRef="#ctx0" brushRef="#br0" timeOffset="588291.2908">14737 8987 831 0,'0'0'18'0,"0"-8"4"0,4-3 1 0,-4-1 1 0,4 4-24 0,1-4 0 16,-5 5 0-16,4-5 0 15,-4 12 91-15,0-8 13 0,0 8 4 0,0 0 0 16,0-8 0-16,0 8 0 0,0 0 0 0,0 0 0 15,-4-4-29-15,-5 4-6 0,-4 0-1 0,-5 4 0 16,1 4-23-16,-10 4-5 0,5-1 0 0,-8 9-1 16,3-1-18-16,1 5-3 0,-5-1-1 0,9 8 0 15,-4-3 19-15,4 3 3 0,0 0 1 0,5 4 0 0,-5-4-29 0,4 8-6 16,5-3-1-16,0 3 0 0,0 0 3 0,4-4 0 16,5 0 0-16,-1-4 0 0,5 4 1 0,0-4 0 15,9-3 0-15,-5-1 0 0,10 0-12 0,-6-4 0 16,10 1 0-16,-1-9 0 15,5 1-167-15,0-4-35 0</inkml:trace>
        </inkml:traceGroup>
        <inkml:traceGroup>
          <inkml:annotationXML>
            <emma:emma xmlns:emma="http://www.w3.org/2003/04/emma" version="1.0">
              <emma:interpretation id="{625FFE5A-B992-490A-95BA-D2DC20F104A2}" emma:medium="tactile" emma:mode="ink">
                <msink:context xmlns:msink="http://schemas.microsoft.com/ink/2010/main" type="inkWord" rotatedBoundingBox="19252,9727 20891,9652 20944,10808 19305,10883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591088.1527">17957 9330 1450 0,'-9'-4'32'0,"9"4"6"0,0 0 2 0,0 0 1 0,13-4-33 0,-4 4-8 15,-9 0 0-15,13 0 0 0,14-3 37 0,-6-1 6 16,-3 4 1-16,4-4 0 0,4 0-26 0,5 0-5 16,0 0-1-16,-1 0 0 0,-3-4-12 0,8 1 0 15,9-1 0-15,4 0 0 0,-9 4 0 0,5-4-16 16,13 0 3-16,-4 1 1 0</inkml:trace>
          <inkml:trace contextRef="#ctx0" brushRef="#br0" timeOffset="590250.462">17325 9159 489 0,'22'0'21'0,"-22"0"6"0,9-4-27 0,0 0 0 15,-1-4 0-15,1 4 0 0,0 0 14 0,-5 0-2 16,1-3-1-16,-1 3 0 0,5-4 29 0,-5 4 7 16,-4 4 1-16,-4-8 0 0,-1 0 0 0,5 8 0 15,-4-4 0-15,4 4 0 0,-9-7 12 0,-4 7 4 16,4 0 0-16,1 0 0 0,-6 0 0 0,1 0 0 16,0 0 0-16,4 0 0 0,-4 4-28 0,-4-1-4 15,-5 1-2-15,4 4 0 0,18-8 14 0,-13 8 4 16,-9-4 0-16,4 4 0 0,5 3-23 0,0-3-4 15,-9 4-1-15,0 0 0 0,0-1-2 0,5 1-1 16,-1 0 0-16,1-5 0 0,-10 9 2 0,10 0 0 16,-1-5 0-16,5 5 0 0,-4 0-5 0,3-1-1 15,1-3 0-15,4 3 0 0,1 5-13 0,3-4 8 16,1-5-8-16,0 5 0 0,8-1 8 0,-4 1-8 16,4-4 0-16,5-1 0 0,4-3 12 0,0 0-3 0,5-4-1 15,4 0 0-15,0 0 0 0,4-4-8 0,14 0 12 16,-10-4-4-16,-3 4-8 0,3-8 0 0,5-4 0 0,5 5 8 15,-5-1-8-15,-4 0 0 0,-5-4 9 0,5-3-9 16,0 3 0-16,-5 0-15 0,-9-3 3 0,1-1 0 16,4-3 35-16,-5-1 7 0,-3 1 2 0,-1-5 0 15,-9 5-32-15,9-5 0 0,-4 1 0 0,0-1 0 16,-14-3 0-16,5 8 0 0,5-5 0 0,-1 5 0 16,-8-1 0-16,4 9 0 0,-9-1 0 0,5 4 0 15,-1 0 0-15,-8 4 0 0,-4 4 0 0,3 0 0 16,-3 8-10-16,-1 4-8 0,-4 0-2 0,-4-1-568 15,0 5-115-15</inkml:trace>
          <inkml:trace contextRef="#ctx0" brushRef="#br0" timeOffset="590782.7152">18167 8968 1134 0,'0'0'50'0,"0"0"10"0,0 0-48 0,0 0-12 0,0 0 0 0,0 0 0 15,18 3 72-15,-14 1 11 0,-4-4 2 0,0 0 1 16,18 0-22-16,-9 0-5 0,-9 0-1 0,8-4 0 15,1-3-40-15,-4-1-8 0,8 4-2 0,-4-4 0 16,-5-4-8-16,0 1 0 0,5-1 0 0,-4-4 0 16,-1 5 27-16,0-9 3 0,1 1 1 0,-1-1 0 15,5 1-31-15,-5-1 8 0,-4-3-8 0,0-1 0 16,5 5 12-16,-1-8-1 0,-8 3 0 0,-1 1 0 16,5 3 1-16,-4-3 1 0,-1 3 0 0,-3 1 0 15,-1 3-13-15,0 5 0 0,5-1 8 0,-5 4-8 16,0 4-12-16,0 0-4 0,1 0-2 0,8 4 0 15,0 0 8-15,-5 4 2 0,-4 4 0 0,5 0 0 0,4 0 8 16,-9 3 0-16,1 1 0 0,3 0 0 0,1 3 0 16,4-3-8-16,-5 0 8 0,1 0-8 0,-5-1-6 0,9 1-1 15,-4-4 0-15,-1 0 0 0,-8 3 26 16,9-3 5-16,8 4 0 0,1-1 1 0,-5 1-7 0,0 4-2 16,0-5 0-16,4 9 0 0,0-1 16 0,-4 1 2 15,0 3 1-15,5 1 0 0,8-1 7 0,-9 1 2 16,-4 3 0-16,5 0 0 0,-1 4-8 0,1 1-2 15,-1-1 0-15,0 0 0 0,-4 0-2 0,5 4 0 16,-1 4 0-16,5-4 0 0,-9 0-2 0,0-3-1 16,4 3 0-16,-4-4 0 0,0 0-7 0,0 0-2 15,-4-3 0-15,-1-1 0 0,1 0-3 0,0-3-1 16,-14-1 0-16,5 0 0 0,0-3-8 0,4-4 0 0,-4-1 0 0,-5-3 0 31,5-1-28-31,4-3-8 0,1 0-2 0,-6 0 0 16,1-4-48-16,5 0-10 0,8-4-1 0,0 0-507 0,-9 7-100 0</inkml:trace>
        </inkml:traceGroup>
        <inkml:traceGroup>
          <inkml:annotationXML>
            <emma:emma xmlns:emma="http://www.w3.org/2003/04/emma" version="1.0">
              <emma:interpretation id="{0E39251C-201B-4144-AA95-1EE446FC7173}" emma:medium="tactile" emma:mode="ink">
                <msink:context xmlns:msink="http://schemas.microsoft.com/ink/2010/main" type="inkWord" rotatedBoundingBox="22479,9661 23818,9599 23879,10928 22539,10989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591898.4279">20352 8640 961 0,'0'0'20'0,"5"-8"5"0,-1-4 1 0,0 5 2 0,-4-1-28 0,5 0 0 0,-5 0 0 0,0 0 0 15,0 1 89-15,0 3 12 0,0 4 3 0,0 0 0 16,0 0-58-16,0 0-11 0,0 0-3 0,0 0 0 16,0 0 15-16,0 0 2 0,0 0 1 0,0 0 0 15,0 0-3-15,0 0-1 0,0 0 0 0,0 0 0 16,0 0-11-16,0 0-3 0,0 0 0 0,0 0 0 15,0 0 0-15,0 0-1 0,0 0 0 0,0 0 0 0,-9 8-11 0,5 3-3 16,-1 1 0-16,5 0 0 0,-4-1-7 0,4 5-2 16,-4 3 0-16,4 1 0 0,0 7 0 0,0-3 0 15,4 3 0-15,0 0 0 0,-4 4 13 16,0 5 3-16,0-1 0 0,0 4 0 0,-4-4 3 16,0 12 1-16,4-8 0 0,-5 0 0 0,5-4-3 15,-4-4 0-15,-1-4 0 0,1 0 0 0,0 1-25 16,4-5-16-16,0 1 3 0,-5-1 0 0,1-4 13 0,4-3 0 15,0 7 0-15,0-3 0 0,0-1 23 0,0-3 7 16,0 0 2-16,0-1 0 0,0 5-20 0,0-5-3 16,0-3-1-16,0 4 0 0,0-1-8 0,0-3 0 15,0 0 0-15,-5-1 0 0,5 1 0 0,-4 0 0 16,0-4 0-16,4-8 0 16,0 0-46-16,-5 3-11 0,5-3-3 0,-13 8 0 15,4-8-140-15,1 0-29 0,-1-4-6 0,4-3-1 0</inkml:trace>
          <inkml:trace contextRef="#ctx0" brushRef="#br0" timeOffset="592348.5214">20093 8585 759 0,'0'0'33'0,"0"0"8"0,0 0-33 0,5-4-8 16,4 1 0-16,-1-1 0 0,1 4 88 0,0-4 16 16,4 4 4-16,0-4 0 0,0 4-45 0,1 0-9 15,3-4-2-15,1 4 0 0,-1 0-32 0,1-4-6 16,4 0-2-16,4 0 0 0,0 4 16 0,5-4 4 16,4 0 0-16,0 1 0 0,5-1-32 0,4 0 8 15,4-4-8-15,0 4 0 0,5 0 40 0,-5-4 6 0,-4 1 1 16,4 3 0-16,0-4-31 0,1 0-5 0,-5 4-2 15,4-4 0-15,-9 8-9 0,-4-4 0 16,1-3 0-16,-6 7 8 0,-3-4-24 0,-1 0-6 0,-13 4-1 16,5 0 0-1,-1 4-57-15,-4-4-11 0,-4 4-2 0,0 0-1 0</inkml:trace>
          <inkml:trace contextRef="#ctx0" brushRef="#br0" timeOffset="592879.5565">20923 8519 576 0,'0'0'25'0,"0"0"6"0,0 0-31 0,0 0 0 16,0 0 0-16,0 0 0 0,0 0 57 0,0 0 6 16,0 0 1-16,0 0 0 0,0 0 0 0,0 0 0 15,0 0 0-15,0 0 0 0,0 0 0 0,0 0 0 16,0 0 0-16,0 0 0 0,0 0 0 0,0 0 0 16,0 0 0-16,0 0 0 0,0 0-22 0,0 0-4 15,0 0-1-15,0 0 0 0,0 0-8 0,0 0-1 16,0 0-1-16,0 0 0 0,0 0 6 0,0 0 2 0,0 0 0 0,0 0 0 15,0 0-20-15,0 0-4 0,0 0-1 0,4 8 0 16,-4-8 7-16,0 8 2 0,4-1 0 0,-4 5 0 16,0-12-19-16,0 12 0 0,0 3 0 0,0-3 0 15,0 4 0-15,0-1 0 0,5 5 0 0,-5-1 0 16,0-3 0-16,0 3 0 0,0 5 0 0,0-1 0 16,0 1 55-16,0 3 7 0,0 4 2 0,-5 0 0 15,5 4-52-15,-4 1-12 0,0-5 0 0,-1 4 0 16,-4 0 44-16,5 0 7 0,4 0 1 0,-4 0 0 15,-1-4-32-15,1 5-7 0,0-5-1 0,4 4 0 16,0-4-12-16,-5-4 0 0,10 5 0 0,-5-1 0 16,0-4 31-16,0 0 3 0,0-3 1 0,0-5 0 15,0 5-27-15,0-5-8 0,0-3 0 0,0-5 0 16,0 5-23-16,4-8-11 0,-4-8-2 0,0 0-1 16,0 0-92-16,0 0-19 0,0 0-3 0,0 0-1 15</inkml:trace>
          <inkml:trace contextRef="#ctx0" brushRef="#br0" timeOffset="593843.6854">21467 9373 403 0,'0'0'36'0,"0"0"-36"16,0 0 0-16,0 0 0 0,0 0 129 0,4-8 19 15,-4 8 4-15,0 0 1 0,-4-7-34 0,4 7-7 16,-5-8-2-16,5 8 0 0,0 0-26 0,0 0-4 15,0 0-2-15,-4-8 0 0,4 8-41 0,0 0-8 16,0 0-1-16,0 0-1 0,0 0 29 0,0 0 5 0,0 0 2 16,0 0 0-16,0 0-50 0,0 0-13 15,0 0 0-15,4 12 0 0,-4-1 56 0,5 5 7 0,-10 0 1 0,5-1 0 16,0 5-8-16,0-1-2 0,-4 5 0 0,4-5 0 16,-4 4-4-16,-1 1-1 0,-4-1 0 0,1 5 0 15,3-5-20-15,1 0-4 0,-5-3-1 0,5-1 0 16,-5 1-24-16,9-5 0 0,-5 1 0 0,-3-4 0 15,3-1 0-15,5-11 0 0,0 0 0 0,0 12 0 16,0-12-45-16,0 0-15 16,0 8-2-16,0-8-1 0,0 0-1 0,0 0 0 0,0 0 0 15,0 0-614-15,0 0-123 0</inkml:trace>
        </inkml:traceGroup>
        <inkml:traceGroup>
          <inkml:annotationXML>
            <emma:emma xmlns:emma="http://www.w3.org/2003/04/emma" version="1.0">
              <emma:interpretation id="{62600166-6004-4197-B9CA-A78E1C74664E}" emma:medium="tactile" emma:mode="ink">
                <msink:context xmlns:msink="http://schemas.microsoft.com/ink/2010/main" type="inkWord" rotatedBoundingBox="25589,10011 27332,9931 27361,10553 25618,10632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596993.3591">23248 8932 288 0,'0'0'25'0,"0"0"-25"16,0-3 0-16,4-5 0 0,-4 0 141 0,0 4 23 16,5-4 5-16,-5 4 1 0,4-3-74 0,-4-1-16 15,0 0-2-15,0 4-1 0,-4-4-17 0,4 8-3 16,-5-8-1-16,1 1 0 0,4 7-3 0,0 0-1 16,0 0 0-16,0 0 0 0,0 0-43 0,0 0-9 0,0 0 0 0,0 0 0 15,0 0 0-15,0 0 0 16,0 0 0-16,0 0 0 0,0 0 16 0,0 0 0 0,0 0 0 0,0 0 0 15,0 0 8-15,0 0 0 0,0 0 1 0,0 0 0 16,0 0 5-16,0 0 1 0,0 0 0 0,0 0 0 16,0 0-9-16,0 0-2 0,0 0 0 0,0 0 0 15,0 0-10-15,4 15-2 0,-8 1-8 0,4-1 12 16,0 5 13-16,0 3 3 0,-4 5 0 0,-1 3 0 16,1 0-16-16,-1 4-2 0,1 4-1 0,0 0 0 15,-1-8-9-15,5 1 0 0,0-5 0 0,5 4 0 16,-1-8 0-16,5 1 0 0,0-5 0 0,-5-3 0 15,0 0 0-15,5-9 0 0,0 1 0 0,4 0 0 16,-4-8 8-16,0 0 0 0,4 0 0 0,0-8 0 16,0-4 0-16,5 1 0 0,-5-5 0 0,4 1 0 15,5-1 0-15,-9-7 0 0,5-1 0 0,-5-3 0 0,5 3 20 16,-5-3 3-16,0-4 1 0,5 0 0 0,-5 3-32 0,-5 1 0 16,6 4 0-16,-6-1 0 0,-3 5 0 0,4 3-12 15,-1 5 1-15,-3 7 0 0,-5 4 11 0,0 0 0 16,0 0 0-16,0 0 0 0,4 7-11 0,1 9 11 15,-5 0-13-15,4 3 5 0,0 5 8 0,1-1 0 16,-5 4 0-16,0 1-8 0,4-1 8 0,-4-8 0 16,0 5 0-16,4-5 0 0,1-3 0 0,-1-1 0 15,1-3 0-15,-1 0 0 0,0 0 0 0,1-9 0 16,-5-3 8-16,13 4-8 0,-4 0 0 0,4-4 9 16,-4-4-9-16,8 0 0 0,-4 4 16 0,1-7-4 15,3-1-1-15,1 0 0 0,4 0 3 0,-5-3 1 0,-4-5 0 16,5 4 0-16,-9-3-3 0,4-5-1 0,-4 5 0 0,4-5 0 15,-5-3-3-15,6 3 0 0,-6-3 0 0,1-5 0 16,0 5-8-16,0-8 0 0,-5 4 0 0,5 3 0 16,-5 1 0-16,5 3 0 0,0 5 0 0,4-1 0 15,0 8 0-15,0-3-14 0,5 3 2 0,-5 8 0 16,5-4-132 0,-1 4-25-16,-4 4-6 0,0 4-1 0</inkml:trace>
          <inkml:trace contextRef="#ctx0" brushRef="#br0" timeOffset="597720.1194">24463 9163 1630 0,'0'0'36'0,"0"0"7"0,0 0 1 0,0 0 3 0,0 0-38 0,0 0-9 16,0 0 0-16,0 0 0 0,0 0 16 0,9 0 2 16,4 3 0-16,5 1 0 0,-1-4-18 0,1 0 0 15,-1 0 0-15,5-4 0 0,-4 1 10 0,8 3-2 0,-4-4 0 0,0 0 0 16,-4-4-8-16,-1 0-17 0,5 0 4 0,-4 1 1 15,-10-1 41-15,10 0 9 0,-5 0 2 0,0-4 0 16,5 5-13-16,-1-9-3 0,-8 4 0 0,4-3 0 16,5-1-12-16,-5 1-4 0,-4-1 0 0,0-4 0 15,4 5-8-15,-5-5-11 0,1 1 3 0,-4 3 0 16,-1-3 8-16,0 3 0 0,-4 1 0 0,5 3 0 16,-5 12 8-16,-5-8 4 0,5-4 1 0,-8 5 0 15,3 3-13-15,-4 0 0 0,1 4 0 0,-5-4 0 16,-1 8 0-16,-3-4 0 0,4 4 0 0,-5 3 0 15,5 1 27-15,-5 4 2 0,1 4 1 0,-5-1 0 16,0 5-18-16,0 3-3 0,0 0-1 0,-4 1 0 16,4 3 12-16,0-3 3 0,0 3 0 0,4-4 0 0,5 1-6 15,0 3-1-15,0-4 0 0,4 1 0 0,9-1 0 16,0-3 0-16,0-1 0 0,5 1 0 0,3-1-16 16,10 1 10-16,-1-1-10 0,5 1 8 15,0-5-32-15,9 5-8 0,0-5 0 0,8 5-632 16,1-5-127-16</inkml:trace>
        </inkml:traceGroup>
      </inkml:traceGroup>
      <inkml:traceGroup>
        <inkml:annotationXML>
          <emma:emma xmlns:emma="http://www.w3.org/2003/04/emma" version="1.0">
            <emma:interpretation id="{7802D098-A64F-417B-8D91-B9AA04AEF9D4}" emma:medium="tactile" emma:mode="ink">
              <msink:context xmlns:msink="http://schemas.microsoft.com/ink/2010/main" type="line" rotatedBoundingBox="2411,12222 31984,11223 32053,13275 2481,14275"/>
            </emma:interpretation>
          </emma:emma>
        </inkml:annotationXML>
        <inkml:traceGroup>
          <inkml:annotationXML>
            <emma:emma xmlns:emma="http://www.w3.org/2003/04/emma" version="1.0">
              <emma:interpretation id="{8E98725A-F1EC-4AFA-B858-773DA4BCFA72}" emma:medium="tactile" emma:mode="ink">
                <msink:context xmlns:msink="http://schemas.microsoft.com/ink/2010/main" type="inkWord" rotatedBoundingBox="2436,12964 4753,12886 4781,13696 2464,13774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599905.7823">1882 12200 403 0,'-13'-7'36'0,"8"3"-36"0,1-4 0 0,0 4 0 16,-1-4 158-16,1 4 25 0,-5 0 5 0,9 1 0 16,0-5-65-16,-9 0-14 0,5 0-2 0,4 8-1 15,0 0-33-15,0 0-6 0,0 0-2 0,0 0 0 16,0 0-17-16,13-4-3 0,-13 4-1 0,13 4 0 15,5 4-16-15,-5 4-3 0,0 3-1 0,5 1 0 16,-10 3-4-16,6 5-2 0,-6 3 0 0,1 0 0 16,0-3 5-16,-5 3 1 0,1 0 0 0,-5 1 0 15,0-1-8-15,-5-4-2 0,5-3 0 0,-9-1 0 0,5-3-3 16,-5 0-1-16,1-1 0 0,-1-3 0 0,4-4-2 0,5-8-8 16,0 0 12-16,0 0-4 0,0 0 0 0,-4-4-8 15,0-8 12-15,8-4-4 0,5-3-8 0,0-4 0 16,4-9 9-16,0-3-9 0,13 0 0 0,-4-8 0 15,4 0 0-15,5 4 0 0,4 0 0 0,-4 4 0 16,4 0 0-16,-4 12 0 0,4 3 0 0,-9 5 0 16,5 7 0-16,-9 4 0 0,4 8 0 0,-8 4 0 15,-14 3 0-15,5 5 0 0,-5 3 10 0,1 5 7 16,-5 7 2-16,0 0 0 0,-9 4 3 0,4-3 1 16,1 3 0-16,0-4 0 0,4 4-23 0,-5-4 0 15,-3-4 0-15,3-3-8 0,5-1-9 0,0-3-2 16,0-1 0-16,0-3-1015 0</inkml:trace>
          <inkml:trace contextRef="#ctx0" brushRef="#br0" timeOffset="599016.9221">912 11795 824 0,'-13'0'36'0,"4"0"8"0,1 0-35 0,-1 0-9 16,0 0 0-16,-4 0 0 0,0 0 76 0,0-4 12 15,-1 4 4-15,6-4 0 0,-1 4-35 0,0-4-6 16,0 4-2-16,-4-4 0 0,4 4-22 0,-4 0-5 15,4 4-1-15,-4-4 0 0,4 4 19 0,-4 0 3 16,5 0 1-16,-10 0 0 0,5 0-32 0,-5 7-12 16,-4-3 8-16,0 4-8 0,-4 0 20 0,4-1-2 15,-4 1 0-15,-5 4 0 0,5-1 2 0,-5 5 1 0,0-5 0 16,9 5 0-16,1-1 7 0,-15 5 0 0,10-5 1 16,-5 8 0-16,5-3 5 0,0-1 1 0,-1 8 0 0,1 1 0 15,4-1-7-15,5 0-2 0,-1-4 0 0,0 5 0 16,10-9-10-16,3 0-1 0,1 1-1 0,0-1 0 15,8 1-14-15,5-5 9 0,4-3-9 0,0 3 8 16,5-7-8-16,4 3 0 0,4-3 9 0,5-4-9 16,-1 0-10-16,1-4-6 0,4 0-2 0,5-1 0 15,-5-3-154-15,4 0-30 16</inkml:trace>
          <inkml:trace contextRef="#ctx0" brushRef="#br0" timeOffset="599636.1338">1224 12255 288 0,'0'0'25'0,"0"0"-25"16,0 0 0-16,0 0 0 0,0 0 146 0,0 0 24 15,0 0 5-15,0-8 1 0,0 0-55 0,0 1-10 16,0-1-3-16,0 0 0 0,4 0-31 0,-4 8-6 15,0 0-2-15,0-11 0 0,-4 3-5 0,4 8 0 16,0-8-1-16,0 8 0 0,-5-8-39 0,5 8-8 0,0-8-2 0,0 8 0 16,-8-7-14-16,8 7 9 0,0-4-9 0,0 4 8 15,-9-4-8-15,0-4 8 0,-4 4-8 0,4 0 8 16,-4 4-8-16,4 0 0 0,-4 0 0 0,-4 4 0 16,3-4 0-16,1 4 0 0,-4 4 0 0,3 3 8 15,-7 5-8-15,3 4 0 0,-8 3 0 0,4 4 0 16,0 8 17-16,0-3-1 0,4 3-1 0,-4-4 0 15,5 0-15-15,4-4-10 0,-1 1 2 0,6-5 0 16,8 0 16-16,0-7 3 0,0 0 1 0,-9-5 0 16,9-3-12-16,0-8 0 0,9 8 9 0,-1-8-9 15,1 0 20-15,0-4 0 0,9 0 0 0,-5-4 0 16,4-3-20-16,-4-5 0 0,9 0 0 0,-4-3 0 16,4-1 0-16,0-3 0 0,-9-4 0 0,5-1 0 15,3 1 0-15,1-4 0 0,-8 4-8 0,3-1 8 0,5 1 0 16,-4 8-8-16,-1-1 8 0,-4 12 0 0,0 0-8 15,-13 8 8-15,14-3-8 0,-6 10 8 0,1 1 0 0,-4 8 0 16,3-1 12-16,-3 5-4 0,-1-1 0 0,1 1 0 16,-5 7 0-16,4-3 0 0,0-1-8 0,1 0 0 15,-1-3 0-15,9-1 0 0,-13-3-16 0,13 0-7 16,1-5-1-16</inkml:trace>
        </inkml:traceGroup>
        <inkml:traceGroup>
          <inkml:annotationXML>
            <emma:emma xmlns:emma="http://www.w3.org/2003/04/emma" version="1.0">
              <emma:interpretation id="{4B1883E2-C64B-4CD8-9216-99A407777969}" emma:medium="tactile" emma:mode="ink">
                <msink:context xmlns:msink="http://schemas.microsoft.com/ink/2010/main" type="inkWord" rotatedBoundingBox="6192,12731 8419,12655 8449,13538 6222,13613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600706.2466">4984 11674 874 0,'0'0'39'0,"0"0"8"0,-5-8-38 0,1 0-9 0,0 1 0 0,4-1 0 16,-5 0 81-16,1-4 15 0,-1 1 2 0,1-1 1 16,-5 4-5-16,0 0-1 0,1 0 0 0,-6 1 0 15,1-1-40-15,-4 0-8 0,-1 8-1 0,-4-4-1 0,-4-4-7 16,0 5 0-16,-9 3-1 0,-1 0 0 0,1 3-14 0,-4 1-2 15,-5-4-1-15,5 4 0 0,-1 4-8 0,1 4-2 16,-10-1 0-16,5 5 0 0,9 0-8 0,-9 3 0 16,1 4 0-16,-6 1 0 0,5-5 0 0,5 5 0 15,-5-1 0-15,9 4 0 0,-9-3 20 0,9 3 1 16,9 4 1-16,-5 1 0 0,5-1 4 0,4 4 1 16,0 0 0-16,4-4 0 0,14 0-9 0,-1 1-2 15,1-1 0-15,8 0 0 0,1-4 4 0,8 4 0 16,0 5 0-16,5-9 0 0,4-4-20 0,4 1-11 15,-4-1 2-15,9-7 0 0,-1-1-9 0,1-3-2 16,9-4 0-16,-1-4 0 16,5-4-151-16,4-8-30 0,44-16-7 0,-8 1 0 0</inkml:trace>
          <inkml:trace contextRef="#ctx0" brushRef="#br0" timeOffset="601224.8644">5107 12044 633 0,'0'0'56'15,"0"0"-44"-15,4-7-12 0,0-1 0 0,1 0 72 0,-5 8 12 16,0 0 2-16,4-12 1 0,-4 1-9 0,4 3-2 15,1-4 0-15,-1 4 0 0,-4 1-11 0,0 3-2 16,5-8-1-16,-1 4 0 0,-4-4 3 0,0 5 1 16,0-5 0-16,0 12 0 0,0-8-8 0,0 8-2 15,0 0 0-15,-9-8 0 0,9 8-16 0,-4-4-3 16,-9 4-1-16,0 4 0 0,-5 0-19 0,5 4-4 16,4 4-1-16,-8-1 0 0,-1 9-12 0,0-4 0 15,-4 3 0-15,1 4 0 0,-1 5 0 0,0 3 0 16,4-4 0-16,5 4 0 0,0 5 0 0,0-5 14 15,4 4-4-15,0-4-1 0,9-4-1 0,0-3 0 16,0-1 0-16,0-3 0 0,9-1-8 0,0-7 8 16,4 0-8-16,0-5 8 0,4-3-8 0,1-4 10 15,4-4-10-15,0-3 10 0,-5-5-10 0,10 0 10 16,-1-7-10-16,5-1 10 0,0-3-10 0,-5-1 0 16,0-3 9-16,5 0-9 0,-9-1 0 0,4 1 0 0,-8-4 0 0,-1 0 0 15,-4 0 0-15,1 3 0 0,-6 1 0 0,-3 0 0 16,-5 7 0-16,0 1 0 0,-5-1 0 0,-3 8 0 15,-6 5 0-15,1-1 0 0,-9 4 0 0,5 4 0 16,-10 4 0-16,1 4-10 0,0 3 10 0,4 1 0 16,0 4-9-16,0-1 9 0,9 5 0 0,-5-1-9 15,5 1-153 1,-4 3-30-16</inkml:trace>
          <inkml:trace contextRef="#ctx0" brushRef="#br0" timeOffset="601676.7858">5633 11924 1558 0,'-18'-4'69'0,"18"4"15"0,0 0-68 0,0 0-16 15,0 0 0-15,0 0 0 0,0 0 54 0,0 0 7 16,0 0 2-16,14 4 0 0,-6 3-27 0,6 1-6 15,3 0-1-15,-4 4 0 0,-8 3-9 0,8 1-1 16,-4-1-1-16,-1 5 0 0,-3 3 18 0,4 1 3 16,-9-1 1-16,0 4 0 0,0 1-18 0,-5-1-3 0,1 4-1 0,-5-3 0 15,0-5-2-15,-4 0-1 0,0-3 0 0,0-1 0 16,0 1-3-16,-1-5 0 0,6-3 0 0,-1-4 0 16,4-4-12-16,5-4 11 0,0 0-11 0,0 0 10 15,0 0-2-15,0 0 0 0,0-12 0 0,5-3 0 16,4-5-8-16,4-7 12 0,0 3-12 0,0-3 12 15,5-4-12-15,-1 4 0 0,1-5 0 0,-1 5 8 16,5-4-8-16,0 4 0 0,0 3 0 0,-9 1 0 16,5 7 0-16,-5 4 0 0,5-3 0 0,-5 7 0 15,0 4-9-15,0 4 9 0,-4 0 0 0,4 0 0 16,0 8-9-16,-4 0 9 0,0 3 0 0,4 9-9 16,-4-1 9-16,-1 5-10 0,1-1 10 0,0 5-10 15,-5-1 10-15,5 0 0 0,-5 0 0 0,1 5 0 16,-1-5 0-16,1 0 0 0,-1 1 0 0,0-9 0 15,1 4-104-15,4-3-18 0</inkml:trace>
        </inkml:traceGroup>
        <inkml:traceGroup>
          <inkml:annotationXML>
            <emma:emma xmlns:emma="http://www.w3.org/2003/04/emma" version="1.0">
              <emma:interpretation id="{E9D7FAD7-E0A0-45BB-B3E8-021D355629AB}" emma:medium="tactile" emma:mode="ink">
                <msink:context xmlns:msink="http://schemas.microsoft.com/ink/2010/main" type="inkWord" rotatedBoundingBox="8920,12441 11791,12344 11831,13504 8959,13602"/>
              </emma:interpretation>
            </emma:emma>
          </inkml:annotationXML>
          <inkml:trace contextRef="#ctx0" brushRef="#br0" timeOffset="602206.3693">6550 11865 1666 0,'0'0'36'0,"0"0"8"0,0 0 2 0,0 0 2 0,0 0-39 0,0 0-9 0,0 0 0 0,0 0 0 15,0 0 43-15,9 8 6 0,-1 4 2 0,-3-1 0 16,4 5-22-16,4-1-4 0,-9 5-1 0,9 3 0 16,-8 1-16-16,4-5-8 0,-1 1 8 0,1 7-8 15,-5 0 12-15,5 5-2 0,0-1-1 0,0 0 0 16,-5 0 7-16,1-4 0 0,-1 1 1 0,0-1 0 15,5-4 11-15,-9 1 1 0,5-5 1 0,-1 1 0 0,0-8-4 16,-4-1-1-16,5 1 0 0,-1-4 0 0,-4-8-9 0,9 8-3 16,0-5 0-16,-9-3 0 0,8 0-2 0,1-7-1 15,0-1 0-15,4 0 0 0,0-4-2 0,0-3 0 16,1-1 0-16,-1-3 0 0,4-5 4 0,-4-3 0 16,1-4 0-16,-1-4 0 0,4 3 4 0,5 1 0 15,-4-4 1-15,-1 4 0 0,5 0 1 0,-4 3 0 16,-1 5 0-16,1 4 0 0,-5-1-9 0,0 4-1 15,5 5-8-15,-1-1 12 0,1 4-12 0,-5 0-12 16,0 1 3-16,0 3 0 16,-4-4-131-16,4 4-25 0,-8 0-6 0</inkml:trace>
          <inkml:trace contextRef="#ctx0" brushRef="#br0" timeOffset="602632.5939">7559 12181 1666 0,'0'0'74'0,"0"0"15"15,0 0-71-15,0 0-18 0,0 0 0 0,0 0 0 16,0 0 89-16,0 0 15 0,0 0 2 0,0 0 1 15,9-4-61-15,0-4-12 0,4-3-2 0,0-1-1 0,0-4-22 0,9 1-9 16,-4-1 8-16,-1 0-8 0,1-3 0 0,-1-1 8 16,-4-3-8-16,5 4 0 0,-5-5 0 0,0 5-14 15,0-1 2-15,-4 1 0 0,0-1 35 0,-5 1 7 16,-4-1 2-16,-4 1 0 0,-9 3-32 0,4 4 0 16,-4-3 0-16,0 7 0 0,4 0 0 0,-4 0 0 15,-5 4 0-15,1 4 0 0,3 4 0 0,-3 0 0 16,-1 4 0-16,5 4 0 0,0-4 0 0,0 3 0 15,4 5 0-15,0 3 0 0,-4-3 0 0,9 7 0 16,-5 1 0-16,5-1 0 0,-1 4 0 0,-4-3 0 16,9-1 0-16,-4 5 0 0,4-5 9 0,-4-4-9 15,4 1 8-15,0 3-8 0,0-3 8 0,0-1-8 16,0-3 0-16,4 0 8 0,0-5-8 0,5 1-9 16,-4-4 9-16,3 0-13 15,6 3-161-15,3-7-32 0</inkml:trace>
          <inkml:trace contextRef="#ctx0" brushRef="#br0" timeOffset="602963.746">8186 11912 1450 0,'0'0'64'0,"0"0"14"0,-8 0-62 0,-1 4-16 0,9-4 0 0,0 0 0 16,-5 8 88-16,-3-5 14 0,3 5 3 0,1 4 1 15,0 0-45-15,-1 3-9 0,5 1-1 0,-4 3-1 0,4 1-13 0,0 3-2 16,0-3-1-16,0 3 0 0,-5 4-10 16,5 1-1-16,5-5-1 0,-5 1 0 0,0-1-14 0,0-4-8 15,4-3 10-15,-4-4-10 0,5-1 9 0,-5-11-9 16,0 0 8-16,0 0-8 0,0 0 13 0,0 0-2 16,0 0-1-16,0 0 0 0,0 0 10 0,8-7 3 15,1-5 0-15,-5-4 0 0,5 1-3 0,0-5 0 16,-5 5 0-16,5-9 0 0,0 5-7 0,0-9-1 15,4 5-1-15,0-4 0 0,5-1-11 0,-1 1 0 16,5 0 0-16,4 3 0 0,-4-3 0 0,5 4 0 16,-1-1 0-16,5 1 0 0,4 0-96 0,0 3-11 0,0-3-2 0</inkml:trace>
          <inkml:trace contextRef="#ctx0" brushRef="#br0" timeOffset="603287.1601">8669 11764 1695 0,'0'0'37'0,"0"0"8"0,0 0 2 0,0 0 1 0,9 0-39 0,0-4-9 16,4 0 0-16,4-4 0 0,1 4 61 0,4-4 11 15,4-3 1-15,0 3 1 0,5-4-21 0,4 4-4 16,5-3-1-16,-5-1 0 0,0 0-20 0,4 4-5 16,1 1-1-16,4-1 0 0,-5 0-9 0,1 0-1 15,-5 0-1-15,0 1 0 16,0-1-51-16,-4 4-9 0,-1-4-3 0,1 0-584 15,0 1-118-15</inkml:trace>
          <inkml:trace contextRef="#ctx0" brushRef="#br0" timeOffset="603613.8163">9266 11198 1558 0,'0'0'34'0,"4"-4"7"0,0-3 2 0,-4 7 1 0,9 0-35 0,-9 0-9 0,0 0 0 0,9 7 0 16,-5 5 77-16,1 0 14 0,-1 7 2 0,-4 1 1 16,0 3-18-16,-4 8-3 0,-9 1-1 0,4 7 0 15,-4 3-10-15,-5 5-2 0,1-4-1 0,-5 8 0 16,4-4-4-16,1 3-1 0,-5-3 0 0,4 0 0 15,5 0-37-15,0-8-7 0,0 0-2 0,8 0 0 16,-4 0-8-16,5-4 0 0,4-4 0 0,0-4 0 16,0-3-22-16,4 3-6 0,-4-4-2 0,-4 5 0 15,4-5-55-15,-4 0-11 0,8-3-3 0,0-4 0 16,10 3-90-16,-6-3-19 0,6 7-3 0,12-7-1 0</inkml:trace>
        </inkml:traceGroup>
        <inkml:traceGroup>
          <inkml:annotationXML>
            <emma:emma xmlns:emma="http://www.w3.org/2003/04/emma" version="1.0">
              <emma:interpretation id="{CF0ED266-719F-4524-B12C-D928A6F7268E}" emma:medium="tactile" emma:mode="ink">
                <msink:context xmlns:msink="http://schemas.microsoft.com/ink/2010/main" type="inkWord" rotatedBoundingBox="13104,12027 14318,11986 14366,13380 13152,13421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604917.6838">10876 11693 723 0,'0'0'32'0,"0"0"7"0,0 0-31 0,0 0-8 15,0 0 0-15,4-7 0 0,-4-1 90 0,0 8 17 16,0 0 3-16,0 0 1 0,5-4-39 0,-5 4-8 15,0 0-2-15,0 0 0 0,0 0-12 0,0 0-2 16,0 0-1-16,-5 16 0 0,5-1 22 0,-4 5 5 16,-1 3 1-16,-3 4 0 0,3 1-23 0,-4 3-4 15,1 4 0-15,-1 4-1 0,0 0-9 0,0 0-2 16,1 0 0-16,-1-4 0 0,4 0-19 0,-3-4-4 16,3-3-1-16,-3-5 0 0,3 0-12 0,1-3 8 15,4-4-8-15,0-5 0 0,0 1 0 0,0-12-15 16,13 0 2-16,0-4-613 15,5-8-122-15</inkml:trace>
          <inkml:trace contextRef="#ctx0" brushRef="#br0" timeOffset="605076.0431">11205 11206 1587 0,'-13'-8'35'0,"4"0"7"0,0 1 2 0,0-1 0 0,1 0-35 0,3 0-9 0,5 8 0 0,0 0 0 16,0-8 0-16,0 8 12 0,0 0-12 0,0 0 12 16</inkml:trace>
          <inkml:trace contextRef="#ctx0" brushRef="#br0" timeOffset="605619.0174">11196 11658 1407 0,'0'0'62'0,"0"0"14"0,-4-7-61 0,4-1-15 16,4 0 0-16,0 0 0 0,5 4 88 0,4 0 16 16,5-3 2-16,-1-1 1 0,5 0-63 0,5 4-12 15,-1-4-2-15,5 4-1 0,4 0-13 0,4-3-2 16,1 3-1-16,13-4 0 16,4 4-34-16,0 0-7 0,-5 0-2 0</inkml:trace>
          <inkml:trace contextRef="#ctx0" brushRef="#br0" timeOffset="605405.3016">11929 10824 1818 0,'0'0'40'0,"0"0"8"0,0 0 1 0,-13 8 3 0,-1 3-42 0,1 5-10 15,4 3 0-15,-8 13 0 0,4-1 32 0,-5 4 4 16,1 8 0-16,4 4 1 0,-5 3-9 0,-4 1-3 16,0 4 0-16,0 3 0 0,-9-3 6 0,5 3 1 0,0 1 0 0,4-1 0 15,-4-11 8-15,4 0 1 0,0 0 1 16,4-5 0-16,1 1-18 0,3-8-4 0,1 1-1 0,4-5 0 16,1-4-19-16,3-4 0 0,1-3 0 15,0 3 0 1,-1-3-41-16,1-5-12 0,4-3-3 0,-5 0-944 0</inkml:trace>
        </inkml:traceGroup>
        <inkml:traceGroup>
          <inkml:annotationXML>
            <emma:emma xmlns:emma="http://www.w3.org/2003/04/emma" version="1.0">
              <emma:interpretation id="{522C323D-1465-4773-A970-4FC4DA7B6961}" emma:medium="tactile" emma:mode="ink">
                <msink:context xmlns:msink="http://schemas.microsoft.com/ink/2010/main" type="inkWord" rotatedBoundingBox="15444,11782 16536,11745 16588,13287 15496,13324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606305.1366">13166 11288 403 0,'0'0'36'0,"-9"4"-36"0,-4-4 0 0,4 4 0 15,-4-4 120-15,0 4 18 0,13-4 3 0,-13 4 1 16,4-4-43-16,9 0-9 0,-9 3-2 0,9-3 0 15,0 0-28-15,0 0-5 0,0 0-2 0,0 0 0 16,0 0-2-16,0 0-1 0,0 0 0 0,18 4 0 16,8 0 2-16,5-4 1 0,4 0 0 0,9 0 0 15,0-4-40-15,4 0-13 0,0-3 8 0,5-1-8 16,-5 0 10-16,5 0-2 0,-1 0 0 0,1 1 0 16,-9-1 0-16,4 0-8 0,-4 0 12 0,0 0-4 15,-9 1-8-15,0-1 0 0,-4 0-10 0,-5 0 10 16,-4 4-16-16,-4 0 2 0,-1 1 1 0,-4-1 0 15,-13 4-42-15,13 0-8 0</inkml:trace>
          <inkml:trace contextRef="#ctx0" brushRef="#br0" timeOffset="606650.125">13806 10609 460 0,'0'0'41'0,"5"-4"-33"16,-1 1-8-16,9-5 0 0,-13 8 94 0,0 0 17 0,9 0 3 16,-9 0 1-16,0 0-15 0,0 0-4 0,0 0 0 0,0 0 0 15,5 11-22-15,-1 1-5 0,-8 0-1 0,-1 3 0 16,-4 5-16-16,5-1-3 0,-9 5-1 0,-5-1 0 15,1 5 4-15,-1 3 0 0,-4 4 0 0,-8 8 0 16,3 4-3-16,-3 7 0 0,-1 1 0 0,0 3 0 16,-4 1 1-16,0-1 0 0,4 5 0 0,-4 3 0 15,4-8-12-15,1-3-2 0,3 0-1 0,1 3 0 16,4-7-20-16,0-4-4 0,0-1-1 0,5 1 0 16,4-4-10-16,-5-4-11 0,5-4 3 0,0-4 0 15,4-3-135 1,-4-9-26-16,4 1-6 0,0-9-1 0</inkml:trace>
          <inkml:trace contextRef="#ctx0" brushRef="#br0" timeOffset="607334.4173">14127 11725 1220 0,'0'0'27'0,"0"0"5"0,0 0 2 0,0 0 0 0,-5-8-34 0,5 8 0 16,0 0 0-16,-8 0 0 0,-1-4 93 0,0 8 12 16,-4-4 3-16,0 8 0 0,4-1-30 0,-4 1-6 15,-5 0 0-15,5 4-1 0,-4-1-21 0,-1 1-4 16,0 4-1-16,1-1 0 0,4-3-26 0,-5 4-6 16,1 3-1-16,-1 1 0 0,1-1-3 0,3 1-1 15,6-1 0-15,-6 1 0 0,1-1-8 0,4 1 8 16,9-5-8-16,0 5 8 0,0-1-8 0,0-3 0 15,0-4 0-15,9-1 8 0,0 1-8 0,4-4 0 16,0 0 0-16,1-5 8 0,3 1 0 0,1 0 0 16,-1 0 0-16,5-4 0 0,0-4-8 0,4-4 0 15,-8 1 0-15,4-1 0 0,0-4 0 0,-5-3 0 16,1-5 0-16,-1-3 0 0,-3-1 0 0,-1 1 0 16,4-4 0-16,-4-5 0 0,-4-3 0 0,-4 0 0 0,-1-4 0 15,0 0 0-15,1-4 0 0,-5 0 0 0,-5 4 0 16,5 0 0-16,-8 12 0 0,3 0 0 0,-4 3 0 15,1 9 0-15,-1-1 0 0,-4 8 0 0,0 5 0 0,4 3 0 16,-4 3-16-16,0 9 2 0,-5 0 0 0,5 7-614 16,-9 1-124-16</inkml:trace>
        </inkml:traceGroup>
        <inkml:traceGroup>
          <inkml:annotationXML>
            <emma:emma xmlns:emma="http://www.w3.org/2003/04/emma" version="1.0">
              <emma:interpretation id="{4827A8C3-3FF9-431E-9EEA-D9C245BF4971}" emma:medium="tactile" emma:mode="ink">
                <msink:context xmlns:msink="http://schemas.microsoft.com/ink/2010/main" type="inkWord" rotatedBoundingBox="18075,12480 19719,12424 19739,13017 18095,13072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608284.4495">16250 11460 939 0,'0'0'41'0,"0"-4"10"0,5-4-41 0,-1-4-10 16,-4 0 0-16,4 1 0 0,1-1 108 0,-5 0 19 16,0 5 4-16,0-5 1 0,0 0-50 0,-5 0-10 15,5 5-1-15,-4-1-1 0,4 0-30 0,-4 4-7 16,4 4-1-16,0-8 0 0,0 8-20 0,-5-4-12 15,5 4 12-15,-4-3-12 0,4 3 0 0,-9-4 0 16,-4 4 0-16,0 4 0 0,0-4 0 0,-1 3 0 16,-3 5 0-16,-5 4 0 0,-4-4 17 0,4 7-3 15,-9-3-1-15,0 8 0 0,1 3 6 0,-6 0 1 16,1-3 0-16,5 7 0 0,-1 4 7 0,5-3 1 16,-5 3 1-16,5 0 0 0,4 4-29 0,4-4 0 15,-4 0 0-15,13 1 0 0,-4-1 0 0,9-4 0 16,4-3 0-16,4-1 0 0,1-4 0 0,3-3 0 0,6 0 0 15,-1-1 0-15,0-11 0 0,0 4 0 0,9-8 0 0,4-4 0 16,1 0 0-16,3-8 0 0,1 1 0 0,0-5 0 16,4 1 0-16,-4-5 0 0,-5-3 0 15,5-5 0-15,-10 1 0 0,1 0 0 0,0-4 0 0,-4-8 0 16,-1 3 0-16,-3-3 0 0,-1 1 0 0,-4-1 0 16,4 3 8-16,-5 5-8 0,-3 4 0 0,-1 11 0 15,1 5 9-15,-5 3-9 0,0 8 8 0,0 0-8 16,0 0 10-16,0 12-10 0,-5-1 12 0,1 9-12 15,-1 3 12-15,-3 1-4 0,3 3 0 0,-3 4-8 16,3 0 0-16,-4 0 0 0,5-3 0 0,0 3 0 16,4-8-8-16,-5 5-9 0,5-5-2 0,0-4-590 15,0-3-119-15</inkml:trace>
          <inkml:trace contextRef="#ctx0" brushRef="#br0" timeOffset="608703.6487">16553 11487 1414 0,'4'-20'63'0,"1"16"13"0,-5 4-61 0,0 0-15 16,0 0 0-16,0 0 0 0,0 0 62 0,0 0 10 15,13 8 1-15,0 0 1 0,0 4-14 0,5 3-4 0,-9-3 0 0,4 4 0 16,0 3-38-16,-4 1-8 0,4-1-2 0,-4 1 0 15,-1-1 20-15,1 1 3 0,-5-5 1 0,1 1 0 16,-1-1-16-16,-4 1-4 0,-4-4 0 0,4 3 0 16,-5-3 7-16,-3 0 1 0,-1-1 0 0,-4 1 0 15,4 0 16-15,-4-4 3 0,4-1 1 0,-4 1 0 16,4 4-31-16,5-8-9 0,-1 0 0 0,5-4 0 16,0 0 0-16,-4 11 0 0,4-11 0 0,0 0 0 15,0 0 8-15,0 0-8 0,0 0 0 0,0 0 0 16,9-4 0-16,4 1 0 0,0-5 0 0,-4-4 0 15,4 0 10-15,5-3-10 0,-5-1 8 0,4-7-8 16,-4-5 0-16,5-3 8 0,4-4-8 0,0-4 0 0,4 4 0 0,5-4 0 16,8-4 0-16,1 4 0 0,-5 8 0 0,4 0 0 15,5 4 0-15,-4 7 0 16,-9 4-34-16,-1 9 1 0,-3-1 0 0,3 8 0 0,1 0 33 0,-13 12 0 16,-5-5 0-16,4 13 0 0,5-1 16 0,-9 5 9 15,-8-1 3-15,-1 1 0 0,5-1-20 0,-5 4-8 16,-4-3 0-16,0 7 8 0,-4-4-8 0,-1 0 0 15,5-7 0-15,-4 3 8 0,0-3-8 0,-1 3-9 16,10-3 9-16,-5-5-13 16,-5 1-176-16,5-1-35 0,5 9-8 0,8-12 0 0</inkml:trace>
        </inkml:traceGroup>
        <inkml:traceGroup>
          <inkml:annotationXML>
            <emma:emma xmlns:emma="http://www.w3.org/2003/04/emma" version="1.0">
              <emma:interpretation id="{B8E6DDE0-1A31-4C5B-8A30-22ACD7082E56}" emma:medium="tactile" emma:mode="ink">
                <msink:context xmlns:msink="http://schemas.microsoft.com/ink/2010/main" type="inkWord" rotatedBoundingBox="20878,11997 21868,11964 21899,12901 20910,12935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609756.184">18654 11272 874 0,'0'0'19'0,"0"0"4"0,5-7 1 0,-5 7 1 0,0 0-25 0,0 0 0 16,0 0 0-16,0 0 0 0,0 0 72 0,0 0 10 15,0 0 2-15,0 0 0 0,0 0-16 0,0 0-4 16,0 0 0-16,0 0 0 0,0 0-17 0,0 0-4 15,0 0-1-15,-9 3 0 0,-4 1 18 0,8 0 4 16,-3 4 1-16,3-4 0 0,-3 4 0 0,3 0 0 16,-8-1 0-16,0 5 0 0,13-12-45 0,-5 12-10 15,1 3-2-15,0 1 0 0,8 0 0 0,-4 3 0 16,0-7 0-16,-4 3 0 0,-1-3 0 0,5 0 0 16,5-1 0-16,-10 1 0 0,1 0-8 0,0 3 0 15,8 1 0-15,-4 0 0 0,-4-5 0 0,-5-3 8 16,0 8-8-16,5-5 8 0,8 1 7 0,0 4 1 15,-12-5 0-15,8 1 0 0,8-4-3 0,-3 4 0 0,-14-5 0 0,5 5 0 16,4-12-1-16,0 8 0 0,0-8 0 0,0 12 0 16,-9-5-12-16,4 5 0 0,14-4 0 15,-9 0 0-15,-4 3 8 0,4-11-8 0,4 8 0 0,1 0 9 16,3 0-1-16,-8-8 0 0,0 0 0 0,9 8 0 16,4-5 0-16,-13-3-8 0,0 0 12 0,0 0-4 15,13 0-8-15,-8 0 12 0,-5 0-12 0,0 0 12 16,0 0-12-16,0 0 8 0,0 0-8 0,0 0 8 15,-13-3-8-15,4-1 0 0,9 4-10 0,0 0 10 16,0 0 0-16,0 0 0 0,0 0-8 0,0 0 8 16,13-4-20-16,-13 4 0 0,0 0-1 0,0 0 0 15,9-4 21-15,0 4 0 0,-9 0 0 0,0 0 0 16,0 0-87-16,0 0-13 0,4 4-2 0</inkml:trace>
          <inkml:trace contextRef="#ctx0" brushRef="#br0" timeOffset="610026.3699">18742 10894 1566 0,'-4'-27'69'0,"-1"15"15"0,1 4-68 0,0-3-16 0,4 3 0 0,0 8 0 16,0 0 71-16,0 0 10 0,0 0 3 0,0 0 0 15,0 0-71-15,13 11-13 0,-4 1 0 0,4 4-829 16</inkml:trace>
          <inkml:trace contextRef="#ctx0" brushRef="#br0" timeOffset="610770.649">19150 11370 982 0,'0'0'44'0,"0"0"8"0,0 0-41 0,0 0-11 16,0 0 0-16,0 0 0 0,9 12 90 0,-5-1 16 15,1 1 3-15,-1 4 1 0,-4 3-30 0,0 1-7 16,-4 3-1-16,-1 4 0 0,-3-3-23 0,3 3-5 0,1-4 0 16,-5 1-1-16,5-1-27 0,-5-3-6 0,4-1-1 15,1-3 0-15,4-5-9 0,-4 1 10 0,4-4-10 16,0-8 10-16,0 0-2 0,0 0-8 0,0 0 12 0,0 0-4 16,0 0 4-16,0 0 0 0,0 0 0 0,0 0 0 15,4-8 12-15,5-4 4 0,0 1 0 0,-1-9 0 16,1-3-7-16,0-1-1 0,4-3 0 0,5 0 0 15,-1-4-20-15,1 3 8 0,-1-3-8 0,5 0 0 16,-4 4-25-16,8 3-10 16,-4 1-1-16,0 7-1 0,-4 8 57 0,-1 5 12 0,1-1 3 0,-1 8 0 15,-4 7-56-15,1 5-11 0,-6-1-3 16,5 9 0-16,-8-5 79 0,4 9 16 0,-5-1 4 0,0 4 0 16,1-7-64-16,-1 7-8 0,-4-4-4 0,5 0-1 15,-5 1-31-15,0-1-5 0,-5-4-2 0,5 1-850 16</inkml:trace>
        </inkml:traceGroup>
        <inkml:traceGroup>
          <inkml:annotationXML>
            <emma:emma xmlns:emma="http://www.w3.org/2003/04/emma" version="1.0">
              <emma:interpretation id="{331C7730-9AAA-43B5-9B7D-8A76E63E2815}" emma:medium="tactile" emma:mode="ink">
                <msink:context xmlns:msink="http://schemas.microsoft.com/ink/2010/main" type="inkWord" rotatedBoundingBox="22352,11757 27042,11598 27092,13081 22402,13240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613731.4651">23994 11073 345 0,'0'0'31'0,"0"0"-31"16,0 0 0-16,0 0 0 0,13-3 127 0,-13 3 19 15,0 0 4-15,0 0 1 0,0 0-55 0,0 0-12 16,0-12-1-16,0 4-1 0,-4 0-47 0,-1 0-10 16,1 1-1-16,-9 3-1 0,-1 0 32 0,1 0 6 15,4 4 2-15,-4 4 0 0,-4-4-25 0,-1 4-5 16,-4 0-1-16,9 3 0 0,4 1 1 0,-4 4 0 15,-4 4 0-15,-1-1 0 0,-4 9 6 0,5-1 1 0,-1 4 0 0,1 1 0 16,-1 3-13-16,-4 0-3 0,4 4 0 16,1 4 0-16,-1-4-24 0,5 0 0 0,-4 0 0 15,8 4 0-15,0 0 41 0,5-4 3 0,-5 4 1 0,9-4 0 16,0-3-45-16,4-1 0 0,5-4-10 0,0 0-614 16,4-7-122-16</inkml:trace>
          <inkml:trace contextRef="#ctx0" brushRef="#br0" timeOffset="614045.5402">24283 11421 1152 0,'-13'0'102'0,"4"0"-82"16,9 0-20-16,0 0 0 0,-8 3 76 0,3 1 10 15,5 4 2-15,0 0 1 0,5 4-65 0,-1-5-14 16,5 1-2-16,0 0-8 0,4-4 28 0,-5 4 0 16,6-4-1-16,-1-4 0 0,4 0-17 0,1 0-10 15,-1-4 12-15,5 0-12 0,-8 0 18 0,-1 0-3 0,4-4-1 0,1 0 0 16,-5 1 14-16,0-5 4 0,0-4 0 0,0 5 0 15,5-5 13-15,0 0 3 0,-5 1 1 0,4 3 0 16,1-3-39-16,-5-1-10 0,0-4 0 0,-4 5 0 16,-5-1 0-16,5 1 0 0,0-1 0 0,-5 4 0 15,5 1 0-15,-5 3 0 0,1 0 0 0,-5 8 0 16,4-4 0-16,-4 4 0 0,0 0 0 0,-9-4 0 16,-8 4 0-16,-5 0 0 0,-4 0 0 0,-1 8 0 15,1-4 0-15,0 0 0 0,-5 4 0 0,5-1 0 16,-1 1 0-16,1 0 0 0,0 4 0 0,-1-1 0 15,1 5 0-15,4 0 0 0,0 3 0 0,-4 5 0 16,8-1 53-16,1 4 9 0,3 1 2 0,1 7 0 0,0-4-64 16,9 0 0-16,-1 0-16 0,5 0 3 0,5 1 13 0,-1 3 8 15,1-4 0-15,3 0-8 0,5 0 0 0,5 0 0 16,-5-3 0-16,9-1 0 16,4 0-124-16,5-11-32 0,57 23-7 0,-13-20-1 0</inkml:trace>
          <inkml:trace contextRef="#ctx0" brushRef="#br0" timeOffset="611169.5687">20444 11323 460 0,'31'-12'20'0,"-31"12"5"0,0 0-25 0,0 0 0 16,0-7 0-16,0 7 0 0,0-12 164 0,-4 4 28 15,-5 4 6-15,0 0 1 0,-4 0-139 0,0 0-28 16,0 4-6-16,-5 0-1 0,1 4 31 0,-10 0 7 16,5-4 1-16,-4 8 0 0,-5-4-52 0,-4 8-12 15,5-1 0-15,-6 1 0 0,6 0 0 0,-1 3 0 16,5-3 0-16,4 8 0 0,0-9 45 0,4 5 7 16,5-1 0-16,4 1 1 0,1-8-38 0,8 4-15 15,0-5 11-15,0 5-11 0,4-4 9 0,9 0-9 16,-4-1 8-16,8 1-8 0,-3 0 10 0,3 0-10 15,1-4 12-15,4 4-12 0,0-1 8 0,-5 1-8 0,5 4 0 0,0-1 0 16,-9 5 12-16,0-4-12 16,0 3 12-16,-4 1-12 0,0 0 35 0,-5-1 0 0,-8 1 0 15,4-1 0-15,-9 1 8 0,5 0 1 0,-5-1 1 0,-4-3 0 16,0 3-9-16,0-3-1 0,4 0-1 0,-4 0 0 16,-5-1-26-16,5-3-8 0,4 0 0 0,-4 0 0 15,0-4 11-15,0 3-11 0,0-3 10 0,-1 0-10 16,1 0-49-1,0 0-16-15,0 0-3 0,0 0-844 0</inkml:trace>
          <inkml:trace contextRef="#ctx0" brushRef="#br0" timeOffset="611721.9335">20874 11077 1029 0,'0'0'45'0,"-4"-4"11"0,-5 4-45 0,-4-3-11 15,0 3 0-15,4 0 0 0,-4-4 55 0,0 4 9 0,4 4 1 0,0-1 1 16,0-3-2-16,5 0 0 0,0 0 0 0,4 0 0 16,0 0-64-16,0 0 0 0,0 0-8 0,0 0-1 15,0 0 9-15,0 0 0 0,0 0 8 0,0 0-8 16,-5 4 0-16,1 0 0 0,0 0 0 0,-1 4 0 15,1-8 8-15,-5 4-8 0,0 0 8 0,0-4-8 16,5 0 27-16,-5 4 1 0,1-4 0 0,-1 4 0 16,0-1 5-16,0-3 2 0,9 0 0 0,0 0 0 15,-4 4-15-15,4-4-2 0,0 0-1 0,0 0 0 16,0 0-25-16,0 0-6 0,0 0-1 0,0 0 0 16,9 0 27-16,4-4 6 0,9 4 1 0,0-3 0 15,4-1-2-15,0 0 0 0,5 0 0 0,0-4 0 0,4 0-1 16,4 0 0-16,5-3 0 0,4 3 0 0,-4-4-4 15,5 4 0-15,-6-3-1 0,10 7 0 0,-5-4-11 16,1 4 0-16,-6 0 0 0,6 0 0 0,-10 0 0 0,-4 4 0 16,5-3-14-16,-1-1 5 15,-4 4-138-15,-8 0-27 0</inkml:trace>
          <inkml:trace contextRef="#ctx0" brushRef="#br0" timeOffset="612085.0763">21366 10605 864 0,'0'-11'76'0,"0"3"-60"0,4 0-16 0,-4 4 0 15,9-4 71-15,-5 5 11 0,1-5 2 0,-1 0 1 16,-4 8 5-16,0 0 1 0,0 0 0 0,0 0 0 16,9 0-73-16,-9 0-18 0,0 0 0 0,9 4 0 15,-9-4 41-15,4 8 5 0,0 3 1 0,-4 5 0 16,-4 0-24-16,0 11-5 0,-10 0-1 0,1 8 0 16,5 4 38-16,-10 4 7 0,0 4 2 0,1 4 0 0,-9 3 0 0,8 1 0 15,0-1 0-15,-3 1 0 0,7-4-50 0,6-4-14 16,-1 7 0-16,4-7 8 0,-3-4-8 0,-1 4 0 15,9-1 0-15,-9-3 0 0,5 0 0 0,-5-8 0 16,0 0 0-16,5 0 0 0,-1-3 0 0,1-1 0 16,0-8 0-16,-1 1-654 15,1-5-126-15</inkml:trace>
          <inkml:trace contextRef="#ctx0" brushRef="#br0" timeOffset="612801.654">22164 11417 1267 0,'0'0'28'0,"5"-8"5"0,-1 0 2 0,0-4 1 0,-4 5-36 0,5-5 0 0,-1 4 0 0,1 4 0 16,-1-8 58-16,0 5 5 0,-4 7 1 0,0-8 0 16,0-4-14-16,-4 4-2 0,4-3-1 0,0 3 0 15,0 8-24-15,0-8-5 0,-4-4-1 0,-1 5 0 16,1-1-17-16,4 8 0 0,0 0 0 0,-5-8 0 16,1 4 0-16,-5-4 0 0,0 8 0 0,1 0 0 15,-5-4 55-15,-1 8 7 0,1-4 2 0,-4 8 0 16,-1-4-52-16,-4 4-12 0,0 3 0 0,-4 5 0 0,0 4 0 15,-1 3 0-15,-3 4 0 0,3 1 0 0,1 3 0 16,4-4 0-16,0 8 0 0,4-4 0 0,1-3 54 0,-1 3 8 16,10 0 2-16,-1-8 0 0,0 1-52 0,5-5-12 15,-1-3 0-15,1-1 0 0,8-3 0 0,1-4 0 16,-1-4 0-16,5 4 0 0,0-8 0 0,4 0 0 16,4-4 0-16,1-4 0 0,4 0 0 0,0-4 0 15,0 1 0-15,4-5 0 0,0 1 0 0,1-9 0 16,3-7 0-16,1 0 0 0,-5 4 0 0,5-9 0 15,0 1 0-15,0-4 0 0,-5 8 0 0,-4 4 0 16,0 3 0-16,-9 5 0 0,4 3 0 0,-8 9 0 16,-9 7 0-16,0 0 0 0,0 0 0 0,0 7-18 15,-4 9 4-15,-1 3 1 0,-8 5 21 0,5-1 4 16,-6 5 0-16,1 7 1 0,0-4-13 0,0 0 0 16,4 0 0-16,0 0 0 15,1-3-48-15,3-1-13 0,5 0-3 0,0-3-844 0</inkml:trace>
          <inkml:trace contextRef="#ctx0" brushRef="#br0" timeOffset="613170.8241">22563 11233 1224 0,'0'0'54'0,"0"0"11"0,0 0-52 15,0 0-13-15,14 0 0 0,-1 0 0 0,-13 0 101 0,13 4 18 16,-13-4 3-16,18 12 1 0,-1 4-85 0,-4-1-17 16,5 5-3-16,-5-1-1 0,-4 1 38 0,8-1 7 15,-4 5 2-15,-4-1 0 0,0 0-52 0,0-3-12 16,0-1 0-16,-9 1 0 0,0-5 0 0,0 1 0 16,4 0 0-16,-4-5 0 0,-4 1 54 0,-1 0 8 15,1-5 2-15,4-7 0 0,0 0-52 0,0 0-12 16,-5 4 0-16,5-4 0 0,0 0 0 0,0 0 0 15,0 0 0-15,0 0 0 0,0 0 0 0,5-7 0 16,4-1 0-16,-5-4 0 0,9-3 0 0,0-1 0 16,0 0 0-16,9-7 0 0,0-4 0 0,0 3 0 15,5 1 0-15,3-4 0 0,-3 3 0 0,8 1 0 16,0 3 0-16,4 1 0 0,5 7 0 0,-13 4 0 0,-5 0 0 16,-4 5 0-16,-9 3 0 0,0 3 0 0,-4 5 0 15,-9 8 0-15,0-1 33 0,5 9 4 0,-1 3 1 0,-8 0 0 16,-1 1-10-16,-4 3-1 0,9 0-1 0,0 8 0 15,0-4-26-15,0-4 0 0,0 4 0 0,-4 1 0 16,4-9-97 0,4 0-25-16,5 0-5 0,0-7-1 0</inkml:trace>
        </inkml:traceGroup>
        <inkml:traceGroup>
          <inkml:annotationXML>
            <emma:emma xmlns:emma="http://www.w3.org/2003/04/emma" version="1.0">
              <emma:interpretation id="{3B3C81A1-103D-4A28-8F08-174D6178D672}" emma:medium="tactile" emma:mode="ink">
                <msink:context xmlns:msink="http://schemas.microsoft.com/ink/2010/main" type="inkWord" rotatedBoundingBox="28178,11781 29801,11726 29845,13025 28222,13080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617124.7022">26538 11573 691 0,'0'0'61'0,"0"0"-49"15,9-8-12-15,0 0 0 0,8 0 119 0,1 4 21 16,8-3 4-16,5 3 0 0,0-4-38 0,4 4-8 16,0 0-2-16,9 0 0 0,-5 4-65 0,5-4-14 15,0 0-2-15,4 0-1 0,1 1-14 0,3-1 0 16,1 0 0-16,4 0 0 16,-9 4-63-16,5-4-15 0,39-8-3 0,-22 1-1 0</inkml:trace>
          <inkml:trace contextRef="#ctx0" brushRef="#br0" timeOffset="617052.7789">26946 11054 1036 0,'0'0'23'0,"-8"-4"5"0,8 4 0 0,0 0 1 0,0 0-29 0,0 0 0 0,0 0 0 0,0 0 0 15,0 0 57-15,8-8 6 0,1 4 1 0,4 0 0 16,-4-3-52-16,4 3-12 0,0-4 0 0,1 4 0 16,-6-4 0-16,1-3 0 0,0 3 0 0,0-4 0 15,-5 0 0-15,0 1 0 0,5-9 0 0,-4 5 0 16,-1-1 0-16,-4 0 0 0,4-3 0 0,-4 3 0 15,5-3 54-15,-5-1 8 0,-5 5 2 0,5-1 0 16,0 0-52-16,-4-3-12 0,4 3 0 0,-4-3 0 16,-1 3 54-16,1 1 8 0,-1-1 2 0,1 0 0 15,0 1-52-15,-1 3-12 0,5 4 0 0,-4 1 0 16,-5-5 0-16,9 4 0 0,0 8 0 0,0 0 0 16,0 0-48-16,0 0-13 0,-4-4-3 15,4 4 0-15,0 0 52 0,-13 0 12 0,4 0 0 0,0 4 0 16,0-4 0-16,0 4 0 0,-4 0 0 0,0 0 0 0,4 4 0 15,1-5 0-15,-1 1 0 0,0 4 0 0,0 0 48 0,1 0 13 16,-1 0 3-16,0-1 0 0,0 9-52 0,5 0-12 16,-1-5 0-16,1 5 0 0,0 3 0 0,-1 1 0 15,5-1 0-15,0 1 0 0,0 3 34 0,5 1 4 16,-1 7 1-16,-4 0 0 0,4 0-22 0,1 0-4 16,-5 5-1-16,4-5 0 0,-4 4 32 0,5-4 7 15,-5 4 1-15,-5 4 0 0,5-4-32 0,-4 4-7 16,-1 0-1-16,1 0 0 0,-5 0 23 0,0 0 4 15,1 0 1-15,3 0 0 0,-3 4-20 0,3-4-4 0,1-8-1 16,4 4 0-16,0-3-5 0,4-5-1 16,-4 4 0-16,5-8 0 0,-5-3-9 0,0-4 0 0,4-1 0 15,-4 1 0-15,-4-5 0 0,4-3 0 16,0 0 0-16,-5 0 0 0,-4 0-14 0,1 3-5 0,-1-3-1 16,-4 0 0-1,0-4-96-15,-1 4-20 0,-3-1-4 0,8-7-1 0</inkml:trace>
          <inkml:trace contextRef="#ctx0" brushRef="#br0" timeOffset="616225.539">26328 11249 576 0,'35'0'25'0,"-35"0"6"0,0 0-31 0,0 0 0 16,0 0 0-16,0 0 0 0,13-8 0 0,-13 8 0 15,0 0 0-15,0 0 0 0,0 0 57 0,0 0 6 16,0 0 1-16,0 0 0 0,0 0 0 0,0 0 0 15,0 0 0-15,0-4 0 0,-4-4 0 0,-1 1 0 16,-4 3 0-16,1 0 0 0,-1 4 0 0,0 0 0 16,-4 0 0-16,4 0 0 0,-4 4-52 0,0-4-12 15,0 4 0-15,0 0 0 0,-1-1 0 0,1 5 0 16,0 0 0-16,0 0 0 0,0 0 0 0,0-1 0 16,-5 1 0-16,1 0 0 0,-1 4 0 0,0-1 0 15,-4 1 0-15,1 0 0 0,-6 3 0 0,1 1 0 16,0 4 0-16,-1-5 0 0,5 1 67 0,0 3 10 15,0 1 3-15,5 3 0 0,4 1-54 0,0 3-10 16,-1-4-3-16,10 1 0 0,-5-5-5 0,9 1 0 0,0 3-8 16,5-4 12-16,3 1-12 0,6-4 9 0,-1-5-9 0,4 1 8 15,1-4 0-15,8 0-8 0,0-1 12 0,10-3-4 16,-6-4-8-16,5 0 8 0,0 0-8 0,1-4 8 16,-10-3-8-16,5-1 0 0,-5-4 0 0,0 0 0 15,1-7 0-15,-5 3 0 0,-1-7 0 0,-3-1 0 16,4-3 0-16,-5-4 8 0,-3 0-8 0,-1 0 0 15,0 3 13-15,-4-3-2 0,-9 4-1 0,4 0 0 16,-8 3-10-16,4 1 0 0,-9-1 0 0,5 9 0 16,-5 3 0-16,0 4 0 0,0-3 0 0,0 7 0 15,5 0 0-15,-5 4 0 0,-4 4 0 0,4 0-868 16</inkml:trace>
        </inkml:traceGroup>
        <inkml:traceGroup>
          <inkml:annotationXML>
            <emma:emma xmlns:emma="http://www.w3.org/2003/04/emma" version="1.0">
              <emma:interpretation id="{EE7DEDE0-F7F2-4833-B718-8AC31F0DC535}" emma:medium="tactile" emma:mode="ink">
                <msink:context xmlns:msink="http://schemas.microsoft.com/ink/2010/main" type="inkWord" rotatedBoundingBox="30591,12050 32010,12002 32053,13275 30634,13323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620143.1716">28241 10968 1036 0,'0'0'23'0,"0"-8"5"0,0 1 0 0,0 7 1 0,0 0-29 0,0 0 0 0,0 0 0 0,0 0 0 15,0 0 57-15,0 0 6 0,4-8 1 0,-4 8 0 16,0 0-52-16,0 0-12 0,0 0 0 0,0 0 0 15,0 0 0-15,0 0 0 0,0 0 0 0,0 0 0 16,0 0 0-16,0 0 0 0,9-4 0 0,-9 4 0 16,0 0 0-16,9-4 0 0,-1 4 0 0,-8 0 0 15,0 0 54-15,0 0 8 0,9-8 2 0,-5 8 0 16,5-8 0-16,-9 8 0 0,9-4 0 0,-9 4 0 16,13 0-52-16,-4 0-12 0,4-3 0 0,5 3 0 15,-10 3 0-15,14-3 0 0,0-3 0 0,0 3 0 16,5 0 0-16,-1 0 0 0,0 0 0 0,9 0 0 15,0 3 54-15,5-3 8 0,-1-3 2 0,5 3 0 16,-4-4-52-16,-1 4-12 0,1 0 0 0,-1 0 0 16,1-4 0-16,-1-4 0 0,-4 4 0 0,5 0 0 15,4-8 0-15,-9 9 0 0,4-5 0 0,-8 4 0 16,0 4-48-16,-1-4-13 0,1 4-3 0,-9-4 0 0,0 4 52 0,0-4 12 16,-9 4 0-16,5 0 0 15,-5 0-105-15,-4 4-19 0,-9-4-3 0,8 8-513 16</inkml:trace>
          <inkml:trace contextRef="#ctx0" brushRef="#br0" timeOffset="620596.7548">28986 10953 1036 0,'0'0'23'0,"0"0"5"0,5-4 0 0,8 0 1 0,-4 0-29 0,0 0 0 0,-9 4 0 0,0 0 0 15,4-4 108-15,-4 4 16 0,0 0 4 0,0 0 0 16,0 0-103-16,0 0-25 0,0 0 0 0,0 0 0 16,0 0 56-16,0 0 7 0,0 0 1 0,0 0 0 15,0 0-52-15,4 12-12 0,-4-4 0 0,0 3 0 16,0 1 54-16,0 0 8 0,0 3 2 0,0 1 0 15,0 3-52-15,0-3-12 0,0 3 0 0,0 5 0 16,0-1 0-16,0-3 0 0,0 7 0 0,5 0 0 16,-5 1 54-16,-5 3 8 0,5 0 2 0,-4 0 0 0,0 0-52 15,-1 1-12-15,1-5 0 0,-5 4 0 0,5 0 54 16,-5-3 8-16,0 3 2 0,0-4 0 0,-4 0-52 0,4 5-12 16,1-9 0-16,3 0 0 0,-4-3 0 0,5-1 0 15,0-3 0-15,-1-4 0 0,1 3 0 0,4-3 0 16,4-4 0-16,-4 0 0 15,0-1-100-15,0-7-22 0,9 8-5 0,-9-8-820 0</inkml:trace>
          <inkml:trace contextRef="#ctx0" brushRef="#br0" timeOffset="619598.6732">28293 10992 806 0,'0'0'17'0,"0"0"4"0,0 0 1 0,0 0 2 0,9 0-24 0,0-4 0 0,-9 4 0 0,9 0 0 16,-1-4 56-16,-8 4 6 0,0 0 2 0,0 0 0 15,0 0-52-15,0 0-12 0,0 0 0 0,0 0 0 16,0 0 54-16,0 0 8 0,0 0 2 0,0 0 0 15,0 0-52-15,0 0-12 0,-8 0 0 0,8 0 0 16,0 0 0-16,0 0 0 0,0 0 0 0,0 0 0 16,0 0 0-16,0 0 0 0,0 0 0 0,0 0 0 0,-5 8 0 15,5-8 0-15,0 0 0 0,0 0 0 0,0 0 54 16,0 0 8-16,0 7 2 0,-4 5 0 0,4-4-52 0,-5 0-12 16,5 3 0-16,-4 1 0 0,4 0 54 0,0 3 8 15,-4-3 2-15,-1 4 0 0,1-1-52 0,4-3-12 16,-5 0 0-16,1 3 0 0,4-3 54 0,-4 4 8 15,-1-1 2-15,5 5 0 0,-4-1-52 0,4 5-12 16,-4 3 0-16,4 0 0 0,-5 0 0 0,5 1 0 16,-4 3 0-16,4-4 0 0,-5 4 54 0,5 1 8 15,0-1 2-15,0 0 0 0,0-4-52 0,0 1-12 16,0-5 0-16,0 0 0 0,0-3 54 0,0-1 8 16,0-7 2-16,0 4 0 0,0-5-52 0,0-3-12 15,0-8 0-15,0 0 0 0,0 0 0 0,0 0 0 0,0 0 0 16,0 0 0-16,0 0 0 0,0 0 0 0,0 0 0 0,0 0 0 15,0 0 0-15,0 0 0 0,-4 12 0 0,4-12 0 32,-4 4-48-32,4-4-13 0,-5 8-3 0,5-8 0 0,0 0 52 0,0 0 12 0,0 11 0 0,0-11-652 15,-4 8-127-15</inkml:trace>
          <inkml:trace contextRef="#ctx0" brushRef="#br0" timeOffset="621429.2624">29237 11764 1036 0,'0'0'46'0,"0"-4"10"0,4-4-45 0,5 4-11 0,-5 0 0 0,0-4 0 16,1 4 104-16,-1 1 20 0,1-1 3 0,3-4 1 15,-3 4-52-15,4 0-9 0,-1-4-3 0,1 4 0 16,4 0-51-16,-4 1-13 0,4-1 0 0,5-4 0 15,-5 8 54-15,9-4 8 0,-5 0 2 0,1 0 0 16,4 0-52-16,0 4-12 0,4 0 0 0,-4 0 0 16,0 4 0-16,0-4 0 0,0 4 0 0,-5-4 0 15,1 0 0-15,-9 4 0 0,0 0 0 0,-5 4 0 16,-4-8 0-16,-4 11 0 0,-10 1 0 0,1 0 0 0,-4-1 0 16,-5 5 0-16,0 0 0 0,0 3 0 0,-4-3 0 0,-1 3 0 15,5-3 0-15,-4 3 0 0,4-3 0 0,0 3 0 16,0-3 0-16,5 0 0 0,-1-1 0 0,1 1 0 15,3-1 0-15,1-3 0 0,0-4 25 0,4 4 3 16,-4-8 0-16,4 3 0 0,1-3-20 0,8-4-8 16,-9 8 0-16,9-8 8 0,0 0 0 0,0 0 0 15,-9 4 0-15,9-4 0 0,-9 4 10 0,9-4 2 16,0 0 0-16,0 0 0 0,-9 4 4 0,9-4 2 16,0 0 0-16,5 11 0 0,-1-3-9 0,9-4-1 15,1 4-1-15,7-4 0 0,10 0-2 0,0 4 0 16,8-5 0-16,1 5 0 0,4-4-4 0,4 0-1 15,0 0 0-15,1 4-713 0,-6-4-143 16</inkml:trace>
        </inkml:traceGroup>
      </inkml:traceGroup>
    </inkml:traceGroup>
    <inkml:traceGroup>
      <inkml:annotationXML>
        <emma:emma xmlns:emma="http://www.w3.org/2003/04/emma" version="1.0">
          <emma:interpretation id="{FC337C68-FAB9-4147-8994-25877428345D}" emma:medium="tactile" emma:mode="ink">
            <msink:context xmlns:msink="http://schemas.microsoft.com/ink/2010/main" type="paragraph" rotatedBoundingBox="2289,13588 32880,13503 32896,19217 2305,193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C0096F-0D57-4A58-8207-21CC7DA96D99}" emma:medium="tactile" emma:mode="ink">
              <msink:context xmlns:msink="http://schemas.microsoft.com/ink/2010/main" type="line" rotatedBoundingBox="2270,14027 31404,13352 31442,14991 2308,15667"/>
            </emma:interpretation>
          </emma:emma>
        </inkml:annotationXML>
        <inkml:traceGroup>
          <inkml:annotationXML>
            <emma:emma xmlns:emma="http://www.w3.org/2003/04/emma" version="1.0">
              <emma:interpretation id="{220A42B4-F819-48F3-9EC1-4033324D282D}" emma:medium="tactile" emma:mode="ink">
                <msink:context xmlns:msink="http://schemas.microsoft.com/ink/2010/main" type="inkWord" rotatedBoundingBox="2270,14027 4803,13968 4826,14973 2294,15032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693298.7457">1347 13343 410 0,'0'0'18'0,"0"0"4"0,0 0-22 0,0 0 0 0,0 0 0 0,0 0 0 15,0 0 64-15,0 0 9 0,0 0 2 0,0 0 0 16,0 0-3-16,0 0 0 0,0 0 0 0,0 0 0 15,0 0-11-15,0 0-2 0,0 0-1 0,0 0 0 16,0 0-16-16,0 0-3 0,0 0-1 0,0 0 0 16,0 0 11-16,0 0 3 0,0 0 0 0,0 0 0 15,0 0-2-15,0 0 0 0,0 0 0 0,0 0 0 16,-5 8-5-16,-4 4-1 0,1-5 0 0,3 5 0 16,-3 0-5-16,3 0-2 0,-4 3 0 0,1 1 0 15,3 3-15-15,-4 1-3 0,1-1-1 0,3 5 0 16,1-1-5-16,-5-4-1 0,9 1 0 0,-4-1 0 0,4 1 0 15,-5-1-1-15,5 1 0 0,5-4 0 0,-5 3-1 16,0-3 0-16,4-1 0 0,-4-3 0 0,5 4-10 0,-1-5 10 16,0-3-10-16,-4-8 10 0,9 8-2 0,-5 0-8 15,5-1 12-15,-4-3-4 16,3 0-32-16,1-4-6 0,-4-4-2 0,8 0-592 16,0 1-118-16</inkml:trace>
          <inkml:trace contextRef="#ctx0" brushRef="#br0" timeOffset="693397.9332">1513 13000 1267 0,'-13'-23'112'0,"9"7"-89"0,-1-4-23 0,1 1 0 15,0-1 72-15,4 1 11 0,4-1 1 0,0 9 1 16,-4-1-13-16,0 0-4 0,0 12 0 0,0 0 0 16,0 0-45-16,0 0-10 0,0 0-1 0,0 0-1 15,0 0-25-15,0 12-5 0,-4 4-1 0</inkml:trace>
          <inkml:trace contextRef="#ctx0" brushRef="#br0" timeOffset="692302.227">-97 13819 403 0,'9'-12'36'0,"-9"12"-36"0,0-8 0 0,0 8 0 16,0-7 124-16,0-1 19 0,4 0 3 0,-4 8 1 15,0 0-41-15,5-4-8 0,-5 4-2 0,0 0 0 0,0 0-55 0,0 0-11 16,0 0-2-16,0 0-1 0,0 0-19 0,0 0-8 16,0 0 8-16,0 0-8 0,0 0 17 0,0 0-1 15,0 0-1-15,0 0 0 0,0 0 9 0,0 0 1 16,0 0 1-16,0 0 0 0,0 0 13 0,0 0 2 15,0 0 1-15,0 0 0 0,4-8-6 0,5 0-2 16,0 5 0-16,4-5 0 0,-4 0-11 0,-1 4-3 16,6 0 0-16,-6 0 0 0,1-4-5 0,0 8-2 15,-9 0 0-15,9-3 0 0,-1-1-3 0,6 0-1 16,-14 4 0-16,8 0 0 0,-8 0 6 0,9-4 1 16,0 0 0-16,0 4 0 0,-9 0-16 0,13-4 0 15,0 0 0-15,5 0 0 0,-5-4 0 0,0 5 0 16,0-1 0-16,5-4 0 0,4 0 8 0,0 4 3 15,-1-4 0-15,-3 4 0 0,4 1-11 0,-5-1 0 16,1 4 0-16,-5-4 0 0,5 4 0 0,-1-4 0 16,5 4 0-16,-13 0 0 0,4 0 0 0,9 0 0 0,-13 0 0 0,13 0 0 15,-9 0 0-15,0 0 0 0,5 0 0 0,-5 0-11 16,4 0 11-16,-3-4 0 0,-1 4 0 0,4 0 0 16,-8 0 0-16,4-4 0 0,-13 4 0 0,13 0 0 15,-4-4 0-15,-9 4 0 0,0 0 0 0,9-4 8 16,-9 4-8-16,0 0 0 0,0 0 0 0,0 0 0 15,0 0 0-15,0 0 0 0,13-4 0 0,-13 4 0 16,0 0 0-16,0 0 0 0,0 0 0 0,0 0 0 16,0 0 0-16,0 0 0 0,0 0 0 0,0 0 0 15,0 0 0-15,0 0 0 0,0 0-11 0,-9 8 11 16,1 0 0-16,-1 0-9 0,0 0 9 0,-4-5 0 16,0 5-32-16,-1-4-2 0,1 0 0 15,-4 0 0-15,4 0 22 0,-5 0 12 0,5-4-12 0,-9 4 12 0,9-4-9 0,-5 4 9 16,5-1 0-16,-4 1-9 0,-1 0-3 0,9 0-1 15,-13 4 0-15,5-4 0 0,-1 4 3 0,-4-1 1 16,5 1 0-16,-1 0 0 16,-4-4-18-16,5 0-3 0,-1 0-1 0,1 0 0 0,-5 0 31 0,4-1 0 15,5-3 0-15,0 4 0 0,-5-4 0 0,5 4 0 16,4-4 0-16,-4 0 0 0,4 4 0 0,-4-4 0 16,13 0 0-16,-9 0 0 0,9 0 0 0,-8 4-9 15,3-4 9-15,5 0 0 0,0 0 0 0,0 0 0 16,0 0 0-16,0 0 8 0,0 0-8 0,0 0 0 0,0 0 0 15,0 0 0-15,0 0 0 0,0 0 0 0,0 0 0 16,0 0 0-16,0 0 0 0,0 0 12 0,0 0-4 16,0 0 0-16,0 0 11 0,0-8 2 0,0 8 1 0,0 0 0 15,5-8-22-15,-5 8 0 0,4-11 0 0,-4 11-12 16,13-4 21-16,-13 4 4 0,0-8 1 0,0 8 0 16,5-8-14-16,-1 0 0 0,5 5 0 0,-5-5-10 15,-4 8 10-15,0 0 0 0,4-4 8 0,5 0-8 16,-4 4 0-16,-5 0 9 0,0 0-9 0,8-4 0 15,6 4 12-15,-1-4-12 0,-13 4 12 0,4 0-12 16,9 0 11-16,-4-4-11 0,4 4 10 0,0 0-10 16,1 0 11-16,-6-4-11 0,6 0 12 0,-1 4-12 15,0-7 11-15,0 7-11 0,0 0 10 0,0-4-10 16,0 4 8-16,-4-4-8 0,-9 4 0 0,13-4 0 16,5 0 8-16,0 0-8 0,-1-4 0 0,1 4 0 0,-1-3 8 15,5 7-8-15,-9-4 0 0,5 0 0 0,-9 4 0 0,4 4 0 16,-13-4 0-16,0 0 0 15,0 11-112-15,0 5-28 0,-13 15-5 0,-14-3-2 16</inkml:trace>
          <inkml:trace contextRef="#ctx0" brushRef="#br0" timeOffset="694240.0954">1755 13538 460 0,'0'0'41'0,"8"-12"-33"16,1 5-8-16,0-5 0 0,0-4 110 0,0 5 20 15,-1-1 4-15,5 4 1 0,-4-4-47 0,0 5-10 16,-5-1-2-16,5 0 0 0,-4 0-9 0,-5 8-3 16,4-8 0-16,-4 8 0 0,4-7-19 0,-4 7-4 15,0 0-1-15,0 0 0 0,14 0-24 0,-14 0-4 16,0 0-2-16,13 7 0 0,0 1 6 0,-4 4 2 16,-1 0 0-16,-3 3 0 0,4 5 6 0,-1-1 2 15,1 1 0-15,-5 3 0 0,-4 0-2 0,5 1-1 16,-1-1 0-16,-4 1 0 0,5 3-9 0,-10-8-2 15,5 5 0-15,-4-1 0 0,-1-3-3 0,5-1-1 16,-4-3 0-16,0-1 0 0,-1 1-8 0,1-4 10 16,4-12-10-16,0 0 10 0,0 0-10 0,0 0 12 15,0 0-12-15,0 0 12 0,0 0-4 0,0 0 0 0,0 0 0 16,-4-8 0-16,4 0 0 0,-5 0 0 0,5-7 0 16,5-1 0-16,-1-3-8 0,5-5 0 0,-5-3 0 0,9-4 0 15,-4-4 0-15,4-4 8 0,9 0-8 0,-4-4 0 16,8 0 0-16,-4 4 0 0,4 0-12 0,1 8 12 15,3 0-13-15,1 3 5 0,4 9 8 0,-9 3-13 16,1 1 13-16,-1 7 8 0,0 4 0 0,-4 4-8 16,-4 8 0-16,-1 3 0 0,-3 1 0 0,-1 8 0 15,-9 3 0-15,1 0 0 0,-1 5 0 0,-4-1 0 16,-4 0 11-16,-1 1-2 0,1-1 0 0,-1 4 0 16,1-4-9-16,0 1 8 0,-1-5-8 0,1 4 8 15,4-7-8-15,0 3 8 0,0-3-8 0,0-1 8 16,-5-3-35-16,10 3-7 0,8 1-2 0,-4-9-854 15</inkml:trace>
        </inkml:traceGroup>
        <inkml:traceGroup>
          <inkml:annotationXML>
            <emma:emma xmlns:emma="http://www.w3.org/2003/04/emma" version="1.0">
              <emma:interpretation id="{0E72B239-A695-4630-B649-48ED70E4B7C1}" emma:medium="tactile" emma:mode="ink">
                <msink:context xmlns:msink="http://schemas.microsoft.com/ink/2010/main" type="inkWord" rotatedBoundingBox="6097,14120 8507,14064 8536,15320 6127,15376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694969.0081">3944 13273 345 0,'0'0'15'0,"4"-4"4"0,-4 4-19 0,9-8 0 0,-9 0 0 0,9 1 0 16,0-1 160-16,-9 8 29 0,0 0 6 0,0 0 1 15,4-8-117-15,-4 8-23 0,0 0-5 0,0 0-1 16,0-4-10-16,0 4-1 0,0 0-1 0,0 0 0 16,-9 0-7-16,9 0-2 0,0 0 0 0,0 0 0 15,0 12 6-15,0-4 1 0,0 7 0 0,9-3 0 16,-5 4 0-16,-4 3 1 0,0 1 0 0,0-1 0 16,5 4 8-16,-5 5 2 0,-5-1 0 0,1 0 0 15,0 8 1-15,-5-3 0 0,0 3 0 0,0 0 0 16,-4 0-12-16,4 0-3 0,1 0 0 0,-1-4 0 0,-9 0-13 15,9-3-4-15,5 3 0 0,0-8 0 0,-1 1-4 0,1-5 0 16,4-3-1-16,4-1 0 0,5 1-11 0,-5-4 0 16,-8-4 0-16,4-8 0 15,9 7-132-15,0-3-31 0,-9-4-6 0</inkml:trace>
          <inkml:trace contextRef="#ctx0" brushRef="#br0" timeOffset="695367.93">3861 13390 1216 0,'21'-16'27'0,"-16"9"5"0,-5-5 2 0,0 0 0 0,4 0-34 0,9-3 0 0,-4 3 0 0,0-3 0 16,-5-1 84-16,5 4 11 0,4-3 1 0,0 3 1 15,-4 0-68-15,4 1-13 0,1-1-4 0,3 0 0 16,5 4-12-16,-4-3 9 0,-1-1-9 0,5 0 8 16,9 1 0-16,-5-1 0 0,-4 4 0 0,4 0 0 15,14 4 2-15,-5-3 0 0,0 3 0 0,-4 0 0 16,-9 4-10-16,4 0 0 0,9 4 0 0,-4 0 0 16,-14 3 0-16,5 5 0 0,-4 0 0 0,-1 3 0 15,-8 1 19-15,0 3 11 0,-5 5 2 0,-4-1 1 16,0 1-7-16,-13 3-2 0,-9 0 0 0,0 1 0 15,5-1 13-15,-14 0 3 0,-8 0 0 0,-5 5 0 16,4 3-17-16,-4-4-3 0,0-4-1 0,-8 0 0 0,4 1-10 16,4-5-1-16,0-7-8 0,-4-1 12 0,-5 1-12 15,9-4 0-15,5-5 0 0,3 1 0 0,-3-4 22 0,8 0 8 16,9-4 2-16,14 0-678 16,8 0-135-16</inkml:trace>
          <inkml:trace contextRef="#ctx0" brushRef="#br0" timeOffset="696047.9361">4708 13554 882 0,'0'0'39'0,"0"0"8"0,5-8-38 0,3-4-9 16,-3 0 0-16,4 1 0 0,-5 3 68 0,5 0 11 15,0 0 2-15,-1 1 1 0,-8 7-33 0,9-4-6 16,-5 0-2-16,-4 4 0 0,0 0-21 0,0 0-5 15,0 0-1-15,0 0 0 0,0 0-1 0,-4 12 0 16,0-5 0-16,-5 5 0 0,-4-4 9 0,0 7 2 16,-1-3 0-16,-3 4 0 0,-1 3 3 0,1-3 1 15,4 3 0-15,-1 1 0 0,1-1-13 0,0 1-3 0,-4-1 0 16,12-3 0-16,5 3-4 0,-4 1 0 16,-5-5-8-16,9-3 12 0,4 4 16 0,5-5 4 0,-9-3 0 0,5 4 0 15,3-4-32-15,1-4 8 0,4 0-8 16,-4-1 0-16,-9-3 8 0,13 0-8 15,0 0 11-15,1-3-11 0,-1 3 12 0,4-4-4 0,1-4 0 16,-1 0-8-16,1 0 10 0,4 0-10 0,-5-3 8 0,1-5-8 16,0 4 8-16,-1-3-8 0,-4-1 8 0,0-3-8 15,1 3 9-15,-6-3-9 0,-3-1 10 0,-1-3-10 16,-4 3 11-16,-4-3-11 0,-1 3 12 0,1 1-12 16,-5 3 8-16,0 5-8 0,5-1 0 0,-5 0 0 15,-4 8 0-15,0 0 0 0,4 4 0 0,-4 0 0 16,0 0-13-16,0 8-3 0,-5-4-1 0,1 4-539 15,3 7-108-15</inkml:trace>
          <inkml:trace contextRef="#ctx0" brushRef="#br0" timeOffset="696613.7276">5190 13066 716 0,'0'0'32'0,"0"0"6"0,0 0-30 0,9-11-8 0,-1-1 0 0,1 0 0 15,-4 0 88-15,3 1 16 0,-3-1 3 0,-1 0 1 16,1 5-36-16,3-1-6 0,-8 0-2 0,5 0 0 15,-1 0-25-15,-4 8-6 0,0 0-1 0,4-7 0 16,-4 7 0-16,5-4 0 0,4-4 0 0,-9 8 0 16,0 0-16-16,0 0-3 0,0 0-1 0,0 0 0 0,0 0 0 0,0 0 0 15,8-4 0-15,-8 4 0 0,0 0 23 0,0 0 4 16,0 0 1-16,9 12 0 0,-4-1-12 0,3 1-1 16,-8 4-1-16,5 3 0 0,-1 5 10 0,-4-1 1 15,0 4 1-15,5 1 0 0,-5 7-14 0,0-4-4 16,0 8 0-16,-5 0 0 0,5 4-6 0,-4-4-2 15,-1 4 0-15,-3-4 0 0,-1 4 16 0,0-4 2 16,-4-1 1-16,4 1 0 0,0-3-18 0,-4-1-3 16,0-4-1-16,4 0 0 0,0-4-9 0,5-3-12 15,0-1 2-15,-1 1 1 16,10-5-171-16,-1-3-35 0,5 11-6 0,4-19-2 0</inkml:trace>
          <inkml:trace contextRef="#ctx0" brushRef="#br0" timeOffset="697236.1337">5633 13429 882 0,'0'0'39'0,"0"0"8"0,-9-12-38 0,5 4-9 0,4 8 0 0,0 0 0 16,0 0 112-16,0 0 21 0,0 0 4 0,0 0 1 16,0 0-66-16,0 8-12 0,-5 4-4 0,5-4 0 15,5 7-12-15,-1 5-4 0,-4-1 0 0,5 5 0 0,-5-5-12 0,4 5-4 16,0-5 0-16,1 4 0 0,-5-7-6 0,4 0-2 16,1-5 0-16,-1 1 0 0,-4-12-16 0,0 0 10 15,4 8-10-15,-4-8 8 0,13 0 2 0,1 0 0 16,-1-4 0-16,0-4 0 0,0-4-2 0,9 1 0 15,-4-5 0-15,4-3 0 0,4-5-8 0,5 5 0 16,-5-5 0-16,5 9 8 0,-1-5-8 0,-3 5 0 16,-1-1 0-16,0 4 0 0,-8 1 0 0,-1 7 0 15,1 0 0-15,-5 4 0 0,-4 8 0 0,0 0 0 16,-1 3 0-16,1 9 0 0,-4 3 0 0,3 4 0 16,-3 5 0-16,-1 3 0 0,-4 0 0 0,0 4 0 15,-4 0 0-15,-1-4 0 0,1 4 0 0,0 0 0 16,-5-4 0-16,-4 0 0 0,4 0 16 0,-9-4 2 15,1 1 0-15,4-5 0 0,-5 0-6 0,1 0-2 0,-5-7 0 16,4-1 0-16,-4-3 5 0,0 0 1 0,0-5 0 0,0-3 0 16,0-4 0-16,0 0 0 0,0-4 0 0,5 0 0 15,-1-8 6-15,5 0 2 0,-4-3 0 0,-1-5 0 16,5 0-10-16,4 1-2 0,0-5 0 0,5-3 0 16,0 0-4-16,4-9-8 0,8 5 11 0,1 0-11 15,9-1 0-15,4 5 0 0,4-4 0 0,5 3-12 16,4 1-1-16,0 0 0 0,4-1 0 0,1 5-997 15</inkml:trace>
        </inkml:traceGroup>
        <inkml:traceGroup>
          <inkml:annotationXML>
            <emma:emma xmlns:emma="http://www.w3.org/2003/04/emma" version="1.0">
              <emma:interpretation id="{0BCBDB9E-1CE2-4AB1-B398-F6C9B08B00D7}" emma:medium="tactile" emma:mode="ink">
                <msink:context xmlns:msink="http://schemas.microsoft.com/ink/2010/main" type="inkWord" rotatedBoundingBox="8871,14038 13623,13928 13649,15072 8898,15182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632589.0081">11240 13051 1879 0,'-9'-16'83'0,"9"8"17"0,0 0-80 0,-4 5-20 0,4 3 0 15,0 0 0-15,0 0 66 0,0 0 9 0,0 0 1 0,0 0 1 16,0 0-77-16,0 0-16 0,4 11-4 0,-4 5-918 16</inkml:trace>
          <inkml:trace contextRef="#ctx0" brushRef="#br0" timeOffset="697781.3546">6515 13554 889 0,'-13'-16'39'0,"13"16"9"0,-5-8-39 0,5-3-9 0,0 3 0 0,0-4 0 16,0 12 101-16,9-8 19 0,-5-3 3 0,5 7 1 16,-9 4-48-16,0 0-10 0,18-4-2 0,-1 4 0 15,1 4-32-15,4 4-6 0,-5-1-2 0,1 5 0 16,-5 0 20-16,0 3 3 0,0 1 1 0,-4 3 0 15,0 5-25-15,-5-1-5 0,1 1-1 0,-10-1 0 16,5 0-6-16,-8 1-2 0,-1 3 0 0,0-4 0 16,0-3 1-16,-4-1 0 0,4 1 0 0,1-8 0 15,-1 3 8-15,0-3 2 0,5-4 0 0,-1 0 0 0,5-8-20 16,0 0 0-16,0 0 0 0,0 0 0 0,0 0 10 0,0 0-2 16,9-16 0-16,0 4 0 0,0-7-8 15,4-1 8-15,0-3-8 0,0-4 8 0,0-5-8 0,9 1 0 16,-4-4 0-16,4 0 8 0,0-4-8 0,4 0 0 15,-4 0 0-15,4 0 0 0,0 4 0 0,1 4 0 16,-1 0 0-16,0 7 0 0,-8 5 0 0,8 7 0 16,-4 8 0-16,-4 0 0 0,-5 8 0 0,0 8 0 15,-4-1 0-15,0 9 0 0,-1 7 0 0,-3-3 0 16,-1 3 0-16,1 4 0 0,-5 4 0 0,0-4 12 16,0 4-12-16,0 1 12 0,0-1-12 0,0-8 0 15,0 4 0-15,4-4 0 16,-13 1-123-16,5-5-26 0,-1 16-6 0,1-15-1 0</inkml:trace>
          <inkml:trace contextRef="#ctx0" brushRef="#br0" timeOffset="698156.4217">7559 13538 1645 0,'0'-19'72'0,"0"15"16"0,0-4-70 0,4 0-18 0,-4 8 0 0,0 0 0 16,0 0 40-16,0 0 5 0,0 0 1 0,0 0 0 16,-8 8-31-16,-1 0-7 0,0 3 0 0,-4 9-8 0,0-1 0 0,-5 5 0 15,1 3 0-15,-1 0 0 0,1 1 0 0,3-1 0 16,1 0 0-16,4-3 0 0,1-1 0 0,3 0 0 16,1-3 0-16,4-4 0 0,4 3 0 0,1-7 12 15,-1-1-3-15,9 1 0 0,-4-4-1 0,4 0-8 16,0-8 12-16,5 0-4 0,-1-8 1 0,1 4 0 15,0-4 0-15,3-3 0 0,-3-5 2 0,4 4 0 16,-4-7 0-16,-1-1 0 0,1 1 16 0,-1-5 3 16,-4 1 1-16,-4-4 0 0,0 3-11 0,0-7-3 15,-1 4 0-15,-3 3 0 0,-5 1-1 0,0 7 0 16,-5 1 0-16,1 3 0 0,0 4-16 0,-10 4 8 16,1-3-8-16,-9 10 0 0,-4 5-8 0,-5 8-9 15,-4-1-2-15,-4 5 0 16,4-1-133-16,-5 5-28 0</inkml:trace>
          <inkml:trace contextRef="#ctx0" brushRef="#br0" timeOffset="698810.6908">8046 13503 1609 0,'0'0'35'15,"0"0"7"-15,4-8 2 0,5 0 2 0,-9 8-37 0,13 0-9 0,-13 0 0 0,9 0 0 16,0 4 71-16,4 8 12 0,-4 0 2 0,0 3 1 0,4 5-72 16,-4 3-14-16,-1-3 0 0,5 7 0 15,-8 0 0-15,4 1 12 0,-1-1 0 0,-3 4 0 0,-1-4-12 0,1 1 0 16,-5-1 8-16,0-4-8 0,0 1 17 0,0-5 1 15,0-3 0-15,-5-4 0 0,5-1 3 0,0-3 1 16,0-8 0-16,0 0 0 0,0 0 18 0,0 0 3 16,0 0 1-16,-4-12 0 0,4 1-20 0,0-5-4 15,0-3-1-15,4-1 0 0,5-7-10 0,0-1-1 16,0-3-8-16,8 4 12 0,-4-4-12 0,5 3 0 16,-5 1 0-16,4 4 0 0,10-5 0 0,-5 5 0 15,0 4-12-15,-5 3 12 0,1 0 0 0,4 5-8 16,0 3 8-16,-5-4 0 0,5 8 0 0,0 0 0 15,-4 4-8-15,4 4 8 0,-5 4 0 0,1 0 0 0,-1 7 0 16,1-3 0-16,-5 8 0 0,4-5 0 0,-3 1-13 0,-1 3 4 16,-4 1 9-16,4-1 0 0,-9 1 0 0,5-1 0 15,-5 1 0-15,1-1 0 0,-5-3 0 0,0 3 0 16,0 1 0-16,-5-4 0 0,1-1 0 0,-1 1 0 16,-3-5 0-16,3 1 0 0,-3-4 0 0,3 0 8 15,-4-4-8-15,1-4 9 0,-1 0-9 0,9 0 10 16,0 0-2-16,0 0-8 0,-5-8 12 0,1-4-4 15,0 4-8-15,4-7 0 0,4-1 9 0,0 1-9 16,5-5 0-16,0-3 0 0,0-1 0 0,4-3 0 16,4 0 0-16,-3-5 0 0,3 5 0 0,1-4 0 15,-1 8 0-15,1-5 0 0,-1 5 0 0,1 3 0 16,-5 5 0-16,0 3 0 0,0 0 0 0,1 9 0 0,-1 6-8 16,-4 1 8-16,4 4-8 0,0 4 8 0,0 3-8 15,-4 9 8-15,0-5-8 0,4 5 8 0,-9 3 0 0,5 0 0 16,-5 1 0-16,1-1 0 0,-1 0 0 0,-4 0-12 15,4-3 12-15,-4-1-12 16,5-3-139-16,-1 3-28 0</inkml:trace>
          <inkml:trace contextRef="#ctx0" brushRef="#br0" timeOffset="699323.2652">9402 13277 2019 0,'-18'-20'44'0,"14"13"10"0,-1-5 2 0,5 4 0 0,0-4-44 0,0 8-12 15,0 4 0-15,0 0 0 16,9-3-41-16,0-1-11 0,4 8-1 0</inkml:trace>
          <inkml:trace contextRef="#ctx0" brushRef="#br0" timeOffset="699162.3544">9389 13530 230 0,'0'0'10'0,"8"-11"2"0,-3-1-12 0,3 0 0 0,1 4 0 0,4 1 0 15,-8-1 255-15,-5 8 48 0,13-8 9 0,-13 8 3 16,9-4-178-16,-9 4-35 0,0 0-7 0,0 0-2 16,4 12-35-16,-4 0-7 0,0 7-2 0,-4 0 0 15,-1 1 1-15,1-1 0 0,-5 9 0 0,5-5 0 16,-1 4-31-16,1 5-7 0,0-5 0 0,4 0-1 16,-5-3-2-16,5 3 0 0,5-4 0 0,-1 1 0 15,0-5-9-15,5 5 0 0,0-5 9 0,-5-3-9 16,5 3-11-16,4-7-6 0,-8 0-2 0,8-5 0 0</inkml:trace>
          <inkml:trace contextRef="#ctx0" brushRef="#br0" timeOffset="700302.3836">10082 13565 824 0,'0'0'36'0,"0"0"8"0,4-7-35 0,0 3-9 15,-4-8 0-15,0 4 0 0,0 0 100 0,0 1 17 16,0-5 4-16,0 12 1 0,5-4-66 0,-5-4-12 16,0 0-4-16,0 8 0 0,0-7-22 0,0 7-5 15,4-8-1-15,-4 8 0 0,0 0 16 0,0 0 4 16,0 0 0-16,0 0 0 0,0 0-10 0,0 0-2 15,-4-8 0-15,-1 0 0 0,1 4 20 0,-5 0 3 16,5 4 1-16,-9 8 0 0,0-8-23 0,-1 8-4 16,1-4-1-16,-4 4 0 0,-1 0-6 0,1 3-2 0,-5 1 0 0,4 0 0 15,1 7 0-15,-1 1 0 0,1-1 0 0,-1 4 0 16,9-3-8-16,0 3 8 0,-4 1-8 0,9-5 8 16,-1 1 0-16,5-5 0 0,-4 1 0 0,8 0 0 15,1-5 10-15,4 1 2 0,4-4 0 0,0-4 0 16,9-4-20-16,-5 0 0 0,10-4 0 0,-1-4 0 15,5-4 0-15,0 1 0 0,-1-9 0 0,1 1 0 16,0-5 0-16,-5 1 0 0,-4-5 0 0,4 1 0 16,-8 0 12-16,-1 0 0 0,-4 3-1 0,1 5 0 15,-1 11 1-15,-4-4 1 0,-1 8 0 0,-8 4 0 16,0 0-13-16,0 0 0 0,0 16 0 0,-4 3 0 16,0 5 0-16,4-1 0 0,-5 4 0 0,5 1 0 15,-4-1 0-15,-1-4 0 0,1 5 0 0,0-9 0 0,4 5 0 16,0-5 0-16,4-3 0 0,-4-1 0 0,4 1 0 15,5-8 0-15,0 0 0 0,0-1 0 0,4 1 0 0,9-4 0 16,0-4 8-16,4 0-8 0,-4 0 0 0,4-8 0 16,5 4 8-16,4-3-8 0,0-5 0 0,-4-4 0 15,0 5 0-15,-1-5 0 0,-3 0 0 0,3 1 0 16,-8-9 0-16,5 1 0 0,-5 0 0 0,0-1 0 16,0-7 8-16,-1 4-8 0,1-5 0 0,0-3 0 15,-4 4 8-15,-1-8-8 0,-3 0 0 0,3 4 0 16,-4-4 0-16,0 0 0 0,1 0 0 0,-6 0 0 15,1-4 0-15,0 0 0 0,0 4 0 0,-5 4 0 16,0 0 0-16,1 4 0 0,-1 0 0 0,1 0 0 16,-5 3 0-16,-5 5 0 0,10 3 0 0,-10 1 0 0,5 3 0 0,-4 5 0 15,4-1 0-15,-5 0 0 0,5 12 0 0,-4-8 0 16,-9 1 0-16,0 3 0 0,4 0 0 0,0 4-10 16,-4 0 10-16,4 0-8 0,-4 4 8 0,0 0-8 15,4 3 8-15,0-3 0 0,1 0-9 0,-1 4 9 16,0-8 0-16,5 8 0 0,-5-4-9 0,0 3 9 15,5 1 0-15,-1 4 0 0,1 0 0 0,-5 3 0 16,5 9 0-16,-1-1 17 0,-3 8-3 0,3 0-1 16,-3 5 22-16,3 3 4 0,-4 0 1 0,1 3 0 15,-1 1-4-15,-4 4 0 0,-1 0 0 0,1 0 0 16,5-4-6-16,-1 0-2 0,0-1 0 0,5 5 0 16,4-8-14-16,4 0-3 0,0 0-1 0,1-8 0 15,4 1-10-15,4-1 12 0,0-8-12 0,4 1 12 16,-3-5-29-16,8-3-6 0,4-1-1 0,5-3-724 15,-1-4-144-15</inkml:trace>
        </inkml:traceGroup>
        <inkml:traceGroup>
          <inkml:annotationXML>
            <emma:emma xmlns:emma="http://www.w3.org/2003/04/emma" version="1.0">
              <emma:interpretation id="{761F2BE6-1827-4143-80BF-45BB26C238CD}" emma:medium="tactile" emma:mode="ink">
                <msink:context xmlns:msink="http://schemas.microsoft.com/ink/2010/main" type="inkWord" rotatedBoundingBox="14380,13914 18384,13821 18411,14983 14407,15076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701910.4948">13271 13456 1324 0,'0'0'118'0,"9"-8"-94"0,-5 1-24 0,5-5 0 16,-4 4 23-16,3 0 0 0,1-3 0 0,0 3 0 16,-5-4 26-16,1 8 6 0,-5 4 1 0,0 0 0 15,0 0-29-15,0 0-6 0,0 0-1 0,0 0 0 16,0 0 10-16,0 12 2 0,-9 4 0 0,5-1 0 15,-10 12-10-15,1-3-2 0,-4 3 0 0,3 8 0 16,-3 0 20-16,-1-4 3 0,1 5 1 0,4-5 0 0,4 0-27 16,0-4-5-16,0 4 0 0,5-7-1 0,4-5-11 15,-4 1 0-15,4-5 0 0,0 1 0 16,4-4-128-16,0-4-28 0,14-1-6 0,8-14-1 0</inkml:trace>
          <inkml:trace contextRef="#ctx0" brushRef="#br0" timeOffset="702014.3298">13337 13043 1825 0,'0'0'40'0,"0"0"8"0,0-8 1 0,4 0 3 0,-4 8-41 0,9-4-11 0,4 0 0 15,-4 4-809-15</inkml:trace>
          <inkml:trace contextRef="#ctx0" brushRef="#br0" timeOffset="702795.5804">13877 13273 460 0,'0'0'41'0,"0"0"-33"0,13 0-8 0,0 0 0 16,-4 8 172-16,4-4 32 0,-4 3 6 0,0 5 2 15,-1 0-58-15,1 3-11 0,-5 5-3 0,5-1 0 0,-4 1-42 16,-5-1-9-16,4 5-1 0,-4-1-1 0,0 1-38 0,0-1-7 16,0 0-2-16,0-3 0 0,0-1-26 0,-4 1-6 15,4-5 0-15,0-3-8 0,0-4 17 0,0-8-3 16,0 0-1-16,0 0 0 0,0 0-13 0,0 0 0 15,0 0 0-15,0 0 0 0,0 0 0 0,0 0 11 16,0-8 0-16,0-4 0 0,4-3 1 0,5-5 0 16,-5 1 0-16,9-5 0 0,0 1-12 0,1 0 0 15,8-1 0-15,0 5 0 0,-1-5 0 0,6 5 0 16,-1-1-10-16,0 1 10 0,5 3 0 0,-5 1 0 16,10 3-8-16,-6 4 8 0,-3-3 0 0,3 7 0 15,-3-4 0-15,-1 8 0 0,-4 4 0 0,-5 0 0 16,1 3 0-16,-5 5 0 0,5 4 0 0,-5-1 0 15,-4 1 0-15,-1 3-9 0,1 1 9 0,-9-1 0 0,0 1 0 16,-4 3 0-16,-1 1 0 0,1-5 0 0,-5 5 10 0,0-5-10 16,1 1 11-16,-1-1-11 0,5 1 12 0,-1-5-12 15,-4-3 11-15,5 0-11 0,-5-1 10 0,5-3-10 16,4-8 12-16,0 0-4 0,0 0-8 0,0 0 12 16,0 0-4-16,0 0 0 0,4-12-8 0,1 1 12 15,-5-5 6-15,4-3 1 0,5-1 0 0,4-7 0 16,0-1-19-16,5 1 8 0,4 0-8 0,4 4 0 15,0-9 0-15,9 5-17 0,-4 0 1 0,0 3 1 16,-1 1 24-16,-3 3 5 0,-1 1 1 0,0 7 0 16,-4-3-15-16,-4 7 0 0,-1 4 0 0,-3 4 0 15,-1 0 0-15,-4 4 0 0,-1 4 0 0,-3 3 0 16,-1-3 0-16,-4 8 0 0,4 3 0 0,-4 1 0 0,-4-1 0 16,4 5 0-16,-4-5 0 0,-1 1 0 15,5 3-20-15,0 0-6 0,-4 5-2 0,4-5 0 16,4 4-108-16,-4-3-23 0,5-5-4 0,-1 1-1 0</inkml:trace>
          <inkml:trace contextRef="#ctx0" brushRef="#br0" timeOffset="703096.9634">15276 13429 1580 0,'0'0'35'0,"5"-4"7"0,-1-4 2 0,0 4 0 0,1 4-36 0,4-4-8 0,-1 4 0 0,5 0 0 15,1 4 24-15,3 0 2 0,5-8 1 0,0 4 0 16,4 0-9-16,1 4-2 0,3-4 0 0,1 0 0 16,-5 0-16-16,5-4 10 0,4 0-10 0,-4-3 8 15,8-5-8-15,-3 4 0 0,-6-7 0 0,1 3 0 16,-5 0 12-16,1-7 1 0,-1 3 0 0,-4 0 0 15,4-3 32-15,-4-1 7 0,0 1 0 0,-9-1 1 0,5 1-11 0,-9-1-2 16,-1 1-1-16,1 3 0 16,-4-3-14-16,-5 7-2 0,0-3-1 0,-5 7 0 0,-4-4-22 0,1 8 9 15,-1-4-9-15,-9 8 0 16,1 0 14-16,-5 0-4 0,0 4-1 0,-4 4 0 16,-5 4-19-16,0 3-4 0,5 1-1 0,-5 0 0 0,0 3 15 15,5 1 0-15,0 3 0 0,-1-4 0 0,10 5 0 16,-1-1 13-16,1 1-2 0,4-5-1 0,4 5-2 0,0-1 0 15,9-4 0-15,0 1 0 0,4 3-8 0,5 1 10 16,4-5-10-16,9-3 10 0,5 3-10 0,3-3-14 16,10-8 3-16,8 7 1 15,5-3-133-15,4-4-26 0</inkml:trace>
          <inkml:trace contextRef="#ctx0" brushRef="#br0" timeOffset="701135.9652">12012 13304 730 0,'0'0'32'0,"0"0"8"0,0-12-32 0,0 12-8 0,-4-3 0 0,4-5 0 16,-5 0 99-16,5 8 18 0,0 0 4 0,0 0 1 16,0 0-45-16,0 0-9 0,0 0-1 0,0 0-1 15,0 0-19-15,0 0-4 0,0 0-1 0,0 0 0 16,0 0 18-16,0 0 4 0,9 8 1 0,4-4 0 15,0 3-29-15,1 1-5 0,3-4-2 0,5 0 0 16,4 0 10-16,1-4 1 0,3-4 1 0,6 0 0 16,-1 0-8-16,4 0-1 0,1-3-1 0,-1 3 0 0,5-8-3 0,0 4 0 15,4 0 0-15,-4 1 0 0,0-1-28 0,0 4 0 16,-9-8 0-16,4 4 0 0,-8 1 0 0,4-1-20 16,-4 0 4-16,-5 0 0 15,5 0-149-15,-9 1-30 0</inkml:trace>
          <inkml:trace contextRef="#ctx0" brushRef="#br0" timeOffset="701533.4617">12626 12832 903 0,'0'0'40'0,"9"-11"8"0,4-1-38 0,0 0-10 0,1 0 0 0,-1 1 0 15,4 3 106-15,-4-4 19 0,-4 4 4 0,0 5 1 16,4-5-51-16,-13 8-11 0,0 0-1 0,0 0-1 16,0 0-5-16,0 0-1 0,0 0 0 0,0 11 0 15,-4 9-19-15,-1-1-4 0,-3 5-1 0,-1 7 0 16,-4 4 4-16,0 8 0 0,-5 0 0 0,5 0 0 15,0 8-16-15,-1-5-4 0,1 9 0 0,0-4 0 16,0 7 4-16,4-7 0 0,-4 0 0 0,4-5 0 16,-4 9-24-16,4-8 0 0,-4 3 0 0,0-3 0 15,0 0 0-15,0-4 0 0,0 0 0 0,-1-4 0 16,1-4-31-16,4-4-10 0,1-4-3 16,-5 1-915-16</inkml:trace>
        </inkml:traceGroup>
        <inkml:traceGroup>
          <inkml:annotationXML>
            <emma:emma xmlns:emma="http://www.w3.org/2003/04/emma" version="1.0">
              <emma:interpretation id="{73AEFD9F-7782-464E-B2B7-89889A305490}" emma:medium="tactile" emma:mode="ink">
                <msink:context xmlns:msink="http://schemas.microsoft.com/ink/2010/main" type="inkWord" rotatedBoundingBox="19386,14474 20192,14455 20193,14492 19386,14511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704383.2789">17066 13343 230 0,'0'0'20'0,"-13"0"-20"0,4-4 0 0,1 4 0 16,8 0 140-16,0 0 24 0,-5-4 5 0,5 4 1 16,0 0-94-16,0 0-20 0,-4-4-3 0,-1 4-1 15,-3 0-2-15,8 0-1 0,0 0 0 0,0 0 0 16,-5-7-3-16,5 7-1 0,0 0 0 0,0 0 0 0,-4-4 11 0,-1 0 3 0,1 0 0 0,4 4 0 31,0 0 1-31,0 0 0 0,0 0 0 0,0 0 0 16,0 0-19-16,0 0-3 0,0 0-1 0,0 0 0 15,0 0-12-15,0 0-2 0,0 0-1 0,9 0 0 0,4 0-1 0,5 0 0 16,8 4 0-16,0 0 0 16,-8 0-2-16,8 0-1 0,9-1 0 0,5-3 0 15,4 4 5-15,-5-4 1 0,5 0 0 0,-5 0 0 16,1 4-1-16,-5-4 0 0,-4-4 0 0,4 4 0 16,-5 0-12-16,-3-4-3 0,3 4 0 0,-8-3 0 15,0 3-8-15,-4 0 10 0,4 0-10 0,-5-4 10 16,-3 4-10-16,3 0-11 0,5 0 3 0,-4 0 0 15,-5 4-181-15,4-4-36 0</inkml:trace>
        </inkml:traceGroup>
        <inkml:traceGroup>
          <inkml:annotationXML>
            <emma:emma xmlns:emma="http://www.w3.org/2003/04/emma" version="1.0">
              <emma:interpretation id="{0CCCA129-196D-485B-8F81-C70E6ED3A79C}" emma:medium="tactile" emma:mode="ink">
                <msink:context xmlns:msink="http://schemas.microsoft.com/ink/2010/main" type="inkWord" rotatedBoundingBox="21507,13931 22938,13898 22960,14806 21528,14839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705236.6636">19589 12828 781 0,'0'0'34'0,"0"0"8"0,0 0-34 16,4-7-8-16,5-5 0 0,-9 12 0 0,4-12 88 0,-4 4 16 16,0-3 4-16,5 3 0 0,-5 0-44 0,0 8-9 15,0 0-2-15,0 0 0 0,0 0-32 0,0 0-6 16,0 0-2-16,0 0 0 0,-9-4-13 0,-4 8 0 16,0-4 0-16,-5 4 0 0,-8 0 0 0,4 0 0 15,-4 7-9-15,-5-3 9 0,0 0 14 0,0 4 9 16,5-1 1-16,0 5 1 0,0 0 22 0,4-1 4 15,-5 5 1-15,10-1 0 0,4 1-28 0,-1-1-6 16,1-3-1-16,9 3 0 0,-1 1-17 0,5-1 10 16,5 1-10-16,-1-5 8 0,5 1 5 0,4 0 1 0,0-1 0 15,5 1 0-15,-1-1-14 0,5 1-13 0,5 0 2 16,-5 3 1-16,0 1 10 0,4-5 16 0,-4 5-4 0,0-1-1 16,-5 5 7-16,5-5 2 0,-9 1 0 0,1-1 0 15,-6 1-8-15,1 3-2 0,-4-3 0 0,-10-1 0 16,1 4 5-16,-5-3 1 0,0-4 0 0,-4-1 0 15,-5 1 24-15,5-5 4 0,-4 5 2 0,4-4 0 16,-5-5-26-16,0 5-4 0,1-4-2 0,-1 4 0 16,1-5-14-16,-5-3 8 0,0 4-8 0,0-4 0 31,0-4-27-31,-4 4-11 0,-1-4-2 0,1 0-584 0,-9 0-117 0</inkml:trace>
          <inkml:trace contextRef="#ctx0" brushRef="#br0" timeOffset="705874.776">20357 13168 403 0,'0'0'36'0,"0"0"-36"0,-9-4 0 0,0 0 0 16,0 0 176-16,1 0 28 0,-1 0 5 0,9 4 2 16,-9 0-108-16,0 0-22 0,0 4-4 0,1 4-1 15,-5-4-27-15,4 4-5 0,-4 3-2 0,4 1 0 16,-4 0-10-16,0 3-1 0,-5 1-1 0,5 3 0 0,-5 1 0 0,1 3 0 15,-1 1 0-15,1-5 0 0,-1 5-3 0,1-1-1 16,3 0 0-16,1 1 0 0,4-1-18 0,1 4-8 16,-1-3 8-16,9-1-8 0,-5-3 8 0,10-1-8 15,-1 1 0-15,5-5 8 0,0-3 1 0,4 4 0 16,0-9 0-16,5 1 0 0,4-4-9 0,0-4 0 16,4-4 0-16,5 0 0 0,-5-4 18 0,5-3 2 15,-1-5 0-15,1-7 0 0,0-1-20 0,-5-3-16 16,5-4 4-16,-5-4 0 0,0 0 20 0,1 0 5 15,-10-8 1-15,5 8 0 0,-4-4-6 0,-9 7-8 16,4 1 11-16,-4 4-11 0,-9 0 13 0,-9 3-4 16,0 5-1-16,-9-1 0 0,-4 9 0 0,-4-1 0 15,-9 0 0-15,0 8 0 0,-5 0-8 0,5 8 0 16,-4 4 0-16,-1 0 0 0,5 7-20 0,0 1-2 0,0 0-1 16,4-1-892-16</inkml:trace>
        </inkml:traceGroup>
        <inkml:traceGroup>
          <inkml:annotationXML>
            <emma:emma xmlns:emma="http://www.w3.org/2003/04/emma" version="1.0">
              <emma:interpretation id="{2D72318B-711E-4A80-891B-AC397EBC0035}" emma:medium="tactile" emma:mode="ink">
                <msink:context xmlns:msink="http://schemas.microsoft.com/ink/2010/main" type="inkWord" rotatedBoundingBox="24641,13557 28833,13460 28862,14714 24670,14811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706669.4265">22265 12969 288 0,'0'0'12'0,"0"0"4"0,0 0-16 0,13 0 0 16,0-8 0-16,5 4 0 0,0 0 236 0,4 0 44 15,4 0 8-15,0-3 3 0,0 3-174 0,5 0-34 16,4 0-7-16,5-4-2 0,-1 4-2 0,1 0-1 15,-1 0 0-15,5 4 0 0,0 0-29 0,0 0-6 16,0 0 0-16,0-4-1 0,-5 1-19 0,5 3-4 16,-5-4-1-16,5 4 0 0,-4-4-11 0,-5 0 0 15,-4 0 0-15,-5 0 0 16,-4 4-45-16,-5-4-2 0,1 0 0 0,-9 4 0 16,-9 0-122-16,0 0-25 0</inkml:trace>
          <inkml:trace contextRef="#ctx0" brushRef="#br0" timeOffset="707050.4576">23011 12411 691 0,'0'0'61'0,"4"-4"-49"16,1 0-12-16,-5 4 0 16,0 0 138-16,0 0 25 0,0 0 5 0,0 0 0 0,0 0-76 0,0 0-16 15,0 0-4-15,0 12 0 0,0 0-27 0,-5 7-5 16,1 5-2-16,-5 7 0 0,0 4 9 0,1 4 1 15,-5 4 1-15,-5 19 0 0,-4 1 5 0,-4-1 1 16,8 0 0-16,-4-3 0 0,0-5-27 0,0 1-4 16,0 0-2-16,5-5 0 0,-5 5-10 0,0-4-3 15,0-8 0-15,5-1 0 0,-10 1 7 0,5-8 2 0,0 1 0 0,0-9 0 32,5-4-145-32,4-7-29 0,-5-8-5 0,9-5-2 0</inkml:trace>
          <inkml:trace contextRef="#ctx0" brushRef="#br0" timeOffset="707624.1036">23774 12380 345 0,'9'-4'31'0,"-4"0"-31"16,-5-8 0-16,0 12 0 0,0 0 191 0,0 0 32 15,0 0 6-15,0 0 2 16,0 0-95-16,4 4-20 0,5 0-3 0,-5 0-1 0,5 4-56 0,-5 0-12 16,5-1-3-16,0 9 0 0,0 0-33 0,-1 3-8 0,6 8 0 0,-6 5 0 15,1-1 0-15,-5 4 0 0,1 8 0 0,-1 4 0 16,-4-1 41-16,0 5 7 0,-4 4 0 0,-9-1 1 15,0-3-27-15,-5 4-6 0,0-5 0 0,-8-3-1 16,4 0 19-16,-4-4 4 0,0 0 1 0,8-8 0 16,-4 0-23-16,4-8-5 0,10-3-1 0,-5-5 0 15,4-7 6-15,4-4 0 0,5-8 1 0,0 0 0 16,0 0 9-16,0 0 2 0,0 0 0 0,14-4 0 16,-1-4-8-16,9-8 0 0,0 1-1 0,0-5 0 15,8-3-19-15,1-1 0 0,4-3 0 0,5 0 0 16,-1 0 8-16,-4 3-8 0,5 1 0 0,-5 3 0 15,-5 1 0-15,-3 3 0 0,-5 4 0 0,-5 9 0 16,-4-1 0-16,-4 4 0 0,-9 0 0 0,9 7 0 0,-5 5 11 0,-4 0-2 16,0 7 0-16,0-3 0 0,-4 3-9 0,4 1-12 15,-4 3 2-15,-1 1 1 0,5 3 9 0,-4 0-8 16,4 1 8-16,0 3-8 16,4 4-173-16,1-4-35 0</inkml:trace>
          <inkml:trace contextRef="#ctx0" brushRef="#br0" timeOffset="708349.4257">24819 13285 1436 0,'4'-16'64'0,"-4"8"12"0,0-3-60 0,0-1-16 0,0 0 0 0,0 0 0 15,0-3 89-15,-4-1 15 0,-1 1 4 0,5 3 0 16,-4 0-68-16,-1 4-12 0,1 1-4 0,-5 3 0 16,5 0-24-16,-1 0 0 0,-3 0 0 0,-1 4 0 15,-4 0 0-15,0 4 0 0,-9 4 0 0,4 0 0 16,-8 3 0-16,-1 5 0 0,1-1-11 0,4 5 11 16,-4-1 0-16,0 5 17 0,8-5-2 0,0 9-1 15,5-9 8-15,5 1 2 0,-1-1 0 0,4-3 0 16,1 3-24-16,4-7 0 0,4 4 0 0,-4-9 0 15,9 1 0-15,0 0 0 0,0-8 0 0,4 0 0 16,0 0 0-16,9-4 0 0,4-4 0 0,1 0 0 16,-1-7 0-16,9-1 0 0,0-3-8 0,0-5 8 0,0 1 0 15,-4 0 0-15,0-5 0 0,-1 5 11 0,-3 3 1 0,-1 5 0 16,-4-1 0-16,0 1 0 0,-5 7-4 0,-3 4 0 16,-14 4 0-16,0 0 0 0,8 0 0 0,1 8 0 15,-4 7 0-15,-10 1 0 0,1 7-8 0,-1 1 0 16,-3 7 0-16,3-4 0 0,-4 0 0 0,1 5 0 15,3-5 0-15,1 0 0 0,0-3 0 0,4 3 0 16,0-4 0-16,0 1 0 0,8-9 8 0,-3 1 0 16,3-4 0-16,1-5 0 0,4 1-8 0,5 0 0 15,4-4 0-15,0-4 0 0,4-4 24 0,0 0 4 16,5-4 0-16,-4-3 0 0,-1-1-9 0,0-4-2 16,1-3 0-16,8-5 0 0,-9 5 8 0,5-8 2 0,-1-1 0 15,-3-3 0-15,-1-8-27 0,0 4 0 0,1 0 0 16,-1-4 0-16,-4-4 0 0,0 0-14 0,0-4 2 0,4 1 0 15,-4-5 12-15,4 4 0 0,5-4 0 0,-9 16 0 16,0-4 8-16,-9 4 4 16,5-4 0-16,-5 4 1 15,0 4-61-15,5 4-13 0,-10 3-3 0,5-3 0 0,-4 7 64 0,0 5 24 0,-5-1 0 0,-4 16-1 16,0 0-37-16,0 0-7 0,-8 4-2 0,-6 4 0 16,-3 4 23-16,-5 7 16 0,4 1-2 0,1 3-1 15,-1 4-13-15,1 4 0 0,-1 1 8 0,1 7-8 16,-1 0-9-16,-4 0-5 0,5 4-1 0,3-4 0 15,-3 0 15-15,4 0 0 0,0 3 0 0,4 1 0 16,0-4 0-16,0 4 0 0,1 0 0 0,3-4 0 16,5 0 0-16,-4 0 0 0,-1 0 0 0,5-4 0 0,5 4-20 0,-1-8-2 15,1-7 0-15,3-5-614 16,1 1-122-16</inkml:trace>
          <inkml:trace contextRef="#ctx0" brushRef="#br0" timeOffset="708664.733">25385 12914 1036 0,'0'0'92'0,"0"-8"-73"0,0 1-19 0,0-1 0 16,0 8 74-16,4-12 11 0,-4 12 3 0,0 0 0 16,0 0 16-16,9-4 3 0,4 0 1 0,-4 4 0 15,4 0-70-15,0 0-14 0,0 0-2 0,5 0-1 16,4 4-11-16,8 0-2 0,1 0-8 0,22 0 12 16,-1 0-12-16,5 4 9 0,5-5-9 0,12 5 8 15,-3 4-8-15,3-4 0 0,5 3 0 0,0 1 8 16,0-4-8-16,-4 4-16 0,8-1 4 0,-22-7 1 15</inkml:trace>
        </inkml:traceGroup>
        <inkml:traceGroup>
          <inkml:annotationXML>
            <emma:emma xmlns:emma="http://www.w3.org/2003/04/emma" version="1.0">
              <emma:interpretation id="{2CAD0ED1-CBAF-41E4-B1B1-AA0402F6133E}" emma:medium="tactile" emma:mode="ink">
                <msink:context xmlns:msink="http://schemas.microsoft.com/ink/2010/main" type="inkWord" rotatedBoundingBox="29915,13774 31413,13740 31442,14991 29944,15026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710309.5479">27526 12653 230 0,'0'0'20'0,"0"0"-20"0,8-4 0 0,1-4 0 16,0 8 140-16,4-8 24 0,0 4 5 0,0 1 1 15,5 3-41-15,-5-4-8 0,5 4-1 0,-5 0-1 16,4 0-46-16,1-4-9 0,-1 4-1 0,1-4-1 16,4 0-13-16,4 4-2 0,14 0-1 0,4 0 0 15,-1-4-8-15,10 4-2 0,0 0 0 0,8-4 0 16,-4 4 0-16,5 0-1 0,-10-4 0 0,5 4 0 16,-8-4-15-16,3 4-2 0,5 0-1 0,-4 4 0 15,-5-4-17-15,0 4 0 0,1-4 8 0,-5 8-8 0,-9-4 0 16,-5 4 0-16,-3-4 0 0,-10-1 0 15,-4 5-40-15,-4-4-11 0,-9 4-2 0,0-8-503 16,-4 12-100-16</inkml:trace>
          <inkml:trace contextRef="#ctx0" brushRef="#br0" timeOffset="709881.9493">27732 12785 518 0,'0'0'46'0,"4"-11"-37"16,0 3-9-16,1-4 0 0,-1 4 101 0,1 1 19 15,-1-1 3-15,0 0 1 0,1 0-48 0,-1-3-10 16,-4 3-2-16,5 0 0 0,-5 8-4 0,0 0 0 0,0 0-1 0,0 0 0 16,0 0-27-16,13-4-6 0,-4-4-1 0,-9 8 0 15,8 4 31-15,5-4 7 0,-4 8 1 0,0 4 0 16,4-5-52-16,-4 5-12 0,0-4 0 0,-1 4 0 16,-3 3 54-16,-1 1 8 0,-4 7 2 0,0 5 0 15,0 3-52-15,-4 4-12 0,-5 4 0 0,-4 4 0 16,0 0 54-16,-5 0 8 0,1-4 2 0,4 3 0 15,-5 1-20-15,5-4-4 0,0 4-1 0,4 0 0 16,-4-4-19-16,4-4-3 0,0 0-1 0,5 0 0 16,-5 1-6-16,9-5-2 0,-4-4 0 0,4-4 0 15,4-7 10-15,-4 0 2 0,0-5 0 0,4 1 0 16,-4-12-85-16,0 0-17 16,0 0-3-16,0 0-600 0,0 0-120 0</inkml:trace>
          <inkml:trace contextRef="#ctx0" brushRef="#br0" timeOffset="710838.3644">28416 12723 576 0,'22'-8'25'0,"-9"4"6"0,5 8-31 0,-1-4 0 0,1-4 0 0,-1 4 0 16,1-4 108-16,-5 1 16 0,-4-1 4 0,0 4 0 15,-9 0-52-15,0 0-9 0,0 0-3 0,0 0 0 16,0 0-5-16,0 0-2 0,0 0 0 0,0 0 0 15,0 0-40-15,0 0-8 0,0 0-1 0,0 0-8 16,0 0 58-16,0 7 5 0,0 5 1 0,0 0 0 16,4 0 0-16,0-1 0 0,1 9 0 0,-1-1 0 15,1 9-52-15,3-1-12 0,-3 0 0 0,-1 8 0 16,-8 0 47-16,4 0 6 0,-5 1 2 0,1 3 0 16,-5-4-37-16,-4 0-7 0,0 0-2 0,0 0 0 15,0 0 21-15,4-4 4 0,-4 0 1 0,4 1 0 16,0-5-22-16,0 0-4 0,5-3-1 0,4-1 0 0,-4 0-20 15,4-3-4-15,4-1 0 0,-4-3-1 16,4-4-165-16,5 3-33 0</inkml:trace>
          <inkml:trace contextRef="#ctx0" brushRef="#br0" timeOffset="711371.1524">28859 13316 1450 0,'0'0'32'0,"0"0"6"0,0 0 2 0,0 0 1 0,0 0-33 0,0 0-8 15,0 0 0-15,0 0 0 0,5 12 53 0,-5-1 9 16,0 1 2-16,-9 4 0 0,4-1-16 0,-3 5-4 16,3-1 0-16,1 5 0 0,-5-1 7 0,5 4 1 15,-5 4 0-15,5-3 0 0,-1 3-15 0,5-4-2 16,-9 0-1-16,9-3 0 0,-4-1 6 0,4-3 2 15,-9 3 0-15,5-7 0 0,4 3-16 0,-5-7-3 16,1 4-1-16,-5-5 0 0,5-3-10 0,-5 0-1 16,5 0-1-16,-5-4 0 0,0-4-27 0,0 3-6 0,1 1-1 15,-1-4 0-15</inkml:trace>
          <inkml:trace contextRef="#ctx0" brushRef="#br0" timeOffset="642399.5384">28982 12848 1429 0,'-4'-20'63'0,"4"20"13"16,0 0-60-16,4-4-16 0,-4 4 0 0,0 0 0 0,4-7 22 0,-4 7 2 16,5 0 0-16,4 0 0 0,-1 7-36 0,1 1-6 15,4 4-2-15</inkml:trace>
        </inkml:traceGroup>
      </inkml:traceGroup>
      <inkml:traceGroup>
        <inkml:annotationXML>
          <emma:emma xmlns:emma="http://www.w3.org/2003/04/emma" version="1.0">
            <emma:interpretation id="{F9C37022-41C3-4677-81D0-0740C6F3B372}" emma:medium="tactile" emma:mode="ink">
              <msink:context xmlns:msink="http://schemas.microsoft.com/ink/2010/main" type="line" rotatedBoundingBox="2374,15507 32885,15422 32896,19217 2384,19303"/>
            </emma:interpretation>
          </emma:emma>
        </inkml:annotationXML>
        <inkml:traceGroup>
          <inkml:annotationXML>
            <emma:emma xmlns:emma="http://www.w3.org/2003/04/emma" version="1.0">
              <emma:interpretation id="{66F5C3B3-3A2E-41DD-B9FB-B724ADE854E6}" emma:medium="tactile" emma:mode="ink">
                <msink:context xmlns:msink="http://schemas.microsoft.com/ink/2010/main" type="inkWord" rotatedBoundingBox="2374,15753 3116,15751 3118,16621 2377,16623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713306.7925">395 14603 1094 0,'-35'-4'48'0,"26"4"11"0,-4-4-47 0,-1 0-12 0,1 4 0 0,0 0 0 16,0 0 76-16,0 8 14 0,4-4 2 0,0 0 1 15,9 3-93-15,0 5-8 0,5 8-8 16,-5-20 0-16</inkml:trace>
          <inkml:trace contextRef="#ctx0" brushRef="#br0" timeOffset="713100.3412">39 15110 691 0,'0'0'61'0,"0"-8"-49"15,0 0-12-15,-4 0 0 0,8 1 55 0,-4-1 8 16,5 0 1-16,-1 0 1 0,-4 8 4 0,4-8 1 16,-4 8 0-16,0 0 0 0,0 0-54 0,0 0-16 15,0 0 8-15,9 12-8 0,-18 0 21 0,9-1 0 16,-8 1 0-16,3 4 0 0,1 3 12 0,-5 1 3 16,5-5 0-16,-9 5 0 0,8 3 9 0,-4-3 3 15,5-1 0-15,0 1 0 0,4 3-32 0,0-3-7 16,0-1-1-16,4-3 0 0,0 3-8 0,5-7 0 15,0 4 0-15,-5-5-11 0,5 1 11 0,0-4 0 16,4 3 8-16,0-7-8 0,0 4 11 0,0-4-3 0,1-4 0 0,-1 0 0 16,0 4 10-16,5-8 2 0,-5 4 0 0,0-4 0 15,-4 0 5-15,8 0 2 0,-4-3 0 0,5 3 0 16,-1 0-27-16,1 0 0 0,-5-4 0 0,0 0 0 16,-4 0 0-16,0-3 0 0,4-1 0 0,0-4 0 15,0 5 0-15,1-9 0 0,-1 1 0 0,4-1 0 16,-8 1 0-16,4-1 0 0,0 1-9 0,5-1 9 15,4 1 0-15,-13-1 0 0,8 1 0 0,1-1 0 16,4 9-10-16,0-1 10 0,-1 0-8 0,-3 4 8 16,4 4 0-16,-9 4 11 0,0 4-1 0,5 4 0 15,-9 0-10-15,4 0 0 0,0 3 0 0,0 1 0 16,-4 4-12-16,0-1 1 0,-5 1 1 0,-4 3 0 0,0 1 23 16,-4-4 5-16,-5 3 1 0,0 1 0 0,0-1-10 15,-8 1-1-15,4-1-8 0,-9-3 12 0,-5-1 7 16,5 1 1-16,-4-4 0 0,0-1 0 0,-1-3 3 15,-3 4 1-15,8-4 0 0,-9-5 0 0,5 5-8 0,8-4 0 16,-8 0-1-16,13 0 0 0,0 0-15 0,-1 0 0 16,-3-8 0-16,4 4 0 15,4-8-64-15,-9 4-15 0,10-8-3 0</inkml:trace>
        </inkml:traceGroup>
        <inkml:traceGroup>
          <inkml:annotationXML>
            <emma:emma xmlns:emma="http://www.w3.org/2003/04/emma" version="1.0">
              <emma:interpretation id="{4677CBF0-501A-49A4-8F53-7C5A3D2943F3}" emma:medium="tactile" emma:mode="ink">
                <msink:context xmlns:msink="http://schemas.microsoft.com/ink/2010/main" type="inkWord" rotatedBoundingBox="4274,15642 7705,15632 7708,16866 4277,16876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714664.0469">2737 14544 748 0,'-4'-23'33'0,"4"15"7"0,0-4-32 0,0 5-8 0,4-1 0 0,-4 8 0 16,0-8 53-16,0 8 9 0,0 0 2 0,0 0 0 15,0 0 1-15,0 0 1 0,0 0 0 0,9 12 0 16,-4-1-10-16,-5 5-3 0,0 0 0 0,0 3 0 16,-5 1 1-16,1 7 0 0,-5 0 0 0,5 0 0 15,-1 5-5-15,-4 3-1 0,1 0 0 0,3 4 0 16,-3 0-7-16,3 4-1 0,-4-4-1 0,1 4 0 15,-1 0-18-15,0-1-3 0,0 1-1 0,-4 4 0 16,-4 0-9-16,3-4-8 0,-3 4 9 0,-1-4-9 16,1-1 10-16,-1-3-10 0,5 0 10 0,0 0-10 15,0-7-23-15,4-1-10 0,0-4-3 0,0-4-822 16</inkml:trace>
          <inkml:trace contextRef="#ctx0" brushRef="#br0" timeOffset="714855.9835">3295 15016 1209 0,'0'0'53'0,"0"0"12"0,0 0-52 0,0 0-13 15,0 0 0-15,0 0 0 0,0 0 92 0,13 8 15 16,-9-4 3-16,1 4 1 0,3 3-49 0,-3 5-10 0,8 3-1 0,-4 1-1 15,-5 7-28-15,-4 1-6 0,9 3 0 0,-5 0-1 16,-4 4 10-16,0 4 3 0,0-8 0 0,5 4 0 16,-5 0-6-16,0 1-1 0,-5-9 0 0,1 4 0 15,-1-4 2-15,5-7 0 0,-4-1 0 0,-5 1 0 16,0-9-7-16,1-3 0 0,-1 0-1 0,0 0 0 16,-4-4 1-16,4 0 0 0,9-4 0 0,-9-4 0 15,1-8 5-15,-1 4 2 0,0-7 0 0,5-5 0 16,8 1 6-16,-4-1 2 0,4-3 0 0,5-5 0 15,4 5-2-15,1-4 0 0,-6-4 0 0,10-1 0 16,4 1-11-16,0 0-2 0,0 4-1 0,4-1 0 16,-4 1-15-16,4 4 0 0,5-1 0 0,-5 9 0 15,-8-5-30-15,4 5-9 16,4-1-1-16,5 4-696 0,-5 1-140 0</inkml:trace>
          <inkml:trace contextRef="#ctx0" brushRef="#br0" timeOffset="715280.3619">4018 15090 1522 0,'0'0'33'0,"0"-8"7"0,-4 1 2 0,0-1 2 0,-5 4-36 0,9 4-8 0,0 0 0 0,-9 0 0 15,-4 8 63-15,0 0 10 0,4 3 3 0,0 1 0 16,-4 7-61-16,4-3-15 0,-4 4 0 0,4-1 0 16,1 4 0-16,-1 5 0 0,-9-5 0 0,10 4 0 15,8 5 0-15,0-5 0 0,-9-4 0 0,9 1 0 16,0-5 0-16,9 1 0 0,-1-1 0 0,5-3 0 15,-4-1 9-15,4-3-1 0,5-4 0 0,0 0 0 16,-5-4 8-16,4-4 2 0,1-8 0 0,-1 4 0 16,5-4-6-16,-4-4-2 0,-5-3 0 0,0-5 0 15,5 5 21-15,-5-9 4 0,4 1 1 0,-3 0 0 16,7-9-4-16,-7 5 0 0,-1-4 0 0,0 0 0 16,-9-1-6-16,10 5-2 0,-1 0 0 0,0 0 0 15,-9 3-64-15,5 9-12 16,9-1-4-16,-10 4-891 0</inkml:trace>
          <inkml:trace contextRef="#ctx0" brushRef="#br0" timeOffset="715734.8089">4514 15410 1036 0,'9'0'92'0,"4"-4"-73"0,5-4-19 0,-1 1 0 16,1-1 94-16,4 0 15 0,0-4 3 0,0 1 1 15,4-5-34-15,0 0-7 0,1 1-2 0,-5-1 0 16,4 1-47-16,-4-5-10 0,0 1-1 0,0 3-1 15,-5 0 1-15,-4 1 1 0,1-5 0 0,-6 1 0 16,1 3 12-16,4 1 3 0,-8-5 0 0,3 4 0 16,-8-3 0-16,0 3 0 0,0 5 0 0,0-1 0 15,-4-4-17-15,0 9-3 0,-10-1-8 0,10 0 12 0,-9 4-12 0,0 4 0 16,-5 4-12-16,-4-4 12 16,0 8-20-16,0 3 4 0,-4-3 0 0,4 4 0 15,0 4 16-15,-4 3-10 0,-5 1 10 0,9 3-8 0,0 0 21 0,0 1 5 16,5 7 1-16,-1 0 0 0,1 4 5 0,4 0 2 15,8-3 0-15,1 3 0 0,4-8-4 0,0 4-1 16,9 0 0-16,-1 0 0 0,10 1-6 0,-1-5-2 16,5 4 0-16,0-7 0 0,5 3-13 0,-1-4 0 15,5-3 0-15,4-5 0 16,4 1-140-16,5-4-28 0,9-5-6 0,-1-3-1 0</inkml:trace>
          <inkml:trace contextRef="#ctx0" brushRef="#br0" timeOffset="714206.9348">1978 15004 403 0,'0'0'36'0,"0"0"-36"0,-8 4 0 0,-6 0 0 15,6-4 169-15,-1 4 27 0,-4 0 6 0,0 0 1 16,13 0-99-16,-18 0-19 0,9-4-4 0,9 0-1 16,0 0-17-16,0 0-4 0,0 0-1 0,0 0 0 15,0 0-35-15,0 0-7 0,0 0-2 0,18 0 0 16,-1-4 14-16,1 0 4 0,4 0 0 0,4-4 0 16,5 0-10-16,0 5-2 0,4-9 0 0,0 4 0 15,4-8-1-15,1 5-1 0,-1-1 0 0,5 0 0 16,0 1 45-16,-5 3 9 0,-3-4 1 0,3 4 1 31,1 4-98-31,-1-3-19 0,-4-1-4 0,5 4-1 0,4-4 26 0,-5 0 5 0,5 1 1 0,0 3 0 16,0-4 16-16,4 0 0 0,9 4 0 0,-13 0 0 15,-14 0-13-15,6 4-6 0,3-4-1 0,-4 4 0 16,-4 0-43-16,-9 0-9 0,-5 0-1 16,1 0-699-16</inkml:trace>
          <inkml:trace contextRef="#ctx0" brushRef="#br0" timeOffset="649583.335">5317 15157 1551 0,'-17'-16'68'0,"8"12"16"0,0 0-68 0,0 4-16 0,-4 0 0 0,4 0 0 16,1 4 0-16,-1 0 10 0,0 4-10 0,0 3 8 15</inkml:trace>
        </inkml:traceGroup>
        <inkml:traceGroup>
          <inkml:annotationXML>
            <emma:emma xmlns:emma="http://www.w3.org/2003/04/emma" version="1.0">
              <emma:interpretation id="{7757FA09-9250-43BB-B2FE-833A6B83F048}" emma:medium="tactile" emma:mode="ink">
                <msink:context xmlns:msink="http://schemas.microsoft.com/ink/2010/main" type="inkWord" rotatedBoundingBox="8981,15513 9928,15510 9932,16855 8985,16858"/>
              </emma:interpretation>
              <emma:one-of disjunction-type="recognition" id="oneOf47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716487.7938">6594 15086 172 0,'0'0'16'0,"0"0"-16"0,9-7 0 0,4 3 0 16,-4 0 193-16,-1-4 36 0,5 4 7 0,-4 0 2 16,4-4-103-16,-4 4-21 0,0 1-4 0,-9 3-1 15,0 0-39-15,0 0-8 0,0 0-2 0,4 11 0 16,1 1-4-16,-5 0 0 0,-5 3-1 0,1 5 0 15,-5 7-6-15,0-4-1 0,1 1 0 0,-1 3 0 0,4 0-15 0,-3 5-3 16,-1-1-1-16,5-4 0 0,-1-3-16 0,1 3-3 16,-1-8-1-16,5 5 0 0,-4-5-9 15,4 1 0-15,0-5 9 0,0-3-9 16,0-4-101-16,0-8-25 0,0 0-5 0</inkml:trace>
          <inkml:trace contextRef="#ctx0" brushRef="#br0" timeOffset="716657.4034">6949 14653 1728 0,'-9'-15'153'0,"5"3"-122"0,4 0-31 0,-4 1 0 16,-1-1 33-16,5 4 1 0,-4 0 0 0,4 8 0 15,0 0-2-15,0 0-1 0,0 0 0 0,0 0-885 16</inkml:trace>
          <inkml:trace contextRef="#ctx0" brushRef="#br0" timeOffset="717273.1919">7199 14997 1267 0,'-4'-4'112'0,"-1"-4"-89"16,1 4-23-16,-5 0 0 0,9 0 87 0,-4-4 13 16,4 8 2-16,-4-7 1 0,8-1-28 0,0-4-6 15,5 4-1-15,4-3 0 0,0-1-54 0,9 0-14 16,0-3 0-16,5-5 0 0,-5 5 0 0,4-1 0 15,-4-7 8-15,0 3-8 0,4 1 0 0,-8-1 9 16,-1 1-9-16,1-1 8 0,-5 1-8 0,0-1 0 16,0-3 9-16,-4 3-9 0,0-3 9 0,-5-1-9 15,1 1 12-15,-1 3-12 0,-4 1 8 0,0-4-8 0,0 3 0 16,-4 1 0-16,4-1 0 0,-5 1 0 0,1-1 0 16,-1 4 0-16,1 9 0 0,0-5 0 0,-1 8 0 0,5 4 0 15,-4-4-9-15,4 4 9 0,-9-4-8 0,9 4 8 16,-9 0 0-16,5 4-10 0,-5-4 10 0,5 4 0 15,-5 0-8-15,9-4 8 0,-4 4 0 0,4-4 0 16,-5 8 0-16,1-1 0 0,-5 5 0 0,9 4 0 16,-4-1 0-16,-1 1 0 0,5 3 0 0,-4 1 0 15,-1 3 0-15,1 1 8 0,0 3 0 0,-1 8 1 16,5 4 13-16,-4 0 2 0,-5 4 1 0,5 4 0 16,-5 4 18-16,5 3 3 0,-10-3 1 0,6 3 0 15,-1-3-1-15,-4 4 0 0,-5-5 0 0,5 5 0 16,-5 0-22-16,5-5-5 0,-4-7-1 0,-1 0 0 15,-4 0-6-15,5-4-2 0,-1 0 0 0,-4-8 0 0,0-4-2 0,5 1 0 16,4-1 0-16,-5-7 0 0,9-1-26 0,0-7-6 16,1 3 0-16,3-7-1 15,-3 4-142-15,8-12-28 0,0 8-5 0</inkml:trace>
          <inkml:trace contextRef="#ctx0" brushRef="#br0" timeOffset="717464.5607">7072 15211 1324 0,'0'0'59'0,"0"0"12"0,0-8-57 0,0 1-14 0,4-1 0 0,1 0 0 15,-1 0 63-15,1 4 9 0,-5 4 3 0,13-8 0 16,-4 5-6-16,4-1-1 0,-5 0 0 0,10 0 0 15,0 0-28-15,3 0-7 0,1 4-1 0,0-4 0 16,9 4-11-16,0 0-2 0,-1 0-1 0,1 0 0 31,4 0-125-31,-4 0-25 0,39-4-4 0,-22 0-2 0</inkml:trace>
        </inkml:traceGroup>
        <inkml:traceGroup>
          <inkml:annotationXML>
            <emma:emma xmlns:emma="http://www.w3.org/2003/04/emma" version="1.0">
              <emma:interpretation id="{BFA97EC6-F479-4117-B052-E7677FF26C24}" emma:medium="tactile" emma:mode="ink">
                <msink:context xmlns:msink="http://schemas.microsoft.com/ink/2010/main" type="inkWord" rotatedBoundingBox="10622,15685 12783,15679 12785,16605 10625,16611"/>
              </emma:interpretation>
              <emma:one-of disjunction-type="recognition" id="oneOf48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722361.0273">9090 15121 864 0,'0'0'38'0,"0"0"8"0,0-11-37 0,0 3-9 16,5-4 0-16,3 8 0 0,1 0 84 0,-9 4 14 16,5-7 3-16,-5 7 1 0,13-4-31 0,0 0-7 15,0 4 0-15,-4 4-1 0,4 0-25 0,-4 0-5 16,4 3-1-16,0 5 0 0,-4 0-4 0,0-1-2 15,4 5 0-15,-4 0 0 0,-5-1-9 0,0 5-1 16,1-5-1-16,-5 5 0 0,-5-1 5 0,1 1 0 16,-5-1 1-16,-4 1 0 0,-5-1-13 0,-4 1-8 15,5-8 8-15,-5 3-8 0,0-7 16 0,9 4 0 16,4-5-1-16,0-3 0 0,-4 0-15 0,13-4 11 0,0 0-11 0,0 0 10 16,0 0-1-16,0 0 0 0,0-11 0 0,5-9 0 15,8-3-9-15,0-1 8 0,4-3-8 0,10 4 8 16,-1-5-8-16,5 1 0 0,-5-4 0 0,5 7 0 15,-5-3 0-15,5 8 0 0,-9-5-8 0,0 9 8 16,-5-1 0-16,1 8 0 0,-5-4 10 0,0 5-10 16,-4 7 20-16,-9 0-4 0,9 4 0 0,-1 3 0 15,1 9-8-15,-9 0-8 0,0 3 9 0,0 1-9 16,0 3 0-16,0-4 0 0,-4 9 0 0,4-1 0 16,-5 0 8-16,5 1-8 0,-4-1 0 0,4 0 0 15,0-7-127-15,-4 3-31 16</inkml:trace>
          <inkml:trace contextRef="#ctx0" brushRef="#br0" timeOffset="723064.7472">10121 15168 748 0,'0'-15'67'0,"-4"11"-54"16,4-8-13-16,-5 4 0 0,1-3 130 0,4 3 23 16,-4-4 5-16,-1 0 1 0,-4 1-44 0,5-1-9 15,0 4-2-15,-1-4 0 0,1 9-61 0,4-5-13 0,0 8-2 0,-4-8-1 16,-1 4-27-16,5 4 0 0,-9-4 8 0,5 4-8 16,-9 0 0-16,4 4 0 0,0 0 0 0,-4 4 0 15,-4 0 0-15,-1 7 0 0,0-3 0 0,-8 3 0 16,0 9 0-16,0-1 0 0,-1 1 0 0,1 3 0 15,8 4 0-15,-4-4 13 0,5 5-3 0,4-5-1 16,-1-4-9-16,6 1 8 0,-1-5-8 0,9 5 8 16,0-9-8-16,4 1 8 0,1-4-8 0,3-5 8 15,-3-3-8-15,8 0 8 0,5-8-8 0,4 0 8 16,4 4-8-16,0-7 8 0,5-5-8 0,0 0 8 16,-5-3-8-16,0-9 8 0,5 1-8 0,-5 3 8 15,-4-7-8-15,5 0 0 0,-6-5 0 0,1 1-11 16,0-4 11-16,-4-4 0 0,4-8 8 0,-5 1-8 15,5-5 0-15,-4 0 8 0,4 0-8 0,-5-3 0 16,5 3 0-16,-4 4 8 0,-1 1-8 0,-8 7 0 0,4 3 0 16,-4 13 0-16,4 0 0 0,-4 3-8 0,-5 5 8 15,1 7 0-15,-1 0 0 0,-4 8 0 0,0 0 0 0,0 0 0 16,-13 8 8-16,4 3-8 0,-4 9 8 0,0-1-8 16,-5 9 8-16,5-1-8 0,0 0 11 0,0 5-3 15,0-5 0-15,4 4 0 0,0 0 6 0,0 4 1 16,1-3 0-16,3 3 0 0,1-4 1 0,-1 4 1 15,1-4 0-15,0 8 0 0,-1-4-6 0,1 0-2 16,-5 0 0-16,5 1 0 0,-1-1-9 0,1 4 0 16,0-4 0-16,-5 0 0 15,4-4-160-15,1 4-24 0</inkml:trace>
          <inkml:trace contextRef="#ctx0" brushRef="#br0" timeOffset="721666.402">8647 15114 759 0,'0'0'16'0,"0"0"4"0,0 0 1 0,0 0 1 0,0 0-22 0,0 0 0 0,0 0 0 0,0 0 0 16,0 0 81-16,0 0 12 0,0 0 3 0,0 0 0 15,0 0-61-15,0 0-12 0,0 0-3 0,0 0 0 16,0 0-6-16,0 0-2 0,-4-4 0 0,4 4 0 15,-9-4 16-15,9 4 4 0,-9-4 0 0,9 4 0 16,-9-4-24-16,9 4-8 0,-4-8 0 0,-5 8 9 16,0-4 7-16,-4 0 0 0,13 4 1 0,-9 0 0 15,1 0-1-15,-1 0 0 0,-4 0 0 0,4 0 0 16,-4 0-6-16,0 4-2 0,0 0 0 0,4 4 0 16,-4-4-8-16,-1 4 0 0,1 0 0 0,-4-1 0 15,-5 1 0-15,9 0 0 0,-5 4 0 0,5-5 0 16,-9 5 0-16,4-4 0 0,5 4-9 0,0-5 9 15,4 5 0-15,-4 0 0 0,4 0 0 0,1-1 0 0,-1-3 0 16,4 8 12-16,1-1-1 0,0-3-1 0,4 4 11 0,0-5 3 16,0 9 0-16,4-9 0 0,5 5-5 0,0-8-1 15,4 4 0-15,-4-5 0 0,4 5-1 0,0-4 0 16,0 0 0-16,0-4 0 0,0 3-4 0,1-7-1 16,-1 0 0-16,4 0 0 0,-4-4-4 0,-4 1 0 15,9-1-8-15,-1-4 12 0,1-4-4 0,4 0-8 16,0-3 11-16,-5-1-11 0,5-7 10 0,0-1-10 15,0-3 8-15,0 4-8 0,0-5 0 0,0 1 0 16,0 0 8-16,-5-4-8 0,1 7 0 0,-1-3 0 0,1 7 0 16,-5 1 8-16,-4 3-8 0,0 5 0 0,-5 7 0 15,-4 4 0-15,0 0 0 0,0 0 0 0,0 0 10 0,-4 11-10 16,-5 9 17-16,0-4-3 0,0 3-1 0,1 1 0 16,-1-1-1-16,0 1-1 0,-4 3 0 0,4-4 0 15,5 1-11-15,-1-1 0 0,1 1 0 0,0-1 8 31,-1-3-30-31,10 4-6 0,-1-1-2 0</inkml:trace>
        </inkml:traceGroup>
        <inkml:traceGroup>
          <inkml:annotationXML>
            <emma:emma xmlns:emma="http://www.w3.org/2003/04/emma" version="1.0">
              <emma:interpretation id="{4B9805B2-4002-44F2-832A-0F16561A9657}" emma:medium="tactile" emma:mode="ink">
                <msink:context xmlns:msink="http://schemas.microsoft.com/ink/2010/main" type="inkWord" rotatedBoundingBox="13706,15636 15860,15630 15864,16890 13710,16896"/>
              </emma:interpretation>
              <emma:one-of disjunction-type="recognition" id="oneOf49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723878.9778">11398 15082 1324 0,'-5'-3'118'15,"5"-5"-94"-15,-4 0-24 0,4 0 0 16,0-4-28-16,0 5-11 0,0 3-1 0,0-4-1 0,0 0 74 16,0 8 15-16,0-8 4 0,0 8 0 0,0 0-39 0,0 0-13 15,0 0 9-15,0 0-9 0,0 0 24 0,0 0 0 16,0 0 0-16,9 8 0 0,-5 4 21 0,-4 0 4 16,0-1 1-16,0 1 0 0,-4 4-6 0,-1-5-2 15,1 5 0-15,-5-1 0 0,5 5-16 0,-5-4-3 16,0-5-1-16,1 9 0 0,-1-5-3 0,0 1-1 15,5 0 0-15,-1-1 0 0,1 1-18 0,4-5 0 16,0 1 0-16,9 4 0 0,-1-5 9 0,6 1-9 16,-1-4 0-16,0 0 9 0,4-4-9 0,1 0 0 15,4-1 0-15,0 1 0 0,0 0 0 0,-5-4 0 16,5-4 0-16,-8 0 0 0,-1 1 0 0,0-1-14 16,4-4 3-16,-3 0 1 0,-6 0 10 0,5-3 0 0,-4-1 0 15,0-4 0-15,-5 5 0 0,5-5 0 0,-4 0 0 16,3 1 0-16,-3-5 8 0,-5 1-8 0,4-1 8 15,1 1-8-15,-5-5 0 0,0 1 8 0,4 3-8 0,-4-3 0 16,-4 0 0-16,-1 3 8 0,5 5-8 0,-4-1 0 16,-5 4 0-16,0 4 0 0,0 1 0 0,1-1 0 15,-6 8 0-15,-3 0 0 0,-1 0 0 0,-4 8 0 16,-4-1 0-16,0 5 0 0,-1 0 0 0,-3 3 0 31,-1 1-32-31,0 0 0 0,1 3-1 0,-1-3-799 0</inkml:trace>
          <inkml:trace contextRef="#ctx0" brushRef="#br0" timeOffset="724204.1984">11955 15102 345 0,'0'0'31'0,"-4"-12"-31"15,4 4 0-15,4 1 0 0,-4 7 284 0,4-12 50 16,1 8 10-16,8 0 3 0,-4-4-227 0,0 4-44 0,4 4-10 0,0 0-2 16,-13 0-35-16,13 8-7 0,0 0-2 0,-4 4 0 15,0-1-6-15,-5 9-2 0,1-4 0 0,-1 3 0 16,-8 1 16-16,-1-5 4 0,1 5 0 0,-5-1 0 15,0 5-4-15,0-5 0 0,-4-3 0 0,0-1 0 16,0 5 0-16,0-5-1 0,4-3 0 0,0 0 0 16,0-1-27-16,5-3 0 0,4-8 0 0,0 0 0 15,0 0 12-15,0 0-2 0,9 4-1 0,4-4 0 16,0-4-9-16,0 0 0 0,5-7 0 0,-1-1 0 16,1 0 0-16,4-3 8 0,-5-9-8 0,1 5 8 15,4-1-8-15,-5-3 0 0,1-1 0 0,0 1-11 16,4 0 11-16,-5 3 0 0,1 5 0 0,-5-1 0 15,4 0 0-15,-3 9 0 0,-6-1 0 0,1 4-8 16,0 4 8-16,-9 0 0 0,9 8 0 0,-5 3 0 0,0 1 0 16,-4 4 0-16,5-1 0 0,-5 5 0 15,0-5 0-15,-5 5 0 0,5-5 0 0,0 5 0 0,-4-4 0 16,4 3 0-16,-9 4 0 0,9-3 0 16,-4-4-166-16,-5 3-28 0,0-3-6 0</inkml:trace>
          <inkml:trace contextRef="#ctx0" brushRef="#br0" timeOffset="724791.3324">12859 14622 864 0,'-5'-19'38'0,"5"11"8"0,0-4-37 0,0 1-9 0,0-1 0 0,0 0 0 16,0 0 112-16,0 5 20 0,0-5 4 0,0 0 0 15,0 4-41-15,0 1-9 0,5-1-2 0,-1 4 0 16,-4 4-30-16,0 0-6 0,0 0-2 0,9-8 0 16,-9 8-10-16,0 0-3 0,0 0 0 0,0 0 0 15,9 8-4-15,-5 4-1 0,-8 3 0 0,4 5 0 0,0 3-11 16,0 1-2-16,-9-1-1 0,0 4 0 0,0 1-2 0,-4-1-1 16,0 4 0-16,4 0 0 0,-4 4-11 15,4 4 0-15,1 0 9 0,-1 0-9 0,0 0 0 0,0 0 0 16,1 4 0-16,3 0 0 0,-4 0 0 0,5 0 11 15,-5-4-11-15,0 0 12 16,1 0-120-16,-5-4-24 0,-5 24-5 0,5-20-1 0</inkml:trace>
          <inkml:trace contextRef="#ctx0" brushRef="#br0" timeOffset="725049.2308">13087 15016 1544 0,'4'-23'68'0,"1"15"15"0,-1 0-67 0,-4 8-16 0,5-4 0 0,-5 4 0 15,0 0 66-15,0 0 10 0,0 0 1 0,0 0 1 16,0 0-43-16,0 12-9 0,-9 4-2 0,4-1 0 16,-3 5-24-16,3-1 0 0,-4 1 8 0,1-1-8 15,-1 1 0-15,5-1 0 0,-5 1 0 0,4-5 8 16,1-3-8-16,4 0 0 0,-4-1 0 0,4-11 0 15,0 0 0-15,0 0 0 0,0 0 0 0,0 0 0 16,13 0 0-16,0-4 0 0,0-7 0 0,0 3 8 16,0-4-8-16,1 4 0 0,3-7 0 0,5 3 8 15,0 0-8-15,0 5 8 0,0-1-8 0,0 4 8 0,4 0-8 16,-4 4 0-16,0 0 0 0,0 8 0 0,0 0-12 16,-5 7 12-16,1 1-10 0,-9 3 10 0,4 5 0 15,-9 3-9-15,1 4 9 0,-5 4 0 0,-9 0 0 16,-4 1 8-16,-5 3 0 0,-4-4 0 0,-4 0 19 15,-5 0 4-15,-4-4 1 0,-4-4 0 0,8 1 13 0,-4-1 3 16,0-4 1-16,4-3 0 0,5-5-13 0,-1 1-2 16,1-4-1-16,8-5 0 0,1 1-10 0,-1 0-3 15,5 0 0-15,4-4 0 0,9-4-11 0,0 0-9 16,0 0 12-16,0 0-12 0,0 0 13 0,0 0-4 16,9-8-1-16,4-8 0 0,1 1 1 0,7-5 0 0,6-3 0 15,4-8 0-15,-1-1 0 0,5-3 0 0,5 0 0 16,8 4 0-16,0-8-9 0,5 4-16 0,4-4 4 0,-4 0-734 15,8 4-147-15</inkml:trace>
        </inkml:traceGroup>
        <inkml:traceGroup>
          <inkml:annotationXML>
            <emma:emma xmlns:emma="http://www.w3.org/2003/04/emma" version="1.0">
              <emma:interpretation id="{BAF70B52-87EA-43FE-8136-F1D560359064}" emma:medium="tactile" emma:mode="ink">
                <msink:context xmlns:msink="http://schemas.microsoft.com/ink/2010/main" type="inkWord" rotatedBoundingBox="16882,15466 18012,15463 18016,16843 16885,16846"/>
              </emma:interpretation>
              <emma:one-of disjunction-type="recognition" id="oneOf50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725627.8726">14666 15012 576 0,'5'-15'25'0,"-1"11"6"0,1-4-31 0,-5 8 0 0,0 0 0 0,0 0 0 16,13 0 194-16,-13 0 33 0,0 0 6 0,0 0 2 15,0 12-153-15,0 7-30 0,-9 1-7 0,0 7-1 16,-4-4-17-16,-5 5-4 0,-3 3-1 0,-1-4 0 16,0 4 4-16,0-3 1 0,9 3 0 0,-1-4 0 15,1-3-15-15,4-5-2 0,1 1-1 0,3-9 0 16,5-11-9-16,0 0 0 0,0 0 0 0,0 0-525 15,13 8-112-15</inkml:trace>
          <inkml:trace contextRef="#ctx0" brushRef="#br0" timeOffset="725701.6834">14952 14626 1843 0,'-9'-15'164'0,"4"7"-132"15,5-4-32-15,0 4 0 0,0 8 0 0,0 0 0 16,0 0 0-16,0 0-816 16</inkml:trace>
          <inkml:trace contextRef="#ctx0" brushRef="#br0" timeOffset="726311.8918">15355 14770 864 0,'5'-7'76'0,"-1"-1"-60"0,-4 0-16 0,9 0 0 15,0-3 181-15,-1-1 34 0,5 0 6 0,-4-3 2 16,4 3-115-16,5-4-22 0,-1 1-5 0,5-1-1 15,-4 4-56-15,4-3-12 0,0-1-3 0,-5 1 0 16,1 3-9-16,-5-4 0 0,-4 1 0 0,4-1 0 16,-9-3-13-16,1 3 5 0,-5-4 8 0,0 1-13 15,0 3 4-15,-5 1 1 0,1-1 0 0,-5 4 0 16,-4-7 8-16,4 7 0 0,1 1 0 0,-1-1 0 16,0 4 0-16,0 0 0 0,0 0 0 0,1 8 0 0,8 0 0 0,-5 0 0 15,5 0-9-15,-8 12 9 0,-1-4 0 0,0 0 0 16,5 3-9-16,-1 5 9 0,1 0 0 0,-1 3 0 15,1 5-8-15,0-1 8 0,-1 4 25 0,1 4 9 16,-5 1 2-16,5 3 0 0,-5 4-7 0,0 0-1 16,0 0 0-16,-4 4 0 0,0-4 4 0,4 0 1 15,-4 0 0-15,0 4 0 0,0-4-10 0,4 0-3 16,0 0 0-16,0 0 0 0,1 3-4 0,-5-3 0 16,4 4-1-16,4 0 0 0,-3-4 2 0,-1 0 1 15,0 0 0-15,5-4 0 0,4 0-6 0,-5 1 0 16,1-1-1-16,0 0 0 0,-5-4-11 0,0 0 8 15,0-4-8-15,0 1 8 16,-13-9-44-16,9 1-10 0,-4-5-2 0,-1-3-1011 0</inkml:trace>
          <inkml:trace contextRef="#ctx0" brushRef="#br0" timeOffset="726429.1898">15149 15266 1785 0,'9'-12'159'0,"0"4"-127"0,-1-3-32 0,5 3 0 16,1 0 34-16,3 0 1 0,-4 0 0 0,5 1 0 15,-1-1 20-15,5 4 4 0,-4 0 1 0,4 0 0 16,0-4-48-16,4 8-12 0,-4-4 0 0,9 4-628 16,-5 0-128-16</inkml:trace>
        </inkml:traceGroup>
        <inkml:traceGroup>
          <inkml:annotationXML>
            <emma:emma xmlns:emma="http://www.w3.org/2003/04/emma" version="1.0">
              <emma:interpretation id="{897DA094-46B3-46D3-87B9-6B4EDEC179AF}" emma:medium="tactile" emma:mode="ink">
                <msink:context xmlns:msink="http://schemas.microsoft.com/ink/2010/main" type="inkWord" rotatedBoundingBox="19218,15749 20685,15745 20689,16923 19221,16927"/>
              </emma:interpretation>
              <emma:one-of disjunction-type="recognition" id="oneOf51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727572.1179">16842 14717 1292 0,'0'0'28'0,"-4"-4"7"0,0-4 1 0,4 8 0 0,0 0-36 0,-5-8 0 0,5 8 0 0,0 0 0 16,0 0 72-16,0 0 8 0,13-7 2 0,-4-1 0 16,4 4-36-16,1-4-7 0,-1 4-2 0,4 0 0 15,-4 4-17-15,14-4-4 0,3 0-1 0,-3 1 0 16,4 3 9-16,-1-4 3 0,5 0 0 0,5 4 0 0,4-4 19 0,0 0 4 16,-1 0 1-16,6 4 0 15,3 0-22-15,5-4-4 0,-4 0-1 0,4 0 0 16,4 4-14-16,1-4-10 0,-5 1 12 0,0 3-12 15,-9-4 0-15,1 0-9 0,3 0-1 0,-8 0 0 16,-13 0-61-16,-1 0-12 0,-3 0-2 16,-10 4-494-16,-4 4-98 0</inkml:trace>
          <inkml:trace contextRef="#ctx0" brushRef="#br0" timeOffset="727283.4756">17114 14762 518 0,'-4'-4'46'0,"-5"0"-37"0,9-3-9 0,4-1 0 16,1 0 135-16,-1 0 25 0,-4 1 4 0,9-1 2 16,4-4-68-16,-4 4-14 0,-4 1-2 0,-1 3-1 15,9 0-18-15,-13 4-4 0,0 0-1 0,0 0 0 16,0 0-6-16,0 0-2 0,9 4 0 0,-9-4 0 15,-9 11-16-15,9-11-3 0,5 12-1 0,-1 4 0 16,-8-1-1-16,-1 1 0 0,-4 7 0 0,5 0 0 16,0 4 7-16,-5 5 0 0,-4-1 1 0,-1 4 0 15,1 3 2-15,4 1 0 0,-4-4 0 0,-5 4 0 16,5 0-8-16,0 0-2 0,4-1 0 0,0-3 0 16,-4 0-5-16,4 0 0 0,1-4-1 0,-1-4 0 15,0 1-10-15,0-1-1 0,0-4-1 0,1-4 0 16,3 1-11-16,-4-5 12 0,1-3-12 0,3 0 12 15,-4-5-12-15,5 1 0 0,0 0 0 0,4-8 0 16,-9 4-95-16,9-4-24 0,-9 0-5 0,5 4-552 16,-5 0-110-16</inkml:trace>
          <inkml:trace contextRef="#ctx0" brushRef="#br0" timeOffset="727869.5961">17729 14743 691 0,'-13'-12'61'0,"13"12"-49"0,0 0-12 0,0 0 0 15,0 0 99-15,0 0 17 0,8-3 3 0,1-5 1 16,4 4-11-16,-4 0-1 0,-9 4-1 0,9 0 0 16,4 0-39-16,-13 0-7 0,0 0-1 0,0 0-1 15,9 12-13-15,-9 3-2 0,-5 5-1 0,-3 3 0 16,-1 4 6-16,0 5 2 0,5 7 0 0,-10-4 0 15,-7 8 5-15,3-4 0 0,9 0 1 0,-4 4 0 16,-4-1-13-16,3-3-4 0,1 0 0 0,4 0 0 16,1 0-23-16,-1 0-5 0,0-3 0 0,0-1-1 15,9-4-20-15,-8 0-4 0,3-4-1 0,1 1 0 32,-1-9-199-32,10-3-40 0,4 7-8 0,-9-23-2 0</inkml:trace>
          <inkml:trace contextRef="#ctx0" brushRef="#br0" timeOffset="728569.2492">18023 15468 345 0,'35'-3'31'0,"-22"-1"-31"0,-13 4 0 0,17-4 0 0,5 0 175 0,-4 0 29 16,0-4 5-16,-5 4 2 0,0-3-60 0,0 7-12 16,5-8-3-16,-5 4 0 0,-5 4-57 0,1-4-12 15,4 4-3-15,1 0 0 0,-14 0-22 0,0 0-5 16,0 0-1-16,4 8 0 0,5 3-12 0,-9 1-4 15,0 4 0-15,-9-1 0 0,9 1-20 0,-9 7 0 16,0-3 0-16,-4 3 0 0,0 1 14 0,0-1-2 16,0-4 0-16,-5 1 0 0,1-1 2 0,-1 1 0 15,5-4 0-15,-5-1 0 0,1-3 18 0,-1-4 4 16,5 3 1-16,4-7 0 0,-4 0-16 0,4 0-3 0,1 0-1 16,8-4 0-16,0 0-8 0,0 0-1 0,0 0-8 15,0 0 12-15,13 0-4 0,0 0 0 0,-13 0-8 0,13 0 12 16,5 0-12-16,-1 0 0 0,5-4 0 15,0 4 0-15,0 4 0 0,4-4-20 0,14 0 4 0,-5 0-676 16,0 0-136-16</inkml:trace>
        </inkml:traceGroup>
        <inkml:traceGroup>
          <inkml:annotationXML>
            <emma:emma xmlns:emma="http://www.w3.org/2003/04/emma" version="1.0">
              <emma:interpretation id="{3769FD4D-ADD1-453E-93CB-994F97FC5DF2}" emma:medium="tactile" emma:mode="ink">
                <msink:context xmlns:msink="http://schemas.microsoft.com/ink/2010/main" type="inkWord" rotatedBoundingBox="22344,15575 23261,15572 23264,16604 22347,16607"/>
              </emma:interpretation>
              <emma:one-of disjunction-type="recognition" id="oneOf52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729716.6579">20501 14423 1843 0,'0'0'81'0,"0"-11"18"0,0 11-79 0,0 0-20 0,0 0 0 0,0 0 0 15,0 0 11-15,0 0-2 0,0 0 0 0,0 0 0 31,5 11-111-31,-5 1-22 0,0 8-5 0,0-9-1 0</inkml:trace>
          <inkml:trace contextRef="#ctx0" brushRef="#br0" timeOffset="729715.4861">20050 15055 1249 0,'0'0'27'0,"0"0"5"0,0 0 2 0,0 0 2 0,0 0-28 0,0 0-8 15,0 0 0-15,0 0 0 0,0 0 76 0,0 0 15 16,0 0 2-16,0 0 1 0,0 12-72 0,-5 3-14 16,-4-3-8-16,5 8 8 0,-5-1 12 0,0 5 4 15,1-1 0-15,-5 4 0 0,-1 4 13 0,6-3 3 16,-1-1 1-16,4 0 0 0,5-3-13 0,5-5-4 15,-1-3 0-15,5 3 0 0,0-7-12 0,4 0-2 16,0-4-1-16,5-1 0 0,-1-3 0 0,5 0 0 0,-4-4 0 0,4 0 0 16,0-4-9-16,-5 0 0 15,5-3 0-15,0-1 8 0,-4 0-8 0,3-4 8 16,1 1-8-16,-4-1 8 0,-1 0-8 0,1-3 0 0,4-5 0 0,-4-3 0 16,3 3 0-16,6-3 8 0,4 3-8 15,-5-3 0-15,0 3 0 0,0-3 0 0,1 3 8 0,4 1-8 16,-5-1 0-16,0 1 0 0,0-1-12 0,5 5 12 15,-4-1 0-15,-6 5 0 0,-3-1 0 0,4 4 0 16,-9 4 20-16,5 0 4 0,-5 4 2 0,-4 4 0 16,-1 4-2-16,1 4 0 0,0-5 0 0,0 9 0 15,-5 4-24-15,5-5 8 0,-5 5-8 0,1-1 0 16,-1 5 19-16,0-1-2 0,-4 4 0 0,0-3 0 16,-4-1-17-16,0 4-19 0,-5-3 4 0,4-1 1 15,-3-3 32-15,-1-5 6 0,0 1 2 0,-4-4 0 16,-5-1 12-16,1 1 2 0,-5-4 1 0,0 0 0 15,-4-5-18-15,-1 1-4 0,-3 0-1 0,-1-4 0 16,5 0-10-16,-5 0-8 0,0 0 9 0,5-4-9 16,0 4 0-16,-1 0 8 0,1 0-8 0,8-4 0 15,-4 1 0-15,5-1-12 0,-1-4 3 0,1 4 0 16,4 0-38-16,-1 0-7 0,1-4-2 16,0-3-1000-16</inkml:trace>
          <inkml:trace contextRef="#ctx0" brushRef="#br0" timeOffset="731073.7894">20659 14455 115 0,'0'0'10'0,"0"0"-10"0,0 0 0 0,0 0 0 15,0 0 199-15,0 0 37 0,-8-8 8 0,-1 4 2 16,4 0-159-16,5 4-32 0,-13-4-7 0,5 0 0 16,-1 4-31-16,9 0-5 0,0 0-2 0,0 0 0 15,0 0-10-15,-9 4 0 0,9-4 0 0,0 0 0 16,0 0-9-16,0 0 9 0,0 0-12 0,0 0 12 15,-4 12 0-15,4-12 0 0,0 0 0 0,0 0 0 16,0 0 0-16,0 0 19 0,0 0-3 0,0 0 0 16,0 0 9-16,0 0 2 0,0 0 0 0,0 0 0 15,-5-4-11-15,-4 0-3 0,1 4 0 0,-1 0 0 16,9 0-13-16,-9 0 0 0,0 0 0 0,-4 4 0 16,4-4 0-16,-4 0 0 0,4 0 0 0,-4 0 0 0,5 0 0 0,-1 0 0 15,9 0 0-15,0 0 0 0,0 0 0 0,0 0 8 16,0 0-8-16,0 0 0 0,0 0 29 0,0 0 0 15,0 0 0-15,0 0 0 0,0 0-13 0,9 0-4 16,4 4 0-16,-5 0-461 16,6 0-93-16</inkml:trace>
        </inkml:traceGroup>
        <inkml:traceGroup>
          <inkml:annotationXML>
            <emma:emma xmlns:emma="http://www.w3.org/2003/04/emma" version="1.0">
              <emma:interpretation id="{9D962CE1-3371-4581-92C4-B9F4D143CCA0}" emma:medium="tactile" emma:mode="ink">
                <msink:context xmlns:msink="http://schemas.microsoft.com/ink/2010/main" type="inkWord" rotatedBoundingBox="24597,15504 27983,15495 27986,16688 24600,16697"/>
              </emma:interpretation>
              <emma:one-of disjunction-type="recognition" id="oneOf53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731621.1506">22208 14626 403 0,'0'0'36'0,"0"0"-36"0,0 0 0 0,0 0 0 0,0 0 112 0,0 0 15 16,0 0 3-16,0 0 1 0,13 8-44 0,0 0-9 15,9 0-2-15,0-5 0 0,5 1-14 0,3 0-3 16,5 0-1-16,9-4 0 0,-4 0 8 0,12 0 2 16,1 0 0-16,4-4 0 0,0 0 4 0,0 0 2 15,5 1 0-15,-1-5 0 0,-4 4-14 0,5 0-4 16,-1 0 0-16,-8-4 0 0,-1 4-30 0,-4 0-6 16,-4 1-2-16,-4-1 0 0,-1 0-18 0,-4 4 0 15,1-4 0-15,-6 4 0 16,-8 0-94-16,-4 0-22 0,-1 4-5 0,-4 0-1 0</inkml:trace>
          <inkml:trace contextRef="#ctx0" brushRef="#br0" timeOffset="731947.0564">22893 14341 1234 0,'0'0'55'0,"0"0"11"0,0 0-53 0,0 0-13 15,0 0 0-15,0 0 0 0,0 0 48 0,0 0 6 16,0 0 2-16,0 0 0 0,0 0-2 0,4 8 0 15,0 0 0-15,1 0 0 0,-5-8-17 0,0 12-3 16,0-5-1-16,0 5 0 0,0 0-4 0,0 3-1 16,0 1 0-16,0 3 0 0,0 1-3 0,0 3-1 15,0 5 0-15,0 3 0 0,0 4 17 0,0 4 3 16,0 4 1-16,0 8 0 0,0-1-1 0,-5 1 0 16,5 0 0-16,-4-5 0 0,0 1-28 0,-5-4-7 15,0-4-1-15,0 0 0 0,-4-4-8 0,4 0 0 16,-4-7 0-16,0-5 0 0,0 0 0 0,0-3-11 15,-1-4 3-15,6-5 0 16,-1 1-122-16,0-4-24 0,5 0-5 0,4-8-684 0</inkml:trace>
          <inkml:trace contextRef="#ctx0" brushRef="#br0" timeOffset="732419.0068">23336 15016 806 0,'0'0'72'0,"0"0"-58"16,0-8-14-16,0 8 0 0,-5-4 80 0,5 4 14 15,0 0 2-15,0 0 1 0,0 0-33 0,0 0-6 16,0 0-2-16,0 0 0 0,0 0-25 0,0 0-6 16,5 12-1-16,-1 0 0 0,-4 3 5 0,4 1 1 15,1 0 0-15,-1 3 0 0,1 1 5 0,-5 3 1 16,-5 0 0-16,5 5 0 0,0 3 24 0,-4-4 4 16,-1-3 2-16,1 3 0 0,-5-4-19 0,0 1-4 15,1-1-1-15,-5-3 0 0,4-1-21 0,0 1-4 16,0-5-1-16,0 1 0 0,5-5-6 0,0 1-2 15,-1-4 0-15,5-8 0 0,0 8 0 0,0-8-8 16,0 0 12-16,0 0-4 0,9 4 11 0,0-8 1 16,4 0 1-16,-4-4 0 0,4-4-7 0,-4 1-2 0,4-9 0 15,-4 5 0-15,4-5 32 0,4 1 7 0,-3-9 1 16,7 5 0-16,1 0-36 0,0-5-6 0,5 5-2 16,3-4 0-16,1 3-8 0,0 1 0 0,4 3 0 0,0 5 0 15,0-5 0-15,5 8-11 0,-1 1 3 0,-4 3-733 16,-4 0-147-16</inkml:trace>
          <inkml:trace contextRef="#ctx0" brushRef="#br0" timeOffset="732850.9088">24117 14977 1566 0,'0'-19'69'0,"0"19"15"0,4-4-68 0,5 4-16 15,-5-4 0-15,-4 4 0 0,13 8 13 0,-8-1-1 16,3 1 0-16,1 4 0 0,-4 4-3 0,-1 3-1 16,-4 4 0-16,-4 1 0 0,4 3-8 0,-5 4 0 0,-4-3 0 0,1 3 0 15,3-4 12-15,-3 0 0 0,-1 5 0 0,0-9 0 16,5 0 28-16,-1-3 7 0,1-4 1 0,8 3 0 16,-4 1-2-16,5-5 0 0,3-3 0 0,6 0 0 15,-1-1-29-15,9-3-5 0,-5-8-2 0,9 0 0 16,1 0-10-16,4-8 8 0,4 0-8 0,0 1 8 15,0-5 12-15,4 0 1 0,1-7 1 0,-1-1 0 16,-4 1 6-16,0-5 2 0,1 1 0 0,-1 0 0 16,-9-5-30-16,0 1 0 0,-4 0 0 0,5 3 0 15,-5-3-99 1,4 4-22-16,-9-5-5 0,10 9-1 0</inkml:trace>
          <inkml:trace contextRef="#ctx0" brushRef="#br0" timeOffset="733317.3888">25020 15227 576 0,'0'0'25'0,"0"0"6"0,0 0-31 0,0 0 0 0,0 0 0 0,0 0 0 16,9-8 204-16,-9 8 34 16,9-4 7-16,0-4 2 0,-1 8-141 0,10-4-28 0,0 0-6 0,-1 1 0 15,5-1-44-15,4 0-9 0,1-4-2 16,-1 4 0-16,5-4-17 0,4 4 10 0,0-3-10 0,-4-1 8 16,-1 0-8-16,1 0 0 0,0 0 0 0,-9-3 0 15,0 3 12-15,-5-4 0 0,5 0 0 0,-4-3 0 16,-5-1 16-16,0 1 3 0,-4-1 1 0,4 0 0 15,-4 1-4-15,-5-1 0 0,-4 1 0 0,0 3 0 16,0 0-28-16,0 4 0 0,-4 1 0 0,-5-1 0 16,9 8 0-16,-9 0 0 0,0-4 0 0,-4 4 0 15,0 0 0-15,0 4 0 0,0-4-13 0,-5 8 4 16,1-1 9-16,-1 1 0 0,1 4 0 0,-5 4 0 16,0-1 0-16,0 9 0 0,0-5-9 0,0 4 9 15,4 9 0-15,5-5 13 0,0 0-1 0,4 1-1 16,-4 3-11-16,4 0 8 0,9 4-8 0,0-4 8 15,5-3 0-15,-1 3 0 0,5-4 0 0,8 4 0 0,-3 0-8 0,3-3 0 16,1-5 0-16,-1 0-620 16,10-3-125-16</inkml:trace>
        </inkml:traceGroup>
        <inkml:traceGroup>
          <inkml:annotationXML>
            <emma:emma xmlns:emma="http://www.w3.org/2003/04/emma" version="1.0">
              <emma:interpretation id="{C869AD8C-1312-443F-99F0-729FF254BDAD}" emma:medium="tactile" emma:mode="ink">
                <msink:context xmlns:msink="http://schemas.microsoft.com/ink/2010/main" type="inkWord" rotatedBoundingBox="28591,16447 28616,16446 28617,16514 28591,16514"/>
              </emma:interpretation>
              <emma:one-of disjunction-type="recognition" id="oneOf54">
                <emma:interpretation id="interp66" emma:lang="" emma:confidence="0">
                  <emma:literal>.</emma:literal>
                </emma:interpretation>
                <emma:interpretation id="interp67" emma:lang="" emma:confidence="0">
                  <emma:literal>,</emma:literal>
                </emma:interpretation>
                <emma:interpretation id="interp68" emma:lang="" emma:confidence="0">
                  <emma:literal>$</emma:literal>
                </emma:interpretation>
                <emma:interpretation id="interp69" emma:lang="" emma:confidence="0">
                  <emma:literal>:</emma:literal>
                </emma:interpretation>
                <emma:interpretation id="interp70" emma:lang="" emma:confidence="0">
                  <emma:literal>`</emma:literal>
                </emma:interpretation>
              </emma:one-of>
            </emma:emma>
          </inkml:annotationXML>
          <inkml:trace contextRef="#ctx0" brushRef="#br0" timeOffset="733615.8732">26222 15313 2026 0,'-13'-16'90'0,"13"16"18"0,0 0-86 0,-4-8-22 0,0 4 0 0,4 4 0 16,0 0 72-16,0 0 9 0,0 0 3 0,0 0 0 15,4 8-64-15,0 8-20 0,1-5 10 0,-1 5-702 16,5 0-140-16</inkml:trace>
        </inkml:traceGroup>
        <inkml:traceGroup>
          <inkml:annotationXML>
            <emma:emma xmlns:emma="http://www.w3.org/2003/04/emma" version="1.0">
              <emma:interpretation id="{BAB64503-3106-4020-8B7E-C3FF76F6BB83}" emma:medium="tactile" emma:mode="ink">
                <msink:context xmlns:msink="http://schemas.microsoft.com/ink/2010/main" type="inkWord" rotatedBoundingBox="32881,19203 32895,19202 32896,19217 32881,19218"/>
              </emma:interpretation>
              <emma:one-of disjunction-type="recognition" id="oneOf55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1" brushRef="#br0" timeOffset="-5.93708E8">30491 18041 0,'0'0'0</inkml:trace>
        </inkml:traceGroup>
      </inkml:traceGroup>
      <inkml:traceGroup>
        <inkml:annotationXML>
          <emma:emma xmlns:emma="http://www.w3.org/2003/04/emma" version="1.0">
            <emma:interpretation id="{38BDD4DA-C1EE-4BA7-997F-15B3C480B7EB}" emma:medium="tactile" emma:mode="ink">
              <msink:context xmlns:msink="http://schemas.microsoft.com/ink/2010/main" type="line" rotatedBoundingBox="4492,16952 20016,17394 19972,18970 4447,18528"/>
            </emma:interpretation>
          </emma:emma>
        </inkml:annotationXML>
        <inkml:traceGroup>
          <inkml:annotationXML>
            <emma:emma xmlns:emma="http://www.w3.org/2003/04/emma" version="1.0">
              <emma:interpretation id="{754BD4CC-A5E9-44A4-981F-4B27E00D5552}" emma:medium="tactile" emma:mode="ink">
                <msink:context xmlns:msink="http://schemas.microsoft.com/ink/2010/main" type="inkWord" rotatedBoundingBox="4477,17459 6293,17511 6271,18289 4455,18237"/>
              </emma:interpretation>
              <emma:one-of disjunction-type="recognition" id="oneOf56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735595.1632">2092 16428 568 0,'0'0'25'0,"0"0"6"0,0 0-31 0,0 0 0 15,0 0 0-15,0 0 0 0,0 0 77 0,0 0 10 16,0 0 1-16,0 0 1 0,0 0-16 0,0 0-3 16,0 0-1-16,0 0 0 0,0 0-12 0,0 0-2 15,-8 0-1-15,8 0 0 0,0 0-9 0,0 0-1 0,0 0-1 0,0 0 0 16,0 0-1-16,0 0 0 0,0 0 0 0,0 0 0 15,0 0-4-15,0 0-1 0,0 0 0 16,0 0 0-16,0 0-17 0,0 0-4 0,4-4-1 0,-4 4 0 16,9 0-7-16,0 4 0 0,-9-4-8 0,13 8 12 15,-4 3-4-15,-1 9-8 0,1-1 11 0,4 5-11 16,-8 3 8-16,8 4-8 0,-4 0 0 0,-1 1 0 16,6 3 12-16,-6 0 0 0,5 0-1 0,1 4 0 15,3-8 15-15,1 4 3 0,-1 0 1 0,-4 0 0 16,5-7-10-16,0-1-3 0,-1-4 0 0,1 1 0 15,-1-5-5-15,-4-3-2 0,1-4 0 0,-1-1 0 16,0-7-1-16,0 4 0 0,-13-8 0 0,9 4 0 16,-9-4-1-16,0 0 0 0,0 0 0 0,0 0 0 15,0 0-8-15,0 0 8 0,0 0-8 0,0 0 8 0,0 0-8 16,0 0 0-16,0 0 0 0,0 0 0 0,9-8 0 0,-9-4 0 16,0 1 0-16,0-1 0 0,-5 4 0 0,1-7 8 15,-5-1-8-15,5-3 0 0,4-1 16 0,-5-3-1 16,-4-5-1-16,5-3 0 0,0 0-14 0,4 0 0 15,-5 3 0-15,5 1 0 0,5-8 0 0,3 0 0 16,6 0 0-16,-1 4 0 0,4-1-16 0,5 1-5 16,9 8-2-16,-5-1 0 0,1 9 15 0,-5 3 8 15,0 8-10-15,-1 4 10 0,-3 4-8 0,0 8 8 16,-5 0 0-16,0 7-9 0,-9 8 9 0,1 1 0 16,-5 3 0-16,0 4 0 0,-5-4 0 0,5 8 0 0,-4-4 0 15,-1 0 0-15,5 0 0 0,0-3 0 0,-4-1 0 0,8-4 8 16,-4 0-8-16,9-3 0 0,-4-5 0 0,3-3 0 15,1 0 0-15,0-1 0 0,0-3 0 0,4 0 8 16,-4-5-8-16,-1-3 0 0,-3 4 0 0,4-8 0 16,-1 4 0-16,-8-4 9 0,0 0-9 0,0 0 10 15,5-4 9-15,4 4 1 0,-9 0 1 0,4-8 0 16,0 4-5-16,5-7 0 0,0-1-1 0,-5 0 0 16,1-3 4-16,3-1 1 0,6-3 0 0,-1-5 0 15,-4 1 7-15,4-5 1 0,0 1 1 0,0-4 0 16,5 0-17-16,-5-4-4 0,-9 0-8 0,14-1 12 15,4 5-4-15,-5-4-8 0,-12 4 11 0,3 0-11 16,1 3 0-16,9 5 0 0,-5 0 0 0,0 3 0 16,-13-3-40-16,13 7-4 0,5 1-2 0,-1-1 0 15,-8 0-139-15,4 9-28 0</inkml:trace>
          <inkml:trace contextRef="#ctx0" brushRef="#br0" timeOffset="736291.7823">3457 16853 799 0,'-18'0'35'0,"18"0"8"0,0 0-35 0,0 0-8 16,0 0 0-16,0 0 0 16,0 0 55-16,9-4 9 0,9-4 1 0,-5 0 1 0,-9 5-2 0,9-5-1 15,5 0 0-15,4 4 0 0,-5 0 12 0,1 0 2 16,0 0 1-16,-1 0 0 0,9-3-9 0,-4 3-1 15,-17 0-1-15,8-4 0 0,4 0-32 0,-3 0-7 16,-1 1 0-16,-4-1-1 0,-1-4 10 0,1-3 3 16,9-1 0-16,-1-4 0 0,-8 5-40 0,0-9 0 15,13 5 0-15,-5-1 0 0,-4 5 0 0,1-5 0 16,-6 1 9-16,5-1-9 0,-4 1 8 0,0-1-8 16,-13 1 0-16,4-1 0 0,4 5 8 0,-4 3-8 15,-9-4 0-15,0 1 0 0,-4 7 0 0,5-4 0 16,-6 5-13-16,-3 3 5 0,-9-4-7 0,8 4-1 0,5 4 0 15,0 0 0-15,-9 8 3 0,4-4 0 0,18-4 0 16,-4 11 0-16,-1 5 13 0,-3 0-11 0,-1 3 11 0,4 1-10 16,1 7 10-16,0 0 0 0,-9 8 0 0,-1 4-8 15,14 0 35-15,-8-4 7 0,-1 4 2 0,-4 0 0 16,-1 0-11-16,1 4-1 0,9-4-1 0,-5-4 0 16,0 0-7-16,1-3 0 0,8-5-1 0,0 0 0 15,-5-3-15-15,5-1 0 0,9-3 0 0,4-5-10 31,13-3-42-31,1-4-9 0,4-8-2 0</inkml:trace>
        </inkml:traceGroup>
        <inkml:traceGroup>
          <inkml:annotationXML>
            <emma:emma xmlns:emma="http://www.w3.org/2003/04/emma" version="1.0">
              <emma:interpretation id="{A87278CD-0612-44A9-A8F9-D505CDFF5FC5}" emma:medium="tactile" emma:mode="ink">
                <msink:context xmlns:msink="http://schemas.microsoft.com/ink/2010/main" type="inkWord" rotatedBoundingBox="8384,17063 12323,17175 12288,18384 8349,18271"/>
              </emma:interpretation>
              <emma:one-of disjunction-type="recognition" id="oneOf57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0" timeOffset="738377.6417">7932 16736 403 0,'0'0'36'16,"0"0"-36"-16,0 0 0 0,0 0 0 15,0 0 232-15,-4 8 39 0,4-8 8 0,0 0 1 0,0 0-141 0,-5 8-29 16,1-1-6-16,-1 1 0 0,5 4-56 0,5 3-10 15,-5 1-2-15,4 0-1 0,-8-5 3 0,4 5 1 16,0 3 0-16,0-3 0 0,0 0-4 0,-5 3-1 16,1 1 0-16,-5-1 0 0,5 1-10 0,-9-5-3 15,4 5 0-15,0-5 0 0,5 5-21 0,-1-5 8 16,1-3-8-16,0 0 0 16,4 0-172-16,0-12-38 0,0 0-8 0,17 3-2 0</inkml:trace>
          <inkml:trace contextRef="#ctx0" brushRef="#br0" timeOffset="738520.0373">8125 16459 1152 0,'-22'-12'102'0,"9"12"-82"0,4-7-20 0,0 7 0 16,1-4 168-16,8 4 30 0,0 0 6 0,0 0 0 31,0 0-204-31,0 0-44 0,8 7-7 0</inkml:trace>
          <inkml:trace contextRef="#ctx0" brushRef="#br0" timeOffset="738802.2169">8507 16564 691 0,'0'0'30'0,"0"0"7"0,0 0-29 0,0 0-8 16,0 0 0-16,0 0 0 15,0 0 200-15,4 0 40 0,9 0 7 0,0-7 1 0,5 3-100 0,4-4-21 16,4 0-4-16,5-4-1 0,4 1-59 0,0 3-12 16,9-4-3-16,4-3 0 0,0 3-22 0,5 0-5 15,-5-3-1-15,1 7 0 0,-1 0-20 0,0 4 8 16,-4-4-8-16,-9 8 0 15,-4 0-96-15,-5 4-24 0,-4 0-5 0,-4 0-762 0</inkml:trace>
          <inkml:trace contextRef="#ctx0" brushRef="#br0" timeOffset="739099.394">9138 15991 1036 0,'0'0'92'0,"0"0"-73"0,-8 8-19 0,-1 7 0 16,0 1 115-16,0 4 19 0,1 3 4 0,-6 4 1 15,6 8-35-15,-6 4-6 0,1 4-2 0,-4 4 0 0,-5-4-10 0,4 8-2 16,1-1-1-16,-1 1 0 15,-4 0-11-15,5 3-1 0,-1 1-1 0,1-4 0 0,-1 3-25 0,0-3-5 16,1-4 0-16,4-4-1 0,0 0-25 0,-1-4-5 16,1-4-1-16,5-4 0 15,-6 0-69-15,10-8-15 0,-5 1-2 0,5-5-646 16,-1-3-128-16</inkml:trace>
          <inkml:trace contextRef="#ctx0" brushRef="#br0" timeOffset="737319.8159">6019 16541 230 0,'-4'-8'20'0,"-1"0"-20"16,-3-11 0-16,3 7 0 0,5-3 240 0,-4-1 44 15,4 0 9-15,0 5 2 0,0-1-172 0,4 4-35 16,-4-4-6-16,5 5-2 0,-5 7-48 0,0 0-9 0,0 0-3 0,0 0 0 16,0 0-20-16,8 7 8 15,1 5-8-15,-5 4 0 0,1 7 16 0,-5 8 0 16,0-3-1-16,0 7 0 0,-9 0 25 0,5 4 6 15,-5-4 1-15,5 0 0 0,-5 0 3 0,0-4 1 0,5 1 0 16,-1-1 0-16,1-4-25 0,4-4-5 0,-5-3-1 0,5 3 0 16,0-3-12-16,0-5-8 0,5 1 10 0,-1 0-10 15,5-9 10-15,0 1-10 0,4-4 10 0,0-4-10 16,9 0 9-16,-4-4-9 0,4-7 8 0,4 3-8 16,0-4 0-16,5-4 8 0,-5-3-8 0,5-1 0 15,4 1 0-15,-9-4 0 0,-4-5 0 0,5 1 0 16,-10-4 8-16,5-4-8 0,-4 0 0 0,-5-1 8 15,-9 5 5-15,5 0 1 0,0 8 0 0,-5-5 0 16,0 9-14-16,-4-1 0 0,9 1 0 0,-4 7 0 16,-5 4 0-16,0 1 0 0,0-5 0 0,0 12-10 15,0 0 10-15,0 0 0 0,0 0 0 0,0 0 0 16,4 15 0-16,0 1 0 0,-4 0 0 0,0 7 0 16,0 4 0-16,5 1 0 0,-1 3 8 0,-8-4-8 0,-1 0 0 0,5 1 0 15,-4 3 0-15,4 4 0 0,-4-4 0 0,4 0 0 16,-5-3 0-16,5-5 0 0,5 1 0 0,-5-5 9 15,0-3-1-15,4-1-8 0,-4-3 12 0,4 0-4 16,-4-12 0-16,9 4-8 0,0-1 17 0,0 1-3 16,4 0-1-16,-4-4 0 0,4-4-5 0,0 0-8 15,0 1 11-15,0-5-11 0,-4 0 21 0,4 0-2 16,-4 0-1-16,4-3 0 0,-4-1-9 0,0 0-1 16,0-3-8-16,-1-1 12 0,1 0-12 0,-5 1 11 15,5-5-11-15,-4-3 10 0,3 3-2 0,-3 1-8 16,-1-8 12-16,5-5-4 0,-5 5-8 0,5-4 10 15,-4 0-10-15,3-4 10 0,1 3-24 0,0-3-5 0,4 4-1 16,-4 4-714-16,4-4-143 16</inkml:trace>
          <inkml:trace contextRef="#ctx0" brushRef="#br0" timeOffset="737953.2778">7375 16482 288 0,'0'0'25'0,"0"0"-25"15,-5-3 0-15,-3-5 0 0,3 0 189 0,1 4 33 16,-1-4 6-16,1 4 2 0,4 4-86 0,0 0-16 0,0 0-4 0,0 0-1 16,0 0-83-16,0 0-16 0,0 0-3 0,9 8-1 15,-5 4-6-15,5 3-2 0,-5 5 0 0,5 3 0 16,-4 5 8-16,-1 3 0 0,-4 4 1 0,0 0 0 16,0 0 23-16,-4 4 5 0,-5 0 1 0,4-4 0 15,-8-4-4-15,4 5-1 0,1-9 0 0,-6 0 0 16,1-7-6-16,0-1-2 0,0-3 0 0,0-5 0 15,4 1-7-15,0-4-2 0,1 0 0 0,3-4 0 16,5-4-15-16,0 0-3 0,0 0-1 0,0 0 0 16,-9 0-1-16,9 0-8 0,0 0 12 0,0 0-4 15,0 0-8-15,0 0 0 0,0 0 0 0,0 0 0 16,0 0 8-16,0 0-8 0,0 0 0 0,5-8 8 16,-5 0 0-16,9 0 0 0,-5-3 0 0,5 3 0 15,-1-8 6-15,-3 1 1 0,8-5 0 0,-4 1 0 16,0-1 6-16,4-7 2 0,0 3 0 0,4-3 0 0,1-4-15 15,4 0-8-15,-5-4 10 0,10-1-10 0,-5 5 0 0,8 0-20 16,1-4 4-16,4 4 0 16,0 3-176-16,5 1-36 0</inkml:trace>
          <inkml:trace contextRef="#ctx0" brushRef="#br0" timeOffset="739838.7982">9349 16888 1706 0,'0'0'76'0,"0"0"15"0,0 0-73 0,0 8-18 0,0-8 0 0,4 12 0 16,1-5 40-16,4 1 5 0,-1 0 1 0,6-4 0 15,3 0-15-15,1-4-3 0,4 0-1 0,-1-8 0 16,10 0-15-16,0-4-2 0,8-3-1 0,1-1 0 16,-5 1-9-16,0-5 0 0,0 5 9 0,0-5-9 15,0 4 14-15,-4 1-2 0,-9-1 0 0,0 1 0 16,0-5 7-16,-9 5 1 0,-4-1 0 0,-5-4 0 16,1 5 12-16,-1 3 4 0,-8-3 0 0,-1-1 0 15,-4 0-25-15,1 5-11 0,-5-1 10 0,-5 0-10 16,-8 4 0-16,4 1-16 0,-9 3 1 0,0 4 1 15,1 4-6-15,-6 3-2 0,6 1 0 0,-1 4 0 16,0 0 12-16,5 7 10 0,0 1-13 0,-1 7 5 16,10 8 16-16,-5 0 3 0,9 0 1 0,0 4 0 0,4 0 10 15,4 0 2-15,1 0 1 0,8 0 0 0,1-4-4 0,4-3-1 16,-1-1 0-16,14 0 0 0,-4-4-9 0,8-3-3 16,5-1 0-16,8-3 0 15,5-5-39-15,13-3-8 0,5-4-1 0,8-4-966 16</inkml:trace>
        </inkml:traceGroup>
        <inkml:traceGroup>
          <inkml:annotationXML>
            <emma:emma xmlns:emma="http://www.w3.org/2003/04/emma" version="1.0">
              <emma:interpretation id="{DF9A8EBD-0EF6-4D32-999A-74128D893474}" emma:medium="tactile" emma:mode="ink">
                <msink:context xmlns:msink="http://schemas.microsoft.com/ink/2010/main" type="inkWord" rotatedBoundingBox="14191,17451 19202,17594 19163,18947 14153,18805"/>
              </emma:interpretation>
              <emma:one-of disjunction-type="recognition" id="oneOf58">
                <emma:interpretation id="interp74" emma:lang="" emma:confidence="1">
                  <emma:literal/>
                </emma:interpretation>
              </emma:one-of>
            </emma:emma>
          </inkml:annotationXML>
          <inkml:trace contextRef="#ctx0" brushRef="#br0" timeOffset="740781.6726">11797 16463 1206 0,'0'0'26'0,"0"0"6"0,0 0 0 0,0 0 3 0,9-4-35 0,0 4 0 16,-1-8 0-16,6 4 0 0,-1 4 64 0,0-4 7 16,4 1 1-16,5-1 0 0,0 0-20 0,5 0-3 15,-1 0-1-15,5 0 0 0,-1-4-23 0,1 4-5 16,4 0 0-16,0 1-1 0,9-1-6 0,0 0-1 15,4 0 0-15,1 0 0 0,3 4 8 0,1-4 0 16,4 4 1-16,-4 4 0 0,-1 0 11 0,1-4 1 16,-5 8 1-16,-4-4 0 0,0 3-4 0,-5 5-1 15,-4-4 0-15,1-4 0 0,-6 4-14 0,5-5-3 16,-4 1-1-16,-5 0 0 0,-4-4-1 0,0 0 0 16,5 0 0-16,-5 0 0 0,-5 0-24 0,-4 0-5 0,-4-4-1 0,4 4 0 31,0 0-64-31,-13 0-12 0,0 0-4 0,0 0-448 0,0 0-91 0</inkml:trace>
          <inkml:trace contextRef="#ctx0" brushRef="#br0" timeOffset="740324.7644">12144 16424 288 0,'0'0'25'0,"8"-8"-25"0,-3-4 0 0,4 5 0 15,-5-5 216-15,-4 8 39 0,0 4 7 0,0 0 2 16,0 0-118-16,0 0-23 0,0 0-5 0,0 0-1 15,0 0-55-15,0 0-11 0,0 0-3 0,0 0 0 16,0 0-18-16,0 0-4 0,0 0-1 0,0 0 0 16,0 0 2-16,0 12 0 0,-4-1 0 0,4 5 0 15,-5 4 5-15,1 7 0 0,-1 0 1 0,1 4 0 16,0 8 9-16,-1 0 2 0,1 4 0 0,-5 4 0 0,5 4 2 0,-1-1 1 16,1 1 0-16,0 0 0 0,-1 0-10 15,-4-1-1-15,1-3-1 0,-1-4 0 0,5 4-19 16,-1-4-3-16,-4-4-1 0,5-4 0 0,0 0-12 0,-1-4 8 15,1-8-8-15,-1-3 0 16,5-5-20-16,-4-3-9 0,4 0-3 0,0-8 0 16,0-4-142-16,0 0-29 0,0 0-5 0</inkml:trace>
          <inkml:trace contextRef="#ctx0" brushRef="#br0" timeOffset="741145.1108">12754 16494 403 0,'0'0'36'0,"0"0"-36"15,0 0 0-15,0 0 0 0,0 0 214 16,0 0 36-16,0 0 7 0,0 0 2 0,0 0-142 0,0 0-28 16,0 0-5-16,0 0-2 0,0 0-22 0,0 0-5 15,8 12-1-15,-3 3 0 0,-1-3 2 0,0 8 0 16,1-1 0-16,-5 8 0 0,0 1 5 0,0-1 2 15,-5 4 0-15,1 0 0 0,0 8 1 0,4-3 1 16,-9 3 0-16,5-4 0 0,-5 4-33 0,0-4-6 16,5 0-2-16,-5 0 0 0,4 0-24 0,-3-4 0 15,-1 4 0-15,5-3 0 0,-5-1 12 0,4 0-4 16,-3-4 0-16,-1 1 0 0,4-1-22 0,1-4-5 16,-5-3-1-16,5-5 0 15,-1 1-147-15,1-1-29 0,0-3-7 0,-1 0-1 0</inkml:trace>
          <inkml:trace contextRef="#ctx0" brushRef="#br0" timeOffset="741995.6598">13091 17251 345 0,'0'0'31'0,"0"0"-31"0,5-4 0 0,-5 4 0 16,0-12 191-16,4 8 32 0,-4-4 6 0,0 1 2 15,5 3-99-15,-5 4-19 0,0-8-4 0,0 8-1 16,8-8-36-16,-8 8-8 0,0 0-2 0,5-4 0 16,3 0-14-16,-8 4-2 0,0 0-1 0,0 0 0 15,0 0-13-15,0 0-2 0,0 0-1 0,0 0 0 16,0 0-4-16,0 0-1 0,0 0 0 0,0 0 0 15,0 0 7-15,0 0 1 0,0 0 0 0,0 0 0 16,0 0-11-16,0 0-1 0,-4 8-1 0,0 4 0 16,-1 3-7-16,5 1 0 0,0 0-1 0,0 7 0 15,0 0 17-15,0 1 4 0,-4-5 1 0,0 1 0 16,4-1-22-16,-5 1-11 0,1-1 10 0,4 5-10 16,0-1 19-16,0 0-3 0,-5 1 0 0,1-1 0 15,4 1-6-15,-4-5-2 0,-1-3 0 0,1 3 0 0,-1 1-8 16,1-5 8-16,4-3-8 0,0-4 8 0,0-8 0 0,0 0-8 15,-4 8 12-15,4-8-4 0,0 0-8 0,0 0 0 16,0 0 9-16,0 0-9 0,-9-8-12 0,5 0-8 16,4 8 0-16,-5-8-1 15,5 8-106-15,0 0-21 0,0 0-4 0,0 0-834 0</inkml:trace>
          <inkml:trace contextRef="#ctx0" brushRef="#br0" timeOffset="745233.6353">13736 17446 57 0,'0'0'0'0,"0"0"0"15,0 0 0-15,0 0 0 0,0 0 146 0,0 0 24 16,9 0 5-16,-9 0 1 0,9 0-88 0,4-4-16 15,-13 4-4-15,9 0-1 0,-9 0 13 0,9-4 2 16,-9 4 1-16,0 0 0 0,0 0 6 0,13 0 2 16,-5-4 0-16,1 4 0 0,-9 0-14 0,0 0-2 15,13-4-1-15,-13 4 0 0,14 0-15 0,-14 0-3 16,0 0-1-16,0 0 0 0,0 0-34 0,13 0-6 16,-13 0-2-16,0 0 0 0,0 0-13 0,13 0 0 0,0 4 0 0,-13-4 0 15,0 0 0-15,13 4 0 0,5 0 0 0,-5 4 0 16,0-5 0-16,0 1 0 0,0 0 0 0,5 4 0 15,0-4 0-15,-1 0 0 0,1 0 0 16,-1 0 0-16,1 3 0 0,4-3 0 0,-5 4 0 0,5-8 0 16,-4 4 0-16,4-4 0 0,-5 4 0 0,1-4 0 15,4 0 0-15,-5 0 9 0,10 0-9 0,-1 0 8 16,0 4 4-16,1-4 0 0,3 4 0 0,1 0 0 16,0 0 0-16,4-1 0 0,0-3 0 0,-4 4 0 15,4-4-12-15,-9 4 8 0,5-8-8 0,-5 4 8 16,0 4-8-16,-4-4 0 0,-4 0 0 0,-1 0 0 15,1-4 0-15,-5 4 8 0,0 0-8 0,-13 0 0 16,0 0 8-16,9 0-8 0,-9 0 0 0,13-4 8 0,-4 1-8 16,-9 3 0-16,0 0 0 0,0 0 8 0,0 0-8 0,0 0-9 15,0 0 9-15,0 0-13 16,0 0-130-16,0 0-25 0,0 0-6 0</inkml:trace>
          <inkml:trace contextRef="#ctx0" brushRef="#br0" timeOffset="743629.3286">14943 16514 230 0,'0'0'20'0,"0"0"-20"0,0 0 0 0,0 0 0 16,0 0 182-16,0 0 32 0,4-8 6 0,-4 8 2 16,0-8-106-16,0 8-20 0,5-4-5 0,-5 4-1 15,0 0-36-15,0 0-7 0,0 0-2 0,0 0 0 16,0 0 4-16,0 0 1 0,0 0 0 0,0 0 0 15,8-4-11-15,-8 4-3 0,0 0 0 0,0 0 0 16,0 0-20-16,0 0-4 0,0 0 0 0,0 0-1 16,0 0 0-16,0 0 0 0,-8 8 0 0,-1 4 0 15,-9 3-11-15,5-3 0 0,-9 4 9 0,0 3-9 16,-4 1 9-16,-5-1-9 0,0 1 12 0,1 3-12 16,-1 0 26-16,-4 1-2 0,-5-1 0 0,5-3 0 15,0 3-8-15,0 1-3 0,0-5 0 0,-4 4 0 0,-1-3-5 16,5-1-8-16,-4 5 11 0,3-5-11 0,-3 1 8 0,4-1-8 15,4-3 0-15,-4 0 0 0,0-5 0 0,4 1 0 16,1 0 8-16,-1-1-8 0,4 1 0 0,1 0 8 16,-5-4-8-16,10-1 0 0,3 5 0 0,-4-4 0 15,0-4 0-15,5 4 0 0,-1-1 0 0,9-3 0 16,0-4 0-16,1 4 0 0,8-4 10 0,0 0-10 16,-9 0 8-16,9 0-8 0,0 0 8 0,0 0-8 15,0 0 8-15,0 0-8 0,0 0 0 0,0 0 0 16,0 0 0-16,0 0 0 0,0 0 0 0,0 0 0 15,0 0 0-15,0 0 0 0,0 0 0 0,0 0 0 16,0 0 0-16,0 0 0 0,0 0 0 0,0 0 0 0,0 0 0 16,0 0 0-16,0 0 0 0,0 0 0 0,0 0 0 0,0 0 0 15,0 0 0-15,0 0 0 0,0 0 0 0,13 0 0 16,-13 0 8-16,13 4-8 0,-13-4 8 0,9 0-8 16,9 0 28-16,-5 0 0 0,-5 0 0 0,6 0 0 15,-1 8-28-15,0-8 0 0,0 4 0 0,5 0 0 16,-1 0 15-16,1-4-3 0,-1 3 0 0,5 1 0 15,5-4-4-15,-1 0 0 0,0 0-8 0,1 0 12 16,3 0-12-16,1 0 9 0,4 4-9 0,0 0 8 16,0 0-8-16,0 4 0 0,-4-4 0 0,0 0 8 15,4 0-8-15,-4-1 0 0,4 1 9 0,-5-4-9 16,5 4 0-16,1 0 0 0,-1 0 0 0,4-4-8 16,-8 0 8-16,4 4 8 0,4 0-8 0,-8 0 11 15,4 0-11-15,-4-4 0 0,8 0 0 0,-3 0 0 16,-1 0-14-16,-5 0-8 0,1 0-2 0,-9 0 0 15,4 0-130-15,-8 0-26 0,-5-4-6 0,0 0-642 16</inkml:trace>
          <inkml:trace contextRef="#ctx0" brushRef="#br0" timeOffset="746758.9029">15649 16525 972 0,'0'0'43'0,"0"0"9"0,9 0-42 0,0-4-10 0,4 1 0 0,-4-1 0 15,4 0 99-15,4 0 17 0,-3 4 4 0,3-4 1 0,1 4-52 0,-1-4-10 16,9 4-3-16,1-4 0 0,4 4-28 0,4 0-7 16,0-4-1-16,4 4 0 0,5-4-5 0,0 4-2 15,0-4 0-15,4 1 0 0,0 3 2 0,5-4 0 16,-5-4 0-16,5 8 0 0,0-4 5 0,-5 0 0 15,4 0 1-15,-3 0 0 0,-5 0-5 0,-5 4 0 16,-4-4-1-16,0 4 0 0,-4 0-15 0,-9 0-13 16,0 0 2-16,-9 0-549 15,-4-3-111-15</inkml:trace>
          <inkml:trace contextRef="#ctx0" brushRef="#br0" timeOffset="746063.8225">15869 16658 817 0,'0'0'36'0,"4"-12"8"0,0 4-36 0,-4 1-8 0,5-1 0 0,-1-4 0 16,5 4 73-16,0 1 13 0,-1-1 2 0,-3 4 1 16,8-4-27-16,-4 4-6 0,-9 4 0 0,8-4-1 15,1 0-20-15,-9 4-4 0,0 0-1 0,9 0 0 16,-9 0 29-16,0 0 5 0,0 0 2 0,0 0 0 16,0 0-8-16,9 8-2 0,-5 0 0 0,1 4 0 15,-1 7-3-15,-4-3-1 0,0-1 0 0,0 9 0 16,0-1-19-16,-4 1-4 0,-1 3-1 0,1 4 0 15,-1 0 4-15,1 0 1 0,-5 8 0 0,0-3 0 16,5 3-1-16,-5 3 0 0,5-3 0 0,-5 4 0 16,-4 4-4-16,4-4 0 0,0 4-1 0,5-8 0 0,-9 4-11 0,9-4-1 15,-1-4-1-15,1 0 0 0,4-4-6 0,-5-4-8 16,1-3 11-16,0-1-11 0,4-3 10 16,0-9-10-16,-5 1 8 0,5-4-8 15,0-8-17-15,0 0-9 0,0 0-2 0,0 0 0 16,-9 0-124-16,9 0-26 0,0 0-5 0</inkml:trace>
          <inkml:trace contextRef="#ctx0" brushRef="#br0" timeOffset="746828.1764">16531 16424 864 0,'0'0'38'0,"0"0"8"0,0 0-37 0,0 0-9 0,0 0 0 0,0 0 0 16,13 4 107-16,-13-4 19 0,13 4 4 0,-13-4 1 16,5 8-39-16,3 3-8 0,-3 5-2 0,-1 3 0 15,-4 5-6-15,0 7-2 0,0 0 0 0,-4 8 0 0,-5 4 7 0,0 8 2 16,-4-1 0-16,4 1 0 0,-4 4-5 0,0-1-1 16,4-3 0-16,-4 4 0 0,9-5-44 0,-5 1-9 15,5 4-1-15,4-9-1 0,-5 1-22 0,5-4 0 16,5 4 0-16,-1-12 0 15,-4-4-114-15,9-7-27 0,13 15-6 0,0-24-1 0</inkml:trace>
        </inkml:traceGroup>
        <inkml:traceGroup>
          <inkml:annotationXML>
            <emma:emma xmlns:emma="http://www.w3.org/2003/04/emma" version="1.0">
              <emma:interpretation id="{FEBA5912-C232-4011-BDC1-A371219CFDF5}" emma:medium="tactile" emma:mode="ink">
                <msink:context xmlns:msink="http://schemas.microsoft.com/ink/2010/main" type="inkWord" rotatedBoundingBox="19309,18335 19989,18354 19976,18815 19296,18795"/>
              </emma:interpretation>
              <emma:one-of disjunction-type="recognition" id="oneOf59">
                <emma:interpretation id="interp75" emma:lang="" emma:confidence="0">
                  <emma:literal>z</emma:literal>
                </emma:interpretation>
                <emma:interpretation id="interp76" emma:lang="" emma:confidence="0">
                  <emma:literal>Z</emma:literal>
                </emma:interpretation>
                <emma:interpretation id="interp77" emma:lang="" emma:confidence="0">
                  <emma:literal>2</emma:literal>
                </emma:interpretation>
                <emma:interpretation id="interp78" emma:lang="" emma:confidence="0">
                  <emma:literal>.</emma:literal>
                </emma:interpretation>
                <emma:interpretation id="interp7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747784.7656">16917 17278 1389 0,'0'0'30'0,"0"0"6"0,0 0 2 0,0 0 2 0,0 0-32 0,9-4-8 15,4-4 0-15,0 1 0 0,5 3 57 0,-1-4 10 16,-4 0 1-16,14 4 1 0,8-4-21 0,-4 4-4 15,-14-3 0-15,5 3-1 0,4 0-27 0,1-4-6 16,-10 4-1-16,1-4 0 0,-9 8-1 0,4 0 0 16,9-4 0-16,-9 4 0 0,-4 0-8 0,-1 0 0 15,6 4 0-15,-1-4 0 0,0 4 8 0,0 0 0 16,-9 4 0-16,10-4 0 0,-1 4-8 0,0 3 0 16,-9 1 0-16,1 4 0 0,3-1 8 0,-8 5 0 15,0 3 0-15,-8 0 0 0,-1 5-8 0,-4-1 0 16,4-4 0-16,-9 1 0 0,-4 3 37 0,5-3 6 15,-1-1 1-15,1-4 0 0,-5 1-24 0,4-1-5 0,1-3-1 16,4 0 0-16,4-5 19 0,-4-3 4 0,0 0 1 0,-1 0 0 16,14-8-29-16,0 0-9 0,-4 4 0 0,4-4 0 15,0 0 23-15,0 0-3 0,0 0 0 0,0 0 0 16,0 0-5-16,0 0-2 0,9 0 0 0,4 0 0 16,0 0-5-16,5-4 0 0,12 0-8 0,1 0 12 15,9 0-12-15,-1 0-16 0,-4 4 3 0,9-8 1 16,9 4-111-1,-1 1-21-15,5-1-5 0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35:13.3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33EA2D5-6F0B-490D-8FB5-51D9C8CB473E}" emma:medium="tactile" emma:mode="ink">
          <msink:context xmlns:msink="http://schemas.microsoft.com/ink/2010/main" type="writingRegion" rotatedBoundingBox="1147,697 32192,-1148 33052,13313 2007,15159"/>
        </emma:interpretation>
      </emma:emma>
    </inkml:annotationXML>
    <inkml:traceGroup>
      <inkml:annotationXML>
        <emma:emma xmlns:emma="http://www.w3.org/2003/04/emma" version="1.0">
          <emma:interpretation id="{702BD43A-80A3-4403-A1BE-DA62984D0203}" emma:medium="tactile" emma:mode="ink">
            <msink:context xmlns:msink="http://schemas.microsoft.com/ink/2010/main" type="paragraph" rotatedBoundingBox="1156,430 31972,-306 32010,1303 1195,20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C7D74F-2E44-4013-9B07-4BF07047783C}" emma:medium="tactile" emma:mode="ink">
              <msink:context xmlns:msink="http://schemas.microsoft.com/ink/2010/main" type="line" rotatedBoundingBox="1156,430 31972,-306 32010,1303 1195,2041"/>
            </emma:interpretation>
          </emma:emma>
        </inkml:annotationXML>
        <inkml:traceGroup>
          <inkml:annotationXML>
            <emma:emma xmlns:emma="http://www.w3.org/2003/04/emma" version="1.0">
              <emma:interpretation id="{A8E0D72D-F988-4B74-8977-B565862A58B0}" emma:medium="tactile" emma:mode="ink">
                <msink:context xmlns:msink="http://schemas.microsoft.com/ink/2010/main" type="inkWord" rotatedBoundingBox="1171,1027 2804,988 2825,1843 1191,18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1299 546 230 0,'0'0'20'0,"0"0"-20"15,0 0 0-15,0 0 0 0,0 0 197 0,0 0 35 0,0 0 8 0,0 0 0 16,0 0-143-16,0 0-29 0,0 0-5 0,0 0-2 16,14 0-25-16,-6-4-6 0,1-8-1 0,9 5 0 15,-9-5 7-15,4 4 2 0,4-11 0 0,1 3 0 16,-1 0-29-16,-3 1-9 0,7 3 0 0,-3-11 0 16,4 3 0-16,-5 5 0 0,-3-5 0 0,-1 4 0 15,4 5 0-15,-3-9 0 0,-10 5 0 0,0-1 0 16,1 4 0-16,-1 1 13 0,-8-1-4 0,-1 0-1 15,1 4-8-15,0 1 0 0,-10 3 0 0,6 0 8 16,-6 0 0-16,1 4 0 0,-4 0 0 0,-1 0 0 0,-8 0 12 16,8 8 3-16,1-4 0 0,-1 3 0 15,1 1 6-15,-1 4 2 0,1 4 0 0,-1-5 0 0,5 9 5 16,0-1 0-16,-5 1 1 0,1-1 0 16,3 1-4-16,1-1-1 0,4 5 0 0,1 7 0 15,-1 0-1-15,5-8-1 0,-1 1 0 0,1 3 0 0,4-3 2 16,0 3 0-16,4-8 0 0,1 1 0 0,-1-1-8 0,5 1-2 15,-5-5 0-15,9 5 0 0,-4-4-11 0,4-1-3 16,-4 5 0-16,8-9 0 0,1 1-8 0,4 4 0 16,0-12 0-16,9-1 0 15,8-3-131-15,5 0-18 0,44-7-4 0,-5-5-1 0</inkml:trace>
          <inkml:trace contextRef="#ctx0" brushRef="#br0" timeOffset="-714.2627">1 168 874 0,'0'0'39'0,"0"-8"8"0,0 8-38 15,0-4-9-15,0-12 0 0,0 16 0 0,0 0 50 0,0 0 8 16,-5-3 2-16,5 3 0 0,0 0-10 0,0 0-2 16,0 0 0-16,0 0 0 0,0 0-19 0,0 0-4 15,0 0-1-15,0 0 0 0,0 7 13 0,5 5 3 16,-5-4 0-16,4 7 0 0,1 1-8 0,3-4-2 15,-8 3 0-15,0 1 0 0,9 3-3 0,-4 5-1 16,3-5 0-16,1 1 0 0,0 7 8 0,0 0 2 16,-1 5 0-16,1 7 0 0,0 0-8 0,0-4-2 15,0 4 0-15,4-4 0 0,-9 0 3 0,5 0 1 16,0-4 0-16,-5 0 0 0,5-3-21 0,0-1-9 16,-5-8 8-16,0 1-8 0,1-4 16 0,-5-5-1 15,9 1-1-15,-9-8 0 0,8 4 3 0,-8-8 1 16,0 0 0-16,0 0 0 0,0 0 7 0,0 0 2 15,5-4 0-15,-1-4 0 0,-4-4-27 0,4-3 0 16,-4-5 0-16,5 1-11 0,-5-9 11 0,4-3 0 0,5 0 10 16,-5-8-10-16,5 4 8 0,0-4-8 0,0-4 0 0,-5 4 0 15,5 4 9-15,0 0-9 0,4 4 8 0,0-1-8 16,-4 17 0-16,4-5 8 0,4 1-8 0,-8-1 0 16,0 9 0-16,4 3 0 0,-8 0 0 0,3 8 0 15,5 0 0-15,-4 8 0 0,-9-8 0 0,9 8 0 16,0 3 0-16,0 9 0 0,-5-1 8 0,5 9-8 15,-5 3 0-15,5 4-16 0,-5 4 4 0,1 4 1 16,-1-4 11-16,5 0 0 0,0 0 0 0,-5-4 0 16,0-4 0-16,1 4 8 0,4-11-8 0,-1-1 0 0,-8-7 8 15,9 3-8-15,-5-3 10 0,1-5-10 16,-1 5 13-16,1-12-3 0,-5 0-1 0,0-4 0 0,0 0 6 0,0 0 1 16,0 0 0-16,17-8 0 0,-8-8 7 0,4-3 1 15,0-1 1-15,-4-3 0 0,4-4-5 0,5-8-2 16,-1-1 0-16,1 1 0 0,-1-15-6 0,-3 7 0 15,3 0-1-15,5 0 0 0,-9 0-3 0,9 0-8 16,-4 4 12-16,4 4-4 0,-14 0-8 0,10 0 0 16,0 11 9-16,-10-7-9 0,5 4 0 0,-4 8-10 15,-4-9 1-15,3 13 0 0,-3-5-11 0,4 5-1 16,-1 7-1-16,1-4 0 16,-9 4-66-16,9-7-12 0,4 11-4 0,-4-4-570 15,4 4-114-15</inkml:trace>
        </inkml:traceGroup>
        <inkml:traceGroup>
          <inkml:annotationXML>
            <emma:emma xmlns:emma="http://www.w3.org/2003/04/emma" version="1.0">
              <emma:interpretation id="{5EAD2136-059E-437D-BC5C-944DEEFB0F76}" emma:medium="tactile" emma:mode="ink">
                <msink:context xmlns:msink="http://schemas.microsoft.com/ink/2010/main" type="inkWord" rotatedBoundingBox="4381,420 7996,334 8026,1589 4411,167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09.3146">4958 137 759 0,'40'0'33'0,"-31"0"8"15,0 0-33-15,-9 0-8 0,0 0 0 0,8-8 0 0,10 4 88 0,-9-4 16 16,-9 8 4-16,4-8 0 0,9 0-26 0,-8-3-5 15,-5 3-1-15,0 0 0 0,0-4-9 0,0 5-3 16,4 3 0-16,-8-12 0 0,-10 12-20 0,10-11-4 16,4 15 0-16,-4-4-1 0,-5-8-24 0,-4 4-5 15,4 8-1-15,5 0 0 0,-5 0-9 0,-4 0 8 16,-9 8-8-16,0 8 8 0,4-1-8 0,-8 9 0 16,-9-1 0-16,0 8 0 0,4 0 0 0,5 4 12 15,4 4-2-15,4-7 0 0,-4 3-2 0,9 4 0 16,9-8 0-16,-1 0 0 0,-4-4 0 0,9-3 0 15,5-1 0-15,4-3 0 0,-1-5-8 0,1-3 0 16,-4-8 0-16,12 0 0 0,5-4 0 0,0-8 0 16,-9-4 10-16,9-3-10 0,9-9 8 0,0 1-8 15,-14-4 0-15,5-1 0 0,-4 1 0 0,3 0 0 16,10-4 0-16,-13-1-12 0,-5 5 12 0,9-4-9 16,4 7 9-16,-8-3-8 0,-10 16 8 0,1-9 0 15,4 8 0-15,1 5 0 0,-6 3 0 0,-8 4 11 0,0 0-3 0,0 0 0 16,14 11 13-16,-10 1 3 0,-13 0 0 0,5 3 0 15,4 1-13-15,-5-1-3 0,1 5 0 0,0-1 0 16,-5-7-8-16,4 8 8 0,10-5-8 0,-5 5 8 16,-5-12-8-16,1 3 0 0,13 1 0 0,-5 0 0 15,1 3-30-15,-5-15-8 16,4 4-2-16,5 4-549 0,4 0-111 0</inkml:trace>
          <inkml:trace contextRef="#ctx0" brushRef="#br0" timeOffset="2889.5597">5551-74 1566 0,'-13'4'34'0,"13"-4"7"0,0 0 2 0,4 15 1 0,-4-3-35 0,0 4-9 15,0 3 0-15,9 1 0 0,0-1 60 0,-1 5 9 16,-12-1 3-16,8 4 0 0,9 5-13 0,-8-13-3 15,-10 8 0-15,5-7 0 0,-4 3-28 0,8-3-5 16,-4-1-2-16,0 1 0 0,-8-5 1 0,3-7 0 16,5-8 0-16,0 12 0 0,-4-4 3 0,4-8 1 0,0 0 0 15,0 0 0-15,9 11-26 0,-9-11 8 16,0 0-8-16,0 0 0 0,13 0 30 0,-13 0 1 16,0 0 0-16,0 0 0 0,9 0-6 0,-9 0-1 15,0-11 0-15,0 3 0 0,0-4 3 0,0-4 0 0,8 5 0 0,-8-1 0 16,0-4-19-16,0 1-8 0,18-5 8 0,-9 1-8 15,-5-1 8-15,5-3-8 0,4 4 0 16,0-5 8-16,9 1-8 0,-4 3 0 0,-5 1 0 0,4-1 0 0,5 1-20 0,5 3-2 16,-5 1-1-16,-5-1 0 15,5 4-183 1,0 4-37-16,22-19-7 0,-13 15-2 0</inkml:trace>
          <inkml:trace contextRef="#ctx0" brushRef="#br0" timeOffset="3224.0133">6183-140 1371 0,'-5'-8'60'0,"5"8"14"0,-4-4-59 0,4 4-15 16,-5 0 0-16,5 0 0 0,0 0 78 0,0 0 13 16,0 0 2-16,0 0 1 0,0 0-56 0,0 0-11 15,0 0-3-15,14-8 0 0,3 4-12 0,5 0-4 16,0 0 0-16,4 4 0 0,1-3 5 0,3-1 1 16,-3 0 0-16,8 0 0 0,0-4 0 0,-4 4 0 15,-1-8 0-15,5 5 0 0,-4-1-14 0,-5 0 0 16,5-4 0-16,-5 5-10 0,1 3 10 0,-1-8 0 15,-4 4 0-15,0-4-8 0,0 9 8 0,0-1 0 0,-5-4 8 16,5 0-574-16,-9 0-114 16</inkml:trace>
          <inkml:trace contextRef="#ctx0" brushRef="#br0" timeOffset="1247.0115">3761 23 345 0,'0'0'31'0,"-9"-7"-31"16,0 3 0-16,-4-8 0 0,-5 8 84 0,5 0 12 15,-4-4 1-15,-5 5 1 0,4 3-30 0,1 0-5 0,-10 0-2 0,1 3 0 16,4 5-40-16,0-8-8 0,-4 8-1 0,4 4-1 16,4-12 16-16,1 8 3 0,-5-5 1 0,4 5 0 15,5 0 3-15,0 4 1 0,4-4 0 0,-4 3 0 16,4-7-24-16,9-4-11 0,-8 16 10 0,3-12-10 15,5-4 19-15,-4 11-3 0,4 1 0 0,0-12 0 16,0 0-16-16,0 12 0 0,4-1 8 0,1-3-8 16,-1 0 0-16,0 0 0 0,5 3 0 0,-4-7 0 15,3 4 0-15,1 0 0 0,0 0 0 0,0-4 0 16,-1 3 15-16,1 1-1 0,0-4 0 0,0 0 0 16,4 0-26-16,0 0-4 0,0-4-2 0,0 4 0 15,1 0 18-15,-1 0 0 0,4-4 0 0,5 0 0 0,-4 0-13 16,4-4 1-16,0 4 0 0,0-4 0 0,-1 4 12 15,-3 0 0-15,4 0 0 0,0 0 0 0,-5 0 29 0,1 0 9 16,0 4 2-16,-1 0 0 0,-8-1-13 16,4 1-3-16,0 4 0 0,-4-4 0 0,0 8 13 0,-5-8 3 15,-4 3 0-15,0 5 0 0,-4 4 12 0,-5-8 4 16,0 3 0-16,-4 1 0 0,0 4-23 0,0-5-4 16,-5 1-1-16,1 0 0 0,-1-1 4 0,-4 1 0 15,0-4 0-15,0 4 0 0,0-9-10 0,-4 5-2 16,4 0 0-16,0 0 0 0,0-4-12 0,0 4-8 15,-4-1 8-15,4-3-8 0,0 4 0 0,0-8 0 16,0 0 0-16,0 0-8 16,5 4-37-16,-1-4-7 0,-4 4-2 0,0-4 0 15,5 0-124-15,4 4-25 0,-18 0-5 0,9-4 0 0</inkml:trace>
          <inkml:trace contextRef="#ctx0" brushRef="#br0" timeOffset="1688.5884">4199-86 864 0,'0'0'76'0,"0"0"-60"16,0 0-16-16,18-8 0 0,8 1 124 0,-4-5 21 16,-9 0 5-16,9 4 1 0,9-3-68 0,0 3-14 15,-9 0-2-15,0 0-1 0,0 1-19 0,0-1-4 16,4 0-1-16,-4 0 0 0,-9 0-27 0,5 4-6 0,8-3-1 16,-9-1 0-16,1 0-8 0,0 4-11 0,3 4 3 0,-3-8 0 31,4 1-20-31,-5 3-3 0,-12 4-1 0,4-12-734 0</inkml:trace>
          <inkml:trace contextRef="#ctx0" brushRef="#br0" timeOffset="1966.3561">4594-577 1105 0,'0'0'48'0,"0"0"12"0,-8-4-48 0,8 4-12 0,0 0 0 0,0 0 0 0,0 0 72 0,0 0 13 15,0 0 3-15,0 0 0 0,0 0-13 0,0 0-3 16,0 16 0-16,4 3 0 0,0 1-6 0,-4-1-2 16,-8 12 0-16,3 4 0 0,-4 4 7 0,1 4 1 15,-10 4 0-15,1 8 0 0,-5 3-14 0,8-3-2 16,1 3-1-16,-4 1 0 0,-10-1-18 0,10-11-3 16,12 12-1-16,-8-13 0 0,0-7-20 0,-4 8-4 15,3-4-1-15,10 4 0 0,0-12-8 0,-10 4 0 16,-3-4 0-16,4 0 0 15,17-4-35-15,-8 4 1 0,-9-15 0 0,4 3 0 16,9-3-186-16,4-5-38 0</inkml:trace>
          <inkml:trace contextRef="#ctx0" brushRef="#br0" timeOffset="3504.6019">6700-608 1335 0,'0'-16'59'0,"0"16"13"0,0-8-58 0,5-3-14 16,-5 3 0-16,4 0 0 0,-4 8 75 0,0-8 12 15,0 8 2-15,0 0 1 0,0 0-30 0,0 0-5 16,0 0-2-16,0 0 0 0,0 0-27 0,0 16-6 16,-4 3 0-16,-1 5-1 0,1 3 15 0,-1 8 3 15,-8-4 1-15,5 8 0 0,-6 4 14 0,6 8 4 16,-6-4 0-16,6 11 0 0,-6-11-29 0,1 8-6 15,0-5-1-15,0 1 0 0,0-8-6 0,0 4-2 16,0-4 0-16,-1-4 0 0,6 0-12 0,-6-8 0 16,1 0 0-16,4-4 0 0,1 4 0 0,-5-3-8 15,4-5 8-15,0 0-705 16,0 5-134-16</inkml:trace>
        </inkml:traceGroup>
        <inkml:traceGroup>
          <inkml:annotationXML>
            <emma:emma xmlns:emma="http://www.w3.org/2003/04/emma" version="1.0">
              <emma:interpretation id="{99760FC4-5DC4-447A-BA7A-430720E929E5}" emma:medium="tactile" emma:mode="ink">
                <msink:context xmlns:msink="http://schemas.microsoft.com/ink/2010/main" type="inkWord" rotatedBoundingBox="9439,232 12013,170 12037,1179 9463,124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838.8789">8306-273 957 0,'0'0'42'0,"0"0"10"0,0 0-42 0,0 0-10 0,0 0 0 0,0 0 0 15,0 0 96-15,0 0 16 0,0 0 4 0,0 0 1 16,-4 16-52-16,4-5-10 0,-5 9-3 0,1 7 0 16,-1-3 9-16,1 7 2 0,4 0 0 0,-4 8 0 15,4-8-29-15,0 4-6 0,4-11 0 0,-4 11-1 0,0-16 8 0,4 5 1 16,1-5 1-16,-5-3 0 0,4-1-20 16,1-3-4-16,-1-4-1 0,5-4 0 0,0 3 1 15,-9-7 0-15,0 0 0 0,8 0 0 0,5-7-4 0,-4 3-1 16,0-4 0-16,4-4 0 0,0 5 0 0,5-9 0 15,-9 0 0-15,4 1 0 0,-4-5-8 0,4-7 0 16,-4 4 0-16,4-1 0 0,-5-3 0 0,-3 3 0 16,4-3 0-16,-1 8 0 0,1-1 0 0,-4 1 0 15,-1-1 0-15,0 5 0 0,5 3 0 0,-9 12 0 16,0 0-9-16,0 0 9 0,0 0 0 0,0 0 0 16,0 0 0-16,9 12 0 0,0 3-8 0,-5 1 8 15,5 7 0-15,0 4 0 0,-1-7 0 0,1 3 0 16,4 5 0-16,-4-5 0 0,0 0 0 0,0-3 0 15,4-4 0-15,-4-1 0 0,-1 1 0 0,1-12 0 0,-9-4 0 16,9 4 0-16,4-1 8 0,-4-6 1 0,-9 3 1 0,9-4 0 16,4-8 13-16,0 0 2 0,0 1 1 0,0-5 0 15,-4 4-2-15,0-3-1 0,0-1 0 0,-1-3 0 16,1-1 6-16,-4 4 2 0,-1-3 0 0,0-1 0 16,-4 5-16-16,5-1-3 0,-1 1-1 0,-4 3 0 15,0 0-11-15,0 1 0 0,0-1 0 0,0 0 0 16,0 0 0-16,0 5 0 0,0 7 0 0,4-8 0 15,1 0-81-15,-5 8-15 16,0 0-4-16,4-4-916 0</inkml:trace>
          <inkml:trace contextRef="#ctx0" brushRef="#br0" timeOffset="5300.8894">9284-152 403 0,'0'0'17'0,"0"0"5"0,0 0-22 0,0 0 0 0,-4-8 0 0,4 8 0 15,0 0 160-15,0 0 28 0,0 0 6 0,0 0 1 16,-9 0-95-16,9 0-20 0,-4 8-3 0,-1 0-1 15,1 3-9-15,0-3-3 0,-1 12 0 0,1-5 0 16,4 1 4-16,0 3 1 0,-5 1 0 0,5-4 0 16,-4 3-11-16,4 1-2 0,0-9-1 0,0 9 0 15,0-9-16-15,0-11-3 0,-4 12-1 0,4-12 0 16,0 16-13-16,0-16-2 0,0 0-1 0,0 0 0 0,0 0-19 0,0 0 0 16,0 0 0-16,0 0 0 15,0 0-140-15,0 0-28 0</inkml:trace>
          <inkml:trace contextRef="#ctx0" brushRef="#br0" timeOffset="5433.3089">9359-507 1566 0,'0'0'34'0,"0"0"7"0,0 0 2 0,0 0 1 0,0 0-35 0,0 0-9 16,-4 4 0-16,-1 0-694 0</inkml:trace>
          <inkml:trace contextRef="#ctx0" brushRef="#br0" timeOffset="5950.7986">10184-776 1566 0,'0'0'34'0,"0"0"7"0,0 0 2 0,0 0 1 0,0 0-35 0,0 0-9 15,0 0 0-15,0 0 0 0,0 0 62 0,0 0 10 0,-9 4 3 0,0 11 0 16,0 1-11-16,1 4-3 0,-1 11 0 0,0-4 0 16,0 8-4-16,-8 0-1 0,4 4 0 0,-1 0 0 15,1 4-28-15,-4-4-7 0,-1 0-1 0,1 4 0 16,-1 4 20-16,1 0 3 0,-1-4 1 0,-4-1 0 16,4 1-29-16,-3 0-6 0,-6 0-1 0,10-4 0 15,-5-4-8-15,0 4 0 0,4-11 0 0,-4-1 0 31,5-4-91-31,4-3-20 0,4-5-4 0,0-3-561 0,0-4-112 0</inkml:trace>
          <inkml:trace contextRef="#ctx0" brushRef="#br0" timeOffset="5677.1718">9736-464 1670 0,'9'-4'148'0,"0"0"-118"0,4 0-30 0,4 0 0 16,5 4 12-16,-4-4-4 0,4 1-8 0,0 3 12 16,0 0 30-16,4 0 6 0,0 0 0 0,5-8 1 15,0 4 10-15,4-4 1 0,-4 8 1 0,8-12 0 16,-4 8-13-16,0 1-2 0,-4-5-1 0,4 4 0 16,-4 0-35-16,0 4-10 0,-5 0 0 0,-4 0 0 15,-5 0-141-15,1 0-33 0,-1 4-6 0,-17-4-2 0</inkml:trace>
          <inkml:trace contextRef="#ctx0" brushRef="#br0" timeOffset="6607.5934">10535-788 1558 0,'13'-19'69'0,"-4"11"15"0,-1 8-68 0,1-8-16 16,0 4 0-16,0 4 0 0,-9 0 30 0,13 4 2 15,-4 4 1-15,-5 4 0 0,0 3 26 0,-4 5 5 16,0-1 0-16,0 9 1 0,-4 3-1 0,0 8 0 16,-1-12 0-16,-3 12 0 0,-1 0-9 0,0 0-3 15,-4 0 0-15,-5 8 0 0,5-8-32 0,0 0-8 16,-5-8 0-16,5 4-1 0,4 4 17 0,-4-12 4 15,5 1 1-15,-6 3 0 0,1-8-17 0,4 1-3 16,1-5-1-16,-1 1 0 0,0-1 0 0,0-3-1 16,-4 7 0-16,4-15 0 0,5 8-11 0,-5-9 0 0,0 1 0 0,5 0 0 15,-5-4 0-15,9-4 0 16,0 0 0-16,-4 8 0 0,4-8 0 0,0 0 0 0,0 0-8 16,0 0 8-16,-9-8 0 0,5 0 0 0,4 4 0 0,4-11 0 15,1 3 0-15,3 0 0 0,-3-3 0 0,8-1 0 16,0 4 0-16,0 1 0 0,0-1 0 0,5 0 0 15,-5 4-12-15,0-3 12 0,5-5-12 0,-5 8 12 16,0 4 0-16,5-7 0 0,-5 3 0 0,0 0 0 16,0 0 0-16,-4 4 0 0,4 1 0 0,-4-5 0 15,-5 0 0-15,5 0 0 0,-5-4 0 0,1 5 0 16,-1 7 0-16,1-8 0 0,-1 4 0 0,-4 0 0 0,4 0 0 0,1 4 0 16,-5-8 0-16,0 4 0 0,0 4 0 0,0 0 0 15,0 0 0-15,4 0 0 0,0-7 0 0,-4 7 0 16,0 0 0-16,0 0 0 0,0 0 0 0,9 0 0 15,0 0 0-15,-5-8 0 0,-4 8 0 0,9-4 0 16,-9 4 0-16,9 0 0 0,4-4 0 0,-4 0 0 16,-9 4 0-16,9 0 0 0,-1-8 0 0,1 4 0 15,-9 4 0-15,0 0 0 0,9 0 0 0,-9 0 0 16,0 0 0-16,9 12 0 0,0-4 0 0,-5 4 0 16,0 7 0-16,1 1 0 0,-5 3 0 0,0 0 0 15,0 5 0-15,4 3 12 0,-4-4 5 0,0-3 2 16,0 3 0-16,0 0 0 0,0-7 6 0,4-1 2 15,-4 1 0-15,5-1 0 0,4 1-27 0,4-9-12 16,-4 1 0-16,4 0 1 16,0 0-96-16,4-5-19 0,5-3-4 0</inkml:trace>
        </inkml:traceGroup>
        <inkml:traceGroup>
          <inkml:annotationXML>
            <emma:emma xmlns:emma="http://www.w3.org/2003/04/emma" version="1.0">
              <emma:interpretation id="{2A3BF70C-1168-4E13-9A69-79AEDF1CA13B}" emma:medium="tactile" emma:mode="ink">
                <msink:context xmlns:msink="http://schemas.microsoft.com/ink/2010/main" type="inkWord" rotatedBoundingBox="13640,552 15584,505 15612,1696 13669,174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867.724">12856-316 115 0,'0'0'0'0,"0"0"10"0,0 0-10 0,4-8 0 0,0 1 0 0,1-1 0 16,-5 8 210-16,4-4 40 0,1-12 8 0,-1 12 2 15,-4-7-137-15,0 3-27 0,0-4-6 0,0 4-1 16,0 1-23-16,0-1-5 0,-4 4-1 0,-1-4 0 0,5 0-23 0,-9 4-5 15,1-3 0-15,-1 3-1 0,0-4-8 0,-4 8-2 16,0 0 0-16,-5 4 0 0,1 0-9 0,-1 7-1 16,-4-3-1-16,-4 8 0 0,4 3-2 0,-4 5 0 15,-1-1 0-15,5 4 0 0,-4 8-8 0,0-3 0 16,8 7 9-16,1-8-9 0,-1 4 8 0,5-4-8 16,4 4 8-16,5-4-8 0,-1-7 8 0,1 3-8 15,4-3 10-15,4-5-10 0,1-3 8 0,3-1-8 16,-3-3 0-16,-1-4 0 0,-4-8 17 0,0 0-2 15,18 4-1-15,4-8 0 0,-5 4 8 0,5-12 2 16,0 4 0-16,4-11 0 0,1-1-24 0,3 1-15 16,-3-12 3-16,4 3 0 0,-1-7 12 0,1 4 12 15,4-8-3-15,-9-8 0 0,1 8-9 0,-1 0 0 16,-8 4 9-16,3 4-9 0,1 11 0 0,-4-11 0 16,-5 12 0-16,-4 11 0 0,-5-8 11 0,1 12-3 0,-1-3 0 0,-4 7 0 15,0 0 13-15,-4 7 3 0,-5 1 0 16,0 8 0-16,5-1 4 0,-5 5 2 0,9-1 0 0,-4 1 0 15,-1-1-18-15,-4 9-4 0,5-9-8 0,-5 1 12 16,9 3-12-16,-4-3 0 0,4 3 0 0,0 0 0 16,-5 1-25-1,5-5-8-15,0 1-2 0,-4-1-941 0</inkml:trace>
          <inkml:trace contextRef="#ctx0" brushRef="#br0" timeOffset="8259.7923">13321-421 1602 0,'0'0'71'0,"8"-12"14"0,1 4-68 0,0 8-17 15,-9 0 0-15,9-7 0 0,-9 7 73 0,8 7 11 16,1-7 3-16,0 8 0 0,0 4-39 0,-5 7-8 16,1 1-2-16,3-1 0 0,-8 1-4 0,0 3-1 15,5 5 0-15,-5 7 0 0,4-8-9 0,-4 4-3 16,0-7 0-16,0 7 0 0,0 0-7 0,-4-12-2 15,4 5 0-15,0-9 0 0,-5 1-4 0,5-8-8 16,0-8 11-16,0 0-11 0,0 0 15 0,0 0-4 16,0 0-1-16,0 0 0 0,0 0 1 0,0-12 0 15,5 0 0-15,-5-7 0 0,9-1-11 0,-5-11 0 16,5 4 9-16,-1-12-9 0,6 4 0 0,-1 4 8 16,0-8-8-16,5 7 0 0,-1 1 0 0,5 0 0 15,0 8 0-15,-5 3 0 0,1 12 0 0,-5-7 0 0,0 7 0 16,1 8 0-16,-1 4 0 0,0 4 0 0,-4 3 0 15,-1-3 0-15,-3 12 0 0,-1-1-12 0,1 1 4 0,-1-1 0 16,0 5 8-16,1-1 0 0,-5-4 0 0,-5 5 0 16,5-5 0-16,0 1 0 0,0-1 0 0,0 1 0 15,0-5-108 1,0 5-24-16,-4-12-4 0</inkml:trace>
          <inkml:trace contextRef="#ctx0" brushRef="#br0" timeOffset="8747.1372">13895-413 1796 0,'0'0'40'0,"0"0"8"0,0 0 1 0,0 0 1 0,0 0-40 0,0 0-10 15,0 0 0-15,0 0 0 0,5 11 69 0,-1 9 12 16,-4-8 3-16,0 3 0 0,0 1-26 0,0 3-5 16,-4 5-1-16,4-5 0 0,0 8-32 0,0-3-6 15,0 3-2-15,0-11 0 0,4 3-12 0,1-7 0 16,-1 0 0-16,0-5 0 0,-4-7 0 0,13 0 0 15,-4 0 0-15,0 0 0 0,4-11 0 0,0 3 9 16,5-8-9-16,-1 1 8 0,5-1-8 0,-4-11 0 16,4 3 0-16,4 1 0 0,0 0 0 0,1-1 0 15,-1 1-9-15,0 3 9 0,1 1 0 0,-5-1 0 16,0 5 0-16,0 11 0 0,-5-8 0 0,-4 12 0 16,5-4 0-16,-5 8 0 0,-4 8 12 0,0 0-4 15,-1 3-8-15,1 5 12 0,0-1-12 0,-5 8 0 0,1 5 0 16,-5 7 0-16,4-8 32 0,-8 8 1 0,-1 4 0 15,-3 7 0-15,3 5-13 0,-4-4-4 0,-8-1 0 0,4 1 0 16,-9 0-1-16,4-1-1 0,-8-7 0 0,0 4 0 16,-1 0 16-16,1 0 3 0,0 0 1 0,-5-1 0 15,0-7-18-15,0 0-3 0,1-11-1 0,-1 3 0 16,0-12-3-16,5 1-1 0,-5-5 0 0,5-7 0 16,0 0-8-16,-1 0 8 0,5-8-8 0,0-4 8 15,5 0 0-15,4-8 0 0,-5-3 0 0,9-1 0 16,1-3 24-16,3-5 4 0,1 1 0 0,13-8 1 15,4 3-28-15,9 1-9 0,0-12 0 0,13 0 0 16,0 0 8-16,9 4-8 0,0-4 0 0,13 8 0 16,0-12-80-16,4 12-19 0,0-1-4 0,10 1-717 15,-6 8-143-15</inkml:trace>
        </inkml:traceGroup>
        <inkml:traceGroup>
          <inkml:annotationXML>
            <emma:emma xmlns:emma="http://www.w3.org/2003/04/emma" version="1.0">
              <emma:interpretation id="{7FC6AA84-C5CE-4BA3-AF75-935CA4DEB441}" emma:medium="tactile" emma:mode="ink">
                <msink:context xmlns:msink="http://schemas.microsoft.com/ink/2010/main" type="inkWord" rotatedBoundingBox="17246,105 22683,-24 22706,973 17270,110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417.9959">16651-335 1216 0,'0'0'27'0,"4"-8"5"0,5 8 2 0,-9 0 0 0,8-8-34 0,1 4 0 0,0 0 0 0,0 0 0 16,0 4 100-16,4 4 14 0,-4 0 2 0,4 0 1 15,0 4-36-15,-4 4-7 0,4-5-2 0,-4 9 0 16,4 0-10-16,-9 7-2 0,5 0-1 0,-5 5 0 15,-4-9-19-15,5 5-4 0,-5-1-1 0,0-4 0 16,-5-7-12-16,5 4-3 0,0-5 0 0,-4-3 0 16,4 4-2-16,0-12-1 0,0 0 0 0,0 0 0 15,0 0-5-15,0 0 0 0,0 0-1 0,0 0 0 16,0 0-3-16,-9-12-8 0,5-3 12 0,4 3-4 0,0-8-8 0,0 1 0 16,4-4 0-16,5-1 0 0,-5 5 0 0,9-1 0 15,1-7 0-15,-1 7 0 0,0-3 0 0,4 3 0 16,-3 5 0-16,3-5 0 0,1 9 12 0,-5 3 0 15,-4 0 0-15,4 4 0 0,-4 4-12 0,4 0-17 16,-9 4 4-16,5 4 1 0,0 0 21 0,-1 3 5 16,-3 1 1-16,-5 4 0 0,0-1-15 0,0 9 0 15,0-5 0-15,0-7 0 0,0 7 0 0,0-3 0 16,-5-4 0-16,5 7 0 0,0-11 0 0,0 8 0 16,0-5 0-16,0 1 0 15,0 7-123-15,0-11-17 0,-8 4-4 0,12-4-812 0</inkml:trace>
          <inkml:trace contextRef="#ctx0" brushRef="#br0" timeOffset="10796.1504">17629-503 806 0,'9'-20'36'0,"-5"17"7"0,-4-5-35 0,4 0-8 0,1 4 0 0,-5 4 0 16,0 0 74-16,0 0 13 0,0 0 2 0,0 0 1 16,0 0-4-16,0 0-1 0,-9 0 0 0,0 0 0 0,-4 4-18 0,0 4-4 15,0 0-1-15,0-1 0 0,0 5-21 16,-1-4-4-16,6 4-1 0,-6-1 0 0,6 1-13 0,-1 0-3 16,0 3-1-16,5 1 0 0,-1 3-3 0,1-11 0 15,4 8 0-15,0-1 0 0,4 5 8 0,1-12 2 16,-1 7 0-16,5-3 0 0,0 0 14 0,4 7 2 15,-4-11 1-15,4 4 0 0,0-8 2 16,4 11 1-16,-3-11 0 0,-1 4 0 0,-4 0-11 0,-1-1-3 16,-3 5 0-16,3-8 0 0,-8-4-15 0,0 0-3 15,5 12-1-15,-5-1 0 0,0 1-3 0,-5-4-1 16,1 4 0-16,-5-5 0 0,1 5-9 0,-1 4 0 16,-4-5 0-16,4-3 0 15,-4 4-89-15,-5-4-20 0,5 3-4 0,-5-7-895 0</inkml:trace>
          <inkml:trace contextRef="#ctx0" brushRef="#br0" timeOffset="9837.219">16186-370 230 0,'0'0'20'0,"0"0"-20"16,0 0 0-16,0 0 0 0,0 0 206 0,0 0 37 15,0 0 7-15,0 0 2 0,0 0-113 0,0 0-23 0,0 0-4 0,-5 7 0 16,1 1-22-16,-5 4-4 0,5 3-1 0,-5-3 0 16,0 0-17-16,-4 7-4 0,4 1-1 0,0 7 0 15,1-7-19-15,3-1-3 0,1 5-1 0,-5-1 0 16,9-4-19-16,0 1-4 0,0 3-1 0,0-7 0 16,0 3-4-16,9-7 0 0,-5 0-1 0,5 3 0 15,-5-3-11-15,5 4 0 0,4-8 0 0,0 3 8 16,-4-3-21-16,4-4-5 0,1 4-1 0,-1-8-657 15,4 4-131-15</inkml:trace>
          <inkml:trace contextRef="#ctx0" brushRef="#br0" timeOffset="9982.7991">16528-710 1796 0,'0'0'40'0,"0"0"8"0,0 0 1 0,0 0 1 0,0 0-40 0,0 0-10 16,0 0 0-16,0 0 0 0,0 0 8 0,0 0 0 16,-5 8 0-16,1 4-814 0</inkml:trace>
          <inkml:trace contextRef="#ctx0" brushRef="#br0" timeOffset="11467.1832">18068-526 1105 0,'0'0'48'0,"0"0"12"0,-9 0-48 0,9 0-12 0,0 0 0 0,0 0 0 16,0 0 77-16,0 0 14 0,0 0 2 0,17 0 1 15,-3 0 3-15,8 0 1 0,-1 0 0 0,10-8 0 16,13 0-24-16,0 4-5 0,0-8-1 0,4 5 0 16,5-1-19-16,-5 0-4 0,-4 4-1 0,0-8 0 0,-9 8-16 15,4-3-3-15,-4 3-1 0,5 4 0 16,-9-12-24-16,-5 8 0 0,9 0 0 0,-4-7 0 15,-5 3-22-15,-4 8-10 0,0-8-1 0,0 4-1 16,-9-4-136-16,5 0-27 0</inkml:trace>
          <inkml:trace contextRef="#ctx0" brushRef="#br0" timeOffset="11770.9928">18607-948 1566 0,'9'-11'69'0,"-9"11"15"0,0 0-68 0,0 0-16 0,0 0 0 0,0 0 0 15,0 0 29-15,0 0 3 0,0 0 0 0,-4 11 0 16,-1 5 6-16,1 0 2 0,-5 3 0 0,5 4 0 16,-5 1 12-16,5-1 4 0,4 8 0 0,-9-3 0 15,-4 3-16-15,4 0-4 0,4 4 0 0,1-7 0 16,-5 3 0-16,5-4 0 0,0 4 0 0,-1-3 0 15,5 3-6-15,-9-4-2 0,1 4 0 0,3 4 0 16,-4-15 0-16,1 7 0 0,-5 4 0 0,4-3 0 16,0 3-28-16,-4-4 0 0,0 4 0 0,-1 1 0 15,-7-1 0-15,7 0 0 0,1-4 0 0,0 4 0 16,4-11-148-16,1 7-36 0,-6 12-8 16,1-27 0-16</inkml:trace>
          <inkml:trace contextRef="#ctx0" brushRef="#br0" timeOffset="12297.5319">19375-324 1335 0,'0'0'29'0,"4"-7"7"0,1 3 0 0,-1-4 2 0,5-4-30 0,-5 4-8 16,-4-3 0-16,9 3 0 0,0-4 103 0,-5 4 19 16,1 1 4-16,-1-1 1 0,5 4-50 0,-5-8-9 0,1 4-3 0,-5-3 0 15,-5-1-19-15,5 4-4 16,5 0-1-16,-5 1 0 0,0-1-14 0,0 8-3 16,0 0-1-16,0 0 0 0,0 0-23 0,-5-4 0 0,-8 4 0 15,0 4 0-15,4 4 0 0,-8-5 0 0,-10 9 0 0,5 4 0 16,0-1 0-16,-4 5 0 0,0-1 0 0,-1 1 0 15,1-1 0-15,4 1 0 0,5-5 0 0,-1 1 0 16,-4 0 0-16,5-9 0 0,12 5 0 0,-8-4 0 16,-13 4 0-16,8-8 0 0,9-1 0 0,9-3 0 15,0 0 0-15,0 0 0 0,0 0 0 0,18 12 0 16,4-12 0-16,0 0 0 0,-9 0 0 0,9 0 0 16,4-8-21-16,1 1-9 0,-5 3-2 15,-5-8 0-15,-4 4 32 0,0-7 8 0,5 3 1 0,-1 0 0 16,-8 0-9-16,0 5-12 0,9-9 2 0,-10 4 1 0,1 1 9 15,0 3 11-15,0 0-3 0,-1 0 0 0,1 4 12 0,0-3 3 16,-9 7 0-16,0 0 0 0,9-4-11 0,-9 4-3 16,0 0 0-16,0 0 0 0,0 0 3 0,-5 11 0 15,5 9 0-15,-4-12 0 0,-5 3 0 0,0 9 0 16,9-12 0-16,0 7 0 0,-8 9-12 0,8-5 0 16,0 1 0-16,0-1 0 0,0 5-14 0,0-5-5 15,0 1-1-15,8-5-1014 0</inkml:trace>
          <inkml:trace contextRef="#ctx0" brushRef="#br0" timeOffset="12884.578">19726-441 691 0,'13'-7'61'0,"-8"3"-49"0,-5 0-12 0,4-4 0 0,0 0 104 0,5 0 19 16,4 1 3-16,0-1 1 0,-4 4 1 0,0 0 0 16,4 4 0-16,0 0 0 0,0 0-10 0,1 0-2 15,-6 4 0-15,6 8 0 0,3-9-41 0,1 5-9 16,-10 4-2-16,6 4 0 0,-1-1-35 0,0 5-7 16,-4-1-2-16,4 1 0 0,-4 3 20 0,-1 0 3 15,1 1 1-15,-4 3 0 0,-1-7-29 0,0-1-6 16,1 1-1-16,-5-1 0 0,0-11-8 0,-5 0 8 15,5-8-8-15,0 0 8 0,0 0 0 0,0 0 0 16,0 0 0-16,0 0 0 0,0 0-8 0,0 0 8 16,-8-4-8-16,3-8 8 0,1-3-8 0,4-1 0 15,0 0 0-15,4-3 0 0,1-5 0 0,3 1 0 16,1-4 0-16,4 3 0 0,0-7 0 0,1 8 0 16,3-1 0-16,5 5 0 0,0 3 0 0,0 5 0 0,0-1 0 15,-5 8 0-15,1 0 0 0,0 4 0 0,-5 4 0 16,0 4 0-16,-4 3 0 0,-1 1 0 0,-3 4 0 0,-5 3 0 15,0 5 0-15,0-5 12 0,-5 5-12 0,1 3 12 16,4 0 17-16,-4 4 4 0,-1-3 1 0,-3 3 0 16,-1-4-34-16,4-3 0 0,1 3 0 0,4-4 0 15,-4-3-96-15,4-5-25 0,0 1-6 0,4-8-953 16</inkml:trace>
          <inkml:trace contextRef="#ctx0" brushRef="#br0" timeOffset="13167.587">20840-538 1544 0,'0'0'34'0,"9"-8"7"0,-4 0 2 0,3 0 0 0,1 5-35 0,-4-13-8 16,-1 12 0-16,-4 4 0 0,0 0 90 0,0 0 16 15,4-12 3-15,-4 12 1 0,0 0-45 0,0 0-9 16,-8 4-1-16,-6 4-1 0,1 12-19 0,-4-9-4 15,-1 5-1-15,1 7 0 0,-5-3 10 0,0 3 1 16,0 8 1-16,4-3 0 0,1-5-28 0,-5 4-6 16,9 1 0-16,-5 3-8 0,9-4 41 0,-4 0 2 15,0 5 0-15,4-13 0 0,5-3-28 0,-1 3-6 16,1 1-1-16,0-1 0 0,4 1-22 0,4-5-5 16,0 1-1-16,5 3 0 15,4-11-182-15,0 0-37 0,14 0-7 0,-5-12-2 0</inkml:trace>
          <inkml:trace contextRef="#ctx0" brushRef="#br0" timeOffset="13526.9282">20972-328 1724 0,'0'0'76'0,"0"0"16"0,13 4-73 0,-4 0-19 0,-9-4 0 0,13 0 0 16,0 4 37-16,9 0 4 0,0 0 1 0,0-4 0 15,4 0-15-15,-4 0-3 0,5-4-1 0,3 0 0 16,-3 0 33-16,-1-4 6 0,0 1 2 0,-4-1 0 0,-4 0-52 15,4-4-12-15,-9 1 0 0,4 3 0 0,-3-12 0 16,-1 5 0-16,0-1 0 0,0-3 0 0,-4 3 0 0,-5 4 0 16,1 5 0-16,-1-9 0 0,-4 4 0 0,4 1 0 15,-4 3 0-15,0 0 0 0,0 4 54 0,-8-12 8 16,3 13 2-16,-3-9 0 0,-1 12-52 0,0-4-12 16,-4 0 0-16,-5 4 0 0,5 0-11 0,-4 4-5 15,-5 4 0-15,4 0-1 16,1-1 27-16,-1 5 6 0,0 0 0 0,1-1 1 0,-1 5-17 0,-4 4 0 15,9-1 0-15,-4 8 0 0,-1-7 55 0,5 7 7 16,4-3 2-16,0 3 0 0,9-12-46 0,0 5-9 16,0-1-1-16,9 1-8 0,0-1 0 0,9 5 0 15,8-5-10-15,0 5 10 0,9-5 14 0,-8 1 10 16,8-1 3-16,4 1 0 16,5-1-105-16,4 1-21 0,1-5-4 0,3 5-1013 0</inkml:trace>
        </inkml:traceGroup>
        <inkml:traceGroup>
          <inkml:annotationXML>
            <emma:emma xmlns:emma="http://www.w3.org/2003/04/emma" version="1.0">
              <emma:interpretation id="{9178C4A7-3689-4779-ADCB-209D124377D5}" emma:medium="tactile" emma:mode="ink">
                <msink:context xmlns:msink="http://schemas.microsoft.com/ink/2010/main" type="inkWord" rotatedBoundingBox="24599,183 25752,156 25780,1315 24627,134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029.5009">24412-433 1231 0,'0'0'54'0,"0"0"12"0,0 0-53 0,0 0-13 0,8-4 0 0,1 0 0 16,0-7 50-16,4-1 7 0,-4 4 2 0,4-7 0 16,-4 3 1-16,4 4 0 0,-4-8 0 0,0 1 0 15,-1-1-12-15,-3 5-1 0,3-9-1 0,1 1 0 16,0-1-33-16,0 1-13 0,-9-5 11 0,4 1-11 16,-4 3 13-16,0 1-3 0,0-1-1 0,-4 5 0 15,-1 3-9-15,5-8 8 0,-4 5-8 0,0 3 8 16,-1 8-8-16,1-4 0 0,-1 1 0 0,-3 3 0 15,-1 4 0-15,0 0 0 0,5 0 0 0,-5 0 8 16,0 4-8-16,0 3 0 0,-4-7 0 0,5 0 0 16,-1 4 0-16,4 4 0 0,-3 4 0 0,3 3 0 0,1-7 0 0,-5 12 0 15,5-1 12-15,-5 5-4 0,4 3 19 16,1 4 3-16,0 4 1 0,-1-11 0 0,-3 7-19 16,3 0-4-16,1-4-8 0,-1 5 12 0,1-9 36 0,4 4 6 15,-4 8 2-15,4-7 0 0,0 3-16 0,-5-4-2 16,1 4-1-16,4 4 0 0,-5 1 12 0,5 3 3 15,-4 3 0-15,-5 1 0 0,5 0-8 0,-5 8 0 16,0-4-1-16,1-4 0 0,3 0-25 0,-4-12-5 16,5 4-1-16,-5-4 0 0,5-12-4 0,-5 9 0 0,5-17-8 0,-1 5 12 15,1-4-12-15,4-12 0 16,0 0 0-16,0 0 0 16,0 0-56-16,0 0-5 0,0 0-1 0,0 0-726 0,0 0-146 15</inkml:trace>
          <inkml:trace contextRef="#ctx0" brushRef="#br0" timeOffset="14558.3249">23749-464 576 0,'0'0'51'0,"0"0"-41"0,0 0-10 0,-13 0 0 16,4 0 138-16,-4 0 26 0,0 4 4 0,0 0 2 15,0 4-54-15,-1-1-10 0,1-7-2 0,-4 12-1 16,-1 0-45-16,-4 3-9 0,5-7-1 0,-5 8-1 16,4-1-13-16,1 5-2 0,-5-5-1 0,4 9 0 15,5 3-15-15,4-3-4 0,0-1 0 0,5 8 0 16,0-4-3-16,4 1-1 0,0-5 0 0,4 4 0 16,5-7 1-16,0-1 0 0,-1-15 0 0,6 8 0 15,-1-4 18-15,0 0 3 0,4-12 1 0,5 0 0 16,-4-4-3-16,4-4-1 0,0 1 0 0,0-1 0 15,0-8-11-15,0 1-3 0,-5-8 0 0,1 3 0 16,-1 5-3-16,-4-9-1 0,1 5 0 0,-1 0 0 16,-5-9-1-16,-3 5-8 0,-5 4 12 0,0-1-4 15,-5 5-8-15,1-1 0 0,-5 5 0 0,1-1 0 0,-1 8 0 16,-4-7 13-16,-5 7-3 0,1 0-1 0,-5 8-9 16,0 0 0-16,-5 4 0 0,5 0 0 0,-4-4-12 15,4 8 3-15,0 7 0 0,5-7-661 16,-5 4-132-16</inkml:trace>
          <inkml:trace contextRef="#ctx0" brushRef="#br0" timeOffset="15487.377">24069-105 1191 0,'0'0'26'0,"0"0"6"0,0 0 0 0,0 0 2 0,0-8-34 0,-4-4 0 0,4 12 0 0,0 0 0 0,-4-8 63 0,4 8 5 16,-5-7 2-16,5 7 0 0,0 0-3 0,0 0-1 15,0 0 0-15,0 0 0 0,0 0-28 0,0 0-6 16,0 0 0-16,0 0-1 0,9 7-2 0,0-7 0 16,-5 0 0-16,9 0 0 0,-4 4 15 0,0 0 4 15,0-4 0-15,4 0 0 0,-9 4-20 0,5-4-4 16,-9 0-1-16,9 8 0 0,-9-8-15 0,0 0-8 15,0 0 10-15,0 0-10 0,13 0 0 0,-13 0 0 16,0 0 0-16,0 0 0 0,0 0 0 0,0 0-10 16,0 0 0-16,0 0 0 0,0 0 10 0,0 0 8 15,0 0-8-15,0 0 11 0,0 0-11 0,0 0 0 16,0 0 0-16,9-8 8 0,0 8-8 0,-9 0 0 16,0 0 0-16,8-4 0 0,-8 4 0 0,9-4 0 15,0 0 9-15,-9 4-9 0,9 0 20 0,-1-7 0 16,6 3 0-16,-1 4 0 0,4-4 4 0,5 0 1 15,0 8 0-15,9-8 0 0,0 4-12 0,-1 0-2 0,5 0-1 16,0 0 0-16,-8 0-10 0,3 4 0 0,-8 0 0 16,0 0-701-16,-8 7-143 0</inkml:trace>
        </inkml:traceGroup>
        <inkml:traceGroup>
          <inkml:annotationXML>
            <emma:emma xmlns:emma="http://www.w3.org/2003/04/emma" version="1.0">
              <emma:interpretation id="{1207661C-5805-45DA-8E71-FC0161058E6F}" emma:medium="tactile" emma:mode="ink">
                <msink:context xmlns:msink="http://schemas.microsoft.com/ink/2010/main" type="inkWord" rotatedBoundingBox="27210,309 31984,195 32004,1040 27231,115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0806.1991">27035-452 1152 0,'0'0'51'0,"-9"0"10"0,1-4-49 0,3 4-12 16,5 0 0-16,0 0 0 0,-8 0 131 0,-1 0 23 15,0 4 5-15,5 7 1 0,-10-7-77 0,6 12-15 16,3-12-4-16,-4 11 0 0,5 5-16 0,-5-1-4 16,1 5-1-16,-1 3 0 0,4 0-18 0,-3 8-3 15,3-3-1-15,1 3 0 0,-5 0 11 0,5 0 1 16,-1-8 1-16,1 4 0 0,0-7-3 0,-5-1-1 16,4-3 0-16,1-1 0 0,-5-7-30 0,5 0 0 15,-5-5 0-15,5 1 0 0,-1-4 9 0,5-4 9 16,-9 4 2-16,9-4 0 0,0 0-9 0,0 0-2 15,0 0 0-15,-8-4 0 0,8 4-9 0,0 0 12 0,-5-4-12 16,1-11 12-16,0 11-12 0,4-12 8 0,0 4-8 0,4 1 8 16,-4-5-8-16,9-3 10 0,-5-5-10 0,5-3 10 15,0 7 11-15,-1-11 3 0,1-4 0 0,4 0 0 16,1 4-24-16,-1 4 0 0,0-5 0 0,0 1 0 16,-4 8 0-16,4 3 0 0,-4 1 0 0,-1-1 0 15,6 5-16 1,-6-1-8-16,1 8-2 0,0 4 0 0,0-7 26 0,0 3-10 0,-1 4 10 0,-3 4 0 15,-5 0-10-15,0 0 10 0,0 0-8 0,8 8 8 16,-3-4 0-16,-1 7-8 0,1 1 8 0,-5 4 0 16,4 3 0-16,0 1-8 0,-8-1 8 0,4 1 0 15,4 3 0-15,1 0 0 0,-1-3 0 0,-4 3 0 0,5-3 0 16,-1-1 0-16,0 1 0 0,1-1 0 16,-1-3 0-16,-4 3 0 0,0-19 0 0,4 8 8 0,-4-8-8 0,0 0 12 15,0 0-4-15,0 0 0 0,9 12 8 0,0-12 1 16,0 0 1-16,4-12 0 0,0 8-2 0,0-7 0 15,-4-1 0-15,4 0 0 0,-4-3-2 0,4-1-1 16,0 0 0-16,1-3 0 0,-1-4-1 0,4 3-1 16,-4-3 0-16,5-1 0 0,-5 5 17 0,0-1 3 15,0-3 1-15,1 3 0 0,-1 5-32 0,0-1 0 16,-4-3 0-16,-1 7 0 16,6-4-16-16,-10 9-8 0,5-13-3 0,0 8 0 15,-5 5-10-15,-4 7-3 0,0 0 0 0,9-16 0 16,-9 16-168-16,0 0-35 0</inkml:trace>
          <inkml:trace contextRef="#ctx0" brushRef="#br0" timeOffset="21188.9373">27570-581 1497 0,'0'0'32'0,"0"0"8"0,0 0 0 0,0 0 4 0,0 0-36 0,0 0-8 16,0 0 0-16,0 0 0 0,0 0 53 0,9 8 9 16,-9 0 2-16,5 11 0 0,-5-7 28 0,0 7 5 15,0 9 2-15,-5-5 0 0,5 4-28 0,-9 1-6 16,5 3-1-16,-5 4 0 0,5-8-28 0,0 4-5 15,4 4-2-15,0-3 0 0,-5-5 18 0,5 0 3 16,-4-3 1-16,4 3 0 0,4-4-31 0,-4-3-5 16,5-5-2-16,-5 1 0 0,0-4-13 0,-5-1 0 15,5 1 0-15,-4 4 0 0,-1-12 0 0,-3 3 0 16,3 1 0-16,-4 0 0 0,1-4-14 0,-1 4-6 16,-4 0 0-16,0 3-1 15,4-11-120-15,-4 0-24 0,4 4-5 0,0 0-1 16,-4-4-43-16,0 0-9 0,0-4-1 0,13 4-422 0</inkml:trace>
          <inkml:trace contextRef="#ctx0" brushRef="#br0" timeOffset="20115.6248">26597-363 288 0,'0'0'25'0,"0"0"-25"0,0 0 0 0,4-11 0 16,-4 3 104-16,0-8 15 0,0 5 3 0,0 3 1 0,0 8-31 0,0-12-5 16,0 0-2-16,0 12 0 0,0 0-17 0,-4-7-3 15,-1 3-1-15,1-4 0 0,-1 0 0 0,1 4-1 16,-5 0 0-16,5 0 0 0,-5 4-50 0,-4-4-13 15,0 1 0-15,-5 3 0 0,1 0 36 0,3 0 3 16,6 0 0-16,-5 0 0 0,-9 0 3 0,4 0 1 16,-4 0 0-16,-4 7 0 0,-5-7-20 0,5 8-4 15,-1 0-1-15,1 0 0 0,4 7 8 0,-4-7 2 16,4 8 0-16,0-1 0 0,0 5-28 0,9-1 0 16,-5 1 0-16,5 3 0 0,-4 8 56 0,8-7 7 15,-4 3 1-15,8 0 0 0,1 1-52 0,-5 3-12 16,9-4 0-16,0 4 0 0,0-3 54 0,9-5 8 15,-5 4 2-15,5 1 0 0,0-9-52 0,4 5-12 0,5-5 0 16,3 1 0-16,-3-5-14 0,8-3-6 0,1-4 0 0,3 0-1 31,5-1-148-31,1-7-30 0,-1 0-5 0</inkml:trace>
          <inkml:trace contextRef="#ctx0" brushRef="#br0" timeOffset="21510.2274">27592-487 1047 0,'0'0'46'0,"0"0"10"16,0 0-44-16,0 0-12 0,-13 0 0 0,13 0 0 0,0 0 101 0,0 0 19 15,0 0 3-15,0 0 1 0,5-12-48 0,-1 4-8 16,5-4-3-16,-5 5 0 0,-4-1-1 0,9-4 0 16,0 4 0-16,8-3 0 0,1 3-7 0,4-4-1 15,13 0-1-15,4 1 0 0,-8 7-19 0,0-12-3 16,-1 4-1-16,-8 5 0 15,-4 3-10-15,-5-8-2 0,-8 4-1 0,8 8 0 0,-5-11-19 0,1 7 10 16,0 0-10-16,0 4 8 0,0 0-8 0,-1 0-9 16,1 0 9-16,-4 0-13 15,3 4-21-15,-3 0-4 0,-5-4-1 0,0 3 0 16,4 5-154-16,0 0-31 0,-4-8-7 0</inkml:trace>
          <inkml:trace contextRef="#ctx0" brushRef="#br0" timeOffset="22009.8804">27606-343 230 0,'0'0'20'0,"0"0"-20"0,0 0 0 0,0 0 0 16,0 0 184-16,0 0 32 0,0 0 6 0,0 0 2 15,0 0-92-15,8 0-19 0,1 8-3 0,0-4-1 16,-9-4-21-16,0 0-4 0,0 0 0 0,0 0-1 15,13 7-6-15,-13-7-1 0,0 4 0 0,0 4 0 16,0-8-24-16,0 0-6 0,9 8-1 0,-14 0 0 16,-3-8-13-16,8 0-4 0,0 0 0 0,0 0 0 15,0 0 12-15,0 0 3 0,0 0 0 0,0 0 0 0,0 0-43 16,0 0-9-16,0 0-2 0,13 4 0 0,-13-4 11 16,0 0 0-16,0 0 0 0,0 0 0 0,13 3 9 0,-13-3 1 15,0 0 0-15,0 0 0 16,0 0-10-16,0 0 0 0,0 0 0 0,0 0 0 0,0 0 0 0,-4 0 0 15,4 0 0-15,0 0 0 0,0 0 0 0,0 0 0 16,0 0 0-16,0 0 0 0,0 0-14 0,0 0-5 16,0 0-1-16,0 0 0 0,0 0 20 0,0 0 0 15,0 0-8-15,0 0 8 0,0 0 0 0,0 0 0 16,0 0 0-16,-5 12 0 0,5-12 0 0,0 0 0 16,0 0 0-16,0 0 0 0,0 0 0 0,0 0 0 15,0 0 0-15,0 0 0 0,0 0 16 0,0 0 4 16,0 0 1-16,0 0 0 0,0 0-30 0,9 8-7 15,4-4 0-15,0 4-1 0,5-8 17 0,-1-8 0 0,1 4 8 16,0 4-8-16,-1-4 15 0,1 0-3 0,-1 4-1 16,1 0 0-16,-5 0-3 0,0 0-8 0,0 0 12 15,-4 0-4 1,4-8-92-16,-8 8-20 0,-5 0-3 0,13 8-1 0</inkml:trace>
          <inkml:trace contextRef="#ctx0" brushRef="#br0" timeOffset="22339.9286">28277-343 1753 0,'0'0'38'0,"0"0"8"0,0 0 2 0,0 0 2 0,0 0-40 0,0 0-10 15,0 0 0-15,0 0 0 0,0 0 99 0,0 0 17 16,13 0 4-16,0 0 1 0,0 0-45 0,5 0-10 16,4 0-2-16,0 0 0 0,4 4-51 0,0 0-13 15,1-4 0-15,-1 4 0 0,-4-1 0 0,0-3 0 16,0 0 0-16,-5 4 0 15,1 0-100-15,-5-4-22 0,0 0-5 0,0 0-513 0,-4 4-102 16</inkml:trace>
          <inkml:trace contextRef="#ctx0" brushRef="#br0" timeOffset="22890.7244">29132-667 518 0,'0'0'46'0,"5"-4"-37"16,-1-7-9-16,5 3 0 0,-5 0 148 0,1-4 28 15,-1 4 6-15,-4 1 1 0,0 7-94 0,0-4-18 16,0-8-4-16,-9 8-1 0,-4-4-8 0,4 8-2 16,-4-4 0-16,-4 4 0 0,-5 0-20 0,0 4-4 15,0 4 0-15,-4 8-1 0,-1-8 13 0,1 7 2 16,-5 1 1-16,5 3 0 0,0 5-29 0,-1-5-6 16,5 1 0-16,0 3-1 0,5-3-2 0,8-1 0 15,-4 1 0-15,17-9 0 0,18 5-9 0,-13 3 0 16,-9-7 0-16,0 4 0 0,9 3 0 0,8-3 0 15,1-1 0-15,4 5 0 0,4-12 0 0,-4 3 0 16,4 9 0-16,1-12 0 0,-1-1 44 0,-4 5 16 16,-5 0 3-16,1 0 1 0,-5-5-64 0,-8 1 0 15,3 12-9-15,-8-13 0 0,-8 5 26 0,-1-4 6 0,0 4 1 16,-9 7 0-16,-8-7 20 0,4 3 4 0,-4 5 0 0,0-8 1 16,-5 3-21-16,0 1-4 0,5-1 0 0,-5-3-1 15,9 0-14-15,-4-4-9 0,4-1 12 0,0 1-12 31,9 0-65-31,-5-4-20 0,5 0-4 0,0 0-605 0,0 0-121 0</inkml:trace>
          <inkml:trace contextRef="#ctx0" brushRef="#br0" timeOffset="23377.3721">29711-581 1209 0,'-26'-4'53'0,"17"4"12"0,5 0-52 0,4 0-13 16,0 0 0-16,0 4 0 0,0 4 118 0,-4 7 21 16,-1 1 4-16,-8 3 1 0,0 5-64 0,4 3-13 15,5 4-3-15,-5-3 0 0,-17 3 0 0,12-4 0 16,10 0 0-16,0 5 0 0,-5-1-51 0,0 0-13 15,0-4 0-15,1 1 0 0,-6-1 54 0,6-8 8 16,-6 5 2-16,6-9 0 0,-1-7-30 0,0 4-6 16,5-8 0-16,4-4-1 0,0 0 8 0,0 0 1 15,0 0 1-15,-9-4 0 0,-13-4-29 0,13 0-8 0,22 4 0 0,5-11 0 16,-5-1 13-16,0 1 2 0,-4-5 0 0,4-3 0 16,-4-5-24-16,4 5-5 0,0 0-1 15,1-12 0-15,-1 7 15 0,-5 5 0 0,10-12 0 0,0 4 0 16,-1-1 0-16,1 1 0 0,-1-4 0 0,5 0 0 15,-4 4 0-15,-5 0 0 0,4 3 0 0,1-7 0 16,0 12 0-16,3-5 0 0,1 17 0 0,-4-9 0 16,-1 12 0-16,1-7 0 0,0 11 0 0,-1 4 0 15,1-8 8-15,-5 4 4 0,0 4 0 0,0 12 1 16,0-8-13-16,-8 11-18 0,3-7 4 0,1 12 1 16,0-1 13-16,-5 5 0 0,-4-1 0 0,0 8 0 0,0-7 0 15,0 7 0-15,0 0 0 0,0-4 0 0,-4 5 0 16,4-9 0-16,-9 8 0 0,5 0 0 0,-1-11 0 15,1 3 0-15,0 1 0 0,-1-1 0 0,-3 0 0 0,-1 1 0 16,4-9 0-16,-3 5 0 16,-1-1 0-16,-4-3 0 0,4-4 0 0,0-1 0 15,-4 9-105-15,4-12-19 0,-4 3-3 0,4-11-922 16</inkml:trace>
          <inkml:trace contextRef="#ctx0" brushRef="#br0" timeOffset="23662.1839">29611-402 1609 0,'0'0'35'0,"0"0"7"0,0 0 2 0,0 0 2 0,-14 0-37 0,6 0-9 0,8 0 0 0,0 0 0 16,0 0 80-16,8 0 13 0,14-7 3 0,0 3 1 15,-9 4-77-15,-4 0-20 0,-9 0 0 0,13 0 0 16,5 4 0-16,-1-4 0 0,1 7 0 0,0-7 0 16,-5 0-144-16,0 0-33 0,18 0-7 15,-5 0 0-15</inkml:trace>
          <inkml:trace contextRef="#ctx0" brushRef="#br0" timeOffset="23949.5514">30343-682 1497 0,'0'0'32'0,"0"0"8"0,0 0 0 0,0 0 4 15,0 0-36-15,0 0-8 16,5-4 0-16,8 0 0 0,-4 4 104 0,4-8 20 16,0 4 3-16,9 0 1 0,-5 0-61 0,5-4-12 15,5 5-3-15,-14-1 0 0,-13 4-7 0,4-4-1 16,9-4-1-16,1 4 0 0,3 4-24 0,5-4-5 0,-4 0-1 0,12 4 0 16,-3 0-13-16,-5 0 0 0,-1 0 0 0,1 4 0 31,-4-4-20-31,4 4-6 0,-9-4-2 0,5 0 0 15,-5 0-122-15,-4 4-25 0,-1-4-5 0,-8 0-637 0</inkml:trace>
          <inkml:trace contextRef="#ctx0" brushRef="#br0" timeOffset="24389.3603">30558-612 1036 0,'0'0'46'0,"0"0"10"0,0 0-45 0,0 0-11 15,0 0 0-15,9 0 0 0,-9 0 104 0,9 0 20 16,-9 0 3-16,0 0 1 0,0 0-52 0,9 0-9 15,-9 0-3-15,0 0 0 0,0 0 52 0,0 0 9 16,4 8 3-16,0 3 0 0,1 5-103 0,-5-1-25 16,-5 1 0-16,5 7 0 0,-4 1 0 0,0-1 0 15,-5 1 0-15,4 7 0 0,-3-12 56 0,-1 5 7 16,0 3 1-16,0 0 0 0,-4 1 0 0,4-1 0 16,1 4 0-16,-1-11 0 0,4 3-52 0,-3-3-12 0,3 3 0 15,-4-4 0-15,5 1 54 0,0-12 8 0,-1 3 2 16,1 1 0-16,4-4-52 0,0-8-12 0,-4 8 0 0,4-8 0 15,0 0 0-15,0 0 0 0,-5 11 0 0,5-11 0 32,0 0-48-32,0 0-13 0,0 0-3 0,0 0 0 0,0 0-102 15,0 0-21-15,0 0-4 0,0 0-1 0</inkml:trace>
        </inkml:traceGroup>
      </inkml:traceGroup>
    </inkml:traceGroup>
    <inkml:traceGroup>
      <inkml:annotationXML>
        <emma:emma xmlns:emma="http://www.w3.org/2003/04/emma" version="1.0">
          <emma:interpretation id="{5B776E37-B88B-4E99-AE00-B1F17698B632}" emma:medium="tactile" emma:mode="ink">
            <msink:context xmlns:msink="http://schemas.microsoft.com/ink/2010/main" type="paragraph" rotatedBoundingBox="9088,1850 26308,1118 26309,1141 9089,187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FED395F-FC8C-4D99-8F31-518E13B48558}" emma:medium="tactile" emma:mode="ink">
              <msink:context xmlns:msink="http://schemas.microsoft.com/ink/2010/main" type="line" rotatedBoundingBox="9088,1850 26308,1118 26309,1141 9089,1873"/>
            </emma:interpretation>
          </emma:emma>
        </inkml:annotationXML>
        <inkml:traceGroup>
          <inkml:annotationXML>
            <emma:emma xmlns:emma="http://www.w3.org/2003/04/emma" version="1.0">
              <emma:interpretation id="{5F3CBFB2-484A-4789-AC79-852D04094955}" emma:medium="tactile" emma:mode="ink">
                <msink:context xmlns:msink="http://schemas.microsoft.com/ink/2010/main" type="inkWord" rotatedBoundingBox="26297,1125 26309,1124 26309,1141 26298,1141"/>
              </emma:interpretation>
            </emma:emma>
          </inkml:annotationXML>
          <inkml:trace contextRef="#ctx0" brushRef="#br0" timeOffset="-7.4474E8">25120 126 345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93BD184E-36AD-4EF6-B1F3-F8559EB518B9}" emma:medium="tactile" emma:mode="ink">
                <msink:context xmlns:msink="http://schemas.microsoft.com/ink/2010/main" type="inkWord" rotatedBoundingBox="9088,1850 9094,1850 9094,1865 9089,1866"/>
              </emma:interpretation>
            </emma:emma>
          </inkml:annotationXML>
          <inkml:trace contextRef="#ctx0" brushRef="#br0" timeOffset="-1.51124E8">7916 846 1688 0,'0'0'75'0,"0"0"15"0,0 0-72 0,0 0-18 0,0 0 0 0,0 0 0 16,0 0-9-16,0 0-6 0,0 12-1 0,0-12-474 15,-5 4-95-15</inkml:trace>
        </inkml:traceGroup>
      </inkml:traceGroup>
    </inkml:traceGroup>
    <inkml:traceGroup>
      <inkml:annotationXML>
        <emma:emma xmlns:emma="http://www.w3.org/2003/04/emma" version="1.0">
          <emma:interpretation id="{15C7E26E-3D03-4055-9919-262F25C11FE3}" emma:medium="tactile" emma:mode="ink">
            <msink:context xmlns:msink="http://schemas.microsoft.com/ink/2010/main" type="paragraph" rotatedBoundingBox="2123,3421 32357,1623 32444,3078 2210,48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4C198EF-6BB3-4039-90FB-47A3C28151CF}" emma:medium="tactile" emma:mode="ink">
              <msink:context xmlns:msink="http://schemas.microsoft.com/ink/2010/main" type="line" rotatedBoundingBox="2123,3421 32357,1623 32444,3078 2210,4876"/>
            </emma:interpretation>
          </emma:emma>
        </inkml:annotationXML>
        <inkml:traceGroup>
          <inkml:annotationXML>
            <emma:emma xmlns:emma="http://www.w3.org/2003/04/emma" version="1.0">
              <emma:interpretation id="{83D41DC6-DE6A-47E7-AC9A-DB91FA595183}" emma:medium="tactile" emma:mode="ink">
                <msink:context xmlns:msink="http://schemas.microsoft.com/ink/2010/main" type="inkWord" rotatedBoundingBox="2151,3880 6214,3638 6264,4485 2201,472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9473.17">1422 2944 460 0,'0'0'41'0,"0"0"-33"15,0 0-8-15,0 0 0 0,0-7 123 0,0 7 22 16,0-8 5-16,0 8 1 0,0 0-69 0,0-8-14 16,-8 0-2-16,-1 4-1 0,4 0-15 0,-3 4-3 15,-1-4-1-15,0 4 0 0,-4 0-2 0,0 0-1 16,4 0 0-16,-4 0 0 0,-5 8-17 0,-4 0-3 15,9-4-1-15,-13 8 0 0,8-5 4 0,1 1 1 16,-5 4 0-16,0 0 0 0,0-5 1 0,4 5 1 16,-4-4 0-16,9 4 0 0,-9-1-15 0,5 1-3 15,4-4-1-15,-5 4 0 0,5-5-10 0,4 5 8 16,5-4-8-16,-1 7 8 0,1-3-8 0,4 0 0 16,0-4 0-16,4 7 0 0,5-3 0 0,9 7 0 0,-5-3 0 15,4 0 0-15,5-1 0 0,0 1-12 0,-4-4 2 16,4 3 1-16,4-3 9 0,-4 0-8 0,0-1 8 15,0 5-8-15,-5-4 8 0,5-1 0 0,-4-3 0 0,-1 4-8 16,-3-4 8-16,-1 3 0 16,-4 1 0-16,4 0 0 0,-13-5 0 0,0-7 11 0,0 0-3 0,9 12 0 15,-5-4 4-15,0 4 0 0,-4-12 0 0,-4 7 0 16,0 5 33-16,-5-4 7 0,-4-4 2 0,4 4 0 16,-4 3-22-16,-1-3-4 0,-3 4 0 0,8 0-1 15,-13-5-9-15,5 1-2 0,-1 4 0 0,1-4 0 16,-1-4-7-16,5 3-1 0,-9-3-8 0,9 0 12 15,4 0-28-15,0 0-5 0,0-4-2 0,9 0 0 16,0 0-106-16,0 0-22 0,0 0-4 0,0 0-666 16</inkml:trace>
          <inkml:trace contextRef="#ctx0" brushRef="#br0" timeOffset="30350.1707">1760 3093 831 0,'0'0'36'0,"0"0"9"0,0 0-36 0,0-8-9 0,-4 0 0 0,4 8 0 16,0-12 114-16,0 4 21 0,0 1 4 0,0 7 1 15,0 0-52-15,0 0-9 0,0 0-3 0,0 0 0 16,0 0-20-16,-5 7-4 0,-3 5 0 0,3 4-1 16,1 3-32-16,-1 9-7 0,1-5 0 0,0 0-1 15,4 5 4-15,0-5 1 0,0 8 0 0,0-3 0 16,4-5-6-16,5 0-1 0,0-3 0 0,-1-1 0 15,1 1-9-15,0-5 12 0,4-3-12 0,0 0 12 0,0 0-1 16,5-9 0-16,-9-3 0 0,4 0 0 0,9-3 9 16,-13-1 3-16,4-4 0 0,4-4 0 15,1 0-3-15,-1-3 0 0,1-5 0 0,0 1 0 0,-1-5 8 0,1-3 2 16,-1-4 0-16,1 0 0 0,-10 0-30 0,6-5 0 16,-1 5 0-16,0 0 0 0,-4 0 12 15,0 0-1-15,-1 3 0 0,-8 5 0 0,5 3-3 0,-1 5 0 16,-8 3 0-16,4 0 0 0,0 1-8 0,0 3 0 15,0 8 0-15,0 0 8 16,0 0-36-16,0 0-8 0,-5 8-2 0,-3 3-626 16,-1 5-126-16</inkml:trace>
          <inkml:trace contextRef="#ctx0" brushRef="#br0" timeOffset="30902.3947">2519 3015 1609 0,'0'0'35'0,"0"0"7"0,5-4 2 0,-5 4 2 0,0 0-37 0,0 0-9 0,0 0 0 0,0 0 0 16,0 0 95-16,0 0 17 0,0 0 3 0,0 7 1 0,0 5-71 0,0 4-13 15,-5 3-4-15,1 12 0 0,-1 1 7 16,1-1 1-16,0 4 0 0,-1 0 0 16,-4 4-20-16,5 0-3 0,0-4-1 0,-1 0 0 0,1 0-2 0,0-3-1 15,-1-5 0-15,1 0 0 0,4-7 2 0,-5-1 0 16,1 1 0-16,0-5 0 0,-1 1 17 0,1-8 3 16,-1-1 1-16,1 5 0 0,0-4-18 0,4-8-3 15,0 8-1-15,-9-4 0 0,9-4 0 0,0 0 0 16,-9 4 0-16,9-4 0 0,-9 3-10 0,5-3 0 15,-5-3 0-15,0-1 0 0,5-4 0 0,4 0 0 16,-4-4 9-16,-1 1-9 0,1-5 0 0,4 0 0 16,0-7 0-16,4-4 8 0,1-4-8 0,3-1 0 15,1-7 0-15,0 0 0 0,8-4 0 0,1 1-8 16,4-5 8-16,0-4 0 0,4 4-15 0,-4 0 3 16,4 5 0-16,1-1 0 0,4 4 3 0,-5 4 1 15,0 3 0-15,5 9 0 0,-5 0-5 0,1 3-1 16,-1 8 0-16,0 1 0 0,0 3 22 0,-4 4 5 15,0 4 1-15,-8 4 0 0,-14-4-14 0,4 12 0 0,-4 3 0 16,0 1 0-16,-9 3-17 0,-4 9 0 0,-5-9 0 0,-4 8 0 16,-4 5 17-16,0-1 0 0,0-4 0 0,-1 4 0 15,-8 4 0-15,9-3-8 0,-5-5 8 0,5 0 0 32,4-3-101-32,0-1-14 0,9-4-2 0,0 1-1 0</inkml:trace>
          <inkml:trace contextRef="#ctx0" brushRef="#br0" timeOffset="31426.7706">3199 3007 1792 0,'0'0'40'0,"0"0"8"0,0 0 1 0,0 11 1 0,0 1-40 0,0 4-10 15,0 3 0-15,5 1 0 0,-5 7 54 0,0 0 9 16,0 5 1-16,0-1 1 0,-5-4-20 0,5 8-4 16,0-4-1-16,0 1 0 0,-9-5-3 0,9 0-1 15,-8-3 0-15,3 3 0 0,1-8-13 0,-1 1-3 16,1-5-1-16,-5-3 0 0,5 0-19 0,0-4 0 0,4-8 0 0,-9 4 0 15,9-4 23-15,-5 0 7 0,-3-4 2 0,-1 0 0 16,4-4-32-16,-3 0 0 0,3 0 0 0,1-7 0 31,0-1-17-31,4-3-10 0,-5-1-1 0,5-3-1 0,0-1 29 0,5-7 0 0,-1 0-8 0,5-4 8 16,-1-4 0-16,6-4 0 0,-1 0 0 0,4-4 0 16,5 4 0-16,0-3 0 0,0-5 0 0,4 8 0 15,1 4-9-15,-10 4 1 0,5 8 0 0,5-1 0 16,-5 9 8-16,-1 3-8 0,-3 1 8 0,0 7-8 15,-1 4 8-15,1 4-8 0,-5 4 8 0,0 4-8 16,0 3 8-16,0-7 0 0,-8 12 0 0,3-1 0 16,-8 5 0-16,-4-1 0 0,0 1 0 0,-14 7 0 0,-4 0 12 15,0 5-1-15,5-1-1 0,-1 4 0 0,-8-4-10 16,0 0 12-16,4 1-12 0,0 3 12 0,0-4-23 0,0-4-4 16,0-3-1-16,0-1-678 15,0 0-136-15</inkml:trace>
          <inkml:trace contextRef="#ctx0" brushRef="#br0" timeOffset="31840.6736">3704 2972 1216 0,'0'0'27'0,"0"0"5"0,8 0 2 0,1-4 0 0,-9 4-34 0,0 0 0 0,9 0 0 0,-9 0 0 16,0 0 57-16,0 0 5 0,0 0 1 0,0 0 0 16,0 0 25-16,0 11 6 0,-4 1 1 0,-1-4 0 15,-4 4-23-15,1-1-5 0,-1 5-1 0,0 0 0 16,0-1-30-16,1 5-5 0,-6-1-2 0,6 8 0 16,-1 1-15-16,0-1-3 0,5-4-1 0,-1 5 0 15,5-9 13-15,0 1 2 0,0-5 1 0,5 1 0 16,-1 0-26-16,5-5 0 0,-5-3 8 0,1 0-8 15,-5-8 11-15,0 0 0 0,13 0 0 0,-4 0 0 16,4-4 4-16,-4-4 1 0,4 0 0 0,0-3 0 16,0-5-16-16,0-3 9 0,0-1-9 0,5-3 8 15,-5-5-8-15,0 1 12 0,5-4-12 0,-9 7 12 0,4-3-12 16,-4 4 0-16,4-5 0 0,-5 9 0 0,1-1 0 16,-4 5 8-16,-5 3-8 0,0-3 0 0,-5 3 12 15,1 4-4-15,-5 4 0 0,-4 4 0 0,0 0 6 0,-5 0 1 16,-4 8 0-16,0 8 0 15,0-1-15-15,0 1 0 0,-4 3 0 0,0 1 0 16,-1-1-196-16,1 5-41 0</inkml:trace>
          <inkml:trace contextRef="#ctx0" brushRef="#br0" timeOffset="32147.7497">4401 2808 1652 0,'-13'-24'73'0,"13"17"15"0,0 7-70 0,5-8-18 0,8 0 0 0,-13 8 0 15,-13-8 87-15,13 8 13 0,0 0 4 0,0 0 0 16,-5-11-35-16,5 11-6 0,0 0-2 0,0 0 0 16,0 0-33-16,0 11-8 0,-13 1 0 0,13 4-1 15,4 3-3-15,-4 1 0 0,-8 7 0 0,-6-4 0 16,10 5 19-16,-5-5 3 0,5 8 1 0,-5-4 0 15,-4-3-12-15,4-1-3 0,14-3 0 0,-19-1 0 16,-8-3 3-16,9-1 0 0,18-7 0 0,-1 4 0 16,-4-4-3-16,-4 3 0 0,-5 1 0 0,0-4 0 15,9 4-24-15,-4-5 0 0,-18 5 0 0,0 0 0 16,9 0-94-16,-9 3-14 0,-5 5-4 16,1-5-1008-16</inkml:trace>
          <inkml:trace contextRef="#ctx0" brushRef="#br0" timeOffset="32520.908">4656 3174 1602 0,'0'0'71'0,"13"-3"14"0,4-5-68 0,5 4-17 16,0-4 0-16,-4 0 0 0,4-3 56 0,4 3 7 15,9 0 1-15,-13-4 1 0,-9 1-9 0,5-1-3 0,8-4 0 0,-4 5 0 16,-9-5-26-16,0 4-6 0,5 1-1 0,4-1 0 16,-4 0-12-16,-5 0-8 0,-9 1 8 0,5-1-8 15,4 4 9-15,-13 8-9 0,-9-8 12 0,0 5-12 16,9 3 23-16,-13-4-3 0,-4 0 0 0,-5 4 0 16,-5 4 5-16,6 3 1 0,-1-3 0 0,0 4 0 15,-9 4 18-15,5 0 4 0,4 3 1 0,4 1 0 16,-4-1-1-16,5 1 0 0,4 0 0 0,-1 3 0 15,10 1-13-15,0 3-3 0,-10 0-1 0,14-3 0 16,9 3-16-16,-4-3-3 0,-1-5-1 0,0 5 0 16,10-1-3-16,-1-3-8 0,0-8 12 0,0 3-4 15,-4 1-8-15,13-4 0 0,4 0 0 0,-4-4 0 16,-4 0-80-16,3-1-22 0,19 1-4 16,4-4-1045-16</inkml:trace>
        </inkml:traceGroup>
        <inkml:traceGroup>
          <inkml:annotationXML>
            <emma:emma xmlns:emma="http://www.w3.org/2003/04/emma" version="1.0">
              <emma:interpretation id="{1246E7F2-2531-4D32-9EC7-229FE89FB84C}" emma:medium="tactile" emma:mode="ink">
                <msink:context xmlns:msink="http://schemas.microsoft.com/ink/2010/main" type="inkWord" rotatedBoundingBox="7855,3400 8795,3344 8847,4215 7907,427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7838.4113">6823 2808 723 0,'0'0'32'0,"0"0"7"0,0 0-31 0,0 0-8 16,0 0 0-16,0-8 0 0,4 0 84 0,-4 8 16 16,0 0 4-16,5-8 0 0,-5 1-19 0,4-1-3 15,-4-4-1-15,5 8 0 0,-5 4-17 0,0 0-4 16,4-8-1-16,-4 8 0 0,0-7-7 0,0 7 0 15,0 0-1-15,0 0 0 0,0 0-30 0,0 0-5 16,0 0-2-16,0 0 0 0,0 15 8 0,-4 5 2 16,-5-5 0-16,0 9 0 0,0-1-5 0,5-3-1 15,-5 7 0-15,0 0 0 16,-4 1 0-16,4-1 0 0,1 4 0 0,-1-4 0 0,4-3-3 0,-3-1-1 0,3 4 0 0,5-7 0 16,-4-1 1-16,4-7 0 0,-4 4 0 0,4-5 0 15,0 5-3-15,0-4-1 0,0-4 0 0,0 3 0 16,4-7-11-16,0 4 12 0,1 0-12 0,-1-4 12 15,5 3-27-15,0-3-5 0,-1 0 0 0,1-4-624 16,-4 4-125-16</inkml:trace>
          <inkml:trace contextRef="#ctx0" brushRef="#br0" timeOffset="38036.5954">6880 2402 1368 0,'-17'-11'60'0,"17"11"13"0,-9 0-58 0,9 0-15 15,-9-4 0-15,0 4 0 0,0 4 13 0,9-4 0 16,0 0 0-16,-4 7 0 0,0 5-25 0,4-4-6 16,4 4-1-16,0-1 0 0</inkml:trace>
          <inkml:trace contextRef="#ctx0" brushRef="#br0" timeOffset="38574.6503">7157 2820 939 0,'-5'0'41'16,"5"0"10"-16,0 0-41 0,0 0-10 0,0 0 0 0,0 0 0 15,5-8 90-15,-5 8 16 0,4-8 3 0,5 0 1 0,-5 0-18 0,0 1-3 16,-4 7-1-16,9-4 0 0,-9 4-4 16,9-8 0-16,-9 8-1 0,9-4 0 0,-9 4-31 15,13 0-5-15,-13 0-2 0,13 8 0 0,-4 0-21 0,4-1-4 16,-4 5 0-16,0 4-1 0,-5 7 0 0,5 0 0 15,-5 1 0-15,-4-1 0 0,0 1-7 0,0 3 0 16,0 4-1-16,-4-4 0 0,4-3-1 16,0-1 0-16,0-3 0 0,-5-1 0 0,5 1 2 0,-4-5 0 15,4 1 0-15,-4-8 0 0,4 3 0 0,0-3 1 16,0-8 0-16,0 0 0 0,0 0-3 0,0 0-1 16,0 0 0-16,0 0 0 0,0 0-1 0,0-8 0 15,0-7 0-15,0-1 0 0,0 1 3 0,4-9 0 16,-4 5 0-16,9-9 0 0,-9 1-19 0,9-4-4 15,4 4-1-15,0-5 0 0,0 5 2 0,0 12 1 16,5-9 0-16,-5 9 0 0,4 3 10 0,-3 0-13 16,-6 8 5-16,1 0 8 0,4 4-10 0,0 8 10 0,-8 0 0 15,8 0-9-15,-4 3 9 0,0 1 0 0,-5 4 0 16,0-1 0-16,1 5 15 0,3-5 8 0,1 5 1 0,0-4 1 16,0-1-25-16,0 5 0 15,-1-5 0-15,1-3 0 0,4 4 0 0,-4-5 0 0,-5 5 8 0,10-4-8 16,-1-1-48-16,4 1-12 15,1-4-3-15,-1 3-980 0</inkml:trace>
        </inkml:traceGroup>
        <inkml:traceGroup>
          <inkml:annotationXML>
            <emma:emma xmlns:emma="http://www.w3.org/2003/04/emma" version="1.0">
              <emma:interpretation id="{7A9A4BE7-AAE4-442A-881F-9A199D0E4CC0}" emma:medium="tactile" emma:mode="ink">
                <msink:context xmlns:msink="http://schemas.microsoft.com/ink/2010/main" type="inkWord" rotatedBoundingBox="9801,2965 11835,2844 11921,4299 9888,442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9674.0608">8964 2800 403 0,'0'0'17'0,"0"0"5"0,-4-4-22 0,4 4 0 16,0 0 0-16,0 0 0 0,0 0 156 0,0 0 26 15,0 0 6-15,0 0 0 0,-5-8-84 0,5 8-18 16,0 0-3-16,0 0-1 0,0 0-24 0,0 0-5 15,0 0-1-15,0 0 0 0,0 0-27 0,9-4-5 16,0-3-2-16,4 3 0 0,0 0 22 0,5 0 4 16,4-4 0-16,4 8 1 0,0-4-23 0,1 4-5 15,3-11-1-15,5 3 0 0,-4 0 27 0,4 4 5 16,-4-4 0-16,4 4 1 0,0 0-39 0,-4 1-10 16,0-1 0-16,4 4 0 0,-5-4-15 0,5 4-5 0,-4 0 0 15,0 0-860-15</inkml:trace>
          <inkml:trace contextRef="#ctx0" brushRef="#br0" timeOffset="40650.5153">9293 2219 345 0,'0'0'31'0,"0"0"-31"0,4-8 0 0,1-4 0 16,-1 9 116-16,1-13 18 0,-1 12 3 0,-4 4 1 16,0 0-39-16,0 0-8 0,0-12-2 0,0 12 0 15,0 0-13-15,0 0-4 0,0 0 0 0,0 0 0 16,-9 12-19-16,5-4-4 0,-5 7-1 0,-4 5 0 16,-5 11-7-16,-4 8-1 0,1 8-1 0,-1 4 0 15,0 3 0-15,-5 5 0 0,-3-1 0 0,-1 1 0 16,5-1 9-16,4-3 1 0,0-4 1 0,0-1 0 15,0-3-21-15,4 4-4 0,-4-4-1 16,5-5 0-16,4 1 11 0,-5-4 1 0,1 0 1 0,3 0 0 0,-3-7-29 16,4-1-8-16,0 0 0 0,-5-4 0 0,5-7 0 15,0-1 0-15,-1 1-12 0,6-5 4 16,-1 1-124-16,0-4-25 0,0-5-5 0,1 1-677 16</inkml:trace>
          <inkml:trace contextRef="#ctx0" brushRef="#br0" timeOffset="41501.007">9670 1934 1609 0,'0'0'35'0,"0"-11"7"0,0-1 2 0,0 0 2 0,0 12-37 0,0 0-9 0,0 0 0 0,0 8 0 15,-4 0 18-15,4 7 2 0,-4 5 0 0,-1 11 0 16,-4 0 19-16,5 8 4 0,-5-4 1 0,1 16 0 16,-6 8 0-16,1-9 0 0,0 5 0 0,0 11 0 15,-5 4 4-15,1-3 2 0,4-1 0 0,-1 4 0 16,-3-4-21-16,4 1-4 16,-5-5-1-16,5 1 0 0,0-13-11 0,0 5-2 0,-5-8-1 0,5-1 0 15,0 1-2-15,0-8 0 0,0 0 0 0,4-11 0 16,-4-5 0-16,-1-4 0 0,10-3 0 0,-5-4 0 15,0-4-8-15,5-1 0 0,4-7 9 0,0 0-9 16,-4 0 31-16,-1-7 1 0,5-1 1 0,0-4 0 0,0 0-33 16,5-7 0-16,-5-8 0 0,8-1 0 0,1 5 0 15,4-8 0-15,1-4 0 0,3-1 0 0,1 1 0 16,4 4 0-16,0 0 0 0,0 8 0 0,-5 3 0 0,1 4 0 16,-1 9 0-16,-4 3 0 0,5 0-10 15,-5 12-9-15,0-1-1 0,0 5-1 0,1 0 8 0,-1 3 1 16,-5-3 1-16,1 8 0 0,0 3 11 0,-5-3 0 15,1-5 0-15,-1 9 8 0,5-5-8 0,-5 1 0 16,5-5 0-16,-5 1 0 0,5-1 0 0,-4-7 0 16,-1 0 0-16,-4-8-8 0,13 8 16 0,-4-8 3 15,4 0 1-15,0 0 0 0,-13 0-12 0,18-12-17 16,-1 4 4-16,1-7 1 0,-1-5 12 0,1 1 0 16,0-1 0-16,-1-3 0 0,5-1 0 0,-4 1 0 15,-1-4 0-15,1 7 0 0,-1 1 0 0,1 3 0 0,-9 4-8 16,-1 8 8-16,-8 4-8 0,0 0 8 0,9 0-13 0,0 4 5 15,-5 8 8-15,1 4 0 0,-1 3 8 0,0 1-8 16,-4-1 0-16,5 5 0 0,-5-1-10 0,4-4 10 16,1-3 0-16,3-4 0 0,-8 3 0 0,9-3 0 15,-4-4 9-15,-5-8 3 0,0 0 0 0,13 8 0 16,-5-4-12-16,6-1 0 0,-6-6 0 0,6-5 0 16,-1 4 0-16,0-8 0 0,4-3 0 0,1 3 0 15,0 0 12-15,-5 0-4 0,9-7 0 0,-9 3 0 16,9-3-8-16,-9-1 0 0,4-3 0 0,5 3 0 15,0-3 0-15,0 7-11 0,5-3 3 0,-5 3 0 16,4 1 8-16,0-1-10 0,1 4 10 0,-6 5-10 0,1-1 10 16,0 0 0-16,-4 4 0 0,4 0 0 0,-9 0 0 15,5 8 0-15,-1 0 0 0,1 4 0 0,-5 0 0 0,0 0 0 16,0-1 0-16,-4 1 8 0,4 4-8 0,-4 3 0 16,-5 1 0-16,5-4-8 0,-9-1 8 0,4-3 16 15,-4 4-4-15,-4 4-1 0,0-1 15 0,-1 1 3 16,-8-1 1-16,0 5 0 0,-5-5-21 0,-4 1-9 15,0 0 8-15,-4-1-8 0,0 1 12 0,-9-4-4 16,0-5 0-16,-5 9 0 0,1 0-8 0,4-1 0 16,4-3 0-16,0 0 8 15,-4-1-40-15,4-3-8 0,-4-4-1 0,4 0-1058 0</inkml:trace>
          <inkml:trace contextRef="#ctx0" brushRef="#br0" timeOffset="41648.5892">10271 2207 2026 0,'0'0'44'0,"0"0"10"0,0 0 2 0,0 0 1 0,0 0-45 0,0 0-12 0,0 0 0 0,0 0 0 16,9 12-86-16,0 0-19 0,-5-1-4 0,1-3-1 16</inkml:trace>
        </inkml:traceGroup>
        <inkml:traceGroup>
          <inkml:annotationXML>
            <emma:emma xmlns:emma="http://www.w3.org/2003/04/emma" version="1.0">
              <emma:interpretation id="{41D815A8-8C05-4D98-BC61-376F3EF03047}" emma:medium="tactile" emma:mode="ink">
                <msink:context xmlns:msink="http://schemas.microsoft.com/ink/2010/main" type="inkWord" rotatedBoundingBox="13637,2782 16537,2610 16608,3794 13708,396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2440.9572">12649 2402 1216 0,'0'0'27'0,"0"-4"5"0,0 4 2 0,0 0 0 0,0 0-34 0,0 0 0 16,-8 4 0-16,3 4 0 0,-4 4 104 0,1 3 13 16,-1 5 3-16,0 3 1 0,0 8-29 0,1 1-7 15,-6-1-1-15,6 4 0 0,-1-12-27 0,0 9-5 16,5-5-2-16,-5 4 0 0,5-8-3 0,-1 1-1 15,5-5 0-15,0-3 0 0,0 3-30 0,5 1-7 16,-5-8-1-16,4 3 0 0,5-3-16 0,-1-4-4 0,6 0-1 0,-6-1 0 31,6 1-181-31,-1-8-36 0,13-4-7 0,5-4-2 0</inkml:trace>
          <inkml:trace contextRef="#ctx0" brushRef="#br0" timeOffset="42503.9179">12803 2270 1267 0,'-18'-12'112'0,"14"4"-89"0,0 4-23 0,-1-4 0 16,1 1 98-16,4 3 15 0,-5-4 3 0,5 8 1 15,0 0-61-15,0 0-12 0,0 0-2 0,0 0-834 16</inkml:trace>
          <inkml:trace contextRef="#ctx0" brushRef="#br0" timeOffset="42922.2861">13092 2465 1638 0,'0'0'36'0,"0"0"7"0,0 0 1 0,0 0 3 0,0 0-38 0,9 7-9 16,-9-7 0-16,13 8 0 0,-4 4 56 0,0 0 10 15,4-1 2-15,-4 1 0 0,0 0-13 0,-1 3-3 16,1-3 0-16,-4 0 0 0,-1 3-16 0,0 1-3 15,1-4-1-15,-5-1 0 0,0 1-3 0,0-4-1 0,0-8 0 16,0 12 0-16,-9-1-19 0,5-3-9 0,4-8 8 16,-5 8-8-16,5-8 12 0,0 0-4 0,0 0 0 15,0 0 0-15,0 0-8 0,0 0 0 0,-4 0 9 0,4 0-9 16,0 0 0-16,-5-8 0 0,5 0 0 0,5-3 0 16,-1-5 0-16,1 0 0 0,3-3 0 0,1-5 8 15,4 1 0-15,0 0 0 0,1-5 0 0,3 1 0 16,1 4-8-16,-1 3 0 0,-4 1 0 0,5 3 0 15,-5 0 0-15,0 5-10 0,0 3 10 0,1 4 0 16,-14 4-10-16,8 8 10 0,1 7-8 0,0-3 8 16,-5 4 0-16,1 3 0 0,-1 5 0 0,1-5 0 15,-5 5 8-15,4 3 0 0,-4-8 0 0,0 5 0 0,4 7 0 0,-4-12 1 16,0 1 0-16,9-1 0 0,-9 1-27 0,4-4-6 16,-4-1 0-16,5-3-1 15,-1-4-167-15,-4-8-32 0,13 15-8 0,1-15 0 0</inkml:trace>
          <inkml:trace contextRef="#ctx0" brushRef="#br0" timeOffset="43249.3197">13869 2344 1652 0,'0'0'36'0,"0"0"8"0,0 0 2 0,4-8 0 0,1 0-37 0,-5 8-9 0,0 0 0 0,0 0 0 16,0 0 40-16,0 0 7 0,0 0 1 0,0 0 0 16,0 0-23-16,-5 8-4 0,-8 0-1 0,0 7 0 15,0 5 20-15,0-5 3 0,-5 5 1 0,9-1 0 16,-4 1-23-16,5 3-4 0,-1 5-1 0,4 3 0 16,-3-4 4-16,3-3 0 0,5 3 0 0,0-8 0 15,0 1 9-15,0-1 3 0,-4-3 0 0,4 0 0 16,0-5-2-16,-5 1 0 0,5-12 0 0,-4 12 0 15,-5 3-6-15,-4-11-2 0,0 8 0 0,4 3 0 16,-4-3-14-16,-5 4-8 0,1-1 10 0,-5 1-10 16,-4-4-16-16,4-1-10 15,-5 5-2-15,5 0-697 0,1-9-140 0</inkml:trace>
          <inkml:trace contextRef="#ctx0" brushRef="#br0" timeOffset="43457.566">14330 2246 864 0,'17'-19'38'0,"-4"11"8"0,1-4-37 0,8 1-9 16,4-5 0-16,5 12 0 0,-5-4 280 0,9 4 53 16,-4-7 11-16,4 7 3 0,-5 0-239 0,6-4-48 15,-1 4-10-15,4 0-2 0,-4 0-39 0,0-3-9 16,-4 7 0-16,4-4 0 0,-4 4 0 0,-5 0-15 15,1 0 5-15,-10 0-661 16,1 0-132-16</inkml:trace>
          <inkml:trace contextRef="#ctx0" brushRef="#br0" timeOffset="43691.8918">14760 1642 1497 0,'0'0'32'0,"0"0"8"0,0 0 0 0,0 0 4 0,-5 0-36 0,-4 12-8 0,1-1 0 0,-1 9 0 16,0-1 76-16,0 9 14 0,-4 3 2 0,9 4 1 16,-9 4 1-16,8 4 0 0,-8 0 0 0,4 0 0 15,1-1-20-15,-1 5-4 0,0-4-1 0,0 4 0 16,-4 4-14-16,0-9-3 0,0 5-1 0,0 4 0 16,-1-4-15-16,1 3-4 0,-4-7 0 0,4 4 0 0,-1-8-32 15,1 0 0-15,4 0 0 0,1 0 0 16,-1-8-120-16,0-3-30 0,0-5-6 0,9 0-2 15</inkml:trace>
          <inkml:trace contextRef="#ctx0" brushRef="#br0" timeOffset="44069.7279">15198 2511 2026 0,'5'-3'44'0,"8"-5"10"0,-4-8 2 0,4 4 1 0,0 5-45 0,0-13-12 15,-4 5 0-15,0-1 0 0,0 4 63 0,-5 1 10 16,5-1 3-16,-9 12 0 0,0 0-20 0,0 0-3 0,-9-4-1 0,0 4 0 16,-8 8-35-16,-5 0-7 0,-5 3-2 0,-3 9 0 15,-1 3-8-15,0 1 0 0,-4 3 0 0,0 4 0 16,4 0 0-16,1-3 0 0,8-1 0 0,0 4 0 16,4-4 0-16,1 1 0 0,8-9 0 0,4 1 0 15,1-5 0-15,0-3 0 0,4-12 0 0,4 8 0 16,-4-8 0-16,9 4 0 0,0-4 0 0,8-4 0 15,-4-4 0-15,9-4 0 0,0 1 0 0,4-9 0 16,-4 1 0-16,9-5 0 0,-5-3 0 0,5 0 0 16,0-1 0-16,0 1 0 0,-1-4 0 0,1 3 0 15,-5 9 0-15,1-1 0 0,-5 5 0 0,-5 3 0 16,-4 8 12-16,0 4 0 0,1 4 0 0,-6 4 0 16,1 4-12-16,-4-5 8 0,-1 5-8 0,0 8 8 15,-4-1 0-15,0 1 0 0,-4-5 0 0,4 5 0 0,-4 3-8 16,-1-3-17-16,-4-1 4 0,5-3-1132 15</inkml:trace>
        </inkml:traceGroup>
        <inkml:traceGroup>
          <inkml:annotationXML>
            <emma:emma xmlns:emma="http://www.w3.org/2003/04/emma" version="1.0">
              <emma:interpretation id="{7C2B96F8-D875-4B9E-9277-5A6B64019299}" emma:medium="tactile" emma:mode="ink">
                <msink:context xmlns:msink="http://schemas.microsoft.com/ink/2010/main" type="inkWord" rotatedBoundingBox="17046,3004 18750,2903 18803,3785 17099,388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4444.132">15883 2242 1911 0,'9'-11'84'0,"-5"3"19"0,5 4-83 0,4 0-20 15,-4 0 0-15,-1 8 0 0,6 0 54 0,-1 4 6 16,-4-4 2-16,-1 7 0 0,-3 5-3 0,3 0-1 16,-3-1 0-16,-1 5 0 0,-4 7-8 0,0-8-2 0,0 1 0 0,-4 3 0 15,-1 1-28-15,1-5-7 0,-5 5-1 16,1-1 0-16,3-7-12 0,-4-1 8 0,-4-3-8 0,4 0 0 16,1-5 0-16,8-7 8 0,-9 4-8 0,9-4 0 15,0 0 0-15,0 0 0 0,0 0 0 0,0-7 0 16,0-5 0-16,4 0 0 0,5-7 0 0,4 3 0 15,0-3 0-15,5-5 0 0,-1-3 0 0,5 0 0 16,0-1 0-16,9 5 0 0,-5 3 0 0,5-7 0 16,0 8 0-16,0 3 0 0,-5 8 0 0,0 0 0 15,-8 4 0-15,4 4 11 0,-9 0-3 0,0 4-8 16,-9 4 8-16,10 4-8 0,-10-4 0 0,0 3 0 16,1 5 32-16,-5-4 0 0,0 3 0 0,4 1 0 0,0 7-32 15,1-3 0-15,-5-1 0 0,4 1 0 16,-4-1-89-16,0-3-25 0,0 3-5 0,0 1-614 15,0-1-123-15</inkml:trace>
          <inkml:trace contextRef="#ctx0" brushRef="#br0" timeOffset="44929.064">17098 1938 1720 0,'9'-11'76'0,"-9"11"16"0,-5 0-73 0,5 0-19 16,0 0 0-16,0 0 0 0,-8 7 68 0,-5 5 11 16,-9 4 1-16,-5-5 1 0,5 5-25 0,-4 0-6 0,-5 3-1 0,1 8 0 15,3-11 4-15,5 3 1 0,-4 1 0 0,8 3 0 16,-3 1-35-16,3 3-7 0,0 0-2 16,5 4 0-16,-4 1 22 0,8 3 4 0,0 0 0 0,5-8 1 15,-1 4-13-15,1 1-4 16,0 3 0-16,4-8 0 0,4 0-10 0,0 1-2 0,1-1-8 0,4 0 12 15,-1-3 6-15,5-5 1 0,1-3 0 0,3-5 0 16,5-3-9-16,4-4-2 0,5-4 0 0,4 0 0 16,5-8-8-16,4-3 8 0,4-1-8 0,5-8 8 15,-5 1-8-15,-13 3 0 0,9-7 0 0,-5-4 0 16,-4-1 0-16,0-3 0 0,1 8 0 0,-6-12 0 16,1 3 31-16,0-3 1 0,-14 4 0 0,5 8 0 15,-4-1-47-15,-10 9-9 0,-3-5-1 16,-5 8-1-16,-9 5 26 0,5 3 0 0,-5-4 12 0,-4 8-4 0,0 4 8 15,-5 4 3-15,0-1 0 0,1 9 0 0,-1 0-19 0,1 3 0 16,-5-3 0-16,4 7 0 0,5 1 0 0,0 3 0 16,-5-4 0-16,10-3 0 0,3 3 0 0,1 4 0 15,4-7 0-15,4 7 0 0,5 1 0 0,0-1 0 16,4-4 0-16,0 1 0 0,5-1-10 0,4 0-6 16,4 1 0-16,9-5-1 15,5 1-135-15,3 3-28 0,10-11-4 0,9 4-2 0</inkml:trace>
        </inkml:traceGroup>
        <inkml:traceGroup>
          <inkml:annotationXML>
            <emma:emma xmlns:emma="http://www.w3.org/2003/04/emma" version="1.0">
              <emma:interpretation id="{DCA14DAA-7C34-4698-B512-89831BF00087}" emma:medium="tactile" emma:mode="ink">
                <msink:context xmlns:msink="http://schemas.microsoft.com/ink/2010/main" type="inkWord" rotatedBoundingBox="20489,2989 21840,2909 21881,3605 20530,368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6452.2415">20248 2301 1450 0,'22'0'32'0,"4"-4"6"0,-8 4 2 0,-1-4 1 0,-3 0-33 0,-1 4-8 0,0-4 0 0,0 0 0 16,5 0 64-16,-5-3 10 0,4-5 2 0,5 4 1 15,-4-4-10-15,4 1-3 0,0-5 0 0,0 4 0 16,-5-3 0-16,1-1 0 0,-1 1 0 0,-4-1 0 15,1 0-51-15,-6 1-13 0,1 3 0 0,-4-3 0 16,-1 3 0-16,-4 0 0 0,-4 1 0 0,-1 3 0 16,-4 4 36-16,1 4 4 0,-10 0 0 0,1 0 1 15,-1 8-14-15,-8 3-3 0,4-7-1 0,-5 8 0 16,1 3-23-16,4 1 0 0,-4 0 0 0,4 3 0 16,0 1 56-16,4 3 6 0,1-3 2 0,4-5 0 15,8 9-77-15,-3-5-15 0,3 1-4 16,10-1 0-16,-1 8 52 0,9-7 9 0,5-1 3 0,-1 5 0 15,5-5-64-15,4 5-12 0,5 3-2 0,4-4-1 16,0 1-129-16,5 3-27 0,48 16-5 16,-23-12-685-16</inkml:trace>
          <inkml:trace contextRef="#ctx0" brushRef="#br0" timeOffset="46014.1038">19331 2180 979 0,'53'-12'87'0,"-36"4"-70"0,-12-3-17 0,-1-1 0 0,-8 0 83 0,4 1 13 15,0-1 2-15,0 4 1 0,-9 0 1 0,5 1 0 16,4 7 0-16,0 0 0 0,0 0-42 0,0 0-8 16,-9-4-2-16,9 4 0 0,0 0-3 0,-5 15-1 15,-3 1 0-15,3 7 0 0,5 1-28 0,-8 7-7 16,3-4-1-16,-4 0 0 0,5 1 0 0,0 3 0 15,8-4 0-15,-4 1 0 0,-4-5 7 0,4 0 1 16,4-3 0-16,0-1 0 0,-4-7 12 0,9-4 4 16,-9-8 0-16,5 8 0 0,8-4-16 0,-5-1-4 15,-8-3 0-15,9-3 0 0,9-1-3 0,-5-8-1 16,0 0 0-16,0-3 0 0,5-1-8 0,-1 0 8 16,5 1-8-16,0-5 8 0,-4-3-8 0,4 7 0 15,8-15 0-15,-3 12 0 0,-10-9 0 0,1 9 0 16,4-1 0-16,-5 13 0 0,-4-9 0 0,-8 12 0 15,-1 4 0-15,9-8 0 0,-4 16 0 0,-9-8 0 0,0 8 0 16,0 7 0-16,9 1 0 0,0 0 0 0,-9-5 0 16,0 9 0-16,-9-1 0 0,9 1 10 0,0-1-2 0,0-3-8 15,-4 0 8-15,-1-1-8 0,14-7 0 0,-5 4 0 16,1-5 0-16,-5-7 0 0,0 0 0 0,4 4 0 16,9 0 20-16,5-4 4 0,-5-4 1 0,0 0 0 15,9-7 2-15,0-1 0 0,-9-4 0 0,5 5 0 16,-1-1-3-16,1 0-1 0,-1-7 0 0,1 3 0 15,0-3-15-15,-1-1-8 0,-4 1 8 0,5-5-8 0,-5 1 24 0,4 0 1 16,-3-1 0-16,-1 1 0 16,-4-5-40-16,4 1-8 0,0 4-1 0,-4-4-1 0,-1 3 25 0,6 9 0 15,-6-1 0-15,1 4 0 16,0 8-202-16,0 4-35 0</inkml:trace>
        </inkml:traceGroup>
        <inkml:traceGroup>
          <inkml:annotationXML>
            <emma:emma xmlns:emma="http://www.w3.org/2003/04/emma" version="1.0">
              <emma:interpretation id="{E691A49E-2CA6-4E80-A4DB-489C61044746}" emma:medium="tactile" emma:mode="ink">
                <msink:context xmlns:msink="http://schemas.microsoft.com/ink/2010/main" type="inkWord" rotatedBoundingBox="23843,2463 26834,2286 26887,3179 23896,3357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7395.9572">23736 1923 921 0,'31'-32'40'0,"-18"21"10"0,0-5-40 0,-9 4-10 15,1-3 0-15,-1-1 0 0,1 1 181 0,3 3 35 16,-8 0 6-16,0 4 2 0,0 8-128 0,0 0-26 16,0 0-5-16,-8-3-1 0,-6 3 2 0,-3 0 0 15,-1 3 0-15,-12 5 0 0,-1 8-54 0,0 3-12 16,0-3 0-16,5 3 0 0,-5 5 0 0,1-1 0 15,3 1 0-15,-3-5 0 0,12 5 30 0,-4-5 9 16,5 1 1-16,4-1 1 0,4-3-30 0,0-5-11 16,0-3 0-16,0 4 9 0,5-4-9 0,-5-1 0 15,9-7 0-15,0 4 0 0,5 4 18 0,3 0 2 16,6-8 0-16,-1 0 0 0,0 0-36 0,0-4-8 16,0-4 0-16,0 0-1 0,5-3 15 0,-1-1 10 0,-3-7-12 0,8-5 12 31,-5-3-33-31,5 0 0 0,4-1 0 0,1 1 0 0,-1 4 33 0,-4-1 0 0,0 1 0 0,0 7 0 15,-9 4 0-15,-4 5 0 0,4-1 0 0,-13 8 0 16,0 0 44-16,4 8 16 0,5-1 4 0,-9 1 0 16,0 8-64-16,0 3 0 0,0 5-9 0,4 3 0 15,-4 0 9-15,5 1 9 0,-10-1-1 0,5 4-8 16,0-7-13-16,-4-1-10 0,4 4-1 0,0-7-1024 16</inkml:trace>
          <inkml:trace contextRef="#ctx0" brushRef="#br0" timeOffset="47716.8897">24148 1743 1728 0,'0'0'38'0,"5"0"8"0,8-11 2 0,-4 7 0 0,0 4-39 0,4 4-9 16,0-1 0-16,0 9 0 0,0 4 104 0,0-8 20 15,-4 7 3-15,0 5 1 0,0-1-103 0,-5 1-25 16,0 3 0-16,-4 0 0 0,5 1 56 0,-1 3 7 15,-4-7 1-15,5 3 0 0,-10-3-43 0,10-1-8 16,-1-3-1-16,5-1-1 0,-9 1 5 0,4-5 2 16,9-3 0-16,0 0 0 0,1 0-5 0,-1-4-1 15,4 0 0-15,5-4 0 0,5-4 9 0,-5 0 2 16,-5 0 0-16,1-4 0 0,-1 0-10 0,1-3-1 16,-5-1-1-16,0 0 0 0,0-7-11 0,0-1-16 15,-8 1 4-15,4-5 1 0,-1-3 38 0,5 0 7 16,1 0 2-16,3-5 0 0,-4 9-27 0,0-4-9 15,1-1 0-15,3 1 9 16,-4 4-38-16,1-1-8 0,3 1-2 0,-4 7-764 0,5 5-153 16</inkml:trace>
          <inkml:trace contextRef="#ctx0" brushRef="#br0" timeOffset="48133.539">25131 1864 1728 0,'31'-15'38'0,"-18"11"8"0,9 0 2 0,-9 0 0 0,-13 4-39 15,0 0-9-15,18 0 0 0,4 0 0 0,-9 0 0 0,4 4 0 16,1-8 0-16,4 4 0 0,0-8 53 0,0 8 9 16,4-4 2-16,-4 0 0 0,4 0-14 0,1-3-2 15,3 3-1-15,-3-4 0 0,-1 0-24 0,0 0-5 16,1 0-1-16,-5-3 0 0,-14-1-17 0,10-4 0 15,-5 5 0-15,0-1 0 0,-13-7 10 0,5 3-2 16,-10 0 0-16,5 1 0 0,-4 3-8 0,-5 0-11 16,-4-3 3-16,-5 7 0 0,10-8 8 0,-10 5 0 15,0 3 0-15,1 0 0 0,-1 4 0 0,1 0 0 16,-1 0 0-16,1 0 0 0,-1 4 31 0,1 4 8 16,-1 4 1-16,0 0 1 0,-3 4-14 0,-1 3-3 15,4-3-1-15,1 11 0 0,3 5-23 0,1-5 0 16,-4 4 0-16,8 1 0 0,0-5 0 0,0 4 0 15,5 1 0-15,4 3 0 0,0-4 40 0,0 0 4 16,0-3 1-16,4 3 0 0,5-3-29 0,0-1-5 0,4 4-2 16,5-3 0-16,-5-5-9 0,9 1-9 0,4-5 9 0,5 5-13 31,-1-5-99-31,1 1-19 0,9 3-4 0,-1 1-1 0</inkml:trace>
          <inkml:trace contextRef="#ctx0" brushRef="#br0" timeOffset="47023.1818">22687 1564 1267 0,'0'0'28'0,"5"-12"5"0,-1 0 2 0,-4 1 1 0,0-5-36 0,0 4 0 16,5 5 0-16,-1-9 0 0,18 4 81 0,-9 5 10 15,-4 3 1-15,-9 4 1 0,0 0-18 0,0 0-4 16,4 11-1-16,1 9 0 0,-5 3-34 0,0 5-6 16,0 3-2-16,-5 8 0 0,5 4-28 0,0 0 8 15,-4 7-8-15,4-3 0 0,0 0 54 0,0 4 8 16,-5-9 2-16,5 1 0 0,-4-8-8 0,0 1 0 15,-1-5-1-15,1 0 0 0,0-4-37 0,-1-7-7 16,1 3-2-16,4-11 0 0,0-1-9 0,0-11 0 16,0 0 0-16,0 0 0 0,0 0 28 0,0 0 3 0,0 0 1 15,0 0 0-15,-5-3-14 0,5-9-2 16,0 4-1-16,5-4 0 0,-1-3-15 0,5-1 9 16,0-3-9-16,4-5 8 0,0 1 4 0,0-4 1 15,0-5 0-15,1 5 0 0,-1 4-13 0,4 7 0 16,1-3 0-16,4 3 0 0,0 4 0 0,0 5 0 0,0 7 0 0,-1-8 0 15,-3 8-11-15,4 8-5 0,4-1 0 0,-13 5-1 16,1-4 27-16,-1 7 6 0,0 5 0 0,-4-1 1 16,-1 1-27-16,1-1-6 0,4 5 0 0,5-5-1 15,4 1-11-15,0-1-3 16,0-3 0-16,-5 3 0 0,-12 1-168 0,8-1-33 0,-4-7-8 16,4 8-620-16</inkml:trace>
        </inkml:traceGroup>
        <inkml:traceGroup>
          <inkml:annotationXML>
            <emma:emma xmlns:emma="http://www.w3.org/2003/04/emma" version="1.0">
              <emma:interpretation id="{EB646306-2507-4C70-AAD5-EF1FAF870CF0}" emma:medium="tactile" emma:mode="ink">
                <msink:context xmlns:msink="http://schemas.microsoft.com/ink/2010/main" type="inkWord" rotatedBoundingBox="28096,2615 28522,2590 28544,2949 28118,2974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.98971E7">27184 1786 403 0,'-8'-4'17'0,"8"0"5"0,0 0-22 0,0-3 0 0,0-5 0 0,-5 4 0 16,5 4 119-16,0-7 19 0,0-1 4 0,0 4 1 15,0 8-73-15,0-4-14 0,0-4-4 0,0-3 0 16,0 3-25-16,0 4-6 0,5-4-1 0,-1 0 0 15,-4 1-3-15,4 3-1 0,1-4 0 0,-1 0 0 16,-4 0 16-16,5 0 2 0,-5 1 1 0,0 3 0 16,-5-4-18-16,5 8-3 0,0 0-1 0,0 0 0 15,0 0 3-15,0 0 0 0,0 0 0 0,-9 0 0 16,5 0-16-16,4 0 0 0,-13 0 0 0,4 0 0 0,0 0 0 16,1 0 0-16,-6 0-8 0,6 4 8 0,-1 0 0 0,0 0 0 15,-4 3 0-15,4-7 0 0,9 0 9 0,-13 8-1 16,4 0 0-16,0 0 0 0,1 4-8 0,3-1 0 15,-4-3 0-15,1 0 0 0,-1 4 18 0,0-5 2 16,0 5 0-16,1 0 0 0,-1-1-20 0,0 5 0 16,0-4 0-16,5-1 0 0,-1 1 0 0,1 4 16 15,0-5-3-15,-1 1-1 0,5 0-12 0,0 0 0 16,0-1 8-16,0-3-8 0,5 4 0 0,-5-1 9 16,8 5-9-16,-8-16 8 0,5 4-8 0,-1 8 0 15,-4-12 0-15,13 7 8 0,-4 5-8 0,0-8 0 16,0 0 0-16,4 0 8 0,0 4-8 0,0-8 0 0,-4 0 0 15,4 0 8-15,5 0-8 0,-5 0 0 0,0-4 0 16,-4 0 8-16,0 0-8 0,4 0 0 0,-9-4 0 16,5 0 0-16,0 1 0 0,-5-5 0 0,0 8-9 15,1-12 9-15,-1 1-8 0,5 3 8 0,-5 0-12 0,5 1 12 16,-4-5-8-16,3 1 8 0,-3 3 0 0,4-4 0 16,-1 1 0-16,5 3 0 0,-8 0 0 0,4 1 0 15,-5 3 0-15,-4 8 0 0,0 0 0 0,0 0 0 16,0 0 0-16,0 0 0 0,9 0 0 0,-9 0 0 15,0 0 0-15,0 0 9 0,0 0 1 0,0 0 0 16,0 0-2-16,9 8 0 0,-9-8 0 0,4 15 0 16,0 1-8-16,1-8 8 0,-1 3-8 0,0 1 8 15,5 0-8-15,-4 3 0 0,3 1 0 0,1-1 0 0,0-3-12 16,0 4-5-16,0-1-1 0,-1-3-711 16</inkml:trace>
        </inkml:traceGroup>
        <inkml:traceGroup>
          <inkml:annotationXML>
            <emma:emma xmlns:emma="http://www.w3.org/2003/04/emma" version="1.0">
              <emma:interpretation id="{B452277F-3C9E-4C94-8C3E-23AA8EB4E096}" emma:medium="tactile" emma:mode="ink">
                <msink:context xmlns:msink="http://schemas.microsoft.com/ink/2010/main" type="inkWord" rotatedBoundingBox="29364,2116 31665,1979 31717,2866 29417,3002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.9899E7">28878 1127 518 0,'-4'-23'23'0,"-1"15"5"0,5 0-28 0,0 0 0 0,0 0 0 0,0 8 0 16,0 0 159-16,0 0 26 0,0 0 6 0,0 0 1 16,0 0-99-16,5 12-19 0,3 0-4 0,1 7-1 15,0 1-23-15,0-1-5 0,-5 13-1 0,0-1 0 16,5-4-7-16,-4 4-1 0,-5 4-1 0,4-3 0 15,-4-1-8-15,0 4-2 0,-4 0 0 0,4 4 0 16,-5-8-10-16,1 4-3 0,-1-7 0 0,5 7 0 16,-4 0-8-16,0 0 0 0,4-4 0 0,0 0 8 15,-5-3-8-15,1-1 0 0,4-4 0 0,-5 1 0 16,5-5-57-16,0 5-7 16,0-13-2-16</inkml:trace>
          <inkml:trace contextRef="#ctx0" brushRef="#br0" timeOffset="1.98995E7">29317 1599 1555 0,'0'0'138'0,"0"-12"-110"15,0 1-28-15,0 3 0 0,0-4-8 0,0 12-8 16,0-8 0-16,0-3-1 0,-5 3 17 0,5 4 16 15,0 4-4-15,-9-8 0 0,5 4 2 0,-5 0 0 0,1 0 0 0,-1 0 0 16,4 1 0-16,-3 3 0 16,-1 0 0-16,0 0 0 0,-4 0 23 0,4 0 5 0,0 0 1 0,-4 3 0 15,9 1-19-15,-9 4-3 0,4 0-1 0,0 0 0 16,0 0 4-16,1-1 0 0,-1 5 0 0,0 0 0 16,5 3-12-16,-1 1-3 0,5 3 0 0,-4-3 0 15,4 0-9-15,4-1 0 0,1 5 0 0,3-5 0 16,-3 1 0-16,8 0 0 0,0-1 0 0,5 1 8 15,-5-8-8-15,4-1-16 0,-4 1 4 0,5-4 1 16,0 4-10-16,-1-8-3 0,1 0 0 0,-1-4 0 16,1-4 9-16,-5 4 2 0,4-7 0 0,-3 3 0 15,-6-4 13-15,1 4 0 0,4-15 0 0,-8 3 0 16,4 1 8-16,-5-1-8 0,0-3 9 0,1 3-9 16,-1 1 16-16,0-4-2 0,-4 11-1 0,0-4 0 15,5 5 0-15,-5 3 0 0,0 8 0 0,0 0 0 0,0 0 10 16,0 0 1-16,0 0 1 0,0 0 0 0,-9 11-25 15,5 1 0-15,-1 4 0 0,-3-1 0 0,3 1 0 16,1 3 12-16,4-3 0 0,-5 7 0 0,1-3-12 0,4-1-14 16,-4-3 3-16,4 7 1 15,0 5-101-15,-5-13-20 0</inkml:trace>
          <inkml:trace contextRef="#ctx0" brushRef="#br0" timeOffset="1.98986E7">28544 1572 230 0,'0'0'20'0,"0"0"-20"15,0 0 0-15,0 0 0 0,0 0 136 0,0 0 24 16,0 0 4-16,0 0 0 0,5-4-94 0,-5 4-19 16,0 0-4-16,4-12-1 0,-4 12 14 0,0-8 4 15,0 4 0-15,0-3 0 0,-4-1-16 0,4 8-4 16,-5-4 0-16,5 4 0 0,-4-8-9 0,4 8-3 16,0 0 0-16,0 0 0 0,0-4-11 0,0 4-2 15,0 0-1-15,0 0 0 0,0 0-18 0,-9-4 0 16,5 4 8-16,-5 0-8 0,9 0 10 0,-9 0-2 15,1 0 0-15,-1 4 0 0,-4 0 8 0,4 0 2 16,0 0 0-16,-4 0 0 0,4 4-2 0,-4 3-1 16,-5-7 0-16,5 8 0 0,-4 0 5 0,4-1 2 15,-5 1 0-15,5 7 0 0,0-7-12 0,0 8-2 16,-1-5-8-16,1 9 12 0,0-5-12 0,4 1 0 16,5-5 0-16,-5 5 0 0,5-9 0 0,-1 9 0 0,5-1 0 15,0 1 0-15,-4-1 0 0,4-3 0 0,0 4 8 0,4-9-8 16,1 1 0-16,-1 0 0 0,5 3-12 0,0-3 12 31,4-4-45-31,0 0-3 0,5-1 0 0,-1 1-457 0,5-4-92 0</inkml:trace>
          <inkml:trace contextRef="#ctx0" brushRef="#br0" timeOffset="1.98999E7">29725 1482 1443 0,'8'-16'64'0,"-8"16"13"0,5-7-61 0,-5 7-16 0,4-4 0 0,-4 4 0 16,0 0 40-16,0 0 4 0,0 0 2 0,0 0 0 15,0 7-26-15,-4 13-4 0,-1-1-2 0,1 5 0 16,-5-5-5-16,5 13-1 0,-5-5 0 0,0 4 0 15,1 0 3-15,-1-3 0 0,4-1 0 0,1-4 0 16,0 1 5-16,4-5 0 0,4-3 1 0,0-1 0 16,1 5 9-16,-1-8 2 0,1-5 0 0,3-7 0 15,1 0 9-15,4 0 3 0,0 0 0 0,1-7 0 16,-1 3 8-16,-4-8 1 0,-1-4 1 0,10 5 0 16,-5-5-12-16,5 0-2 0,-1 5-1 0,5-9 0 15,-9-3-23-15,5 3-4 0,-1 1 0 0,1 3-8 16,-5 1 8-16,-4-1-8 0,0 0 0 0,-5 5 0 15,0 3 0-15,1-4-12 0,-5 12 0 0,0 0-684 16,0 0-137-16</inkml:trace>
          <inkml:trace contextRef="#ctx0" brushRef="#br0" timeOffset="1.99004E7">30479 1318 403 0,'0'0'36'0,"0"-8"-36"0,5-11 0 0,-1 7 0 16,0-3 227-16,1 3 38 0,-10 0 8 0,5 12 2 15,5-12-182-15,-5 12-36 0,0-7-7 0,0 7-2 16,4-12-27-16,-4 12-5 0,0 0-2 0,0 0 0 16,0 0-14-16,0 0 0 0,0 0 8 0,0 0-8 15,0 0 0-15,0 0 0 0,0 0 8 0,0 0-8 16,-4 8 0-16,-5 0 9 0,0 3-9 0,5 1 8 16,-1-4 0-16,1 3 0 0,-5 5 0 0,1-4 0 0,-1 3-8 0,4-3 8 15,-3 0-8-15,-1 3 8 16,0-7-8-16,-4 8 0 0,9-5 0 0,-1 1 0 0,1 0 0 0,-1 0 12 15,5-1 0-15,0 1 0 0,0 0 6 0,5-1 2 16,-1 5 0-16,-4-4 0 0,0 3-20 0,0 1 0 16,-4-4 0-16,-1 3 0 0,5 1 15 0,0-1-4 15,0 1-1-15,0 3 0 0,-4-7 2 0,4 4 0 16,-4-1 0-16,-1-3 0 0,5 8 0 0,0-9 1 16,0 1 0-16,0 0 0 0,-4 3 0 0,4-7 0 15,-5 4 0-15,1-4 0 0,0-1-1 0,4-7-1 16,-5 8 0-16,1 0 0 0,-5 0-11 0,0 3 0 15,1 1 9-15,-6 0-9 16,6-4-26-16,-10 7-10 0,0-3-1 0,1-4-823 0</inkml:trace>
        </inkml:traceGroup>
        <inkml:traceGroup>
          <inkml:annotationXML>
            <emma:emma xmlns:emma="http://www.w3.org/2003/04/emma" version="1.0">
              <emma:interpretation id="{A3586E0A-502F-4ADA-BDAD-AFF744BEF682}" emma:medium="tactile" emma:mode="ink">
                <msink:context xmlns:msink="http://schemas.microsoft.com/ink/2010/main" type="inkWord" rotatedBoundingBox="31926,2362 32399,2334 32432,2886 31958,2915"/>
              </emma:interpretation>
              <emma:one-of disjunction-type="recognition" id="oneOf16">
                <emma:interpretation id="interp16" emma:lang="" emma:confidence="1">
                  <emma:literal>e</emma:literal>
                </emma:interpretation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p</emma:literal>
                </emma:interpretation>
                <emma:interpretation id="interp19" emma:lang="" emma:confidence="0">
                  <emma:literal>C</emma:literal>
                </emma:interpretation>
                <emma:interpretation id="interp20" emma:lang="" emma:confidence="0">
                  <emma:literal>(</emma:literal>
                </emma:interpretation>
              </emma:one-of>
            </emma:emma>
          </inkml:annotationXML>
          <inkml:trace contextRef="#ctx0" brushRef="#br0" timeOffset="1.99009E7">30852 1628 576 0,'0'0'51'0,"0"0"-41"0,-9 0-10 0,9 0 0 0,0 0 94 0,0 0 17 16,0 0 3-16,0 0 1 0,-4 8-37 0,4-8-7 15,0 0-2-15,0 0 0 0,0 0-24 0,0 0-5 16,9 8 0-16,0 0-1 0,4-4 7 0,0-4 2 16,0 4 0-16,0-8 0 0,5-4 15 0,-1 4 3 15,1-4 1-15,-1 0 0 0,1 0-27 0,-1-3-6 16,1 3-1-16,4-8 0 0,0 4-12 0,-5 1-2 15,-3-1-1-15,-1-4 0 0,0 4-10 0,4 0-8 16,-3-3 9-16,-1-1-9 0,0 4 10 0,0 0-10 16,-4-3 10-16,-5-1-10 0,1 4 0 0,-1-3 0 15,-4 3 0-15,-4 0 0 0,-1 4 0 0,1-4 0 0,-5 8 0 16,0-3 0-16,-4 3 0 0,0 0 0 0,0 8 0 0,0-4 0 16,-5 4 18-16,-4 3-2 0,5 1-1 0,-5 4 0 15,0 4 3-15,0-1 1 0,-4 1 0 16,4 4 0-16,0 3-3 0,0 1-1 0,-5-4 0 0,10-1 0 15,-5 9 3-15,4-5 1 0,1 5 0 0,4-5 0 16,0-3-9-16,4 4-2 0,0-1 0 0,5-3 0 16,-1 3-8-16,5-3 0 0,0 4 0 0,5-9 0 15,3 5 8-15,6-4 4 0,-1-1 0 0,4-3 0 16,5 0-26-16,4-4-5 0,1 0-1 0,12-1-656 16,1 1-132-16</inkml:trace>
        </inkml:traceGroup>
      </inkml:traceGroup>
    </inkml:traceGroup>
    <inkml:traceGroup>
      <inkml:annotationXML>
        <emma:emma xmlns:emma="http://www.w3.org/2003/04/emma" version="1.0">
          <emma:interpretation id="{824ECC72-C1CA-4540-849D-6E8ADC036197}" emma:medium="tactile" emma:mode="ink">
            <msink:context xmlns:msink="http://schemas.microsoft.com/ink/2010/main" type="paragraph" rotatedBoundingBox="2958,5526 9442,5311 9494,6894 3010,71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F861CF-A197-456C-BDB1-2D5906AF5FEF}" emma:medium="tactile" emma:mode="ink">
              <msink:context xmlns:msink="http://schemas.microsoft.com/ink/2010/main" type="line" rotatedBoundingBox="2958,5526 9442,5311 9494,6894 3010,7109"/>
            </emma:interpretation>
          </emma:emma>
        </inkml:annotationXML>
        <inkml:traceGroup>
          <inkml:annotationXML>
            <emma:emma xmlns:emma="http://www.w3.org/2003/04/emma" version="1.0">
              <emma:interpretation id="{BE1AE751-903C-4A8F-A3CD-E1610768CF0E}" emma:medium="tactile" emma:mode="ink">
                <msink:context xmlns:msink="http://schemas.microsoft.com/ink/2010/main" type="inkWord" rotatedBoundingBox="2963,5690 5045,5621 5090,6989 3008,7058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2234.4006">2699 5280 576 0,'0'-15'51'0,"0"7"-41"0,0-4-10 0,0 1 0 16,0-5 156-16,4-4 30 0,-4 1 6 0,5-1 0 15,-1 1-59-15,5-1-12 0,0 5-2 0,0-5-1 16,-1 1-35-16,1-1-7 0,4-3-2 0,0 3 0 15,1 1-21-15,-1 7-4 0,4-3-1 0,1-1 0 16,4 4-7-16,-5 1-1 0,1 3-1 0,-1 0 0 16,1 4-14-16,4 0-2 0,-5 8-1 0,5 4 0 0,0 4-14 0,9 3-8 15,-18 13 8-15,14 3-8 0,-6 0 31 16,-3 8 1-16,4 4 1 0,-5 0 0 0,1 4-4 16,-5-1-1-16,5 1 0 0,-1-4 0 0,-4 4-3 0,5-4-1 15,0 4 0-15,-1-5 0 0,-4-3-11 0,0-3-2 16,1-1-1-16,3-4 0 0,1-4-2 0,-5-3 0 15,4-1 0-15,-3-4 0 0,-1-7-8 0,0-4-12 16,0-4 2-16,-4 4 1 16,4-4-139-16,0-4-27 0,-4-8-5 0,-5 4-841 0</inkml:trace>
          <inkml:trace contextRef="#ctx0" brushRef="#br0" timeOffset="52526.2266">3590 4816 1558 0,'0'0'69'0,"0"0"15"15,0 0-68-15,0 0-16 0,-5-4 0 0,5 4 0 16,0 0 32-16,-9 4 4 0,1 0 0 0,-1 4 0 16,-4 8 7-16,4-1 1 0,-4 9 1 0,0 3 0 15,-9 4 13-15,4 4 2 0,1 0 1 0,-1 12 0 16,1 0 3-16,-5 4 0 0,4-1 0 0,-4 1 0 15,0-4-4-15,0 3 0 0,0 1 0 0,-4 0 0 0,0-4-28 0,-1-1-7 16,1 1-1-16,0 0 0 0,-5 0 7 0,5 0 1 16,-5-4 0-16,9-4 0 0,-9-4-32 0,9-4 0 15,0 0 0-15,14-4 0 16,-6-3-118-16,6-9-23 0,3 1-5 0,5-4-569 16,0-12-113-16</inkml:trace>
          <inkml:trace contextRef="#ctx0" brushRef="#br0" timeOffset="51429.9321">2133 4750 172 0,'0'0'8'0,"0"-8"1"0,-4-4-9 0,4 1 0 0,-5-1 0 0,5 4 0 16,0 0 211-16,-8 1 40 0,3 3 8 0,1 0 1 16,-1 4-149-16,-3 0-31 0,3 4-5 0,-4 0-2 15,1 3-21-15,-6 5-4 0,6 4 0 0,-5-1-1 16,-5 9 0-16,5 3 0 0,-5 0 0 0,5 8 0 15,-13 4 0-15,8 4 0 0,-4 4 0 0,5 4 0 16,-5 3 0-16,9 1 0 0,-5 4 0 0,9-5 0 0,5 5-2 16,-5-5 0-16,5-3 0 0,4 0 0 0,0 3-10 0,4-3-3 15,5 4 0-15,-5-9 0 0,5 5-12 16,4-4-4-16,-4-8 0 0,0 0 0 0,4 0-8 0,-4-8-8 16,4 0 12-16,0-7-12 0,0-5 0 0,0 1-17 15,5-5 1-15,0 1-688 16,3-8-139-16</inkml:trace>
          <inkml:trace contextRef="#ctx0" brushRef="#br0" timeOffset="53042.7377">3866 5507 403 0,'0'0'36'0,"0"0"-36"15,0 0 0-15,0 0 0 0,0 0 275 0,0 0 48 16,0 0 9-16,0 11 3 0,0 1-169 0,4 0-34 15,1 7-6-15,-1 1-2 0,1-1-43 0,-5 5-9 16,4-1-1-16,0 4-1 0,1 1-6 0,-1-1-2 16,-4 0 0-16,0-3 0 0,0 3-8 0,0 0-2 15,5-7 0-15,-5 3 0 0,4 0-35 0,-4-7-7 16,0 0-2-16,0 3 0 0,0-7-8 0,0-1 0 16,0-11 0-16,0 12 0 15,0-12-148-15,0 0-32 0,0 0-7 0</inkml:trace>
        </inkml:traceGroup>
        <inkml:traceGroup>
          <inkml:annotationXML>
            <emma:emma xmlns:emma="http://www.w3.org/2003/04/emma" version="1.0">
              <emma:interpretation id="{3249D82B-FC47-4F10-9446-2D14533ADA6D}" emma:medium="tactile" emma:mode="ink">
                <msink:context xmlns:msink="http://schemas.microsoft.com/ink/2010/main" type="inkWord" rotatedBoundingBox="5587,5439 9442,5311 9494,6894 5640,7022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3871.9777">4432 5109 403 0,'22'-12'36'0,"-22"12"-36"0,-4-8 0 0,4 0 0 16,13 1 137-16,-9-1 21 0,-4-4 4 0,0 0 1 16,0 1-30-16,4-1-5 0,1 0-2 0,-5 5 0 15,-5-1-6-15,1 4 0 0,4 4-1 0,0 0 0 16,0 0-39-16,0 0-7 0,9 4-1 0,4 7-1 15,0 5-28-15,0 7-6 0,-4 1-1 0,4 15 0 16,5 0-10-16,-1 0-2 0,-8 8-1 0,4-4 0 16,1 3 24-16,-1-3 5 0,-5 0 0 0,1-4 1 15,0 4-1-15,0-4 0 0,0-4 0 0,-5 0 0 0,-4-7-32 16,4-1-6-16,9-8-2 0,-4 5 0 0,-4-9 7 16,-1 5 1-16,0-8 0 0,1-5 0 0,-1 5 9 0,1 0 3 15,-5-12 0-15,8 8 0 0,6-1-32 0,-1-3 0 16,-13-4 0-16,0 0 0 0,8 4 0 0,-8-4 12 15,0 0-1-15,0 0-1 0,0 0-10 0,0 0 0 16,9 4-10-16,-9-4 10 0,0 0 0 0,0 0 0 16,9-8 0-16,0 4 0 0,-5-3 8 0,1-1-8 15,-1-4 12-15,5-4-12 0,4 1 11 0,-4-5-11 16,-14 1 10-16,10-8-10 0,12-1 8 0,-4-3-8 16,-8-4 0-16,4 0 9 0,4-4-9 0,4-4 0 15,1 0 0-15,-9-4 0 0,-5 0 0 0,9 1 0 16,18-1 0-16,0 0 0 0,-10 8 0 0,6 0 0 15,-1 8 0-15,5-4 0 0,-5 0 0 0,-4 7 0 16,0 9 0-16,-4-1 0 0,3 5-12 0,-3-1 3 0,-9 4 0 16,4 5 0-1,0 3-102-15,0 0-20 0,-13 4-4 0,0 0-1052 0</inkml:trace>
          <inkml:trace contextRef="#ctx0" brushRef="#br0" timeOffset="54783.1848">5639 5128 864 0,'-14'-19'76'0,"14"19"-60"16,5-12-16-16,-10-4 0 0,-3 1 108 0,8-1 18 15,13 1 4-15,-4-5 1 0,-5-3-6 0,0 3-1 16,5 1 0-16,9-1 0 0,-1 1-35 0,-4 3-7 16,-4 1-2-16,4 3 0 0,5 0-24 0,-5 0-4 15,-4 1-2-15,4 3 0 0,-4 0-32 0,4 4-6 16,0 4-2-16,0-4 0 0,-4 0-10 0,4 8 12 0,0 0-12 0,0 4 12 16,1-4 1-16,-1 8 1 0,0 3 0 0,4 9 0 15,1-1 2-15,0 0 1 0,-1 9 0 0,1 7 0 16,-5 0 14-16,4 4 2 0,1 3 1 0,-5-3 0 15,0 0-4-15,5-4-1 0,-5-4 0 0,0 0 0 16,0-3-9-16,0 3-1 0,1-8-1 0,-1 4 0 16,4-7-10-16,-4-1-8 0,5-4 12 0,-5 1-12 15,5-1 12-15,-9-3-12 0,4 0 12 0,0-5-12 16,-4-3-33-16,4-4-14 0,0 0-2 0,-4-4-1 16,4 0-118-16,0-4-24 0,-4 4-5 0,0-4-749 15</inkml:trace>
          <inkml:trace contextRef="#ctx0" brushRef="#br0" timeOffset="56606.7986">5660 4496 288 0,'0'0'25'0,"0"0"-25"16,0 0 0-16,-8 0 0 0,-5-3 148 0,4 3 25 15,9 0 5-15,0 0 1 0,-18-4-63 0,18 4-13 16,0 0-3-16,0 0 0 0,0-8-19 0,0 8-4 0,13-8-1 0,9 4 0 16,0-4-26-16,0 1-6 0,0 3 0 0,4-4-1 15,14 0-8-15,-5 4-2 0,4-4 0 0,1 4 0 16,-1-3-15-16,5-1-3 0,5 0-1 0,-1 0 0 15,-4 4-6-15,-5 0-8 0,5 1 11 0,0 3-11 32,0 0-72-32,0 0-20 0,43 0-5 0,-25 7-655 0</inkml:trace>
          <inkml:trace contextRef="#ctx0" brushRef="#br0" timeOffset="55074.0745">6446 4766 806 0,'0'0'72'0,"0"0"-58"16,-9 0-14-16,9 0 0 0,-4 3 176 0,-5 1 33 15,4 4 7-15,-8 4 0 0,5 3-108 0,-6 5-23 16,1 3-4-16,0 1-1 0,0 3-11 0,-5 4-2 0,1 4-1 16,-5 0 0-16,0 8-1 0,-4 0 0 15,-1 4 0-15,1 4 0 0,-5-8-16 0,5 3-3 0,0-3-1 0,-5 0 0 16,0 0-15-16,0 0-3 0,5 0-1 0,-5-4 0 16,9-4-26-16,1 0 0 0,-6-4 0 0,1 1 0 15,8-9 0-15,1 0 0 0,4-3 0 0,-5-1 0 31,-4-3-110-31,13 0-27 0,9-16-6 0,0 0-1 0</inkml:trace>
          <inkml:trace contextRef="#ctx0" brushRef="#br0" timeOffset="56011.6642">6731 5448 914 0,'0'0'40'0,"0"0"9"0,0 0-39 0,0 0-10 16,0 0 0-16,0 0 0 0,0 0 106 0,0 0 19 15,0 0 4-15,0-8 1 0,-4 4-10 0,4 4-3 16,0-4 0-16,0-3 0 0,0-1-25 0,0 8-6 16,0-4-1-16,0 4 0 0,8-8-46 0,1 4-10 15,0-4-1-15,4 5-1 0,0-1-19 0,5 0-8 16,-5 0 0-16,4 0 8 0,5 4 0 0,-8 0 0 16,3 0 0-16,-4 4 0 0,-4-4-8 0,0 4 0 0,4 0 0 0,-4 3 0 15,-5 5 0-15,1-4 0 0,-1 4 9 0,-4-1-9 16,0 5 16-16,-4 0-2 0,-5 3 0 0,0-3 0 15,0 3 15-15,0 1 3 0,-8-1 1 16,4 1 0-16,-5 3-2 0,5-3-1 0,-5-1 0 0,5-3 0 16,-4-1-7-16,4-3-2 0,-1-4 0 0,6 0 0 15,-6 3-3-15,10-3-1 0,-5 0 0 0,9-8 0 16,-8 8-8-16,8-8-1 0,0 0-8 0,0 0 12 16,0 0-12-16,0 0 0 0,0 0 8 0,0 0-8 15,0 0 0-15,0 0 0 0,0 0 8 0,13 0-8 16,0-4 0-16,0-4-18 0,5 0 4 0,4 0 1 15,-5-7-43-15,9 3-8 0,1-4-1 0,3 1-1 16,1-5-138-16,-5 5-28 0,36-28-6 16,-14 12-602-16</inkml:trace>
          <inkml:trace contextRef="#ctx0" brushRef="#br0" timeOffset="57101.859">7582 4454 345 0,'0'0'15'0,"0"0"4"0,9-12-19 0,-9 12 0 16,0 0 0-16,4-8 0 0,1-4 289 0,-5 12 55 0,0 0 10 0,0 0 2 16,8-7-198-16,1-1-40 0,0 4-8 0,-9 4-2 15,9-4-62-15,4 4-13 0,0 0-2 0,-4 4-1 16,4 8 5-16,0-1 1 0,-4 9 0 0,8 3 0 15,-3 8-13-15,-1 4-3 0,0 4 0 0,0 4 0 16,-4 4 26-16,0-4 5 0,-5 0 1 0,5 8 0 16,-5 3 3-16,-4 1 1 0,-4-8 0 0,4 3 0 15,-9 1-26-15,5 0-5 0,-5-1-1 0,0 1 0 16,0-4 13-16,-8-4 3 0,-1 0 0 0,1 0 0 16,4 0-14-16,-5-4-2 0,0 0-1 0,1 3 0 15,-9-6-11-15,4-1-1 0,-5 0-1 0,5 0 0 16,-13-4-10-16,13 4 0 0,-8-4 0 0,3-3 0 15,5-5-21-15,0-3-3 0,0-1-1 0,5-3 0 16,-1-5-123-16,10 1-25 0,-6-8-5 0,6 0-965 16</inkml:trace>
          <inkml:trace contextRef="#ctx0" brushRef="#br0" timeOffset="-1.51111E8">8262 4496 1267 0,'0'0'112'0,"0"0"-89"0,0 0-23 0,0 0 0 16,0 0 36-16,0 0 2 0,0 0 1 0,4 4-438 15,1 4-87-15</inkml:trace>
        </inkml:traceGroup>
      </inkml:traceGroup>
    </inkml:traceGroup>
    <inkml:traceGroup>
      <inkml:annotationXML>
        <emma:emma xmlns:emma="http://www.w3.org/2003/04/emma" version="1.0">
          <emma:interpretation id="{EDE69732-65AD-4817-95DD-5EAD6BFD7C3F}" emma:medium="tactile" emma:mode="ink">
            <msink:context xmlns:msink="http://schemas.microsoft.com/ink/2010/main" type="paragraph" rotatedBoundingBox="2933,7560 30139,5384 30578,10875 3373,130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F03B0A5-94EC-4AB1-AA40-D536A5DC5C41}" emma:medium="tactile" emma:mode="ink">
              <msink:context xmlns:msink="http://schemas.microsoft.com/ink/2010/main" type="line" rotatedBoundingBox="2939,7702 27471,5552 27645,7536 3113,9686"/>
            </emma:interpretation>
          </emma:emma>
        </inkml:annotationXML>
        <inkml:traceGroup>
          <inkml:annotationXML>
            <emma:emma xmlns:emma="http://www.w3.org/2003/04/emma" version="1.0">
              <emma:interpretation id="{A996C635-533A-4C95-B251-297B6A2376C3}" emma:medium="tactile" emma:mode="ink">
                <msink:context xmlns:msink="http://schemas.microsoft.com/ink/2010/main" type="inkWord" rotatedBoundingBox="2993,8319 4445,8192 4513,8972 3062,910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8803.0379">2883 7593 979 0,'9'0'43'0,"0"0"9"16,-9 0-41-16,0 0-11 0,0 0 0 0,0 0 0 15,4 4 139-15,5-4 25 0,-5 0 6 0,5 0 1 16,9-4-95-16,-5-4-18 0,4 0-4 0,1-3-1 0,4-1-16 0,0 0-3 15,4-3-1-15,-4 3 0 0,4 0-2 0,-4-3-1 16,5-1 0-16,-10 0 0 0,5 5-11 16,-9-1-3-16,5 0 0 0,-5 5 0 0,0-1 2 0,-4 0 0 15,0 0 0-15,0 0 0 0,-9 8 3 0,0 0 1 16,0 0 0-16,0-7 0 0,0-1-1 0,0 8 0 16,0 0 0-16,-9-8 0 0,0 4-10 0,0 0-3 15,-4 4 0-15,-4 0 0 0,3 4 2 0,1 0 0 16,-9 4 0-16,5 0 0 0,-10 3 6 0,1 1 2 15,4 4 0-15,0 3 0 0,0 4 7 0,-4 1 2 16,0 7 0-16,12 0 0 0,-3 8-12 0,-1-4-3 16,5-7 0-16,0 7 0 0,4-4-12 0,5 0 0 15,-5-4 0-15,9 1 0 0,0-5 8 0,9 1-8 16,-9-1 0-16,9-4 9 0,-1 1-9 0,10-5 8 16,-1 1-8-16,10-4 8 0,4-1-19 0,8 1-4 15,-4-4-1-15,5-4 0 16,8-4-163-16,0-4-33 0</inkml:trace>
          <inkml:trace contextRef="#ctx0" brushRef="#br0" timeOffset="68307.1982">1826 7433 856 0,'0'-12'38'0,"0"5"8"0,0-1-37 0,0 0-9 0,0 0 0 0,0 4 0 16,0 4 77-16,0 0 14 0,0-11 2 0,0 3 1 16,0 8-30-16,4-12-5 0,-4 12-2 0,0-8 0 15,0 8-10-15,0 0-3 0,0 0 0 0,0 0 0 16,0-8-8-16,0 8-1 0,0 0-1 0,0 0 0 15,0 0 5-15,0 0 1 0,0 0 0 0,0 0 0 0,0 0-20 16,0 0-3-16,0 0-1 0,0 0 0 16,0 0 4-16,0 0 0 0,0 0 0 0,0 0 0 0,0 0-4 15,0 0 0-15,0 0 0 0,9 8 0 0,-9-8 0 0,5 8-1 16,3 0 0-16,1 4 0 0,0 3-6 0,-9 1-1 16,9 3 0-16,-5 5 0 0,5 3 4 0,0 4 0 15,-1 4 0-15,5 4 0 0,-4 0 8 0,0 0 1 16,-5 4 1-16,10-4 0 0,-6-4-2 0,6 0 0 15,-6-3 0-15,1-9 0 16,0-4-7-16,4-3-1 0,-4-4-1 0,0-1 0 0,4 1-11 0,-9-4 8 16,5 0-8-16,0-1 8 0,-1-3 0 0,1-4 0 15,0-4 0-15,0 1 0 0,-5-5 20 0,9 0 3 16,-13-8 1-16,9 1 0 0,-5-5-32 0,1-3 0 16,-1-8 0-16,1 0 0 0,3-5 0 0,-3-3 0 0,-5 0 0 15,4 0 0-15,-4 0 0 0,5 4 0 0,-1 4-13 16,5 4 4-16,-5 3 9 0,5 1 0 0,-9 7 0 0,0 1 0 15,0 3 0-15,4 8 9 0,5 0 0 0,0 8 0 16,-5 0-9-16,1 0 0 0,3 8 0 0,-3 3 0 16,4 9-23-16,4 7 3 0,-5 4 1 0,1 4 0 15,0 4 7-15,0-4 2 0,0 0 0 0,-5-4 0 16,5 0 33-16,-5-11 6 16,5-5 2-16,-5 1 0 0,5-9-31 0,-9 5 0 0,4-8 0 0,1-1 0 15,-5-7 0-15,0 0 8 0,0 0-8 0,4 4 0 16,5-4 9-16,0-4-1 0,0-7 0 0,-1-5 0 15,-3 1-8-15,8-9 10 0,-4-3-10 0,4-4 10 16,-4-1-10-16,4-3 12 0,-4 0-12 0,4 4 12 0,4 0-12 16,-4 0 10-16,1 3-10 0,-6 9 10 0,5-1-10 0,-4 1 0 15,9-1 0-15,-9-3 0 0,-1 3 8 0,1-3-8 16,4 4 0-16,0-13 8 0,-4 9-8 0,0 3 0 16,0 1 0-16,0 7 0 15,-1 1-47-15,1 3-11 0,0 0-2 0,4 4-671 16,0 4-133-16</inkml:trace>
        </inkml:traceGroup>
        <inkml:traceGroup>
          <inkml:annotationXML>
            <emma:emma xmlns:emma="http://www.w3.org/2003/04/emma" version="1.0">
              <emma:interpretation id="{2D57BB27-9D15-433E-BCCA-FD64F6633EC3}" emma:medium="tactile" emma:mode="ink">
                <msink:context xmlns:msink="http://schemas.microsoft.com/ink/2010/main" type="inkWord" rotatedBoundingBox="5940,8082 7808,7918 7884,8777 6015,8940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9970.8304">5757 7527 1450 0,'9'-8'64'0,"0"0"14"0,-5 4-62 0,-4-4-16 0,0 8 0 0,4-7 0 15,-4 3 131-15,0 4 23 0,0 0 5 0,5-8 1 16,-5 8-100-16,0 0-20 0,0-8-4 0,0 4-1 0,0 4 1 0,-5-8 0 16,-3 4 0-16,-6 1 0 15,6 3-17-15,-6 3-3 0,-8 1-1 0,5 4 0 0,-5 0-1 0,4 4 0 16,-8-1 0-16,4 5 0 0,-9 3 17 0,10 5 3 16,-6-5 1-16,5 9 0 0,0-1-11 0,5 0-3 15,4-3 0-15,-1-1 0 0,10 0-13 0,0 5-8 16,8-5 8-16,-4-3-8 0,-9-5 0 0,9 1 8 15,13-8-8-15,-4-1 0 0,-9-7 0 0,0 0 0 16,13 0 0-16,5-7 0 0,8 3 0 0,-13-8 0 16,-8-4 0-16,8 1 0 0,0-1-8 0,0-3 0 15,0-5 0-15,5 1 0 0,0-8 0 0,-1 7 0 16,-4 1 0-16,5 0 0 0,-1 3 8 0,-3 1 0 16,-1 7 8-16,-5 0-8 0,-3 4 8 0,-5 8-8 15,0 0 8-15,0 0-8 0,0 0 11 0,4 8-3 16,-4 4 0-16,-4 0 0 0,4 7-8 0,-5-3 0 15,5 7 0-15,5-3 0 0,-5-5 0 0,4 5 0 0,1-1 0 0,3 1 0 32,1-9-152-32,0 1-32 0,0-4-6 0</inkml:trace>
          <inkml:trace contextRef="#ctx0" brushRef="#br0" timeOffset="70381.0661">6104 7492 2026 0,'0'0'90'0,"4"-12"18"16,0 4-86-16,5 0-22 0,-9 8 0 0,9-4 0 16,0 0 64-16,4 1 9 0,0 3 2 0,0 3 0 0,-4 1-11 0,4 8-3 15,0-4 0-15,0 4 0 0,-4-1-38 0,0 1-8 16,0 4-2-16,0 3 0 0,-1 1 10 0,-3-1 1 16,-1 1 1-16,0-5 0 0,-4 1-9 0,-4-5-1 15,4 1-1-15,-4 0 0 0,4-12-1 0,-5 12 0 16,5-12 0-16,0 0 0 0,0 0-4 0,0 0-1 15,0 0 0-15,0 0 0 0,0 0-8 0,0 0 10 16,0 0-10-16,5-12 10 0,-1-4-10 0,0-3 10 16,-4-1-10-16,9-3 10 0,4-4-10 0,1-1 0 15,-1 1 0-15,4 4 0 0,5-1 0 0,0 5-12 16,-4-1 4-16,4 5 8 0,-5 7 0 0,1 4 0 16,-1-4 0-16,1 8 0 0,-5 0 0 0,0 4 0 15,5 0 0-15,-5 4 8 0,0 3-8 0,0-3 0 16,-4 4 0-16,4 0 0 0,0-5 0 0,-4 9 8 15,4 0-8-15,-4-1 8 16,0-3-88-16,0 0-19 0,-1-1-3 0,1 1-1048 0</inkml:trace>
          <inkml:trace contextRef="#ctx0" brushRef="#br0" timeOffset="69607.4224">5288 7246 403 0,'26'-12'36'0,"-26"12"-36"0,0 0 0 0,0 0 0 0,9-4 99 0,-1-4 13 15,-3-3 2-15,4 3 1 0,-5-4-17 0,5 4-3 16,-5-3-1-16,-4 3 0 0,-4-4 14 0,8 1 4 16,5-1 0-16,-5 4 0 0,-4 0-21 0,0 0-4 15,0 1-1-15,5-5 0 0,-5 4-21 0,0-4-4 16,0 5-1-16,0 7 0 0,-9-4-5 0,4-4-2 15,1 0 0-15,0 4 0 0,-1-4-22 0,-3 8-5 16,-6 4-1-16,1 0 0 0,0 4-5 0,0 0 0 16,-5 7-1-16,1 1 0 0,-10 4 3 0,6 3 1 15,-15 12 0-15,1-4 0 0,0 4-8 0,0 8-2 16,0-4 0-16,4 8 0 0,1 0 24 0,-1 4 5 16,9-5 1-16,4 5 0 0,10-4-29 0,-1-4-6 15,-4-8 0-15,0 4-8 0,-1-4 9 0,10-4-9 16,4 0 0-16,-4-7 9 0,-1 3-9 0,10-11 0 0,12-1 0 15,1-3 0 1,-9 0-55-16,12-5-16 0,10-7-3 0,13 0-1 16,0-4-94-16,0 1-19 0,-5-9-4 0,5 0-721 0</inkml:trace>
        </inkml:traceGroup>
        <inkml:traceGroup>
          <inkml:annotationXML>
            <emma:emma xmlns:emma="http://www.w3.org/2003/04/emma" version="1.0">
              <emma:interpretation id="{868BA8ED-2564-476A-8DAC-5783C91AE0A9}" emma:medium="tactile" emma:mode="ink">
                <msink:context xmlns:msink="http://schemas.microsoft.com/ink/2010/main" type="inkWord" rotatedBoundingBox="9492,7299 13501,6948 13660,8762 9651,9113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2473.4923">9319 7180 1105 0,'0'0'48'0,"0"0"12"0,0 0-48 0,-4 0-12 0,-5-4 0 0,0 0 0 15,1 4 111-15,-1 0 20 0,0 4 4 0,0 0 1 16,5-1-35-16,0 5-6 0,-1 0-2 0,1 4 0 16,4 3-26-16,-5 1-6 0,1 0-1 0,4-1 0 15,0 1-11-15,0-1-2 0,0-3-1 0,0 4 0 0,0-1-25 0,4-3-5 16,-4 0 0-16,5-5-1 0,-1 5-15 0,-4-12 11 15,5 8-11-15,-1 0 10 16,-4-8-86-16,4 4-16 0,10-4-4 0,-6 4-867 16</inkml:trace>
          <inkml:trace contextRef="#ctx0" brushRef="#br0" timeOffset="72614.3565">9403 6712 1612 0,'0'0'144'0,"-5"-8"-116"16,1 0-28-16,4 8 0 0,0 0 41 0,0 0 3 16,0 0 0-16,0 0 0 0,0 0-33 0,0 0-11 15,0 0 0-15</inkml:trace>
          <inkml:trace contextRef="#ctx0" brushRef="#br0" timeOffset="73224.7611">9741 6875 1450 0,'0'0'32'0,"0"0"6"0,0-7 2 0,0 7 1 16,0 0-33-16,0 0-8 0,0 0 0 0,0 0 0 16,0 0 53-16,0 0 9 0,0 0 2 0,0 0 0 15,8 7-1-15,1-3 0 0,0 8 0 0,4-4 0 16,0 7 0-16,0 1 0 0,1 0 0 0,-1 3 0 0,0 4-4 0,4-3-1 15,-3-1 0-15,-1 5 0 0,0-5-30 0,-4 5-7 16,-1-5-1-16,-3 1 0 0,-1-1 0 0,1-3 0 16,-5-1 0-16,0-7 0 0,0 4-20 0,0-12 0 15,0 0 0-15,-5 4 0 0,1 4 11 0,4-8-3 16,0 0 0-16,0 0 0 0,-5-8-8 0,1-4 8 16,0 0-8-16,-1 1 8 0,5-9-8 0,0 1 0 15,5-1 0-15,-1-7 0 0,5-4 0 0,0-4 0 16,4 7 0-16,0-3 0 0,0 4 0 0,5 3 0 15,-1-3-10-15,5 8 10 0,-4-1 0 0,-1 5 0 16,1 3-8-16,4 8 8 0,-5 4 0 0,-4 4 0 16,5 0-10-16,0 7 10 0,-10 5 0 0,1 4 0 15,0-5-9-15,4 5 9 0,-9-1 0 0,1 5 0 16,-5-5 0-16,0 4 0 0,4-3 0 0,-8-4 8 16,4-1-8-16,-5 1 0 0,5-16 9 0,-4 11-9 0,0 1 8 15,4-12-8-15,0 0 9 0,0 0-9 0,0 0 10 0,0 0-10 16,0 0 11-16,0 0-11 0,0 0 12 0,0 0-12 15,-5-8 9-15,5-3-9 0,5-9 0 0,-1 1 9 16,0-5-9-16,5 1 0 0,0-1 0 0,4 1 0 16,5-4 0-16,-5 3 0 0,0 9 0 0,0-1 0 15,5 4 0-15,-5 1 0 0,0 7 0 0,-13 4 0 16,13 0 0-16,-4 8 10 0,4-1-1 0,0 1 0 16,-8 4-9-16,3 0 0 0,-3 3 0 0,-5 1 0 15,4 3 0-15,1 1 0 0,-5-5 0 0,0 1 0 16,0 4 0-16,-5-5 0 0,1 1 0 0,4-1 0 15,0 1-22-15,-5 3-10 0,5 1-1 0,-4-4-1 16,0-1-211-16,-1 1-43 0,-3 7-8 0,8-3-1 16</inkml:trace>
          <inkml:trace contextRef="#ctx0" brushRef="#br0" timeOffset="72189.7099">9095 6864 403 0,'0'0'36'0,"-5"-8"-36"0,5 0 0 16,0-4 0-16,-4 5 128 0,0-5 18 0,-1 4 4 0,1 0 1 15,-1 0-60-15,1 1-12 0,-9-1-3 0,4 8 0 16,-4 0-12-16,0 0-4 0,-9 4 0 0,0 4 0 15,-4-1-16-15,-5 5-3 0,-4 4-1 0,-5-1 0 16,5 5 0-16,-4-5-1 0,-1 5 0 0,1-5 0 16,-1 1-7-16,5 0 0 0,-4-1-1 0,3 1 0 15,6-4-11-15,3 3-1 0,1-3-1 0,4 0 0 16,5-5-18-16,-1 1 10 0,5-8-10 0,9 8 8 16,4-8-8-16,0 0 0 0,4 8 0 0,9-4 0 15,0-4 0-15,9 0 0 0,5 4 0 0,-1-1 0 0,5 9 0 16,-1 0-11-16,1 0 11 0,0 7-8 0,-1 1 8 0,-3-1-8 15,-1 1 8-15,-4 3-8 0,0 0 8 0,0 1 0 16,-5 3 0-16,-8-4 0 0,0 5 19 0,0-9 5 16,-5 5 2-16,-4-1 0 0,-4-3 26 0,-1-5 6 15,1 5 1-15,-9-9 0 0,0 5-8 0,-1-4-2 16,1-1 0-16,-4-3 0 0,-1 4-26 0,1-4-6 16,-1 3-1-16,1-7 0 0,-1 4-16 0,5-4 0 15,-5-4 0-15,5 4 0 16,0-4-71-16,0 4-21 0,4 0-4 0,0-4-562 15,5 0-113-15</inkml:trace>
          <inkml:trace contextRef="#ctx0" brushRef="#br0" timeOffset="73642.9087">10627 6887 1681 0,'0'0'36'0,"0"0"8"0,9-4 2 0,-1-4 2 0,-8 8-38 0,0 0-10 16,9 4 0-16,0 4 0 0,0 4 85 0,-5 3 15 16,0 9 4-16,-4 3 0 0,0 4-14 0,0 0-2 15,-4 8-1-15,-5 4 0 0,5 0-18 0,0 4-3 16,-1-8-1-16,-4 0 0 0,1 4-10 0,3-8-3 0,1 0 0 0,-1 0 0 16,1-4-6-16,0-7-2 0,-1-5 0 0,1-3 0 15,4 0-28-15,-4-5-7 0,-1-3-1 0,5-8 0 16,0 0-8-16,0 0 0 0,0 0 9 0,0 0-9 15,0 0 12-15,-4-8-3 0,-1-3 0 0,1-5 0 16,0 0-9-16,-1-7 0 0,5 0 0 0,-4-9 8 16,4 5-8-16,0-8 0 0,4-4 0 0,5-4 0 15,0 0 0-15,4-8 0 0,4 1 0 0,5-1 0 16,0 0-13-16,5 8-2 0,3-3 0 0,1 7 0 16,0 4-2-16,4 7-1 0,0 1 0 0,0 7 0 15,0 5-2-15,0 7 0 0,-4 4 0 0,0 4 0 16,-9 4 20-16,0 8 0 0,-5-1 0 0,-4 9 0 15,-8-1 0-15,3 5 0 0,-8-1 0 0,-4 5 0 0,-9-1 0 16,0 0 0-16,-5 0 0 0,-4 1 0 0,0-5 0 16,-4 1 0-16,-5-1 0 0,1 0 0 0,3 1-12 0,-3-1 2 15,-1 1 0-15,0-9 0 16,5 1-146-16,-5-5-30 0,9 1-6 0,0-4-858 16</inkml:trace>
          <inkml:trace contextRef="#ctx0" brushRef="#br0" timeOffset="73877.7694">11403 6041 2052 0,'0'0'45'0,"0"-8"10"0,0 0 1 0,0 8 1 0,0 0-45 0,9 4-12 15,0 8 0-15,0 3 0 0,-1 5 60 0,1 3 9 0,4 5 3 0,-4 14 0 16,-4 5 2-16,8 4 1 0,-4 0 0 0,-1 3 0 15,-8 1-15-15,5-1-2 0,-5 1-1 0,0 0 0 16,-5-1-28-16,1 1-5 0,-5-1-2 0,5 5 0 16,-5-4-22-16,0-1 0 0,-4 1 0 0,0-5 0 15,4-3-154 1,-4-4-32-16,4-4-6 0</inkml:trace>
          <inkml:trace contextRef="#ctx0" brushRef="#br0" timeOffset="74315.4132">11912 6700 2156 0,'0'0'96'0,"0"0"19"0,0 0-92 0,0 0-23 15,0 0 0-15,0 12 0 0,5-1 36 0,-5 1 4 16,4 4 0-16,-4-1 0 0,0 1 9 0,4-1 3 16,1-3 0-16,-5 4 0 0,4-5-36 0,-4 1-6 15,5 0-2-15,-5-12 0 0,0 0-8 0,4 8 8 16,5-5-8-16,0 1 8 0,-1-8 0 0,6 1 0 15,-1-5 0-15,0-4 0 0,4 0-8 0,1-3 8 16,4-1-8-16,-5 1 8 0,5-5-8 0,0 1 0 16,0-1 0-16,5 8 0 0,-6-3 0 0,6 7 0 15,-10 4 0-15,5 0 0 0,0 0 0 0,0 12 10 16,-4 0-1-16,4 11 0 0,-5 1-9 0,-4 11 0 16,1 8 0-16,-6 4 0 0,1 8 32 0,-9 3 8 15,0 5 2-15,-9 7 0 0,-8 0-14 0,-1-3-4 16,1-1 0-16,-5-3 0 0,-5-1-3 0,1-3-1 0,-5-1 0 15,1-3 0-15,-5 0 0 0,4-8-1 0,0-4 0 0,0-4 0 16,-4-4-19-16,5-4 0 0,-1-11 0 0,5-4 0 16,-5-9 8-16,5-3-8 0,-1-7 12 0,5 3-12 15,0-8 12-15,5 0-4 0,-1-11 0 0,9 0-8 16,1-5 9-16,-1-7-9 0,5 4 0 0,8-8 9 16,5 0-9-16,13 0 0 0,0 0 0 0,8 0 0 15,10 0-17-15,-1 0 4 0,10 0 1 0,3 4 0 16,10-4-152-16,-1 8-29 0,9 7-7 0,-13 5 0 15</inkml:trace>
        </inkml:traceGroup>
        <inkml:traceGroup>
          <inkml:annotationXML>
            <emma:emma xmlns:emma="http://www.w3.org/2003/04/emma" version="1.0">
              <emma:interpretation id="{F173BB40-2825-4737-BED7-7C3E00C21E0F}" emma:medium="tactile" emma:mode="ink">
                <msink:context xmlns:msink="http://schemas.microsoft.com/ink/2010/main" type="inkWord" rotatedBoundingBox="15163,6750 18061,6496 18184,7902 15286,8156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5671.054">14211 6466 946 0,'0'0'42'0,"0"-8"9"0,0 0-41 0,0 0-10 15,0-3 0-15,-4 3 0 0,4 0 103 0,-5 0 18 16,5 1 4-16,0-1 1 0,0 0-15 0,0 8-3 16,0 0-1-16,0 0 0 0,0 0-29 0,0 0-6 15,-8 8 0-15,-1 3-1 0,-4 13-28 0,8 3-6 16,-3 0-1-16,-6 5 0 0,6 3-4 0,-1-4-2 0,0 4 0 0,0 0 0 15,1-4-6-15,3 1-2 16,1-5 0-16,-1 0 0 0,1-3-10 0,4-1-1 0,0 0-1 16,0-3 0-16,0-8-10 0,0-5 12 0,4 5-12 15,-4-12 12-15,0 0-4 0,0 0 0 0,9 8 0 0,-9-8 0 16,0 0-8-16,5-8 8 0,3-4-8 0,1 5 8 16,0-5-8-16,-5-4 0 0,9 1 9 0,-4-5-9 15,4-7 0-15,-4 3 8 0,4 1-8 0,-4 0 0 16,4-1 11-16,0-3-3 0,1 0 0 0,-1 3 0 15,0 5-8-15,0 7 0 0,-4 0-12 0,0 5 12 16,-1 3-8-16,-8 4 8 0,0 0 0 0,5 4 0 16,4 7 0-16,-5 5 0 0,0 3 0 0,1 1 0 15,-5 3 0-15,4 1 0 0,0-1 0 0,5 4 0 0,-9 1 0 16,5-1 0-16,-5-4 0 0,0-3 0 0,0 3 0 16,4-3 0-16,-4-5 0 0,0-7 0 0,9 4 0 0,0-4 12 15,-9-8-2-15,8 4 0 0,6-4-10 0,-6 0 0 16,1-4 0-16,4 4 8 0,0-8 2 0,1 0 0 15,-1-4 0-15,4 5 0 0,-4-5 2 0,1-4 0 16,-1-3 0-16,0 3 0 0,0-3 16 0,-4-1 3 16,4-3 1-16,-4-5 0 0,0 5-32 0,-5-4 0 15,5-1 0-15,-1 1 0 0,-3 4 0 0,-1-1 0 16,5 1 0-16,-5 3 0 0,1 1 0 0,-1 3 0 16,5 1 0-16,-5-1 0 15,5 4-148-15,-4 5-35 0,-5 7-7 0</inkml:trace>
          <inkml:trace contextRef="#ctx0" brushRef="#br0" timeOffset="76071.8">14904 6446 1036 0,'0'0'46'0,"0"0"10"0,0 0-45 0,9-7-11 0,-9 7 0 0,5-12 0 16,-1 0 143-16,-4 12 26 0,0 0 6 0,0 0 1 16,0 0-49-16,9 4-10 0,4 8-1 0,-4 3-1 15,-1 5-59-15,-3 7-11 0,4 0-2 0,-5 9-1 16,-4 3 2-16,4 0 1 0,-4-4 0 0,0 4 0 0,0 0-6 0,0-4-2 16,-4 0 0-16,4 0 0 0,-4-4-16 0,-1-4-3 15,1-3-1-15,-1-5 0 0,-3-3 19 0,8-8 4 16,0-8 1-16,0 0 0 0,0 0-22 0,0 0-5 15,0 0-1-15,0 0 0 0,-5-8 3 0,5-4 1 16,0-3 0-16,0-1 0 0,0-3-9 0,0-5-8 16,0 5 12-16,5-9-12 0,3 1 8 0,1 0-8 15,0-1 0-15,0-3 0 0,0 0 22 0,-1 0-2 16,5 0-1-16,1 3 0 16,-1 1-40-16,4 0-8 0,1 3-2 0,-1 5 0 0,-3-1 31 0,8 5 0 15,-5-1 0-15,1 4 0 16,4 5-73-16,-5-1-9 0,1 4-2 0,-1 4-704 15,1 0-142-15</inkml:trace>
          <inkml:trace contextRef="#ctx0" brushRef="#br0" timeOffset="76307.1865">15580 6427 576 0,'0'0'25'0,"0"0"6"0,0 0-31 0,0 0 0 0,0 0 0 0,0 0 0 16,0 0 242-16,4 12 42 0,1-1 9 0,-5 9 2 16,0-5-139-16,0 5-27 0,0-5-5 0,0 9-2 15,-5-1-31-15,1 1-7 0,0-1 0 0,-1 4-1 0,-3-3-34 0,3-5-6 16,1 1-2-16,-1-1 0 0,1 1-21 16,-5-5-4-16,9 1 0 0,-4-4-1 0,4-12-15 0,0 11 0 15,0-11-12-15,0 0-749 16,0 0-151-16</inkml:trace>
          <inkml:trace contextRef="#ctx0" brushRef="#br0" timeOffset="76436.191">15707 6150 2113 0,'0'0'46'0,"0"0"10"0,0 0 1 0,0 0 3 0,0 0-48 0,0 0-12 16,9 12 0-16,-9-1-936 0</inkml:trace>
          <inkml:trace contextRef="#ctx0" brushRef="#br0" timeOffset="76633.5743">16058 6107 1652 0,'22'-12'36'0,"-13"5"8"0,4-1 2 0,0-4 0 0,5 8-37 0,4-4-9 0,4-3 0 0,0 3 0 15,10-4 101-15,3 4 19 0,1 1 3 0,-1-1 1 16,5 0-48-16,0 0-10 0,0 4-2 0,-1-4 0 16,-3 5-41-16,-1 3-9 0,1-4-2 0,-5 0 0 15,0 4-12-15,-4 0-10 0,-9 0 2 0,-5 0-1039 16</inkml:trace>
          <inkml:trace contextRef="#ctx0" brushRef="#br0" timeOffset="76841.1127">16633 5514 2044 0,'0'0'91'0,"-9"24"18"0,5 3-87 0,-1 8-22 16,-3 0 0-16,-1 12 0 0,-4 4 103 0,-5 3 16 16,1-3 3-16,-1 8 1 0,-8-5-26 0,8 5-5 15,1-1 0-15,-5 1-1 0,4-5-35 0,1 5-8 16,-1-5 0-16,-4 9-1 0,5-9-31 0,-1 1-5 15,1-4-2-15,-1-1 0 16,5-7-48-16,0 0-9 0,-5-4-3 0,5-4-812 0,4-4-162 0</inkml:trace>
          <inkml:trace contextRef="#ctx0" brushRef="#br0" timeOffset="77185.9179">16594 6700 2113 0,'17'-16'93'0,"-8"12"20"0,4 0-90 0,0 1-23 0,5 3 0 0,-5-4 0 16,4 0 0-16,1 0 8 0,0-4-8 0,-1 4 0 15,1 0 35-15,-1-4 2 0,1 1 1 0,4-5 0 16,0 0-38-16,-5 1 0 0,1-1 0 0,-1-4 0 0,-4 1 8 16,1-1-8-16,3 0 10 0,-8-3-10 15,-5 3 12-15,1 1-4 0,-1 7-8 0,0-4 12 16,-4-3 2-16,-4 3 0 0,4 12 0 0,0 0 0 0,-9-8 18 0,5 0 4 15,-9 4 1-15,0-3 0 0,-1 7-5 0,1 4 0 16,-4-1-1-16,-1 5 0 0,1 0 3 0,-5 4 1 16,0-1 0-16,0 9 0 0,4-1-35 0,-4 9 0 15,9-1 0-15,-4 0 0 0,3 1 13 0,1-1-4 16,9 4-1-16,-5 0 0 0,9 1-8 0,0-5 0 16,4 0 0-16,5 0 0 0,4 1 0 0,5-5-11 15,0 1 3-15,12-5 0 16,1-3-169-16,13-5-34 0</inkml:trace>
        </inkml:traceGroup>
        <inkml:traceGroup>
          <inkml:annotationXML>
            <emma:emma xmlns:emma="http://www.w3.org/2003/04/emma" version="1.0">
              <emma:interpretation id="{080720CD-947C-4C42-A468-6DC3688ED805}" emma:medium="tactile" emma:mode="ink">
                <msink:context xmlns:msink="http://schemas.microsoft.com/ink/2010/main" type="inkWord" rotatedBoundingBox="19866,6219 22776,5964 22908,7465 19997,7720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9025.0411">20375 5101 2001 0,'9'-20'44'0,"-9"20"8"0,0 0 3 0,5-7 2 0,-5-1-45 0,0 8-12 15,8 0 0-15,-3 8 0 0,-1 3 32 0,0 9 5 16,-4 3 1-16,5 12 0 0,-5 8-19 0,0 4-4 0,-9 4-1 0,0 7 0 16,-8 1 65-16,4 3 13 0,-9 4 2 0,0 9 1 15,0-9-35-15,0 0-6 0,4 0-2 0,-4 1 0 16,0-5-25-16,5-3-6 0,-1-5-1 15,-4-3 0-15,5-8-12 0,-1-4-8 0,1-4 8 0,-1-4-8 16,5-4 11-16,0 1-3 0,0-9 0 0,4-3 0 16,0-5-8-16,5-3 0 0,4-8 0 0,0 0 0 15,0 0 0-15,0 0 0 0,-5-11 0 0,5-1 0 16,0-4 0-16,5-7 0 0,4-1 0 0,4-3 0 16,4 0 0-16,1-4 0 0,4 3 0 0,4-3 0 15,0-4 0-15,5 4-11 0,-5 4 3 0,5 3 0 16,-5 9 8-16,-4-1 0 0,-4 8 8 0,-1 4-8 0,-8 4 0 0,4 4-8 15,-8 0 0-15,4 8 0 0,-1-1 8 0,1 5 0 16,-4-4 0-16,3 3-8 0,-8 5 8 0,5-1 0 16,3 1 0-16,-3-5 0 0,-1 1 20 0,1 0 5 15,-1-5 2-15,0 5 0 0,1-4-35 0,-1-5-8 16,1 1 0-16,-5-8-1 0,0 0 7 0,8 4 2 16,1 0 0-16,4-4 0 0,0-4 8 0,5 0 0 15,-5-7 0-15,5-1 0 16,-1 0-33-16,5-3-5 0,-9-1-1 0,5-4 0 0,-1-3 47 0,1 4 8 15,0-1 3-15,-5 4 0 0,0 1-19 0,0-1 0 16,0 5 0-16,-4 7 0 0,-9 4 0 0,0 0 0 16,0 0 0-16,0 0 0 0,4 11 0 0,1 1 0 15,-1 8 0-15,-4-1 0 0,5-3 10 0,-5 7-2 16,0-3 0-16,0 3 0 0,0 0-8 0,4 1 8 16,-4-1-8-16,4-3 8 0,-4-9-8 0,5 1 0 15,3 0 0-15,-3-4 0 0,4-1 8 0,-1 1 0 0,1-4 0 16,4-4 0-16,0-4-8 0,1-4 0 0,3-3 0 0,1-1 0 15,4-4 0-15,0-3 0 0,0-5 0 0,8 1 0 16,1-4 0-16,0-1 0 0,-1-3 0 0,1 0 0 16,4 0 0-16,5 4 0 0,-5-1 0 0,4 5 0 15,-8 3 0-15,8 5 0 0,-3-1 0 0,-6 8 0 16,1 1 0-16,0 7 0 0,-1 4 0 0,1 3 8 16,-5 1-8-16,5 4 0 0,-9-1 0 0,4 5 8 15,1 4 4-15,-10-1 0 0,-4 1 0 0,5-1 0 16,-5 1-12-16,-4 3 8 0,-9-4-8 0,0 1 8 0,-4-4 4 15,-5-1 0-15,-4-3 0 0,-1-4 0 0,-12 7 6 0,4-3 2 16,-4-4 0-16,0 0 0 16,-5-1-38-16,0-3-7 0,0 0-2 0,-4 0 0 15,-4-4 43-15,-1 4 8 0,-4-4 1 0,1 0 1 0,-1 0-39 0,-5-4-8 16,6 4-2-16,-6 0-844 16,1 0-169-16</inkml:trace>
          <inkml:trace contextRef="#ctx0" brushRef="#br0" timeOffset="79155.1205">21003 5241 2649 0,'39'-4'58'0,"-4"1"12"0,-13-1 2 0,0 8 4 0,-9 3-61 0,1 5-15 0,-1 4 0 0,0 3-782 16,-9 1-159-16</inkml:trace>
          <inkml:trace contextRef="#ctx0" brushRef="#br0" timeOffset="77914.8168">18765 6091 1443 0,'31'4'32'0,"-31"-4"6"0,0 0 2 16,0 0 0-16,0 0-32 0,0 0-8 0,9-11 0 0,-1 3 0 0,-8 8 100 0,18-8 17 15,8-4 4-15,5 5 1 0,0-1-42 0,4 0-8 16,9-4-1-16,13 4-1 0,0 1-3 0,-9 3-1 16,5 0 0-16,4-4 0 0,0 4-21 0,0 0-4 15,-9-4-1-15,5 5 0 0,-1 3-40 0,-3 0 0 16,-14-4 0-16,4 0 0 16,-8 4-46-16,0 0-5 0,-1 0-1 0,-3 0-658 15,-14 4-132-15</inkml:trace>
          <inkml:trace contextRef="#ctx0" brushRef="#br0" timeOffset="78237.0459">19515 5631 1378 0,'0'-27'30'0,"5"19"6"0,-5-7 2 0,9-1 2 0,4 0-32 0,0-3-8 0,-4-1 0 0,4 9 0 15,0-5 93-15,-4 4 18 0,-9 5 3 0,0 7 1 16,0 0-34-16,0 0-6 0,0 0-2 0,0 0 0 15,-9 0-13-15,5 7-4 0,-1 9 0 0,1 11 0 16,-9 1-35-16,-5 15-7 0,9 3-2 0,-4 17 0 16,0-1 39-16,-4 1 7 0,-1 7 2 0,5 0 0 15,0-4-4-15,-1-3 0 0,-3-1 0 0,-1 0 0 16,1-3-28-16,4-5-7 0,-5 1-1 0,-8-4 0 16,4-12-12-16,0 0-8 0,4-4 8 0,-8-4-8 15,-5-4 0-15,5-3 0 0,8-5 0 0,5-3 0 16,-4-4-98-16,-1-1-24 0,1-3-5 15,17-8-627-15,0 0-126 0</inkml:trace>
        </inkml:traceGroup>
        <inkml:traceGroup>
          <inkml:annotationXML>
            <emma:emma xmlns:emma="http://www.w3.org/2003/04/emma" version="1.0">
              <emma:interpretation id="{323DE947-AD05-4D41-80CD-93EE45BFB1B7}" emma:medium="tactile" emma:mode="ink">
                <msink:context xmlns:msink="http://schemas.microsoft.com/ink/2010/main" type="inkWord" rotatedBoundingBox="25488,6648 27551,6467 27599,7007 25536,7188"/>
              </emma:interpretation>
              <emma:one-of disjunction-type="recognition" id="oneOf24">
                <emma:interpretation id="interp28" emma:lang="" emma:confidence="1">
                  <emma:literal>as</emma:literal>
                </emma:interpretation>
                <emma:interpretation id="interp29" emma:lang="" emma:confidence="0">
                  <emma:literal>ors</emma:literal>
                </emma:interpretation>
                <emma:interpretation id="interp30" emma:lang="" emma:confidence="0">
                  <emma:literal>As</emma:literal>
                </emma:interpretation>
                <emma:interpretation id="interp31" emma:lang="" emma:confidence="0">
                  <emma:literal>ao</emma:literal>
                </emma:interpretation>
                <emma:interpretation id="interp32" emma:lang="" emma:confidence="0">
                  <emma:literal>ars</emma:literal>
                </emma:interpretation>
              </emma:one-of>
            </emma:emma>
          </inkml:annotationXML>
          <inkml:trace contextRef="#ctx0" brushRef="#br0" timeOffset="81310.3109">24850 5846 576 0,'0'0'12'0,"0"0"4"0,14-4 0 0,-6 0 0 0,-8 4-16 0,9-4 0 15,4-4 0-15,-4 4 0 0,0-3 54 0,0-1 8 16,-1 0 2-16,1 0 0 0,0-3 31 0,0 3 6 15,-5-4 2-15,5 0 0 0,0 8-11 0,-1-3-3 0,1-5 0 0,-4 4 0 16,3 0-20-16,-3 1-4 0,-1-1-1 0,5-4 0 16,-9 4-6-16,0-3-2 0,-5 3 0 0,5-4 0 15,-4 8-16-15,4 4-3 0,0-8-1 0,0 1 0 16,-4-1-13-16,-1 0-3 0,1 4-1 0,0 0 0 16,-1 0-11-16,-8 0-8 0,0 0 9 0,-5 4-9 15,-4 4 16-15,0 4-4 0,-4 0 0 0,-9 4 0 16,0 7-12-16,-5 1 11 0,1-1-11 0,-9 8 10 15,-1 1-10-15,10 3 0 0,-1 4-10 0,-3-4 10 16,3 4 19-16,5-7 9 0,9 3 3 0,4-4 0 16,4-4-23-16,5-3-8 0,4-1 0 0,5-3 0 15,4 0 11-15,4-5-11 0,5-3 12 0,4 0-12 16,0-8 0-16,5-4 0 0,4 4 0 0,4-8 0 0,0 0 0 16,10-3 0-16,-1-5 0 0,0 1 0 0,-5 3 20 15,1-8 6-15,0 1 2 0,0-5 0 16,-1 1-45-16,1 4-9 0,-5-5-2 0,5 1 0 15,-5 7 28-15,-4 1 0 0,-4 3 0 0,-5 4 0 0,-4 0 0 0,0 4 0 16,-9 4 0-16,8 4 0 0,1 8 0 0,-9 0 9 16,0 7-9-16,-9 1 0 0,5 3 10 0,0 4-10 15,-1 1 8-15,1-1-8 0,-5 0 8 0,9-3-8 16,0-1 0-16,4 0 8 0,1-3 6 0,-1-4 1 16,1-5 0-16,3 1 0 0,1 0-15 0,4-8 0 15,0-1 0-15,1-3 0 0,3-3 0 0,1-1 0 16,-1-4 0-16,10 0 0 0,-5 0 0 0,-1-3 0 15,6-1 0-15,-1 0 0 0,5-3 0 0,0-5 11 0,4 1-11 16,0-1 10-16,0-3-10 0,4-5 0 0,5-7-10 0,0 0 10 16,4 0 0-16,5-4 0 0,0 0 0 0,8 0 0 15,-4 4 0-15,0 0 0 0,0 4 0 0,-4 7 0 16,-1 1 0-16,-8 7 0 0,-4 5 0 0,-1 3 0 16,1 4 32-16,-5 8 12 0,-4 0 2 0,-1 7 1 15,1 1-27-15,0 4-4 0,-5 3-2 0,0 5 0 16,-4 3-3-16,0 0-1 0,-4-3 0 0,-5-1 0 15,-4 4 4-15,-5-3 1 0,0-1 0 0,-4 1 0 16,-8-5-1-16,-5-3 0 0,-5-5 0 0,0 5 0 16,-8-4-2-16,0-1-1 0,-5-3 0 0,0-4 0 15,1-4 5-15,-5 4 0 0,-1-8 1 0,1 0 0 16,-4-4-17-16,-5-3 0 0,0-1 0 0,-9-4 0 0,5 5 0 16,0-1 0-16,-5-4 0 0,5 1 0 0,0 3-10 15,4 0 10-15,0 1-10 0,0 3 10 16,0-4-170-16,0-3-28 0</inkml:trace>
        </inkml:traceGroup>
      </inkml:traceGroup>
      <inkml:traceGroup>
        <inkml:annotationXML>
          <emma:emma xmlns:emma="http://www.w3.org/2003/04/emma" version="1.0">
            <emma:interpretation id="{77D389B6-3888-4A83-BB92-C6731DAB6EEB}" emma:medium="tactile" emma:mode="ink">
              <msink:context xmlns:msink="http://schemas.microsoft.com/ink/2010/main" type="line" rotatedBoundingBox="3889,9641 30318,7598 30450,9306 4021,11350"/>
            </emma:interpretation>
          </emma:emma>
        </inkml:annotationXML>
        <inkml:traceGroup>
          <inkml:annotationXML>
            <emma:emma xmlns:emma="http://www.w3.org/2003/04/emma" version="1.0">
              <emma:interpretation id="{C09C4244-2914-480F-A0FE-CEBC22C9B23E}" emma:medium="tactile" emma:mode="ink">
                <msink:context xmlns:msink="http://schemas.microsoft.com/ink/2010/main" type="inkWord" rotatedBoundingBox="3902,9815 6220,9636 6338,11170 4021,11350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83216.5187">4818 8938 1036 0,'-17'0'92'0,"3"-4"-73"0,14 4-19 0,0 0 0 15,-13 0 156-15,4 4 27 0,1 4 5 0,-1 8 2 16,-4 3-71-16,0 5-15 0,-5 7-2 0,0 4-1 16,5 8-13-16,-9 0-4 0,-4 4 0 0,-5 3 0 15,5-3-12-15,0 4-2 0,-9-4-1 0,-1 3 0 16,-3 1-21-16,8 0-4 0,9-5 0 0,-13 1-1 16,-9-4-15-16,9 4-4 0,13-4 0 0,-4 0 0 15,-5-4-3-15,1-4-1 0,8 4 0 0,-5-8 0 16,10 0-37-16,-1-7-8 0,-4-1-2 0,5 0 0 15,8-3-90-15,0-5-19 0,-4-3-3 0,9-4-621 16,4 0-125-16</inkml:trace>
          <inkml:trace contextRef="#ctx0" brushRef="#br0" timeOffset="82951.1732">4020 9406 1843 0,'0'-11'164'15,"0"-5"-132"-15,-5 0-32 0,5 1 0 16,0-1 51-16,0 1 3 0,0-1 1 0,5 0 0 0,-1 1-17 0,0-5-3 16,-4 5-1-16,0-1 0 0,5 1 2 0,-1-5 1 15,5 4 0-15,-5 1 0 0,5-1 2 0,0 5 0 16,4 3 0-16,0 0 0 0,-8 4-12 0,12 4-3 15,1 0 0-15,4 4 0 0,4 8-9 0,-9-1-3 16,1 9 0-16,8-1 0 0,9 9-2 0,-8 3-1 16,-10-4 0-16,1 12 0 0,17-4 19 0,-9 0 4 15,-4 4 1-15,-4-4 0 0,-1 4-10 0,1-3-3 16,4-1 0-16,0 0 0 0,-13 4-20 0,4-4 0 16,9-4 0-16,-9 0 0 0,-9 0 0 0,9-7 0 15,-4 3-12-15,0-7 4 16,4-1-110-16,0 1-22 0,-13-5-4 0,9 1 0 15,4-5-77-15,-4-7-15 0</inkml:trace>
          <inkml:trace contextRef="#ctx0" brushRef="#br0" timeOffset="83556.3782">5055 9543 1659 0,'-39'-12'73'0,"34"8"16"0,10-4-71 0,-5 8-18 0,-5-3 0 0,5 3 0 16,0 0 60-16,0 0 8 0,0 0 1 0,0 0 1 16,-17 3-14-16,8 5-4 0,13 4 0 0,-4-4 0 15,-4 3-1-15,-1 1-1 0,10 8 0 0,4-1 0 16,-1 1 6-16,-3 3 2 0,-5 0 0 0,13 9 0 15,9-1-21-15,-5 0-4 0,-12 8-1 0,4-4 0 16,4 0 26-16,0 0 5 0,-9 0 1 0,1-3 0 16,-1-5-16-16,0 0-4 0,5 0 0 0,-4-3 0 15,-10-5-19-15,5 1-4 0,9-8-1 0,-5 3 0 16,-4-7-20-16,0-8 0 0,0 0 0 0,0 0 0 16,14 8 0-16,-14-8 0 0,0 0 0 0,0 0 0 15,8 0-108-15,-8 0-22 0,0 0-5 16,0-12-1089-16</inkml:trace>
          <inkml:trace contextRef="#ctx0" brushRef="#br0" timeOffset="82608.0074">3182 8934 1177 0,'4'-27'52'0,"0"12"11"0,5-5-51 0,-9 4-12 15,0-3 0-15,5 3 0 0,-1 1 68 0,-4 3 12 16,0 0 1-16,0 5 1 0,0 7-22 0,0 0-5 16,0 0-1-16,-9 0 0 0,-13 3-25 0,9 9-5 15,-9 8 0-15,5 7-1 0,-18 12 23 0,4 0 5 16,4 12 1-16,-3 7 0 0,3 8 4 0,-3 5 0 16,-1 3 1-16,9 0 0 0,-4-4 9 0,8 4 2 15,5-8 0-15,0 5 0 0,4-5-20 0,5 0-4 16,-1-3-1-16,5-9 0 0,5-3-19 0,3-4-3 15,1-1-1-15,4-3 0 0,9-4-11 0,-4 0-9 16,4 0 12-16,-5-7-12 16,10-1-77-16,3-4-23 0,1-4-4 0,4-7-962 0</inkml:trace>
        </inkml:traceGroup>
        <inkml:traceGroup>
          <inkml:annotationXML>
            <emma:emma xmlns:emma="http://www.w3.org/2003/04/emma" version="1.0">
              <emma:interpretation id="{AD4EC6A8-A0FC-41A3-B2C9-5205636F95E3}" emma:medium="tactile" emma:mode="ink">
                <msink:context xmlns:msink="http://schemas.microsoft.com/ink/2010/main" type="inkWord" rotatedBoundingBox="7340,9375 10103,9161 10220,10664 7456,10878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86059.3496">7622 8946 115 0,'0'0'0'0,"0"0"10"0,0 0-10 0,0 0 0 0,0 0 0 0,0-12 0 16,-5 5 250-16,5-1 48 0,5-4 10 0,-1 4 1 0,0-3-166 16,1-1-34-16,-1-4-6 0,5 1-2 0,0-5-13 15,4 5-4-15,-4-5 0 0,4 1 0 0,4-1-19 0,-4 1-4 16,1-1-1-16,3 8 0 0,-4-3-2 0,0 3-1 16,-4 0 0-16,0 5 0 0,-9 7-8 0,13-4-1 15,0 0-1-15,-13 4 0 0,9 8-28 0,4-1-6 16,0 5-1-16,1 8 0 0,-1 7-4 0,4 0-8 15,-3 8 11-15,-1 4-11 0,-5 4 28 0,6 4-2 16,-6 0 0-16,6 4 0 0,-6-5 0 0,5-3 0 16,-4 0 0-16,4 0 0 0,-8-8-12 0,8 0-2 15,-4-7-1-15,0-1 0 0,-1-4-11 0,1-3 12 16,0-1-12-16,0-3 12 0,4-4-24 0,-4-5-4 16,-1 1 0-16,5-4-1 15,1 0-111-15,-1 0-21 0,0 0-5 0,0-8-1 16,0 0-53-16,5 0-12 0</inkml:trace>
          <inkml:trace contextRef="#ctx0" brushRef="#br0" timeOffset="86317.386">8411 8658 2055 0,'-9'0'45'0,"1"3"10"0,-5 5 1 0,4 4 2 0,0 7-46 0,-4 1-12 0,-5 3 0 0,5 9 0 15,-4 3 59-15,-1 4 9 0,-8 4 3 0,4 3 0 16,-5 5-8-16,6 0-2 0,-6-1 0 0,1-3 0 16,0 0-11-16,-1-8-2 0,5 4-1 0,-4-8 0 0,0 0-18 0,4 0-3 15,0-4-1-15,0-3 0 0,0-5-17 16,0 4-8-16,4-7 8 0,-4-1-8 0,5 1 0 16,4-1-20-16,-5 5 3 0,5-5 1 15,0 5-114-15,0-5-22 0,4 1-5 0,-4-1-1 16,8 1-45-16,1-5-9 0,0 13-1 0,8-13-1 0</inkml:trace>
          <inkml:trace contextRef="#ctx0" brushRef="#br0" timeOffset="85217.0951">6213 9028 806 0,'0'-16'72'0,"0"16"-58"16,0-11-14-16,0 3 0 0,0-4 120 0,5 1 22 15,-5 3 4-15,0 0 1 0,-5 0-31 0,5 8-5 16,5-8-2-16,-5 8 0 0,0 0-22 0,0 0-5 16,0 0-1-16,0 0 0 0,0 0-54 0,8 8-11 15,1-4-3-15,0 4 0 0,-5 4 7 0,5-1 0 0,-4 5 1 0,3 3 0 16,1 5 7-16,0-1 2 15,0 8 0-15,-1 4 0 0,1 1-3 0,0-1-1 0,0 4 0 16,4 0 0-16,-4 0 16 0,4 0 3 0,-4-4 1 16,4 4 0-16,0-4-16 0,-4 0-3 0,4-4-1 15,-4 0 0-15,-1-3 5 0,1-1 1 0,-4-8 0 0,8 9 0 16,-5-5-16-16,-3-3-4 0,-1-5 0 0,1 5 0 16,-1-9-4-16,5 1-8 0,0 0 11 0,-9-12-11 15,4 4 12-15,5 3-12 0,-5 1 12 0,5-4-12 16,0-4 12-16,-1 0-12 0,-3 0 12 0,4-4-12 15,4-4 11-15,-9-3-11 0,5-1 10 0,0-3-10 16,-1-1 10-16,6-7-10 0,-10-5 10 0,9 1-10 16,-4 0 11-16,4-5-11 0,-4 5 12 0,4-4-12 0,0-4 18 15,-4 4-3-15,4-1-1 0,-4-3 0 0,4 4-2 0,0-4-1 16,5-4 0-16,-5 0 0 0,5 0-11 0,-1 0 10 16,-4 0-10-16,5 0 10 0,4 0-10 0,0 0 0 15,-5 4 9-15,1 0-9 0,-1 0 0 0,1 4-15 16,-5-1 3-16,0 1 0 15,9 4-36-15,-4 0-8 0,-5 3 0 0,4 5-1 16,5 3-168-16,-4 4-34 0</inkml:trace>
          <inkml:trace contextRef="#ctx0" brushRef="#br0" timeOffset="87206.3617">7744 8279 748 0,'0'0'67'0,"0"0"-54"16,0 0-13-16,9-4 0 0,0-3 133 0,-5-1 24 15,-4 8 5-15,0 0 1 0,9-4-57 0,-9 4-11 16,9-8-3-16,-9 8 0 0,0 0-15 0,0 0-3 16,13 0-1-16,-4-4 0 0,-9 4-17 0,9 4-4 15,4-4-1-15,4 4 0 0,-4 0-8 0,9 0-2 16,0 0 0-16,5 0 0 0,3-1-10 0,1-3-3 16,9 0 0-16,-1 0 0 0,5 0 5 0,9-3 1 15,-5-1 0-15,0 4 0 0,5-4-26 0,-1 0-8 16,-8 0 0-16,9 0 0 15,-9 4-29-15,4-4-10 0,-4 0-1 0,0 4-672 0,4 0-135 16</inkml:trace>
          <inkml:trace contextRef="#ctx0" brushRef="#br0" timeOffset="86691.4393">8503 9352 1839 0,'0'0'81'0,"5"-12"18"0,-5 12-79 0,9-8-20 0,-1 0 0 0,5 1 0 15,1-1 13-15,-6 4-1 0,10-4 0 0,-5 8 0 16,0-4 5-16,0 0 1 0,5 4 0 0,-5 0 0 16,0 0 2-16,5 0 1 0,-9 0 0 0,4 4 0 15,-4 0-1-15,4 4-1 0,-4 0 0 0,-5 0 0 16,0-1-11-16,1 5-8 0,-1 0 12 0,-8-1-12 15,-1 1 44-15,5 4 1 0,-4-5 1 0,0 5 0 16,-5 0 10-16,4-5 1 0,-3 5 1 0,-1 0 0 16,0-5-30-16,5 1-5 0,-5 0-2 0,0-5 0 0,0 1 18 15,5 4 3-15,0-4 1 0,-1-4 0 16,5-4-23-16,0 0-5 0,0 0-1 0,0 0 0 16,9 7-14-16,4-7 9 0,9-3-9 0,-4-1 8 0,8 0-20 15,0 0-5-15,5-4-1 0,4 0 0 16,0-3-162-16,0-1-32 0,35-23-6 15,-13 4-2-15</inkml:trace>
        </inkml:traceGroup>
        <inkml:traceGroup>
          <inkml:annotationXML>
            <emma:emma xmlns:emma="http://www.w3.org/2003/04/emma" version="1.0">
              <emma:interpretation id="{4F5CC761-4430-4982-BCC8-AE29FE68AE84}" emma:medium="tactile" emma:mode="ink">
                <msink:context xmlns:msink="http://schemas.microsoft.com/ink/2010/main" type="inkWord" rotatedBoundingBox="10841,9279 13902,9042 14009,10425 10948,1066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8011.9117">9697 8712 1321 0,'0'0'28'0,"0"0"7"0,0-8 1 0,0 1 2 0,0-1-30 0,4-4-8 0,-4 4 0 0,0 0 0 16,5 1 84-16,-5 7 16 0,0 0 4 0,0 0 0 15,0 0-37-15,13-4-7 0,0 8-2 0,-4 3 0 16,4 5-10-16,0 8-3 0,4-1 0 0,-3 12 0 0,-1 1 13 16,4 7 2-16,-3 7 1 0,3 5 0 15,1 0-4-15,-5-1-1 0,4 1 0 0,-8-4 0 0,4-4-25 0,0 0-6 16,-8-8-1-16,4-4 0 0,-1-4 13 0,-3 1 3 15,-1-13 0-15,1 1 0 0,-1-4-24 0,0-5-4 16,-4-7 0-16,0 0-1 0,0 0 6 0,0 0 2 16,0 0 0-16,0 0 0 0,0 0-19 0,9-4 0 15,4 1 8-15,-13 3-8 0,9-4 29 0,0-4 3 16,0 0 0-16,-1 0 0 0,1-3-32 0,4-1 0 16,-4-8 0-16,0 5 0 0,4-5 12 0,0-3-3 15,0-4-1-15,0-5 0 0,1-7-8 0,3 4 10 16,5-8-10-16,0 0 10 0,0-3 2 0,-4 3 1 15,3-8 0-15,1 0 0 0,0 5-13 0,5-5 0 16,-5 4 8-16,0 4-8 0,-1 4 0 0,-3 4-10 16,0 4 2-16,-1 7 0 0,-4 1-11 0,5 7-1 0,-5 5-1 15,0-1 0 1,-4 8-167-16,4 4-32 0,-4 4-8 0,0 4 0 0</inkml:trace>
          <inkml:trace contextRef="#ctx0" brushRef="#br0" timeOffset="88688.8748">11724 8373 1267 0,'0'0'56'0,"-14"0"12"0,14 0-55 0,-8 8-13 16,-1-1 0-16,0 5 0 0,-4 4 98 0,0 3 17 15,-5 9 3-15,-4-1 1 0,-4 4-31 0,4 4-7 16,-4-4-1-16,-5 8 0 0,-4-4 0 0,0 8 0 16,0-4 0-16,-5 0 0 0,1 4-6 0,-1-4-2 15,-4 4 0-15,5-4 0 0,-5-4-16 0,5 0-3 16,4 0-1-16,-1 1 0 0,6-9-35 0,-1 4-7 16,0-4-2-16,5-7 0 0,4 3-17 0,4-7-4 15,1 3-1-15,4-7 0 16,0 4-107-16,4-5-22 0,4-3-4 0,5-8-903 0</inkml:trace>
          <inkml:trace contextRef="#ctx0" brushRef="#br0" timeOffset="88512.9919">10921 8689 2095 0,'0'0'46'0,"0"-8"10"0,0-4 1 0,0 4 2 0,0-3-47 0,0-5-12 15,9 4 0-15,-9-3 0 0,4-1 60 0,5-3 9 16,-5-1 3-16,5 1 0 0,0-1-22 0,4-3-4 16,0-1-1-16,0 1 0 0,5 4-13 0,-1 3-4 15,5 0 0-15,-4 5 0 0,4 3-28 0,0 4 0 16,-5 4 0-16,5 4 0 0,-4 8 19 0,-1-1 10 15,-4 5 3-15,1 11 0 0,-1 4-32 0,0 1 0 16,-4 7 0-16,4 3 0 0,-4 1 25 0,4 0-1 16,-5 0 0-16,1 4 0 0,0 0 13 0,-5 0 3 15,5-1 0-15,0-3 0 0,0-4-32 0,0 0-8 0,-1-4 0 16,1-3 0-16,0-5 0 0,0-8 0 0,-1 1 0 16,1-1 0-1,4-7-132-15,0-4-28 0,-4 4-6 0,4-9-1 16,-4 1-75-16,4-4-15 0,18-4-3 0,-13-3-1 0</inkml:trace>
          <inkml:trace contextRef="#ctx0" brushRef="#br0" timeOffset="88974.3824">12026 8888 1414 0,'0'0'63'0,"0"0"13"0,0 0-61 0,0 0-15 0,0 0 0 0,0 0 0 16,0 0 108-16,0 0 20 0,0 0 3 0,0 0 1 15,0 0-18-15,0 15-3 0,-4-3-1 0,4 4 0 16,-4 3-24-16,4 4-5 0,0 5-1 0,-5-1 0 16,5 0-22-16,-4 1-5 0,4 3-1 0,0 0 0 0,0-4-27 0,-5 5-5 15,5-9-2-15,0 0 0 0,-4 1-18 0,4-5 0 16,0 1 8-16,-4-5-8 0,4 1 0 0,-5-4 0 15,1-1 0-15,0-3 0 16,4-8-99-16,0 0-23 0,0 0-5 0,0 0-635 16,0 0-127-16</inkml:trace>
          <inkml:trace contextRef="#ctx0" brushRef="#br0" timeOffset="89299.9422">12500 8084 1609 0,'9'-15'71'0,"-5"7"15"0,1 4-69 0,4 4-17 0,-1-4 0 0,5 8 0 16,1-4 103-16,-1 12 17 0,0-1 3 0,0 13 1 15,5 3-39-15,-1 4-7 0,-4 8-2 0,5 8 0 16,-1 0 26-16,1 4 5 0,0 7 1 0,-5 1 0 15,0-1-36-15,-4 1-6 0,-1-1-2 0,1 4 0 16,0 1-1-16,-9-1-1 0,4 1 0 0,-4-5 0 16,0 1-30-16,-4-1-7 0,0-7-1 0,-1 0 0 15,-4-9-8-15,1-3-1 0,-5-7-1 0,-1-1 0 16,1-4-14-16,-4-3 0 0,-1-5 0 0,1-3 0 16,-1-1-21-16,-4-3-7 0,4-8-2 0,1 4 0 15,-5-1-128-15,0-7-26 0,0 4-4 0,5-8-1044 16</inkml:trace>
        </inkml:traceGroup>
        <inkml:traceGroup>
          <inkml:annotationXML>
            <emma:emma xmlns:emma="http://www.w3.org/2003/04/emma" version="1.0">
              <emma:interpretation id="{CD701CCF-B5FD-4664-AD57-218119751204}" emma:medium="tactile" emma:mode="ink">
                <msink:context xmlns:msink="http://schemas.microsoft.com/ink/2010/main" type="inkWord" rotatedBoundingBox="16029,9531 16582,9488 16643,10282 16091,10325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94737.2675">15334 8642 288 0,'0'-23'12'0,"5"11"4"0,4 0-16 0,-5-7 0 0,0 3 0 0,1 0 0 16,-1-3 256-16,0 3 49 0,5 9 10 0,-4-5 1 15,-1 8-203-15,-4 4-41 0,0 0-8 0,0 0-1 16,4 8-41-16,1 7-8 0,-1-3-2 0,5 11 0 16,-9 1 18-16,4 3 3 0,-4 8 1 0,-4 4 0 15,0 4-13-15,-5 0-2 0,0 0-1 0,-4 0 0 16,0 4-1-16,-5-4 0 0,1 3 0 0,-10-3 0 15,1-4-5-15,-9-4 0 0,4 4-1 0,-4-7 0 0,0-1 0 16,0-4 0-16,0-4 0 0,0 1 0 16,0-9-62-16,4 1-12 0,5-4-2 15,-1-4-768-15</inkml:trace>
        </inkml:traceGroup>
        <inkml:traceGroup>
          <inkml:annotationXML>
            <emma:emma xmlns:emma="http://www.w3.org/2003/04/emma" version="1.0">
              <emma:interpretation id="{0B4A7BF0-608F-47FF-9120-F9029CACF834}" emma:medium="tactile" emma:mode="ink">
                <msink:context xmlns:msink="http://schemas.microsoft.com/ink/2010/main" type="inkWord" rotatedBoundingBox="17385,8941 18864,8827 18938,9783 17459,9897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95525.2862">16348 8443 716 0,'-5'-12'32'0,"5"12"6"0,-4-4-30 0,4 4-8 0,0-3 0 0,0 3 0 16,0-8 109-16,0 8 21 0,0 0 4 0,0 0 1 15,0 0-19-15,0 0-4 0,0 0-1 0,0 11 0 16,-4 1-39-16,-1 4-8 0,1 7-2 0,4-3 0 15,-4 3-5-15,-1 0-1 0,1 5 0 0,-1-1 0 0,1 0-16 0,-5-3-3 16,5-1-1-16,-1 4 0 0,1-3-6 0,4-1-2 16,-4-3 0-16,4-1 0 0,0 1-18 0,0-5-10 15,0 1 10-15,0-4-10 16,4-1-20-16,0 1-11 0,1 0-1 0,4-4-623 16,-9-8-124-16</inkml:trace>
          <inkml:trace contextRef="#ctx0" brushRef="#br0" timeOffset="95698.8171">16532 7971 1825 0,'-4'-12'40'0,"4"5"8"0,0-9 1 0,-5 4 3 0,5 8-41 0,0 4-11 16,0-7 0-16,0 7 0 0,0 0 12 0,0 0 0 0,0 0 0 0,0 0-560 15,-4 7-112-15</inkml:trace>
          <inkml:trace contextRef="#ctx0" brushRef="#br0" timeOffset="95927.6394">16909 8365 1105 0,'0'0'48'0,"0"0"12"0,0 0-48 0,0 0-12 16,0 0 0-16,0 0 0 0,0 0 120 0,0 0 23 15,0 0 4-15,0 0 1 0,0 0-32 0,0 0-7 16,0 0-1-16,0 0 0 0,0 0-48 0,0 0-11 16,0 0-1-16,0 8-1 0,0 0-47 0,5-1-8 15,-1 1-3-15,1 4-633 16,-5-12-126-16</inkml:trace>
          <inkml:trace contextRef="#ctx0" brushRef="#br0" timeOffset="96371.9455">17129 8615 1796 0,'0'0'40'0,"0"-4"8"0,9 0 1 0,-5 4 1 0,9 0-40 0,-4 0-10 0,4 0 0 0,0 0 0 16,0-4 32-16,9-4 5 0,0 4 1 0,0-7 0 16,0 3 0-16,4 0 0 0,1 0 0 0,3-4 0 15,-3 1-18-15,3-5-3 0,1 4-1 0,0-3 0 16,0-1-16-16,4 1 8 0,-9-1-8 0,0 0 0 15,1 5 10-15,-10-1-10 0,1-4 8 0,-1 5-8 16,-3-9 9-16,-6 5-9 0,-3-5 10 0,-5 5-10 0,4-5 9 16,-4 4-9-16,-9 1 8 0,1 3-8 0,-6 0 25 15,1 9 0-15,-4-1 0 0,-1 4 0 0,-4 0 11 0,0 4 3 16,-4 7 0-16,4 1 0 0,0 4 9 0,-4 7 3 16,-1 4 0-16,5 4 0 0,0 5-19 0,5 3-3 15,-1-4-1-15,5-4 0 0,4 4-8 0,-4-4-3 16,9 0 0-16,-5-3 0 0,5-5-17 0,4 0 0 15,4-3 0-15,1-4 0 0,8-1 0 0,-5 1 0 16,10-5 0-16,4 5 0 16,9-4-118-16,4-4-27 0,9-1-6 0,8-3-924 0</inkml:trace>
        </inkml:traceGroup>
        <inkml:traceGroup>
          <inkml:annotationXML>
            <emma:emma xmlns:emma="http://www.w3.org/2003/04/emma" version="1.0">
              <emma:interpretation id="{DFE1C5AA-214D-4D58-B7D1-45426DA667C0}" emma:medium="tactile" emma:mode="ink">
                <msink:context xmlns:msink="http://schemas.microsoft.com/ink/2010/main" type="inkWord" rotatedBoundingBox="20531,8718 22937,8532 23030,9732 20624,9918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98024.6764">20972 8037 518 0,'13'-11'23'0,"-4"7"5"16,4-4-28-16,-4 0 0 0,4 0 0 0,0 1 0 16,-8 3 296-16,3 0 53 0,-8 4 11 0,0 0 3 15,0 0-239-15,0 0-48 0,9-4-10 0,-9 4-2 0,0 0-8 0,0 0-1 16,0 0-1-16,-9 8 0 0,1 3-37 0,-6 1-7 16,-3 8-2-16,4-1 0 0,-5 5 6 0,5-1 1 15,0 8 0-15,-5 0 0 0,5 4 22 0,0-3 5 16,4 3 1-16,-4 0 0 0,4-8-7 0,1 4-2 15,-1-3 0-15,0-5 0 0,0 0 3 0,0-3 1 16,5-4 0-16,-5-1 0 0,5-3-18 0,-5 0-3 16,0-9-1-16,1 5 0 0,3-4-6 0,-4 0-2 15,1-4 0-15,-1 0 0 16,0 0-32-16,0-4-6 0,-4 0-2 0,-4 0 0 16,-1-3-214-16,0-1-43 0,-17-16-9 0,9-7-2 0</inkml:trace>
          <inkml:trace contextRef="#ctx0" brushRef="#br0" timeOffset="98095.6524">21266 7917 2188 0,'26'-16'48'0,"-13"8"11"0,1 0 1 0,8 1 1 0,4 3-49 0,0 0-12 0,1-4 0 0,3 0 0 15,5 0 0-15,0 1 0 0,1-1 0 0,-1 0 0 16,-5 0 0-16,5 0 0 0,-4 1 0 0,-5-1 0 15,-4 4 0-15,-4 0 0 0,0 0 0 0,-10 4-970 16</inkml:trace>
          <inkml:trace contextRef="#ctx0" brushRef="#br0" timeOffset="98306.2857">21635 7538 1958 0,'0'0'43'0,"-9"12"9"0,4 0 1 0,1 3 3 0,0 13-45 0,-5 3-11 16,-4 0 0-16,4 8 0 0,-4 4 102 0,0 0 18 16,-5 0 4-16,0 7 1 0,1-7-57 0,-1 0-11 15,-4 0-2-15,5 0-1 0,-1 0-18 0,1 0-3 0,4 0-1 0,-1-4 0 16,1 0-19-16,0-4-4 16,4 0-1-16,1-4 0 15,-1-4-116-15,0-3-23 0,0-1-5 0,5-3 0 0</inkml:trace>
          <inkml:trace contextRef="#ctx0" brushRef="#br0" timeOffset="97111.6468">19524 8385 759 0,'0'0'33'0,"0"0"8"0,0 0-33 0,-4 0-8 0,4 0 0 0,-5 0 0 15,5 0 130-15,-8 0 24 0,8 0 5 0,0 0 1 16,0 0-26-16,0 0-5 0,-5-4-1 0,5-4 0 16,5-4-54-16,-1 0-11 0,0 1-3 0,5-1 0 15,4-4-18-15,1 1-4 0,7-1-1 0,1-3 0 16,0-1-12-16,0 1-2 0,5 3-1 0,-5 1 0 15,-1-1-6-15,6 4 0 0,-10-3-1 0,1 7 0 16,-1 4-7-16,-3 0-8 0,-1 0 11 0,-4 8-11 16,-1 0 23-16,-3 4-3 0,3 3 0 0,-3 13 0 15,-5 7 10-15,-5 0 2 0,1 8 0 0,-5-8 0 0,1 8-2 16,-1 4 0-16,0 0 0 0,-4 4 0 16,-5-4 10-16,5 0 1 0,9-4 1 0,-5 12 0 0,-9-12-22 0,1-4-4 15,8-4 0-15,0-4-1 0,5-3-7 0,-5-5-8 16,-8-3 11-16,8-1-11 0,0-3 8 0,0-4-8 15,-4 3 0-15,-4-7 0 16,8 0-87-16,-4-4-24 0,-5 0-5 0,-4 0 0 16,0-4-120-16,0-3-24 0,-8-13-5 0,-1-7-1 0</inkml:trace>
          <inkml:trace contextRef="#ctx0" brushRef="#br0" timeOffset="97230.0315">19546 7967 1954 0,'-13'-27'43'0,"13"15"9"0,4 1 1 0,-4-1 3 0,0 4-45 0,0 8-11 0,9-4 0 0,4 0 0 16,0 8-9-16,1 0-4 0,-14-4-1 0,4 16-557 16,9-5-111-16</inkml:trace>
          <inkml:trace contextRef="#ctx0" brushRef="#br0" timeOffset="97591.4276">20160 8115 1335 0,'0'0'29'0,"0"0"7"0,0 0 0 16,-4 8 2-16,0 0-30 0,-1 4-8 0,-4-1 0 0,5 1 0 0,-5 4 110 0,5-1 21 15,0 1 4-15,-5 3 1 0,4 5-30 0,1-5-6 16,0 5 0-16,4-5-1 0,-5 1-36 0,5-1-7 15,5 5-2-15,-1-5 0 0,-4 1-18 0,4-5-4 16,5 1-1-16,-4-4 0 0,3-1-31 0,1-3 0 16,4-4 0-16,-4 0 0 0,4 0 8 0,0-4-8 15,0 0 0-15,1-4 9 0,3-4 0 0,5-4 0 16,-4 1 0-16,4-5 0 0,-5 0-9 0,5-3 12 16,0-1-12-16,0-3 12 0,0-4-12 0,0-1 12 15,0 1-12-15,0-4 12 0,-5 4-12 0,-4 3 0 16,1-3 0-16,-1 7 0 0,-4 1 0 0,-1 3 0 15,-3 1 0-15,-5 7 0 16,4 0-43-16,-4 8-10 0,0 0-3 0,0 0-672 0,0 0-136 0</inkml:trace>
        </inkml:traceGroup>
        <inkml:traceGroup>
          <inkml:annotationXML>
            <emma:emma xmlns:emma="http://www.w3.org/2003/04/emma" version="1.0">
              <emma:interpretation id="{884F7D3C-419C-4799-ACE4-8D7E952789AF}" emma:medium="tactile" emma:mode="ink">
                <msink:context xmlns:msink="http://schemas.microsoft.com/ink/2010/main" type="inkWord" rotatedBoundingBox="24013,8559 26802,8344 26881,9368 24092,9584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03025.3134">24012 7710 2098 0,'-17'-8'93'0,"17"8"19"16,0 0-89-16,-9 16-23 0,-4-1 0 0,-5 9 0 15,-4-1 34-15,-4 8 2 0,-5 4 1 0,-4 0 0 16,0 1-13-16,0 3-2 0,0-4-1 0,4 4 0 16,-4-8-3-16,9 4-1 0,4-8 0 0,0 1 0 0,9-5-5 0,4 0 0 15,0-7-1-15,5 0 0 0,4-16 6 0,0 0 2 16,0 0 0-16,13 3 0 0,0 5-19 0,0-12-9 16,9-3 1-16,0-1 0 0,0-4 8 0,5-4 14 15,8-7-3-15,-5 4-1 0,-3-9-10 0,3 5 0 16,1-8 0-16,0-1 0 15,-5 1-25-15,0 0-4 0,-4 0-1 0,5 0 0 16,-14 3 30-16,0 1 0 0,-4 4 0 0,0 3 0 0,-9 9 20 0,0-1 9 16,-9 4 3-16,-4 0 0 0,-5 0-20 0,1 8-3 15,-5 0-1-15,-9 4 0 0,-9 8-8 0,5 0-14 16,5 3 3-16,-6 5 1 16,1-1-145-16,5 1-29 0</inkml:trace>
          <inkml:trace contextRef="#ctx0" brushRef="#br0" timeOffset="103370.4587">24324 7636 2084 0,'0'0'46'0,"0"0"10"0,0 0 1 0,0 0 1 0,0 12-46 0,0-1-12 0,0 1 0 0,-4 4 0 15,-1 7 50-15,-4 0 8 0,5 9 2 0,0-1 0 16,-5 4-3-16,4 4 0 0,-3-4 0 0,3 4 0 16,1-4-24-16,-5 0-5 0,5 0 0 0,-1 0-1 0,1-4 13 15,0 1 4-15,-5-5 0 0,4 0 0 0,1-3-23 0,-5-1-4 16,5-7-1-16,-5-1 0 0,5-3 16 0,-1-4 4 16,-3 0 0-16,8-8 0 0,-5 3-24 0,5-3-4 15,0 0 0-15,0 0-8 0,0 0 16 0,0-11-4 16,-4-1-1-16,4-4 0 0,4 1-11 0,-4-5 0 15,5-3 0-15,3-4 8 0,-3-5-8 0,3 1 0 16,6-4 0-16,3-8 0 0,1-4 0 0,4 1 0 16,4-9 0-16,9 1 0 15,-4 3-19-15,13 0-5 0,8 4-2 0,1 1 0 0,0 3 10 0,-5 11 3 16,-4 9 0-16,0 7 0 0,-1 1 13 0,-7 7 0 16,-10 8 0-16,0 0 0 15,-4 8-54-15,-4 0-8 0,-10 11-2 0,6 1 0 0,-6-1 64 0,-3 5 21 16,-5-1 0-16,-5 0 0 0,1 1-21 0,-5 3 0 15,-8 0 0-15,-1 1 8 0,-4-1-8 0,-8-4-13 16,-1 1 3-16,-9-5 1 16,1 1-66-16,-5-1-13 0,-9-3-2 0,9-1-1 15,5-3-105-15,-1-4-22 0,1 0-4 0,4-1-608 0</inkml:trace>
          <inkml:trace contextRef="#ctx0" brushRef="#br0" timeOffset="102579.0134">23477 7640 1335 0,'13'-24'59'0,"-8"17"13"0,-5-1-58 0,0-4-14 15,0 4 0-15,0 0 0 0,-5 1 44 0,1-1 7 16,0-4 1-16,-5 4 0 0,0 4 18 0,-4-3 4 15,0 3 1-15,-5 0 0 0,1 0-27 0,-1 4-6 16,-4 0-1-16,0 4 0 0,0 4-1 0,-4 3 0 16,-5 5 0-16,9 0 0 0,-8 3 7 0,-1 4 1 15,0 5 0-15,0 3 0 0,5 0-15 0,-5 4-2 16,1 0-1-16,-10 8 0 0,9-4-8 0,10 0-2 16,-1 0 0-16,4-8 0 0,9 4-8 0,0-7-1 15,5-1-1-15,4 0 0 0,4-3 2 0,5-5 0 16,9 1 0-16,4-1 0 15,4-7-120-15,5 4-23 0,13-5-5 0,4-7 0 0</inkml:trace>
          <inkml:trace contextRef="#ctx0" brushRef="#br0" timeOffset="104033.5368">25087 7480 1382 0,'27'-8'123'0,"-19"8"-99"0,-8 0-24 0,0 0 0 0,-13 0 133 0,13 0 22 16,-4 8 4-16,-5 7 1 0,0 1-77 0,1 4-15 16,-1-1-4-16,4 8 0 0,1 1-13 0,0-1-3 15,-10-8-1-15,10 1 0 0,4-1-25 0,4 1-5 16,-4-1-1-16,5-7 0 0,-5 4-6 0,9-5-2 15,8-3 0-15,1 0 0 0,-10-4-8 0,1-4-9 16,9 0 9-16,4-4-13 0,0-8 24 0,0 1 5 16,4-1 0-16,0-8 1 0,1 1-17 0,-1-4 0 15,0-5 8-15,5 1-8 0,-5 4 0 0,1-1 0 16,-1 5 0-16,0-1 0 0,-4 1-12 0,-4 7-5 16,-1 4-2-16,5 0 0 0,-9 12 19 0,5 4 0 15,-1 4 0-15,5 11 0 0,-8 8 10 0,-6 8 6 16,5 4 0-16,-4 12 1 0,-9-1 8 0,-4 5 2 15,-5-1 0-15,-4 1 0 0,-5-8 9 0,1-1 3 16,-5-3 0-16,0 4 0 0,-4-12-15 0,-1 0-4 0,5 0 0 16,-4-12 0-16,0 4-6 0,4-11-2 0,-5-1 0 15,1-3 0-15,0-4 16 0,-1-5 4 0,6-3 0 0,-1 0 0 16,-5-4-20-16,10 0-4 0,-10-8-8 0,10 1 12 16,-5-1-12-16,4 0 0 0,5-4 0 0,4 1 0 15,5-9 12-15,4 4-4 0,-9-7-8 0,9 0 12 16,5-5-12-16,3 5 11 0,1-8-11 0,9 7 10 15,-1-3-10-15,10 0 0 0,-1-1 0 0,9 5-11 16,5 4-89-16,3-1-19 16,1 4-3-16,13 1-1091 0</inkml:trace>
        </inkml:traceGroup>
        <inkml:traceGroup>
          <inkml:annotationXML>
            <emma:emma xmlns:emma="http://www.w3.org/2003/04/emma" version="1.0">
              <emma:interpretation id="{AF9A560D-8816-4A02-868E-26B5D3F40E8C}" emma:medium="tactile" emma:mode="ink">
                <msink:context xmlns:msink="http://schemas.microsoft.com/ink/2010/main" type="inkWord" rotatedBoundingBox="28123,8389 30366,8216 30417,8871 28173,9045"/>
              </emma:interpretation>
              <emma:one-of disjunction-type="recognition" id="oneOf32">
                <emma:interpretation id="interp40" emma:lang="" emma:confidence="1">
                  <emma:literal>ne</emma:literal>
                </emma:interpretation>
                <emma:interpretation id="interp41" emma:lang="" emma:confidence="1">
                  <emma:literal>n e</emma:literal>
                </emma:interpretation>
                <emma:interpretation id="interp42" emma:lang="" emma:confidence="0">
                  <emma:literal>. e</emma:literal>
                </emma:interpretation>
                <emma:interpretation id="interp43" emma:lang="" emma:confidence="0">
                  <emma:literal>2 e</emma:literal>
                </emma:interpretation>
                <emma:interpretation id="interp44" emma:lang="" emma:confidence="0">
                  <emma:literal>N e</emma:literal>
                </emma:interpretation>
              </emma:one-of>
            </emma:emma>
          </inkml:annotationXML>
          <inkml:trace contextRef="#ctx0" brushRef="#br0" timeOffset="105547.5618">27834 7511 1018 0,'0'0'45'0,"0"0"10"0,8-12-44 0,-3 5-11 0,4-5 0 0,-1 8 0 16,6-4 104-16,-1 0 20 0,0 1 3 0,-4 3 1 15,-1-4-17-15,1 4-3 0,4 0-1 0,-13 4 0 16,5 8-27-16,-1 4-6 0,1-1-1 0,-5 9 0 15,0 7-30-15,-5 4-7 0,-4 4 0 0,-4 4-1 16,4-4-3-16,1 1-1 0,-5-1 0 0,4-4 0 16,4-4-13-16,-3 0-2 0,-1 1-1 0,0-9 0 15,0-7 6-15,5 0 2 0,-5-5 0 0,9-7 0 16,0 0-7-16,0 0 0 0,0 0-1 0,0 0 0 16,0 0-4-16,4-7-1 0,5-9 0 0,0 0 0 15,0-3-2-15,0-1 0 0,8-7 0 0,1 4 0 16,-1-8 0-16,10-1 0 0,-1 1 0 0,5-4 0 0,-1 4-8 15,-3 0 0-15,-1 3 0 0,0 1 0 16,1 4 0-16,-1 7 0 0,-4 4 0 0,0 5 0 0,-9 3 13 0,-13 4 1 16,13 0 0-16,-13 0 0 0,5 7-4 0,3 9-1 15,-3-4 0-15,-5 3 0 0,0 5-9 0,0-5 12 16,-5 5-12-16,5 3 12 0,0 1-12 0,-4-1 0 16,-5-3 0-16,5-1-11 15,-1 1-86-15,5-1-18 0,-4 1-3 0,4-1-981 0</inkml:trace>
          <inkml:trace contextRef="#ctx0" brushRef="#br0" timeOffset="105954.8187">28759 7492 1494 0,'0'0'66'0,"0"0"14"0,9 0-64 0,4 0-16 0,1 0 0 0,-1 0 0 15,4-4 0-15,5 0 0 0,0 4 0 0,-4-4 0 16,4 0 57-16,0 0 6 0,4-4 1 0,0 0 0 16,-4 1-1-16,4-5 0 0,1 4 0 0,3-4 0 15,-8 1-19-15,-4-1-3 0,0 0-1 0,-5 1 0 16,-5-5-13-16,1 4-3 0,-4 1-1 0,-1-1 0 16,0 0-23-16,1 1 8 0,-5-1-8 0,-5 0 0 15,5 4 34-15,-4 1 2 0,-5-1 1 0,0 0 0 16,-4 4-8-16,0 0-1 0,0 0-1 0,-5 0 0 15,1 4-27-15,-1 0-9 0,5-4 0 0,-4 8 0 0,-5 4 9 0,0 0 12 16,4 0-2-16,-4 7-1 0,5-3-9 16,-5 4 0-16,0-1 0 0,0 1 0 0,9 7 0 0,-5-3 0 15,1 7 0-15,-1-4 0 0,5 1 53 0,4-1 9 16,-4 5 2-16,0-1 0 0,8 0-52 0,1-3-12 16,0 3 0-16,4-4 0 0,-5 1 0 0,10 3 0 15,3 0 0-15,1-3 0 0,4 3 0 0,9 0 0 16,0 1 0-16,5-5 0 15,-1-4-151-15,5-3-33 0,-1 0-6 0,-3-5-2 0</inkml:trace>
          <inkml:trace contextRef="#ctx0" brushRef="#br0" timeOffset="104585.947">27285 7562 172 0,'-8'-4'16'15,"3"0"-16"-15,10-4 0 0,-1 0 0 16,0 1 246-16,1-1 46 0,3-4 10 0,-3 0 2 0,4-3-192 0,-1 3-39 16,1 0-7-16,0-3-2 15,0 3 41-15,0 0 8 0,-5 5 2 0,5-5 0 0,-9 4-38 0,4 4-7 16,-4 4-2-16,0 0 0 0,0 0-47 0,0 0-9 15,-13 8-3-15,0 4 0 0,-5-1-9 0,-4 13 0 16,-4 3 0-16,-5 4 0 0,-4 4 28 0,4 0 4 16,1-3 1-16,-1 7 0 0,0 0-24 0,5 0-9 15,8-4 0-15,1 0 9 0,-1-4-9 0,10 0 0 16,-1-7 9-16,4-5-9 0,1 1 8 0,4-9-8 16,4-3 10-16,1 0-10 0,4 0 12 0,-1-4-3 15,1-4-1-15,4 3 0 0,9-3 0 0,4-3 0 16,1-1 0-16,-1 0 0 0,-4 0-8 0,4-8 0 15,5 4 9-15,0-3-9 0,-9-1 0 0,0-4 0 16,4 1 0-16,-4-5 8 0,0 5-8 0,-5-5 8 16,10-3-8-16,-5-4 8 0,0-5 1 0,-5 1 1 0,1-4 0 15,-1 4 0-15,1 0 32 0,-5 3 6 0,-4 1 2 0,-5 4 0 32,5 7-62-32,-9-3-13 0,-4 3-3 0,-1 4 0 0,-4 1 28 0,-4-1 9 0,0 4 0 0,0 4 0 15,0 0-9-15,-5 8 0 0,1 0 0 0,-1 0 8 31,-8 4-28-31,4 0-7 0,0 7-1 0,0-3 0 16,-4 3-197-16,4 5-40 0,0-4-8 0</inkml:trace>
        </inkml:traceGroup>
      </inkml:traceGroup>
      <inkml:traceGroup>
        <inkml:annotationXML>
          <emma:emma xmlns:emma="http://www.w3.org/2003/04/emma" version="1.0">
            <emma:interpretation id="{A0BF027D-BB37-4BDC-809D-C51BC81A8491}" emma:medium="tactile" emma:mode="ink">
              <msink:context xmlns:msink="http://schemas.microsoft.com/ink/2010/main" type="line" rotatedBoundingBox="3608,11470 28541,9476 28665,11028 3732,13022"/>
            </emma:interpretation>
          </emma:emma>
        </inkml:annotationXML>
        <inkml:traceGroup>
          <inkml:annotationXML>
            <emma:emma xmlns:emma="http://www.w3.org/2003/04/emma" version="1.0">
              <emma:interpretation id="{87E35B5D-2A98-4E1A-AC5A-C2D0466F5FAB}" emma:medium="tactile" emma:mode="ink">
                <msink:context xmlns:msink="http://schemas.microsoft.com/ink/2010/main" type="inkWord" rotatedBoundingBox="3629,11741 4586,11664 4689,12946 3732,13022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06941.86">2638 11157 518 0,'0'0'23'0,"0"-11"5"0,0 3-28 0,4-4 0 16,-4 4 0-16,0-3 0 0,0 3 224 0,0 0 39 15,0 8 8-15,0 0 1 0,-4-4-117 0,4 4-24 16,0 0-5-16,-14 12-1 0,1 7-50 0,5 5-11 16,-6 3-1-16,6 4-1 0,-1 8-24 0,-4 4-5 15,-1 0-1-15,6 0 0 0,3 4-12 0,-3-4-4 16,3 0 0-16,5-4 0 0,0 0-8 0,5-8-8 16,-5 0 9-16,4-8-9 0,5-3 10 0,-5-5-10 15,5-3 10-15,0 0-10 0,4-12 8 0,-4 0-8 0,8-4 0 16,-4-8 9-16,5 1-9 0,-1-5 0 0,1-4 9 0,4-3-9 15,-5 0 8-15,1-5-8 0,0 1 8 0,-1 4-8 16,1-5 17-16,-5 1-1 0,0 0 0 0,0-4 0 16,-4 3-16-16,4 1 0 0,-9-4 0 0,1 3 0 15,-1 1 0-15,1 4 0 0,-5-8 0 0,-5 7 0 16,1 5 0-16,-5 3 0 0,0 4-10 0,0 5 10 16,-4-1 0-16,0 8 0 0,-4 0 9 0,-1 4-1 15,1 3-8-15,-1 5 12 0,0 0-4 0,1 3 0 16,-1-3-110-16,1 8-22 0,4-5-4 0,-1 5-856 15</inkml:trace>
          <inkml:trace contextRef="#ctx0" brushRef="#br0" timeOffset="107481.647">2997 11532 1897 0,'0'0'84'0,"0"0"17"0,0 0-81 0,5 0-20 15,4-4 0-15,-5 4 0 0,9 0 67 0,0 0 9 16,-4 0 1-16,9 0 1 0,-1 0-26 0,1 0-6 15,4 4-1-15,-5-4 0 0,9 0-29 0,-4 0-7 16,5-4-1-16,-1 4 0 16,5 0-162-16,-1 0-33 0,41-4-6 0,-14-8-2 0</inkml:trace>
          <inkml:trace contextRef="#ctx0" brushRef="#br0" timeOffset="107306.1824">3326 11130 1324 0,'0'-12'118'0,"5"1"-94"15,-1-5-24-15,5 0 0 0,-5 5 167 0,5-5 29 16,0 1 5-16,-5-1 2 0,5 0-106 0,0 1-21 16,-5-1-4-16,1 1 0 0,3-1-48 0,-3 0-10 15,-1-3-2-15,1 3 0 0,-5 5-12 0,0-9 0 16,4 1 0-16,-8-1 0 0,-1 1 8 0,5-1-8 16,-4-3 0-16,4 3 0 0,-5 1 0 0,5 3 0 15,-4 0 0-15,4 5 0 0,-4 3 0 0,4 8 0 0,-5-4 0 0,5 4 0 16,0 0 0-16,0 0 0 0,-9 12 0 0,1 11 0 15,-5 4 0-15,8 9 0 0,-4 6 11 0,1 9-11 16,-1 8 34-16,0-1 0 0,0 8 0 0,5 1 0 16,-1-5 15-16,1 1 3 0,0-5 1 0,4 4 0 15,-5-3-18-15,1-1-4 0,4 1-1 0,0-4 0 16,-4-1-18-16,-1-3-3 0,1-4-1 0,4-8 0 16,0 0-8-16,-9-12 0 0,0 4 0 0,5-8 0 15,-1 1-93-15,1-5-21 16,0-7-4-16,-5 0-648 0,5-4-130 0</inkml:trace>
        </inkml:traceGroup>
        <inkml:traceGroup>
          <inkml:annotationXML>
            <emma:emma xmlns:emma="http://www.w3.org/2003/04/emma" version="1.0">
              <emma:interpretation id="{7F6E1C76-F87F-435E-B3D1-66F50350414B}" emma:medium="tactile" emma:mode="ink">
                <msink:context xmlns:msink="http://schemas.microsoft.com/ink/2010/main" type="inkWord" rotatedBoundingBox="5828,11393 7720,11241 7835,12667 5942,12819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08188.0262">5160 10709 2070 0,'0'0'45'0,"0"0"10"0,-4 4 1 0,4 7 3 0,9 5-47 0,-9 4-12 0,-9 7 0 0,0 4 0 16,0 8 56-16,5 12 10 0,-9-1 2 0,-5 5 0 16,-8 0 3-16,8 3 1 0,1 1 0 0,-5-1 0 0,-13 1-20 0,13-5-3 15,9-7-1-15,4 4 0 0,-4-4-31 0,-5-1-6 16,5-7-2-16,0 0 0 0,13 4-9 0,-4-8 0 16,-18-4 0-16,13-7 0 15,13-5-36-15,-4-3-12 0,-4-4-2 0,-5-8-1 16,9-4-173-16,0 0-34 0</inkml:trace>
          <inkml:trace contextRef="#ctx0" brushRef="#br0" timeOffset="108035.7512">4814 11239 1292 0,'-35'-8'57'0,"21"8"12"0,10 0-55 0,-5-3-14 16,9 3 0-16,-8 0 0 0,-6-4 84 0,14 4 15 16,0 0 2-16,0 0 1 0,-13-4-35 0,13 4-7 15,9 0-2-15,0 0 0 0,-5-8-37 0,14 4-7 16,4-4-2-16,8 4 0 0,14-7 32 0,-4 3 7 16,-10-4 1-16,10 0 0 0,13 5-24 0,-10-5-4 15,-3 0 0-15,-1 4-1 0,1 1-3 0,-5 3 0 16,-4-4 0-16,-9 4 0 15,-5 0-118-15,1 0-24 0,-1 4-5 0,-4 0-1 0</inkml:trace>
          <inkml:trace contextRef="#ctx0" brushRef="#br0" timeOffset="108758.1478">5810 10315 2113 0,'13'-16'93'0,"-13"16"20"0,4-4-90 0,-4 4-23 0,0 0 0 15,0 0 0-15,0 0 46 0,9 16 5 0,-5 4 1 0,1 7 0 16,-1 8-23-16,-4 8-4 0,-4 8-1 0,-5 11 0 16,-4-4 23-16,4 13 4 0,0 3 1 0,-8 4 0 15,-10 4 6-15,10-4 2 0,4-4 0 0,-1-4 0 16,1-4-39-16,-4-3-7 0,-1-5-2 0,5-3 0 16,13-5 7-16,-9-7 1 0,-13 4 0 0,5-12 0 15,12-7-7-15,-8-5-1 0,-4-4 0 0,-1-7 0 16,5 0-12-16,0-8 0 0,13-4 0 0,0 0-10 15,-18-4 10-15,10-8 16 0,3 0-4 0,1-7-1 16,-1-1-11-16,5-3-14 0,5 0 3 0,4-5 1 16,-1 1 10-16,5 0 0 0,1 3 0 0,-1 5 0 15,0-1-22-15,0 5-9 0,0 3-1 16,0 8-1-16,-4 0 33 0,9 8 0 0,-5 0 0 0,0 4 0 0,5 4 0 0,-1-1 0 16,1 1 0-16,-1 0 0 0,5-1 0 15,0-3 0-15,4-4 0 0,5 0 0 0,0-8-16 0,0 4-4 16,-1-4 0-16,1-4 0 0,4-3 4 0,0-5 1 15,0 0 0-15,5-3 0 16,-1-4-12-16,1-1-2 0,-5-7-1 0,0 4 0 0,4-5 30 0,-3 1-9 16,-1 0 9-16,-9 4 0 0,5-1 0 0,-9 1 0 15,-5 4 0-15,-4 3 0 0,-4 5 0 0,-5 3 0 16,-4 0 0-16,-4 4 0 0,-5 1 30 0,-4 3 2 16,0 4 0-16,-5 4 0 0,-8 0-7 0,0 7-1 15,4 5 0-15,0 7 0 0,0 1 4 0,-4 7 1 16,4 0 0-16,-5 0 0 0,10 4-12 0,-5 4-2 15,13-4-1-15,-4 1 0 0,9-5-14 0,4 0 11 0,4-4-11 16,5 1 10-16,0-1-10 0,8-4 0 0,1-3 0 16,4-1 0-1,0-3-86-15,13-1-16 0,0-3-3 0,9-4-1 16,-1-4-86-16,6-4-16 0,52-8-4 0,-22 0-1 0</inkml:trace>
        </inkml:traceGroup>
        <inkml:traceGroup>
          <inkml:annotationXML>
            <emma:emma xmlns:emma="http://www.w3.org/2003/04/emma" version="1.0">
              <emma:interpretation id="{56D969A1-5473-479F-A8F7-D527A2FC9861}" emma:medium="tactile" emma:mode="ink">
                <msink:context xmlns:msink="http://schemas.microsoft.com/ink/2010/main" type="inkWord" rotatedBoundingBox="9041,11035 13444,10683 13557,12096 9154,12448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37375.7145">7955 11181 576 0,'0'0'51'0,"0"0"-41"0,0 0-10 0,0 0 0 0,0 0 116 0,0 0 22 15,0 0 4-15,0 0 1 0,0 0-44 0,18-4-9 16,-5 0-2-16,4 4 0 0,1-8-11 0,-1 4-2 16,5-7-1-16,0-1 0 0,5 0-14 0,-1-3-4 15,0-5 0-15,1 1 0 0,3-5-11 0,1 9-2 16,0-5-1-16,-5-3 0 0,5-5-25 0,-1 5-5 15,5-4 0-15,-4-1-1 0,-4 1 7 0,-1-4 2 16,0 4 0-16,-4-5 0 0,-4 1-4 0,-1-4 0 16,1 4 0-16,-5-4 0 0,0 0 1 0,0 0 0 15,-4-4 0-15,0-4 0 0,4 4-17 0,-9 0 0 16,5 0 0-16,0 0 0 0,-5 4-12 0,1-1 3 0,-5 5 1 16,0 4 0-16,0 0 8 0,0-1 0 0,0 5 0 15,-5 3 0-15,1 1 0 0,0 3 0 0,4 5 0 16,-5-1 0-16,-4 4 0 0,5 4 0 0,0-4 0 0,-5 1 0 15,0 3 0-15,0 4-8 0,5-4 8 0,-5 4 0 16,0 0 0-16,1 0-10 0,-1 4 10 0,-4 4 0 16,-1-1-8-16,6 1 8 0,-10 8 0 0,5-1 0 15,-5 9 0-15,1 3 0 0,4 0 0 0,-5 5 0 16,1 3 0-16,-1 4 20 0,0 7-2 0,-3 1-1 16,3 4-3-16,0 4-1 0,1-1 0 0,-5 1 0 15,4-5 30-15,1 1 5 0,4 0 2 0,-5 0 0 0,9-5-23 0,-4 1-5 16,9-8-1-16,-1 0 0 0,-3 8-3 15,3-8-1-15,5 0 0 0,0-4 0 0,0 0-9 0,5-4-8 16,3-3 12-16,-3-5-12 0,8 0 0 0,-4-7 0 16,4 0 0-16,0-1 0 15,0-7-108-15,5 0-21 0,-5 0-5 0,9-8-899 0</inkml:trace>
          <inkml:trace contextRef="#ctx0" brushRef="#br0" timeOffset="137806.5352">8705 10997 518 0,'0'0'23'0,"0"0"5"0,0 0-28 0,0 0 0 15,0 0 0-15,0 0 0 0,0 0 201 0,0 0 35 16,-4 4 8-16,-5 0 0 0,5 8-107 0,-5 0-21 16,5 3-5-16,-10 9-1 0,10-1-22 0,-5 4-4 15,5 1 0-15,-5-1-1 0,5 0-25 0,-5 1-5 16,4-1-1-16,1-4 0 0,0 1-29 0,-1-1-7 16,1-3 0-16,4-5-1 0,-4-3-15 0,4 0 0 15,0-1 0-15,0-11 0 16,0 0-136-16,0 0-29 0,0 0-7 0</inkml:trace>
          <inkml:trace contextRef="#ctx0" brushRef="#br0" timeOffset="137961.1698">8889 10619 1555 0,'0'0'138'0,"-4"-4"-110"0,0-4-28 0,4 8 0 0,-5-7 28 0,5 7 1 0,0 0 0 0,0 0-507 15,0 0-102-15</inkml:trace>
          <inkml:trace contextRef="#ctx0" brushRef="#br0" timeOffset="138245.0961">9083 10502 1926 0,'0'0'42'0,"0"0"9"0,0 0 1 0,13-4 3 0,0 4-44 0,4 0-11 16,1 4 0-16,4 0 0 0,0-4 44 0,4 0 6 16,0-4 2-16,5 4 0 0,0-4-10 0,4-4-2 15,4 1 0-15,1-1 0 0,-1 0-16 0,5-4-3 16,-4 5-1-16,4-5 0 0,-5 4-20 0,5 0 8 15,-9 0-8-15,-4 1 0 0,0 3 0 0,-5 0 0 16,-4 0 0-16,-5 0 0 16,-3 4-111-16,-14 0-20 0,0 0-4 0,0 0-1 15,0 0-54-15,0 0-11 0,0-19-3 0,0 19 0 0</inkml:trace>
          <inkml:trace contextRef="#ctx0" brushRef="#br0" timeOffset="138492.2818">9749 9882 1602 0,'-13'0'35'0,"13"0"7"0,0 0 2 0,-4 4 1 0,-5 0-36 0,0 4-9 0,1 3 0 0,-1 1 0 16,0 8 96-16,0-1 18 0,-4 4 3 0,4 9 1 16,-4 3-48-16,-9 0-10 0,5 4-1 0,-1 8-1 0,-4-1 10 15,0 5 1-15,5 4 1 0,-1-1 0 0,1 1-26 0,3-4-4 16,1-1-2-16,0 1 0 0,0-4-10 0,0-4-1 15,4 0-1-15,-4 0 0 0,0 3-26 0,-1-7 0 16,1 4 0-16,-4 0 0 0,4-4-11 0,-1 0-7 16,-3-4-2-16,-1-4 0 15,1 5-124-15,-1-1-26 0,1-8-5 0</inkml:trace>
          <inkml:trace contextRef="#ctx0" brushRef="#br0" timeOffset="138998.6099">9583 11068 403 0,'0'0'17'0,"0"0"5"0,0 0-22 0,8-8 0 16,-3 0 0-16,4 4 0 0,-1 0 269 0,1 4 50 0,-9 0 9 0,13-8 3 16,5 5-222-16,-1-1-44 0,5-4-9 0,0-4-1 15,0 4-20-15,5-3-4 0,-1-1-1 0,0-4 0 16,1 1-21-16,-1-1-9 0,-4-7 8 0,0 3-8 15,0 1 8-15,-5-1-8 0,1 1 0 0,-1-5 8 16,-4 1-8-16,1 3 8 0,-6-3-8 0,1 4 8 16,0-1 14-16,-5 4 2 0,-4-3 1 0,0 7 0 15,0-3-5-15,-4 3 0 0,0 0-1 0,-1 4 0 16,1 1 21-16,-1-1 4 0,-3 4 0 0,3 0 1 16,-4 0-13-16,1 4-4 0,-1 0 0 0,0 8 0 15,-4-4-16-15,0 8-4 0,4-1-8 0,-4 5 12 16,0 3-12-16,0 5 9 0,-1-1-9 0,1 1 8 15,0 7 14-15,4-4 2 0,1 4 1 0,-1-3 0 0,0 3-25 0,5 0 0 16,-1-4 0-16,5-3 0 0,-4 3 0 16,8-4 0-16,-4-3 0 0,9-1 0 15,-5 1-101-15,5-5-26 0,0-3-5 0,0-4-840 16</inkml:trace>
          <inkml:trace contextRef="#ctx0" brushRef="#br0" timeOffset="139176">10267 10643 1670 0,'0'0'148'0,"0"0"-118"15,-4 7-30-15,-1 5 0 0,5 4 69 0,-4 3 8 16,0 5 2-16,-1-1 0 0,1 4 8 0,-5 4 1 0,5 5 1 0,-5-1 0 16,4 4-40-16,1-4-8 0,0 0-1 0,-1 0-1 15,1-4-13-15,4 0-2 0,-5-3-1 0,1-1 0 16,0-8-13-16,-1 1-2 0,5-4-8 0,-4-5 12 15,8-3-3-15,-4-8-1 0,0 0 0 0,0 0 0 16,0 0 5-16,5-8 1 0,3-3 0 0,1-5 0 16,0-4 13-16,0 1 2 0,0-8 1 0,8-5 0 15,-4 1-30-15,5-4 8 0,-5-4-8 0,9 0 0 16,4 0 0-16,5 0 0 0,0 0 0 0,-1 8 0 16,1 0-20-16,-5 7-9 0,1 5-3 15,-1 3 0-15,-4 5-87 0,0 3-17 16,-9 8-4-16</inkml:trace>
          <inkml:trace contextRef="#ctx0" brushRef="#br0" timeOffset="139554.1986">11114 10748 1638 0,'9'-12'36'0,"-5"8"7"0,5-4 1 0,0 1 3 0,-1-1-38 0,-3 0-9 16,3 0 0-16,-3-3 0 0,-1 3 67 0,1 0 11 15,-1 0 2-15,-4 0 1 0,0 1-24 0,0-1-5 0,-4 4 0 0,-1 0-1 16,-4 0-3-16,1 4 0 16,-5 4 0-16,-1 4 0 0,-3 0-25 0,-5 3-6 15,0 5-1-15,0-1 0 0,4 5-8 0,-3 3-8 16,-1 1 9-16,4-1-9 0,0 1 20 0,5-1-1 0,0-4-1 0,4 1 0 16,5-4-3-16,0-1-1 0,-1-3 0 0,5 0 0 15,0-12-14-15,0 0-10 0,5 7 2 0,-1-7 0 16,5 0 8-16,4-7 14 0,0-5-3 0,-4 4-1 15,0-8-10-15,-1 5 0 0,10-9 0 0,0 5 0 16,-1-5 0-16,5 5 0 0,-9-1 0 0,5 0 0 16,-5 5 8-16,0-1-8 0,0 4 12 0,-4 4-4 15,-9 4 15-15,0 0 2 0,0 0 1 0,13 8 0 16,-8 4 5-16,-1-4 1 0,5-1 0 0,-5 5 0 16,0 0-32-16,1-1 0 0,-5 1 0 0,9 0 0 15,-5 0-81-15,5-1-23 0,4-3-4 16,0-8-991-16</inkml:trace>
          <inkml:trace contextRef="#ctx0" brushRef="#br0" timeOffset="140607.4995">11500 10760 748 0,'0'0'67'0,"0"0"-54"16,0 0-13-16,4 11 0 0,1-3 105 0,-1 0 19 0,0 0 3 0,-4-8 1 15,0 0-17-15,9 7-3 0,-4-3-1 16,8-4 0-16,-4-4-24 0,8 1-5 0,-4-9-1 0,5 4 0 15,-5-4-24-15,5-3-5 0,-1-1 0 0,5-7-1 16,0-1-7-16,4 1-2 0,-4-4 0 0,5-1 0 16,-6 1 5-16,1-8 1 0,-4 4 0 0,4-8 0 15,-5 4-28-15,1 0-4 0,0-8-2 0,-1 4 0 16,1 0 18-16,-1 4 3 0,1-4 1 0,-5 0 0 16,0 7-32-16,0-3 0 0,-4 4 0 0,4-4 0 15,-4 8 0-15,0-1 0 0,-1 1 0 0,-3 0 0 16,-5 3 0-16,4 1 0 0,-4 3 0 0,0 1 0 15,0 3 0-15,-4 1 0 0,4-1 0 0,0 1 0 0,-5-1 0 16,5 4 0-16,0 1 0 0,0-5 0 0,-4 8 0 16,4 0 0-16,-4 5 0 0,4 3 0 0,0-8 0 0,0 8 0 15,0 0 0-15,0 0 0 0,0 0-10 16,0 0-8-16,0 0-2 0,0 0 0 0,-5 11 7 0,-3 5 1 16,3 0 0-16,-8 7 0 0,0 0 35 0,4 1 7 15,0 3 2-15,-4 0 0 0,0 1-32 0,0-1 0 16,4 0 0-16,-4 1 0 0,0-1 12 0,4 4-3 15,0-4-1-15,-4 8 0 0,4-3-8 0,0 3 8 16,1 4-8-16,3 4 8 0,-4-4 0 0,5 0 0 16,-5 4 0-16,1 3 0 0,-1-3 4 0,4 0 0 15,-3 0 0-15,3 0 0 0,-8-4 16 0,4-4 3 16,1 4 1-16,-1-4 0 0,0-4-32 0,5 1 0 16,-1-5 0-16,1-4 0 0,-1-3 12 0,1-1-3 15,4-3-1-15,0-4 0 0,0-12-8 0,0 0 0 16,0 0 0-16,13 7 0 0,0-7 0 0,5 0 8 15,-5-4-8-15,0-3 8 0,5-5-8 0,-5 0 0 0,9-3 0 16,-5-1 0-16,1-3 0 0,0-1 0 0,-1 1 0 16,1-5-11-16,-1 1 11 0,5-5 0 0,0 1 0 0,0 0 0 15,4 0 0-15,5-1 0 0,-5 1 0 0,5 4 0 16,0-1-12-16,-1 5-1 0,-3 3 0 0,-5 4 0 16,-5 1 13-16,5 7 0 0,-13 0 0 0,4 4 10 15,-4 4-10-15,0 4 0 0,-5-5 0 0,0 13 0 16,-4-4 0-16,0 7 0 0,0-3 0 0,0 3 0 15,-8 1 0-15,8 3 0 0,-5-3 0 0,1-1 0 16,0 1 11-16,-1-1-3 0,1 1-8 0,-5-1 12 0,-4-3 4 16,4 3 0-16,-8-3 0 0,-1 0 0 0,5-5-3 15,-5 5 0-15,1-4 0 0,-5-1 0 0,0-3 12 0,4 4 3 16,-8-4 0-16,4-1 0 0,0 1-28 0,-4-4 0 16,-1 4 0-16,1 0 0 0,0-8 0 0,-5-4 0 15,0 4 0-15,5-4 0 16,0 4-97-16,-5-4-25 0,5 0-5 0,-1 0-669 15,10-4-135-15</inkml:trace>
        </inkml:traceGroup>
        <inkml:traceGroup>
          <inkml:annotationXML>
            <emma:emma xmlns:emma="http://www.w3.org/2003/04/emma" version="1.0">
              <emma:interpretation id="{ED4768CA-FBFD-4812-82BC-F91780BEDD19}" emma:medium="tactile" emma:mode="ink">
                <msink:context xmlns:msink="http://schemas.microsoft.com/ink/2010/main" type="inkWord" rotatedBoundingBox="14679,10902 15917,10803 15999,11832 14761,11931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11736.8252">13562 10455 806 0,'0'0'72'15,"-4"-4"-58"-15,-1 1-14 0,1-5 0 0,-1 0 136 0,5 8 25 16,0 0 5-16,0-8 1 0,5 0-39 0,-1 1-7 16,5-1-1-16,4 0-1 0,5 0-44 0,4-4-9 15,0 9-2-15,8-9 0 0,10 4-8 0,4-8-3 16,-1 5 0-16,10-1 0 0,0 0-31 0,-5 1-6 15,5-1-2-15,-1 0 0 0,-3 4-14 0,-1 1 11 16,-4 3-11-16,0 0 10 16,-9 4-55-16,0 0-11 0,4-4-3 0,-8-4-594 15,0 4-119-15</inkml:trace>
          <inkml:trace contextRef="#ctx0" brushRef="#br0" timeOffset="112005.3907">14295 9835 1440 0,'0'0'128'0,"0"0"-103"0,0 0-25 0,0 0 0 15,0 0 89-15,0 0 13 0,-9 12 2 0,0 0 1 16,0 3-25-16,1 13-4 0,-6 3-2 0,1 4 0 16,-4 8 2-16,-1 4 0 0,-4-1 0 0,5 9 0 15,-5 0-7-15,0 3-1 0,0 1 0 0,0 3 0 16,0-4-19-16,-4-3-4 0,8-4-1 0,-4-1 0 15,5-3-44-15,-5 0 0 0,8-4 0 0,-3 0 0 16,4-4-170-16,4-4-30 0,-4-12-7 0,8-3-1 16</inkml:trace>
          <inkml:trace contextRef="#ctx0" brushRef="#br0" timeOffset="112289.5633">14624 10568 2026 0,'0'0'44'0,"0"0"10"0,-5 12 2 0,1 8 1 0,-1-1-45 0,1 5-12 16,-5-1 0-16,5 0 0 0,-5 1 16 0,5-5 2 15,-1 9 0-15,1-9 0 0,0 1-10 0,-1-1-8 16,5-7 9-16,5-4-9 0,-5-8 10 0,0 0-10 16,8 7 10-16,-8-7-10 0,9 0 10 0,4-4-10 0,-4-3 10 15,4-1-10-15,0-4 10 0,1 0-10 0,-6-3 10 16,6-5-10-16,-1 5 8 0,0-9-8 0,-4 1 0 0,4 0 9 15,0-1 3-15,-4-3 0 0,-1 0 0 0,1-1 0 16,0 1 27-16,0 0 5 0,0-1 2 0,-5 9 0 16,0-1-2-16,-4 9 0 0,0-1 0 0,-4 4 0 15,-5 4 4-15,-4 4 1 0,0 4 0 0,-5 0 0 16,1 8-39-16,-5 3-10 0,-9 1 0 0,0 3 0 16,1 5-129-16,-10-1-28 15,5 1-6-15</inkml:trace>
        </inkml:traceGroup>
        <inkml:traceGroup>
          <inkml:annotationXML>
            <emma:emma xmlns:emma="http://www.w3.org/2003/04/emma" version="1.0">
              <emma:interpretation id="{05C8A19A-87B4-4AD7-9A35-A1F91DD827DF}" emma:medium="tactile" emma:mode="ink">
                <msink:context xmlns:msink="http://schemas.microsoft.com/ink/2010/main" type="inkWord" rotatedBoundingBox="17641,10373 20512,10144 20609,11368 17739,11597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13604.4625">18155 9968 2055 0,'0'0'45'0,"0"0"10"0,0 0 1 0,0 0 2 0,0 0-46 0,0 0-12 0,0 0 0 0,-8-4 0 16,-6 0 58-16,10 4 10 0,-9 4 1 0,0 4 1 0,0 0-42 0,-5 3-8 15,0 1-1-15,1 7-1 16,-1 1 18-16,-4 3 3 0,-4-3 1 0,4 7 0 16,5-3-23-16,-5 3-4 0,4-4-1 0,1 1 0 15,8-1-12-15,4-3 0 0,1-5 0 0,-5-3 0 16,9 0 0-16,0-12 0 0,0 0 0 0,0 0 0 15,0 0 0-15,13-4 0 0,1 4 0 0,3-8 0 16,1-8 0-16,4 1 0 0,-5-5 0 0,10 5 0 16,-6-5 0-16,6 1 0 0,-10-1 0 0,10 1 0 15,-5 3 0-15,0 0 0 0,-1 1 0 0,-3 3 0 0,0 0 11 16,-1 8-1-16,-4 1 0 0,-4-5 0 0,-9 8 24 16,9 4 5-16,4 0 1 0,-4 3 0 0,-9-7-40 0,4 12 0 15,5 0 0-15,-5-1 0 16,-4 1-100-16,5 0-14 0,-1 0-3 0,0-5-976 15</inkml:trace>
          <inkml:trace contextRef="#ctx0" brushRef="#br0" timeOffset="114389.9759">18441 10139 1220 0,'-14'-11'54'0,"14"11"11"0,14-4-52 0,-6-4-13 16,1 4 0-16,-4-4 0 0,3 1 80 0,5-5 12 0,9 0 4 0,0-3 0 15,-9 3-52-15,9-4-9 0,0-3-3 0,5 3 0 16,-5-3 26-16,-5-5 5 0,5 1 1 0,0-4 0 16,0-1-16-16,-4-3-4 0,-5-4 0 0,4-4 0 15,5-4-25-15,-4 0-6 0,-10 4-1 0,6-8 0 16,-1 8 0-16,-4 0 0 0,-1-3 0 0,-3 3 0 16,-5 3 11-16,4-3 1 0,5 4 1 0,-5 4 0 15,-8 8 11-15,4-1 1 0,4 5 1 0,1-1 0 16,-1 9-1-16,-4 3 0 0,0-4 0 0,0 8 0 15,0 4-26-15,0 0-11 0,0 0 8 0,0 0-8 16,4 12 0-16,-8 4 0 0,-5 3 0 0,-4 4 0 16,4 9 0-16,1-1 0 0,-6 12 0 0,1 0 0 15,-9 3 15-15,5 5-3 0,-1 4 0 0,1 7 0 0,-10 1 29 16,5-5 6-16,0 0 1 0,-4 9 0 0,0-9-20 0,-5-3-3 16,5-1-1-16,-1 1 0 0,1-4 12 0,0-4 3 15,0-5 0-15,8 1 0 0,9-8-39 0,0-3 0 16,-8-1 0-16,-1-4 0 0,5-7 9 0,4-5-9 15,5 1 12-15,-5-8-12 0,0-1 10 0,9-7-10 16,0 0 8-16,0 0-8 0,0 0 0 0,5-7 0 16,4-13 8-16,8 1-8 0,1-1 0 0,-1-7 0 15,1 0 0-15,8-5-11 0,14-7 11 0,-1 4-12 16,-4 0 12-16,5 0-12 0,-1 4 12 0,5 4-13 16,0-1 5-16,0 5 8 0,-9 3-18 0,4 5 4 15,5-1 1-15,-9 8 0 0,-17 1 21 0,-1 7 4 16,14 0 0-16,-5 0 1 0,-8 0-13 0,-5 3 0 15,-13-3 0-15,9 8 0 0,4 0 0 0,-13-8 0 0,-9 8 0 16,5 0 0-16,4-8-15 0,-9 4-5 0,-4 7-2 0,-5-3 0 16,-3-4 22-16,3 4 0 0,-4 0 0 0,0-1 0 15,-4 5 0-15,-1 0 0 0,10-1 0 0,-1 5 0 16,-4-4-15-16,9 3 5 0,0-3 1 0,4 0 0 16,1-1 9-16,3 1 12 0,1-4-2 0,4 0-1 15,9 0-9-15,-9-8-12 0,0 0 2 0,8 7 1 16,10-7 9-16,4 0 0 0,4 0 0 0,0-7 8 15,1 3-23-15,3-4-4 0,6 0-1 0,3-4 0 16,-13 1 4-16,10-5 1 0,-1 0 0 0,0 1 0 16,-5-5-15-16,1 5-3 0,-5-5-1 15,1 1 0-15,3-1 34 0,-8 1 0 0,-8-1 0 0,3 1 0 16,-4 3 0-16,0 1 0 0,-8-5 0 0,-1 8 0 0,1 1 0 16,-5-1 0-16,0 4 0 0,-5 4 0 0,-4 0 35 15,-4 0 7-15,5 4 2 0,-1 8 0 0,-13 0-20 16,4 4-3-16,1 3-1 0,-5 5 0 0,0-1 10 0,-4 5 2 15,-1-5 0-15,5 9 0 0,13-5-32 0,-4 4-13 16,-9-3 1-16,9 3 0 0,13-4 12 0,0 5 15 16,0-5-3-16,5-3-1 15,8 3-34-15,4-4-6 0,10-3-2 0,3 0 0 16,-3-5-145-16,12-3-28 0,9 0-7 0</inkml:trace>
          <inkml:trace contextRef="#ctx0" brushRef="#br0" timeOffset="113187.4671">16528 10171 1792 0,'4'-24'80'0,"0"13"16"0,5-5-77 0,4 0-19 0,1 1 0 0,-6-1 0 0,10 1 107 0,-5 3 17 16,9-4 4-16,-9 8 1 0,5 5-67 15,-1-1-14-15,1 8-2 0,-1-1-1 0,5 5-13 16,-9 8-2-16,5 3-1 0,-5 1 0 0,0 7-11 0,-4 4-2 16,0 4-1-16,0 1 0 0,-1-1 3 0,-3 4 1 15,-1-4 0-15,1 0 0 0,-5-4-8 0,0 0-2 16,0-3 0-16,0-9 0 0,-5 1 0 0,5-5 0 15,0-15 0-15,-4 8 0 0,4-8 3 0,0 0 1 16,0 0 0-16,0 0 0 0,0 0-1 0,-9 0 0 16,0-8 0-16,5-4 0 0,4 1 0 0,0-5-1 15,0-3 0-15,0-5 0 0,4 1-11 0,5-4 0 16,-5-9 0-16,10 5 0 0,-6-4 0 0,6 0 0 16,3 4 0-16,5-4 0 0,0 4-11 0,0 3 11 15,0 5-8-15,4 3 8 0,0 1 0 0,5 3-10 16,-4 5 10-16,3 7 0 0,-8 0-10 0,4 8 10 15,-4 0-8-15,0 7 8 0,0 5 0 0,-9-1 0 0,5 9 0 0,-5-1 0 16,0 5 0-16,0-1 0 0,-4 4 0 0,-4 0 0 16,3-3 0-16,-3-1 0 0,-5 0 0 0,0 0 0 15,0-7 0-15,0-1 0 0,0-3 0 0,0-4 0 16,0-12 0-16,-9 8 0 0,9-8 0 0,-4 3 8 16,4-3 0-16,0 0 0 0,-9-7 0 0,4 3 0 15,-3-8-8-15,3 0 0 0,1 1 0 0,0-9 0 16,4 5 0-16,0-5 0 0,4-3 0 0,0-5 0 15,1 5 0-15,3-4 0 0,1-1 0 0,4 1 0 16,1-4 0-16,-1 4 0 0,0 3 0 0,9 1 0 0,-5 3 0 16,1 1 0-16,-5 7 0 0,5 4 0 0,-5 0 0 0,0 5 0 15,0 6 8-15,-4 5-8 0,0 0 8 0,4 8-8 16,-9-1 10-16,5 5-10 0,-5 7 8 0,1 0-8 16,-1 5 0-16,1-1 0 0,-5 0 0 0,4-4 0 15,0 1 0-15,1-1-10 16,-5 0-149-16,4-3-29 0,1-5-7 0,-1-3-876 0</inkml:trace>
        </inkml:traceGroup>
        <inkml:traceGroup>
          <inkml:annotationXML>
            <emma:emma xmlns:emma="http://www.w3.org/2003/04/emma" version="1.0">
              <emma:interpretation id="{888C8185-4F5A-4CB6-9008-C27CB037B2EE}" emma:medium="tactile" emma:mode="ink">
                <msink:context xmlns:msink="http://schemas.microsoft.com/ink/2010/main" type="inkWord" rotatedBoundingBox="21940,10076 23277,9969 23366,11087 22029,11194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14842.5045">21028 9707 806 0,'0'0'72'0,"-4"3"-58"15,-5-3-14-15,0 12 0 0,1-4 304 0,-1 7 59 16,0 5 11-16,-4 3 2 0,-4 0-208 0,3 4-43 16,1 0-8-16,5 4-1 0,-5-8-40 0,4 8-7 15,-4-7-1-15,0-1-1 0,8 0-47 0,-3 0-8 16,3-7-3-16,5-1 0 0,-4-3-25 0,4 0-4 15,0-5-2-15,0-7 0 16,0 0-154-16,0 0-30 0,9 4-6 0</inkml:trace>
          <inkml:trace contextRef="#ctx0" brushRef="#br0" timeOffset="114984.3098">21178 9324 2185 0,'0'-7'48'0,"0"-1"9"0,-4 4 3 0,4 4 2 0,0 0-50 0,0 0-12 0,0 0 0 0,0 0-644 16,0 0-132-16</inkml:trace>
          <inkml:trace contextRef="#ctx0" brushRef="#br0" timeOffset="115472.0441">21608 9726 921 0,'0'0'82'0,"0"0"-66"0,0-4-16 0,-4-4 0 16,4 1 196-16,0 7 35 0,0 0 7 0,4-8 2 0,-4 0-115 0,0 8-22 16,5-4-5-16,3 0-1 0,1-4-24 0,4 5-5 15,0 3 0-15,5-4-1 0,4 0-31 0,4-4-7 16,5 4-1-16,4 4 0 15,5-8-106-15,3 8-22 0,-3 0-4 0,8-4-892 16</inkml:trace>
          <inkml:trace contextRef="#ctx0" brushRef="#br0" timeOffset="118004.8155">21731 9711 403 0,'0'0'17'0,"0"0"5"0,0 0-22 0,0 0 0 16,0 0 0-16,0 0 0 0,0 0 84 0,0 0 12 15,9-4 2-15,-9 4 1 0,0 0-31 0,0-4-5 16,4-4-2-16,-4 8 0 0,0 0-1 0,0 0 0 0,0-8 0 0,0 8 0 16,0 0-12-16,0 0-2 0,0 0-1 0,0 0 0 15,0 0-18-15,9-4-4 16,-9 4-1-16,9-4 0 0,0 4-5 0,-5-7-1 0,9 7 0 15,0-4 0-15,0 0 13 0,5 4 3 0,-1 0 0 0,1-4 0 16,8-4-10-16,1 4-2 16,-1 0 0-16,5-4 0 0,-1 5-20 0,1-5 0 0,0 8 0 0,-5-4-494 15,-4 4-103-15</inkml:trace>
          <inkml:trace contextRef="#ctx0" brushRef="#br0" timeOffset="115260.2419">22078 8981 2257 0,'13'-15'100'0,"-13"15"20"0,0 0-96 0,0 0-24 15,0 0 0-15,9 11 0 0,-9 5-10 0,0 3-7 16,0 5-2-16,-9 7 0 0,4 8 67 0,-3 0 12 16,-1 4 4-16,-4 8 0 0,0-5 31 0,-1 5 6 15,-3 4 2-15,-1 3 0 0,5 1-27 0,-4-5-4 16,-1 5-2-16,0-1 0 0,1-7-28 0,-1 0-6 15,5-5 0-15,-4 1-1 0,8-8-27 0,-4 0-8 16,4-8 0-16,0-3 0 0,0-1 8 0,1-7-8 16,3-5 0-16,1 1 0 15,-1-5-128-15,1-3-28 0,-5 0-7 0,9-8-1 16,0 0-32-16,0 0-6 0,-4-4-2 0,0-4 0 0</inkml:trace>
          <inkml:trace contextRef="#ctx0" brushRef="#br0" timeOffset="119211.8017">21845 9695 756 0,'0'0'33'0,"0"0"7"0,0 0-32 0,0 0-8 0,0 0 0 0,0 0 0 15,0 0 52-15,0 0 9 0,0 0 2 0,0 0 0 16,0 0-20-16,0 0-4 0,0 0-1 0,0 0 0 16,0 0-14-16,0 0-4 0,0 0 0 0,9-4 0 15,-9 4 16-15,13-8 4 0,0 0 0 0,0 5 0 16,5-1-26-16,-5 0-5 0,5 0-1 0,-1-4 0 15,-4 0-8-15,5 4 8 0,-5 0-8 0,5 1-402 16,-1 6-86-16</inkml:trace>
        </inkml:traceGroup>
        <inkml:traceGroup>
          <inkml:annotationXML>
            <emma:emma xmlns:emma="http://www.w3.org/2003/04/emma" version="1.0">
              <emma:interpretation id="{44449653-22E4-42EB-9C85-B00D58736AA7}" emma:medium="tactile" emma:mode="ink">
                <msink:context xmlns:msink="http://schemas.microsoft.com/ink/2010/main" type="inkWord" rotatedBoundingBox="24700,10174 25355,10122 25423,10972 24768,11024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19958.2964">23898 9141 691 0,'0'0'61'15,"0"0"-49"-15,0 0-12 0,0 0 0 0,0 0 172 0,0 0 31 16,5 8 6-16,-1 8 2 0,5-5-62 0,-9 9-12 16,4-1-2-16,-4 5-1 0,0 3-30 0,-4 0-7 15,0 4-1-15,-5 5 0 0,0 3-30 0,0 0-6 16,0 3-2-16,-4 5 0 0,0-4-37 0,-4 4-7 15,-1 0-2-15,5-4 0 0,-9-4-4 0,4-4 0 16,-8 0-8-16,4-4 12 0,-4-4-4 0,4 1 0 16,0-9-8-16,4 1 12 0,1-9-3 0,4 1-1 15,4-4 0-15,9-8 0 0,0 0 0 0,0 0-8 16,0 0 12-16,0 0-4 0,0 0 0 0,4-8-8 16,5-4 12-16,0 1-4 0,4-9-8 0,4 1 0 15,1-9 9-15,8 1-9 0,5-8 15 0,-5 4-2 16,9 0 0-16,1-1 0 0,-1 1-13 0,4 0 0 15,-8 4 0-15,4-1 0 0,-4 5 0 0,-5 7 0 16,-4 1 0-16,4 3 0 0,-8 4 9 0,-5 8-1 16,5 0 0-16,-5 4 0 0,-9 4-8 0,5 4 0 0,0 3 9 15,-1 5-9-15,-3-1 0 0,4 1 0 0,-5 3 0 0,-4 1 8 16,4 3-8-16,-4 0 0 0,5 0 0 0,-1 1 0 16,-4-1 0-16,5-4 0 0,3 1 0 0,-3-1 0 31,3-3-109-31,-3-1-23 0,8 1-5 0,-4-5-599 0,4 1-119 0</inkml:trace>
        </inkml:traceGroup>
        <inkml:traceGroup>
          <inkml:annotationXML>
            <emma:emma xmlns:emma="http://www.w3.org/2003/04/emma" version="1.0">
              <emma:interpretation id="{4579E0A4-3363-4444-A1C8-050E483272C5}" emma:medium="tactile" emma:mode="ink">
                <msink:context xmlns:msink="http://schemas.microsoft.com/ink/2010/main" type="inkWord" rotatedBoundingBox="25974,10306 28591,10097 28656,10906 26039,11115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20323.0301">25026 9586 1728 0,'35'-20'76'0,"-26"12"16"0,0-3-73 0,4-1-19 15,0 0 0-15,0 1 0 0,0-1 55 0,-4 4 7 16,-5 4 2-16,5-4 0 0,-9 8 24 0,0 0 4 15,0 0 2-15,0 0 0 0,0 0-48 0,0 0-10 16,-13 0-1-16,0 4-1 0,-5 4-6 0,5 0-2 16,-9 0 0-16,0 3 0 0,-4 5-17 0,0 4-9 15,4-1 10-15,-5 4-10 0,5-3 0 0,5-1 0 16,-1 1 0-16,1 3 0 0,4-3 0 0,4-5 0 16,0 1 0-16,5-4 0 0,-1-4 0 0,5-8 0 15,-4 7 0-15,4-7 0 0,0 0-8 0,0 0 8 16,0 0 0-16,0 0 0 0,0 0-12 0,9-4 12 15,-1-7-12-15,6 3 12 0,-6-4 0 0,5 1 0 16,5-5 0-16,0 4 0 16,-1-3-32-16,1-1 0 0,4-3 0 0,0 7 0 0,4-4 23 0,-9 8 9 0,1-3 0 15,-5 3-9-15,-13 8 20 0,0 0 4 0,0 0 1 0,0 0 0 16,0 0 25-16,5 8 6 0,-1 3 1 0,0 5 0 16,-12-4-37-16,8 7-11 0,0-3 0 0,0 7 0 15,0-3 0-15,0 3-19 0,-5 1 3 0,5-5 0 16,0 0-177-1,5 1-35-15,-5-4-8 0,4-5 0 0</inkml:trace>
          <inkml:trace contextRef="#ctx0" brushRef="#br0" timeOffset="120636.5661">25482 9375 1638 0,'0'0'72'0,"9"-8"16"0,-5 4-71 0,-4 4-17 16,0 0 0-16,0 0 0 0,0 0 75 0,9 8 11 15,0 0 2-15,0 4 1 0,-9 7-5 0,4 1 0 16,0 3-1-16,5 8 0 0,-9 4-15 0,9-3-4 16,-5 3 0-16,1 8 0 0,8-4-32 0,-4 4-6 15,-5-8-2-15,9 0 0 0,-4-4-3 0,4 0-1 16,-4-8 0-16,4-3 0 0,-4-1-4 0,0-7-2 16,4 0 0-16,0-4 0 0,-4-4 9 0,4-4 1 15,4-4 1-15,1 0 0 0,0-8 0 0,-1-4 0 16,-4-3 0-16,5-4 0 0,4-5-4 0,0 1-1 15,0-8 0-15,4 0 0 0,-9-8-10 0,10 4-2 16,-1-8-8-16,0 0 12 0,1 4-12 0,3-3 0 16,-3-1 0-16,8 0 0 0,4 4 0 0,-4 4-12 0,1 4 1 15,3 4 0 1,1 7-55-16,-10 9-11 0,-3 3-3 0,-5 8-1145 0</inkml:trace>
          <inkml:trace contextRef="#ctx0" brushRef="#br0" timeOffset="121055.881">26781 9465 1954 0,'0'0'43'0,"0"0"9"0,0 0 1 0,0 0 3 0,13-4-45 0,-4 4-11 15,4 0 0-15,4 0 0 0,1 0 40 0,4 0 7 16,4-4 1-16,5 0 0 0,4 4-27 0,5-8-5 16,3 4 0-16,1-3-1 0,0 3-15 0,-9-4 0 15,0 0 8-15,-4 0-8 0,0-3 0 0,-5-1 0 16,-4 0 0-16,-4 1 0 0,-5-1 0 0,0 0 0 16,-4 4 0-16,-5-3 0 0,-4-5 54 0,-4 4 8 15,-1 1 2-15,-3 3 0 0,-6-8-52 0,-3 8-12 16,-1-3 0-16,-4 7 0 0,0-4 44 0,0 8 5 15,-4-4 2-15,-5 8 0 0,9 4 0 0,-8 0 0 16,-1 11 0-16,0 1 0 0,9-1-16 0,0 5-3 16,1 3-1-16,7 0 0 0,6 0-31 0,3 5 0 15,-4-1 0-15,9 0-10 0,0 0 10 0,5 0 0 0,-1-3 0 16,9 3 0-16,1-8 19 0,7 5 5 0,6-1 2 0,8 4 0 16,-4-4-34-16,12-3-8 0,1 3 0 0,5-4-1 31,-1-3-126-31,5-1-25 0,4 1-4 0,8-4-2 0</inkml:trace>
        </inkml:traceGroup>
      </inkml:traceGroup>
    </inkml:traceGroup>
    <inkml:traceGroup>
      <inkml:annotationXML>
        <emma:emma xmlns:emma="http://www.w3.org/2003/04/emma" version="1.0">
          <emma:interpretation id="{5E9DFE8C-55E1-438A-A8BA-8CF4B114D6E8}" emma:medium="tactile" emma:mode="ink">
            <msink:context xmlns:msink="http://schemas.microsoft.com/ink/2010/main" type="paragraph" rotatedBoundingBox="3853,13375 12462,12699 12593,14368 3984,150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F85FA23-EB37-4B8A-9C3F-D81E2389A425}" emma:medium="tactile" emma:mode="ink">
              <msink:context xmlns:msink="http://schemas.microsoft.com/ink/2010/main" type="line" rotatedBoundingBox="3853,13375 12462,12699 12593,14368 3984,15044"/>
            </emma:interpretation>
          </emma:emma>
        </inkml:annotationXML>
        <inkml:traceGroup>
          <inkml:annotationXML>
            <emma:emma xmlns:emma="http://www.w3.org/2003/04/emma" version="1.0">
              <emma:interpretation id="{AD27D5E3-6798-4B1D-B476-BA199A056802}" emma:medium="tactile" emma:mode="ink">
                <msink:context xmlns:msink="http://schemas.microsoft.com/ink/2010/main" type="inkWord" rotatedBoundingBox="3911,14108 4527,14059 4601,14996 3984,15044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22528.1323">2743 13213 806 0,'0'0'72'0,"0"0"-58"15,0-12-14-15,0 4 0 0,0 8 75 0,0-8 12 16,-4 0 2-16,4 8 1 0,0 0 14 0,4-3 2 16,-4-9 1-16,4 8 0 0,1-4-29 0,3 0-6 15,-3 1 0-15,8 3-1 0,0-4-25 0,9 0-5 0,0 0-1 0,4 0 0 16,-4 5-1-16,9-1-1 16,8 0 0-16,1 0 0 0,4 4-11 0,0 0-3 15,0 4 0-15,-9 4 0 0,-5 3-12 0,1-3-2 0,-5 4-1 16,1 3 0-16,-10 1-9 0,-4 0-11 0,-4 3 3 15,-4 1 0-15,3-1 8 0,-8 4 12 0,-4 1-2 16,-5-1-1-16,-4 1-9 0,0-1 12 0,0 4-12 0,-14-3 12 16,6-1-12-16,-6 1 0 0,5-5 0 0,-4 1 0 15,0-5 8-15,-5 5-8 0,5-9 8 0,-1 1-8 16,10-4 15-16,-5 0-3 0,4-1 0 0,9-7 0 16,9 0-4-16,-13 0-8 0,4 0 11 0,9 0-11 15,0 0 8-15,0 0-8 0,0 0 0 0,14-7 0 16,3-5 0-16,5 8 0 0,4-4-8 0,1 0 8 15,8 8-8-15,-4 0 8 0,4 4 0 0,4 4-9 16,-12 0 9-16,-1 8 0 0,0-1-9 0,0 5 9 0,1-1 0 16,-5 8 0-16,-5-3 0 0,-4-1 0 0,1 1 0 0,-10-1 0 15,0-4 10-15,-8 5-10 0,-5-5 36 0,5 1 1 16,-5-1 0-16,-8-3 0 0,-1 0 5 0,0-5 1 16,-4 1 0-16,1 0 0 0,-6-1-27 0,1 1-4 15,0 0-2-15,-1-1 0 0,-3-3-10 0,-1 4-14 16,5-4 3-16,-5 3 1 15,4-3-48-15,1 0-10 0,0 0-1 0,-1 0-645 16,1-1-129-16</inkml:trace>
        </inkml:traceGroup>
        <inkml:traceGroup>
          <inkml:annotationXML>
            <emma:emma xmlns:emma="http://www.w3.org/2003/04/emma" version="1.0">
              <emma:interpretation id="{06F9B704-9C19-4E34-95B4-BB6A23AF6BE6}" emma:medium="tactile" emma:mode="ink">
                <msink:context xmlns:msink="http://schemas.microsoft.com/ink/2010/main" type="inkWord" rotatedBoundingBox="6268,13186 10974,12816 11101,14428 6395,14798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27473.4677">5792 13365 2257 0,'0'0'49'0,"0"0"11"0,0 0 1 0,0 0 3 0,0 0-51 0,0 11-13 15,-4 1 0-15,-1 4 0 0,1 3 54 0,-5 1 8 16,0-1 2-16,1 1 0 0,3 7-36 0,-4-8-6 16,1 1-2-16,-1-1 0 0,0 1-20 0,5-1-15 15,4-7 3-15,0 4 0 16,-5-5-180-16,5-3-35 0,0-8-7 0,18 4-2 0</inkml:trace>
          <inkml:trace contextRef="#ctx0" brushRef="#br0" timeOffset="127575.7403">5959 13025 2246 0,'0'0'49'0,"0"-7"11"0,0-5 1 0,0 4 3 0,0 8-52 0,0 0-12 0,0 0 0 0,0 0 0 16,0 0 0-16,0 0 9 0,4 4-9 0,1 4-664 15,-1 0-137-15</inkml:trace>
          <inkml:trace contextRef="#ctx0" brushRef="#br0" timeOffset="128037.4087">6950 12214 1152 0,'0'0'102'0,"0"0"-82"0,0 0-20 0,-8 12 0 16,-1 3 199-16,0 13 35 0,0 11 7 0,0 8 2 15,-8 11-125-15,4 4-25 0,-9 5-5 0,4 7 0 16,-4 4-5-16,5 0-1 0,-5 0 0 0,-5 0 0 16,1-4-42-16,4-8-8 0,0 1-1 0,0-1-1 15,0-8-18-15,0 1-3 0,5-8-1 0,-5-1 0 16,0-3-19-16,0-4-4 0,0-4-1 0,0 0 0 16,5-8-140-16,-1 0-28 15,1-3-5-15,3-5-2 0</inkml:trace>
          <inkml:trace contextRef="#ctx0" brushRef="#br0" timeOffset="127858.0071">6380 12838 1681 0,'0'0'36'0,"0"0"8"0,0 0 2 0,9 0 2 0,4-8-38 0,0 4-10 16,0 1 0-16,9-1 0 0,-4 0 47 0,8 0 7 15,0-4 2-15,5 0 0 0,0 0-15 0,-1 5-2 16,6-5-1-16,3 0 0 0,-4 4-18 0,0 0-3 16,0-4-1-16,0 4 0 0,1 4-8 0,-6-3-8 15,-3-1 12-15,-1 4-12 0,-4 0-10 0,0-4-9 16,-9 0-1-16,0 0-589 15,-4 4-118-15</inkml:trace>
          <inkml:trace contextRef="#ctx0" brushRef="#br0" timeOffset="128323.9364">7020 13349 1609 0,'0'0'71'0,"0"0"15"0,14-4-69 0,3-4-17 16,1 8 0-16,-1-4 0 0,1-3 44 0,4 3 6 15,-9-4 1-15,5 0 0 0,-1 0-19 0,1-3-4 16,-1 3-1-16,-4-4 0 0,0-3 13 0,-4 3 2 15,4-4 1-15,-4 1 0 0,0-1-8 0,-5-3-2 16,-4 3 0-16,5 0 0 0,-5 1-2 0,0 3-1 16,-5 0 0-16,1 1 0 0,0 3-3 0,-5 4-1 15,0 0 0-15,0 4 0 0,-4 4-2 0,4 0-1 16,-4 4 0-16,0 3 0 0,-5 1-5 0,1 4-1 16,4-1 0-16,-5 5 0 0,1 3-17 0,-1-3 0 15,1-1 0-15,3 1 0 0,1-1 0 0,4 1 0 0,1-1 8 16,-1-3-8-1,9 3-36-15,0-3-10 0,0-1-2 0,9-3-1022 0</inkml:trace>
          <inkml:trace contextRef="#ctx0" brushRef="#br0" timeOffset="128638.0416">7499 13057 1843 0,'0'0'164'0,"0"0"-132"0,0 0-32 0,0 0 0 0,0 0 56 0,8 11 5 16,1 5 1-16,0 3 0 0,0 5-24 0,0 3-5 16,-1 0-1-16,-3 8 0 0,-5 1 4 0,4-5 0 15,-4 4 0-15,-4-4 0 0,4 4-11 0,-5-4-1 16,5 1-1-16,-4-5 0 0,0 0 8 0,-1-7 1 16,5-9 1-16,0 5 0 0,-4-8 19 0,4-8 3 15,0 0 1-15,0 0 0 0,0 0-25 0,0 0-5 16,0 0-1-16,4-8 0 0,-4-8-3 0,5-3-1 15,-1 3 0-15,5-7 0 0,0-4-12 0,-1-1-9 16,5-3 12-16,5-4-12 0,4 0 17 0,-5 0-3 16,10-4-1-16,4-4 0 15,-1 4-52-15,5 4-10 0,5-4-3 0,-5 0 0 16,4 0-159-16,1 8-32 0</inkml:trace>
          <inkml:trace contextRef="#ctx0" brushRef="#br0" timeOffset="127230.4031">5182 13341 288 0,'0'0'25'0,"0"0"-25"0,0 0 0 0,0 0 0 16,0 0 212-16,0 0 38 0,0 0 7 0,0 0 2 16,0 0-156-16,0 0-31 0,0 0-7 0,0 0-1 15,0 0-25-15,9 4-6 0,4-8-1 0,0 0 0 16,0 0 9-16,5-7 2 0,0-1 0 0,-1 0 0 15,5-7 0-15,0-1 0 0,0-3 0 0,4 0 0 16,1-9-3-16,3 1-1 0,-3 0 0 0,-5 0 0 0,4 0-23 0,-4-1-5 16,0 9-1-16,-5-8 0 0,1 3-10 0,-5 1 10 15,0 0-10-15,-4 3 10 0,-5-3-10 0,1 4 0 16,-1-5 0-16,1 1 0 0,-5 4 12 0,0-5 0 16,-5 1 0-16,1 0 0 0,4 0-12 0,0-1 8 15,-5-3-8-15,-3 8 8 0,8-5-8 0,-5 9 0 16,-4-1 0-16,5 5 8 0,-5 3-8 0,0-4 8 15,5 5-8-15,-5 3 8 0,1 0-8 0,-1 4 12 16,9 4-12-16,0 0 12 0,-13 4-12 0,-1 0 0 16,1 8 0-16,5-4 0 0,-1 11 0 0,-4 4 0 15,-1 9 0-15,1-1 0 0,4 8 12 0,1 4 0 16,-10 4 0-16,9 7 0 0,1 5 7 0,-1-1 1 16,0-3 1-16,0 7 0 0,0 1 4 0,1-1 1 0,-1-4 0 15,5-3 0-15,-5 0-2 0,4-5-1 0,1 1 0 0,4-4 0 16,-4 0-11-16,4-8-3 0,-5 0 0 0,5 0 0 15,5-8-9-15,-1 4 0 0,-4-8 9 0,4 0-9 16,-4-3-23-16,9-1-9 16,-4-3-1-16,-1-5-690 0,5 1-137 0</inkml:trace>
          <inkml:trace contextRef="#ctx0" brushRef="#br0" timeOffset="129613.3222">8639 12955 403 0,'0'0'36'0,"0"0"-36"0,0 0 0 0,0 0 0 16,0 0 214-16,0 0 36 0,0-12 7 0,0 5 2 15,-4-1-106-15,4 0-21 0,-4 0-4 0,4 0 0 16,-9 1-44-16,4 3-9 0,-8 0-2 0,5 4 0 15,-1 0-4-15,-4 4-1 0,-1 4 0 0,-3-1 0 16,-1 5-12-16,1 4-4 0,-5 3 0 0,4 8 0 0,-4 5-41 0,5 3-11 16,-1-4 0-16,5 4 0 0,-4-8 0 0,3 1 0 15,10-1 0-15,0-4 0 0,4-7 0 0,0 0 0 16,0-1 0-16,0-15 0 16,8 4-24-16,10 0-8 0,-1-8 0 0,1-4-1 0,4 0 21 0,0-7 4 15,0-1 8-15,0-3-13 0,0-5 13 0,0-3-9 16,0 0 9-16,-5-4-8 0,-4 3 8 0,5 1 0 15,-5 11 0-15,0 1 0 0,0-5 20 0,1 9-1 16,-10 3 0-16,5 0 0 0,-9 8 13 0,0 0 2 16,8 8 1-16,1 3 0 0,0 1-27 0,0 4-8 15,0-1 0-15,-1 1 0 0,1 0 0 0,4-1 0 16,0 1 0-16,-4-5 0 0,4-3 0 0,5 0 0 16,4-4 0-16,0-8 0 0,4 0-8 0,-4 0 8 15,0-4 0-15,0-3-9 0,0-1 9 0,4-4 0 0,-8 5 0 16,4-9 0-16,-5 1 0 0,-4-1 0 0,5-3 0 15,-5-4 0-15,0-1 0 0,-4-3 8 0,4 0-8 16,-4-4 8-16,0-4-8 0,4-4 0 0,0 0 0 16,0-8 0-16,5 1 0 0,-5-9 0 0,4 1 0 0,1-1 0 15,0-7 0-15,-1 3 0 0,5 1 0 0,-4 3 0 16,-1 1 0-16,-4 11 11 0,0 0-11 0,1 12 12 16,-6 0 6-16,-3 8 2 0,-1 3 0 0,-4 5 0 15,0 7 4-15,0 1 2 0,0 7 0 0,0 4 0 16,-9 0-14-16,1 4-4 0,-1 3 0 0,-4 5 0 15,0 4-8-15,-5 3 0 0,5 5 0 0,-5 3 0 16,5 4 0-16,-4 0 0 0,-1 8 0 0,0 4 0 0,1 0 0 16,4 8 0-16,-5 7 0 0,5 5 0 0,0-1 0 15,0 4 0-15,4-3 0 0,0 7 0 0,-4-4 0 0,0 1 0 16,8-5 0-16,-3 0 8 0,-5 1 2 0,4-9 0 16,4 1 0-16,-3-8 0 0,-1 0-10 0,4-8 12 15,1-8-12-15,4-4 12 0,0-4-12 0,0-3 0 16,0-4 0-16,4-9 8 0,5 1-8 0,4-4 8 15,5-4-8-15,-1-4 8 0,1-4-8 0,4-3-11 16,4-1 3-16,1-4 0 0,3-3 8 0,-3-1-8 16,3-3 8-16,1 0-8 0,4-5 8 0,-4 1-13 15,4 4 5-15,4 3 8 0,-3-3-9 0,-1 7 9 16,0 0 0-16,0 5 0 0,0-1 0 0,0 4 0 16,-4 4 0-16,4 0 0 0,-4 4 0 0,-5 4 8 15,-4 0 0-15,0 4 1 0,-5 4-9 0,-4-1 0 0,1 5 0 16,-6 0 0-16,-3-1 0 0,-1 5 0 15,-4-1 0-15,-4-3 0 0,-1-1 0 0,-8 1 8 0,0 0-8 0,-4-5 8 16,-5 5 26-16,0-4 5 0,-5-1 1 0,1 1 0 16,0-4-26-16,-1 4-5 0,-3-5-1 0,-1 1 0 15,5-4 4-15,-5 0 1 0,5-4 0 0,-5 0 0 16,9 0-5-16,0 0-8 0,0-4 11 0,5 4-11 16,-1-4-52-16,5 0-18 15,0-4-3-15,4-3-785 0,0-5-157 0</inkml:trace>
        </inkml:traceGroup>
        <inkml:traceGroup>
          <inkml:annotationXML>
            <emma:emma xmlns:emma="http://www.w3.org/2003/04/emma" version="1.0">
              <emma:interpretation id="{97C9AE4E-2D6C-4929-8B03-DD4B437548FA}" emma:medium="tactile" emma:mode="ink">
                <msink:context xmlns:msink="http://schemas.microsoft.com/ink/2010/main" type="inkWord" rotatedBoundingBox="12455,13966 12561,13958 12573,14106 12467,14115"/>
              </emma:interpretation>
              <emma:one-of disjunction-type="recognition" id="oneOf43">
                <emma:interpretation id="interp55" emma:lang="" emma:confidence="0">
                  <emma:literal>.</emma:literal>
                </emma:interpretation>
                <emma:interpretation id="interp56" emma:lang="" emma:confidence="0">
                  <emma:literal>^</emma:literal>
                </emma:interpretation>
                <emma:interpretation id="interp57" emma:lang="" emma:confidence="0">
                  <emma:literal>r</emma:literal>
                </emma:interpretation>
                <emma:interpretation id="interp58" emma:lang="" emma:confidence="0">
                  <emma:literal>)</emma:literal>
                </emma:interpretation>
                <emma:interpretation id="interp5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43692.9101">11289 13111 1616 0,'0'0'72'0,"0"0"14"0,0 0-69 0,0 0-17 16,0 0 0-16,0 0 0 0,0 0 68 0,0 0 9 16,0 0 3-16,0 0 0 0,0 0-34 0,0 0-6 15,0 0-2-15,0 0 0 0,0 0-24 0,9-4-5 16,-9 4-1-16,0 0 0 0,0 0-8 0,0 0 12 16,0 0-12-16,0 0 12 0,9-4-2 0,-9 4 0 15,0 0 0-15,0 0 0 0,4-7 0 0,-4 7 0 16,0 0 0-16,0-8 0 0,0-4-10 0,0 4 0 15,0 0 9-15,-4-3-9 0,4-1 8 0,-5 4-8 16,5-3 8-16,0 3-8 0,0 0 17 0,0 8-1 16,5-12 0-16,-5 4 0 0,0 8 12 0,4-7 3 15,-4 7 0-15,9-8 0 0,-5 0-3 0,-4 8-1 16,0 0 0-16,0 0 0 0,0 0-9 0,0 0-2 16,0 0 0-16,9 4 0 0,-9-4-8 0,9 4-8 15,-5 4 9-15,5 3-9 16,-4 1-24-16,-1 0-12 0,5-4-1 0,-1 3-690 0,1-3-137 0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37:39.9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F4A348-8C8B-4C31-8EE0-421AA13FAF43}" emma:medium="tactile" emma:mode="ink">
          <msink:context xmlns:msink="http://schemas.microsoft.com/ink/2010/main" type="inkDrawing"/>
        </emma:interpretation>
      </emma:emma>
    </inkml:annotationXML>
    <inkml:trace contextRef="#ctx0" brushRef="#br0">215 104 1843 0,'4'-19'81'0,"1"11"18"0,-1-4-79 0,0 1-20 16,9-5 0-16,1 4 0 0,3 5 0 0,5-1-17 0,4 4 3 0,1 0 1 16,3 0 13-16,1 4 0 15,0 4 0-15,-5 0 0 0,5 4 0 0,4 3 0 0,-4 5 0 16,4 4 0-16,-4 3 22 0,-1 0 10 0,5 9 3 0,-4-1 0 15,4 0 14-15,-4 8 3 0,0-4 1 0,-5 4 0 16,5 4-4-16,-9-8-1 0,4 4 0 0,-4 0 0 16,0-4 7-16,-5 0 1 0,-8-4 0 0,0-3 0 15,4-1-28-15,-13-4-4 0,-4 1-2 0,-5-9 0 16,0 5 22-16,-8-1 4 0,-5-7 0 0,-5 8 1 16,-3-5-13-16,-14 1-2 0,0 3-1 0,-13 1 0 15,-9-5-33-15,0 9 0 0,-8-1 0 0,-5 1 0 16,-5-1-120-1,-8 0-22-15,-4 5-4 0,-5-1-610 0,0 0-121 0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37:39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1C0E7B0-83F8-4586-B322-7560E9EF13FD}" emma:medium="tactile" emma:mode="ink">
          <msink:context xmlns:msink="http://schemas.microsoft.com/ink/2010/main" type="inkDrawing" rotatedBoundingBox="8136,16862 10881,16617 10885,16665 8141,16909" shapeName="Other"/>
        </emma:interpretation>
      </emma:emma>
    </inkml:annotationXML>
    <inkml:trace contextRef="#ctx0" brushRef="#br0">78 246 403 0,'-4'-4'36'0,"-5"4"-36"16,0 0 0-16,0-4 0 0,1 0 113 0,3 4 16 15,5 0 3-15,-9-4 1 0,1 4-37 0,8 0-8 16,0 0-2-16,-5-8 0 0,-4 8-18 0,5-4-3 15,4 4-1-15,0 0 0 0,0 0-6 0,0 0-2 16,0 0 0-16,0 0 0 0,13-3-23 0,0 3-5 16,5 0 0-16,-1 3-1 0,1 1-19 0,4-4-8 15,0 8 8-15,4-4-8 0,5-4 18 0,4 4-2 16,0-4 0-16,5-4 0 0,4 4-4 0,4-4 0 16,4-4-1-16,10 4 0 0,-1-3 1 0,9-1 0 15,1-4 0-15,3 4 0 0,-4-3 0 0,5 3 1 16,-5 0 0-16,5-4 0 0,-1 1 0 0,1-1 0 0,4 4 0 15,0 0 0-15,4 1 9 0,-8 3 2 0,-1-4 0 0,-3 0 0 16,3 0-24-16,1 4 0 0,-1-3 0 16,1 3 0-16,-9 0 0 0,4 0 9 0,-4-4-9 0,-9 8 10 15,0-4-10-15,-5 4 0 0,-3-4 0 0,-1 0 0 16,-4 0 0-16,0 1 0 0,-9-1 0 0,0 0 0 16,0 4 0-16,-4-4 0 0,-9 4 0 0,-5-4-11 15,1 4-7-15,-1 0-2 0,-3-4 0 0,-14 4 0 16,0 0-97-1,0 0-20-15,0 0-4 0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37:44.0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B93148-5E7C-4D44-AA57-F449B8164B92}" emma:medium="tactile" emma:mode="ink">
          <msink:context xmlns:msink="http://schemas.microsoft.com/ink/2010/main" type="writingRegion" rotatedBoundingBox="952,1956 31987,364 32825,16695 1789,18287"/>
        </emma:interpretation>
      </emma:emma>
    </inkml:annotationXML>
    <inkml:traceGroup>
      <inkml:annotationXML>
        <emma:emma xmlns:emma="http://www.w3.org/2003/04/emma" version="1.0">
          <emma:interpretation id="{438EB5BF-0269-4D4F-A645-4AA49290E09B}" emma:medium="tactile" emma:mode="ink">
            <msink:context xmlns:msink="http://schemas.microsoft.com/ink/2010/main" type="paragraph" rotatedBoundingBox="2651,1633 29648,698 29699,2174 2702,31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4390D83-4797-48A2-830B-48D570F5FEE7}" emma:medium="tactile" emma:mode="ink">
              <msink:context xmlns:msink="http://schemas.microsoft.com/ink/2010/main" type="line" rotatedBoundingBox="2651,1633 29648,698 29699,2174 2702,3109"/>
            </emma:interpretation>
          </emma:emma>
        </inkml:annotationXML>
        <inkml:traceGroup>
          <inkml:annotationXML>
            <emma:emma xmlns:emma="http://www.w3.org/2003/04/emma" version="1.0">
              <emma:interpretation id="{B3E30961-EFBD-40E1-ABBF-DDAC1CC3E209}" emma:medium="tactile" emma:mode="ink">
                <msink:context xmlns:msink="http://schemas.microsoft.com/ink/2010/main" type="inkWord" rotatedBoundingBox="2658,1859 6876,1713 6919,2963 2702,3109"/>
              </emma:interpretation>
              <emma:one-of disjunction-type="recognition" id="oneOf0">
                <emma:interpretation id="interp0" emma:lang="" emma:confidence="0.5">
                  <emma:literal>suppose</emma:literal>
                </emma:interpretation>
                <emma:interpretation id="interp1" emma:lang="" emma:confidence="0">
                  <emma:literal>Suppose</emma:literal>
                </emma:interpretation>
                <emma:interpretation id="interp2" emma:lang="" emma:confidence="0">
                  <emma:literal>support</emma:literal>
                </emma:interpretation>
                <emma:interpretation id="interp3" emma:lang="" emma:confidence="0">
                  <emma:literal>Support</emma:literal>
                </emma:interpretation>
                <emma:interpretation id="interp4" emma:lang="" emma:confidence="0">
                  <emma:literal>supple</emma:literal>
                </emma:interpretation>
              </emma:one-of>
            </emma:emma>
          </inkml:annotationXML>
          <inkml:trace contextRef="#ctx0" brushRef="#br0">516 89 576 0,'0'0'25'0,"0"0"6"0,4-8-31 0,-4-3 0 15,5 3 0-15,-1-4 0 0,-4 5 159 0,0-5 25 16,4 4 6-16,-4 8 1 0,0 0-79 0,-4-8-16 16,0 0-4-16,-1 1 0 0,-8 7-36 0,0 4-7 15,-5 3-1-15,-4 5-1 0,0 0-22 0,1 3-4 16,-19 1-1-16,5 3 0 0,-5 5-2 0,5-5-1 15,-8 9 0-15,3-5 0 0,9-4-17 0,1 1 8 16,3-1-8-16,5 1 0 0,5-8 32 0,8 3 0 16,-9-3 0-16,14-4 0 0,4-8-32 0,-4 7 0 15,4-7 0-15,4 12 0 0,9-4 0 0,-4 4 0 16,9-5 0-16,4 1 0 0,8 4 0 0,-3 0 0 16,8-1 0-16,0 9 0 0,0-1 0 0,-4 5 0 15,-1-1-12-15,-8 4 3 0,5 1 9 0,-1 3 8 16,-17 4-8-16,4-4 11 0,-4-4 6 0,-9 1 2 15,0-1 0-15,-9 4 0 0,0-4 25 0,-4 5 4 0,-5-13 2 16,5 4 0-16,-9 1-8 0,0-5-2 0,-8 1 0 16,3-1 0-16,1-7-15 0,-5 4-3 0,0-5-1 0,1-3 0 15,3 0-12-15,6 0-9 0,-6-1 12 0,5-3-12 16,5-4 0-16,8 0-16 0,-4 4 2 0,13-4 0 16,0 0-161-1,0-11-32-15,4 3-6 0</inkml:trace>
          <inkml:trace contextRef="#ctx0" brushRef="#br0" timeOffset="459.5334">933 409 1148 0,'0'-20'51'0,"4"13"10"0,-4-5-49 0,0 4-12 0,0-4 0 0,0 12 0 15,0-11 105-15,4 7 19 0,-8 0 3 0,4 4 1 16,0 0-45-16,0 0-9 0,-4 19-2 0,-10 9 0 15,6 3-22-15,-5 8-5 0,8 8-1 0,-4-8 0 16,-4 3-6-16,9 5-2 0,4-4 0 0,0-8 0 16,0 0-8-16,4-4-3 0,5 5 0 0,-5-17 0 15,5 1-11-15,0-5-2 0,4 1-1 0,-4-8 0 16,0-1 9-16,4-7 3 0,0-7 0 0,5-1 0 16,-5-8 17-16,4 1 4 0,-4-9 1 0,5 1 0 15,-1-5-25-15,1-3-6 0,-5 0-1 0,0-4 0 16,1 4 3-16,-6-8 1 0,5-8 0 0,1 8 0 15,-10 0-17-15,5 0 0 0,0 4 0 0,-1 4 0 16,1 0 0-16,0 3 0 0,0 5 0 0,-1 4 10 16,6 7-95-16,-6 0-19 15,1 0-4-15,0 9-611 0,0-1-121 0</inkml:trace>
          <inkml:trace contextRef="#ctx0" brushRef="#br0" timeOffset="947.1828">1617 467 1357 0,'-9'16'60'0,"5"-4"12"0,4-1-57 0,-4 9-15 15,-5 3 0-15,4 4 0 0,-3 5 113 0,-1-1 20 0,0 8 4 0,-4-4 1 16,0 0-21-16,0 0-4 0,8 4-1 0,-4-4 0 15,1 4-32-15,-6 0-6 0,6-4-2 16,-1 0 0-16,4 0-40 0,-3-4-9 0,-1-3-2 0,5-1 0 16,-1-7 10-16,1-1 1 0,-1-3 1 0,1-1 0 15,0-7-25-15,-5 4-8 0,0-8 0 0,9-4 0 16,0 0 8-16,0 0-8 0,0 0 0 0,0 0 0 16,0 0 12-16,-9-4-12 0,1-4 12 0,3-4-12 15,5 1 10-15,0-9-10 0,0-3 8 0,5-5-8 16,-1-3 0-16,5 0 0 0,4-12 0 0,0-4 0 15,0-3 0-15,5-5 0 0,-1 1 0 0,5-13 0 16,5 9 0-16,-1-12-14 0,5 3 2 0,4 9 0 16,-5 3-12-16,1 16-3 15,4 0 0-15,-8 4 0 0,-1 12 15 0,-4 3 4 0,0 13 0 0,0 3 0 0,0 4 8 16,-9 4-8-16,0 3 8 0,0 5-8 0,-4 4 8 0,-5 3 0 16,-4 5-9-16,0 3 9 0,0 0 0 0,-4 0 15 15,-5 5-3-15,0-5 0 0,-8 4-12 0,-1-4 11 16,-4 1-11-16,-4 3 10 0,0-12-10 0,-5 5-9 15,0-5 9-15,0 1-13 16,1-9-41-16,-1 1-8 0,5 0-2 0,4-4 0 16,4-1-108-16,5-7-23 0,-4 4-4 0,17-4-1 0</inkml:trace>
          <inkml:trace contextRef="#ctx0" brushRef="#br0" timeOffset="1381.6427">2209 417 1497 0,'0'0'133'0,"0"0"-106"0,0 0-27 0,9-4 0 16,0 4 72-16,-9 0 8 0,9 0 3 0,-1 8 0 15,1 3-9-15,-4 1-2 0,-1 4 0 0,-4 3 0 16,0 8-14-16,-4 5-3 0,-1-1-1 0,-4 4 0 16,-8 4-16-16,4 0-3 0,-5 0-1 0,1 4 0 15,-5-4 18-15,0-4 3 0,0 4 1 0,4-4 0 16,5-8-13-16,0 4-3 0,0-7 0 0,4 3 0 15,-9-4-21-15,10 4-5 0,-1-15-1 0,0 0 0 16,5 0-1-16,-5-1-1 0,9-11 0 0,0 0 0 16,0 0 1-16,0 0 0 0,0 0 0 0,0 0 0 15,0 0-4-15,-9-8 0 0,0-3 0 0,5-9 0 0,4 1-8 16,0-8 0-16,0-12 0 0,4 0 8 0,1-4-19 16,4-4-4-16,4-8-1 0,4-3 0 0,5-1 16 0,5-7-12 15,-1 4 12-15,9 3-12 0,0 9-4 0,0-5 0 16,0 12 0-16,0 4 0 0,-4 8 7 0,0 12 1 15,-9 3 0-15,0 8 0 0,-5 8 8 0,-4 0 0 16,-4 8 0-16,0 0 0 0,-9 11 0 0,0 1 0 16,-4 11 0-16,-1 8 0 0,-8-12 0 0,0 8 0 15,0-4 0-15,-5 5 0 0,-4-1 0 0,5-4 0 16,-5 4 0-16,-5-8 0 16,1 4-36-16,-5-11-6 0,1 3-1 0,-1 1 0 15,5-5-108-15,-1 1-21 0,5-13-5 0,5 5-784 0</inkml:trace>
          <inkml:trace contextRef="#ctx0" brushRef="#br0" timeOffset="1730.8873">2802 405 1555 0,'17'0'138'0,"-17"0"-110"0,0 0-28 0,9 12 0 15,4-1 116-15,-4 1 19 0,-9 4 3 0,-5-5 1 16,1 9-52-16,0-1-11 0,4 1-1 0,-13 3-1 15,-5-3-49-15,0 3-9 0,14-3-3 0,0-1 0 16,-14 1-13-16,5-5 11 0,13-15-11 0,4 16 10 16,-4-5-10-16,0-11 0 0,0 0 0 0,14 8 8 15,7 4-8-15,-7-8 0 0,-14-4 9 0,8-4-9 16,19-8 0-16,-5 1-10 0,-5-1 1 0,-4-4 0 0,1-3 19 16,3-1 4-16,5-3 1 0,-4-1 0 0,-14-3-15 15,9 0 8-15,9 0-8 0,-4-8 0 0,-5-1 10 0,-4 1-10 16,4 4 10-16,0 4-10 0,-4 7 12 0,-1 1-4 15,-8 7-8-15,-4 1 12 0,8 3 13 0,-4 0 3 16,-13 0 0-16,0 8 0 0,4 4 8 0,-4 0 1 16,-9 4 1-16,-4 0 0 15,-5 7-57-15,9 1-11 0,9 7-2 0,-9 4-1 16,-13-3-82-16,9 3-16 0,17-4-3 0,0 9-1 0</inkml:trace>
          <inkml:trace contextRef="#ctx0" brushRef="#br0" timeOffset="2003.7135">3486 117 1792 0,'-13'-8'40'0,"13"0"8"0,13 0 1 0,-4 4 1 0,-9 4-40 0,0 0-10 0,0 0 0 0,0 0 0 15,17 12 73-15,-8-8 13 0,-13 8 2 0,8 7 1 16,9 1-20-16,-8 3-4 0,-18 4-1 0,4 0 0 16,0 5 7-16,0-1 1 0,0 4 0 0,-4-4 0 15,-9 4-27-15,5 0-5 0,12-4 0 0,-12 5-1 16,-9-9-18-16,4 0-3 0,13-4-1 0,-9 1 0 16,1-5-17-16,-5 5-14 0,0-9 2 0,4 5-812 15,14-5-164-15</inkml:trace>
          <inkml:trace contextRef="#ctx0" brushRef="#br0" timeOffset="2326.2265">3714 514 2066 0,'9'-8'45'0,"8"4"10"0,5-3 1 0,0-5 3 0,0 4-47 0,5-7-12 16,12-1 0-16,-4-4 0 0,-8 1 17 0,3 3 2 15,1-3 0-15,4-1 0 0,0 1-11 0,-4-1-8 16,-14-3 12-16,10 0-12 0,-1 3 13 0,-8 5-4 16,-18-1-1-16,4 8 0 0,-4-7 8 0,0 3 0 0,-4 4 1 0,-14 4 0 15,-4-7-17-15,5 7 0 0,8 0-11 0,-4 4 11 16,-14 4 23-16,10 0 11 0,4 7 2 0,-1-3 1 16,-3 4 16-16,-5 7 3 0,4 1 1 0,5 7 0 15,4 0-13-15,-4 4-2 0,0 8-1 0,0-7 0 16,13-1-13-16,-4 0-2 0,-5 0-1 0,4-4 0 15,5-7-13-15,5 3-2 0,-1-7-1 0,5-1 0 16,-5 1-9-16,10-8 0 0,16 0 0 0,1 3 0 16,0-11-135-1,4 0-32-15,13 0-6 0</inkml:trace>
        </inkml:traceGroup>
        <inkml:traceGroup>
          <inkml:annotationXML>
            <emma:emma xmlns:emma="http://www.w3.org/2003/04/emma" version="1.0">
              <emma:interpretation id="{8FB4408D-891D-4E4B-9D56-E1C689C3E732}" emma:medium="tactile" emma:mode="ink">
                <msink:context xmlns:msink="http://schemas.microsoft.com/ink/2010/main" type="inkWord" rotatedBoundingBox="8426,1855 9750,1809 9776,2566 8452,2612"/>
              </emma:interpretation>
              <emma:one-of disjunction-type="recognition" id="oneOf1">
                <emma:interpretation id="interp5" emma:lang="" emma:confidence="1">
                  <emma:literal>we</emma:literal>
                </emma:interpretation>
                <emma:interpretation id="interp6" emma:lang="" emma:confidence="0">
                  <emma:literal>w.e</emma:literal>
                </emma:interpretation>
                <emma:interpretation id="interp7" emma:lang="" emma:confidence="0">
                  <emma:literal>me</emma:literal>
                </emma:interpretation>
                <emma:interpretation id="interp8" emma:lang="" emma:confidence="0">
                  <emma:literal>We</emma:literal>
                </emma:interpretation>
                <emma:interpretation id="interp9" emma:lang="" emma:confidence="0">
                  <emma:literal>W.e</emma:literal>
                </emma:interpretation>
              </emma:one-of>
            </emma:emma>
          </inkml:annotationXML>
          <inkml:trace contextRef="#ctx0" brushRef="#br0" timeOffset="4089.231">5732 156 518 0,'0'0'23'0,"0"-12"5"0,0 4-28 0,0-4 0 16,0 1 0-16,0-1 0 0,5 0 197 0,-1 4 35 15,-4-7 6-15,4 11 2 0,1-8-108 0,-5 5-20 16,0 7-5-16,0 0-1 0,0 0-39 0,0 0-8 0,0 0-2 16,0 0 0-16,4 19-29 0,-4 0-5 0,0 9-2 0,0 7 0 15,0 0 0-15,5 12 0 0,-1-4 0 0,-4 7 0 16,4 1-5-16,1 0 0 0,-5-5-1 0,9 1 0 15,-5-12-3-15,0-4 0 0,1-3 0 16,-1-5 0-16,5-3 7 0,-5-5 1 0,-4 1 0 0,5-8 0 16,-5-8-1-16,0 0 0 0,0 0 0 0,8 0 0 15,1-4-4-15,0-4-1 0,0-4 0 0,0-3 0 16,4-5-5-16,0-3-1 0,0-9 0 0,-4-3 0 16,4 0 3-16,0-8 0 0,5 1 0 0,-5-1 0 15,0 4-11-15,5 0-11 0,3 8 3 0,-3-5 0 16,-5 9 8-16,0 8 16 0,5-1-4 0,-5 12-1 15,-4 1-11-15,0 7 0 0,-5 7 0 0,5 5 0 16,-5 4 0-16,5 3 0 0,-5 8 0 0,1 5 0 0,-1 3 8 16,0 0 0-16,1 4 0 0,-5 0 0 0,0-8 4 15,0 0 0-15,0 0 0 0,4-3 0 0,-4-13-12 0,0 1 8 16,5-5-8-16,-5-11 8 0,0 0 24 0,0 0 4 16,0 0 0-16,8-3 1 0,6-1-17 0,-1-8-4 15,0 0-1-15,0 1 0 0,-4-9-6 0,0-7-1 16,-1 3 0-16,1-3 0 0,0-4-8 0,0 0 8 15,-1-4-8-15,1 7 8 0,0-14-8 0,4 6 0 16,0 1 0-16,1 4 0 0,-1-8-12 0,4 12-4 16,-4-4 0-16,5 7-1 15,-5 5-95-15,5 3-20 0,-1 5-3 0,-4 3-596 16,5 4-119-16</inkml:trace>
          <inkml:trace contextRef="#ctx0" brushRef="#br0" timeOffset="-1.51274E8">6426 732 1688 0,'0'0'75'0,"0"0"15"0,0 0-72 0,0 0-18 0,0 0 0 0,0 0 0 16,0 0-9-16,0 0-6 0,0 12-1 0,0-12-474 15,-5 4-95-15</inkml:trace>
          <inkml:trace contextRef="#ctx0" brushRef="#br0" timeOffset="4463.5745">6693 421 1036 0,'0'0'46'0,"0"0"10"16,-4 11-45-16,4-11-11 0,0 0 0 0,0 0 0 16,9 12 147-16,-9-12 27 0,8 12 6 0,5-8 0 15,1-4-96-15,3-4-20 0,1-4-4 0,8-4-1 0,-4-3-3 0,4-1-1 16,5 0 0-16,-5-3 0 0,1-1-31 15,-5-7-7-15,4 8-1 0,-4-5 0 0,-9 5-8 16,5-5-8-16,-10 1 9 0,1 4-9 0,0-1 12 0,-9 4-4 16,4 1-8-16,-4 7 12 0,-4-4 8 0,-1 1 2 15,-3 3 0-15,-5 4 0 0,4 4 10 0,-4 0 3 16,-9 4 0-16,4 0 0 0,-4 4-4 0,0-1-1 16,-4 1 0-16,4 4 0 0,0 0-10 0,5 7-3 15,-1-3 0-15,0-1 0 0,1 5 16 0,-1-1 3 16,10 5 1-16,-6-1 0 0,6 0-37 0,3 1 0 15,1-5 0-15,4 12 0 0,-5-11 8 0,10 3 4 16,-1 1 1-16,1-1 0 0,3 0-13 0,1 1 0 16,-4-5 0-16,8 1 0 15,-5-1-53-15,10-3-17 0,4 3-3 0,4-11-696 0,5 4-139 16</inkml:trace>
        </inkml:traceGroup>
        <inkml:traceGroup>
          <inkml:annotationXML>
            <emma:emma xmlns:emma="http://www.w3.org/2003/04/emma" version="1.0">
              <emma:interpretation id="{4C4CFFC6-1D19-493B-9A00-99D12A1B5BB8}" emma:medium="tactile" emma:mode="ink">
                <msink:context xmlns:msink="http://schemas.microsoft.com/ink/2010/main" type="inkWord" rotatedBoundingBox="11343,1431 13886,1343 13922,2391 11379,2479"/>
              </emma:interpretation>
              <emma:one-of disjunction-type="recognition" id="oneOf2">
                <emma:interpretation id="interp10" emma:lang="" emma:confidence="1">
                  <emma:literal>have</emma:literal>
                </emma:interpretation>
                <emma:interpretation id="interp11" emma:lang="" emma:confidence="0">
                  <emma:literal>hare</emma:literal>
                </emma:interpretation>
                <emma:interpretation id="interp12" emma:lang="" emma:confidence="0">
                  <emma:literal>trave</emma:literal>
                </emma:interpretation>
                <emma:interpretation id="interp13" emma:lang="" emma:confidence="0">
                  <emma:literal>nave</emma:literal>
                </emma:interpretation>
                <emma:interpretation id="interp14" emma:lang="" emma:confidence="0">
                  <emma:literal>brave</emma:literal>
                </emma:interpretation>
              </emma:one-of>
            </emma:emma>
          </inkml:annotationXML>
          <inkml:trace contextRef="#ctx0" brushRef="#br0" timeOffset="5282.2949">8812-265 1036 0,'0'-16'92'0,"5"0"-73"0,-1 1-19 0,0-5 0 16,5 1 96-16,-4 3 15 0,3-3 3 0,1 7 1 15,0 0 4-15,0 5 1 0,-9 7 0 0,0 0 0 16,0 0-44-16,4 15-8 0,-4 9-1 0,0 7-1 15,4 12-16-15,-4 7-3 0,-8 5-1 0,-1 11 0 16,-4-7 17-16,4 7 3 0,-4-8 1 0,0 1 0 0,-1-1-12 0,6 1-3 16,-6-16 0-16,1 3 0 0,5-7-19 0,-6-4-4 15,1-3-1-15,4-5 0 0,5 0-4 16,-5-15-2-16,-4 3 0 0,9-3 0 0,4-12-9 16,0 0-1-16,0 0-1 0,0 0 0 0,0 0-3 0,-9 0-8 15,5-12 12-15,-1 5-4 0,5-9-8 0,0-3 0 16,5-5 0-16,-1 1 8 0,5-12-8 0,4 7 0 15,0-11 0-15,5 8 0 0,-1 0-12 0,1 0 12 16,4 4-12-16,0 3 12 0,0 5 0 0,-1 7 0 16,-3 4 0-16,4 4 0 0,-5 0 0 0,1 8 0 15,0 0 0-15,-5 8 0 0,0 4 0 0,0-1 0 16,0 5 0-16,-4-1 0 0,4 4 0 0,-4 5 0 16,0-1 0-16,-1 4 0 0,6 0 0 0,-6-3 0 15,1 3 0-15,0 0 0 16,-5-4-107-16,1 1-26 0,4-9-6 0,-5 1-1 15,5-9-64-15,-5 1-12 0</inkml:trace>
          <inkml:trace contextRef="#ctx0" brushRef="#br0" timeOffset="5659.6129">9764 120 1324 0,'0'-15'118'0,"0"15"-94"0,5-4-24 0,-5-12 0 16,0 5 126-16,0-1 21 0,-5 4 4 0,5 0 1 15,-4 5-24-15,-1-9-5 0,5 12-1 0,-8-4 0 0,-1 0-49 0,-4 4-9 16,-5 0-3-16,1 4 0 0,-5 4-33 0,0 3-8 16,-9 5 0-16,5 3-1 0,-5 5-19 0,0 3 0 15,1 0 0-15,-1 9 0 0,5-1 31 0,-1 0-1 16,5 0 0-16,5 4 0 0,-1-4-30 0,5-4-20 16,4 0 4-16,0-4 0 0,5-7 27 0,0-8 5 15,4-1 2-15,0-3 0 0,0-8-27 0,4 8-6 16,-4-8-1-16,13-4 0 0,0 0 16 0,5-11 0 15,0-5 0-15,8 1 10 0,-4-5 2 0,4-3 0 16,0-4 0-16,5 3 0 0,-5-3-12 0,5-4 0 16,0 4 0-16,-5 4 0 0,1-1 0 0,-1 5 0 15,-9 4 0-15,5 7 0 0,-13 4 0 0,4 4 0 16,-13 4 0-16,0 0 0 0,0 0 10 0,9 12 0 16,-5 11 0-16,-8-3 0 0,4 3 0 0,0 4 0 15,-4 5 0-15,-1-1 0 0,1 0-10 0,0 8 0 16,-1-12 0-16,5 0 0 15,-4 5-111-15,-1-13-24 0,5 1-5 0,5-13-959 0</inkml:trace>
          <inkml:trace contextRef="#ctx0" brushRef="#br0" timeOffset="5953.6702">10027 70 1209 0,'0'0'53'0,"0"0"12"0,0 0-52 0,0 0-13 0,14 0 0 0,3 4 0 16,-4 3 217-16,0 5 41 0,1 4 8 0,-1-1 2 15,-9 9-126-15,5 3-25 0,0 4-5 0,0 0 0 16,-5 1-32-16,0 10-7 0,-4-10-1 0,5 3 0 16,-10 0-21-16,1-4-5 0,4 0-1 0,-4-4 0 0,-1 5-28 0,1-17-5 15,4 1-2-15,0-5 0 0,0 1 2 0,0-12 0 16,0 0 0-16,0 0 0 0,0 0 11 0,0 0 2 16,9-4 1-16,-1-4 0 0,1-3-26 0,4-5 8 15,-4 1-8-15,4-13 0 0,0 5 0 0,5-4 0 16,-5-8 8-16,9 3-8 0,-4-7 0 0,3 0 0 15,1-7 0-15,5 7 0 0,-5 0 0 0,4-12 0 16,5 8 0-16,-5-4 0 16,9 1-87-16,-4 3-16 0,4 4-3 0,0 8-770 15,-4 3-155-15</inkml:trace>
          <inkml:trace contextRef="#ctx0" brushRef="#br0" timeOffset="6276.9488">10887 210 2142 0,'0'0'47'0,"9"4"9"0,0 8 3 0,0-8 1 0,-1-1-48 0,6 1-12 0,-1 4 0 0,0-8 0 15,0 0 80-15,0 0 12 0,0 0 4 0,5-12 0 16,0 5-61-16,-1-5-12 0,1 4-3 0,-1-11 0 16,5-1-6-16,-4 1-2 0,-1-1 0 0,-4 1 0 15,1-5-12-15,-1 1 0 0,-5 4 0 0,-3-1 0 16,-1-3 8-16,-4 7 0 0,0 0-8 0,0 5 12 15,-4-1 11-15,-5 8 1 0,0 0 1 0,-4 4 0 16,0 0-4-16,-5 8-1 0,-4 4 0 0,1-1 0 16,-6 5 20-16,1 7 3 0,-9 1 1 0,8-1 0 0,-3 4-23 15,3 1-4-15,-3-1-1 0,3 4 0 0,10-7-5 16,4 3-2-16,-5-8 0 0,9 5 0 0,1-1-9 0,8-3 0 16,0-5 9-16,0 1-9 0,4-1-8 0,9-7-7 15,13 8-1-15,5-1 0 0,0-7-124 16,13 0-26-16,0 0-5 0,4-8-986 15</inkml:trace>
        </inkml:traceGroup>
        <inkml:traceGroup>
          <inkml:annotationXML>
            <emma:emma xmlns:emma="http://www.w3.org/2003/04/emma" version="1.0">
              <emma:interpretation id="{FB7FFACB-8A1E-4670-B4E2-5E948703C609}" emma:medium="tactile" emma:mode="ink">
                <msink:context xmlns:msink="http://schemas.microsoft.com/ink/2010/main" type="inkWord" rotatedBoundingBox="15659,1651 16389,1626 16405,2092 15675,2117"/>
              </emma:interpretation>
              <emma:one-of disjunction-type="recognition" id="oneOf3">
                <emma:interpretation id="interp15" emma:lang="" emma:confidence="1">
                  <emma:literal>a</emma:literal>
                </emma:interpretation>
                <emma:interpretation id="interp16" emma:lang="" emma:confidence="0">
                  <emma:literal>A</emma:literal>
                </emma:interpretation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&amp;</emma:literal>
                </emma:interpretation>
                <emma:interpretation id="interp19" emma:lang="" emma:confidence="0">
                  <emma:literal>9</emma:literal>
                </emma:interpretation>
              </emma:one-of>
            </emma:emma>
          </inkml:annotationXML>
          <inkml:trace contextRef="#ctx0" brushRef="#br0" timeOffset="7087.6752">13533-24 345 0,'0'0'15'0,"0"0"4"0,0-8-19 0,4 1 0 0,-4 3 0 0,5-12 0 16,-1 12 297-16,-4-11 56 0,4 3 11 0,-4 0 3 16,0 1-201-16,0 3-40 0,0-12-8 0,-4 9-2 15,0-1-45-15,-5 8-10 0,0-12-1 0,0 13-1 16,-8-9-7-16,-1 8-2 0,1 0 0 0,-10 8 0 16,1 4-35-16,-5 3-7 0,1 5-8 0,-5 4 11 15,-1 7 3-15,-3 0 1 0,4 4 0 0,-5 8 0 16,5-11-7-16,5 11-8 0,-1-1 11 0,5-6-11 15,-1-1 13-15,10 0-4 0,8-8-1 0,0 5 0 16,5-9-8-16,4-7 0 0,0 0 0 0,0-12 0 16,8 3 8-16,6 1 4 0,-1-8 0 0,4 1 0 15,1-5 5-15,8-4 2 0,1-4 0 0,-1 1 0 16,5-5-19-16,8-7 0 0,-4-4 0 0,5 4 0 0,-5-1 0 16,0-3-19-16,0 0 4 0,-4 4 1 0,-5 7 23 0,0 1 5 15,-4 3 1-15,-9 4 0 0,-4 5 3 0,-9 7 1 16,13 0 0-16,-13 0 0 0,0 15 19 0,5-7 4 15,-5 8 1-15,0 3 0 0,8 1-33 0,-8 7-10 16,0-8 0-16,5 5 0 0,4-5 12 0,4 1-12 16,0-5 12-16,5 1-12 15,3 0-93-15,6-5-26 0,8-11-5 0,0 4-1069 0</inkml:trace>
        </inkml:traceGroup>
        <inkml:traceGroup>
          <inkml:annotationXML>
            <emma:emma xmlns:emma="http://www.w3.org/2003/04/emma" version="1.0">
              <emma:interpretation id="{F6FFFE77-A97D-4F8D-A03C-E54B135B4136}" emma:medium="tactile" emma:mode="ink">
                <msink:context xmlns:msink="http://schemas.microsoft.com/ink/2010/main" type="inkWord" rotatedBoundingBox="18241,1093 22467,947 22504,1999 18277,2146"/>
              </emma:interpretation>
              <emma:one-of disjunction-type="recognition" id="oneOf4">
                <emma:interpretation id="interp20" emma:lang="" emma:confidence="0.5">
                  <emma:literal>clause</emma:literal>
                </emma:interpretation>
                <emma:interpretation id="interp21" emma:lang="" emma:confidence="0">
                  <emma:literal>Clause</emma:literal>
                </emma:interpretation>
                <emma:interpretation id="interp22" emma:lang="" emma:confidence="0">
                  <emma:literal>clave</emma:literal>
                </emma:interpretation>
                <emma:interpretation id="interp23" emma:lang="" emma:confidence="0">
                  <emma:literal>Clave</emma:literal>
                </emma:interpretation>
                <emma:interpretation id="interp24" emma:lang="" emma:confidence="0">
                  <emma:literal>cause</emma:literal>
                </emma:interpretation>
              </emma:one-of>
            </emma:emma>
          </inkml:annotationXML>
          <inkml:trace contextRef="#ctx0" brushRef="#br0" timeOffset="8000.1007">16135-258 576 0,'0'0'25'0,"8"-7"6"0,-3-5-31 0,-1 0 0 16,0 4 0-16,1-3 0 0,-1 7 149 0,1-16 24 15,-1 9 5-15,0-9 1 0,-4 12-60 0,5-11-12 16,-5 7-3-16,-5-3 0 0,1 3-33 0,0 4-7 16,-5-4-2-16,-4 5 0 0,0 7-3 0,-5 0-1 15,-8 0 0-15,4 4 0 0,-9 7-8 0,-4 9-2 16,0 11 0-16,-9 0 0 0,0 8 0 0,5 4-1 15,-5 8 0-15,0-9 0 0,4-3-6 0,5 8-1 16,5-8 0-16,3 4 0 0,5-4-23 0,9-12-5 16,4 8 0-16,5-3-1 0,4-5-11 0,4-4 8 0,10-3-8 15,-1-9 8-15,9 1-8 0,0 4 0 16,8-12 0-16,5-1 8 16,0-3-36-16,9 4-8 0,0-8-2 0,13 4-702 15,0-7-140-15</inkml:trace>
          <inkml:trace contextRef="#ctx0" brushRef="#br0" timeOffset="8230.5318">16951-737 2026 0,'-9'-8'44'0,"0"-7"10"0,0 3 2 0,5 4 1 0,13 4-45 0,-9 4-12 0,-9-11 0 0,9 11 0 15,0 0 69-15,0 0 12 0,0 11 3 0,-9 1 0 0,-8 3-23 0,12 17-4 16,14-5-1-16,-13 0 0 0,-14 12 0 0,5 4 0 15,0 0 0-15,0 8 0 0,-5-5-22 0,5 1-5 16,-5 8-1-16,5 3 0 0,0 5-28 0,0-17 0 16,0 13 0-16,-1-12 0 0,6 3 12 0,-1-3-4 15,0-8-8-15,0-8 12 16,-4 0-133-16,4-3-27 0,5-5-6 0,0 0-962 16</inkml:trace>
          <inkml:trace contextRef="#ctx0" brushRef="#br0" timeOffset="8919.1654">17683-219 2026 0,'13'-4'44'0,"-4"1"10"0,0-9 2 0,0 8 1 0,4 0-45 0,-4-4-12 15,-9 8 0-15,0 0 0 0,0 0 36 0,0 0 4 16,0 0 2-16,-13-4 0 0,-1 0-31 0,1 4-11 15,0 4 0-15,-9 0 9 0,-9 4 44 0,5 12 9 16,0-1 2-16,-1 4 0 0,-8 5-36 0,0 7-8 16,0 4 0-16,4-12-1 0,5 8-6 0,0-8-1 15,-5 1 0-15,9-1 0 0,5 0 0 0,-1-7 0 16,0-1 0-16,5-3 0 0,0-1-3 0,9-3-1 16,4-12 0-16,0 0 0 0,-5 8 20 0,5-8 3 0,0 0 1 15,14 8 0-15,-6-20-32 0,10 8 0 0,-1 0 0 16,14-11 0-16,4-5 0 0,0 1-13 0,-4-1 1 15,8-3 0-15,5-4 12 0,-9 7 16 0,-4-11-3 0,-4 4-1 16,3-1-35 0,-3 1-7-16,-6 4-2 0,1 3 0 0,-8 1 32 0,-1 3 0 0,4 4 0 0,-8 5 0 15,-9 7 0-15,0 0 0 0,0 0 0 0,0 0 0 16,0 0 20-16,0 11 9 0,-4 9 3 0,4-1 0 16,0 5-32-16,-5-1 0 0,-17 4 0 0,14 1 0 0,3-1 0 15,-4 4 0-15,-8-4 0 0,4 4 0 16,0 1-29-16,4-9-12 0,4 8-3 0,1-11 0 15,-5-1-160-15,9-11-32 0,9 4-6 0,0-5-2 16</inkml:trace>
          <inkml:trace contextRef="#ctx0" brushRef="#br0" timeOffset="9189.3377">18166-410 1792 0,'17'0'80'0,"-17"0"16"0,0 0-77 0,0 0-19 16,0 0 0-16,0 20 0 0,0-8 88 0,0 7 13 15,-4 1 3-15,0 11 1 0,8 0-36 0,-8 0-7 16,-5 8-2-16,4-8 0 0,5 0-19 0,0 4-4 16,0-3-1-16,0-5 0 0,0 0-15 0,0-11-3 15,14 3-1-15,-10-7 0 0,-4-4 18 0,9 4 3 16,8-12 1-16,5 3 0 0,-9-6-17 0,5 3-3 0,4-12-1 0,0 4 0 16,0-8 0-16,0 1 0 0,-9-1 0 15,4-3 0-15,1-1-18 0,-5-11 10 0,-8 8-10 0,3-8 8 16,1 3-8-16,0 1 8 0,0 4-8 0,-5-9 8 15,5 1-8-15,0 8 0 0,-1-4 0 0,6 3 0 16,-6 5-200 0,1-1-44-16,4 12-10 0,0-3-2 0</inkml:trace>
          <inkml:trace contextRef="#ctx0" brushRef="#br0" timeOffset="9513.9255">19113-659 633 0,'0'0'56'0,"5"-12"-44"15,-5 12-12-15,0 0 0 0,0 0 245 0,0 0 47 16,0 0 10-16,0 0 2 0,-9 12-151 0,5 0-29 16,-9 3-7-16,-1 5-1 0,1 7-36 0,-4 4-8 15,-1-7-2-15,1 11 0 0,-5-8-5 0,0 4-1 16,4 4 0-16,1-4 0 0,3 8 5 0,-3-11 1 15,4-1 0-15,0 4 0 0,4-4-42 0,0-3-9 16,0-5-2-16,0 1 0 0,5-1 24 0,0-3 5 16,-5 3 1-16,5-11 0 0,-1 4-32 0,-4-1-7 15,5 1 0-15,-9 4-8 0,4-8 10 0,-8 7-10 16,-1-3 8-16,0 3-8 0,-8 1 0 0,0 4-12 0,-5-1 0 16,0 4 1-1,-8 1-75-15,4-1-15 0,4 1-3 0,-4 7-755 0,0-12-150 16</inkml:trace>
          <inkml:trace contextRef="#ctx0" brushRef="#br0" timeOffset="9893.1708">19280-94 230 0,'27'-8'10'0,"-14"8"2"0,4-11-12 0,5 7 0 15,0 0 0-15,9-8 0 0,4 4 306 0,-4 1 58 16,4-5 12-16,-5 4 3 0,1-4-274 0,-5-3-54 16,1 3-11-16,-1-7-3 0,-13 3 22 0,5-4 4 15,4-3 1-15,-5 0 0 0,-8 7-52 0,4-3-12 16,-4 3 0-16,4 4 0 0,-4-7 33 0,-5 11 4 16,-4 0 1-16,5 4 0 0,-5-7 14 0,0 7 4 15,0 4 0-15,0 0 0 0,-5-8-18 0,1 8-3 16,-5 0-1-16,-4 0 0 0,0 0 24 0,-5 0 5 15,1 8 1-15,-5 0 0 0,-9 7-64 0,5-3-20 16,-1 7 0-16,1 1 0 0,0-1 30 0,0 1 6 16,-1 3 0-16,10 1 1 0,-1-1 16 0,5 0 3 15,0 9 1-15,0-13 0 0,4 4-5 0,4 1-2 16,1-5 0-16,4 1 0 0,0-1-9 0,4-7-1 0,5 4-1 16,4-1 0-16,-4 1-19 0,13-5 0 15,9 5 0-15,4-8 0 16,0 4-125-16,4-1-29 0,1 1-6 0,8 3-989 0</inkml:trace>
        </inkml:traceGroup>
        <inkml:traceGroup>
          <inkml:annotationXML>
            <emma:emma xmlns:emma="http://www.w3.org/2003/04/emma" version="1.0">
              <emma:interpretation id="{B41A490D-A443-47B0-A5CD-0CF48AF20CC0}" emma:medium="tactile" emma:mode="ink">
                <msink:context xmlns:msink="http://schemas.microsoft.com/ink/2010/main" type="inkWord" rotatedBoundingBox="24371,1057 26310,990 26341,1885 24402,1952"/>
              </emma:interpretation>
              <emma:one-of disjunction-type="recognition" id="oneOf5">
                <emma:interpretation id="interp25" emma:lang="" emma:confidence="1">
                  <emma:literal>in.</emma:literal>
                </emma:interpretation>
                <emma:interpretation id="interp26" emma:lang="" emma:confidence="0">
                  <emma:literal>'ln.</emma:literal>
                </emma:interpretation>
                <emma:interpretation id="interp27" emma:lang="" emma:confidence="0">
                  <emma:literal>'Ln.</emma:literal>
                </emma:interpretation>
                <emma:interpretation id="interp28" emma:lang="" emma:confidence="0">
                  <emma:literal>"ln.</emma:literal>
                </emma:interpretation>
                <emma:interpretation id="interp29" emma:lang="" emma:confidence="0">
                  <emma:literal>"Ln.</emma:literal>
                </emma:interpretation>
              </emma:one-of>
            </emma:emma>
          </inkml:annotationXML>
          <inkml:trace contextRef="#ctx0" brushRef="#br0" timeOffset="10780.2876">21899-449 1796 0,'18'-3'40'0,"-9"3"8"0,-9 0 1 0,0 0 1 0,0 0-40 0,0 0-10 0,-9 7 0 0,0 5 0 16,-4 11 60-16,-5-3 9 0,1 7 3 0,-5 12 0 15,4 0-4-15,-3 0 0 0,3 0 0 0,-4 4 0 16,4-8-12-16,5 0-4 0,0 4 0 0,4-8 0 16,5-3-41-16,4-1-11 0,0-8 0 0,0 1 0 15,4-9 0-15,5 1 0 0,0-4 0 0,4 0 0 16,0-8-203-16,5 0-42 0,26-20-9 15,-5 1-2-15</inkml:trace>
          <inkml:trace contextRef="#ctx0" brushRef="#br0" timeOffset="10932.3167">22110-780 1681 0,'4'-19'74'0,"-4"19"16"0,0 0-72 0,0 0-18 16,0 0 0-16,0 0 0 0,0 0 45 0,0 0 6 15,0 0 1-15,0 15 0 16,-4-7-141-16,0 8-28 0,-1 19-6 0,-4-8-1 0</inkml:trace>
          <inkml:trace contextRef="#ctx0" brushRef="#br0" timeOffset="11318.2645">22417-223 1728 0,'0'0'38'0,"0"0"8"0,0 0 2 0,9 0 0 0,0 0-39 0,-5 4-9 0,9 0 0 0,-4 4 0 16,0 0 78-16,0-4 14 0,-5 7 2 0,5 5 1 16,-1 0-16-16,1-1-3 0,-9 5-1 0,5-5 0 15,-5 5-21-15,0-1-4 0,0 1-1 0,0-1 0 16,-5-3-29-16,10-1-7 0,-5 1-1 0,0-8 0 15,0-8-12-15,0 12 9 0,0-12-9 0,0 0 8 0,0 0 0 16,0 0 0-16,0 0 0 0,0 0 0 16,0 0-8-16,0-8 0 0,4-4 0 0,0 0 0 0,5-7 0 0,0 3 0 15,4-11 0-15,0 4 0 0,5-5 0 0,-1 1 0 16,5-4 0-16,5 4 0 0,-1 7 0 0,0 1 0 16,-4-13 0-16,5 13 0 0,-6 7 0 0,1 4 0 15,-4 5 0-15,4 3 0 0,-9 0 28 0,0 3 3 16,0 5 1-16,1 8 0 0,-6-1-32 0,-3 5 0 15,-1-1 0-15,0 13 0 0,1-9 0 0,-5 4 0 16,4 0 0-16,-4 1 0 16,0 3-99-16,-4 0-25 0,-9-4-6 0</inkml:trace>
          <inkml:trace contextRef="#ctx0" brushRef="#br0" timeOffset="-7.44891E8">23630 13 345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B7ED6FC9-987A-498C-800F-9584E7987F43}" emma:medium="tactile" emma:mode="ink">
                <msink:context xmlns:msink="http://schemas.microsoft.com/ink/2010/main" type="inkWord" rotatedBoundingBox="27318,1039 29657,958 29696,2070 27356,2152"/>
              </emma:interpretation>
              <emma:one-of disjunction-type="recognition" id="oneOf6">
                <emma:interpretation id="interp30" emma:lang="" emma:confidence="1">
                  <emma:literal>The</emma:literal>
                </emma:interpretation>
                <emma:interpretation id="interp31" emma:lang="" emma:confidence="0">
                  <emma:literal>the</emma:literal>
                </emma:interpretation>
                <emma:interpretation id="interp32" emma:lang="" emma:confidence="0">
                  <emma:literal>tho</emma:literal>
                </emma:interpretation>
                <emma:interpretation id="interp33" emma:lang="" emma:confidence="0">
                  <emma:literal>thee</emma:literal>
                </emma:interpretation>
                <emma:interpretation id="interp34" emma:lang="" emma:confidence="0">
                  <emma:literal>thx</emma:literal>
                </emma:interpretation>
              </emma:one-of>
            </emma:emma>
          </inkml:annotationXML>
          <inkml:trace contextRef="#ctx0" brushRef="#br0" timeOffset="11999.9031">25269-628 1094 0,'0'0'48'0,"0"0"11"0,0 0-47 0,4-4-12 0,-4 4 0 0,0 0 0 16,0 0 152-16,0 0 28 0,0 0 5 0,0 12 2 0,0-4-75 0,-4 11-16 15,4 1-2-15,-9 3-1 16,5 0 2-16,-9 9 0 0,-1-1 0 0,1 8 0 15,0 4-15-15,-5-4-4 0,1 0 0 0,-1 7 0 16,5-3-24-16,-4 4-4 0,-1-12-2 0,-8 4 0 16,-5-4-38-16,0 0-8 0,-4-4 0 0,0 5 0 0,0-13 20 15,0 0 5-15,4-3 1 0,1-1 0 16,-1 1-71-16,5-1-15 16,4-7-2-16,0 4-1 0,0-5-103 0,9-3-21 0,-1 4-4 0,6-5-1 15</inkml:trace>
          <inkml:trace contextRef="#ctx0" brushRef="#br0" timeOffset="11707.154">24856-312 1497 0,'0'0'66'0,"0"-8"14"0,5 0-64 0,-1 4-16 16,1 4 0-16,-5 0 0 0,0 0 55 0,0 0 7 16,0 0 2-16,4-7 0 0,-4 7 51 0,0 0 10 15,0 0 3-15,4 0 0 16,5-4-52-16,0 4-9 0,0-4-3 0,4 0 0 0,4 4 0 0,5-8 0 16,0 4 0-16,9-4 0 0,4 8-51 0,0-7-13 15,5 3 0-15,4-4 0 0,-5 8 0 0,1 0 0 16,-5-8-12-16,4 4 12 0,-8 4-20 0,4 0 2 15,-4 0 1-15,-5-4 0 16,0 4-97-16,1 0-19 0,-5 0-4 0</inkml:trace>
          <inkml:trace contextRef="#ctx0" brushRef="#br0" timeOffset="12731.5505">26243-858 1324 0,'0'0'118'0,"0"0"-94"15,0 0-24-15,0 0 0 0,0 0 94 0,0 0 14 0,0 0 4 0,0 0 0 16,-5 16-39-16,1-8-7 16,-9 11-2-16,0 12 0 0,-5-7 32 0,1 11 5 0,-1-4 2 0,-4 4 0 15,0 4-35-15,-4 0-6 0,4 8-2 0,-4 3 0 16,4 1-24-16,0 4-6 0,0-1-1 0,4-7 0 16,-4-8 28-16,0 4 6 0,-4-4 1 0,4-4 0 15,0 4-52-15,-4-8-12 0,0-4 0 0,-5 8 0 16,0-11 0-16,9-5 0 0,0-3 0 0,0-1 0 15,9-7 0-15,0 0 0 0,13-8 0 0,0 0 0 16,0 0 0-16,0 0 0 0,-13-8 0 0,8 0 0 16,5-7 0-16,0-5 0 0,5 1 0 0,8-1 0 15,5-7 0-15,-1 4 0 0,5-1 0 0,4-3 0 16,5 0 0-16,0-1 0 0,-5 9 0 0,0-1 0 16,10-3 0-16,-6 4 0 0,-3 3 0 0,-6 4 0 0,6 4 0 15,-5 5 0-15,-5 3 0 0,-4 0 0 0,-4 3 0 0,4 5 0 16,-4 0 0-16,-4 4 0 0,-1-1 0 0,0 5 0 15,1-4 0-15,-1 3 0 0,5 1 0 0,0 0 0 16,-5-1 0-16,9 1 0 0,5-1 0 0,-1-7 0 16,5 4 0-16,0-8 0 0,0 3 0 0,9 1 0 15,4 0 0-15,0-4 0 0,-4 4 0 0,-1-8 0 16,1 4 0-16,-5 0 0 0,1-1 0 0,-1-3 0 16,0 8 0-16,-4-8 0 0,5 0 0 0,-5-8 0 15,-5 5 0-15,5-1 0 0,0 0 0 0,-4-4 0 16,-5 0 0-16,4-4 0 0,1 1 0 0,-1-5 0 15,1 1 0-15,0-5 0 0,3 1 0 0,-3-5 0 0,8 1 0 0,1-4 0 16,-10 7 0-16,5 1 0 16,0-5 0-16,-9 5 0 0,0-1 0 0,-8 1 0 0,8 3 0 0,-4 1 0 15,-5 3 0-15,0-8 0 0,-4 20 0 0,-4-11 0 16,-9 7 0-16,0 0 0 0,-5 4 0 0,-4 4-10 16,0 4 10-16,-8 3 0 0,-10 5 8 0,5 3-8 15,0 9 8-15,4 3-8 0,1-4 10 0,8 4-10 16,-9 0 20-16,9 5-1 0,4-9-1 0,1 4 0 15,4-4-33-15,0 1-6 0,-1-5-2 0,6 4 0 16,8-7 70-16,0-1 13 0,0 1 4 0,0-5 0 16,4 1-64-16,0-1-15 0,1 5-1 0,12-8-1 15,10 3-24-15,8 1-5 0,-5 7-1 0,19-3 0 16,8-9-116-16,-5 5-23 0,1-4-5 16,0-5-1-16</inkml:trace>
        </inkml:traceGroup>
      </inkml:traceGroup>
    </inkml:traceGroup>
    <inkml:traceGroup>
      <inkml:annotationXML>
        <emma:emma xmlns:emma="http://www.w3.org/2003/04/emma" version="1.0">
          <emma:interpretation id="{BEB2AB60-BD90-44ED-9B44-1929115B20DC}" emma:medium="tactile" emma:mode="ink">
            <msink:context xmlns:msink="http://schemas.microsoft.com/ink/2010/main" type="paragraph" rotatedBoundingBox="3069,3357 27424,2108 27501,3616 3146,48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74CE459-AE40-4FD9-9554-D31FB150CEA7}" emma:medium="tactile" emma:mode="ink">
              <msink:context xmlns:msink="http://schemas.microsoft.com/ink/2010/main" type="inkBullet" rotatedBoundingBox="3126,4468 3531,4448 3540,4634 3135,4655"/>
            </emma:interpretation>
            <emma:one-of disjunction-type="recognition" id="oneOf7">
              <emma:interpretation id="interp35" emma:lang="" emma:confidence="0">
                <emma:literal>-</emma:literal>
              </emma:interpretation>
            </emma:one-of>
          </emma:emma>
        </inkml:annotationXML>
        <inkml:trace contextRef="#ctx0" brushRef="#br0" timeOffset="14062.4085">437 2814 1771 0,'0'0'78'0,"0"0"17"0,9-8-76 0,-5 4-19 15,5-8 0-15,4 5 0 0,0-5 64 0,0 0 8 16,9-3 3-16,-4-1 0 0,4 0-9 0,4 1-2 15,5-5 0-15,-1 5 0 0,1-5-39 0,4 9-8 16,5-1-1-16,-1 8-698 16,1-4-139-16</inkml:trace>
      </inkml:traceGroup>
      <inkml:traceGroup>
        <inkml:annotationXML>
          <emma:emma xmlns:emma="http://www.w3.org/2003/04/emma" version="1.0">
            <emma:interpretation id="{0957E8E3-EC8E-4942-BCFC-BD7EF408CDB8}" emma:medium="tactile" emma:mode="ink">
              <msink:context xmlns:msink="http://schemas.microsoft.com/ink/2010/main" type="line" rotatedBoundingBox="3383,3341 27424,2108 27501,3616 3460,4850"/>
            </emma:interpretation>
          </emma:emma>
        </inkml:annotationXML>
        <inkml:traceGroup>
          <inkml:annotationXML>
            <emma:emma xmlns:emma="http://www.w3.org/2003/04/emma" version="1.0">
              <emma:interpretation id="{813E61ED-1231-44AB-965A-20E3C0262BF5}" emma:medium="tactile" emma:mode="ink">
                <msink:context xmlns:msink="http://schemas.microsoft.com/ink/2010/main" type="inkWord" rotatedBoundingBox="3369,3449 8724,3100 8816,4500 3461,4850"/>
              </emma:interpretation>
              <emma:one-of disjunction-type="recognition" id="oneOf8">
                <emma:interpretation id="interp36" emma:lang="" emma:confidence="1">
                  <emma:literal>formula</emma:literal>
                </emma:interpretation>
                <emma:interpretation id="interp37" emma:lang="" emma:confidence="0">
                  <emma:literal>formula'</emma:literal>
                </emma:interpretation>
                <emma:interpretation id="interp38" emma:lang="" emma:confidence="0">
                  <emma:literal>formvla</emma:literal>
                </emma:interpretation>
                <emma:interpretation id="interp39" emma:lang="" emma:confidence="0">
                  <emma:literal>formulas</emma:literal>
                </emma:interpretation>
                <emma:interpretation id="interp40" emma:lang="" emma:confidence="0">
                  <emma:literal>lormula</emma:literal>
                </emma:interpretation>
              </emma:one-of>
            </emma:emma>
          </inkml:annotationXML>
          <inkml:trace contextRef="#ctx0" brushRef="#br0" timeOffset="13881.0787">801 2229 1220 0,'0'0'54'0,"0"0"11"0,0 0-52 0,0 0-13 16,0 0 0-16,9 0 0 0,-9 0 48 0,17-4 6 15,5-4 2-15,0 5 0 0,5-1-4 0,-1 0 0 16,0-8 0-16,1 0 0 0,3 5-22 0,-12-5-5 15,4 4-1-15,0-8 0 0,-5 1-10 0,1 3-2 16,-5-3-1-16,-4 3 0 0,-1-4-1 0,-8 9 0 16,5-9 0-16,-10 0 0 0,-3 5-1 0,3-9 0 15,-8 5 0-15,4-1 0 0,-4 0-9 0,0 1 8 16,-5-5-8-16,1-7 8 0,-1 8 0 0,-4-1-8 16,5 1 12-16,-1-1-4 0,1 4 3 0,4 1 0 0,-9 7 0 15,4 0 0-15,5 4 17 0,0 8 3 0,4 4 1 16,-4 12 0-16,4-1-4 0,0 8 0 0,5 8 0 0,4 8 0 15,-4 4-13-15,8 0-3 0,-4 4-1 0,4-1 0 16,-4 5 37-16,9 3 7 0,-9 1 1 0,5-5 1 16,-5 5-7-16,4-5-2 0,0-3 0 0,-4 0 0 15,0-9-16-15,0 1-3 0,-4 0-1 0,0-4 0 16,-1 4-28-16,-4-4 0 0,1-4 0 0,-1 4 0 16,-4-12-28-16,-1 5 2 15,14-5 0-15,-13-4-730 0,5 1-145 0</inkml:trace>
          <inkml:trace contextRef="#ctx0" brushRef="#br0" timeOffset="14391.5688">1569 2295 1864 0,'-5'-15'83'0,"5"15"17"0,0 0-80 0,0 0-20 0,0 0 0 0,0 0 0 16,0 0 68-16,0 15 11 0,-4 5 1 0,-5-1 1 16,0 1-17-16,1 3-4 0,-1 5-1 0,-4-1 0 15,-5-4-15-15,9 4-2 0,1-7-1 0,-1 3 0 16,4 1-25-16,-3-5-6 0,8-3-1 0,0-5 0 16,4 1-9-16,-4-12 0 0,0 0 0 0,9 12 0 15,8-4 0-15,-8-8 0 0,4 0 8 0,1-8-8 0,3 4 0 0,5-4 0 16,-9-7 0-16,5-1 0 0,-1 0 0 0,1 1 0 15,-1-5 0-15,1 1 0 0,-5-5 0 16,-4 1 0-16,0-4 0 0,-5 7 0 0,0 1 0 0,5-1 0 16,-9 9 0-16,0-1 8 0,-9 0-8 0,1 1 0 15,-1 3 0-15,-4 4 0 0,0 0 0 0,-5 4 0 16,0 0 0-16,1 4 0 0,-1 0 0 0,1 4-14 0,8-1 5 16,-9 9 1-1,5-8-132-15,9 3-27 0,0 9-5 0,-1-4 0 0</inkml:trace>
          <inkml:trace contextRef="#ctx0" brushRef="#br0" timeOffset="14705.9814">2065 2147 1497 0,'13'-11'133'0,"-5"3"-106"0,1 0-27 0,0 4 0 16,0 0 107-16,4 8 16 0,0 0 3 0,5 4 1 15,-5 3-44-15,0 5-9 0,0 0-2 0,-4 3 0 16,0 8-22-16,-1-3-5 0,1 3-1 0,-4-4 0 16,-1 5 0-16,0-5 0 0,-4 1 0 0,0-5 0 15,0 4-19-15,0-7-4 0,0 3-1 0,-4-7 0 16,4 0 10-16,-4 0 2 0,4-12 0 0,0 0 0 16,0 0-32-16,0 0 0 0,0 0 0 0,0 0 0 0,0 0 16 15,0 0-4-15,0 0 0 0,8-8 0 16,-3-4 0-16,-1-4 0 0,1 1 0 0,3-5 0 0,-3-3-3 0,4 4-1 15,-1-5 0-15,1 1 0 0,0-8-8 16,4 3 0-16,0-3 0 0,5-4 0 16,-1 0-56-16,5 0-12 0,5 4-4 0,8 0-724 15,0-8-144-15</inkml:trace>
          <inkml:trace contextRef="#ctx0" brushRef="#br0" timeOffset="15247.6278">2863 2159 1450 0,'-26'-4'64'0,"26"4"14"0,17 0-62 0,1 0-16 16,-18 0 0-16,9 4 0 0,8 4 86 0,-4 0 14 15,0-1 4-15,-4 9 0 0,-9 3 12 0,9 1 2 0,9 3 1 16,-5 5 0-16,-13-5-37 0,4 4-7 0,5 1-2 0,0-1 0 16,-5-4-39-16,-4 4-8 0,-4-7-2 0,4-1 0 15,4 1 7-15,-4-4 1 0,-9-5 0 0,9-11 0 16,0 0-32-16,0 0 0 0,0 0 0 0,0 0 0 15,0 0 12-15,0 0-3 0,0-8-1 0,-4 1 0 16,-5-5-8-16,9 4 8 0,9-15-8 0,-5-5 8 16,1 5 0-16,-1-8-8 0,9 4 12 0,0-5-4 15,5 1-8-15,-1 4 0 0,1-4 0 0,4 7 0 16,9 1 0-16,-5 4 0 0,-8-1-14 0,3 8 5 16,10 1 9-16,0 3 0 0,-9 4-9 0,0 4 9 15,-5 4 0-15,1 8 0 0,8-5 0 0,-13 5 0 16,-8 4-8-16,4-1 8 0,4 5 0 0,-5-1 0 0,-8 5 0 15,0-9 0-15,-4 1 0 0,8-1 0 0,5 1 0 16,-9 0 0-16,-9-5 0 0,5 1 0 0,8 0 0 0,-4-5 8 16,-8 1-8-16,8-8 8 0,0 0-8 0,0 0 8 15,0 0-8-15,0 0 8 0,-13 0-8 0,13 0 0 16,0 0 9-16,0-8-9 0,-5-3 0 0,5-5 9 16,9 1-9-16,4-5 0 0,0-3 8 0,0-1-8 15,-8-3 0-15,12 0 0 0,18 3 0 0,-8 1 0 16,-18 0 0-16,8 7 0 0,9 0 0 0,-4 9 0 15,-9-5 0-15,-13 12-9 0,0 0 9 0,14 8 0 16,-1-4 0-16,0 7 0 0,-9 1 0 0,5 4 0 16,0 3 8-16,0 1-8 0,-5-1 11 0,0 4-3 15,1 1 0-15,-1-1 0 0,5 4-8 0,-5 1 0 16,-8 3 0-16,8-8 0 16,1 5-65-16,4-1-15 0,-9 0-4 0,0 0-704 0,-5-3-142 15</inkml:trace>
          <inkml:trace contextRef="#ctx0" brushRef="#br0" timeOffset="15509.0688">4162 2143 2070 0,'-27'-7'45'0,"27"7"10"0,14-8 1 0,-6 4 3 16,-8 4-47-16,0 0-12 0,13 12 0 0,1-5 0 15,-1 9 94-15,-9 0 17 0,1 3 3 0,3 1 1 0,5-1-41 0,-8 0-8 16,-10-3-2-16,5 4 0 0,9-1-31 0,-4 1-6 15,-5-9-2-15,-5 5 0 0,1-8-13 0,4-8-4 16,0 0 0-16,0 0 0 0,0 0 20 0,0 0 3 16,22-4 1-16,-5 0 0 0,5 0-21 0,-4-8-11 15,4-3 12-15,-5-1-12 0,5 0 8 0,-4-7-8 16,-1 4 0-16,-3-5 0 0,-1 5 0 0,-5-5 0 16,1 5 0-16,0 3 0 15,0-3-108-15,0 3-20 0,-1 1-3 0</inkml:trace>
          <inkml:trace contextRef="#ctx0" brushRef="#br0" timeOffset="15911.3287">4824 2241 806 0,'0'0'72'0,"0"0"-58"0,13-4-14 0,-4-4 0 15,9 0 287-15,-1 1 54 0,-4-1 11 0,1-4 3 16,3-4-227-16,1 1-44 0,-1 3-10 0,5-3-2 15,0-5-19-15,-4-3-4 0,-1-1-1 0,5-3 0 16,-9-4-20-16,5 4-4 0,-5-5 0 0,0-3-1 16,-4 0 8-16,4-8 1 0,-9 4 1 0,5-4 0 15,-4-3-33-15,3-1 0 0,-3 4 0 0,4 0 0 16,-5 0 0-16,0 4-17 0,-4 4 1 0,9 0 1 16,-9 8 15-16,4 7 0 0,1 1-10 0,-5-1 10 15,4 9 0-15,-4 3 0 0,-4 0 0 0,4 8 0 16,-9 4 0-16,0 4 0 0,1 7-9 0,-1 5 9 15,-9-1 12-15,5 5 7 0,0 7 1 0,-5 8 0 16,1 4-10-16,4 0-2 0,-5 3 0 0,5 5 0 0,0 4 4 16,0-5 0-16,4-3 0 0,0 4 0 0,0-1 25 15,5-3 6-15,-1-4 1 0,1 4 0 0,0 0-36 16,-1-1-8-16,5-3 0 0,0 4 0 16,0-8-53-16,0 0-10 0,-4 4-1 0,4-16-770 15,4 4-154-15</inkml:trace>
          <inkml:trace contextRef="#ctx0" brushRef="#br0" timeOffset="16222.4784">5759 2023 2070 0,'0'0'92'0,"0"0"18"0,0-8-88 0,-5 0-22 0,5 8 0 0,0 0 0 16,-4-8 104-16,-9 4 16 0,4 0 3 0,-4 4 1 15,-5 4-55-15,1 8-10 0,-5 0-3 0,-5 7 0 16,1 5-38-16,0-1-8 0,-5 4-2 0,5 4 0 15,4 4-8-15,4 4 0 0,1-7 9 0,-5 3-9 16,13-4 0-16,-4 4 0 0,8-12 0 0,-3 5 0 16,3-9 0-16,5-3 9 0,5-5-9 0,-5 1 10 15,0-12-10-15,13 4 10 0,0-8-10 0,5-4 10 16,-1 0-10-16,5-7 8 0,0-5-8 0,4-3 8 16,5-4-8-16,-5-4 0 0,5-1 0 0,0-3 0 15,-5 0 0-15,0 0 0 0,1 4 0 0,3 4 0 16,-3-5 8-16,-5 13 0 0,0-8 0 0,-5 7 0 0,1 9 20 15,-5 3 3-15,0 0 1 0,-4 0 0 0,0 8-9 16,4 4-2-16,-4 0 0 0,-1 4 0 0,5 0-12 0,1 7-9 16,-6-3 12-16,6 7-12 0,-1-3 0 0,4 3 0 15,-4 9-15-15,1-1 5 16,3-4-185-16,1 9-37 0</inkml:trace>
        </inkml:traceGroup>
        <inkml:traceGroup>
          <inkml:annotationXML>
            <emma:emma xmlns:emma="http://www.w3.org/2003/04/emma" version="1.0">
              <emma:interpretation id="{B2DC5193-67FA-413F-A82C-96A2395D0D90}" emma:medium="tactile" emma:mode="ink">
                <msink:context xmlns:msink="http://schemas.microsoft.com/ink/2010/main" type="inkWord" rotatedBoundingBox="11131,2871 14102,2877 14099,4304 11128,4298"/>
              </emma:interpretation>
              <emma:one-of disjunction-type="recognition" id="oneOf9">
                <emma:interpretation id="interp41" emma:lang="" emma:confidence="1">
                  <emma:literal>with</emma:literal>
                </emma:interpretation>
                <emma:interpretation id="interp42" emma:lang="" emma:confidence="0">
                  <emma:literal>within</emma:literal>
                </emma:interpretation>
                <emma:interpretation id="interp43" emma:lang="" emma:confidence="0">
                  <emma:literal>with,</emma:literal>
                </emma:interpretation>
                <emma:interpretation id="interp44" emma:lang="" emma:confidence="0">
                  <emma:literal>withn</emma:literal>
                </emma:interpretation>
                <emma:interpretation id="interp45" emma:lang="" emma:confidence="0">
                  <emma:literal>wither</emma:literal>
                </emma:interpretation>
              </emma:one-of>
            </emma:emma>
          </inkml:annotationXML>
          <inkml:trace contextRef="#ctx0" brushRef="#br0" timeOffset="17424.8829">8483 1863 946 0,'-4'-12'42'0,"-1"8"9"0,5-4-41 0,0 1-10 16,0-5 0-16,0 0 0 0,0 0 114 0,0 9 21 15,0-9 4-15,0 4 1 0,0 0-24 0,0 4-4 16,0 4 0-16,0 0-1 0,0 0-22 0,0 0-4 16,0 12-1-16,0 8 0 0,-4-5-34 0,0 12-7 15,-1-3-2-15,1 7 0 0,-1 0-9 0,-3 0-1 16,3-3-1-16,5 3 0 0,-4-4-6 0,-1 0-2 16,5-7 0-16,0-1 0 0,0 1-11 0,5-8-3 15,-1-5 0-15,1 1 0 0,3-4-8 0,6 0 0 16,-6-4 0-16,6-4 8 0,3 0-8 0,-4-4 12 0,9-3-12 15,-4-5 12-15,-1 0-12 0,1 1 0 16,4-5 0-16,-5 1 8 0,5-4-8 0,-4-5 0 0,4 1 0 16,-5 0 0-16,1 3 0 0,4-7 0 0,-5 0 0 0,-4 4 0 15,1 7 0-15,-6 5 0 0,-3-5 0 0,-1 8 0 16,5 8 16-16,-9 4-3 0,0 0 0 0,4 4 0 16,1 12-13-16,-1 0 0 0,5 3 0 0,-9 4 0 15,0 9 28-15,4-5 2 0,1 4 1 0,-1-4 0 16,0 1-31-16,5-1 8 0,-4-4-8 0,-1-3 0 15,5-1 9-15,-5-3-1 0,5-4 0 0,-5-1 0 16,-4-11-8-16,0 0 0 0,0 0 0 0,13 4 8 16,1-8 12-16,-1 0 1 0,-4 0 1 0,4-3 0 15,-4-5-22-15,4 0 0 0,0-3 0 0,0-5 0 0,0 1 30 16,0-5 2-16,5 5 0 0,-5-8 0 0,0-1-32 0,0-3 0 16,1 0 0-16,-6 0 0 0,1 0 0 0,4-5 0 15,-4 9 0-15,0 4 0 16,4 3-26-16,-4 1-11 0,-1 3-3 0,6 1-809 15,-6 11-163-15</inkml:trace>
          <inkml:trace contextRef="#ctx0" brushRef="#br0" timeOffset="17659.5089">9501 1867 864 0,'0'0'76'0,"0"0"-60"0,0 0-16 0,0 0 0 16,0 0 165-16,0 0 31 0,0 0 5 0,4 7 2 16,5 5-47-16,-4-4-10 0,-5 4-2 0,4-1 0 15,-8 9-25-15,4-9-6 0,4 1-1 0,-4 8 0 16,-4 3-36-16,4-3-8 0,-5-5-2 0,5 9 0 16,5-5-42-16,-5-7-8 0,0 3-1 0,4 1-1 15,5-1-5-15,-5 1-1 0,-4-4 0 0,4 3 0 16,1-3-116-1,4 0-23-15,-1-12-5 0,1 8 0 0</inkml:trace>
          <inkml:trace contextRef="#ctx0" brushRef="#br0" timeOffset="17782.6488">9799 1543 2300 0,'0'0'102'0,"0"0"21"0,0 0-99 0,0 0-24 16,0 0 0-16,0 0 0 0,0 0 0 0,-4 4-17 15,0 0 2-15</inkml:trace>
          <inkml:trace contextRef="#ctx0" brushRef="#br0" timeOffset="18015.6818">10124 1691 1785 0,'13'-11'159'0,"9"3"-127"0,0 0-32 0,4 0 0 16,1 0 15-16,8-3-3 0,0 3-1 0,4-8 0 16,1 5 87-16,-5-1 18 0,4 0 3 0,1 1 1 15,-5-1-39-15,4 0-7 0,-3 0-2 0,3 1 0 16,1-1-48-16,3 8-11 0,1-8-1 0,-4 5-1 16,4 7-11-16,-5-12-14 0,-4 4 3 0,-4 4 1 15,0 0-178 1,-9-3-36-16,17-5-8 0,-17 4 0 0</inkml:trace>
          <inkml:trace contextRef="#ctx0" brushRef="#br0" timeOffset="18240.5808">10804 1204 1324 0,'9'12'59'0,"-9"-12"12"0,0 0-57 0,0 0-14 15,4 8 0-15,-8 7 0 0,4 8 181 0,-9 5 34 16,5-1 6-16,-1 8 2 0,-4-4-78 0,-4 8-15 15,-4 0-3-15,-5 8-1 0,0 0-42 0,0 0-8 16,0 3-1-16,0 1-1 0,0 0-27 0,0-1-6 16,0-3-1-16,5-4 0 0,-1 0-32 0,1-8-8 15,-1-4 0-15,5 0 0 0,0-3 0 0,0-5-17 16,-1-4 4-16,6 1 1 16,-1-1-144-16,-4 1-29 0,4-5-6 0,0-3-927 0</inkml:trace>
          <inkml:trace contextRef="#ctx0" brushRef="#br0" timeOffset="18633.8573">11269 1036 1954 0,'0'0'43'0,"0"0"9"0,4 16 1 0,1-8 3 0,-5 15-45 0,0 4-11 0,0 9 0 0,0 3 0 15,0 0 68-15,0 3 12 0,0 1 3 0,-5 8 0 16,-3-4 1-16,3-1 1 0,-3 5 0 0,-1 0 0 16,0-1-13-16,0 1-4 0,-4 4 0 0,4-1 0 15,-4-3-23-15,0 0-5 0,0-9 0 0,0-3-1 16,-5 0-25-16,5-7-5 0,0-1-1 0,0-8 0 0,-1-3-8 16,1-5 0-16,4 1 0 0,1-8 0 0,-1-1 0 15,5 1 0-15,-5-8 0 0,9 0 8 0,0 0-8 16,0 0 0-16,-5-11 0 0,1-1 0 0,4 4 0 0,0-8 0 15,4 1 0-15,1-1 0 0,4 1-10 0,4-1 10 16,4-3-13-16,1-1 5 0,-1 5 8 0,1 3 0 16,-5 0 0-16,5 8 0 0,-1 0 0 0,-4 4 0 15,0 4 0-15,-4 0 0 0,4 0 0 0,1 4 0 16,-6 0 0-16,1-1 0 0,0 5 0 0,4-4 0 16,-4 0 0-16,0 0 0 15,-1 3-84-15,6 1-16 0,-1-8-2 0,0 8-710 0,0-5-141 16</inkml:trace>
          <inkml:trace contextRef="#ctx0" brushRef="#br0" timeOffset="20567.2149">10909 2100 288 0,'0'0'12'0,"0"0"4"0,0 0-16 0,0 0 0 16,0 0 0-16,0 0 0 0,0 0 127 0,0 0 22 15,0 0 5-15,0 0 1 0,0 0-67 0,0-7-12 16,9-1-4-16,-9 8 0 0,0 0-32 0,4-4-6 15,1-8-2-15,-5 12 0 0,0 0 16 0,0 0 4 16,0 0 0-16,0 0 0 0,4-7-8 0,-4 7-2 16,0 0 0-16,0 0 0 0,0 0-22 0,0 0-5 15,0 0-1-15,0 0 0 0,0 11 14 0,-4 1 2 16,-5 0 1-16,0 3 0 0,5 1 4 0,-5 3 1 16,0 1 0-16,1 3 0 0,-1 4-7 0,0-3-1 0,5-5 0 15,4 5 0-15,-5-5-5 0,1 1-2 0,-1-5 0 16,5 5 0-16,0-5-21 0,-4 1 0 0,4-4 0 15,0-1 0-15,0-11 17 0,0 0-1 0,0 0 0 0,-4 8 0 16,4-8-6-16,0 0-2 0,0 0 0 0,0 0 0 16,0 0 8-16,0 0 2 0,0 0 0 0,0 0 0 15,0 0 3-15,0 0 1 0,0 0 0 0,0 0 0 16,0 0-22-16,8-8 0 0,-3 1 0 0,4-5 0 16,4 0 0-16,-4-3 0 0,4 7 0 0,0-8 0 15,0 1 0-15,5-5 0 0,-5 1 0 0,4-1 0 16,1 1 0-16,4-1 0 0,-5-3 0 0,1 3 0 0,-1-3 0 15,-3 3 0-15,3 1 0 0,-4 3 0 0,0 1 0 16,1 3 0-16,-6 0-12 0,1 5 4 0,0-9 8 0,0 4 0 16,-5 4 0-16,5 1 0 0,-9-1 0 0,0 8 0 15,0 0 0-15,0 0 8 0,0 0-8 0,0 0 0 16,9 12 8-16,-5 3-8 0,-4 9 17 0,0-5-1 16,4 8 0-16,-4 1 0 0,0-1 12 0,5 4 1 15,-5 0 1-15,4 0 0 0,1 1-8 0,-5-5-2 16,4-4 0-16,0-3 0 0,1-1-7 0,4-3-1 15,-5-4-1-15,0-1 0 0,5 5-11 0,4-5 0 16,0-7 0-16,5 4 0 16,4-4-108-16,4 0-26 0,5-8-6 0,0 0 0 0</inkml:trace>
        </inkml:traceGroup>
        <inkml:traceGroup>
          <inkml:annotationXML>
            <emma:emma xmlns:emma="http://www.w3.org/2003/04/emma" version="1.0">
              <emma:interpretation id="{A9000F38-73E6-43BF-975B-781B03E50D9D}" emma:medium="tactile" emma:mode="ink">
                <msink:context xmlns:msink="http://schemas.microsoft.com/ink/2010/main" type="inkWord" rotatedBoundingBox="15592,3214 19430,2918 19484,3628 15647,3923"/>
              </emma:interpretation>
              <emma:one-of disjunction-type="recognition" id="oneOf10">
                <emma:interpretation id="interp46" emma:lang="" emma:confidence="1">
                  <emma:literal>more</emma:literal>
                </emma:interpretation>
                <emma:interpretation id="interp47" emma:lang="" emma:confidence="0">
                  <emma:literal>snore</emma:literal>
                </emma:interpretation>
                <emma:interpretation id="interp48" emma:lang="" emma:confidence="0">
                  <emma:literal>More</emma:literal>
                </emma:interpretation>
                <emma:interpretation id="interp49" emma:lang="" emma:confidence="0">
                  <emma:literal>move</emma:literal>
                </emma:interpretation>
                <emma:interpretation id="interp50" emma:lang="" emma:confidence="0">
                  <emma:literal>Move</emma:literal>
                </emma:interpretation>
              </emma:one-of>
            </emma:emma>
          </inkml:annotationXML>
          <inkml:trace contextRef="#ctx0" brushRef="#br0" timeOffset="23693.7385">12919 1703 345 0,'0'0'31'0,"4"-8"-31"0,0-4 0 0,1 1 0 0,-1-5 226 0,1 1 39 16,3 3 8-16,1-12 2 0,0 9-118 0,4-5-23 15,0-3-5-15,0 0-1 0,1 3-51 0,3 1-10 16,1-9-3-16,4 9 0 0,4-1-28 0,0 1-7 16,1 3-1-16,3 1 0 0,1 7 7 0,-5-4 1 15,1 8 0-15,-1 8 0 0,-4 0-36 0,0 8 0 16,0 3 0-16,-5 1 0 0,1 11 0 0,-5 1 0 16,-4 7-11-16,0 0 11 0,-5-4 8 0,-4 4 8 15,0 8 1-15,0-4 1 0,-4 0-4 0,-5 0-1 16,4-4 0-16,-3 0 0 0,-1-4 11 0,0-11 1 15,5-1 1-15,-1 1 0 0,-3-5-2 0,-1 1 0 16,0-8 0-16,5-1 0 0,-5 1-4 0,4 4-2 16,5-12 0-16,0 0 0 0,0 0-7 0,0 0-2 0,0 0 0 15,0 0 0-15,0 0-1 0,-8-8-8 0,8-4 12 16,-5 1-4-16,5-5-8 0,5 0 10 0,-1-7-10 16,5-4 10-16,-5-8-10 0,9 4 0 0,9-8 0 0,0 4 8 15,0-8 2-15,9 4 0 0,0-4 0 0,4 4 0 16,0 4-10-16,0 7 0 0,0 5 0 0,0 4 0 15,-4 3-19 1,0 8-9-16,-1 4-1 0,-3 4-1 0,-5 8 30 0,-1 4 0 0,-3 3 8 0,0 13-8 16,-5-1 0-16,0 8 0 0,-4 0 0 0,-5 4 0 15,0 4 0-15,-4-4 0 0,0-4 0 0,-4 0 0 0,4 0 0 16,-4-8 0-16,-5-3 0 0,4-1 0 16,-3-7 10-16,3 3-10 0,-3-7 8 0,3-4-8 0,5-8 23 15,-4 4-1-15,4-4 0 0,0 0 0 0,0 0-22 0,0 0 0 16,-9-4 0-16,5-4 0 0,-1 0 0 0,5-7 0 15,5-5 0-15,-1 1-8 0,5-5 8 0,0-7 0 16,-1-8 0-16,10 0 0 0,-1 4 0 0,1 0 0 16,4 0 0-16,0 0-8 0,0 0 8 0,4 7 0 15,0 1 0-15,1 8-8 0,-1 3 8 0,-4 8 11 16,0 0-3-16,-5 8 0 0,-3 4-8 0,-1 0 0 16,4 8 0-16,-8 4 0 0,0 3 0 0,0 1 0 15,-1 3 0-15,1 0 0 0,0-3 0 0,-5-1 0 16,5 5 0-16,-4-5 0 0,-1 5 0 0,0-1 0 15,1 0 0-15,-1 1 0 16,-4 3-75-16,4-8-17 0,1 5-3 0,-5 3-1 16,0-3-118-16,-5 3-24 0,1 23-5 0,4-18-567 0</inkml:trace>
          <inkml:trace contextRef="#ctx0" brushRef="#br0" timeOffset="24036.3561">14954 1512 2026 0,'0'0'44'0,"0"0"10"0,0 0 2 0,-8 12 1 0,3 3-45 15,-4 1-12-15,1-1 0 0,-6 9 0 0,6-1 53 0,-1 1 9 16,-4-1 2-16,0 4 0 0,8 1-51 0,1-5-13 16,-1-4 0-16,1 5 0 0,4-5 9 0,0-3-9 15,9-1 10-15,0-7-10 0,4 4 8 0,4-8-8 16,-4-4 0-16,9-4 9 0,-4 4-9 0,4-8 0 15,0-4 9-15,0-3-9 0,0-1 0 0,0-3 9 16,4-1-9-16,-8-3 0 0,3 0 8 0,-3-5-8 16,-5 1 0-16,0 0 0 0,-4 3 9 0,0-3-9 15,0 4 0-15,-9-1 9 0,-5 9-9 0,1-1 10 16,-1 4-10-16,-3 1 10 0,-5-1 23 0,-5 4 5 16,-4 4 1-16,0 4 0 0,0 4-15 0,-9 0-4 15,1 0 0-15,-1 8 0 0,0-1-20 0,5 5 0 16,-5-4 0-16,5 3 0 15,0 9-104-15,4-5-21 0,0 1-5 0</inkml:trace>
          <inkml:trace contextRef="#ctx0" brushRef="#br0" timeOffset="24383.0445">15371 1329 1728 0,'13'-8'76'0,"-4"8"16"0,0-4-73 0,4 8-19 0,-4 0 0 0,4 4 0 16,0 3 96-16,0 5 15 0,-4 3 3 0,0-3 1 16,0 3-7-16,-1 5-2 0,1-1 0 0,0 8 0 15,-9-3-35-15,0-1-7 0,0 0-2 0,0 1 0 16,4-1-34-16,-4-8-6 0,5 5-2 0,-5-9 0 0,0 1-20 16,0-4 8-16,-5-1-8 0,5-11 0 0,0 0 28 0,0 0 0 15,0 0 1-15,0 0 0 0,0 0-13 0,0 0-4 16,0 0 0-16,0 0 0 0,0 0-1 0,0 0-1 15,5-11 0-15,-1 3 0 0,-4-4-2 0,0 0-8 16,4-7 12-16,-4 3-4 0,5-3-8 0,4-5 8 16,-1-3-8-16,10-4 8 0,0 4-8 0,-1-1 0 15,5-3 0-15,0 8 8 0,0-4-8 0,0 3 0 16,0 5-12-16,0 3 12 16,0 4-78-16,4 1-8 0,-4 7-2 0,4 0 0 15,-4 4-169-15,4 4-35 0</inkml:trace>
          <inkml:trace contextRef="#ctx0" brushRef="#br0" timeOffset="24729.9778">16205 1563 1209 0,'0'0'108'0,"0"0"-87"0,13-4-21 0,0 0 0 16,5-4 186-16,-1 4 33 0,5-4 6 0,0 1 2 15,4-1-131-15,1 0-25 0,-1 0-6 0,5-11-1 16,-1 3-1-16,-3 0-1 0,3-3 0 0,1 3 0 15,0 1-45-15,0-5-9 0,-5 1-8 0,0 3 12 16,1-3-4-16,-6 3 0 0,-7 1 0 0,-1-5 0 16,0 8 1-16,-9 1 0 0,-4-1 0 0,-4 4 0 15,-5-3 7-15,-4 7 2 0,9 0 0 0,-14 4 0 16,-4 0-4-16,5 0-1 0,-10 4 0 0,5 11 0 16,-4-11 6-16,-5 12 1 0,1-1 0 0,-1 1 0 15,0-1-4-15,5 5 0 0,-5-1 0 0,5 5 0 0,0-5-6 0,8 5-2 16,0-1 0-16,5-3 0 0,4 3 0 15,5 0 0-15,0 1 0 0,8-1 0 0,0 1-8 0,10-1-11 16,3 0 3-16,5-3 0 0,4-1 8 0,5-3 0 16,9-1 0-16,-1 1 0 15,5-4-120-15,4-1-23 0,5-3-4 0,17-4-1 0</inkml:trace>
        </inkml:traceGroup>
        <inkml:traceGroup>
          <inkml:annotationXML>
            <emma:emma xmlns:emma="http://www.w3.org/2003/04/emma" version="1.0">
              <emma:interpretation id="{BC407317-7CCB-4968-92C2-69802EE7A357}" emma:medium="tactile" emma:mode="ink">
                <msink:context xmlns:msink="http://schemas.microsoft.com/ink/2010/main" type="inkWord" rotatedBoundingBox="21016,2342 24517,2369 24506,3849 21004,3822"/>
              </emma:interpretation>
              <emma:one-of disjunction-type="recognition" id="oneOf11">
                <emma:interpretation id="interp51" emma:lang="" emma:confidence="1">
                  <emma:literal>than</emma:literal>
                </emma:interpretation>
                <emma:interpretation id="interp52" emma:lang="" emma:confidence="0">
                  <emma:literal>thank</emma:literal>
                </emma:interpretation>
                <emma:interpretation id="interp53" emma:lang="" emma:confidence="0">
                  <emma:literal>Than</emma:literal>
                </emma:interpretation>
                <emma:interpretation id="interp54" emma:lang="" emma:confidence="0">
                  <emma:literal>thane</emma:literal>
                </emma:interpretation>
                <emma:interpretation id="interp55" emma:lang="" emma:confidence="0">
                  <emma:literal>thang</emma:literal>
                </emma:interpretation>
              </emma:one-of>
            </emma:emma>
          </inkml:annotationXML>
          <inkml:trace contextRef="#ctx0" brushRef="#br0" timeOffset="25299.837">18315 1340 748 0,'-4'0'67'0,"4"0"-54"15,0 0-13-15,0 0 0 0,0 0 159 0,0 0 29 16,4-7 5-16,5 3 2 0,4-8-29 0,4 4-6 15,1-3 0-15,8-1-1 0,9-4-60 0,1 5-12 16,7-5-3-16,6 8 0 0,-1-11-20 0,0 3-5 16,9 1-1-16,0 3 0 0,0 4-34 0,0 0-6 15,-4 4-2-15,0 4 0 0,-9-4-16 0,-1 4 0 16,-3 0-8-16,-1 4 8 16,-4 0-122-16,1 0-18 0,-6 0-4 0,-3-4-856 0</inkml:trace>
          <inkml:trace contextRef="#ctx0" brushRef="#br0" timeOffset="25510.2377">19149 814 1861 0,'0'0'82'0,"0"0"18"16,0 0-80-16,4 12-20 0,-8 4 0 0,-1-1 0 15,1 5 66-15,-1-1 10 0,5 12 1 0,0 0 1 0,-8 1 30 16,-1 11 7-16,0-5 1 0,0-2 0 0,-4 6-40 0,0-3-8 15,0 8-2-15,0-8 0 0,-5 4-13 0,1 4-2 16,-1 0-1-16,-4 3 0 0,-4 1-37 0,-1 0-13 16,1-5 9-16,4 1-9 0,-4 0 0 0,0 0 0 15,4-4 0-15,-5-12 0 0,5 0-10 0,5 0-7 16,-1-11-2-16,5 3 0 16,0-4-106-16,4-7-22 0,0 0-4 0,5 0-1 15,4-12-50-15,0 0-10 0,0 0-3 0</inkml:trace>
          <inkml:trace contextRef="#ctx0" brushRef="#br0" timeOffset="25909.7014">19912 514 2023 0,'0'0'89'0,"0"0"19"0,0 8-86 0,0 8-22 0,0 7 0 0,-4 8 0 16,-1 4 63-16,1 0 8 0,4 4 1 0,-5 8 1 15,-3 0 6-15,3 3 1 0,-8 1 0 0,4 8 0 16,-4-1-13-16,0 0-3 0,0-11 0 0,-5 8 0 16,-4-8-19-16,5 3-4 0,-1-7-1 0,1 4 0 15,-5-16-26-15,4 0-6 0,1 0 0 0,4 1-8 0,-1-13 9 16,1-3-9-16,4-1 0 0,1-3 9 16,-1-4-9-16,4 0 12 0,5-8-12 0,0 0 12 15,0 0-12-15,0 0 0 0,0 0 9 0,-4-16-9 0,4 4 0 16,4-3 0-16,5-9 0 0,4 1 0 0,1-8-9 15,8 3 0-15,-5-3 0 0,9 0 0 0,1 4 9 0,-1 0 0 16,0-1 0-16,1 9 0 0,-1 3 0 0,-8 8 0 16,-1 5 0-16,1 3 0 0,-5 11-11 0,0 1 11 15,-4 0-13-15,0 7 5 0,-1 8 8 0,-3-3 9 16,3 7-1-16,1-4-8 0,0 4 8 0,-5 4-8 16,5 4 0-16,0-3 0 0,-5-5 0 0,5-4 0 15,0 0 0-15,0 1 0 16,4-5-148-16,4-4-32 0,5-3-8 0,5-4-946 15</inkml:trace>
          <inkml:trace contextRef="#ctx0" brushRef="#br0" timeOffset="28040.3289">20982 1298 1594 0,'0'0'71'0,"0"0"14"0,22-12-68 0,0-4-17 0,-13 5 0 0,-9 11 0 15,0 0 100-15,13-16 16 0,-8 0 3 0,-1 5 1 16,0-1-39-16,-4 4-7 0,-4-7-2 0,-5 7 0 15,9 0-3-15,-4 0-1 0,-9 0 0 0,0 5 0 16,-1-1-12-16,-3 0-4 0,-1 4 0 0,-4 4 0 16,5 3-30-16,-5 5-6 0,-4 0-2 0,-1 0 0 15,1 11 3-15,-5-4 1 0,0 5 0 0,1-5 0 16,3 5 11-16,1-1 3 0,0 0 0 0,-1 5 0 16,10-5-32-16,-5 0 0 0,9 1 0 0,-5-1 0 15,5-7 0-15,4-1 0 0,-4 1 0 0,9-4 0 16,-1-4 0-16,1-1 0 0,4-7 0 0,0 0 0 0,0 0 0 0,0 0 0 15,0 0 0-15,13-4 0 16,0 1-20-16,5-5-9 0,4-4-3 0,-5 0 0 0,5 1 32 16,5-1 0-16,-1-8-8 0,5-3 8 0,-1-4 0 0,1 3 0 15,0-7 0-15,4 8 0 0,-4-1 0 0,-9 5-12 16,0 3 3-16,-1 5 1 0,1-1 8 0,-8 8 11 16,-1 0-3-16,-13 4 0 0,0 0 19 0,0 0 3 15,0 12 1-15,0 3 0 0,-5 1-17 0,-3 4-3 16,3-1-1-16,1 4 0 0,-1 1 8 0,1-1 2 15,-5 1 0-15,0-1 0 0,-4-4-20 0,0 1 0 16,4-1 8-16,5-3-8 0,0-4 0 0,4 3 0 16,0-7 0-16,4 4 0 15,-4-4-76-15,9-1-15 0,-5 1-3 0,5-8-1 16,0 0-73-16,4-4-16 0,4 0-2 0,-3 1-834 0</inkml:trace>
          <inkml:trace contextRef="#ctx0" brushRef="#br0" timeOffset="28045.0586">21364 1200 1188 0,'0'0'52'0,"0"0"12"0,5-4-52 0,-1-4-12 15,0 1 0-15,-4 7 0 0,0 0 138 0,0 0 25 16,9-4 5-16,4 4 0 0,-4 4-65 0,0 3-14 16,-5 5-2-16,5 4-1 0,-5 7-2 0,1-3-1 15,4 7 0-15,-5 0 0 0,0 0 3 0,1 1 1 16,-1-1 0-16,-4 0 0 0,4-7-44 0,-4 3-9 16,0-3-2-16,0-1 0 0,0-3 7 0,0-8 1 0,0-8 0 0,0 0 0 15,-4 7-29-15,-5-3-11 0,1-4 8 0,8 0-8 16,0 0 12-16,0 0-2 0,0-8-1 0,0-3 0 15,0-1-9-15,0 0 0 0,0 1 0 0,4-5 0 16,5-3 0-16,-1-1 0 0,1 1 9 0,9-1-9 16,-5-3 0-16,0 7 0 15,9-3 0-15,0 3 0 0,4-3 0 0,1-1-8 0,-1 8 8 0,-4 5 0 16,0-1 0-16,-5 4-8 0,5 4 8 0,-9 4 0 16,5 0 0-16,-9 3 0 0,4 5 0 0,-4 0 0 15,0 3 0-15,-5 1 0 0,0 0 0 0,-4 3 0 16,5 1-9-16,-5 3 9 0,-5-4-10 0,5 5 10 15,-4-5-156-15,-5 9-26 0,9-9-5 0,-4-7-1 0</inkml:trace>
        </inkml:traceGroup>
        <inkml:traceGroup>
          <inkml:annotationXML>
            <emma:emma xmlns:emma="http://www.w3.org/2003/04/emma" version="1.0">
              <emma:interpretation id="{CBA6AFAF-6580-4E04-8D5E-CF1B3CF0EB30}" emma:medium="tactile" emma:mode="ink">
                <msink:context xmlns:msink="http://schemas.microsoft.com/ink/2010/main" type="inkWord" rotatedBoundingBox="26298,2710 27452,2651 27491,3410 26336,3469"/>
              </emma:interpretation>
              <emma:one-of disjunction-type="recognition" id="oneOf12">
                <emma:interpretation id="interp56" emma:lang="" emma:confidence="1">
                  <emma:literal>3</emma:literal>
                </emma:interpretation>
                <emma:interpretation id="interp57" emma:lang="" emma:confidence="0">
                  <emma:literal>.</emma:literal>
                </emma:interpretation>
                <emma:interpretation id="interp58" emma:lang="" emma:confidence="0">
                  <emma:literal>z</emma:literal>
                </emma:interpretation>
                <emma:interpretation id="interp59" emma:lang="" emma:confidence="0">
                  <emma:literal>Z</emma:literal>
                </emma:interpretation>
                <emma:interpretation id="interp6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8102.7255">23602 927 1497 0,'30'-19'66'0,"-16"19"14"0,-1-12-64 0,4 4-16 16,5-3 0-16,0 7 0 0,4-4 104 0,1 8 18 16,-1-4 3-16,14 0 1 0,-5 4-55 0,4 0-11 15,-4-4-3-15,9 8 0 0,-4 0-38 0,4 0-8 16,4 0-2-16,0 4 0 0,5 3 35 0,-5-7 6 15,-4 12 2-15,4-8 0 0,-13 11-33 0,-9-7-7 16,5 3 0-16,-4-3-1 0,-10 8 3 0,5-5 1 16,-9 9 0-16,-4-13 0 0,0 5 9 0,-5 7 1 15,-4-3 1-15,-4 3 0 0,-5-7-2 0,0-1 0 16,-13 1 0-16,0-1 0 0,-4 1-14 0,-9-4-10 16,-5-4 12-16,1 3-12 0,-9-11 17 0,8 4-3 15,1-4-1-15,-1 4 0 0,5-4-13 0,4 0 0 0,9-4 0 0,1 4 0 16,7 0 0-16,6 0 0 0,8 0 0 0,0 0 0 15,0 0 0-15,0 0 0 0,8-4 0 0,10-4 0 32,8 5-23-32,5-1-7 0,8 0-2 0,10 4 0 0,3-8 21 0,1 4 11 0,-5 8-12 0,0 4 12 15,-4-8-12-15,-4 8 12 0,-5 3-12 0,0-3 12 16,-4 8 0-16,-1-1 0 0,-3 1 0 0,-5 3 0 16,0 5 38-16,0-5 2 0,-9 8 0 0,0-11 0 15,-4 3-13-15,-1-3-3 0,1 0 0 0,-9-1 0 16,-9 1 20-16,1-4 3 0,3-5 1 0,-3 5 0 15,-6-4-20-15,1 4-3 0,0-1-1 0,0-3 0 16,-5 0 7-16,-4-4 1 0,5 4 0 0,-9-5 0 0,-5 1-32 16,-4 0 0-16,-9 0 0 0,-4 0 0 15,-5-4-36-15,-4 0-4 0,-5 0-1 0,1 0 0 16,0 0-162-16,4-4-32 0,-66 4-6 0,22-12-2 0</inkml:trace>
        </inkml:traceGroup>
      </inkml:traceGroup>
    </inkml:traceGroup>
    <inkml:traceGroup>
      <inkml:annotationXML>
        <emma:emma xmlns:emma="http://www.w3.org/2003/04/emma" version="1.0">
          <emma:interpretation id="{4D6E2F54-53E6-4E17-AC42-8C6E6F932116}" emma:medium="tactile" emma:mode="ink">
            <msink:context xmlns:msink="http://schemas.microsoft.com/ink/2010/main" type="paragraph" rotatedBoundingBox="3156,5038 14103,4497 14181,6082 3234,66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E591230-A110-42D7-8999-B88B88DF798A}" emma:medium="tactile" emma:mode="ink">
              <msink:context xmlns:msink="http://schemas.microsoft.com/ink/2010/main" type="line" rotatedBoundingBox="3156,5038 14103,4497 14181,6082 3234,6623"/>
            </emma:interpretation>
          </emma:emma>
        </inkml:annotationXML>
        <inkml:traceGroup>
          <inkml:annotationXML>
            <emma:emma xmlns:emma="http://www.w3.org/2003/04/emma" version="1.0">
              <emma:interpretation id="{DD7BCEF9-1A3F-40FE-8254-D4B9F42D8A4D}" emma:medium="tactile" emma:mode="ink">
                <msink:context xmlns:msink="http://schemas.microsoft.com/ink/2010/main" type="inkWord" rotatedBoundingBox="3159,5033 10452,4690 10526,6262 3233,6605"/>
              </emma:interpretation>
              <emma:one-of disjunction-type="recognition" id="oneOf13">
                <emma:interpretation id="interp61" emma:lang="" emma:confidence="0">
                  <emma:literal>literals,</emma:literal>
                </emma:interpretation>
                <emma:interpretation id="interp62" emma:lang="" emma:confidence="1">
                  <emma:literal>literals. ,</emma:literal>
                </emma:interpretation>
                <emma:interpretation id="interp63" emma:lang="" emma:confidence="0">
                  <emma:literal>literals "</emma:literal>
                </emma:interpretation>
                <emma:interpretation id="interp64" emma:lang="" emma:confidence="0">
                  <emma:literal>literals \ ,</emma:literal>
                </emma:interpretation>
                <emma:interpretation id="interp65" emma:lang="" emma:confidence="0">
                  <emma:literal>literals .</emma:literal>
                </emma:interpretation>
              </emma:one-of>
            </emma:emma>
          </inkml:annotationXML>
          <inkml:trace contextRef="#ctx0" brushRef="#br0" timeOffset="29464.5977">547 4564 864 0,'-22'0'76'0,"22"0"-60"0,0 0-16 0,0 0 0 16,0 0 138-16,0 0 25 0,0 0 5 0,8-4 0 15,1 0-86-15,9-4-18 0,-5-3-3 0,4-5-1 16,5 0-1-16,5-3-1 0,-1-5 0 0,5-3 0 16,4-4-11-16,0 0-3 0,4 0 0 0,5-1 0 15,0-3-24-15,-4 4-6 0,4 0-1 0,-5 0 0 16,-4-4-13-16,-4 4 11 0,-5-1-11 0,5 1 10 16,-9 0-10-16,-5 0 0 0,-4 0 0 0,1-1 8 15,-6-6-8-15,1 2 0 0,-9-3-10 0,0-3 10 0,-4-1 0 16,-1 0 0-16,-3-8 0 0,-1 4 0 0,0 1-9 0,0 3 9 15,-4-4-8-15,4 8 8 0,-4 4 0 0,4 4 0 16,-4 0 0-16,5 7-8 0,-1 9 8 0,0-1 0 16,0 4 0-16,5 1 0 0,-5 3 10 0,0 8 1 15,-4 0 0-15,9 8 0 0,-9-1 0 0,-1 9 0 16,1 7 0-16,4 1 0 0,-4 11 1 0,-4 4 0 16,4 4 0-16,-1 3 0 0,6 1 10 0,-1 8 2 15,0 3 1-15,9 1 0 0,-4 3 18 0,4-7 3 16,0-1 1-16,0 1 0 0,4-1-26 0,0-3-5 15,1 0 0-15,4-5-1 0,-9-3-3 0,4 0 0 16,5 0 0-16,0-4 0 0,-5 0-4 0,5-4 0 16,-5 0-8-16,5 0 12 15,0-4-41-15,-1-3-9 0,1-1-2 0,-4-7 0 16,-1-1-189-16,9 1-39 0</inkml:trace>
          <inkml:trace contextRef="#ctx0" brushRef="#br0" timeOffset="29737.39">1297 4377 1555 0,'0'0'138'16,"-5"8"-110"-16,1-1-28 0,0 5 0 15,4-4 74-15,0 7 10 0,0 1 1 0,0-4 1 0,0 3-4 0,0 1-1 16,0-4 0-16,4 7 0 0,0-3-21 16,1-1-4-16,-5-3 0 0,4 4-1 0,1-5-28 0,3 1-6 15,1 3-1-15,0-7 0 16,-5 4-99-16,9-4-20 0,-4-4-4 0,9 0-1 0</inkml:trace>
          <inkml:trace contextRef="#ctx0" brushRef="#br0" timeOffset="29788.614">1709 3936 1890 0,'0'0'41'0,"-9"-8"9"0,9 1 2 0,0 7 1 0,0 0-42 0,0 0-11 15,0 0 0-15,0 0-558 16,0 0-114-16</inkml:trace>
          <inkml:trace contextRef="#ctx0" brushRef="#br0" timeOffset="30045.7985">1907 3901 576 0,'13'-15'25'0,"-4"7"6"0,8 0-31 0,1 0 0 0,-1-7 0 0,5 3 0 15,4 4 226-15,1-4 39 0,3 1 8 0,6-1 2 0,-1 4-143 16,0 4-29-16,4 0-6 0,1 1-1 0,-5-1-19 0,0 0-4 16,0 0-1-16,-4 0 0 0,8 4-43 0,-8-4-9 15,4-4-1-15,0 4-1 0,0 1-18 16,-4-1 0-16,0-4 8 0,-1 4-8 15,5-8-78-15,-8 8-19 0,-5-3-4 16</inkml:trace>
          <inkml:trace contextRef="#ctx0" brushRef="#br0" timeOffset="30270.4262">2701 3087 1324 0,'0'0'59'0,"0"0"12"0,0 0-57 0,0 0-14 15,4 15 0-15,-4 1 0 0,-4 11 114 0,4 0 20 16,0 12 4-16,0 0 1 0,-5 4-11 0,1 4-3 16,-5 4 0-16,0-1 0 0,-4 1-33 0,0 4-6 0,-4 3-2 0,3-3 0 15,-3-1-22-15,-1 1-5 0,5-1-1 0,0-3 0 16,-5 0-32-16,5-1-6 0,0 1-2 0,4 4 0 16,-4-1-16-16,4 5 8 0,5 3-8 0,-5 0 0 31,0 1-88-31,5-1-25 0,-5 0-5 0,5 1-1029 0</inkml:trace>
          <inkml:trace contextRef="#ctx0" brushRef="#br0" timeOffset="30595.6243">2780 4544 1720 0,'-9'-11'76'0,"9"11"16"0,13-4-73 0,-4-4-19 0,-9 8 0 0,13-4 0 0,5-4 71 0,-1-3 10 16,-4 3 3-16,5-4 0 0,-5-4-44 0,5 5-9 15,3-5-2-15,-3 1 0 0,0-1-19 0,-1-7-10 16,5-1 10-16,-4 1-10 0,-1 3 10 0,1-3-10 16,-5 0 10-16,4 3-10 0,-8-3 8 0,0 3-8 15,-5 5 0-15,1-1 0 0,-5-3 8 0,0 7-8 16,-5 4 0-16,1-4 9 0,-5 5 9 0,0-1 2 16,5 0 0-16,-5 4 0 0,0 0 0 0,-8 4 1 15,4-4 0-15,0 8 0 0,4 0-2 0,-9 4-1 0,5 4 0 0,0 7 0 0,-5 1-9 16,5 3-1-1,0 4-8-15,0 4 12 0,0 1 6 0,0 3 1 16,4 0 0-16,0 0 0 0,5 0-19 0,4 0 0 16,-5 0 0-16,5-4 0 0,-4-7 0 0,4-1 0 0,4-3 0 15,1-1 0 1,-1 0-69-16,5-3-15 0,0-4-2 0,8-1-931 0</inkml:trace>
          <inkml:trace contextRef="#ctx0" brushRef="#br0" timeOffset="30891.6268">3499 4030 1785 0,'22'-8'79'0,"-22"8"17"15,-13 0-77-15,13 0-19 0,9 12 0 0,0-1 0 16,-5 5 118-16,0 4 20 0,1 3 4 0,-1 8 1 16,9 0-68-16,-4 4-14 0,-13-3-2 0,8 3-1 0,5 0-27 0,-5-4-6 15,-4 4-1-15,0-8 0 0,0 0 15 0,5 1 2 16,-1-9 1-16,-8 1 0 0,-5-9-27 0,9 1-6 15,0-12-1-15,0 0 0 0,0 0 0 0,0 0 0 16,0 0 0-16,0 0 0 0,0 0 0 0,9-8 0 16,-9 1 0-16,8-5 0 0,10-4-8 0,-9-3 0 15,-5-5 0-15,5 1 0 0,0-4 28 0,4 3 3 16,-4-7 1-16,4 0 0 0,-5-4-32 0,10 0 0 16,0 0 0-16,3 4 0 15,-7-5-47-15,8 5-15 0,8 4-3 0,-3 4-769 16,-1 7-154-16</inkml:trace>
          <inkml:trace contextRef="#ctx0" brushRef="#br0" timeOffset="31833.4976">4574 4021 2278 0,'0'0'50'0,"0"0"10"0,0 0 3 0,0 0 1 0,0 0-51 0,9-8-13 0,-5 0 0 0,-4 4 0 15,0 4 60-15,0 0 8 0,0-8 3 0,-4 5 0 16,-1-5-42-16,5 8-8 0,-8 0-1 0,-5 8-1 16,-5 3-11-16,5 5-8 0,-5 3 12 0,-4 5-12 15,0 3 8-15,0 4-8 0,5 0 0 0,4 1 0 16,0-1 24-16,-1 0 0 0,6-8 1 0,3-3 0 16,1-4-25-16,4-1 0 0,9-3 0 0,-5 0 0 15,-4-12 0-15,0 0 0 0,13-4 0 0,0 0 0 0,5-4 0 0,-1-4 0 16,1-3 0-16,4-5 0 0,-5-3 0 15,5-5-12-15,-4 1 0 0,4 4 1 0,-9 3 11 16,5 1 0-16,-1-1 0 0,-4 5 0 0,0-1 0 0,1 8 0 16,-6 0 0-16,1 5 0 0,4 3 0 0,-4 0 12 15,0 7-2-15,4 1-1 0,0 4-20 0,0 0-4 16,1 3-1-16,3-3 0 0,-4-4 26 0,5 3 5 16,4-3 1-16,0 0 0 0,0-8-16 0,4 0 0 15,5-4 0-15,-5-4 0 16,5 4-21-16,-5-7-7 0,0-1-2 0,-4 0 0 0,5-3 30 0,-10-1 0 15,1-3 8-15,4-5-8 0,0 5 8 0,0-5-8 16,-5-7 0-16,1 0 0 0,4-8 0 0,-1-4 8 16,-3-4-8-16,0-3 0 0,4-1 0 0,-1-4-9 15,6-7-1-15,-1-1 0 0,-8 5 19 0,8-8 4 16,0-1 1-16,1 5 0 0,-1 0 3 0,0 7 1 16,-4 12 0-16,0 4 0 0,-4 8-18 0,-5 7 0 0,-4 5 0 15,-5 3 0-15,0 1 20 0,-4 7 0 0,0 8 0 16,0 0 0-16,-8 0-20 0,-1 4 10 0,0 8-10 0,0-5 8 15,5 1-8-15,-5 0 0 0,0 4 0 0,-4-1 0 16,4 5 0-16,5 0 0 0,-5-1 0 0,0 1 0 16,1 3 0-16,-1 1 0 0,5 3 0 0,-1 1 0 15,-4 7 0-15,5 0 0 0,-5 4 0 0,0 4 0 16,1 0 0-16,3 8 0 0,-3 4 0 0,3-1 0 16,1 5 29-16,-5-1 11 0,5 9 1 0,-5-9 1 15,-4 1-29-15,4 0-5 0,4-9-8 0,1-3 11 0,-5 0-11 16,5-8 10-16,0-4-10 0,4-3 10 0,0-5-10 15,0-3 12-15,4-5-12 0,-4-3 12 0,4-4-12 16,1 0 0-16,-1-1 9 0,5-7-9 0,4-4 8 0,0 4-8 16,-4-3 10-16,4-5-10 0,5 0 0 0,-1-4 0 15,1 4 0-15,-1-3 0 0,10-5 0 0,-5 1 0 16,4-1 0-16,0-4 0 0,5 1 0 0,0-4 0 16,-1-5 0-16,5 1 0 0,1 4 0 0,-1-5-10 15,4-7 2-15,5 0 0 0,0 4-12 0,0 0-1 16,-9 0-1-16,0 7 0 15,4 9-3-15,-3 3-1 0,-6 4 0 0,-3 0 0 0,-1 4 26 0,-9 4 0 16,5 4 0-16,-4 4 0 0,-1 0 0 0,-3 4 0 16,-1-1 0-16,-9 9 0 0,5-1 20 0,0 1 8 15,0 3 3-15,-5 1 0 0,-4-5-10 0,0 1-1 16,0-1-1-16,0 1 0 0,-9-1-4 0,5-3-1 16,-5-1 0-16,0 1 0 0,-4-5 14 0,0 5 4 0,-5-4 0 15,1-4 0-15,-14-1-32 0,5 1 0 0,-5 0 0 16,0-4 0-16,-8 0 0 0,-1 0 0 0,1-4 0 15,4 0 0-15,-5 0 0 0,5-4 0 0,-4 0 0 0,4 0 0 16,4-4 0-16,0-4 0 0,0 5 0 16,5-5 0-1,4 0-101-15,5 4-20 0,-1-3-4 0,5-1-1159 0</inkml:trace>
          <inkml:trace contextRef="#ctx0" brushRef="#br0" timeOffset="-1.51262E8">6772 4383 1267 0,'0'0'112'0,"0"0"-89"0,0 0-23 0,0 0 0 16,0 0 36-16,0 0 2 0,0 0 1 0,4 4-438 15,1 4-87-15</inkml:trace>
          <inkml:trace contextRef="#ctx0" brushRef="#br0" timeOffset="37341.8167">7794 3713 403 0,'0'0'17'0,"0"0"5"0,0 0-22 0,0 0 0 0,0 0 0 0,0 0 0 15,0 0 231-15,0 0 41 0,0 0 9 0,0 0 2 16,0 0-134-16,0 0-26 0,0 0-6 0,0 0-1 16,0 0-52-16,0 0-10 0,0 0-2 0,0 0-1 15,0 15 11-15,0 1 2 0,-4 0 1 0,0 3 0 16,-5 1-1-16,0 7 0 0,-4-4 0 0,0 5 0 15,-5-5-40-15,1 4-9 0,-5 0-2 0,0-3 0 16,4 7-5-16,-8-8-8 0,0 5 11 0,4-1-11 0,-5-7 0 16,10 3 0-16,-5 0-10 0,0 1 10 15,4-5-140-15,1 1-20 0,-1-1-4 16,5-3-796-16</inkml:trace>
        </inkml:traceGroup>
        <inkml:traceGroup>
          <inkml:annotationXML>
            <emma:emma xmlns:emma="http://www.w3.org/2003/04/emma" version="1.0">
              <emma:interpretation id="{15F787DE-4BB5-4C60-9EF1-E334512B377C}" emma:medium="tactile" emma:mode="ink">
                <msink:context xmlns:msink="http://schemas.microsoft.com/ink/2010/main" type="inkWord" rotatedBoundingBox="11741,4948 14119,4831 14181,6082 11803,6200"/>
              </emma:interpretation>
              <emma:one-of disjunction-type="recognition" id="oneOf14">
                <emma:interpretation id="interp66" emma:lang="" emma:confidence="0">
                  <emma:literal>say</emma:literal>
                </emma:interpretation>
                <emma:interpretation id="interp67" emma:lang="" emma:confidence="0">
                  <emma:literal>Say</emma:literal>
                </emma:interpretation>
                <emma:interpretation id="interp68" emma:lang="" emma:confidence="0">
                  <emma:literal>Jay</emma:literal>
                </emma:interpretation>
                <emma:interpretation id="interp69" emma:lang="" emma:confidence="0">
                  <emma:literal>Day</emma:literal>
                </emma:interpretation>
                <emma:interpretation id="interp70" emma:lang="" emma:confidence="0">
                  <emma:literal>bay</emma:literal>
                </emma:interpretation>
              </emma:one-of>
            </emma:emma>
          </inkml:annotationXML>
          <inkml:trace contextRef="#ctx0" brushRef="#br0" timeOffset="38107.016">9922 3065 1335 0,'0'0'59'0,"-4"0"13"0,-5 0-58 0,-4 4-14 0,-5 4 0 0,1-4 0 15,-5 8 64-15,-5 3 9 0,-8 5 3 0,0-1 0 16,-9 9 0-16,5-1 0 0,-9 4 0 0,-1 0 0 15,6-3-13-15,-1 3-3 0,0 4 0 0,9-8 0 16,0-3-25-16,8-1-6 0,1-4-1 0,8 5 0 16,1-9-5-16,4 1-2 0,4-4 0 0,5-1 0 15,-1 5-21-15,5-4 0 0,5-4 0 0,-1 3 0 16,0 1 9-16,5 0 1 0,0-5 0 0,0 9 0 16,4 0 16-16,0 3 3 0,-4 1 1 0,-5-1 0 15,5 8 13-15,-5-7 2 0,-4 3 1 0,0-3 0 16,-4 3 6-16,-1-3 0 0,1-1 1 0,-5 1 0 15,1-1-14-15,-6-7-3 0,6 0-1 0,-6-1 0 16,-3 1-20-16,4-4-4 0,-5 3-1 0,5-7 0 0,-5 0-10 16,5 0 0-16,0-4 0 0,-4 0 0 15,3 0-41-15,-3 0-1 0,4-4 0 0,4 4 0 16,0-8-108-16,9 1-22 0,0-5-4 0,0 0-879 16</inkml:trace>
          <inkml:trace contextRef="#ctx0" brushRef="#br0" timeOffset="38554.1602">9953 3584 1335 0,'9'-12'29'0,"-9"12"7"0,8-4 0 0,6-3 2 0,-1 3-30 0,-4-4-8 16,4 4 0-16,-5 0 0 0,1-4 20 0,0 4 4 0,-9 4 0 0,4-7 0 15,5-5 45-15,-9 4 10 0,0 8 1 0,0-4 1 16,0-7-6-16,0 11-2 0,0 0 0 15,-4-4 0-15,-1-4-28 0,-3 0-5 0,3 0-2 0,-4 4 0 16,5 0-6-16,-5 1 0 0,1 3-1 0,-1 0 0 16,0 0-7-16,0 3 0 0,0 1-1 0,-4 0 0 15,4 0-8-15,-4 8-2 0,-4 0 0 0,4 7 0 16,-1-3-3-16,1 3-1 0,0 5 0 0,0-1 0 16,0 8-9-16,0-7 12 0,-1 3-12 0,6-8 12 15,-1 1-4-15,0-5-8 0,0 5 12 0,5-8-4 16,0-1-8-16,4 1 12 0,0-12-12 0,0 0 12 15,0 0-12-15,0 0 8 0,8-4-8 0,6 0 8 16,-1-4-8-16,4 1 0 0,1-9 0 0,-1 0 0 16,1-3-20-16,4-1 4 0,0-3 1 0,0 0 0 0,-5-1-5 15,5 1 0-15,-4-1-1 0,-1 9 0 0,-4 3 6 16,-4 0 2-16,-4 9 0 0,-5 3 0 0,0 0 13 0,0 0 8 16,0 0 0-16,0 7-8 0,0 9 31 0,0 3-1 15,-9 1 0-15,4 3 0 0,-3-3-12 0,3 3-2 16,-3 1-1-16,3-5 0 0,1 5-15 0,4-1 0 15,0-7 0-15,0-1-10 16,0-3-157-16,0-12-31 0</inkml:trace>
          <inkml:trace contextRef="#ctx0" brushRef="#br0" timeOffset="39050.4761">10550 3358 2131 0,'0'0'189'16,"0"0"-151"-16,0 0-30 0,0 0-8 0,0 12 64 0,4 3 12 0,-8 1 3 0,4 3 0 16,0 1-27-16,-5-1-6 0,1 1-1 0,-1 3 0 15,1-3-15-15,0-1-3 0,4 1-1 0,-5-1 0 16,1-7-10-16,4 0-3 0,0-12 0 0,0 0 0 16,0 0-5-16,0 0 0 0,0 0-8 0,13 0 12 15,0-4-12-15,0-8 8 0,5 0-8 0,-1-3 0 16,10-5 0-16,-1 5 0 0,-4-9 0 0,4 1 0 15,5 3 0-15,-5-3 0 0,1 3 0 0,3 1 0 16,-3-1 14-16,3 9-3 0,-3-1-1 0,3 0 0 16,-3 8 2-16,-1 0 0 0,0 8 0 0,1 0 0 15,-5 8 16-15,-5 0 3 0,5 7 1 0,-4 5 0 0,-5 3-32 16,0 8 0-16,-4 0 0 0,0 4 0 0,-5 0 12 0,-4-4-3 16,0 4-1-16,-4-4 0 0,-1 0-8 0,-4 0 8 15,-4 1-8-15,0-5 8 0,-4-4-8 0,-1-4 8 16,-4 5-8-16,-9-1 8 0,1 0-8 0,-5 1 0 15,-5-1 9-15,1 0-9 0,3-3 8 0,1 3-8 16,0-4 8-16,0 1-8 0,4-1 15 0,5-3-2 16,-5-1 0-16,5-3 0 0,4-1 1 0,-4 1 0 15,8-4 0-15,-4-5 0 0,9-3-4 0,0 4-1 16,4 0 0-16,9-8 0 0,0 0 6 0,0-8 1 16,0-8 0-16,5 1 0 0,8-5-8 0,4-3 0 15,10-8-8-15,8-4 12 0,13-4-12 0,5-4-13 16,4 0 2-16,13 0 1 15,0 4-75-15,0-4-15 0,1 4-4 0,3 0 0 16,-4 0-68-16,-4 4-13 0,53-20-3 0,-32 13-1 0</inkml:trace>
        </inkml:traceGroup>
      </inkml:traceGroup>
    </inkml:traceGroup>
    <inkml:traceGroup>
      <inkml:annotationXML>
        <emma:emma xmlns:emma="http://www.w3.org/2003/04/emma" version="1.0">
          <emma:interpretation id="{08997CCD-0F79-4A33-946F-107427573E50}" emma:medium="tactile" emma:mode="ink">
            <msink:context xmlns:msink="http://schemas.microsoft.com/ink/2010/main" type="paragraph" rotatedBoundingBox="2733,8193 19089,6708 19257,8562 2901,100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AA0ECE5-5953-4E22-9BBD-7B7D5CD97BFC}" emma:medium="tactile" emma:mode="ink">
              <msink:context xmlns:msink="http://schemas.microsoft.com/ink/2010/main" type="line" rotatedBoundingBox="2733,8193 19089,6708 19257,8562 2901,10047"/>
            </emma:interpretation>
          </emma:emma>
        </inkml:annotationXML>
        <inkml:traceGroup>
          <inkml:annotationXML>
            <emma:emma xmlns:emma="http://www.w3.org/2003/04/emma" version="1.0">
              <emma:interpretation id="{42B0BCFD-481B-4EC8-BD41-3475B579669C}" emma:medium="tactile" emma:mode="ink">
                <msink:context xmlns:msink="http://schemas.microsoft.com/ink/2010/main" type="inkWord" rotatedBoundingBox="2741,8289 4704,8111 4855,9779 2893,9957"/>
              </emma:interpretation>
              <emma:one-of disjunction-type="recognition" id="oneOf15">
                <emma:interpretation id="interp71" emma:lang="" emma:confidence="1">
                  <emma:literal>(X,</emma:literal>
                </emma:interpretation>
                <emma:interpretation id="interp72" emma:lang="" emma:confidence="0">
                  <emma:literal>(x,</emma:literal>
                </emma:interpretation>
                <emma:interpretation id="interp73" emma:lang="" emma:confidence="0">
                  <emma:literal>(h,</emma:literal>
                </emma:interpretation>
                <emma:interpretation id="interp74" emma:lang="" emma:confidence="0">
                  <emma:literal>(n,</emma:literal>
                </emma:interpretation>
                <emma:interpretation id="interp75" emma:lang="" emma:confidence="0">
                  <emma:literal>(X</emma:literal>
                </emma:interpretation>
              </emma:one-of>
            </emma:emma>
          </inkml:annotationXML>
          <inkml:trace contextRef="#ctx0" brushRef="#br0" timeOffset="40677.3601">266 6474 748 0,'-5'-16'67'0,"5"16"-54"15,0-8-13-15,0 8 0 0,-8-7 65 0,8 7 11 16,-5-8 1-16,5 8 1 0,0 0 22 0,0 0 4 15,-9-4 0-15,9 4 1 0,0 0-41 0,-8 4-8 16,-1 4-1-16,0 7-1 0,-4 5 5 0,4 3 1 16,5 0 0-16,-14 9 0 0,5 3 4 0,4 4 2 15,1 8 0-15,-1 3 0 0,0 5-4 0,5 3-1 0,-1-3 0 16,5 7 0-16,0 5 4 0,0-5 1 16,0 0 0-16,0 1 0 0,9-1-7 0,-5 1-2 0,5-1 0 15,-4-7 0-15,12 3-39 0,-13-7-8 0,10-4-2 0,-1-1 0 16,0-7-8-16,5 0 0 0,-1-7 9 0,1-1-9 15,-5-4-43 1,4-7-13-16,10-1-2 0,-1-3-1109 0</inkml:trace>
          <inkml:trace contextRef="#ctx0" brushRef="#br0" timeOffset="41277.2665">871 7164 979 0,'-9'-16'43'0,"9"5"9"0,0-1-41 0,-4-4-11 0,4-3 0 0,4 3 0 16,-4-3 140-16,5-1 27 0,4-3 5 0,-5 3 0 15,5-7-43-15,0 8-9 0,-1-5-1 0,5 1-1 16,1 3-49-16,-6-3-9 0,6 3-3 0,3 5 0 15,-4-5-9-15,9 5-1 0,-13 3-1 0,9 4 0 16,-5 0-22-16,0 8-4 0,9 0 0 0,-13 8-1 16,4 4-5-16,4 0-1 0,1 7 0 0,-1 1 0 15,-3 3 12-15,3 8 3 0,5 0 0 0,-4 1 0 16,4-1 4-16,-1 4 0 0,-3-4 1 0,0 4 0 16,3 4-1-16,-3-4 0 0,4 0 0 0,-4 1 0 0,-1-1-3 15,1-4-1-15,-1 0 0 0,1 4 0 0,12-4-28 16,-12-3 0-16,8-5 0 0,-4 0 0 0,0-3 0 15,0-4 0-15,0-5 0 0,0-3 0 16,0 0-123-16,-5 0-30 0,5-8-7 0,-4-4-616 16,-5 0-124-16</inkml:trace>
          <inkml:trace contextRef="#ctx0" brushRef="#br0" timeOffset="41510.9855">1850 6485 1497 0,'-9'-3'133'0,"9"3"-106"0,-5 3-27 0,-3-3 0 16,3 0 87-16,-8 4 12 0,9 4 2 0,-5 0 1 16,5 0-25-16,-5 0-5 0,-9 3 0 0,5 5-1 15,4 3-11-15,-8 5-3 0,-1-1 0 0,-4 8 0 16,0 12 7-16,-4 8 0 0,-5 4 1 0,-4-1 0 15,0 5-10-15,4-5-3 0,-4 9 0 0,5-5 0 16,-1 1 1-16,-9-1 0 0,10 1 0 0,-1-5 0 16,5 1-37-16,-1-4-7 0,-3-1-1 0,3-3-8 15,5-4 12-15,0-4-4 0,-4-12 0 0,9 4-8 16,-1-7 8-16,5-1-8 0,-5-3 0 0,9-5 0 16,1 1-73-16,3-4-19 15,5-5-3-15,0 5-1 0,0-4-122 0,5 0-25 16</inkml:trace>
          <inkml:trace contextRef="#ctx0" brushRef="#br0" timeOffset="41936.6282">2016 7453 172 0,'0'0'8'0,"0"0"1"0,0 0-9 0,0 0 0 15,0 0 0-15,0 0 0 0,0 0 266 0,0 0 51 0,0 0 11 0,0 0 1 16,0 0-171-16,0 0-34 0,0 0-8 0,0 0 0 15,9 7-18-15,-9-7-3 0,4 8-1 0,5 8 0 16,0-4 6-16,-5 3 0 0,1 5 1 0,4-1 0 16,-1 5-21-16,-3-1-4 0,3 8 0 0,1-4-1 15,0 5-25-15,0-5-5 0,-5 0-1 0,5-3 0 16,0 3-2-16,-5-4-1 0,-4-3 0 0,5-1 0 16,-1 1-11-16,0-5-2 0,-8 1-1 0,4-4 0 0,0-5-10 15,0-7-1-15,0 0-1 0,0 8 0 16,-4 0-15-16,4-8 11 0,0 0-11 0,0 0 10 0,0 0-22 0,0 0-4 15,0 0 0-15,0 0-1 16,-5-4-179-16,1-8-35 0</inkml:trace>
        </inkml:traceGroup>
        <inkml:traceGroup>
          <inkml:annotationXML>
            <emma:emma xmlns:emma="http://www.w3.org/2003/04/emma" version="1.0">
              <emma:interpretation id="{E547B33B-794A-4E70-8FE5-47B4E9306668}" emma:medium="tactile" emma:mode="ink">
                <msink:context xmlns:msink="http://schemas.microsoft.com/ink/2010/main" type="inkWord" rotatedBoundingBox="5630,7940 19079,6640 19260,8511 5811,9812"/>
              </emma:interpretation>
              <emma:one-of disjunction-type="recognition" id="oneOf16">
                <emma:interpretation id="interp76" emma:lang="" emma:confidence="0">
                  <emma:literal>VFVXEVXEVX,)</emma:literal>
                </emma:interpretation>
                <emma:interpretation id="interp77" emma:lang="" emma:confidence="0">
                  <emma:literal>NFVXEVXEVX,)</emma:literal>
                </emma:interpretation>
                <emma:interpretation id="interp78" emma:lang="" emma:confidence="0">
                  <emma:literal>vx.vx,vnkiVXs)</emma:literal>
                </emma:interpretation>
                <emma:interpretation id="interp79" emma:lang="" emma:confidence="0">
                  <emma:literal>NFVXRVXEVX,)</emma:literal>
                </emma:interpretation>
                <emma:interpretation id="interp80" emma:lang="" emma:confidence="0">
                  <emma:literal>vx.VX3VX4VXs)</emma:literal>
                </emma:interpretation>
              </emma:one-of>
            </emma:emma>
          </inkml:annotationXML>
          <inkml:trace contextRef="#ctx0" brushRef="#br0" timeOffset="44112.1645">3008 6891 874 0,'0'0'39'0,"0"0"8"0,0-8-38 0,0 0-9 0,4 1 0 0,1-1 0 16,3 0 108-16,-8 8 20 0,5-8 4 0,-5 0 1 15,0 8-8-15,0 0-1 0,0 0-1 0,0 0 0 16,0 0-43-16,0 0-9 0,0 0-2 0,9 12 0 15,-5 0-23-15,5 7-5 0,-5 5-1 0,0 3 0 16,-4 0-8-16,5 5-1 0,-1-1-1 0,-4 0 0 16,0 0-9-16,5 0-1 0,-1-3-1 0,0 3 0 0,5 0 8 15,-4-4 1-15,-1 5 1 0,5-5 0 0,-5 0-5 0,5 0 0 16,-5-3-1-16,1 3 0 0,3 4-7 0,-3-3-2 16,-1-5 0-16,1 4 0 0,-5-7 14 0,4-1 2 15,-4 1 1-15,0-1 0 0,0-7-14 0,0 0-2 16,4-1-1-16,-4-3 0 0,0 0-6 0,0-8 0 15,0 0-8-15,0 0 12 0,0 0-4 0,0 0-8 16,0 0 11-16,0 0-11 0,0 0 11 0,9-4-11 16,-4-8 10-16,3-3-10 0,-3-5 0 0,3 1 8 15,1-5-8-15,0-3 0 0,0 0 0 0,0 0 9 16,4-5-9-16,0 1 8 0,0 0 0 0,0-4 0 16,9-4 0-16,-4 0 0 0,-5-4 10 0,4 0 2 15,1 4 0-15,0-4 0 0,-1 0-20 0,-4 4 0 16,-4-4 0-16,0 0 0 0,13 1 0 0,-5-1 0 15,-4 4 0-15,1 0 0 0,-1 4 0 0,0 3 0 0,0-3 0 16,-4 4 0-16,4 4 0 0,0 3 0 0,-4-3 0 16,0 8 0-1,-1-1-22-15,1 8-8 0,4 1-2 0,-4-1 0 0,0 0 7 0,-5 4 1 0,-4 8 0 0,0 0 0 32,14 0-100-32,-14 0-19 0,4 16-4 0,5 4-925 0</inkml:trace>
          <inkml:trace contextRef="#ctx0" brushRef="#br0" timeOffset="45281.8405">4052 6985 172 0,'0'-4'8'0,"4"0"1"0,-8 0-9 0,4-4 0 16,0-4 0-16,-4 5 0 0,8 3 259 0,-4 0 49 15,0-4 11-15,0-4 1 0,0 1-164 0,4-1-32 16,-4-4-8-16,5 1 0 0,-1-1-14 0,5 1-2 16,-5-1-1-16,5-4 0 0,-5-3-31 0,5 4-5 15,0-5-2-15,0 5 0 0,0-1-12 0,4-3-2 16,0-1-1-16,0 5 0 0,5 3-17 0,-5 1-3 16,-4-1-1-16,4 4 0 0,4 1-13 0,-4-1-4 15,1 0 0-15,-1 4 0 0,-13 8-8 0,0 0 0 16,0 0 0-16,13 4 0 0,4 0 12 0,1 4 0 15,-5 4 0-15,0-1 0 0,0 5 6 0,1 7 2 16,-6 1 0-16,10 7 0 0,-5 0-10 0,0 4-2 0,0 4 0 16,-4 4 0-16,4 0 13 0,1 4 3 0,3 4 0 15,-4-5 0-15,0-3 1 0,1 0 1 0,-1-4 0 0,0-4 0 16,0 0-12-16,0-3-2 0,0-9-1 16,-4 0 0-16,0 1-11 0,4-5 12 0,0-3-12 0,-4 0 12 15,4-9-12-15,-4 1 0 0,0 4 0 0,0-8 0 16,-5-4-81-1,5 0-15-15,-1 0-4 0,1 0-724 0,-9 0-144 0</inkml:trace>
          <inkml:trace contextRef="#ctx0" brushRef="#br0" timeOffset="45536.8412">4982 6376 2340 0,'0'0'104'0,"-13"0"20"0,4 0-99 0,-4 4-25 16,0 12 0-16,0-1 0 0,-5 9 0 0,1-1 0 16,-10 8 8-16,5 4-8 0,0 1 32 0,5 6 4 15,-9 5 0-15,-1 0 1 0,1 4 3 0,-5 3 0 16,0 5 0-16,1-5 0 0,-1 5 5 0,0-8 2 16,5 3 0-16,-5-7 0 0,1-4-28 0,3 0-6 15,-3-4-1-15,-1-4 0 0,0 0-12 0,0-4-10 16,5 0 2-16,-5 1 0 15,1-5-141-15,-1 0-28 0,0-3-6 0,9-5-1 0</inkml:trace>
          <inkml:trace contextRef="#ctx0" brushRef="#br0" timeOffset="46061.5052">4912 7109 1666 0,'0'0'74'0,"0"0"15"0,0 0-71 0,9-3-18 15,-1-1 0-15,6-4 0 0,-1 0 46 0,4 0 6 16,-4 4 0-16,5 0 1 0,4-3-37 0,0 3-7 15,-5 0-1-15,1 0-8 0,4 0 16 0,-5 4-4 16,1 4-1-16,-5 0 0 0,0 0 0 0,1 7 0 16,-6 1 0-16,1 0 0 0,-9 3 15 0,4 5 3 15,-8-4 1-15,0 3 0 0,-5 4 31 0,0-3 7 16,0 3 0-16,-4-3 1 0,0 3 10 0,0-3 1 16,-5-1 1-16,5-3 0 0,4-4-19 0,1-1-4 15,-6 1-1-15,10-4 0 0,4-8-33 0,0 0-8 16,0 0 0-16,0 0-1 0,0 0-15 0,0 0 8 15,0 0-8-15,13 0 0 0,-4-4 0 0,9 0-8 16,-1 0-1-16,1-4 0 16,-1 0-32-16,5 1-7 0,4-5 0 0,1 0-1 15,8-3-149-15,-4-1-30 0</inkml:trace>
          <inkml:trace contextRef="#ctx0" brushRef="#br0" timeOffset="46450.7593">4109 6123 691 0,'0'0'61'0,"0"-8"-49"0,-4 0-12 15,4 0 0-15,4-3 124 0,-4 3 21 0,4-4 5 0,-4 4 1 16,0 1-47-16,0 7-10 0,9-4-2 0,4-4 0 16,5 0-24-16,-1 4-6 0,1-4-1 0,4 4 0 15,0-3 5-15,0 7 1 0,4-4 0 0,5 0 0 16,4-4-8-16,-4 4-2 0,4-4 0 0,4 4 0 15,1-3-4-15,-1-1-1 0,5 0 0 0,0-4 0 16,0 5-20-16,0 3-5 0,0-4-1 0,-1 8 0 16,-3-4-26-16,4 4-9 0,-5 4 0 0,5-4-1099 15</inkml:trace>
          <inkml:trace contextRef="#ctx0" brushRef="#br0" timeOffset="47844.7978">5706 6575 230 0,'0'0'10'0,"0"0"2"0,0 0-12 0,0 0 0 15,0-8 0-15,0 8 0 0,0 0 204 0,0 0 39 0,-4-7 7 16,4 7 2-16,0-12-132 0,4 4-27 0,-4 0-5 0,0 8 0 16,4-8-4-16,-4 8-1 0,0 0 0 0,0 0 0 15,9-3-19-15,-9 3-4 0,9 0-1 0,0 3 0 16,-1 5-11-16,1 12-1 0,0-1-1 0,0 5 0 15,-5 7-2-15,5 4-1 0,-5 4 0 0,1 4 0 16,-1 0 13-16,5 7 4 0,-5-3 0 0,1 0 0 16,-1-4-12-16,0 0-1 0,1 0-1 0,4-4 0 15,-5-4-17-15,5-4-3 0,-5 0-1 0,1-3 0 16,3-9-10-16,-3 1-3 0,-1-1 0 0,0-3 0 16,1-1-12-16,-1-3 11 0,1 4-11 0,-1-9 10 15,0 1-10-15,-4 0 8 0,9 0-8 0,-9 0 8 0,5 3-8 16,-5-11 0-16,0 0 0 0,0 0 8 0,4 4-8 15,-4-4 8-15,0 0-8 0,0 0 8 0,0 0 0 0,0 0-8 16,0 0 12-16,0 0-4 0,9-8 10 0,-5 1 2 16,5-5 0-16,-5 4 0 0,1-4-20 0,-1 1 0 15,5-5 0-15,-5-3 0 0,1-5 0 0,3-3 0 16,1-4-12-16,0-4 12 0,4-4 0 0,0 3 12 16,0-3-1-16,1-11 0 0,3-5-11 0,-4 1 0 15,-4 3 0-15,9 0 0 0,-5 4 0 0,4 1 8 16,1 3-8-16,-1 0 12 0,1 4-12 0,0 4 0 15,3-4 0-15,-7 4 8 0,3-1-8 0,-4 5 0 16,5-4 0-16,4 4 0 0,-9 0-8 0,5 3-4 16,-5 1-1-16,0 4 0 15,-4 3-75-15,-1 1-14 0,1 3-3 0,0 4-1 16,4 5-94-16,-4-5-20 0</inkml:trace>
          <inkml:trace contextRef="#ctx0" brushRef="#br0" timeOffset="48527.8751">6772 6638 518 0,'0'0'46'0,"0"0"-37"0,0-12-9 0,-4 0 0 16,4 0 233-16,-5 1 45 0,5-1 9 0,0 0 1 15,0 1-142-15,0-5-29 0,0 4-5 0,0-3-2 16,5-1-23-16,-1 1-5 0,5 3-1 0,4-4 0 16,-9 1-45-16,10 3-10 0,-1 0-2 0,4 4 0 15,5-3 16-15,-4 3 2 0,4 0 1 0,-5 0 0 16,10 4-28-16,-10-3-6 0,5 3-1 0,0 0 0 15,-4 8 13-15,3 4 3 0,-7 3 0 0,3 5 0 16,1 3 6-16,-5 5 2 0,0 3 0 0,5 8 0 16,-5-4 0-16,0 8 0 0,0 0 0 0,0 4 0 0,0 4 6 15,-4 0 2-15,4 0 0 0,1-4 0 0,-1-4-30 0,0 0-10 16,4 0 0-16,-3 0 9 0,3-8-9 0,-4 0 10 16,5-4-10-16,-1-3 10 0,-3-1-10 0,-1-3-9 15,0-9 9-15,0 1-13 16,5-4-127-16,-1 0-24 0,-4-8-6 0,0-4-984 15</inkml:trace>
          <inkml:trace contextRef="#ctx0" brushRef="#br0" timeOffset="48796.2274">7737 6166 2487 0,'-13'-20'110'0,"13"20"23"0,0 0-106 0,0 0-27 0,0 0 0 0,-9 12 0 15,1 3 0-15,-1 5 0 0,-4-1 0 0,-1 9 0 16,1 3 21-16,-4 0-1 0,-5 8 0 0,-4 4 0 16,4 4 26-16,-9 0 5 0,0 3 1 0,-4 5 0 15,0 0-4-15,-5 3 0 0,1 1 0 0,0-1 0 16,-1 1-18-16,5-1-4 0,-5-3-1 0,1-5 0 16,-1-3-14-16,5 0-3 0,-4-8-8 0,8 0 12 15,0-4-12-15,1-4 8 0,-1 4-8 0,5-7 0 16,4-5-94-16,0 0-25 15,9 1-5-15,0-5 0 0,4-3-122 0,4-4-24 0,-3 3-5 16,21-19-1-16</inkml:trace>
          <inkml:trace contextRef="#ctx0" brushRef="#br0" timeOffset="49349.9916">7952 6895 2120 0,'0'0'47'0,"0"-8"9"0,0 8 3 0,5-12 0 0,-1 1-47 0,0-1-12 0,-4 12 0 0,5-8 0 16,4 0 64-16,-1 1 10 0,1 3 2 0,4 0 1 15,0-4-29-15,1 0-7 0,3 4-1 0,1 0 0 16,-5 1-20-16,9-1-4 0,-5 4 0 0,1 4-1 16,-5-1 15-16,5 1 3 0,4 4 1 0,-5 0 0 15,1 4-18-15,-1-5-3 0,1 5-1 0,-5 4 0 16,0-1 7-16,-4 1 1 0,0 0 0 0,-5-1 0 16,0 5 8-16,-8-5 3 0,0-3 0 0,-5 7 0 15,-4-3-19-15,0 0-4 0,-1-1-8 0,-3-3 12 16,-5 4-12-16,4-5 0 0,1-3 0 0,4 0 0 15,-1 0 0-15,-3-1 9 0,4-3-9 0,4 0 8 16,0-4-8-16,9 0 0 0,0 0 0 0,0 0 0 16,0 0 0-16,0 0 0 0,0 0-9 0,0 0 9 0,0 0 0 15,0 0 0-15,5 8 0 0,3-4 0 0,1-4-12 16,4 8 0-16,5 0 1 0,-1 3 0 0,1 1 11 0,0 0 0 16,3 3 10-16,-3 1-10 0,0-4 0 0,-5 7 0 15,-5-3 0-15,1-1-10 0,0 1 18 0,-5-1 3 16,1 1 1-16,-10-4 0 0,1-1-12 0,0 5 0 15,-10-8 9-15,6 7-9 0,-5-7 12 0,-1 0-1 16,1 4-1-16,-4-4 0 0,-5 3-10 0,0-3 0 16,4 0 9-16,-4 0-9 15,0-1-60-15,0 5-17 0,-4-4-3 0,0 0-1 16,4-4-94-16,-9 3-18 0</inkml:trace>
          <inkml:trace contextRef="#ctx0" brushRef="#br0" timeOffset="51093.7792">8996 6415 633 0,'0'0'56'0,"0"0"-44"0,0 0-12 0,0-8 0 16,0-3 123-16,0-1 22 0,0 12 5 0,0 0 1 15,5-12-35-15,-5 1-6 0,4-1-2 0,-4 12 0 16,5-8-35-16,-5 8-7 0,0 0-2 0,0 0 0 16,4-4 4-16,-4 4 0 0,0 0 0 0,0 0 0 15,0 0-28-15,9 0-4 0,4 4-2 0,-4 8 0 0,-1 0-5 0,-3 3-1 16,8 5 0-16,-4 3 0 0,0 0 9 0,-1 5 2 15,6-1 0-15,-10 4 0 0,9 4 8 0,-4-3 1 16,0 7 1-16,-1-8 0 0,-3 4-1 0,4 0-1 16,-1 0 0-16,-3 0 0 0,-1 0-14 0,0-4-2 15,5 1-1-15,-4-5 0 0,-5 0-10 0,4-3-1 16,0-5-1-16,1 1 0 0,-5-5-3 0,4 1-1 16,1-4 0-16,-1-5 0 0,-4-7-6 0,4 12 0 15,5-4-8-15,-4-4 12 0,3 0-12 0,-8-4 8 16,0 0-8-16,9 0 0 0,0-4 0 0,0 0 8 15,-1-4-8-15,1 0 0 0,-4 0 0 0,3-3 0 16,1-1 8-16,-5 0-8 0,5 1 0 0,-4-1 8 0,3-8-8 16,1 5 0-16,-4-1 0 0,3 1 0 0,1-1 0 15,-4 0 0-15,3 1 0 0,-3-1 0 0,3 1 0 0,1-1 0 16,0-3 0-16,-5 3 0 0,1 0 0 0,4 1 0 16,-5-1 0-16,5-3 0 0,-5 3 0 0,0 0 0 15,5-7 0-15,-4 4 0 0,3-5 0 0,6-3 0 16,-10-8 0-16,9 0 8 0,-4 0-8 0,4-4 0 15,5 0 0-15,-1 0 0 0,1-8 0 0,-1 0 0 16,1 0 0-16,4-4-8 0,-5 5 8 0,5-1-13 16,-4 0-23-16,-1 4-4 0,1 8 0 0,-5 4-1 15,0 7-75-15,0 9-16 0,1-1-2 0,-6 12-633 16,-8 4-126-16</inkml:trace>
          <inkml:trace contextRef="#ctx0" brushRef="#br0" timeOffset="52031.0568">10159 6361 1148 0,'9'-12'51'0,"-5"4"10"0,-4-4-49 0,0 5-12 0,0-5 0 0,5 0 0 16,-1-3 123-16,0-5 21 0,1 1 5 0,-1-5 1 16,5 1-32-16,0 3-6 0,-1 1-2 0,1-5 0 15,4 1-30-15,1 0-7 0,3-5-1 0,-8 5 0 16,8 3-16-16,1-3-3 0,0 0-1 0,-1 3 0 16,1 1-25-16,-1-5-6 0,1 5-1 0,-1 3 0 15,1 1 10-15,-1 3 2 0,-3 0 0 0,-1 0 0 16,0 9-32-16,0 3 0 0,0 3 0 0,0 5 0 0,1 4 0 15,-1 4 0-15,0 7 0 0,4 8 0 0,-3 4 11 16,-1 8-11-16,0 0 12 0,0 12-12 0,-4 3 23 0,4 1-3 16,-4-1 0-16,0-3 0 0,-1-1 12 0,5-3 3 15,1-4 0-15,-6 0 0 0,6-8-35 0,-1-4 0 16,0 0 0-16,0-4 0 0,0-8 0 0,-4-3 0 16,4-4 0-16,-4-5 0 0,8 1 0 0,-3-4-16 15,-6 0 2-15,6-1 0 16,-1-11-101-16,0 1-20 0,-4-1-4 0,-1-4-1004 0</inkml:trace>
          <inkml:trace contextRef="#ctx0" brushRef="#br0" timeOffset="52311.0072">11203 5620 1652 0,'0'0'36'0,"0"0"8"0,0-8 2 0,-4 0 0 0,4 8-37 0,0 0-9 0,0 0 0 0,-5 8 0 16,1 4 8-16,0 7 0 0,-9 1 0 0,4 11 0 16,-9 4 39-16,1 4 7 0,-5 0 2 0,-5 4 0 15,1 4 19-15,-5 3 4 0,-8 5 1 0,4 3 0 16,-5 1 6-16,1-5 2 0,-5 5 0 0,4-1 0 0,1-3-24 0,-1-4-4 16,1-4 0-16,4-5-1 0,-5 5 8 15,5-8 1-15,5-4 1 0,-5 0 0 0,4 1-45 0,-4-9-10 16,4 0-2-16,0 0 0 0,1 1-12 15,3-9-8-15,5-3 8 0,0 3-13 16,5-7-96-16,-1 4-19 0,9-5-4 0,5-3-1054 16</inkml:trace>
          <inkml:trace contextRef="#ctx0" brushRef="#br0" timeOffset="53913.5696">11528 6458 288 0,'0'0'12'0,"0"0"4"0,0 0-16 0,0 0 0 16,0 0 0-16,0 0 0 0,0 0 212 0,0 0 39 15,0 0 8-15,0 0 1 0,0 0-104 0,0 0-20 16,0 0-5-16,0 0-1 0,9-4-24 0,-9 4-5 16,0 0-1-16,0 0 0 0,0 0-44 0,0 0-10 15,0 0-2-15,0 0 0 0,0 0-20 0,0 0-4 0,0 0 0 16,0 0-1-16,0 0-1 0,0 0 0 0,0 0 0 0,0 0 0 15,-9 8-2-15,5 0 0 0,-5 0 0 0,0-1 0 16,0 1 1-16,-4 0 0 0,0 4 0 0,0-1 0 16,0 1 4-16,-5 0 1 0,5 0 0 0,0 3 0 15,0-3-2-15,4 3-1 0,-4 1 0 0,-1-8 0 16,6 7-7-16,-1-3-2 0,0-4 0 0,5 0 0 16,-1 0-2-16,1-1-8 0,-5-3 12 0,9-4-4 15,0 0-8-15,0 0 8 0,0 0-8 0,5 8 8 16,-5-8-8-16,0 0 0 0,13 8 0 0,0-8 8 15,0 4-8-15,0 0 0 0,5-4 0 0,4 0 0 0,0-4 9 16,-5 4-9-16,1-4 10 0,-5 4-10 0,4-4 0 16,5 0 0-16,0-4 0 0,5 4 0 0,-1 0 11 0,-4 4-11 15,4-3 12-15,-8 3-12 0,4-8 8 0,-5 4-8 16,1 4 0-16,-1 0 0 0,-4 0 0 0,5-4 0 16,-5 4-12-16,-4-4 3 15,0 4-28-15,4 0-6 0,-4-4-1 0,-9 4 0 16,0 0-22-16,8-4-5 0,1 0-1 0,-9 4 0 15,9 0-139-15,-9 0-28 0,0 0-5 0,0 0-2 0</inkml:trace>
          <inkml:trace contextRef="#ctx0" brushRef="#br0" timeOffset="54589.1506">11861 6431 889 0,'0'0'39'0,"0"0"9"0,0 0-39 0,0 0-9 16,5-4 0-16,-5 4 0 0,4-12 76 0,-4 12 12 16,9-8 4-16,-9 8 0 0,0 0 9 0,0 0 3 15,0 0 0-15,0 0 0 0,4-11-29 0,-4 11-6 16,0 0-1-16,0 0 0 0,5-8-16 0,-5 8-3 15,0 0-1-15,0 0 0 0,0 0-6 0,0 0-2 16,0 0 0-16,0 0 0 0,0 0-2 0,0 0-1 16,0 0 0-16,0 0 0 0,0 0-3 0,0 0-1 15,0 0 0-15,0 0 0 0,0 0-9 0,0 0-1 16,0 0-1-16,0 0 0 0,0 0-6 0,-5 12 0 16,1-5-1-16,-1 1 0 0,5-8 5 0,0 0 2 15,0 0 0-15,-4 8 0 0,0 4 4 0,-1-4 1 16,5-8 0-16,0 0 0 0,0 0-27 0,0 0 0 0,0 0 0 15,0 0 0-15,-8 0 0 0,8 0 0 0,0 0 0 0,0 0 0 16,-5 7 0-16,5-7 0 0,-4 8 0 0,4-8 0 0,0 0 0 16,-9 8 0-16,5 4 0 0,-1-5 0 15,1 5 12-15,-1 0-4 0,1 0 0 0,-5 3 0 16,5 1-8-16,-9 3 8 0,8-3-8 0,-3 3 8 16,-6 1 4-16,6 3 0 0,-6-7 0 0,6 3 0 15,-5 1 6-15,8-1 2 0,-4-3 0 0,1 0 0 16,-1-5 0-16,4 5 0 0,-3-8 0 0,3 3 0 15,1-3-20-15,4-8 0 0,-9 4 0 0,5 4 0 0,-1 0 0 16,5-8 0-16,-4 7 0 0,0 1 0 16,-1-4-36-16,5-4-7 0,0 0-1 0,-9 12-1 15,5 0-167-15,0-9-34 0,4-3-6 0,0 0-2 16</inkml:trace>
        </inkml:traceGroup>
        <inkml:traceGroup>
          <inkml:annotationXML>
            <emma:emma xmlns:emma="http://www.w3.org/2003/04/emma" version="1.0">
              <emma:interpretation id="{51905EAF-58E9-40F4-B1A5-3A99104C2622}" emma:medium="tactile" emma:mode="ink">
                <msink:context xmlns:msink="http://schemas.microsoft.com/ink/2010/main" type="inkWord" rotatedBoundingBox="14990,7105 19091,6733 19238,8352 15137,8724"/>
              </emma:interpretation>
            </emma:emma>
          </inkml:annotationXML>
          <inkml:trace contextRef="#ctx0" brushRef="#br0" timeOffset="82655.1596">-467 8880 961 0,'-4'-12'42'0,"4"12"10"15,0-11-42-15,0 3-10 0,0-4 0 0,0 4 0 16,0-3 84-16,0 3 16 0,4-4 2 0,-4 4 1 16,0-3-21-16,4-1-4 0,1 4-1 0,-1 0 0 0,-4 0-18 0,5 1-4 15,3-5-1-15,1 8 0 0,-4 0-10 0,-5 4-1 16,0 0-1-16,8 4 0 0,-3-4-11 0,-1 8-3 16,9 4 0-16,-13-1 0 0,9 9-10 0,-5-1-2 15,5 9-1-15,0 11 0 0,-9 0 1 0,4 7 1 16,1 1 0-16,-1 4 0 0,-4 0 3 0,9-5 0 15,-5 1 0-15,1 4 0 0,8-8-6 0,-13 0-1 16,9-4 0-16,4 0 0 0,-4-4-13 0,-1-4 11 16,-3-4-11-16,8 1 10 0,-4-5-10 0,-5-4 10 15,5-3-10-15,-5-4 10 0,1-1-1 0,-5-11 0 16,0 0 0-16,0 0 0 0,0 0 2 0,0 0 0 16,8-7 0-16,1-9 0 0,-9 0 9 0,9-3 3 15,-9-4 0-15,4-5 0 0,1 1-23 0,-1-8 0 16,0 0-10-16,1-4 10 0,-1 0 0 0,1-4 0 15,3 4 8-15,1-4-8 0,0 8 8 0,4 0-8 0,-4 4 0 16,4-1 0-16,-4 9 0 0,0 3 0 0,-1 5 0 0,1 3 0 16,-4 4 0-16,3 1 0 0,-3 7 0 0,-5 0 0 15,0 0 0-15,9 7 0 0,-5 9 0 0,5 3 0 16,-5 5 0-16,0 7 0 0,1 0 0 0,-5 8 0 16,4 0 0-16,-4 0 0 0,5 4 0 0,-1-4 0 15,-4 0 0-15,4 0-15 0,5-4 3 0,0 0 1 16,-9-3 11-16,4-9 0 0,-4-4 0 0,5-3 8 15,-5-4-8-15,0-1 11 0,0-11-11 0,0 0 12 16,0 0 5-16,0 0 2 0,0 0 0 0,13-11 0 0,-4-5 5 16,-1-3 2-16,6-5 0 0,-6 1 0 0,6-4-3 15,-1-5-1-15,-5 1 0 0,6-4 0 0,3 0-11 0,-4 0-3 16,0-4 0-16,5 4 0 0,-5 4-8 0,-4-1-12 16,9 1 2-16,-5 0 1 0,-5 4 9 0,1-1-10 15,4 1 10-15,1 4-10 16,-1-5-39-16,4 1-8 0,-12 4-2 0,8-1-705 15,0 5-140-15</inkml:trace>
          <inkml:trace contextRef="#ctx0" brushRef="#br0" timeOffset="83208.3306">437 9418 460 0,'0'0'41'15,"0"0"-33"-15,0 0-8 0,0 0 0 16,9-4 177-16,-1 4 34 0,1-8 6 0,-4 5 2 16,12-5-116-16,-12 0-23 0,3 0-5 0,5-4-1 0,-4 5-32 0,0-5-6 15,4-4-2-15,5 5 0 0,-10-5-1 16,1 0 0-16,4-3 0 0,1-1 0 0,-1 5-1 0,4-9 0 16,-8 5 0-16,4-4 0 0,0-1 0 0,-4 1-1 15,0-5 0-15,0 1 0 0,4 4-6 0,-4-1-1 16,-5 1 0-16,5 0 0 0,-5 7-9 0,-4-4-3 15,0 5 0-15,-4-1 0 0,-1 5 0 0,1 3 0 16,0-4 0-16,-1 8 0 0,1 0 12 0,-9 4 1 16,0 0 1-16,-1 4 0 0,1 4-10 0,0 4-1 15,-4 3-1-15,-5 9 0 0,0-1-5 0,0 4-1 16,-9 5 0-16,5 3 0 0,-1 0-8 0,5-4 10 16,5 0-10-16,-1 0 10 0,1-3 22 0,8 3 5 15,5-8 1-15,-1 5 0 0,1-5-27 0,13 4-11 16,-5-3 8-16,5-1-8 0,0 0 10 0,4-3-10 15,4-1 12-15,-4 1-12 0,9-4 9 0,-4-1-9 16,-1 1 0-16,5-1 9 16,5-7-89-16,3 0-17 0,6-8-4 0,7 0-1 0</inkml:trace>
        </inkml:traceGroup>
      </inkml:traceGroup>
    </inkml:traceGroup>
    <inkml:traceGroup>
      <inkml:annotationXML>
        <emma:emma xmlns:emma="http://www.w3.org/2003/04/emma" version="1.0">
          <emma:interpretation id="{00A36873-79BA-4F26-9AC7-6645E9F3F496}" emma:medium="tactile" emma:mode="ink">
            <msink:context xmlns:msink="http://schemas.microsoft.com/ink/2010/main" type="paragraph" rotatedBoundingBox="2201,10342 29967,8333 30198,11526 2432,135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4BF39F-F507-40CC-8330-51D737F00958}" emma:medium="tactile" emma:mode="ink">
              <msink:context xmlns:msink="http://schemas.microsoft.com/ink/2010/main" type="line" rotatedBoundingBox="2201,10342 29967,8333 30080,9897 2314,11906"/>
            </emma:interpretation>
          </emma:emma>
        </inkml:annotationXML>
        <inkml:traceGroup>
          <inkml:annotationXML>
            <emma:emma xmlns:emma="http://www.w3.org/2003/04/emma" version="1.0">
              <emma:interpretation id="{CD5D771A-0D70-4996-8418-EF429519E692}" emma:medium="tactile" emma:mode="ink">
                <msink:context xmlns:msink="http://schemas.microsoft.com/ink/2010/main" type="inkWord" rotatedBoundingBox="2217,10560 3413,10474 3478,11376 2282,11462"/>
              </emma:interpretation>
              <emma:one-of disjunction-type="recognition" id="oneOf17">
                <emma:interpretation id="interp81" emma:lang="" emma:confidence="0">
                  <emma:literal>we</emma:literal>
                </emma:interpretation>
                <emma:interpretation id="interp82" emma:lang="" emma:confidence="0">
                  <emma:literal>We</emma:literal>
                </emma:interpretation>
                <emma:interpretation id="interp83" emma:lang="" emma:confidence="0">
                  <emma:literal>WI</emma:literal>
                </emma:interpretation>
                <emma:interpretation id="interp84" emma:lang="" emma:confidence="0">
                  <emma:literal>WE</emma:literal>
                </emma:interpretation>
                <emma:interpretation id="interp85" emma:lang="" emma:confidence="0">
                  <emma:literal>WL</emma:literal>
                </emma:interpretation>
              </emma:one-of>
            </emma:emma>
          </inkml:annotationXML>
          <inkml:trace contextRef="#ctx0" brushRef="#br0" timeOffset="82655.1596">-467 8880 961 0,'-4'-12'42'0,"4"12"10"15,0-11-42-15,0 3-10 0,0-4 0 0,0 4 0 16,0-3 84-16,0 3 16 0,4-4 2 0,-4 4 1 16,0-3-21-16,4-1-4 0,1 4-1 0,-1 0 0 0,-4 0-18 0,5 1-4 15,3-5-1-15,1 8 0 0,-4 0-10 0,-5 4-1 16,0 0-1-16,8 4 0 0,-3-4-11 0,-1 8-3 16,9 4 0-16,-13-1 0 0,9 9-10 0,-5-1-2 15,5 9-1-15,0 11 0 0,-9 0 1 0,4 7 1 16,1 1 0-16,-1 4 0 0,-4 0 3 0,9-5 0 15,-5 1 0-15,1 4 0 0,8-8-6 0,-13 0-1 16,9-4 0-16,4 0 0 0,-4-4-13 0,-1-4 11 16,-3-4-11-16,8 1 10 0,-4-5-10 0,-5-4 10 15,5-3-10-15,-5-4 10 0,1-1-1 0,-5-11 0 16,0 0 0-16,0 0 0 0,0 0 2 0,0 0 0 16,8-7 0-16,1-9 0 0,-9 0 9 0,9-3 3 15,-9-4 0-15,4-5 0 0,1 1-23 0,-1-8 0 16,0 0-10-16,1-4 10 0,-1 0 0 0,1-4 0 15,3 4 8-15,1-4-8 0,0 8 8 0,4 0-8 0,-4 4 0 16,4-1 0-16,-4 9 0 0,0 3 0 0,-1 5 0 0,1 3 0 16,-4 4 0-16,3 1 0 0,-3 7 0 0,-5 0 0 15,0 0 0-15,9 7 0 0,-5 9 0 0,5 3 0 16,-5 5 0-16,0 7 0 0,1 0 0 0,-5 8 0 16,4 0 0-16,-4 0 0 0,5 4 0 0,-1-4 0 15,-4 0 0-15,4 0-15 0,5-4 3 0,0 0 1 16,-9-3 11-16,4-9 0 0,-4-4 0 0,5-3 8 15,-5-4-8-15,0-1 11 0,0-11-11 0,0 0 12 16,0 0 5-16,0 0 2 0,0 0 0 0,13-11 0 0,-4-5 5 16,-1-3 2-16,6-5 0 0,-6 1 0 0,6-4-3 15,-1-5-1-15,-5 1 0 0,6-4 0 0,3 0-11 0,-4 0-3 16,0-4 0-16,5 4 0 0,-5 4-8 0,-4-1-12 16,9 1 2-16,-5 0 1 0,-5 4 9 0,1-1-10 15,4 1 10-15,1 4-10 16,-1-5-39-16,4 1-8 0,-12 4-2 0,8-1-705 15,0 5-140-15</inkml:trace>
          <inkml:trace contextRef="#ctx0" brushRef="#br0" timeOffset="83208.3306">437 9418 460 0,'0'0'41'15,"0"0"-33"-15,0 0-8 0,0 0 0 16,9-4 177-16,-1 4 34 0,1-8 6 0,-4 5 2 16,12-5-116-16,-12 0-23 0,3 0-5 0,5-4-1 0,-4 5-32 0,0-5-6 15,4-4-2-15,5 5 0 0,-10-5-1 16,1 0 0-16,4-3 0 0,1-1 0 0,-1 5-1 0,4-9 0 16,-8 5 0-16,4-4 0 0,0-1 0 0,-4 1-1 15,0-5 0-15,0 1 0 0,4 4-6 0,-4-1-1 16,-5 1 0-16,5 0 0 0,-5 7-9 0,-4-4-3 15,0 5 0-15,-4-1 0 0,-1 5 0 0,1 3 0 16,0-4 0-16,-1 8 0 0,1 0 12 0,-9 4 1 16,0 0 1-16,-1 4 0 0,1 4-10 0,0 4-1 15,-4 3-1-15,-5 9 0 0,0-1-5 0,0 4-1 16,-9 5 0-16,5 3 0 0,-1 0-8 0,5-4 10 16,5 0-10-16,-1 0 10 0,1-3 22 0,8 3 5 15,5-8 1-15,-1 5 0 0,1-5-27 0,13 4-11 16,-5-3 8-16,5-1-8 0,0 0 10 0,4-3-10 15,4-1 12-15,-4 1-12 0,9-4 9 0,-4-1-9 16,-1 1 0-16,5-1 9 16,5-7-89-16,3 0-17 0,6-8-4 0,7 0-1 0</inkml:trace>
        </inkml:traceGroup>
        <inkml:traceGroup>
          <inkml:annotationXML>
            <emma:emma xmlns:emma="http://www.w3.org/2003/04/emma" version="1.0">
              <emma:interpretation id="{656EF102-DD79-42DA-97A3-CFA8C492AE5F}" emma:medium="tactile" emma:mode="ink">
                <msink:context xmlns:msink="http://schemas.microsoft.com/ink/2010/main" type="inkWord" rotatedBoundingBox="4551,10367 9744,9992 9830,11180 4637,11556"/>
              </emma:interpretation>
              <emma:one-of disjunction-type="recognition" id="oneOf18">
                <emma:interpretation id="interp86" emma:lang="" emma:confidence="1">
                  <emma:literal>introduce</emma:literal>
                </emma:interpretation>
                <emma:interpretation id="interp87" emma:lang="" emma:confidence="0">
                  <emma:literal>introdvie</emma:literal>
                </emma:interpretation>
                <emma:interpretation id="interp88" emma:lang="" emma:confidence="0">
                  <emma:literal>introduie</emma:literal>
                </emma:interpretation>
                <emma:interpretation id="interp89" emma:lang="" emma:confidence="0">
                  <emma:literal>introdrie</emma:literal>
                </emma:interpretation>
                <emma:interpretation id="interp90" emma:lang="" emma:confidence="0">
                  <emma:literal>introdvee</emma:literal>
                </emma:interpretation>
              </emma:one-of>
            </emma:emma>
          </inkml:annotationXML>
          <inkml:trace contextRef="#ctx0" brushRef="#br0" timeOffset="84209.9747">1972 8533 1987 0,'-17'-12'88'0,"17"12"18"0,0 0-85 0,-9 0-21 16,-4 0 0-16,13 0 0 0,-9 4 0 0,0 4-10 15,5 4 1-15,-9-1-866 0</inkml:trace>
          <inkml:trace contextRef="#ctx0" brushRef="#br0" timeOffset="84065.8539">1911 9028 288 0,'0'0'25'0,"0"0"-25"16,0 0 0-16,0 0 0 0,0 0 163 0,0 0 27 15,4-8 6-15,-4 8 0 0,5-11-67 0,-5 11-13 16,4-12-4-16,-4 12 0 0,0 0-8 0,0 0-3 16,0 0 0-16,0 0 0 0,0 0-22 0,0 0-5 0,0 0-1 15,0 16 0-15,-4-5-33 0,4 9-8 0,0-5 0 0,-5 9-1 16,5-1-4-16,-4 4-1 0,8 1 0 0,-4-1 0 16,-4 4-2-16,4-3 0 0,0-5 0 0,0 4 0 15,0-3-2-15,0-5-1 0,4 1 0 16,1-1 0-16,-1-7-9 0,1 0-3 0,-1-1 0 0,5-3 0 15,-1 0-9-15,1-4-11 0,0-8 3 0,4 0 0 16,0 0-169-16,1-8-34 16,16-19-6-16,-8-8-2 0</inkml:trace>
          <inkml:trace contextRef="#ctx0" brushRef="#br0" timeOffset="84654.8648">2174 9094 1825 0,'0'0'40'0,"0"0"8"0,0 0 1 0,0 0 3 0,9 12-41 0,0 8-11 0,0-1 0 0,-1 1 0 16,-8-1 63-16,0 5 10 0,5-1 3 0,-1 0 0 15,0-3-28-15,-4 3-6 0,5-3-1 0,-1-5 0 0,5 1-24 0,-9 0-5 16,0-5 0-16,0 1-1 16,0-12 1-16,0 0 0 0,0 0 0 0,0 0 0 0,0 0-2 0,0 0 0 15,0 0 0-15,0 0 0 0,9-16-1 0,0 5 0 16,4-9 0-16,-4 1 0 0,-1-1-9 0,1 1 10 15,0-5-10-15,4 5 10 0,0-1-10 0,0 1 0 16,1 3 0-16,-1 4 0 0,0 5 12 0,0 3 0 16,-13 4 0-16,0 0 0 0,13 4 11 0,0 3 2 15,0 5 1-15,-8 4 0 0,4-1 0 0,-5 5 0 16,0 3 0-16,1-3 0 0,-1-1-10 0,1 1-1 16,3-1-1-16,-3-3 0 0,-5-1-14 0,4-3 9 15,1-4-9-15,8 0 8 0,-5 0-22 0,1-5-5 16,-9-3-1-16,9 4-771 15,9 0-154-15</inkml:trace>
          <inkml:trace contextRef="#ctx0" brushRef="#br0" timeOffset="85243.6238">2968 8935 806 0,'0'0'36'0,"0"0"7"0,-8 0-35 0,3-4-8 0,5 4 0 0,0 0 0 16,0 0 125-16,-9 0 23 0,1-4 5 0,8 4 1 15,0 0-58-15,0 0-12 0,0 0-3 0,0 0 0 16,13 4-22-16,9 0-5 0,0-4-1 0,4 0 0 15,5 3-1-15,8-3-1 0,5 0 0 0,0 0 0 16,4-3 1-16,9 3 0 0,-4-4 0 0,-9 0 0 16,-9 0-20-16,0 0-3 0,9 0-1 0,-5 0 0 15,-4-4-20-15,-4 4-8 0,0 1 0 0,-5-1 9 16,-4 0-39-16,-4 4-8 0,-5-4-2 16,-4 0-624-16,-9 4-126 0</inkml:trace>
          <inkml:trace contextRef="#ctx0" brushRef="#br0" timeOffset="85490.5601">3284 8443 1699 0,'0'0'75'0,"9"8"16"0,-9 4-73 0,0 7-18 15,4 5 0-15,1 3 0 0,-1 8 61 0,1 0 9 16,-1 8 2-16,-4 4 0 0,4 0 36 0,-4-1 8 15,-4 9 2-15,4 0 0 0,-9-5-34 0,9-3-8 16,-4 0 0-16,4 0-1 0,-9-1-31 0,5-3-5 16,4-4-2-16,-5 0 0 0,-4-4-24 0,5 4-5 15,4-3 0-15,-4-1-8 16,-5 0-18-16,0-4-10 0,5 0-3 0,4 0 0 16,4 1-177-16,-4-1-35 0</inkml:trace>
          <inkml:trace contextRef="#ctx0" brushRef="#br0" timeOffset="85813.1678">3819 9114 2246 0,'0'0'49'0,"0"0"11"0,0 0 1 0,0 0 3 16,0 0-52-16,0 0-12 0,5 8 0 0,-1 3 0 0,-4 5 15 0,5 0 0 15,3 7 0-15,1 0 0 0,-4 1 29 0,-1 3 5 16,-4 0 2-16,9 5 0 0,-1-9-35 0,-3 4-8 15,-10-7 0-15,5-1-8 0,5 1 12 0,-5-5-4 16,-5 1 0-16,1-4-8 0,0-1 16 0,4-11-4 16,0 0-1-16,0 0 0 0,-9 0-3 0,9 0 0 15,0 0 0-15,9-3 0 0,-5-9 4 0,0 0 1 16,1 0 0-16,-1 1 0 0,5-9-1 0,0 5-1 16,-9-5 0-16,9-3 0 0,8-1 1 0,-4 1 0 15,-8 3 0-15,8-3 0 0,0 0-2 0,5 3 0 16,-1-3 0-16,-4 3 0 0,-4 5-10 0,9-5-9 15,4 5 9-15,-1-1-13 16,-16 0-149-16,12 9-30 0,36-17-5 16,-13 16-2-16</inkml:trace>
          <inkml:trace contextRef="#ctx0" brushRef="#br0" timeOffset="86231.0192">4653 9079 633 0,'0'0'56'0,"4"-8"-44"0,-4 0-12 0,5 0 0 15,-5 8 167-15,0 0 31 0,-5-3 6 0,-3-1 2 16,-1 0-68-16,0 4-14 0,-4 4-2 0,0 0-1 16,0-1-34-16,-1 5-7 0,-3 0-2 0,8 8 0 15,-4-1-25-15,0 1-5 0,0 7 0 0,-5 1-1 0,9-1-21 0,1 0-4 16,-1 1-1-16,0-1 0 0,0-3-3 0,9 3-1 15,-4-3 0-15,8-5 0 0,-4 5 7 0,5-9 0 16,-1 1 1-16,0-4 0 0,1 0-25 0,-5-8 0 16,0 0 0-16,17 0 0 0,-4-4 10 0,1-4-10 15,-1-4 12-15,4 1-12 0,-3-5 12 0,3-3-12 16,-4-1 12-16,-4 1-12 0,4-5 10 0,0 1-10 16,-4-1 8-16,0 1-8 0,0 3 13 0,-1 1-2 15,-8-1-1-15,0 1 0 0,5 3 22 0,-5 5 5 16,0-1 1-16,-5 4 0 0,-3 0-30 0,8 8-8 15,-9 0 0-15,-4 4 0 16,0 8-168-16,-9 0-36 0,-22 19-6 0,13-4-2 0</inkml:trace>
          <inkml:trace contextRef="#ctx0" brushRef="#br0" timeOffset="86688.9147">5280 9102 1774 0,'0'-11'79'0,"0"3"16"16,0 4-76-16,0-4-19 0,0 4 0 0,-4 0 0 15,4 0 96-15,-9-3 15 0,0 3 3 0,5 0 1 16,-9 8-52-16,4-4-11 0,-4 4-1 0,4-1-1 0,-8 5-31 0,4 0-7 15,-5 4 0-15,0 3-1 0,1 1-11 0,-1 7 0 16,5 1 0-16,0-1 0 0,0 8-13 0,4-3 5 16,0-1 8-16,9 4-13 0,-4 0 13 0,4-3 0 15,0-1 0-15,4-8 0 0,5 5 0 0,-5-5 0 16,1-3 0-16,4-4 10 0,-5-1 14 0,-4-11 4 16,0 0 0-16,13-4 0 0,-4 4-6 0,0-11-1 15,4 3 0-15,0-8 0 0,-4-3-1 0,4-5 0 16,0-3 0-16,0 0 0 0,5-4-8 0,-5-8-1 15,0-8-1-15,5 0 0 0,-1-8-1 0,1-3 0 16,-5-4 0-16,9-1 0 0,-5 1 1 0,5 3 0 16,0 1 0-16,0-1 0 0,-4 5-10 0,-1 11 0 15,-3 0 0-15,-1 12 8 0,-9-1-8 0,5 13 0 16,-5 3 9-16,-4 5-9 0,0 11 18 0,0 0-1 16,0 15 0-16,-9 9 0 0,-4 3 0 0,-4 8 0 15,-1 4 0-15,-4 4 0 0,5 8-27 0,-1-1-6 0,-4 5 0 16,9 0-1-16,0-1-2 0,4 1 0 0,5-1 0 0,-1-3 0 31,1-4-190-31,0-4-39 0,12 23-7 0,-3-27-1 0</inkml:trace>
          <inkml:trace contextRef="#ctx0" brushRef="#br0" timeOffset="86944.3161">5592 9020 2250 0,'0'0'49'0,"0"0"11"0,4 12 1 0,1 4 3 0,3 7-52 0,1 0-12 16,-4 5 0-16,3 3 0 0,1-4 56 0,0 1 8 16,-5 3 1-16,5-4 1 0,-4-4-34 0,-1 5-6 15,5-9-2-15,-5 1 0 0,0-5 13 0,1-3 3 16,4-4 0-16,-9-8 0 0,8 4-26 0,6-4-5 16,-6-8-1-16,5 0 0 0,1-4 7 0,-1 1 1 15,0-9 0-15,0 1 0 0,0-9-7 0,-4 1-1 16,4-4 0-16,-4-4 0 0,4 0 20 0,0 0 3 15,-4 0 1-15,4-4 0 16,0 7-52-16,1 1-9 0,-6-4-3 0,1 8 0 16,4-1-48-16,-4 9-9 0,0 3-3 0,4 5-1075 0</inkml:trace>
          <inkml:trace contextRef="#ctx0" brushRef="#br0" timeOffset="87232.5504">6456 8724 2368 0,'0'0'52'16,"0"0"12"-16,0 0 1 0,0 8 1 0,-9 7-53 0,1 1-13 0,-5 0 0 0,-1 3 0 16,-3 1 48-16,-1 7 8 0,1-4 0 0,-1 1 1 0,1 3 3 0,-1 0 0 15,5 1 0-15,0-1 0 16,4 4-39-16,0-4-7 0,0-3-2 0,5-1 0 0,0 1-12 0,-1-5 0 15,5 1 0-15,0-5 0 16,5 1-114-16,3-1-26 0,1-3-4 0,4 0-969 16</inkml:trace>
          <inkml:trace contextRef="#ctx0" brushRef="#br0" timeOffset="87498.4414">6562 9075 1890 0,'0'0'84'0,"13"0"16"0,0 0-80 0,9 0-20 16,-5 0 0-16,5 0 0 0,5-4 77 0,-5-4 11 16,4 0 3-16,5-3 0 0,-5 3-10 0,0-4-1 15,5 1-1-15,0-5 0 0,-1 0-15 0,1 1-4 16,-5-1 0-16,1-3 0 0,-5 3-41 0,0-3-9 16,-5-1-2-16,1 4 0 0,-5 1-8 0,-4-1 8 0,-1 5-8 0,-8-1 8 15,0 4 4-15,0 0 0 0,-4 0 0 0,-5 5 0 16,0-1-4-16,-4 4 0 0,-4 0 0 0,-5 4 0 15,4-1 20-15,-4 5 3 0,-4 4 1 0,0 0 0 16,-1 3-21-16,1 5-11 0,8-1 12 0,1 5-12 0,-1-1 0 0,1 4 0 0,4 1 0 0,4-1 0 31,0-4 0-31,9 9 0 0,0-9 0 0,9 0-12 16,-5 1 12-16,9-1 0 0,1-3 0 0,3-1 0 16,5-7-108-16,9 3-15 0,4-3-3 15,4-4-1056-15</inkml:trace>
        </inkml:traceGroup>
        <inkml:traceGroup>
          <inkml:annotationXML>
            <emma:emma xmlns:emma="http://www.w3.org/2003/04/emma" version="1.0">
              <emma:interpretation id="{8B40B56E-2B33-4DC4-A89A-572ED9F6D9B2}" emma:medium="tactile" emma:mode="ink">
                <msink:context xmlns:msink="http://schemas.microsoft.com/ink/2010/main" type="inkWord" rotatedBoundingBox="11554,10427 12072,10390 12116,11003 11599,11041"/>
              </emma:interpretation>
              <emma:one-of disjunction-type="recognition" id="oneOf19">
                <emma:interpretation id="interp91" emma:lang="" emma:confidence="1">
                  <emma:literal>a</emma:literal>
                </emma:interpretation>
                <emma:interpretation id="interp92" emma:lang="" emma:confidence="0">
                  <emma:literal>A</emma:literal>
                </emma:interpretation>
                <emma:interpretation id="interp93" emma:lang="" emma:confidence="0">
                  <emma:literal>.</emma:literal>
                </emma:interpretation>
                <emma:interpretation id="interp94" emma:lang="" emma:confidence="0">
                  <emma:literal>Q</emma:literal>
                </emma:interpretation>
                <emma:interpretation id="interp95" emma:lang="" emma:confidence="0">
                  <emma:literal>U</emma:literal>
                </emma:interpretation>
              </emma:one-of>
            </emma:emma>
          </inkml:annotationXML>
          <inkml:trace contextRef="#ctx0" brushRef="#br0" timeOffset="88230.0355">9273 8724 921 0,'4'-20'82'0,"1"13"-66"0,-1-5-16 0,0 0 0 0,-4 1 150 0,5-5 26 16,-5 8 6-16,0-4 1 0,0 1-44 0,-5-1-9 15,1 4-2-15,0 0 0 0,-5 1-39 0,0-1-8 16,-4 4-1-16,4 0-1 0,-4 0-32 0,-5 8-7 16,-4 0 0-16,5 0-1 0,-1 8-17 0,-4-1-3 15,1 9-1-15,-1 3 0 0,-5 4-8 0,1 12-2 16,0 0 0-16,-1 4 0 0,5 0 2 0,-4 4 0 15,8-4 0-15,5 0 0 0,9-4-1 0,0 0 0 16,-1-8 0-16,10 0 0 0,-1-7 13 0,5-1 2 16,-5-7 1-16,5-1 0 0,4-7-25 0,0-4 0 15,0 0 0-15,5-8 0 0,-1-4 12 0,5-7-4 16,0-1 0-16,5-7 0 0,-5-5-8 0,4 1 0 16,0-8 0-16,1-4 0 0,-6-4 0 0,6 0-12 15,-1 0 2-15,0 4 1 0,1 4 9 0,-5 4 0 16,-5 4 0-16,1 7 0 0,-5 4 23 0,0 5 6 0,-8 3 2 15,-5 8 0-15,0 0 12 0,0 0 2 0,0 0 1 16,0 16 0-16,-5 3-18 0,1 4-3 0,-1 1-1 0,1 3 0 16,-5 8-16-16,9-4-8 0,0 5 0 0,0-1 8 31,-4-4-57-31,4 4-12 0,4 0-3 0,1-8 0 0,3 1-149 16,6-9-31-16</inkml:trace>
        </inkml:traceGroup>
        <inkml:traceGroup>
          <inkml:annotationXML>
            <emma:emma xmlns:emma="http://www.w3.org/2003/04/emma" version="1.0">
              <emma:interpretation id="{DC136BE7-ADEC-402F-B996-F4F016FB1C06}" emma:medium="tactile" emma:mode="ink">
                <msink:context xmlns:msink="http://schemas.microsoft.com/ink/2010/main" type="inkWord" rotatedBoundingBox="13801,10285 16085,10120 16131,10748 13846,10913"/>
              </emma:interpretation>
              <emma:one-of disjunction-type="recognition" id="oneOf20">
                <emma:interpretation id="interp96" emma:lang="" emma:confidence="1">
                  <emma:literal>new</emma:literal>
                </emma:interpretation>
                <emma:interpretation id="interp97" emma:lang="" emma:confidence="0">
                  <emma:literal>now</emma:literal>
                </emma:interpretation>
                <emma:interpretation id="interp98" emma:lang="" emma:confidence="0">
                  <emma:literal>naw</emma:literal>
                </emma:interpretation>
                <emma:interpretation id="interp99" emma:lang="" emma:confidence="0">
                  <emma:literal>news</emma:literal>
                </emma:interpretation>
                <emma:interpretation id="interp100" emma:lang="" emma:confidence="0">
                  <emma:literal>New</emma:literal>
                </emma:interpretation>
              </emma:one-of>
            </emma:emma>
          </inkml:annotationXML>
          <inkml:trace contextRef="#ctx0" brushRef="#br0" timeOffset="89105.5238">11115 8619 1659 0,'9'-12'73'0,"-4"4"16"0,-1 4-71 0,5-4-18 16,4 5 0-16,-4-1 0 0,4 0 76 0,0 0 11 16,0 0 2-16,0 4 1 0,1 4-30 0,-6 0-7 15,6 4-1-15,-1 3 0 0,0 1-16 0,0 7-4 16,-4 1-1-16,0 7 0 0,-5 4 18 0,5 1 4 16,-1-1 1-16,-3 4 0 0,-1 0-10 0,1 0-3 15,-1-4 0-15,-4 1 0 0,0-5-13 0,4 0-4 16,-8-7 0-16,4-1 0 0,0-7-2 0,-4 0-1 15,-1-5 0-15,5-7 0 0,0 0-3 0,0 0-1 16,0 0 0-16,-9-7 0 0,1-1-6 0,3 0-2 0,1-8 0 0,0-3 0 16,4-1-9-16,0-7 8 0,0-8-8 0,4 0 8 15,0-4-8-15,5 4 0 0,4-4 0 0,5 0 0 16,-1 0-8-16,5 4 8 0,5 3-10 0,-5 1 10 16,4 4 0-16,0 7 0 0,-4 9 0 0,-4 3 0 15,8 0 0-15,-8 12 0 0,-1 4 0 0,1 4 0 16,-5 3 16-16,-4 5 4 0,-5 3 0 0,5 4 0 15,-5 1-7-15,-4-1-1 0,0 4 0 0,0-4 0 16,0 1-3-16,0-1-1 0,-4-4 0 0,-1 1 0 16,5-5-8-16,-4 1 8 0,4-1-8 0,4-3 8 15,1-4-60-15,-1-1-13 0,-4 1-3 16,9-4 0-16,-5 0-115 0,5-4-23 0,-9-4-5 16</inkml:trace>
          <inkml:trace contextRef="#ctx0" brushRef="#br0" timeOffset="89540.6868">11896 8736 2102 0,'0'0'46'0,"0"0"10"0,0 0 1 0,0 0 3 0,9 7-48 0,0-3-12 16,4 0 0-16,0 0 0 0,0-4 37 0,1-4 6 15,-1 0 1-15,4 0 0 0,1-3-12 0,4-1-1 16,-5-4-1-16,5 0 0 0,5 1 0 0,-1-1 0 15,-8-4 0-15,3-3 0 0,1 3-15 0,-4-3-3 0,4 3-1 0,-5-3 0 16,-3 3 1-16,-1-3 0 0,0-1 0 0,-4 5 0 16,-1 3-1-16,1-4 0 0,-9 1 0 0,0 3 0 15,-4-4 24-15,-1 5 5 0,-3-5 0 0,-5 4 1 16,4 5-24-16,-4-1-5 0,-1 0 0 0,1 4-1 16,-4 0-11-16,4 4 10 0,-1 4-10 0,-3 4 10 15,-1 4-2-15,-4 3-8 0,5 1 12 0,-1 7-4 16,-4 4-8-16,5 1 0 0,-1-1 0 0,1 4 0 15,4-3 0-15,-1-1 0 0,1 0 0 0,4 0 0 16,1-3 0-16,3-5 0 0,5 5 0 0,0-5 0 16,5-3 12-16,8-1-2 0,0-3-1 0,9-4 0 15,0 0-101-15,9-4-20 0,-1-4-4 16,10 0-662-16,4-4-133 0</inkml:trace>
          <inkml:trace contextRef="#ctx0" brushRef="#br0" timeOffset="89915.4544">12642 8478 1976 0,'0'0'44'0,"0"0"8"0,0 0 3 0,0 0 0 0,0 0-44 0,0 0-11 15,0 0 0-15,0 0 0 0,0 0 78 0,5 8 14 16,-1 8 2-16,0-1 1 0,1 1-19 0,-1 7-4 16,-4 1-1-16,-4 3 0 0,4 4-9 0,-5-4-2 15,5 5 0-15,0-5 0 0,-4 0-38 0,4-3-8 16,0-1-2-16,0-3 0 0,0-1 22 0,4-3 4 15,-4-1 1-15,5-3 0 0,-1-8-28 0,-4-4-11 16,0 0 8-16,13-4-8 0,1-4 12 0,-1-4-4 16,4-3 0-16,1-5 0 0,-1-3-8 0,5 0 8 0,0-5-8 0,-4 1 8 15,4-4-8-15,0 3 0 0,4 1 0 16,-4-4 0-16,0 8 0 0,-5-1 0 0,1 9 0 0,-5 3 0 16,0 0 12-16,-4 4-4 0,-9 8 0 0,0 0 0 15,0 0 18-15,9 16 3 0,-5 0 1 0,-4-1 0 16,0 9-30-16,0-1 8 0,0 0-8 0,5 1 0 15,-1-5 8-15,-4 1 0 0,4-5-8 0,5 1 12 16,0-4-12-16,0-1 0 0,4-3 8 0,0-4-8 16,0 0 0-16,5-8 0 0,-1-4 0 0,1 0 0 15,-1-3 0-15,5-5 0 0,0-3 0 0,-4-1 0 0,4 1 0 16,-5-1 0-16,1-3 0 0,-5-1 0 0,0 1 0 16,0 0 0-16,-4-1 0 0,0 5 0 0,0-5 0 0,-1 5 0 15,-3-5 8-15,-1 5-8 0,5-1 0 0,-5 5-18 16,1-5 4-16,-5 9 1 15,4-5-121-15,-4 0-24 0,0 9-5 0,0-5-1081 16</inkml:trace>
        </inkml:traceGroup>
        <inkml:traceGroup>
          <inkml:annotationXML>
            <emma:emma xmlns:emma="http://www.w3.org/2003/04/emma" version="1.0">
              <emma:interpretation id="{6EA5E11E-0ABC-4E1A-B390-F755B4B567F0}" emma:medium="tactile" emma:mode="ink">
                <msink:context xmlns:msink="http://schemas.microsoft.com/ink/2010/main" type="inkWord" rotatedBoundingBox="17641,9225 22276,8889 22369,10172 17734,10507"/>
              </emma:interpretation>
              <emma:one-of disjunction-type="recognition" id="oneOf21">
                <emma:interpretation id="interp101" emma:lang="" emma:confidence="0.5">
                  <emma:literal>Boolean</emma:literal>
                </emma:interpretation>
                <emma:interpretation id="interp102" emma:lang="" emma:confidence="0">
                  <emma:literal>Boo lean</emma:literal>
                </emma:interpretation>
                <emma:interpretation id="interp103" emma:lang="" emma:confidence="0">
                  <emma:literal>Book lean</emma:literal>
                </emma:interpretation>
                <emma:interpretation id="interp104" emma:lang="" emma:confidence="0">
                  <emma:literal>Booo lean</emma:literal>
                </emma:interpretation>
                <emma:interpretation id="interp105" emma:lang="" emma:confidence="0">
                  <emma:literal>boo lean</emma:literal>
                </emma:interpretation>
              </emma:one-of>
            </emma:emma>
          </inkml:annotationXML>
          <inkml:trace contextRef="#ctx0" brushRef="#br0" timeOffset="101621.6321">15218 7694 403 0,'0'0'17'0,"0"0"5"0,0-7-22 0,0-5 0 16,4 4 0-16,0 0 0 0,1-3 135 0,-1-1 22 15,-4 0 5-15,5-3 1 0,3-1-47 0,-3 0-10 16,3 1-2-16,-3-1 0 0,-1 5-20 0,1-1-5 16,3 0-1-16,-3 8 0 0,-1-4-20 0,-4 8-4 15,5-7-1-15,-5 7 0 0,0 0-27 0,0 0-6 16,0 0 0-16,0 15-1 0,0 9 12 0,-5 3 2 15,-4 4 1-15,1 8 0 0,-6 0-13 0,1 8-2 16,0 0-1-16,0 7 0 0,-5-3 2 0,5 4 0 16,-4-5 0-16,4 9 0 0,-1-9-3 0,1 1 0 15,0 0 0-15,4-4 0 0,-4-8 10 0,4 0 1 16,1-4 1-16,-1 0 0 0,0-8-4 0,0-3-1 0,0-1 0 16,5-4 0-16,0-7-3 0,-1 4-1 0,1-5 0 0,0-3 0 15,4-8-20-15,0 0 0 0,0 0 0 0,0 8 0 16,0-8 11-16,0 0-3 0,0 0 0 0,0 0 0 15,0 0-8-15,0 0 0 0,0 0 0 0,0 0 0 16,0 0 0-16,0 0 8 0,0 0-8 0,0 0 8 16,0 0-8-16,0 0 0 0,0 0 0 0,0 0 0 15,4-4 0-15,5-4 0 0,-5 4 0 0,-4 4 0 16,9-7 0-16,0-1 0 0,-5 0 0 0,0 0 0 0,1 0 0 16,-1 1 0-16,1-5 0 0,-1 4 0 15,0 0 0-15,1 1 0 0,-1-5 0 0,1 4 0 16,3 0 0-16,-3 0 0 0,-1-3 0 0,5 3 0 0,-5-4 0 0,5 1 0 15,-5-1-10-15,1 0 10 0,4-3 0 16,-1 3 0-16,1 0-8 0,0-3 8 0,0-1 0 0,4 0 0 16,-4 1-10-16,4 3 10 0,0-4-8 0,0 5 8 15,0-1-10-15,0 4 10 0,5-3 0 0,-5 3 0 16,5 0-8-16,-5 4 8 0,0 4 0 0,0-4 0 16,0 4 0-16,0 0 0 0,1-4 0 0,-6 8 0 15,1 0 0-15,4 4 0 0,-4-4 0 0,0 0 0 16,-5 7 0-16,5 1 0 0,-5 0 0 0,1-1 0 15,-10 5 0-15,5 0 0 0,-8 3 0 0,-1 1 0 16,-4 3 0-16,-5 4 0 0,-4 5 13 0,-4-5-4 16,0 0-1-16,-5 4 0 0,0-7-8 0,-4-1 8 15,4-3-8-15,1-1 8 0,-1-7 0 0,0 3 0 16,5-3 0-16,4-4 0 0,4-4-8 0,5 0-11 0,0 0 3 16,9-4-746-16,-1-4-149 15</inkml:trace>
          <inkml:trace contextRef="#ctx0" brushRef="#br0" timeOffset="103115.5481">15178 7718 403 0,'0'0'36'0,"0"0"-36"0,0 0 0 0,0 0 0 15,0 0 85-15,0 0 11 0,0 0 1 0,0 0 1 16,0-8-16-16,0 8-3 0,0-12-1 0,0 12 0 16,0-7-11-16,9-1-3 0,-9 8 0 0,4-8 0 15,1 0-40-15,-1 0-8 0,-4 8-1 0,9-4-1 16,-5-3 31-16,5-1 7 0,0 4 0 0,0 4 1 15,-1-4-2-15,5 0-1 0,-4 4 0 0,4 0 0 16,1 0-19-16,-6 4-4 0,1-4-1 0,4 4 0 0,-4 4-13 16,-5 0-2-16,5-5-1 0,0 5 0 0,0-4-10 0,0 4 0 15,-1 0 0-15,-3 0 0 0,8-1 8 0,-4 1-8 16,-1 0 12-16,1 4-4 0,4-1 10 0,-8 5 2 16,4-8 0-16,-1 7 0 0,-3 1-8 0,-1 3-2 15,0-7 0-15,5 4 0 0,-9 3 8 0,0 1 2 16,-4-5 0-16,-1 5 0 0,1-5 9 0,-9 9 3 15,0-1 0-15,-5 1 0 0,1-5 7 0,-1 4 1 16,-4-3 1-16,5 3 0 0,-10-3-17 0,10-1-3 16,-10-3-1-16,5 0 0 0,1-1 13 0,-1-3 3 15,4-4 0-15,-4 3 0 0,5 1-36 0,-1-8 0 16,0 0 0-16,1-4 0 16,4 0-27-16,0-8-12 0,-1 0-2 0,1-3-1 0</inkml:trace>
          <inkml:trace contextRef="#ctx0" brushRef="#br0" timeOffset="104108.2049">15968 8088 576 0,'0'0'25'0,"0"-4"6"0,0 4-31 0,0 0 0 0,0 0 0 0,0 0 0 16,0-7 162-16,0 7 26 16,0 0 6-16,-9-8 1 0,9 8-91 0,-4 0-17 15,-10-4-4-15,6 4-1 0,-5 4-19 0,4 0-4 0,-4 3-1 0,-5 1 0 16,5 4-10-16,-5 4-3 0,5 3 0 15,-4 4 0-15,-1 5 2 0,1-1 0 0,3 0 0 16,1 5 0-16,4-5-19 0,1 4-4 0,-1 0-1 16,5-3 0-16,4-1-5 0,4-8-1 0,0 1 0 15,1-1 0-15,3-3-17 0,6-4-11 0,-1-1 2 0,0-7 0 16,4 0 9-16,1-8 8 0,4 0-8 0,0-7 11 16,0 3-3-16,0-4-8 0,4-7 12 0,-4-1-4 15,0 1-8-15,-4-5 8 0,-1 1-8 0,1-4 8 16,-5-1-8-16,-4 1 0 0,-1 0 0 0,-3-1 8 15,-1 1 0-15,-8 8-8 0,4-5 12 0,-9 9-4 16,0-1 21-16,0 4 4 0,-4 1 1 0,0 7 0 0,-4 0-7 16,3 0-2-16,-3 8 0 0,-1 0 0 0,5 3-17 0,-4 1-8 15,3 0 8-15,6 4-8 16,-6-1-59-16,10 5-17 0,0 0-3 0,-1 3-972 16</inkml:trace>
          <inkml:trace contextRef="#ctx0" brushRef="#br0" timeOffset="104601.9714">16749 8030 2066 0,'0'0'45'0,"0"0"10"0,0 0 1 0,0 0 3 0,-9 11-47 0,0-3-12 15,-8 0 0-15,3 4 0 0,-3-1 42 0,4 9 6 16,-9-4 2-16,0 3 0 0,4 1-15 0,-4 3-3 0,5 0-1 0,-1 1 0 15,1-1-22-15,-1-3-9 0,9-1 8 0,5 1-8 16,0-5 0-16,-1 1 0 0,10-4 0 0,-1-5 0 16,-4-7 0-16,9 8 0 0,0-4 0 0,8-4 0 15,1-4 0-15,-1-4 0 0,-4 1-8 0,5-1 8 16,4-4 0-16,-5 4 0 0,-3-7 0 0,-1 3 0 16,-9 0 0-16,9 1 0 0,5-5 0 0,-9 4 0 15,-5 1 0-15,0-1 0 0,5-4 0 0,0 5 0 16,0-1 17-16,-9 0-1 0,0 0-1 0,0 5 0 15,4-5 10-15,1 4 3 0,-14-4 0 0,4 9 0 16,-3-5-7-16,-1 4-1 0,0 0 0 0,-4 0 0 16,4 0-4-16,0 4 0 0,-4 0-1 0,4 4 0 15,-8 0-15-15,4 0-16 0,4 0 3 0,-4 4-764 16,0-1-153-16</inkml:trace>
          <inkml:trace contextRef="#ctx0" brushRef="#br0" timeOffset="105019.4154">17139 8260 864 0,'0'0'76'0,"0"0"-60"0,-4-8-16 0,4 8 0 16,0 0 220-16,0 0 40 0,4-8 9 0,-4 8 2 16,0-8-175-16,0 8-36 0,9-7-6 0,4-1-2 15,-8-4-22-15,8 0-5 0,9 1-1 0,0-1 0 16,-5 0 8-16,5 1 2 0,9-5 0 0,-1 0 0 16,6 1-13-16,-6-5-2 0,1 1-1 0,0-1 0 15,4 1 0-15,-4-1 0 0,-10-3 0 0,-3-4 0 16,8-1 13-16,-8 1 2 0,-1-4 1 0,-8 0 0 15,-4-4-21-15,3-4-4 0,10 0-1 0,-9 0 0 16,-5 0 24-16,-4 0 4 0,9-4 0 0,0 0 1 16,-9 0-81-16,0 0-16 15,0 4-3-15,0 0-1 0,8 8 52 0,-8 0 12 0,-8 7 0 0,3 1 0 16,10 7 48-16,-5 1 13 0,0 7 3 0,-9 0 0 0,4 0-64 16,1 4-26-16,0 0 2 0,4 4 0 0,-13 4 38 0,13-4 8 15,0 0 2-15,0 0 0 0,-22 16-24 0,13 3 0 16,9 1 0-16,4 7 0 0,-8 8-11 0,-5 0-6 15,-4 8-2-15,4 4 0 0,14 0 42 0,-10 8 8 16,-17 3 1-16,5 4 1 0,12-3 27 0,-8-1 6 16,-4 1 1-16,-5-1 0 0,0-3-39 0,-5 0-7 15,10-5-1-15,-5 1-1 0,-4-4-6 0,4 0-1 16,8-8 0-16,1 3 0 0,4-6-12 0,-4-5 0 16,5-4 0-16,8-7 0 15,0-1-59-15,4-3-17 0,-8-5-4 0,12 1-1 16,10-4-127-16,-5-8-24 0,5-12-6 0,-5-3-1 0</inkml:trace>
          <inkml:trace contextRef="#ctx0" brushRef="#br0" timeOffset="105468.2736">17749 8139 2070 0,'0'0'45'0,"0"0"10"0,0 0 1 0,0 0 3 0,0 0-47 0,0 0-12 0,9 8 0 0,4-4 0 16,-13-4 26-16,9 4 3 0,8-4 1 0,5 0 0 15,0 0 7-15,0-4 2 0,0 0 0 0,4-4 0 16,5 0-17-16,-5 0-3 0,1 1-1 0,-5-5 0 16,4-4-18-16,0 5 8 0,-4-5-8 0,0 0 0 15,-9-3 8-15,9-1-8 0,5 1 0 0,-10-1 0 16,-12 1 0-16,3 3 8 0,5-3-8 0,-4 3 0 0,0 1 24 0,-5-1-3 16,-4 4 0-16,5 1 0 0,4 3-8 0,-9 0-1 15,-9 0-1-15,0 0 0 0,9 8 17 0,-13 0 3 16,-5 4 1-16,-8 4 0 0,0 0-4 0,-1 4 0 15,5 3 0-15,-8 5 0 0,-1-1-20 0,0 5-8 16,9-1 0-16,-4 0 0 0,0 5 9 0,-1-1-9 16,10-4 8-16,-1 5-8 0,1 3 15 0,4 0-3 15,-5-4 0-15,5 5 0 0,13-1-12 0,-9-4 0 16,5-4 0-16,-1 5 0 0,14-1-10 0,0-4-5 16,-5-3-1-16,9-4 0 15,5-1-166-15,8-7-34 0</inkml:trace>
          <inkml:trace contextRef="#ctx0" brushRef="#br0" timeOffset="105721.777">18701 7928 2368 0,'0'0'52'0,"0"0"12"0,0 0 1 0,0 0 1 0,-9 4-53 0,-4 4-13 0,-4 0 0 0,-1 0 0 15,5 7 47-15,-9-3 6 0,4 4 2 0,-4-1 0 16,1 9-11-16,-6-1-1 0,1 0-1 0,4 5 0 15,-4 3-26-15,8 0-4 0,1-4-2 0,-5 1 0 16,-5-5-2-16,10 4-8 0,12-7 12 0,1 3-4 16,-5-3-8-16,5-9 0 0,8 1 0 0,1-4 0 15,8-4 0-15,-5-4 0 0,6 0-14 0,-1-4 5 0,9-4 9 0,0-7 0 16,0-1 0-16,-5 0 0 0,10-3 8 0,-1-5 1 16,-4-7 0-16,0 0 0 0,0 4-9 0,0-1 0 15,0 1 0-15,-1 4 0 0,-7-1 0 0,3 5 0 16,-8 3-12-16,4 5 12 0,-9 3 13 0,1 0 11 15,-5 8 1-15,0 0 1 0,0 0 5 0,0 0 1 16,0 12 0-16,0 3 0 0,-5 1-24 0,1 3-8 16,4 1 0-16,-4-1 9 0,-1 1-9 0,5 3 0 15,-4-3 0-15,4-1 0 16,0 1-136-16,-4-1-20 0,4-3-4 0</inkml:trace>
          <inkml:trace contextRef="#ctx0" brushRef="#br0" timeOffset="106070.4442">19004 7932 1555 0,'13'-11'138'0,"0"7"-110"0,-4-4-28 0,8 8 0 0,-3 0 90 0,-1 4 13 0,4 0 2 0,-4 3 1 16,1 1 2-16,-1 4 1 0,0 7 0 0,-4 1 0 16,0-1-26-16,-1 5-6 0,-3-1-1 0,3 5 0 15,-8-5-16-15,5 4-3 0,-5-3-1 0,0-1 0 16,0-3-12-16,0-1-4 0,0 1 0 0,0-9 0 15,0 1-32-15,0-12-8 0,0 0 0 0,0 0 0 16,0 0 8-16,0 0 0 0,0 0 0 0,0 0 0 16,0 0-8-16,9-4 8 0,-1-8-8 0,6-3 8 15,-1-5 0-15,0-3-8 0,4-4 12 0,1 3-4 0,4 1-8 16,-5-5 0-16,5 5 0 0,0 0 0 0,5 7 0 16,-5 0 0-16,0 1 0 0,-5 7 0 0,-4 4 21 15,5 0-1-15,-1 4 0 0,-3 4 0 0,-1 0-3 16,-5 4-1-16,6 4 0 0,-1-1 0 0,-4 5-8 0,-1-1-8 15,5 1 12-15,-4 7-12 0,0-3 0 0,0 3 0 16,0 1 0-16,-1-1-12 16,1 1-183-16,0-1-36 0</inkml:trace>
          <inkml:trace contextRef="#ctx0" brushRef="#br0" timeOffset="107616.4382">16705 8108 655 0,'0'0'28'0,"0"0"8"0,0 0-36 0,0 0 0 0,0 0 0 0,0 0 0 16,0 0 57-16,0 0 5 0,0 0 1 0,0 0 0 16,0 0 15-16,0 0 3 0,0 0 1 0,0 0 0 15,0 0-8-15,0 0-2 0,0 0 0 0,0 0 0 16,0 0-44-16,-5 0-8 0,-3-4-3 0,8 4 0 16,0 0 24-16,-9 4 5 0,-4 0 1 0,4 0 0 15,0-1-24-15,0 5-5 0,-4 0-1 0,0 0 0 16,0 4 38-16,4-1 7 0,-4-3 2 0,4 4 0 15,-4-4-22-15,4 3-4 0,5-3-1 0,0 8 0 0,-1-5-17 0,1 1-4 16,-5 0-1-16,5 3 0 0,4 1-6 0,0 0-1 16,0-5 0-16,-5 5 0 0,5-4 0 0,-4 3-8 15,-1-3 12-15,1 0-4 0,4-5-8 0,0 5 0 16,-4 0 0-16,-1-1 0 0,5-3 12 0,-4 4 11 16,4-4 1-16,0 3 1 0,0-3-40 0,0-8-8 15,0 12-1-15,0-4-1 0,0-8 57 0,0 0 11 16,0 0 2-16,4 11 1 0,5-3-34 0,-9-8-12 15,0 0 9-15,9 8-9 0,0-4 9 0,-9-4-9 16,13 4 10-16,-4 0-10 0,-9-4 8 0,13 0-8 16,-5 0 0-16,-8 0 9 0,0 0-9 0,14 4 0 15,-1-4 9-15,0 0-9 0,-13 0 20 0,9 4-1 16,4-4 0-16,-4 3 0 0,-1-3-19 0,-8 0-11 0,0 0 2 0,9 0 0 16,4 0 9-16,-4 0 16 0,-9 0-4 0,0 0-1 15,9-7-11-15,0 3 0 0,4-4 0 0,-4 0 0 16,-1 0 0-16,1 1 0 0,9-5-8 0,-5 4 8 15,-13-4 0-15,13 1 12 0,9-1-2 0,-4 0 0 16,-14 1-10-16,5-1 0 0,4 4 0 0,0 0 0 16,0 0 0-16,-4 1 0 0,-5-5 0 0,5 4 0 15,4 0 0-15,-4 1 0 0,-13-5 9 0,4 4-9 16,4 4 0-16,-4-4 0 0,-4 1 0 0,-1-5 0 16,-8 4 8-16,13-4-8 0,5 5 8 0,-5 7-8 0,-18-12 9 0,14 0-9 15,8-3 12-15,0-1-12 0,-8 0 10 0,-5-3-10 16,0 3 8-16,14 1-8 0,8-5 24 15,-13 5-1-15,-18-5 0 0,10 4 0 0,8 5-23 16,-5-1 0-16,-8 4 0 0,0 0 0 0,0 1 0 0,0 3 0 16,-1 0 0-16,-3 4 0 0,-9 0 0 0,-1 4 0 15,5 4 0-15,-4-1 0 16,-5-3-49-16,9 8-15 0,-4-4-2 0,0 3-1 16,4 1-60-16,4 0-12 0,1 0-2 0</inkml:trace>
        </inkml:traceGroup>
        <inkml:traceGroup>
          <inkml:annotationXML>
            <emma:emma xmlns:emma="http://www.w3.org/2003/04/emma" version="1.0">
              <emma:interpretation id="{F27A4841-DE53-4E02-9330-8D4DD545FC3C}" emma:medium="tactile" emma:mode="ink">
                <msink:context xmlns:msink="http://schemas.microsoft.com/ink/2010/main" type="inkWord" rotatedBoundingBox="23719,8850 29972,8397 30080,9897 23828,10349"/>
              </emma:interpretation>
              <emma:one-of disjunction-type="recognition" id="oneOf22">
                <emma:interpretation id="interp106" emma:lang="" emma:confidence="0.5">
                  <emma:literal>variable,</emma:literal>
                </emma:interpretation>
                <emma:interpretation id="interp107" emma:lang="" emma:confidence="0">
                  <emma:literal>Variable,</emma:literal>
                </emma:interpretation>
                <emma:interpretation id="interp108" emma:lang="" emma:confidence="0">
                  <emma:literal>variable</emma:literal>
                </emma:interpretation>
                <emma:interpretation id="interp109" emma:lang="" emma:confidence="0">
                  <emma:literal>variables</emma:literal>
                </emma:interpretation>
                <emma:interpretation id="interp110" emma:lang="" emma:confidence="0">
                  <emma:literal>Variable</emma:literal>
                </emma:interpretation>
              </emma:one-of>
            </emma:emma>
          </inkml:annotationXML>
          <inkml:trace contextRef="#ctx0" brushRef="#br0" timeOffset="108830.1078">21101 7831 1267 0,'0'0'56'0,"0"0"12"0,0 0-55 0,0-12-13 0,0 4 0 0,0-3 0 16,0 3 88-16,4-4 16 0,1 0 2 0,3-3 1 15,1 3-19-15,4-7-3 0,9-1-1 0,-4 9 0 16,8-5-32-16,-4 8-6 0,-4-7-2 0,4 7 0 16,-5 4-24-16,-4 8-4 0,1 0-2 0,-1 11 0 15,-5 1-14-15,-3 3 0 0,-1 5 0 0,-4 7 0 16,0 0 0-16,-9 4 0 0,5 4 0 0,-5 4 0 15,-4 0 0-15,-4 12 9 0,-1-5 1 0,0 5 0 16,1-8 8-16,-1-4 2 0,1-4 0 0,-1-8 0 0,5-4 5 16,-4-7 2-16,3-5 0 0,6-3 0 0,3-4 17 15,-4-4 3-15,9-4 1 0,0 0 0 0,0 0-23 0,0-8-4 16,5-4-1-16,4-4 0 0,-1 1 10 0,1-9 2 16,4 1 0-16,5-4 0 0,-1-4-21 0,1 3-11 15,0 1 12-15,3-4-12 0,1 3 21 0,0-3-2 16,0 4-1-16,0-4 0 0,5 0-9 0,-1-1-1 15,0 1-8-15,1-4 12 0,-1 4-12 0,5-4 0 16,-1 0 0-16,-3 4 0 16,-1 3-29-16,5 5-9 0,-5-1-2 0,0 9 0 15,-4 3-157-15,0 8-32 0,-4-4-7 0</inkml:trace>
          <inkml:trace contextRef="#ctx0" brushRef="#br0" timeOffset="109279.1925">22549 7644 1756 0,'0'0'78'0,"0"0"16"15,-5-8-75-15,1 4-19 0,0 0 0 0,-5-4 0 16,0 4 44-16,0 4 4 0,-4 0 2 0,0 0 0 0,0-7-3 0,-5 3-1 15,1 4 0-15,-5 0 0 0,0-4-2 0,-5 8 0 16,6 0 0-16,-6 3 0 0,-4-3-13 0,5 8-3 16,-5-4-1-16,5 11 0 0,-5 5-7 0,1 3 0 15,3-4-1-15,1 9 0 0,0-1-11 0,8 0-8 16,-4 0 9-16,5 0-9 0,4-3 9 0,4-1-9 16,4-4 8-16,1-3-8 0,4-5 18 0,4 1-2 15,1-4 0-15,-1-1 0 0,-4-11-16 0,9 4 10 16,4-4-10-16,5 0 8 0,-1-4-8 0,1-7 8 15,8 3-8-15,0-8 8 0,5-3-8 0,0-1 0 16,4-3 9-16,0-4-9 0,0-5 0 0,0 5 8 16,-8 0-8-16,3-4 0 0,-3 3 0 0,-5 5 9 15,4 0-9-15,-13 11 0 0,-4 0 8 0,0 4-8 16,-5 5 0-16,-4 3 0 0,0 0 17 0,0 0 0 16,0 0 0-16,4 11 0 0,-8 1-17 0,0 7 0 15,-5-3 8-15,4 7-8 0,1-3 0 0,-5 3-16 16,5 1 4-16,-5-1-765 0,0-3-153 15</inkml:trace>
          <inkml:trace contextRef="#ctx0" brushRef="#br0" timeOffset="109629.0391">22922 7655 2163 0,'13'-7'96'0,"-13"7"20"0,0 0-93 0,0 0-23 0,9 7 0 0,-1 9 0 15,1-4 37-15,-4 3 3 0,-1 1 1 0,-4 7 0 16,4 1-9-16,-4-5-1 0,0 8-1 0,0-3 0 0,0-1 27 0,0 1 6 16,-4-5 1-16,-5 1 0 0,5-5-64 0,-5-3-8 15,0-4-4-15,0 0-1 0,5-5 13 0,-5 1 0 16,0 0 0-16,9-4-9 0,-8 0 34 0,8 0 7 16,0 0 2-16,-5-4 0 0,-3 0-34 0,8 4 0 15,0-3 0-15,0 3 0 0,0-8 0 0,0 0 0 16,0 0 0-16,4 0 0 0,0 4 16 0,1-3-4 15,-1-5-1-15,-4 4 0 0,4 0 1 0,1-3 0 16,-1 3 0-16,5-4 0 0,0 0-12 0,-5 1 12 16,5-1-12-16,0-4 12 0,0 1-12 0,4-5 0 15,-5 5 9-15,10-5-9 0,-5 1 0 0,0-1 0 16,5-3 0-16,-1 3 0 0,1 5 0 0,0-1-15 16,-1-3 3-16,1-1 0 15,-1 1-153-15,1-1-31 0,-5 5-5 0</inkml:trace>
          <inkml:trace contextRef="#ctx0" brushRef="#br0" timeOffset="109877.3027">23514 7531 1728 0,'0'0'38'0,"0"7"8"0,-9 5 2 0,0 4 0 15,1-1-39-15,-1 5-9 0,0-1 0 0,0 1 0 0,5-1 104 0,0 1 20 16,-5-5 3-16,4 5 1 16,5-1-52-16,0-7-11 0,5 4-1 0,-1-1-1 0,-4-3-63 0,5 0 0 15,-1-1-9-15,5-3-1056 16</inkml:trace>
          <inkml:trace contextRef="#ctx0" brushRef="#br0" timeOffset="109968.7042">23874 7273 1612 0,'0'0'72'0,"0"0"14"0,0 0-69 0,0 0-17 15,0 0 0-15,0 0 0 0,0 0 16 0,-5 8-1 16,-3 4 0-16</inkml:trace>
          <inkml:trace contextRef="#ctx0" brushRef="#br0" timeOffset="110402.9849">24001 7605 979 0,'0'0'87'0,"9"-4"-70"0,-1 0-17 0,10-4 0 16,-5 4 52-16,0 0 6 0,1 0 2 0,3 1 0 16,1-5 19-16,-1 0 4 0,1 0 1 0,4 0 0 15,0-3 37-15,0 3 8 0,-5 0 2 0,-4 0 0 16,5-3-56-16,-5 3-11 0,0 4-3 0,-4-4 0 15,-5 0 2-15,-4 8 0 0,5-4 0 0,-5 4 0 16,-14 0-12-16,1 0-3 0,-4 0 0 0,4 4 0 16,-9 8-24-16,0-4-6 0,-5 0-1 0,1 3 0 15,-5 9-7-15,5 3-2 0,0-3 0 0,-5 3 0 0,5 0-8 16,-1 1 0-16,1-1 0 0,8 1 0 0,-3-5 0 16,3 1 0-16,5-5 0 0,4 1 0 0,0-5 0 15,5-3 0-15,4-8 0 0,0 0 0 0,0 0 0 0,0 0 0 16,0 0 0-16,0 0 0 0,0 0 0 0,13 4 0 15,0-8-9-15,5-4 9 0,-1 1 0 0,5-1-12 16,5-4 12-16,-1-3-10 0,0-1 10 0,5-3 0 16,-5 3 0-16,1-4-8 0,-1 1 8 0,-4 7 0 15,-5 1 0-15,1-1 0 0,-9 8 0 0,0 0 16 16,4 0-4-16,-13 4-1 0,4 4 15 0,0 4 3 16,-4-8 1-16,0 12 0 0,-4 7-14 0,4-3-4 15,-9-1 0-15,1 5 0 0,3-1-12 0,1 5 0 16,-1-5 0-16,1 1 0 15,-5-5-108-15,9 1-20 0,-4-1-5 0</inkml:trace>
          <inkml:trace contextRef="#ctx0" brushRef="#br0" timeOffset="110935.7409">24747 6782 1929 0,'4'-12'42'0,"1"4"9"0,3-3 1 16,5 7 4-16,1 4-45 0,-6 0-11 0,6 4 0 0,-6 3 0 16,5 1 80-16,-8 8 15 0,4 3 2 0,-5 5 1 0,5-1-27 0,-5 8-6 15,-4 4-1-15,0 4 0 0,0 8-5 0,-4 0-2 16,-1 0 0-16,1 4 0 0,0-1-20 0,4 1-4 16,0 4-1-16,-5 3 0 0,5-3-2 0,-4-1-1 15,-1-7 0-15,-3 4 0 0,3-8-8 0,-3 0-1 16,-1-4-1-16,0-8 0 0,0 0-10 0,0-8-1 15,1-3-8-15,-1-9 12 0,0 1-4 0,9-12 0 16,-4 0-8-16,4 0 12 0,-9-4-12 0,5-7 9 16,4-1-9-16,0-4 8 0,4-3-8 0,9-5 0 15,-4-7 0-15,4 4 0 0,5-4-16 0,12-4 4 16,1-4 0-16,4 0 1 16,0 7-22-16,0 5-5 0,0 0-1 0,5 7 0 0,-9 9 39 0,-1 3 0 15,-3 4 0-15,-5 8 0 0,0 4 0 0,-5 3 0 16,-4 5 0-16,0 0 0 0,-4 7 0 0,-4 0 0 15,-1-3 0-15,-4 7 0 0,-4-7 0 0,-1 7 0 0,-4-4 0 16,1 1 8-16,-6-5-8 0,-3-3 0 0,-9-1 9 16,4-3-9-16,-9 4 0 0,0-5 0 0,1-3 0 15,-10 0 0 1,1-4-85-16,-5 4-19 0,-5-8-3 0,6 4-689 0,-6-4-137 0</inkml:trace>
          <inkml:trace contextRef="#ctx0" brushRef="#br0" timeOffset="111100.834">25515 6684 1728 0,'0'0'153'0,"0"0"-122"16,0 0-31-16,0 0 0 0,13 12 121 0,-5 4 19 15,1 3 3-15,-4 12 1 0,-1 1-60 0,-4-1-11 16,0-4-2-16,0 8-1 0,-4 0 8 0,4 8 2 15,0-4 0-15,0 8 0 0,0 0-20 0,0-4-3 16,4 3-1-16,-4 1 0 0,4 0-28 0,-4 0-7 16,0 4-1-16,0-9 0 0,-4 1-20 0,4-8 0 15,-4 1 0-15,-1-1 0 16,5-4-163-16,-4-4-30 0,-5-3-7 0,-4-9 0 0</inkml:trace>
          <inkml:trace contextRef="#ctx0" brushRef="#br0" timeOffset="111450.6421">25892 7476 1785 0,'0'0'159'0,"9"-4"-127"0,4-4-32 0,4 4 0 16,1 1 34-16,4-1 1 0,0 0 0 0,0 0 0 16,0-4 33-16,4-4 8 0,-4 1 0 0,4-1 1 15,1-4-11-15,3 5-2 0,-3-9-1 0,-6 1 0 16,6-1-50-16,-10-7-13 0,1 7 0 0,-5-3 0 15,0 3 46-15,-4 1 4 0,-9-1 1 0,4 5 0 16,-8-1-31-16,4 5-5 0,-9-1-2 0,5 0 0 16,-14 8-13-16,5-4 0 0,0 8 0 0,-5 0 0 15,-4 4 47-15,1 4 6 0,-6 4 2 0,5 0 0 0,0 7-37 0,-4 4-7 16,4 1-2-16,-4 3 0 0,8-3-9 0,1 7 0 16,-1-4 0-16,5 4 0 0,4 0 0 0,0 1 0 15,5 3 0-15,0 0 0 0,4 0 53 0,4-4 9 16,5 0 2-16,0 1 0 0,4-5-52 0,9 0-12 15,0 0 0-15,8-3 0 0,5-1 0 0,5-3 0 16,4-5 0-16,8 1 0 16,-8-4-253-16,5-5-54 0,34 1-10 0,-26-12-3 0</inkml:trace>
          <inkml:trace contextRef="#ctx0" brushRef="#br0" timeOffset="112665.4399">27335 7511 1515 0,'0'0'67'0,"0"0"14"0,0 0-65 0,0 0-16 16,5 12 0-16,-1 0 0 0,-4 3 102 0,-4 9 17 16,-1-1 3-16,-4 8 1 0,1 4 4 0,-1 0 1 15,-9 12 0-15,1-4 0 0,-1 0-52 0,-4-4-9 16,0 0-3-16,0 4 0 0,-8-8-51 0,-1 0-13 15,-4 0 0-15,-5-12-1175 0</inkml:trace>
        </inkml:traceGroup>
      </inkml:traceGroup>
      <inkml:traceGroup>
        <inkml:annotationXML>
          <emma:emma xmlns:emma="http://www.w3.org/2003/04/emma" version="1.0">
            <emma:interpretation id="{400BE7F7-F129-41A5-B7C6-85F701DB9371}" emma:medium="tactile" emma:mode="ink">
              <msink:context xmlns:msink="http://schemas.microsoft.com/ink/2010/main" type="line" rotatedBoundingBox="2552,11794 29069,10123 29175,11802 2658,13473"/>
            </emma:interpretation>
          </emma:emma>
        </inkml:annotationXML>
        <inkml:traceGroup>
          <inkml:annotationXML>
            <emma:emma xmlns:emma="http://www.w3.org/2003/04/emma" version="1.0">
              <emma:interpretation id="{287BD56B-10DB-4C61-9644-431F2233A3AF}" emma:medium="tactile" emma:mode="ink">
                <msink:context xmlns:msink="http://schemas.microsoft.com/ink/2010/main" type="inkWord" rotatedBoundingBox="2568,12047 4431,11929 4511,13194 2648,13311"/>
              </emma:interpretation>
              <emma:one-of disjunction-type="recognition" id="oneOf23">
                <emma:interpretation id="interp111" emma:lang="" emma:confidence="1">
                  <emma:literal>say</emma:literal>
                </emma:interpretation>
                <emma:interpretation id="interp112" emma:lang="" emma:confidence="0">
                  <emma:literal>Say</emma:literal>
                </emma:interpretation>
                <emma:interpretation id="interp113" emma:lang="" emma:confidence="0">
                  <emma:literal>Way</emma:literal>
                </emma:interpretation>
                <emma:interpretation id="interp114" emma:lang="" emma:confidence="0">
                  <emma:literal>way</emma:literal>
                </emma:interpretation>
                <emma:interpretation id="interp115" emma:lang="" emma:confidence="0">
                  <emma:literal>Day</emma:literal>
                </emma:interpretation>
              </emma:one-of>
            </emma:emma>
          </inkml:annotationXML>
          <inkml:trace contextRef="#ctx0" brushRef="#br0" timeOffset="114252.9931">156 10214 1450 0,'0'0'32'0,"0"0"6"0,0-8 2 0,0 0 1 0,-9 4-33 0,9 4-8 0,-8-4 0 0,-6 4 0 15,1 4 36-15,0 0 4 0,4 0 2 0,1 0 0 16,-19 4 2-16,10-1 1 0,-1 1 0 0,5 4 0 0,-9 0-8 16,4 3-1-16,1 1-1 0,-1-1 0 15,10 5-26-15,-6-1-9 0,1 1 0 0,9-4 9 0,-5-1 1 0,9 1 0 16,0-5 0-16,0-11 0 0,9 12-10 0,4 4-14 16,5-5 3-16,4 1 1 0,4 0 10 0,0 0 8 15,5-1-8-15,-9-3 11 0,9 8-11 0,-10-1 0 16,6 1 0-16,-1-1 0 0,-13 1 0 0,5 4 0 15,-5-1 0-15,-4 1 0 0,-5-1 0 0,-8 1 0 16,4-1 0-16,-9 1 8 0,5-1 14 0,-1 1 2 16,-12-1 1-16,3-3 0 0,10-1 6 0,-18-3 1 15,5-4 0-15,-1 0 0 0,1-1-20 0,-1 1-3 16,0 0-1-16,-4 0 0 0,5-4-8 0,-1 7 0 16,-4-3 0-16,5 4 0 15,-1-4-138-15,1-1-20 0</inkml:trace>
          <inkml:trace contextRef="#ctx0" brushRef="#br0" timeOffset="114766.3311">726 10455 1371 0,'-4'-15'60'16,"4"15"14"-16,-4-8-59 0,4 8-15 0,-5-8 0 0,1 0 0 0,-18 8 52 0,9-3 8 16,0 3 2-16,-1 3 0 0,1 5-26 0,-9 4-6 15,5 4-1-15,-5 7 0 0,0 0 5 0,0 5 1 16,0 7 0-16,0 4 0 0,0 0-18 0,5 8-3 15,-5-5-1-15,9-3 0 0,-1 0-13 0,6-7 0 16,8-1 0-16,0-4 0 0,0-7 0 0,4-5 0 16,5-3-12-16,0-8 12 0,-1 0-11 0,5-4 11 15,1-8-10-15,3-4 10 0,5-7 0 0,-13-5 0 16,8 5 0-16,1-8 10 0,4-1-10 0,-5-3 8 16,5 0-8-16,-4 4 8 0,0-5 2 0,-1 5 0 15,1 4 0-15,-5-1 0 0,0 5 18 0,0 3 3 16,-4 4 1-16,0 5 0 0,-9 3-4 0,0 4-1 15,0 0 0-15,0 0 0 0,0 0-9 0,17 8-2 0,-4 3 0 16,1 5 0-16,-1-1-16 0,-5 5 8 0,1-1-8 16,-4 1 0-16,3-4 0 0,6 3 0 0,-10 1-10 15,9-9 10 1,-8 5-140-16,12-4-21 0,-13-5-4 0,5-3-1 0</inkml:trace>
          <inkml:trace contextRef="#ctx0" brushRef="#br0" timeOffset="115184.0265">1191 10315 864 0,'0'-16'38'0,"0"9"8"0,0-5-37 0,0 12-9 16,0 0 0-16,0 0 0 0,0 0 295 0,0 16 57 16,0 3 11-16,0 4 2 0,-4 5-272 0,4-1-54 15,-4 4-11-15,-1 0-3 0,5-3-13 0,-4-1-4 16,4 0 0-16,0-3 0 0,0-5-8 0,4 1 0 15,1-9 9-15,-1-3-9 0,5 0 0 0,-5 0 0 16,9-4 0-16,1-8 0 0,-1-4 8 0,4 0-8 16,5-7 8-16,0-1-8 0,4 0 0 0,-4-3 0 15,0-4 0-15,0-5 8 0,0 5-8 0,0-4 8 16,0-1-8-16,4 5 8 0,-12-1-8 0,3 5 0 16,1 3 0-16,-5 5 0 0,0 7 0 0,0 4 9 15,-4 8-9-15,9 3 10 0,-1 9 4 0,1 11 1 16,-5-4 0-16,9 12 0 0,-5 4-7 0,5 0-8 15,-9 4 11-15,5 4-11 0,-5-1 20 0,-4 5-2 0,0-1-1 16,-5-3 0-16,5 0-5 0,-9 0-2 0,-9-5 0 16,0 1 0-16,0-8 1 0,-4 0 0 0,-4-4 0 0,-1-4 0 15,-8 5-1-15,4-5 0 0,-4-8 0 0,-5 1 0 16,0-5-10-16,0-3 0 0,1-5 0 0,3 1-11 16,-8-4 23-16,5-8 5 0,-1 0 1 0,5-4 0 15,4-4-2-15,4-4-1 0,1 1 0 0,8-5 0 16,-4-7 1-16,4-1 0 0,13-3 0 0,5-4 0 15,9-4-16-15,8-8 0 0,5 0 8 0,8-4-8 16,14-4-88-16,4 5-21 16,9-1-4-16,4 0-1008 0</inkml:trace>
        </inkml:traceGroup>
        <inkml:traceGroup>
          <inkml:annotationXML>
            <emma:emma xmlns:emma="http://www.w3.org/2003/04/emma" version="1.0">
              <emma:interpretation id="{62D84B5A-B2E7-43AC-AEFF-D863247C24AC}" emma:medium="tactile" emma:mode="ink">
                <msink:context xmlns:msink="http://schemas.microsoft.com/ink/2010/main" type="inkWord" rotatedBoundingBox="5851,11954 7787,11832 7869,13144 5934,13266"/>
              </emma:interpretation>
              <emma:one-of disjunction-type="recognition" id="oneOf24">
                <emma:interpretation id="interp116" emma:lang="" emma:confidence="0">
                  <emma:literal>g,</emma:literal>
                </emma:interpretation>
                <emma:interpretation id="interp117" emma:lang="" emma:confidence="0">
                  <emma:literal>q ,</emma:literal>
                </emma:interpretation>
                <emma:interpretation id="interp118" emma:lang="" emma:confidence="0">
                  <emma:literal>g ,</emma:literal>
                </emma:interpretation>
                <emma:interpretation id="interp119" emma:lang="" emma:confidence="0">
                  <emma:literal>G,</emma:literal>
                </emma:interpretation>
                <emma:interpretation id="interp120" emma:lang="" emma:confidence="0">
                  <emma:literal>9 ,</emma:literal>
                </emma:interpretation>
              </emma:one-of>
            </emma:emma>
          </inkml:annotationXML>
          <inkml:trace contextRef="#ctx0" brushRef="#br0" timeOffset="116731.2955">3710 10479 518 0,'-9'-4'23'0,"5"4"5"0,-1-4-28 0,5 4 0 15,0 0 0-15,0-8 0 0,-4 0 120 0,4-3 20 16,4 3 3-16,1-4 1 0,-1 1-48 0,0-1-8 16,1-4-3-16,4 5 0 0,4-5-10 0,-9 0-3 15,-4 1 0-15,4-1 0 0,5 1-19 0,-9-1-4 16,0 0-1-16,-4 1 0 0,-1-1-16 0,1 1-4 16,0 3-1-16,-1 0 0 0,-3 0 0 0,-1 1 0 15,0 3 0-15,-4 0 0 0,0 4-2 0,0 4 0 16,-5-4 0-16,-4 4 0 0,0 0-2 0,0 0-1 15,-4 4 0-15,4 4 0 0,0 0-2 0,-4 0-1 16,-1-1 0-16,5 5 0 0,-4-4-3 0,0 4 0 16,4 7 0-16,0 1 0 0,0 3-8 0,4 4-8 15,-4 1 9-15,5 3-9 0,4 0 0 0,-5 0 0 0,5 4 0 16,0-3 0-16,4-1 0 0,0-8 0 0,9 1 0 16,0-1 0-16,5-4 0 0,-1 1 0 0,0-4 0 0,5-9 0 15,4 5 10-15,5-8-10 0,-9-4 10 0,13 0-10 16,4-4 15-16,5-8-3 0,-1 1-1 0,-3-5 0 15,3-7-11-15,1-1 10 0,9-7-10 0,-5 4 10 16,-13-4-10-16,8-1 8 0,5-3-8 0,1-4 8 16,-6 4-8-16,1-4 0 0,0 4 0 0,-1 0 0 15,-3 4 16-15,-5 3-1 0,4 1-1 0,-4 4 0 16,-9 3 13-16,5 5 2 0,-10-1 1 0,6 8 0 0,-10 0-12 16,-4 8-2-16,0 0-1 0,0 0 0 0,0 0 1 0,0 0 1 15,0 0 0-15,0 0 0 0,0 0-17 0,-9 4 0 16,0 4 0-16,1 0 0 0,-1 0 0 0,0 0 0 15,-4 3 0-15,4 5 0 0,-4-4 0 0,4 3 0 16,0-3 0-16,-4 7 0 0,5-3 0 0,-1 3 0 16,0 1 0-16,0 3-9 0,0 1 9 0,-4 3 0 15,4 4 0-15,1 0 0 0,-10 1-9 0,5 3 0 16,-5 0 0-16,1 4 0 0,-1 0 33 0,1 0 6 16,-5 0 2-16,4 0 0 0,5 0-20 0,0-4-3 15,0 0-1-15,4-4 0 0,9 0-8 0,-9 1 8 16,-8-1-8-16,8-4 8 0,9 0-8 0,-4 5 0 15,-14-9 0-15,5 0 8 0,0 1-8 0,4-1 0 16,0-3 0-16,0-5 8 0,1 1-8 0,-1 0 8 0,4-5-8 16,-3-3 8-16,-10 4-8 0,9-8 8 0,9-4-8 0,0 0 8 15,0 0-8-15,0 0 0 0,0 0 0 0,-4-12 0 16,0 0 0-16,4 1 0 0,8-5 0 0,-3-7 8 16,4-1-8-16,-1-3 0 0,1 0 0 0,4-1 0 15,9 1 0-15,-4 4 0 0,-1 3 0 0,1 1 0 16,-1 7 0-16,1 0 0 0,-5 4 0 0,5 4 0 15,-5 4 0-15,4 4 0 0,-4 0 0 0,1 4 0 16,-1 4 0-16,0-1 0 0,-4 5 0 0,4 0 0 16,-4-1 0-16,4 5 0 0,0-5 0 0,0 1 0 15,0 0-14-15,0-1 2 0,5 1 0 0,0-5 0 16,4 5-199-16,-1-4-39 0</inkml:trace>
          <inkml:trace contextRef="#ctx0" brushRef="#br0" timeOffset="118008.9594">4965 10623 864 0,'0'0'76'0,"0"0"-60"16,0 0-16-16,8 0 0 0,-8 0 130 0,5-4 23 16,-5 4 5-16,8 0 1 0,1-4-63 0,0 4-12 0,-9 0-2 0,9 4-1 15,0 0-37-15,-5 0-7 0,-4-4-1 0,9 4-1 16,-9-4-27-16,0 0-8 0,0 0 0 0,0 0 0 16,0 0 28-16,0 0 0 0,0 0-1 0,0 0 0 15,0 0-27-15,0 0 0 0,0 0 0 0,0 0 0 16,0 0 41-16,-5 4 3 0,5-4 1 0,0 0 0 15,-4 4-45-15,0 0 0 0,-1 0 0 0,5-4 0 16,0 0 0-16,-9 0 0 0,9 0 0 0,-4 3 0 16,4-3 0-16,0 0 0 0,0 0 0 0,-9 0 0 15,9 0 0-15,0 0 0 0,0 0 0 0,0 0 0 16,0 0 0-16,0 0 8 0,5-7-8 0,-1-1 9 16,0 0-9-16,5 0 0 0,0-3 0 0,0 3 0 15,0 4 0-15,-1-4 0 0,1 0 0 0,0 4 0 16,0 0 0-16,-1-3 0 0,1 3 0 0,-9 4 0 0,9 0 0 0,-9 0 0 15,0 0 12-15,0 0-4 0,0 0 6 16,4 4 1-16,5 7 0 0,-5 1 0 0,1 8 37 0,-5 3 7 16,-5 8 1-16,5 8 1 0,-8 4 3 0,-1 4 0 15,-4 4 0-15,0 3 0 0,-5-3-26 0,1 0-5 16,-1-5-1-16,0 5 0 0,1-8-16 0,-5-4-4 16,4 0-1-16,1 0 0 15,-1-4-121-15,1-4-24 0</inkml:trace>
        </inkml:traceGroup>
        <inkml:traceGroup>
          <inkml:annotationXML>
            <emma:emma xmlns:emma="http://www.w3.org/2003/04/emma" version="1.0">
              <emma:interpretation id="{7C5666F4-8A0F-4C58-AA52-BC1208F6A07C}" emma:medium="tactile" emma:mode="ink">
                <msink:context xmlns:msink="http://schemas.microsoft.com/ink/2010/main" type="inkWord" rotatedBoundingBox="9290,11809 11835,11649 11887,12471 9342,12631"/>
              </emma:interpretation>
              <emma:one-of disjunction-type="recognition" id="oneOf25">
                <emma:interpretation id="interp121" emma:lang="" emma:confidence="1">
                  <emma:literal>and</emma:literal>
                </emma:interpretation>
                <emma:interpretation id="interp122" emma:lang="" emma:confidence="0">
                  <emma:literal>ands</emma:literal>
                </emma:interpretation>
                <emma:interpretation id="interp123" emma:lang="" emma:confidence="0">
                  <emma:literal>and.</emma:literal>
                </emma:interpretation>
                <emma:interpretation id="interp124" emma:lang="" emma:confidence="0">
                  <emma:literal>And</emma:literal>
                </emma:interpretation>
                <emma:interpretation id="interp125" emma:lang="" emma:confidence="0">
                  <emma:literal>an</emma:literal>
                </emma:interpretation>
              </emma:one-of>
            </emma:emma>
          </inkml:annotationXML>
          <inkml:trace contextRef="#ctx0" brushRef="#br0" timeOffset="119599.4871">7114 10241 1036 0,'0'-16'46'0,"0"9"10"0,0-1-45 0,-4 0-11 0,4 0 0 0,-4 0 0 16,4 1 53-16,-5-1 9 0,5 8 2 0,0-4 0 15,-4-8 0-15,-1 4 0 0,1 4 0 0,0-3 0 16,-1 3-52-16,-4 0-12 0,5-4 0 0,-5 4 0 15,9 4 54-15,-9 0 8 0,-4 0 2 0,0-4 0 16,4 4-52-16,1 4-12 0,-10-4 0 0,5 8 0 16,0-4 42-16,-9 4 6 0,0 3 0 0,4-3 1 15,-8 4-23-15,8 3-5 0,-3 1-1 0,-1 4 0 16,-9 3 3-16,5 8 0 0,-1 4 0 0,5 8 0 16,0-8-1-16,5 8 0 0,-1-4 0 0,14 4 0 15,-5-8-10-15,5 0-3 0,4 0 0 0,4-3 0 16,5-5-9-16,4 0 8 0,0-7-8 0,5-1 8 15,-1-3-8-15,1-8 0 0,-1-1 0 0,5-7 0 16,-4-4 20-16,-1-7 0 0,10-1-1 0,3-7 0 0,6-5-19 16,-6-3 0-16,1 0 0 0,0-5 0 0,-5-3 0 15,-4 4 0-15,0-8 8 0,-5 4-8 0,-3-4 14 0,-1 0-1 16,-9 0 0-16,5 0 0 0,-5 12 13 0,-4-1 2 16,0 5 1-16,5 7 0 0,-1 5 8 0,0 3 2 15,-4 8 0-15,0 0 0 0,0 0-14 0,0 15-2 16,0 1-1-16,0 7 0 0,0 5-22 0,0-5 0 15,5 4 0-15,-5 1 8 0,0 3-8 0,0-8 0 16,0 1 0-16,0-1 8 0,4-3-8 0,-4-1 0 16,5-3 0-16,-1-1 0 0,0 1-19 0,1-4-5 15,4 3 0-15,-1-7-1 16,6 4-202-16,-1-4-40 0</inkml:trace>
          <inkml:trace contextRef="#ctx0" brushRef="#br0" timeOffset="120088.0301">7579 10268 1414 0,'0'0'63'0,"0"-4"13"16,0-3-61-16,0 7-15 0,0 0 0 0,0 0 0 0,9 0 72 0,-9 0 12 15,0 0 3-15,5 11 0 16,3 1 25-16,-3 4 6 0,3-1 1 0,-3 9 0 0,8-1-49 0,-4 0-10 15,0 5-1-15,4-1-1 0,0 0-13 0,-4 1-2 16,-1-5-1-16,1 0 0 0,-4 1-28 0,3-5-6 16,-3 5 0-16,-1-9-8 0,-8 1 14 0,4-4-4 15,0-1-1-15,0-11 0 0,0 8-1 0,-9 0 0 16,9-8 0-16,0 0 0 0,0 0 0 0,-4 4-8 16,-5-4 12-16,9 0-4 0,-9-8 14 0,5 0 2 15,-1 0 1-15,5-7 0 0,0-1-25 0,5-3 0 16,-1-5 0-16,5 1 0 0,0-8 0 0,8-1 0 15,1 1 0-15,-1-4 0 0,5 4 0 0,0-8-20 16,4 8 3-16,1 3 1 0,-1 5 16 0,0 4 0 16,-4 3-8-16,0 8 8 0,0 8 9 0,0 4 6 15,-4 0 1-15,-5 8 0 0,0 3-16 0,0 5 0 16,0-1 0-16,1 5 0 0,-6 3 0 0,1-4 0 16,4 1 0-16,-4 3 0 0,-5-4 9 0,1 1-1 15,4-1 0-15,-1 1 0 0,-3-5-8 0,-1 1-9 16,-4-1 9-16,4-3-13 15,5-1-185-15,-4-3-37 0</inkml:trace>
          <inkml:trace contextRef="#ctx0" brushRef="#br0" timeOffset="120736.111">8970 10311 1220 0,'0'0'54'0,"0"0"11"0,0 0-52 0,-4-8-13 15,4 1 0-15,0-1 0 0,0-4 99 0,0 4 17 16,-5-3 3-16,5 3 1 0,0 0-13 0,-4-4-3 16,0 4 0-16,-1 1 0 0,5-1-34 0,-4 0-7 15,-5 0-2-15,5 4 0 0,-10 4-24 0,6 0-5 0,-1 0 0 16,-9 8-1-16,1 0-10 0,-1 4-1 0,1 3-1 0,-1 9 0 15,-4 7-3-15,0 4-1 0,5 4 0 0,-5-4 0 16,4 0-6-16,1 0-1 0,4-4 0 0,4-3 0 16,4-1-8-16,-3 0 0 0,3-7 0 0,1-1 0 15,4-7 0-15,0 0 8 0,0-4-8 0,0-8 0 16,0 0 8-16,0 0-8 0,9 3 8 0,4-6-8 16,0-5 8-16,0 0-8 0,9-4 0 0,0 1 8 15,0-5-8-15,-5-4 0 0,5 1 0 0,0-1 8 16,5-3-8-16,-1 0 0 0,-4-5 0 0,0-3 8 15,4 0-8-15,-8-8 0 0,-1 4 0 0,1-8 0 16,-1 4 0-16,1-4 0 0,-5 0 0 0,0-4 0 16,0 1 0-16,-4 3 0 0,4 4 0 0,-4 0 0 0,0 4 0 0,0 7 0 15,-5 5 0-15,0 7 0 0,1 1 11 0,-5 7 3 16,0 0 1-16,0 8 0 0,0 0 12 0,-5 16 2 16,-3-1 1-16,-1 5 0 0,0 7-8 0,-4 4-2 15,0 4 0-15,4 0 0 0,-4 8-6 0,0-4-2 16,0 0 0-16,4 4 0 0,0 0-12 0,0 0 0 15,9 0 0-15,-4 0 0 0,-1-4 0 0,5 0 0 16,5-4 0-16,-5-4 0 0,4 0-16 0,1 1-7 16,3-9-1-16,1 0 0 15,0 1-124-15,-5-5-24 0,5 1-6 0</inkml:trace>
        </inkml:traceGroup>
        <inkml:traceGroup>
          <inkml:annotationXML>
            <emma:emma xmlns:emma="http://www.w3.org/2003/04/emma" version="1.0">
              <emma:interpretation id="{CDE7D26D-7B60-4A9F-BBA6-13E085D58FFF}" emma:medium="tactile" emma:mode="ink">
                <msink:context xmlns:msink="http://schemas.microsoft.com/ink/2010/main" type="inkWord" rotatedBoundingBox="13372,11379 19853,10971 19930,12201 13450,12609"/>
              </emma:interpretation>
              <emma:one-of disjunction-type="recognition" id="oneOf26">
                <emma:interpretation id="interp126" emma:lang="" emma:confidence="1">
                  <emma:literal>decompose</emma:literal>
                </emma:interpretation>
                <emma:interpretation id="interp127" emma:lang="" emma:confidence="0">
                  <emma:literal>delompose</emma:literal>
                </emma:interpretation>
                <emma:interpretation id="interp128" emma:lang="" emma:confidence="0">
                  <emma:literal>delompoie</emma:literal>
                </emma:interpretation>
                <emma:interpretation id="interp129" emma:lang="" emma:confidence="0">
                  <emma:literal>deiompose</emma:literal>
                </emma:interpretation>
                <emma:interpretation id="interp130" emma:lang="" emma:confidence="0">
                  <emma:literal>de(ompose</emma:literal>
                </emma:interpretation>
              </emma:one-of>
            </emma:emma>
          </inkml:annotationXML>
          <inkml:trace contextRef="#ctx0" brushRef="#br0" timeOffset="122084.2197">11216 10116 633 0,'0'0'56'0,"0"0"-44"0,5-12-12 0,-1 5 0 16,-4-5 92-16,5 4 16 0,-5 0 3 0,0-3 1 16,-5 3-33-16,1-4-7 0,-1 0 0 0,5 1-1 15,-8-1-19-15,3 4-3 0,1-3-1 0,-5 3 0 0,0 4-6 0,1-4-2 16,-1 0 0-16,0 4 0 0,0 0-5 0,-4 4-2 16,4 0 0-16,-4 4 0 0,-4 4 7 0,-1 4 0 15,-4 3 1-15,-4 9 0 0,-1 3-14 0,-3 8-3 16,-5 4-1-16,4 8 0 0,-4 0-23 0,8 4 0 15,-3-1 0-15,8 1 0 0,4-4 8 0,5 0 0 16,4-8 0-16,1-4 0 0,3 0 2 0,10-8 1 16,-5-4 0-16,8-3 0 0,1-1-11 0,4-7 0 15,0-8 0-15,5-4 0 0,4 0 15 0,-5-8-3 16,10-3 0-16,4-9 0 0,-1 1 6 0,1-9 1 16,4-3 0-16,5-8 0 0,-5 4 0 0,4-12 0 15,-4 0 0-15,5-3 0 0,-10-1 0 0,6-4 0 16,-6 5 0-16,1-9 0 0,0 8-19 0,-5-7 8 15,0 3-8-15,1-3 0 0,-5 3 10 0,-1-3-10 16,-3 7 8-16,-5 0-8 0,5 9 12 0,-9 3-4 16,-1 7 0-16,-3 5 0 0,3 8 3 0,-8 3 0 15,0 4 0-15,0 4 0 0,0 8 2 0,0 0 1 0,-13 8 0 16,5 4 0-16,3-4-14 0,-4 11 0 0,-4 1 0 16,0 3 0-16,0 8 0 0,-5 4 0 0,5 1 0 15,-4 6 0-15,3 1 0 0,-3 0 0 0,4 0 0 0,4 4 0 16,-4 0 26-16,4-4 2 0,-4 3 1 0,4 5 0 15,5-8-11-15,-5 4-2 0,5-4-1 0,4 3 0 16,-5-3-15-16,1 0 0 0,4-8 0 0,0 0 0 16,0 1-61-16,4-9-19 15,-4 0-3-15,5-3-631 0,-1-5-126 0</inkml:trace>
          <inkml:trace contextRef="#ctx0" brushRef="#br0" timeOffset="122470.2468">11800 10085 1857 0,'0'0'40'0,"0"0"9"0,0 0 2 0,0 0 2 0,0 12-42 0,-4-1-11 16,-1-3 0-16,5 8 0 0,5-5 21 0,-1 1 3 16,0 4 0-16,1-5 0 0,3-3-1 0,6 0 0 15,-6 0 0-15,6-8 0 0,-1 0-23 0,9 0 0 16,-5-8 0-16,10 0 0 0,-6-3 0 0,6-5-8 15,-5-4 8-15,4 1-12 0,0-1 12 0,1 1 9 0,-10-1-1 0,1 1-8 16,-5-1 13-16,-4-3-4 0,0 4-1 0,-5 3 0 16,0-4-8-16,-4 5 0 0,-4-5 0 0,0 5 0 15,-1 3 0-15,-4 4 8 0,1-3-8 0,-10 3 8 16,0 4 20-16,5 0 4 0,-4 4 1 16,-5 4 0-16,0 0 25 0,4 4 5 0,-4-1 1 0,0 5 0 15,1 8-52-15,-1-1-12 0,0 4 0 0,4 1 0 16,1 7 0-16,-1-4 0 0,5 8 0 0,0 1 0 15,4-1 0-15,0 0 0 0,5 0 0 0,-1 0 0 16,5-4 28-16,0-4 2 0,0 5 1 0,5-5 0 16,-5 0-31-16,4-7 0 0,5 3 0 0,0-3 0 15,-1-5-146-15,1-3-22 0,4 0-5 16,5-5-1-16</inkml:trace>
          <inkml:trace contextRef="#ctx0" brushRef="#br0" timeOffset="122753.7983">12818 9753 1843 0,'0'-7'164'0,"-5"3"-132"15,5 4-32-15,-4 0 0 0,-5 0 64 0,0 8 7 16,1-1 1-16,-5 5 0 0,-5 4-20 0,-4-1-4 16,4 5-1-16,-3 7 0 0,-1-4 1 0,0 5 1 15,-5-1 0-15,1 8 0 0,0 0 3 0,-1 4 1 16,5 0 0-16,-4 0 0 0,9 0-9 0,-5-4-1 15,8 0-1-15,-3 1 0 0,4-1-34 0,4-4-8 0,-4-4 0 0,8 0 0 16,5-7 0-16,0 3-17 0,0-7 4 0,5 0 1 31,4-5-202-31,-5-3-40 0,9-4-8 0,5-4-2 0</inkml:trace>
          <inkml:trace contextRef="#ctx0" brushRef="#br0" timeOffset="123007.6335">12949 9972 1382 0,'0'-4'123'15,"-8"4"-99"-15,3 4-24 0,-4 0 0 16,5 7 148-16,-9 5 25 0,4 7 5 0,-4 1 1 16,4 3-95-16,-4 4-18 0,4-3-4 0,-4 3-1 15,4 0-22-15,5 0-5 0,0 0-1 0,4-3 0 0,-5-1 0 0,10-4 0 16,3-3 0-16,1-4 0 0,0-5-25 0,0-3-8 16,4-4 0-16,4 0 0 0,-3-8 10 0,3 4-2 15,1-12 0-15,-1 4 0 0,5-3-8 0,-4-5 0 16,4 1 0-16,-5-5 0 0,5-3 0 0,-9-1 0 15,5-3 0-15,4 4 0 0,-5-5 0 0,-4 1 8 16,-4 0-8-16,0 3 8 0,0 5 0 0,-5-1 0 16,1 5 0-16,-10 3 0 0,-4 0 4 0,1 8 0 15,-10-3 0-15,-4 7 0 0,0 3 16 0,-4 1 3 16,0 8 1-16,-5-4 0 0,4 7-20 0,1 1-3 16,0 4-1-16,0-1 0 15,8 1-103-15,-4 3-21 0,9 0-4 0</inkml:trace>
          <inkml:trace contextRef="#ctx0" brushRef="#br0" timeOffset="123661.4015">13454 9925 1382 0,'0'0'123'0,"9"0"-99"0,4-4-24 0,4 4 0 16,-3 4 168-16,-1 4 28 0,0 0 5 0,4 3 2 15,-3 5-115-15,3 3-24 0,-8 5-4 0,0-1 0 16,-1 1-8-16,1 3 0 0,-4 0-1 0,-1 1 0 16,-4-1-28-16,0 0-6 0,0 0-1 0,0-3 0 15,0-1-7-15,-4-7-1 0,4-1-8 0,0-3 12 16,0-4 17-16,0-8 3 0,0 0 1 0,0 0 0 0,0 0-20 0,0 0-4 16,-5-8-1-16,5-4 0 0,0-3-8 0,0-5 12 15,0 5-12-15,0-9 12 0,5 5-12 0,-1-8 12 16,0 3-12-16,5-7 12 0,4 4-12 0,1-5 0 15,7 1 0-15,1 4 8 0,-4 4-8 0,4 3 0 16,0 8 0-16,-5 1 0 0,1 3 0 16,-5 4 0-16,0 4 0 0,0 8 0 0,1 0 0 0,-6 3 0 15,1 5 0-15,-5 3 0 0,5 1 0 0,-4-1 8 16,-1 1-8-16,0 7 8 0,1-7-8 0,-5-1 0 16,4 1 0-16,1-1 0 0,-5-3 0 0,4-1 0 15,-4-7 0-15,0 4 0 0,0-12 0 0,0 0 0 16,0 8 0-16,0-8 0 0,0 0 0 0,0 0 0 15,0 0 0-15,0 0 0 0,0 0 0 0,0 0 0 16,-9-4 0-16,9 4 0 0,-4-8 8 0,4 0 0 16,0-7 0-16,4-1 0 0,5 0-8 0,0-3 0 15,4-1 0-15,4 1 0 0,1-5 0 0,0 5 0 16,8-4 0-16,0-1 0 0,1 5 0 0,-1 3 0 0,-4 0 0 16,4 5 0-16,-4-1 15 0,0 8 1 0,-9 4 0 15,5 4 0-15,4 4 6 0,-5 4 2 0,-8 3 0 0,4 5 0 16,-4-1-7-16,0 5-1 0,-1 3 0 0,1 0 0 15,-4 4-2-15,-1-3-1 0,0-5 0 0,1 4 0 16,-5-3-13-16,0-1 0 0,0 4 0 0,0-3 0 16,0-1-71-16,0-3-20 0,0-5-4 15,0 1-1-15,0-4-133 0,0-12-27 0,0 0-6 16,0 0-693-16</inkml:trace>
          <inkml:trace contextRef="#ctx0" brushRef="#br0" timeOffset="124007.5799">14682 9859 2016 0,'0'0'89'0,"0"0"19"0,-8 8-87 0,3 3-21 15,1 9 0-15,-5 3 0 0,5 1 65 0,-5 7 9 16,4 4 2-16,1 4 0 0,-5-4-3 0,5 4 0 16,0 0 0-16,-1 0 0 0,1 0-12 0,4 0-2 15,-5 0-1-15,5-4 0 0,0-4-30 0,0 0-7 16,0-3-1-16,-4-5 0 0,4-3 10 0,0-5 2 15,0-3 0-15,0 0 0 0,0-12-16 0,0 0-4 16,0 0 0-16,0 0 0 0,0 0-3 0,-9 0-1 16,0-4 0-16,1-4 0 0,-1 4-8 0,0-8 0 15,-4 1 0-15,4-1 0 0,0-4 0 0,5-3 0 16,0-1 9-16,-1-3-9 0,5 0 0 0,0-5 0 0,0 1 0 16,5-4 8-16,-1 0-8 0,9-5 0 0,0-6 0 15,5-1 0-15,-1 4 0 0,10 0 0 0,-1-4-11 0,5 4 11 16,4 0-14-16,0 8 3 0,4-5 1 0,1 9 0 15,4 0 10-15,0 3 0 0,-5 9 0 0,-4 7-8 16,-4 0 8-16,-9 8 0 0,0 8 0 0,-9 0 0 16,0 7-11-16,-8 1 11 0,-5 4-13 0,-9-1 5 15,-4 4 8-15,-5 5 0 0,-8-5 0 0,-5 4 0 16,0 1-25-16,-4-1-7 16,-9 0 0-16,5 1-1 0,4-5-79 0,-5 0-16 0,10-3-4 15,-1-8-627-15,9-1-125 0</inkml:trace>
          <inkml:trace contextRef="#ctx0" brushRef="#br0" timeOffset="124339.6154">15569 9773 2026 0,'0'0'90'0,"0"0"18"0,0 0-86 0,-5 12-22 16,-4-1 0-16,1 5 0 0,-6 3 36 0,-3 5 4 15,4-1 0-15,-5 5 0 0,1-1-14 0,4 0-2 16,-5 0-1-16,5 1 0 0,4-1 2 0,0-7 1 16,0 3 0-16,9-7 0 0,-4-1-12 0,8-3-2 15,1 0-1-15,4-5 0 0,-9-7-2 0,17 0 0 16,1 0 0-16,4-4 0 0,0-3 7 0,0-5 2 0,-1-4 0 16,6 5 0-16,-5-5-4 0,4-3-1 0,0-1 0 0,-4 1 0 15,0-1 4-15,-4-3 1 0,-1-5 0 16,1 5 0-16,-5 0 19 0,0 3 4 0,-8 1 1 0,-1-1 0 15,-4 1-24-15,-4-1-5 0,-1 8-1 0,-8 1 0 16,4-1-12-16,-8 4 9 0,-5 4-9 0,-5 0 8 16,1 8-16-16,-5 0-4 0,1 8-1 0,-1 0-811 15,0 3-161-15</inkml:trace>
          <inkml:trace contextRef="#ctx0" brushRef="#br0" timeOffset="124642.6435">16214 9559 1555 0,'0'0'138'0,"0"0"-110"16,0 0-28-16,0 0 0 0,0 0 72 0,0 0 8 15,0 0 3-15,0 0 0 0,0 0 23 0,-9 7 5 16,0 1 1-16,0 4 0 0,0 3-40 0,-4 5-8 15,0 7-2-15,4 1 0 0,-4 3 3 0,0 0 1 16,0 0 0-16,0 0 0 0,0 0-21 0,4 1-4 16,0-5-1-16,5 0 0 0,-5-3-4 0,9-5-2 15,-5 1 0-15,5-5 0 0,-4 1-10 0,4-4-1 16,0-5-1-16,-4 5 0 0,-1-4-14 0,1 0-8 0,-1-1 10 0,-3 1-10 16,-1 0 0-16,-9 0-10 0,1 4 0 0,-1-1 0 31,-8 5-110-31,4-4-21 0,0-1-5 0,-4 5-1061 0</inkml:trace>
          <inkml:trace contextRef="#ctx0" brushRef="#br0" timeOffset="125033.3959">16617 9824 2253 0,'35'-8'100'0,"-17"4"20"0,-1 4-96 0,10-4-24 15,8 4 0-15,4-4 0 0,1 0 20 0,-1-4 0 16,-8 1-1-16,8-1 0 0,5-4 28 0,-4 0 5 16,-10 1 2-16,1 3 0 0,0-4-30 0,-9 1-7 15,-5-5-1-15,-3 4 0 0,-6 1-6 0,-3-1-2 16,3 0 0-16,-12 1 0 0,-5 3-8 0,-4 4 0 16,4 0 0-16,-4 0 0 0,-9 8 28 0,-4 0 3 15,0 4 1-15,-1-1 0 0,1 9-12 0,0-4-1 16,-9 7-1-16,4 1 0 0,5-1 22 0,4 5 4 15,-5-5 0-15,1 4 1 0,4 1-30 0,4-1-7 16,1 5 0-16,4-5-8 0,4 0 11 0,0 1-11 16,18-5 10-16,-5 5-10 0,5-1 0 0,9-3-13 15,12-1 1-15,6 1 0 16,7-5-145-16,6-3-29 0,3-4-6 0,-8-1 0 0</inkml:trace>
        </inkml:traceGroup>
        <inkml:traceGroup>
          <inkml:annotationXML>
            <emma:emma xmlns:emma="http://www.w3.org/2003/04/emma" version="1.0">
              <emma:interpretation id="{E8CDF719-2049-4F08-83C6-976C7C02348F}" emma:medium="tactile" emma:mode="ink">
                <msink:context xmlns:msink="http://schemas.microsoft.com/ink/2010/main" type="inkWord" rotatedBoundingBox="21157,10773 23038,10654 23109,11782 21228,11900"/>
              </emma:interpretation>
              <emma:one-of disjunction-type="recognition" id="oneOf27">
                <emma:interpretation id="interp131" emma:lang="" emma:confidence="1">
                  <emma:literal>the</emma:literal>
                </emma:interpretation>
                <emma:interpretation id="interp132" emma:lang="" emma:confidence="0">
                  <emma:literal>tho</emma:literal>
                </emma:interpretation>
                <emma:interpretation id="interp133" emma:lang="" emma:confidence="0">
                  <emma:literal>The</emma:literal>
                </emma:interpretation>
                <emma:interpretation id="interp134" emma:lang="" emma:confidence="0">
                  <emma:literal>thx</emma:literal>
                </emma:interpretation>
                <emma:interpretation id="interp135" emma:lang="" emma:confidence="0">
                  <emma:literal>thee</emma:literal>
                </emma:interpretation>
              </emma:one-of>
            </emma:emma>
          </inkml:annotationXML>
          <inkml:trace contextRef="#ctx0" brushRef="#br0" timeOffset="125573.5576">18491 9449 1774 0,'0'0'79'15,"4"-4"16"-15,5-3-76 0,4-1-19 0,0 4 0 0,5-4 0 16,3 4 80-16,6 0 13 0,-1 0 3 0,18-3 0 15,4 3-11-15,1 4-1 0,-1-4-1 0,4 0 0 16,5 8-67-16,-13-4-16 0,0 4 0 0,-4 0 0 16,-5 0-136-16,0-1-30 0,-4-3-6 0</inkml:trace>
          <inkml:trace contextRef="#ctx0" brushRef="#br0" timeOffset="125820.2285">19048 9141 921 0,'0'0'82'0,"0"0"-66"16,0-8-16-16,0 1 0 0,-5 3 183 0,5 4 33 15,0 0 6-15,0 0 2 0,-8 8-91 0,3 3-17 16,-8 5-4-16,0 3-1 0,0 1-24 0,-5 7-5 16,1 0-1-16,-5 5 0 0,0-1-13 0,0 4-4 15,0 4 0-15,0 4 0 0,0 0-28 0,9 0-7 16,-9 0-1-16,4 7 0 0,-4-3-15 0,5-4-3 0,-1 0-1 0,1 4 0 15,-5-12-9-15,4 0 0 0,1 0 0 16,-1-4 8 0,5 0-109-16,0-7-23 0,0-1-4 0,4-7-620 0,4-5-125 0</inkml:trace>
          <inkml:trace contextRef="#ctx0" brushRef="#br0" timeOffset="126432.1552">19592 8899 1670 0,'0'-11'74'0,"0"7"15"0,0-4-71 0,0 4-18 15,8 0 0-15,1-4 0 0,-4 8 119 0,3 0 20 16,-3 4 4-16,-5-4 1 0,4 12-80 0,1 0-16 16,-1 7-4-16,0 5 0 0,1 7 16 0,-5 4 2 15,-5 4 1-15,1 8 0 0,4 3-11 0,-9 1-3 16,-8 0 0-16,-1 7 0 0,1-3-21 0,-5 0-5 15,-5-1-1-15,1 1 0 0,-5-5 8 0,5 1 2 16,0-4 0-16,-1-4 0 0,5-4-32 0,5-8 0 16,-5-4 0-16,4-7 0 0,5-1 13 0,0-3-3 15,0-4-1-15,4-5 0 0,0 1-9 0,1-4 0 16,8-4 0-16,0 0 0 0,-5-4 0 0,1 0 0 16,4-7 0-16,0-1 0 0,4-4 0 0,5 1 0 15,-5-1 0-15,9 0 0 0,1-3 0 0,3-1 0 0,-4 1 0 16,5-1 0-16,-1 5 0 0,1 3 0 0,0 1 0 15,-1 3 0-15,1 4 0 0,4 0-9 0,-5 4 9 16,5 4-10-16,0 4 10 0,0-1-8 0,-5 5 8 0,5 0-8 16,-4-4 8-16,4 3 0 0,4 1 0 0,1-4 0 31,-1 0-21-31,0-1-9 0,0-3-2 0,5 0 0 0,0 0 20 0,0-4 3 0,-1-4 1 0,5 0 0 16,1-4 8-16,-1 1 0 0,4-5 0 0,1-4 0 15,-10 1 0-15,5-1 0 0,5 1 0 0,-5-5-8 16,-4 5 8-16,-5-1 0 0,5-4 0 0,-5 5 0 15,-4-1 8-15,-4 1-8 0,-5-1 8 0,0 0-8 16,-4-3 8-16,-5 3-8 0,0 1 8 0,-8 3-8 0,0 0 14 16,-5 5-2-16,0-5 0 0,-4 8 0 0,-5 0 7 15,-4 4 1-15,5 0 0 0,-9 4 0 0,-1 4-20 16,1 3-9-16,-5 1 1 0,5 8 0 0,0-1 8 0,-1 5 9 16,5 3-1-16,0 0-8 0,0 0 8 0,9 1-8 15,0-1 0-15,4 0 0 0,1 1 0 0,8-1 0 16,0-4 0-16,8 1 0 15,5-1-22-15,5 0-8 0,4-3-2 0,9 3 0 16,-1-3-78-16,10-5-16 0,8 1-3 0,5-4-632 16,-1-1-127-16</inkml:trace>
        </inkml:traceGroup>
        <inkml:traceGroup>
          <inkml:annotationXML>
            <emma:emma xmlns:emma="http://www.w3.org/2003/04/emma" version="1.0">
              <emma:interpretation id="{4735E72A-1059-4E12-AF8F-722E259184A3}" emma:medium="tactile" emma:mode="ink">
                <msink:context xmlns:msink="http://schemas.microsoft.com/ink/2010/main" type="inkWord" rotatedBoundingBox="24763,10394 29069,10123 29148,11372 24841,11643"/>
              </emma:interpretation>
              <emma:one-of disjunction-type="recognition" id="oneOf28">
                <emma:interpretation id="interp136" emma:lang="" emma:confidence="1">
                  <emma:literal>above</emma:literal>
                </emma:interpretation>
                <emma:interpretation id="interp137" emma:lang="" emma:confidence="1">
                  <emma:literal>a bore</emma:literal>
                </emma:interpretation>
                <emma:interpretation id="interp138" emma:lang="" emma:confidence="0">
                  <emma:literal>A bore</emma:literal>
                </emma:interpretation>
                <emma:interpretation id="interp139" emma:lang="" emma:confidence="0">
                  <emma:literal>. bore</emma:literal>
                </emma:interpretation>
                <emma:interpretation id="interp140" emma:lang="" emma:confidence="0">
                  <emma:literal>, bore</emma:literal>
                </emma:interpretation>
              </emma:one-of>
            </emma:emma>
          </inkml:annotationXML>
          <inkml:trace contextRef="#ctx0" brushRef="#br0" timeOffset="127091.2156">22584 9465 691 0,'-5'-20'30'0,"10"13"7"0,-1-5-29 0,-4 0-8 16,0 1 0-16,5-5 0 0,-1 4 180 0,0-3 36 16,1-1 6-16,-1 0 2 0,1-3-87 0,-1-1-17 15,-4 5-3-15,4-1-1 0,-8-3-32 0,0 3-8 16,4 1 0-16,0 3-1 0,-5 0-22 0,-4 8-4 16,1 0-1-16,-6 4 0 0,-3 8-4 0,-5 4 0 15,-4 7-1-15,-9 5 0 0,4 7-11 0,-9 0-1 16,-4 4-1-16,5 4 0 0,-1 0-10 0,5 0-1 15,9-4-1-15,0 4 0 0,4-4-7 0,9 1-2 16,-1-5 0-16,6-8 0 0,3-3-9 0,5-9 0 16,0 1 0-16,9 0 0 0,4-8 0 0,0-4 0 0,9-4 0 15,5-4 0-15,3-4 0 0,1-3 0 0,0-5 0 0,4 1-11 16,0-5 11-16,0-3 0 0,0 4 8 0,0-5-8 16,-4-3 0-16,0 4 0 0,-5 3 0 0,0 1 0 15,-4 7 0-15,0 1 0 0,-9-1 0 0,1 8 0 16,-10 1 14-16,-4 7-2 0,0 0 0 0,0 0 0 15,0 11 0-15,-4 9 0 0,-10-1 0 0,6 9 0 16,-6-1-3-16,1 0-1 0,5 8 0 0,-6-4 0 16,10 1-8-16,-5-1-11 0,5-4 3 0,-1 0 0 15,1-3-199-15,4-5-39 0,0-7-8 16</inkml:trace>
          <inkml:trace contextRef="#ctx0" brushRef="#br0" timeOffset="127785.9924">23404 8470 748 0,'0'0'33'0,"-9"0"7"15,9 0-32-15,-8 12-8 0,-1 0 0 0,5 11 0 16,-1 5 253-16,-4 7 49 0,5 8 10 0,-9 11 1 16,4 5-158-16,0 3-32 0,1 0-7 0,3 9 0 15,-8-9-24-15,4 0-5 0,0 1-1 0,-4-5 0 16,4-3-40-16,-4-8-8 0,0-4-2 0,4-4 0 16,1-4-16-16,-1-8-3 0,-4-4-1 0,4-3 0 0,0-4-3 15,0-9-1-15,5-3 0 0,4-4 0 0,-9 0-12 16,9 0 0-16,-4-8 0 0,4-7 0 0,-5-1 28 15,5-3 4-15,5 3 0 0,4-7 0 16,-1-1-52-16,5 1-9 0,5-4-3 0,0-1 0 0,8 5 21 16,0 0 11-16,5 3-12 0,4 1 12 15,5 7-43-15,-5 4-1 0,0 4-1 0,-5 4 0 0,1 4 45 0,-5 8 15 16,1-1 0-16,-5 1 0 0,-5 8-24 0,-4-1-5 16,-4 1-1-16,-4 3 0 0,-1 0 31 0,-8 5 5 15,-1-5 2-15,-8 1 0 0,0-1-6 0,-5-4-1 16,-4-3 0-16,-8 0 0 0,-1-1-3 0,0 1-1 15,-4-1 0-15,-4-3 0 0,4 0-12 0,-5-4 0 16,1-1 0-16,-5 1 0 16,0 0-57-16,4-4-15 0,-3 0-2 0,3 0-1 15,1-4-113-15,8 4-24 0,9-4-4 0</inkml:trace>
          <inkml:trace contextRef="#ctx0" brushRef="#br0" timeOffset="128097.3504">24242 9126 1857 0,'18'-16'40'0,"-9"12"9"0,-5-8 2 0,0 9 2 16,-4 3-42-16,0 0-11 0,0 0 0 0,0 0 0 15,-8-4 45-15,-10 4 7 0,5 4 2 0,-5 7 0 0,-4 5-13 0,0-1-2 16,-4 5-1-16,0 3 0 0,4-3-2 0,-4 7 0 15,4-3 0-15,4 7 0 0,0-4-6 0,5-4-2 16,0 5 0-16,9-5 0 0,-5-3-28 0,9-1 0 16,0-3 0-16,4-5 0 0,1 5 21 0,-1-8-1 15,5-4-1-15,4 0 0 0,0 0-19 0,5-4 0 16,-1-4 0-16,1 0 0 0,-1 0 0 0,5-4 0 16,-4 0 0-16,4 0 0 0,0-3 10 0,-5 3-2 15,1-4 0-15,-5 4 0 0,0-3-8 0,0-5 0 16,5 4 0-16,-5-7 0 0,0-1 27 0,-4 5 9 15,0-5 3-15,0 1 0 0,-5-1-39 0,-4 1-10 16,-4-1-1-16,-1 1 0 0,5 3 11 0,-4 1 16 16,-1-1-4-16,-3 4-1 0,3 5-11 0,-4 3 0 0,-8 4 0 15,-1 4 0 1,1-1-146-16,-5 9-31 0,0 0-7 0</inkml:trace>
          <inkml:trace contextRef="#ctx0" brushRef="#br0" timeOffset="128581.7547">24685 8950 2260 0,'0'0'50'0,"0"0"10"0,0 0 3 0,0 0 0 0,0 16-51 0,0 3-12 15,0 5 0-15,0 3 0 0,0 4 31 0,0 0 3 16,0 1 1-16,5 3 0 0,-1-4 3 0,-4 0 1 16,9 0 0-16,-5 0 0 0,1-3-4 0,3-5-1 15,-3 1 0-15,8-1 0 0,0-7-34 0,0-5 0 16,5 1 0-16,-1-4 0 0,1-4 58 0,4-4 5 16,-5 0 1-16,5-4 0 0,-4-4-37 0,-1 0-7 15,-3-4-2-15,3-7 0 0,-4 3-5 0,5-7-1 16,-5 0 0-16,0-5 0 0,0 1 0 0,5 0 0 15,-1-8 0-15,1 3 0 0,0 1-3 0,-1 4-1 16,5-4 0-16,0-1 0 0,0 5-8 0,0 0 0 16,0 7 0-16,4-3 0 15,-8 0-66-15,4 7-15 0,0 4-3 0,-1 1-1192 0</inkml:trace>
          <inkml:trace contextRef="#ctx0" brushRef="#br0" timeOffset="128875.1078">25550 9091 864 0,'0'0'76'0,"0"0"-60"16,0 0-16-16,8 7 0 0,6 1 240 0,-6 0 44 15,1-4 10-15,9 4 2 0,-1-4-165 0,1-1-33 16,-1 1-6-16,1-4-2 0,-1 0-35 0,10 0-7 15,-1-4-2-15,5 1 0 0,-5-1-14 0,5-4-4 16,0 4 0-16,-1-4 0 0,5 0-10 0,-4-7-2 16,0 3-1-16,-1-4 0 0,-3 1 0 0,-1-5 0 15,-4 1 0-15,4-1 0 0,-8 1-3 0,-1 3 0 16,1-3 0-16,-9-1 0 0,0 9-3 0,-5-9-1 16,0 4 0-16,-4 5 0 0,-4-1 4 0,0 0 0 15,-5 5 0-15,-4-1 0 0,4 4 20 0,-4 0 5 16,0 4 1-16,-5 0 0 0,-4 4-38 0,0 8 0 15,0-1-14-15,-4 9 4 0,4-1 10 0,-4 5 16 16,4 3-4-16,0 4-1 0,4 0-11 0,1 1 0 16,3 3 0-16,10 0 0 0,-5 0 9 0,18 0 7 0,0 0 0 15,4 0 1-15,9 4-17 0,4-8 0 0,9 4 0 16,9 1 0 0,0-9-35-16,9 0-7 0,8 0-2 0,5 1 0 15,0-9-136-15,-5 5-27 0,5-9-5 0</inkml:trace>
        </inkml:traceGroup>
      </inkml:traceGroup>
    </inkml:traceGroup>
    <inkml:traceGroup>
      <inkml:annotationXML>
        <emma:emma xmlns:emma="http://www.w3.org/2003/04/emma" version="1.0">
          <emma:interpretation id="{1373768B-540B-4731-A78B-D3262F0C7A8A}" emma:medium="tactile" emma:mode="ink">
            <msink:context xmlns:msink="http://schemas.microsoft.com/ink/2010/main" type="paragraph" rotatedBoundingBox="3119,13436 32598,12077 32705,14391 3225,157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52AEED8-B186-4D04-9073-4345E83DDCEF}" emma:medium="tactile" emma:mode="ink">
              <msink:context xmlns:msink="http://schemas.microsoft.com/ink/2010/main" type="line" rotatedBoundingBox="3119,13436 29844,12204 29910,13622 3184,14854"/>
            </emma:interpretation>
          </emma:emma>
        </inkml:annotationXML>
        <inkml:traceGroup>
          <inkml:annotationXML>
            <emma:emma xmlns:emma="http://www.w3.org/2003/04/emma" version="1.0">
              <emma:interpretation id="{CA9CA3D1-991B-479A-8BD7-11962679AD41}" emma:medium="tactile" emma:mode="ink">
                <msink:context xmlns:msink="http://schemas.microsoft.com/ink/2010/main" type="inkWord" rotatedBoundingBox="3125,13579 5991,13447 6050,14722 3184,14854"/>
              </emma:interpretation>
              <emma:one-of disjunction-type="recognition" id="oneOf29">
                <emma:interpretation id="interp141" emma:lang="" emma:confidence="1">
                  <emma:literal>into</emma:literal>
                </emma:interpretation>
                <emma:interpretation id="interp142" emma:lang="" emma:confidence="0">
                  <emma:literal>info</emma:literal>
                </emma:interpretation>
                <emma:interpretation id="interp143" emma:lang="" emma:confidence="0">
                  <emma:literal>intu</emma:literal>
                </emma:interpretation>
                <emma:interpretation id="interp144" emma:lang="" emma:confidence="0">
                  <emma:literal>'into</emma:literal>
                </emma:interpretation>
                <emma:interpretation id="interp145" emma:lang="" emma:confidence="0">
                  <emma:literal>int.</emma:literal>
                </emma:interpretation>
              </emma:one-of>
            </emma:emma>
          </inkml:annotationXML>
          <inkml:trace contextRef="#ctx0" brushRef="#br0" timeOffset="129991.36">485 12546 1335 0,'-9'-12'59'0,"9"12"13"0,0 0-58 0,0 0-14 15,0-8 0-15,0 8 0 0,0 0 107 0,0 0 18 16,0 0 4-16,0 0 1 0,-8 8-40 0,8 8-8 15,0-1-2-15,0 9 0 0,0-5-42 0,0 8-9 16,4 1-1-16,0-1-1 0,5 4 19 0,-9 0 4 16,5-3 1-16,-1-1 0 0,5-4-35 0,-5-3-8 15,0-4 0-15,5-1-8 0,0-3 8 0,0 0-8 16,-5-9 0-16,5 5 0 16,-9-8-21-16,9 0-11 0,8-4-3 0,1-3-999 0</inkml:trace>
          <inkml:trace contextRef="#ctx0" brushRef="#br0" timeOffset="130111.3222">669 12191 1036 0,'-8'-4'92'0,"3"-4"-73"0,-4-4-19 0,5 5 0 16,4-5 184-16,0 8 34 0,0 0 6 0,0 4-667 16,0 0-133-16</inkml:trace>
          <inkml:trace contextRef="#ctx0" brushRef="#br0" timeOffset="130524.6651">884 12503 1825 0,'0'0'40'0,"0"0"8"0,0 0 1 0,9 8 3 0,4-1-41 0,5-3-11 15,-9 4 0-15,4 4 0 0,0-4 77 0,0 3 14 16,-4 1 2-16,4 0 1 0,0 3-22 0,-4 1-4 16,0 0 0-16,0-1-1 0,-1 5-28 0,1-1-6 15,4-3-1-15,-4-1 0 0,0 1-20 0,-5 3-12 16,1-7 12-16,-1 0-12 0,0 0 10 0,-4-12-10 16,0 0 8-16,0 0-8 0,0 0 0 0,0 0 8 15,0 0-8-15,0 0 0 0,9-16 8 0,-4 4-8 16,3-7 0-16,1-1 8 0,-5 1-8 0,1-9 0 0,4 1 0 15,-1 0 0-15,6 0 0 0,-1-1 0 0,0 1 0 16,-4 0 0-16,4 7 0 0,-4 1 0 0,-1 3 0 0,1 4 8 16,0 8 14-16,0 4 2 0,-1 8 1 0,-3 4 0 15,-1 0-11-15,1 7-2 0,-5 1-1 0,4 3 0 16,-4 4-11-16,4 1 8 0,1-5-8 0,-1 4 8 16,-4 1-8-16,5-1 0 0,-1 0 0 0,5-3 0 15,-5-1-105-15,0-3-17 16,5-5-3-16,0-3-605 0,-5 0-121 0</inkml:trace>
          <inkml:trace contextRef="#ctx0" brushRef="#br0" timeOffset="130762.0427">1648 12355 2156 0,'9'-8'48'0,"-5"4"9"0,9-4 3 0,0 4 0 0,9 0-48 0,-4 0-12 15,8 1 0-15,5-1 0 0,-1 0 53 0,10 0 9 16,4-4 2-16,4 0 0 0,-4 0-12 0,9 1-1 16,-1-1-1-16,1 0 0 0,0 0-32 0,-1-3-6 15,-4 3-2-15,1-4 0 0,-1 0-10 0,0-3 8 16,5 3-8-16,-9 0 8 16,-5-3-81-16,-4 3-17 0,0 0-3 0,-4 1-626 0,-9-1-125 0</inkml:trace>
          <inkml:trace contextRef="#ctx0" brushRef="#br0" timeOffset="130987.6651">2543 11641 1612 0,'0'0'144'0,"0"0"-116"0,0 0-28 0,0 0 0 15,-5 12 73-15,-3 3 9 0,3 9 2 0,-4 3 0 16,5 8 8-16,-5 4 1 0,1 0 1 0,-1 8 0 15,0 4 2-15,-4 3 0 0,-5 1 0 0,1 3 0 16,-1 5-25-16,1-1-5 0,-5 4-1 0,0-7 0 0,0-1-26 0,0 1-6 16,4-5-1-16,-4 1 0 0,5-4-32 0,-1-1 0 15,5 1 0-15,0-4 0 16,-5-8-89-16,14 0-25 16,0-8-5-16,-1-4-682 0,1 1-137 0</inkml:trace>
          <inkml:trace contextRef="#ctx0" brushRef="#br0" timeOffset="131344.4052">2946 12522 1785 0,'-4'-4'159'0,"4"4"-127"16,0 0-32-16,0 0 0 0,0 0 111 0,0 0 16 15,0 12 3-15,0 0 1 0,4 3-81 0,-4 1-16 0,-4 0-3 0,-5 3-1 16,9 1 3-16,-4 3 1 0,-1 0 0 0,1 5 0 15,0-1-11-15,4-4-3 0,-5 1 0 0,10-1 0 16,-5-3-12-16,8-1-8 0,1-3 8 0,4-4-8 16,5-1 0-16,4-3 0 0,-5-4 0 0,1-4 0 15,-5 0 8-15,5-8-8 0,-1-4 10 0,5-3-10 16,5-1 8-16,-6-7-8 0,6-1 0 0,-5-7 0 16,4 4 0-16,-8-4 8 0,4 0-8 0,-5-5 0 15,-4 5 0-15,0 0 11 0,1 0-11 0,-1 0 10 16,-9 3 7-16,0 9 2 0,-8-1 0 0,4 9 0 15,-4 3 20-15,-5 0 4 0,0 4 1 0,-4 4 0 16,-9 4-15-16,5 0-2 0,-10 8-1 0,5-5 0 16,-4 9-14-16,0 0-2 0,-1-1-1 0,-3 9 0 15,-1-5-81-15,5 5-17 16,-1-1-3-16,1 0-733 0,0 1-147 0</inkml:trace>
        </inkml:traceGroup>
        <inkml:traceGroup>
          <inkml:annotationXML>
            <emma:emma xmlns:emma="http://www.w3.org/2003/04/emma" version="1.0">
              <emma:interpretation id="{C253B378-9D67-404B-ACF0-3048CBAD1ABB}" emma:medium="tactile" emma:mode="ink">
                <msink:context xmlns:msink="http://schemas.microsoft.com/ink/2010/main" type="inkWord" rotatedBoundingBox="8153,13887 8874,13854 8896,14342 8176,14375"/>
              </emma:interpretation>
              <emma:one-of disjunction-type="recognition" id="oneOf30">
                <emma:interpretation id="interp146" emma:lang="" emma:confidence="1">
                  <emma:literal>a</emma:literal>
                </emma:interpretation>
                <emma:interpretation id="interp147" emma:lang="" emma:confidence="0">
                  <emma:literal>A</emma:literal>
                </emma:interpretation>
                <emma:interpretation id="interp148" emma:lang="" emma:confidence="0">
                  <emma:literal>U</emma:literal>
                </emma:interpretation>
                <emma:interpretation id="interp149" emma:lang="" emma:confidence="0">
                  <emma:literal>,</emma:literal>
                </emma:interpretation>
                <emma:interpretation id="interp150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150256.2782">5820 12136 698 0,'0'0'31'0,"0"0"6"16,0 0-29-16,0 0-8 0,0 0 0 0,0 0 0 0,0 0 66 16,4-8 12-16,1 5 2 0,-5-5 1 0,0 8-14 0,9-8-3 15,-9 8-1-15,4-8 0 0,0 4-15 0,-4 4-4 16,5-8 0-16,-5 8 0 0,0 0-10 0,0 0-2 15,4-11-1-15,-4 11 0 0,0 0-6 0,0 0-1 16,0-8 0-16,0 8 0 0,0 0-4 0,0 0-2 16,-4-8 0-16,4 8 0 0,0 0-3 0,0 0-1 15,0 0 0-15,0 0 0 0,-5-4-2 0,-3-4-1 16,8 8 0-16,-9-3 0 0,-4-1-1 0,8 4 0 16,-8-4 0-16,9 4 0 0,-9-4 7 0,4 4 2 15,4 0 0-15,-3 0 0 0,-1 0 3 0,0 0 1 16,0 4 0-16,1-4 0 0,-1-4 6 0,0 4 2 15,0 4 0-15,0 0 0 0,-4 0-31 0,5-1 0 16,-6 5 0-16,1-4 0 0,4 8 16 0,-4 0-4 16,0-1 0-16,-4 5 0 0,3-1-3 0,-3 1-1 0,4-4 0 15,-1 7 0-15,6 1 0 0,-1 3 0 0,0 1 0 16,0 7 0-16,1-4-8 0,-1 0 12 0,4-3-12 0,5-1 12 16,0 1-12-16,0-1 0 0,0-4 0 0,9 1 0 15,-4-4 0-15,3-1 0 0,-3-3 0 0,4-4 8 16,8-1-8-16,-4-3 0 0,5 0 0 0,-1 0 8 15,1-8-8-15,-1 0 0 0,5-3 0 0,-4 3 8 16,4-4-8-16,0-4 0 0,-5 0 0 0,5 1 0 16,-4-1 8-16,-1-4-8 0,-3 1 8 0,3-1-8 15,-4 5 0-15,5-9 0 0,-5 4 0 0,0-3 0 16,0 3 0-16,0 1 8 0,-4-9-8 0,0 5 0 16,4 3 0-16,-8-3 0 0,-1-1 8 0,5 1-8 0,-5-1 15 15,-4 1 1-15,9-1 0 0,-9 9 0 0,0-1-4 0,0 0 0 16,0 12 0-16,0 0 0 0,0 0 31 0,0 0 5 15,0 0 2-15,0 16 0 0,0 3-34 0,-4 1-6 16,4 11-2-16,-5-4 0 0,5 4 7 0,0 5 1 16,0-9 0-16,0 4 0 0,5-4-16 0,3 1 8 15,-3-5-8-15,-1-3 0 0,5-5 0 0,4-3 8 16,5 0-8-16,-1-5 0 0,5 1 0 0,-4-8-13 16,4 4 2-16,4-4 1 15,5-4-123-15,4 4-25 0,-5-8-5 0</inkml:trace>
        </inkml:traceGroup>
        <inkml:traceGroup>
          <inkml:annotationXML>
            <emma:emma xmlns:emma="http://www.w3.org/2003/04/emma" version="1.0">
              <emma:interpretation id="{017C9839-28CA-438A-8230-F980CAF61AC3}" emma:medium="tactile" emma:mode="ink">
                <msink:context xmlns:msink="http://schemas.microsoft.com/ink/2010/main" type="inkWord" rotatedBoundingBox="10882,13377 19276,12975 19323,13953 10928,14356"/>
              </emma:interpretation>
              <emma:one-of disjunction-type="recognition" id="oneOf31">
                <emma:interpretation id="interp151" emma:lang="" emma:confidence="0">
                  <emma:literal>b-CNF-SAT</emma:literal>
                </emma:interpretation>
                <emma:interpretation id="interp152" emma:lang="" emma:confidence="0">
                  <emma:literal>y-CNF-SAT</emma:literal>
                </emma:interpretation>
                <emma:interpretation id="interp153" emma:lang="" emma:confidence="0">
                  <emma:literal>I-CNF-SAT</emma:literal>
                </emma:interpretation>
                <emma:interpretation id="interp154" emma:lang="" emma:confidence="0">
                  <emma:literal>R-CNF-SAT</emma:literal>
                </emma:interpretation>
                <emma:interpretation id="interp155" emma:lang="" emma:confidence="0">
                  <emma:literal>3-(NF-sat</emma:literal>
                </emma:interpretation>
              </emma:one-of>
            </emma:emma>
          </inkml:annotationXML>
          <inkml:trace contextRef="#ctx0" brushRef="#br0" timeOffset="154237.0458">8198 11848 403 0,'0'0'36'0,"0"0"-36"0,0 0 0 0,0 0 0 0,0 0 60 0,0 0 6 15,0 0 1-15,0 0 0 0,0 0-55 0,0 0-12 16,0 0 0-16,0 0 0 0,0 0 20 0,0 0 4 15,0 0 1-15,0 0 0 0,0 0 27 0,0 0 4 16,0 0 2-16,0 0 0 0,4-4 0 0,-4 4 0 16,0 0 0-16,5-4 0 0,4 0-21 0,-5-4-4 15,5 4-1-15,-5 0 0 0,5-3-10 0,0 3-2 16,-1-4-1-16,1 4 0 0,4 0-5 0,-4 0-1 16,4-4 0-16,0 4 0 0,1-3 9 0,3 3 2 15,1-4 0-15,-1 0 0 0,1 0 1 0,-1 1 1 16,1-1 0-16,-1 4 0 0,5-4-10 0,-4-4-1 15,4 5-1-15,0-1 0 0,0-4 5 0,4 4 1 16,-4-3 0-16,0 3 0 0,4-4-8 0,-4 0 0 16,0 5-1-16,0-1 0 0,0 4 8 0,0 0 1 0,-5 0 1 15,-3-4 0-15,-1 8-21 0,0 0-10 0,-4 0 1 0,4 4 0 16,-9 0 21-16,9 0 4 0,1 0 0 0,-6 0 1 16,1 4-17-16,4-5 10 0,-4 5-10 0,0 0 8 15,4 0-8-15,-4-4 8 0,0 0-8 0,-1 3 8 16,1-3-8-16,-9-4 8 0,0 0-8 0,0 0 8 15,0 0-8-15,0 0 8 0,0 0-8 0,0 12 8 16,-4-4 26-16,-1 0 5 0,-3 3 1 0,-6 1 0 0,-8 4-16 16,5-5-4-16,-5 9 0 0,4-5 0 0,-3 1 4 15,-1 4 0-15,-5-5 0 0,5 1 0 0,-4 3-4 16,4-3-1-16,0-1 0 0,0-3 0 0,5 4-19 0,-1-5 0 16,1-3-8-16,3 0 8 0,6-4 0 0,-6 8 0 15,6-8 0-15,3-1 0 0,5-3 0 0,0 0 0 16,0 0 0-16,0 0 0 0,0 0-8 0,0 0 8 15,0 0 0-15,9 0-9 0,4-3 9 0,5-1-10 16,-1 0 10-16,5-4-10 0,0 4 1 0,4 0 0 16,1-4 0-16,-1 4 0 0,-4 4 9 0,0 0 0 15,-4 0 0-15,-1 4 0 0,1 8-8 0,-1 0 8 16,-4-1-8-16,1 1 8 0,-6 8 0 0,1-5 0 16,0 5 0-16,0-1 0 0,-9 1-10 0,4-5 10 15,-8 1-12-15,4 0 12 0,-5-1 26 0,1 1 12 16,-9-1 2-16,4 1 1 0,0-4-11 0,-4 3-2 15,-5 5-1-15,1-5 0 0,-5 5 6 0,0-5 2 16,-9 5 0-16,1-1 0 0,-1 1-22 0,0-4-4 0,0 3-1 16,1-3 0-16,-1-1-8 0,0 1 10 0,5-4-10 0,-5-5 10 15,1 9-27-15,-1-4-6 0,5-1-1 0,-1-3 0 32,1-4-130-32,0 4-26 0,-1 0-6 0</inkml:trace>
          <inkml:trace contextRef="#ctx0" brushRef="#br0" timeOffset="154905.0177">9286 12004 864 0,'0'0'76'0,"0"0"-60"16,0 0-16-16,0 0 0 0,0 0 138 0,0 0 25 16,0 0 5-16,0 0 0 0,0 0-56 0,0 0-11 15,9 7-2-15,4-3-1 0,-13-4-38 0,13 0-7 16,0 0-1-16,5 0-1 0,-5 0-23 0,5 0-4 16,3-4 0-16,1 4-1 0,0-3-11 0,0-1-1 15,9-4-1-15,0 4 0 0,4-4-10 0,0 4 0 16,0 0 0-16,4 0-11 15,-8 4-138-15,4 0-28 0</inkml:trace>
          <inkml:trace contextRef="#ctx0" brushRef="#br0" timeOffset="155505.141">10611 11551 864 0,'0'0'38'0,"0"-7"8"0,9-5-37 0,-5 0-9 15,-4 0 0-15,0 1 0 0,5-1 128 0,-5 0 23 16,-5 5 5-16,5-1 0 0,-4 0-60 0,4 0-12 16,-9 0-2-16,5 4-1 0,-5 1-25 0,0 3-6 15,0-4-1-15,0 4 0 0,1 0-13 0,-5 0-4 16,-5 4 0-16,5 3 0 0,-5 1 6 0,-4 4 1 16,0 0 0-16,-4 7 0 0,4 4 1 0,-4 1 1 15,-5 3 0-15,5 8 0 0,-5 4-17 0,9 0-3 16,-4 0-1-16,4 0 0 0,0 4 14 0,9-4 2 15,0 4 1-15,4-4 0 0,-4 4-24 0,0 0-5 16,8-4 0-16,1-4-8 0,-1-4 12 0,5 0-4 16,5 0 0-16,-1 1-8 0,5-9 9 0,4 4-9 0,0-3 0 15,9-5 9-15,4-3-18 0,10-4-4 0,-1-1-1 0,4-3 0 32,5-8-132-32,0 0-26 0,0-4-6 0</inkml:trace>
          <inkml:trace contextRef="#ctx0" brushRef="#br0" timeOffset="156112.382">11137 11754 1209 0,'0'0'108'0,"0"-8"-87"15,0-3-21-15,0 3 0 0,0 8 100 0,0 0 15 16,0 0 3-16,0 0 1 0,0 0-26 0,0 0-5 15,0 0 0-15,0 0-1 0,-4 11-50 0,0 9-9 16,-1-1-3-16,-4 9 0 0,1-1 10 0,-1 4 1 16,-4 4 1-16,8-3 0 0,-3 3-1 0,-1 4-1 0,0-4 0 0,5-4 0 15,-5 0-11-15,5-4-3 0,-1-3 0 0,1-1 0 16,-1 1 8-16,5-9 2 0,-4-3 0 0,4 0 0 16,-4-5-15-16,4-7-4 0,0 0 0 0,0 0 0 15,0 0-1-15,0 0-1 0,0 0 0 0,0-7 0 16,0-5 0-16,0-4 0 0,0 1 0 0,0-9 0 15,0-3-10-15,4 0 0 0,0-4 0 0,1-5 0 16,4 1 28-16,4 0 3 0,-5-4 1 0,6 0 0 16,-1 0-32-16,4 0 0 0,-4 0 0 0,9 4 0 15,0 0-20-15,-4 4-9 0,-1 4-3 16,1-1 0-16,-5 13 32 0,-4-1 10 0,4 8 0 0,-4 4 0 0,0 8-10 16,-1 4 0-16,-3 8 0 0,-1 7 0 0,-4 4-9 15,0 12 9-15,0 0 0 0,-4 4 0 0,-1 0 0 0,1 4 0 16,4-8 0-16,-4 8 0 0,4-4 0 0,4 0 0 15,0-4 0-15,1-4 0 0,-1-4 0 0,1-4 0 16,-1-7 0-16,0-5 0 0,5 1 12 0,0-4-4 16,0-9-8-16,4 1 12 0,0 0 5 0,0-8 1 15,5-7 0-15,-1-1 0 0,-4-4 2 0,5 1 0 16,0-9 0-16,-1 1 0 0,-8 0-8 0,4-5-2 16,9-7 0-16,0 0 0 0,-5-4 17 0,1-4 3 15,4 4 1-15,0-8 0 0,4 1-31 0,-4-1 8 16,4 0-8-16,1 4 0 0,-5 0 0 0,0 4 0 15,-5 0 0-15,1 4 0 16,4 4-39-16,-5 8-10 0,-8-1-3 0,4 9 0 16,-4 3-143-16,-5 4-29 0,-4 8-5 0</inkml:trace>
          <inkml:trace contextRef="#ctx0" brushRef="#br0" timeOffset="156391.6046">12217 11466 460 0,'0'0'41'0,"0"-12"-33"16,-5 0-8-16,10 4 0 0,-5 8 334 0,0 0 65 15,0 0 13-15,0 0 2 0,0 0-286 0,0 0-58 16,0 12-11-16,-5 4-3 0,1 7-13 0,0 0-3 15,-1 9-1-15,1 7 0 0,-1 0 17 0,1 3 4 16,0 1 1-16,-5 0 0 0,0 0-19 0,0 0-4 16,1-4-1-16,-1 0 0 0,0-4-5 0,5 0-2 15,-5-4 0-15,4 1 0 0,1-9-21 0,4 0-9 16,0-7 8-16,-4 4-8 0,4-9 0 0,0 1 0 16,-5-4 0-16,5 3 0 15,0-3-65-15,0-8-12 0,0 0-3 0,0 0 0 16,0 0-157-16,0 0-32 0</inkml:trace>
          <inkml:trace contextRef="#ctx0" brushRef="#br0" timeOffset="156640.559">12147 11477 1497 0,'0'0'133'0,"0"0"-106"0,4-8-27 0,0 5 0 16,-4 3 46-16,9-12 4 0,13 4 1 0,4 0 0 16,-4 0-6-16,9-3-1 0,-5 3 0 0,5 0 0 15,4-4-19-15,-4 5-4 0,0-1-1 0,4 0 0 16,-9-4 16-16,0 5 4 0,1 3 0 0,-1 0 0 16,-4 0-40-16,-5 0 0 0,1 4 0 0,-1 0 0 15,-8 4-32-15,4 0-10 0,-4 0-2 0,-9-4-824 16</inkml:trace>
          <inkml:trace contextRef="#ctx0" brushRef="#br0" timeOffset="156927.2187">12116 11863 1036 0,'0'0'92'0,"0"0"-73"16,0 0-19-16,0 0 0 0,0-8 186 0,0 8 34 15,0 0 6-15,0 0 2 0,0 0-94 0,9-3-18 16,-1-1-4-16,-8 4-1 0,0 0-54 0,14-4-10 16,3 0-3-16,5 0 0 0,-4 0-12 0,8 4-4 0,-4-4 0 0,4 0 0 15,0 0-28-15,-4 0 0 0,0-3 0 0,5 7 0 16,-5-4-122-16,0 0-30 0,-1 0-7 0,1 0-799 16</inkml:trace>
          <inkml:trace contextRef="#ctx0" brushRef="#br0" timeOffset="157129.2415">12949 11836 1382 0,'0'0'123'0,"0"0"-99"15,0-8-24-15,0 8 0 0,0-8 158 0,0 8 26 16,9-4 6-16,-4 1 1 0,-5 3-111 0,13-4-23 16,-5 4-4-16,6-4-1 0,-1 0-25 0,0 4-6 15,5-4-1-15,3 4 0 0,1 0-12 0,0 0-8 16,0-4 8-16,5 4-8 0,-5 0 0 0,4 0 0 16,5-4-12-16,-5 4 4 15,5 0-187-15,-1-8-37 0</inkml:trace>
          <inkml:trace contextRef="#ctx0" brushRef="#br0" timeOffset="157674.2379">14301 11333 1267 0,'-22'-8'56'0,"17"4"12"0,5-4-55 0,0 1-13 15,-4-1 0-15,-5 0 0 0,5 0 66 0,-1 0 10 16,1 5 3-16,-5-5 0 0,0 8-24 0,-4-4-5 16,0 4-1-16,0 4 0 0,-9 0-39 0,4 3-10 15,5 5 0-15,0 4 0 0,0-1 46 0,4 5 7 16,-4-1 2-16,4 9 0 0,5-1-37 0,4 0-7 15,0 1-2-15,4-1 0 0,5 0 44 0,4 4 9 16,0-3 2-16,1-1 0 0,3-8-52 0,1 5-12 16,-1-9 0-16,-4 5 0 0,1-1 54 0,-1 1 8 15,0-5 2-15,0 1 0 0,-4 0 15 0,-5 3 3 16,1 1 1-16,-5-1 0 0,-5 1-44 0,1-1-9 16,-5 1-2-16,-9-1 0 0,1 1 7 0,-5 3 1 15,0 0 0-15,-4 1 0 0,-5-5-36 0,0 5 0 16,5-5 0-16,0 1 0 15,-1-1-35-15,1-3-13 0,4-4-4 0,0-1 0 16,0 1-172-16,5-8-36 0,-14 0-6 0,13-8-2 0</inkml:trace>
          <inkml:trace contextRef="#ctx0" brushRef="#br0" timeOffset="158096.2993">14814 11519 2120 0,'9'-12'94'0,"-9"12"19"0,0 0-90 0,9 0-23 16,4 4 0-16,-5 4 0 0,-3 4 14 0,-1 3-2 16,1 9 0-16,-5 3 0 0,-5 8 3 0,1 0 0 15,-5 0 0-15,0 8 0 0,-4-4 27 0,0 4 6 16,-5-4 0-16,5 4 1 0,0-8-4 0,0 4-1 16,0-4 0-16,0 0 0 0,4-7 2 0,0-1 0 15,0-8 0-15,5 1 0 0,-5-4-27 0,5-5-6 16,4-3-1-16,0-8 0 0,0 0 0 0,0 0 0 15,0 0 0-15,0 0 0 0,0-12 22 0,4-3 4 16,1-9 1-16,-1-3 0 0,9-4-39 0,-4 0-12 16,0-8 0-16,8 0 0 0,1-4 12 0,4-8 0 15,-5 0 8-15,10-7-8 0,-6-1 11 0,6 1-3 16,3-1 0-16,1 1 0 0,4 7-20 0,0 1-5 0,0 7-1 16,1 4 0-16,-10 11 18 0,0 5 0 0,1 7 0 15,-6 5 0-15,-3 11 0 0,0 4 0 0,-10 7 0 0,6 9 9 16,-1 3-9-16,-5 4 0 0,-3 12 0 15,-5 0 0-15,0 4 12 0,0 4 3 0,-5-4 1 0,-3 8 0 16,-1-8-16-16,5 3 0 0,-5-3 0 0,4 0 0 16,-3-4 0-16,-1 0 0 0,4-8 0 0,-3 4 0 15,-1-7-100 1,4-5-22-16,-3 1-5 0,8-9-1 0</inkml:trace>
          <inkml:trace contextRef="#ctx0" brushRef="#br0" timeOffset="158272.9163">14832 11703 1843 0,'0'-15'164'0,"0"15"-132"16,4-4-32-16,0-4 0 0,-4 8 97 0,13 0 13 16,1 0 2-16,3 0 1 0,1 4-90 0,4 0-23 15,0-4 0-15,0 4 0 16,4 0-113-16,-4 0-27 0,22-1-6 0,-5-6-1 0</inkml:trace>
          <inkml:trace contextRef="#ctx0" brushRef="#br0" timeOffset="158549.0091">15884 11333 864 0,'-17'-4'76'0,"13"4"-60"0,-1-4-16 0,5 4 0 16,0 0 246-16,0 0 46 0,0 0 10 0,0 0 2 15,0 0-192-15,0 0-39 0,0 0-7 0,13-4-2 0,0-4 0 0,5 5-1 16,4-5 0-16,4 4 0 16,9-4-50-16,5 4-13 0,4-4 0 0,4 4 0 15,0-3 56-15,-4 3 7 0,4 0 1 0,1 0 0 16,-10 0-64-16,5 0-15 0,-9 0-1 0,0 4-1 0,-8-4 27 0,3 0 6 15,-8 1 0-15,4-5-793 16,-8 4-159-16</inkml:trace>
          <inkml:trace contextRef="#ctx0" brushRef="#br0" timeOffset="158831.7498">16310 11415 2188 0,'0'0'48'0,"0"0"11"0,4 12 1 0,-4 3 1 0,0-3-49 0,-4 7-12 15,4 5 0-15,-9 7 0 0,0-4 105 0,-4 8 19 16,0 0 3-16,0 0 1 0,-5 1-59 0,1 3-11 16,-5-4-2-16,4 4-1 0,1-4-35 0,-1 0-8 15,5 0 0-15,0-4-1 0,0 0-11 0,4 1 0 0,0-5 0 0,1 0 0 31,3-3-110-31,1-5-18 0,-1 1-3 0,1-5-1017 0</inkml:trace>
        </inkml:traceGroup>
      </inkml:traceGroup>
      <inkml:traceGroup>
        <inkml:annotationXML>
          <emma:emma xmlns:emma="http://www.w3.org/2003/04/emma" version="1.0">
            <emma:interpretation id="{2CBE7FD7-30BC-425C-BBF4-C8D2FAD402CA}" emma:medium="tactile" emma:mode="ink">
              <msink:context xmlns:msink="http://schemas.microsoft.com/ink/2010/main" type="line" rotatedBoundingBox="27637,13488 32664,13316 32701,14395 27674,14567"/>
            </emma:interpretation>
          </emma:emma>
        </inkml:annotationXML>
        <inkml:traceGroup>
          <inkml:annotationXML>
            <emma:emma xmlns:emma="http://www.w3.org/2003/04/emma" version="1.0">
              <emma:interpretation id="{133C4960-3336-472E-8CBC-E450A57129EE}" emma:medium="tactile" emma:mode="ink">
                <msink:context xmlns:msink="http://schemas.microsoft.com/ink/2010/main" type="inkWord" rotatedBoundingBox="27637,13488 32664,13316 32701,14395 27674,14567"/>
              </emma:interpretation>
              <emma:one-of disjunction-type="recognition" id="oneOf32">
                <emma:interpretation id="interp156" emma:lang="" emma:confidence="1">
                  <emma:literal>variables</emma:literal>
                </emma:interpretation>
                <emma:interpretation id="interp157" emma:lang="" emma:confidence="0">
                  <emma:literal>varia bles</emma:literal>
                </emma:interpretation>
                <emma:interpretation id="interp158" emma:lang="" emma:confidence="0">
                  <emma:literal>varia blis</emma:literal>
                </emma:interpretation>
                <emma:interpretation id="interp159" emma:lang="" emma:confidence="0">
                  <emma:literal>varia bless</emma:literal>
                </emma:interpretation>
                <emma:interpretation id="interp160" emma:lang="" emma:confidence="0">
                  <emma:literal>varia byes</emma:literal>
                </emma:interpretation>
              </emma:one-of>
            </emma:emma>
          </inkml:annotationXML>
          <inkml:trace contextRef="#ctx0" brushRef="#br0" timeOffset="1.73048E6">27291 12355 1036 0,'0'0'46'0,"0"0"10"0,0 0-45 0,0 0-11 0,-4 11 0 0,0 1 0 16,-1 0 94-16,5 3 17 0,-4-3 3 0,-1 4 1 16,5-1-47-16,-4 1-10 0,0-1-2 0,4-3 0 15,-5 4-29-15,5-5-7 0,-4-3 0 0,4-8-1 16,0 0 1-16,0 12 1 0,0-12 0 0,0 0-807 16</inkml:trace>
        </inkml:traceGroup>
      </inkml:traceGroup>
    </inkml:traceGroup>
    <inkml:traceGroup>
      <inkml:annotationXML>
        <emma:emma xmlns:emma="http://www.w3.org/2003/04/emma" version="1.0">
          <emma:interpretation id="{6B4121BD-3D77-40AA-A3C8-55C7E31C6783}" emma:medium="tactile" emma:mode="ink">
            <msink:context xmlns:msink="http://schemas.microsoft.com/ink/2010/main" type="paragraph" rotatedBoundingBox="1697,16102 26782,15144 26855,17056 1770,180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74FE9C-7C4A-4081-9CBF-E385060153F3}" emma:medium="tactile" emma:mode="ink">
              <msink:context xmlns:msink="http://schemas.microsoft.com/ink/2010/main" type="line" rotatedBoundingBox="1697,16102 26782,15144 26855,17056 1770,18014"/>
            </emma:interpretation>
          </emma:emma>
        </inkml:annotationXML>
        <inkml:traceGroup>
          <inkml:annotationXML>
            <emma:emma xmlns:emma="http://www.w3.org/2003/04/emma" version="1.0">
              <emma:interpretation id="{634D265B-8EBC-4EB7-A000-6F964CCEB0CE}" emma:medium="tactile" emma:mode="ink">
                <msink:context xmlns:msink="http://schemas.microsoft.com/ink/2010/main" type="inkWord" rotatedBoundingBox="10142,15818 15683,15606 15752,17415 10211,17626"/>
              </emma:interpretation>
              <emma:one-of disjunction-type="recognition" id="oneOf33">
                <emma:interpretation id="interp161" emma:lang="" emma:confidence="0">
                  <emma:literal>(XIVXEVEMNCEGIVXTVTEINIFIVXXIVF')</emma:literal>
                </emma:interpretation>
                <emma:interpretation id="interp162" emma:lang="" emma:confidence="0">
                  <emma:literal>(XIVXEVEMNCEGIVXTVTEINIFIVXXTVF')</emma:literal>
                </emma:interpretation>
                <emma:interpretation id="interp163" emma:lang="" emma:confidence="0">
                  <emma:literal>(XIVXEVEMNCEGIVXTVTEINIFIVXXVF')</emma:literal>
                </emma:interpretation>
                <emma:interpretation id="interp164" emma:lang="" emma:confidence="0">
                  <emma:literal>(XIVXEVEMNCEGIVXTVTEINIFAVXXIVF')</emma:literal>
                </emma:interpretation>
                <emma:interpretation id="interp165" emma:lang="" emma:confidence="0">
                  <emma:literal>(XIVXEVEMNCEGIVXTVTEINIFIVXXXVF')</emma:literal>
                </emma:interpretation>
              </emma:one-of>
            </emma:emma>
          </inkml:annotationXML>
          <inkml:trace contextRef="#ctx0" brushRef="#br0" timeOffset="1.73432E6">-620 14628 403 0,'0'-11'36'0,"0"11"-36"16,0 0 0-16,0-8 0 0,0-4 91 0,0 12 11 16,0 0 2-16,0 0 1 0,0 0-25 0,0 0-4 15,-14-8-2-15,14 8 0 0,-4-8-35 0,4 8-7 16,0 0-2-16,0 0 0 0,0 0-7 0,0 0-2 16,0 0 0-16,0 0 0 0,0 0-21 0,-13 4 0 15,4 4 0-15,5 0 8 0,-5 0 0 0,0 3 0 16,5-3 0-16,-5 4 0 0,-4 4 6 0,4-1 2 15,0 5 0-15,0-5 0 0,-4 9 2 0,0-1 1 16,4 0 0-16,-8 9 0 0,4-1 8 0,4 0 1 0,-4 8 1 16,0 4 0-16,4-4-4 0,-4 4-1 0,-1 0 0 15,6 4 0-15,-1-1 2 0,0 1 0 0,0 8 0 16,-4-1 0-16,13-3 6 0,-9 0 2 0,1 3 0 0,8-3 0 16,-5-4 2-16,1-4 1 0,4 0 0 0,0-1 0 15,0-3-4-15,4-3-1 0,1-5 0 0,3 0 0 16,1 0-8-16,0-4-3 0,4 1 0 0,5-5 0 15,-5 1-9-15,9-1-1 0,-5-4-1 0,5 1 0 16,0-4-10-16,5-5 8 0,-6 1-8 0,6 4 8 16,-1-9-111-1,0 1-22-15</inkml:trace>
          <inkml:trace contextRef="#ctx0" brushRef="#br0" timeOffset="1.73512E6">-269 15342 680 0,'0'0'30'0,"0"-12"6"0,4 1-28 0,0-1-8 16,1-4 0-16,-1 5 0 0,9-5 40 0,-4 4 8 15,4-7 0-15,-4 3 1 0,4-3-5 0,0 3 0 16,0 0-1-16,-4 1 0 0,9-1 2 0,-9 1 1 15,4 3 0-15,-5-4 0 0,1 5 2 0,0-5 0 16,4 4 0-16,0 1 0 0,-4-1-4 0,0 0 0 0,0 1 0 0,-1 3 0 16,6-4-9-16,-1 4-3 0,0-3 0 0,-9 3 0 15,9-4-12-15,-4 4-4 0,0 0 0 0,-9 8 0 16,9-7-16-16,-9 7 10 0,0 0-10 0,0 0 8 16,0 0 4-16,17 4 1 0,-3 3 0 0,-1 5 0 15,-5 8 7-15,1 7 0 0,0 0 1 0,4 4 0 16,-4 8 7-16,4 0 0 0,-4 0 1 0,4 0 0 15,0 4-3-15,0-4-1 0,5 4 0 0,-1-4 0 16,5 0-13-16,-8-4-4 0,7 0 0 0,-3 0 0 16,-5-3-8-16,5-1 10 0,-5-4-10 0,0-4 10 15,0 1-2-15,0-5-8 0,1-3 12 0,-1 0-4 16,-5-1-8-16,1-3-17 0,0 0 4 0,0-1-598 16,0 1-119-16</inkml:trace>
          <inkml:trace contextRef="#ctx0" brushRef="#br0" timeOffset="1.73547E6">564 14944 1292 0,'0'0'28'0,"0"0"7"0,0 0 1 0,0 0 0 0,0 0-36 0,0 0 0 0,0 0 0 0,-4 8 0 15,-14 0 45-15,9-4 3 0,1 3 0 0,-1 5 0 16,0 0-13-16,-4 3-3 0,4 1 0 0,-8 4 0 16,3 3-11-16,-3 0-2 0,-1 5-1 0,-4 3 0 15,5 4 26-15,-14 0 4 0,5 4 2 0,-5 0 0 16,0 4-22-16,1 0-5 0,-1-4-1 0,0 4 0 15,-4-4-22-15,13 0 0 0,-8 0 0 0,8-4 0 16,4 0 16-16,-4-4-2 0,0 0 0 0,5 0 0 16,-5-3-14-16,4-1-16 0,1 0 3 0,-1-3 1 15,5-5-116-15,4 1-22 0,-17 15-5 16,17-16-1-16</inkml:trace>
          <inkml:trace contextRef="#ctx0" brushRef="#br0" timeOffset="1.73597E6">862 15459 403 0,'-4'4'36'0,"4"-4"-36"0,0-4 0 0,-9 0 0 16,9 4 137-16,0 0 21 0,-4-8 4 0,0 0 1 15,4 5-54-15,0-1-10 0,0-4-3 0,0 4 0 16,0 0-51-16,0 0-10 0,0 0-3 0,0 4 0 16,0 0 10-16,0 0 2 0,0 0 0 0,0 0 0 15,0 0-26-15,0 0-5 0,0 0-1 0,0 0 0 16,8 8 4-16,-8-8 1 0,0 0 0 0,9 16 0 16,-9-1 5-16,9 1 1 0,-9 3 0 0,0 5 0 15,0 3 8-15,-5 0 1 0,1 1 1 0,4-1 0 0,-9 0 5 16,5-3 1-16,0 3 0 0,4-4 0 0,0 1-25 15,0-1-5-15,4-7-1 0,0 3 0 0,-4-3-8 16,0-1 0-16,0 1 9 0,9-4-9 0,-9-1 8 0,0 1-8 16,0-12 10-16,4 8-10 0,-4-8 0 15,5 8 0-15,-5-8-13 0,0 0-610 16,9 11-121-16</inkml:trace>
          <inkml:trace contextRef="#ctx0" brushRef="#br0" timeOffset="1.7369E6">1213 15178 460 0,'0'-15'20'0,"0"15"5"0,0-8-25 0,5-4 0 15,4-4 0-15,-5 5 0 0,0-1 172 0,1-4 28 16,-1 5 7-16,5-1 1 0,-5 4-104 0,1 0-20 0,3 1-4 0,-3-1 0 16,-5 8-17-16,0 0-3 0,0 0-1 0,0 0 0 15,0 0-36-15,0 0-7 0,0 0-2 0,9 12 0 16,-5-1-6-16,0 1 0 0,1 4-8 0,-1-1 12 16,-4 5 0-16,5-1 0 0,3 1 0 0,-3-1 0 15,3 5 4-15,1-1 0 0,-4 0 0 0,-1 5 0 16,9-5 19-16,-8 4 4 0,-1-3 1 0,0 3 0 15,1-7-32-15,-1 3-8 0,1-4 0 0,-1 1 0 16,-4-5 14-16,4 5 2 0,-4-1 0 0,0-3 0 16,0 0-7-16,5-1-1 0,-1-7 0 0,-4 8 0 15,0-5 4-15,0 1 0 0,0-4 0 0,0-8 0 16,0 0-12-16,9 8 0 0,-9-8 0 0,0 7 0 16,0-7 0-16,0 0 0 0,0 0 0 0,0 0 0 15,0 0 0-15,0 0 8 0,0 0-8 0,9 8 8 16,4-4-8-16,0 0 0 0,-13-4 0 0,0 0 8 15,0 0-8-15,9 4 0 0,-9-4 0 0,0 0 0 16,0 0 0-16,0 0 0 0,0 0 8 0,0 0-8 0,0 0 11 16,0 0-3-16,8-4-8 0,-8 4 12 0,9-8 0 15,4 0-1-15,-13-3 0 0,5-1 0 0,-1 0 1 16,1-3 1-16,-1 3 0 0,0-4 0 0,5 5-13 0,-4 3 11 16,-1-4-11-16,0 1 10 0,5-1-10 0,-9 0 0 15,4 4 0-15,1 1 8 0,-1-9-8 0,5 4 12 16,-9-3-12-16,0-1 12 0,0-3 1 0,4 3 1 15,1-3 0-15,-5-1 0 0,4 1-1 0,-4-1 0 16,0-7 0-16,9 3 0 0,-5 1-5 0,5-8 0 16,-4 0-8-16,8-1 12 0,0 1-12 0,-4-4 8 15,4 0-8-15,0 0 0 0,4-4 8 0,-3 4-8 0,3 0 0 0,-4 3 0 16,5 5 0-16,-5 0 0 0,0 0 0 0,5-1-10 31,-5 9-18-31,0-1-3 0,-4 9-1 0,0-1 0 16,-1 0-132-16,-3 8-26 0,-5 4-6 0</inkml:trace>
          <inkml:trace contextRef="#ctx0" brushRef="#br0" timeOffset="1.73753E6">2126 15042 633 0,'0'-12'56'0,"0"8"-44"0,-4 0-12 0,4-8 0 15,0 5 130-15,4-1 24 0,-4-4 5 0,9-3 1 16,-5 3-54-16,5 0-10 0,0-3-3 0,4-1 0 16,-4 0-30-16,-1 5-7 0,6-5 0 0,-1 4-1 15,-5-3-13-15,6 7-2 0,-6-4-1 0,1 4 0 16,-9 8-8-16,9-7-2 0,0 3 0 0,-9 4 0 0,0 0-13 0,13 4-2 15,-4 0-1-15,-1-1 0 0,1 9-13 0,0 0 0 16,4 7 8-16,0 1-8 0,1-1 0 0,-1 5 0 16,4-1 0-16,1 4 0 0,-5 1 0 0,4 3 0 15,1-4 8-15,0 1-8 16,-5-1 16-16,9 0-4 0,-9-3 0 0,4 3 0 0,1-4 8 0,-1 5 0 16,1-5 1-16,-5-4 0 0,5 1-7 0,-5-4-2 15,4 3 0-15,-8-3 0 0,4-1-4 0,-4 1-8 16,4-4 11-16,-4 3-11 15,-13-7-155-15,4 4-37 0</inkml:trace>
          <inkml:trace contextRef="#ctx0" brushRef="#br0" timeOffset="1.73782E6">2810 14741 921 0,'-13'-4'82'15,"0"1"-66"-15,13 3-16 0,0 0 0 0,-9 0 123 0,1 3 21 0,3 5 4 0,-4 0 0 16,5 4-56-16,-5 3-12 0,-8 1-3 0,3 7 0 16,-3 9-17-16,-1 3-3 0,-4 4-1 0,1 0 0 15,-1 0-12-15,-5 0-2 0,1 4-1 0,-5-4 0 16,5 3-13-16,-5 1-2 0,0 0-1 0,1 0 0 15,-1-4-7-15,5 0-2 0,-5 0 0 0,9-4 0 16,-9 0-16-16,9 0 8 0,0-3-8 0,9-1 0 16,5-4-77-16,3-4-23 0,1-3-4 0</inkml:trace>
          <inkml:trace contextRef="#ctx0" brushRef="#br0" timeOffset="1.73966E6">2218 14453 403 0,'0'0'36'0,"0"0"-36"15,0 0 0-15,0 0 0 0,0 0 76 0,0 0 9 0,0 0 2 0,0 0 0 16,0 0-9-16,9-8-2 0,-5 0 0 0,1 0 0 16,-5 8 16-16,0 0 4 0,0 0 0 0,8-4 0 15,-8 4-26-15,0 0-5 0,0 0-1 0,0 0 0 16,0 0-30-16,9-3-6 0,-9 3-2 0,13 0 0 16,-4 0-6-16,-9 0 0 0,18 3-1 0,-5-3 0 15,4 0 8-15,1 4 1 0,0-4 1 0,-1 0 0 16,9-4 0-16,1 4 0 0,-1-3 0 0,9-1 0 15,-4-4-6-15,4 0-2 0,4 0 0 0,5 0 0 16,-4 1-4-16,-5 3-1 0,-9-4 0 0,1 0 0 16,3 4-6-16,-8-4-2 0,-4 5 0 0,-1-1 0 15,-4 4-8-15,5 0 0 0,-5-4 9 0,-13 4-9 0,0 0 0 16,9 4 0-16,4-4 0 0,-13 0 8 0,0 0-8 0,0 0-15 16,9 11 4-16,-5 5 1 15,1-4-139-15,-5-1-28 0,0 5-6 0</inkml:trace>
          <inkml:trace contextRef="#ctx0" brushRef="#br0" timeOffset="1.73881E6">3109 15350 115 0,'0'0'10'15,"0"0"-10"-15,0 0 0 0,0 0 0 0,0 0 217 0,0 0 42 16,0 0 8-16,4-8 1 0,1 0-139 0,-5 8-28 16,4-8-5-16,-4 8-2 0,9-7-40 0,-1-1-8 15,6 4-2-15,-6-4 0 0,1 0-19 0,4 4-4 16,5 0-1-16,-5 1 0 0,-4-1-9 0,0 0-3 15,4 4 0-15,0 0 0 0,0 4-8 0,0 0 8 16,-13-4-8-16,5 11 8 0,8-3 0 0,-13 0-8 16,-5 4 12-16,1-1-4 0,4 5 17 0,-9-1 3 15,-4 5 1-15,0-1 0 0,-5 1-4 0,1 3-1 16,4 1 0-16,-9 3 0 0,0-4-8 0,0 5-1 16,4-5-1-16,5 4 0 0,-9-3 3 0,9-1 1 15,0-7 0-15,4 3 0 0,0 1-3 0,1-1-1 0,-1-3 0 16,0-4 0-16,13-1-4 0,-8-3-1 0,4 4 0 15,0-12 0-15,0 0-9 0,13 8 0 0,5-8 9 0,-1-4-9 16,1 0 0-16,8 0 8 0,14-8-8 0,-5-3 0 31,-9-1-66-31,9-4-18 0,5-3-3 0,-1 0-770 0</inkml:trace>
          <inkml:trace contextRef="#ctx0" brushRef="#br0" timeOffset="1.74087E6">3635 14753 748 0,'0'0'67'0,"5"-8"-54"0,-10 0-13 0,5 8 0 16,9-3 70-16,-9 3 11 0,0 0 3 0,0 0 0 15,0 0-34-15,0 0-6 0,0 0-2 0,0 0 0 16,0 0-12-16,0 0-2 0,13 3-1 0,-4 5 0 16,0 4 12-16,4 0 2 0,-4-1 1 0,4 5 0 15,-4 0 0-15,-1 3 0 0,-3 1 0 0,3-1 0 16,6 4-9-16,-6 1-1 0,-3-1-1 0,4 5 0 0,-1-1-8 0,1-4-2 15,-4 1 0-15,-1-1 0 0,-4 0 6 0,4 5 1 16,5-9 0-16,0 5 0 0,-9-1-11 16,9 0-1-16,4-3-1 0,0-1 0 0,0-3-15 0,-4-4 8 15,0 3-8-15,-1-3 0 0,6-4 22 0,-6 0-2 16,-8-8 0-16,0 0 0 0,9 4-20 0,0 3 0 16,-9-7 0-16,0 0 0 0,0 0 24 0,0 0 0 15,0 0 0-15,0 0 0 0,0 0 0 0,0 0 0 16,0 0 0-16,0 0 0 0,0 0-7 0,0 0-1 15,0 0 0-15,0 0 0 0,0 0-16 0,-4 4 0 16,-1 4 0-16,5-8 0 0,5 8 0 0,-5-8 0 16,0 0 0-16,0 0 0 0,8 8 0 0,-8-8 0 0,0 0 0 0,0 0 0 15,0 0 0-15,0 0 0 0,0 0 0 0,0 0 0 16,-8 7 0-16,3-3 0 0,5-4 0 0,0 0 0 16,0 0 0-16,0 0 0 0,0 0 0 0,0 0 0 15,5 8 0-15,-5-8-16 0,0 0 4 0,0 0 0 16,8 8 12-16,-8-8 16 0,0 0-3 0,0 0-1 15,0 0-12-15,0 0 0 0,0 0 0 0,0 0 0 16,0 0 0-16,0 0-16 0,0 0 3 0,0 0 1 16,0 0 12-16,0 0 12 0,0 0-3 0,0 0 0 15,0 0-1-15,0 0-8 0,0 0 12 0,0 0-4 16,0 0-8-16,0 0 0 0,0 0 0 0,0 0 8 0,0 0-8 16,0 0 0-16,0 0 0 0,0 0 0 0,0 0 0 15,0 0 0-15,0 0 0 0,0 0 8 0,-4 8-8 0,4-8 0 16,0 0 0-16,0 0 0 0,0 0 0 0,-4 8 0 15,4-8-12-15,0 0 12 0,8 7 0 0,-8-7 0 16,0 0 0-16,0 0 0 0,5 4 0 0,-5-4 0 16,0 0 0-16,0 0 0 0,0 0 0 0,0 0 0 15,0 0 0-15,0 0 0 0,0 0 0 0,0 0 0 16,8 8 0-16,-8-8 0 0,0 0 0 0,0 8 0 16,0-8 0-16,0 0 0 0,5 12 0 0,-5-12 0 15,0 0 0-15,0 0 0 0,9 3 0 0,-9-3 0 16,0 0 0-16,0 0 0 0,0 0 0 0,0 0 0 0,0 0 0 15,0 0 0-15,0 0 0 0,0 0 0 0,0 0 0 16,0 0 0-16,0 0 0 0,0 0 0 0,0 0 0 0,8-3 0 16,-8 3 0-16,9-12 0 0,-4 4 0 0,3 0 0 15,10 4 0-15,-5-3 0 0,-9-5 8 0,1 0-8 16,8-3 0-16,-4 3 0 0,-9-4 0 0,0 5 0 16,0-9 0-16,4 4 0 0,-4 1 11 0,0-5-11 15,-4 5 11-15,4-5-11 0,4-3 12 0,1-1-12 16,3 5 17-16,-8-8-3 0,5-1-1 0,-1 1 0 15,5-4-13-15,-9 0 0 0,0-4 8 0,9 3-8 16,8 1 12-16,-4 4 0 0,-13 0 0 0,5 3 0 16,12 1-12-16,-4-1-16 0,-4 1 3 0,-4 3 1 15,8 1 12-15,-4 7 16 0,4-3-3 0,-5 3-1 16,-3 0-12-16,4 4-18 0,4-3 4 0,0 7 1 16,-4-4-53-16,0 4-10 0,-9 4-3 0,0 0-895 15</inkml:trace>
          <inkml:trace contextRef="#ctx0" brushRef="#br0" timeOffset="1.74272E6">5070 14675 518 0,'0'0'46'0,"0"0"-37"0,0 0-9 0,0 0 0 16,0 0 112-16,0 0 20 0,9-8 4 0,-9 0 0 15,0 5-58-15,0 3-12 0,4-8-2 0,-4 8-1 16,-4-12 0-16,4 4 0 0,-5 0 0 0,1 1 0 16,-1-1-14-16,1 0-2 0,0 0-1 0,-1 4 0 15,1-3-14-15,0 3-2 0,-5 0-1 0,4 0 0 16,5 4-9-16,-4-4-3 0,-5 4 0 0,-4-4 0 0,4 4-17 0,0 0 0 15,-4 0 0-15,0 4 0 0,0-4 0 0,-5 4 0 16,5 0 0-16,0-4 0 0,0 4 0 0,4 0 0 16,-8-1 0-16,3 5 0 0,1-4 0 0,5 0 0 15,-6 4 0-15,10 0 0 0,-9 3 0 0,0-3 0 16,0 4 0-16,-1 0 0 0,1-1 0 0,0 1 0 16,0 4 0-16,0-5 0 0,0 5 0 0,4 3 0 15,0-3 0-15,0 0 0 0,0-1-9 0,5 1-3 16,0-1 0-16,8 1 0 0,0 0 12 0,1-1 14 15,4-3-3-15,-1 3-1 0,6 1-10 0,-1-4 0 16,0-1 0-16,0-3 8 0,5 0-8 0,-5 0 0 16,4-4 0-16,-4 0 0 0,5 0 0 0,0-4 0 15,-1-4 0-15,5 0 0 0,-4 0 12 0,4-8-4 16,-1 0 0-16,-3-3 0 0,0-1-8 0,3 1 10 16,-3-5-10-16,0 1 10 0,-5 3 10 0,4-7 1 0,1-5 1 15,-1 1 0-15,1 0-11 0,-5 3-3 0,0-3 0 16,0 4 0-16,1-1-8 0,-1 5 0 0,0-1 0 0,-4 5 0 15,-1-1 0-15,-3 4 0 0,-1 5 0 0,-4-1 0 16,0 0 8-16,0 8-8 0,0 0 8 0,0 0-8 16,0 0 15-16,0 0-3 0,-9 0 0 0,1 0 0 15,-1 4-4-15,0 4-8 0,0-1 11 0,1 5-11 16,-1 4 0-16,0-5 0 0,5 5 0 0,-5-4 0 16,4 7 0-16,-3-3 0 0,3 3 0 0,1 1 0 15,-9-1 12-15,8 1-12 0,-3-1 12 0,-1 5-12 16,0 3 12-16,0 0-12 0,1 5 12 0,-1-1-12 15,-4 0 18-15,-1 0-3 0,6 4-1 0,-6-4 0 16,1 1-3-16,0-1-1 0,0 0 0 0,-5 0 0 0,5 0-10 16,-4 1 0-16,-1-1 0 0,5 4 8 0,0-8-8 15,0 1 0-15,0 3 9 0,4-4-9 0,0-7 0 0,5 3-13 16,-10-4 1-16,6 1 1 0,3-5 21 0,-3 1 4 16,3-4 1-16,1-4 0 0,-5-1-15 0,9-7 11 15,0 0-11-15,0 0 10 0,0 0-10 0,0 0 10 16,0 0-10-16,0 0 10 0,0 0-2 0,0 0-8 15,0 0 12-15,0 0-4 0,0 0-8 0,0-4 0 16,0-3 0-16,4-1 0 0,1 0 0 0,-5 0 0 16,4 0 0-16,1 1 0 0,-1-5 0 0,0 0 0 0,-4 1 0 15,5-5 0-15,3 0 0 0,-3 1 0 0,4-1 0 16,-5 1 0-16,0-1 0 0,5 4 0 0,0-3 0 16,0 3 0-16,-5 0 0 0,5 1 0 0,4-1 0 0,-4 4 0 15,-5 0 10-15,-4 8-10 0,9-4 12 0,4 4-12 16,-4 0 0-16,0 4-14 0,-9-4 1 0,8 4 0 15,6 4 13-15,-6 0 0 0,-3 0 0 0,4 3 0 16,-1-3 0-16,1 4 0 0,-5 3 0 0,1-3 0 16,4 0 0-16,-1 0 0 0,1-1 0 0,0 5 0 31,0-4-132-31,4 3-20 0,0-7-4 0</inkml:trace>
          <inkml:trace contextRef="#ctx0" brushRef="#br0" timeOffset="1.74446E6">5452 15287 500 0,'0'0'22'0,"0"0"5"0,0 0-27 0,0 0 0 0,0 0 0 0,0 0 0 16,0 0 50-16,0 0 5 0,0 0 1 0,0 0 0 0,0 0 4 0,0 0 2 15,0 0 0-15,0 0 0 0,0 0-13 0,0 0-2 16,0 0-1-16,0 0 0 16,0 0-14-16,0 0-2 0,0 0-1 0,0 0 0 0,0 0 7 0,0 0 0 15,0 0 1-15,0 0 0 0,0 0-23 0,0 0-5 16,0 0-1-16,0 0 0 0,0 0-8 0,0 0 0 15,0 0-12-15,0 0 12 0,0 0 0 0,0 0 10 16,0 0 1-16,0 0 0 0,0 0 6 0,0 0 2 16,0 0 0-16,0 0 0 0,0 0 20 0,0 0 4 15,0 0 1-15,0 0 0 0,0-7-15 0,0 7-2 16,0 0-1-16,0 0 0 0,0 0-15 0,0 0-3 16,0 0-8-16,0 0 12 0,0 0-12 0,0 0 0 15,0 0 0-15,0 0 0 0,0 0-13 0,0 0 1 0,0 0 0 0,0 0 0 16,0 0 12-16,0 0 16 0,0 0-3 0,0 0-1 15,0 0 8-15,0 0 2 0,0 0 0 0,0 0 0 16,0 0-22-16,0 0 0 0,0 0 0 0,0 0 0 16,0 0 9-16,0 0 1 0,0 0 0 0,0 0 0 15,0 0-10-15,0 0 0 0,0 0 0 0,0 0 0 16,0 0 0-16,0 11 0 0,0-11 0 0,0 8 0 16,4 8 0-16,-4-5 0 0,-4 1 0 0,4 4 0 15,0-1 0-15,0-3 10 0,0 4-1 0,-5-5 0 16,5 5 2-16,0-1 0 0,-9 1 0 0,5 3 0 15,0-7 0-15,-1 4 0 0,5-1 0 0,-4 1 0 16,-5 3 1-16,5-3 1 0,4-4 0 0,-5 3 0 16,1-3-13-16,-1 0 11 0,5 3-11 0,0-3 10 15,0 0-2-15,0-12-8 0,-4 11 12 0,4-11-4 16,0 0 3-16,0 0 0 0,0 0 0 0,0 0 0 16,0 0 0-16,0 0 0 0,0 0 0 0,0 12 0 0,0-12 4 15,0 0 1-15,0 0 0 0,0 0 0 0,0 0 2 0,0 0 1 16,0 0 0-16,0 0 0 0,0 0-11 0,0 0-8 15,0 0 9-15,0 0-9 0,0 0 0 0,0 0 0 16,-4 8 0-16,4-8 0 16,0 0-16-16,0 0-8 0,0 0-3 0,0 0 0 15,0 0-123-15,0 0-25 0,0 0-5 0,0 0-592 0</inkml:trace>
          <inkml:trace contextRef="#ctx0" brushRef="#br0" timeOffset="1.74614E6">5601 14250 172 0,'4'-8'8'0,"-4"8"1"0,4-4-9 0,1 0 0 0,-1 4 0 0,1-7 0 16,-1-1 154-16,0 4 29 0,-4 4 5 0,0 0 2 15,5-8-103-15,-1 4-21 0,-4 4-4 0,0 0-1 16,0 0-19-16,0 0-4 0,0 0-1 0,0 0 0 16,5-8-1-16,-5 8 0 0,0 0 0 0,0 0 0 15,0 0-5-15,0 0-2 0,8 8 0 0,1 0 0 16,0 4-4-16,0 3-1 0,-1 1 0 0,1 3 0 15,0 1-4-15,4-5-2 0,-4 5 0 0,4-1 0 16,-4 5 2-16,0-5 0 0,4 5 0 0,-4-5 0 16,4 1 0-16,-4 3 1 0,-1 1 0 0,1-1 0 15,0 0 0-15,-5 1 0 0,5-1 0 0,0 8 0 16,0-3-5-16,-5 3 0 0,5-4-1 0,-1 4 0 16,-3-3 22-16,-1 3 5 0,1-4 1 0,-1 4 0 15,-4-3-27-15,4-1-6 0,-4 4-1 0,0-4 0 16,0 5 10-16,-4-5 1 0,4 0 1 0,-4-3 0 0,-1 3-3 15,1-4-1-15,4 1 0 0,-5-5 0 0,1 5-5 16,0-1-2-16,-1-3 0 0,-3-1 0 0,3 1-2 16,-4-1 0-16,5-3 0 0,0 3 0 0,-5-3 2 0,4 3 0 15,-3-3 0-15,3-4 0 0,-3 3-10 0,3-3 12 16,-4 0-12-16,5-1 12 0,0 1-12 0,-1-4 0 16,-4 3 9-16,5-3-9 0,0 0 0 0,-1 0 8 15,5 3-8-15,-4-3 0 0,4-8 0 0,-5 8 9 16,1 0-9-16,0 0 0 0,-1-1 8 0,-3 5-8 15,8-4 0-15,-5 0 0 0,-4 3 8 0,5 1-8 16,-5-4 0-16,0 4 0 0,5 3 0 0,-5-3 0 16,1 0 0-16,3 3 0 0,-4-7 8 0,1 8-8 0,-1-5 9 15,4 1-9-15,-3 0 8 0,3-1-8 16,1-3 0-16,-1 0 9 0,-3 0-9 0,8-8 0 0,0 0 9 16,0 0-9-16,0 0 0 0,0 0-18 0,0 0 3 0,0 0 1 31,0 0-116-31,0 0-23 0</inkml:trace>
          <inkml:trace contextRef="#ctx0" brushRef="#br0" timeOffset="1.74906E6">6496 14543 115 0,'0'0'0'0,"0"0"10"0,0 0-10 0,0 0 0 0,0 0 0 0,4-4 0 16,5-4 154-16,-9 8 29 0,4-4 5 0,-4 4 2 15,9-4-114-15,-5-4-22 0,5 4-5 0,-4 0-1 16,-5 4 4-16,4-3 1 0,0-5 0 0,-4 8 0 16,0 0 5-16,0 0 1 0,0 0 0 0,0 0 0 15,0 0-5-15,0-8-1 0,0 8 0 0,0 0 0 16,0 0-37-16,0 0-8 0,0 0-8 0,0 0 11 15,0 0-11-15,0 0-14 0,0 0 3 0,0 0 1 16,0 0 10-16,0 0 0 0,0 0 0 0,0 0 0 16,-4 12 0-16,0-1 0 0,-1 1 0 0,-4 4 0 0,1-5 12 15,3 9 5-15,1-1 1 0,-5 9 0 0,0 3 3 16,1 0 1-16,-1 5 0 0,-4 3 0 0,4 0 4 0,-4 0 1 16,0 4 0-16,-1 0 0 0,1 0-9 0,4 0-2 15,-4-4 0-15,-4 4 0 0,4-4 7 0,-1-4 1 16,6 0 0-16,-6 0 0 0,6-7-4 0,-6 3 0 15,10-8 0-15,-5-3 0 16,1 3-5-16,3-7-2 0,-4 0 0 0,1-1 0 0,3 1-5 0,-4-8-8 16,5 3 11-16,-5-3-11 0,5-4 15 0,0 4-4 15,-1-4-1-15,5-4 0 0,0 0-2 0,0 0 0 16,-4 8 0-16,4-8 0 16,0 0-8-16,0 0 0 0,0 0 0 0,0 0 0 0,0 0 0 0,0 0 8 0,0 0-8 0,0 0 8 15,0 0-8-15,0 0 0 0,0 0 0 0,0 0 0 16,0 0 0-16,0 0 0 15,0 0 0-15,0 0-11 0,-5 4 11 0,5-4 0 0,0 0 8 0,0 0-8 16,-8 3 0-16,8-3 0 0,0 0 0 0,0 0 0 16,0 0 0-16,0 0 0 0,0 0 0 0,0 0 0 15,0 0 0-15,0 0 0 0,0 0 0 0,0 0 0 16,0 0 0-16,0 0 0 0,0 0 0 0,0 0 0 16,0 0 0-16,4-11 0 0,-4-1 0 0,4 0-8 15,-4-3 8-15,5-1 0 0,-5-3 0 0,4 3 0 16,1-4 0-16,-1 1 0 0,0-5 8 0,5 1-8 15,-5-1 0-15,5 1 0 0,0-4 0 0,4 3 0 16,-4-3 0-16,4 0 0 0,-4-1 0 0,4-3 0 0,0 0 0 16,0-4 0-16,-4 3 0 0,4-3 0 0,0 0 0 15,5 4-10-15,-5 3 10 0,0-3 0 0,5 8-10 16,-5-1 10-16,0 1-8 0,-4 7 8 0,0-3 0 0,4 3 0 16,-4 0 0-16,-5 5 0 0,5-1-8 0,0 0 8 15,-5 0-8-15,0 5 8 0,5-5 0 0,-4 4 0 16,-1 0 0-16,0 0 8 0,5 1-8 0,-4-5 0 15,-1 4 0-15,5 4 0 0,-1-4 0 0,-3 4 0 16,4 1 0-16,-5-1 0 0,0-4 0 0,5 4 0 16,0 0 0-16,0 0 0 0,-9 4 0 0,4-8 0 15,0 0 0-15,5 5 0 0,-4-5 0 0,-1 4 0 16,0 0 0-16,5 0 0 0,-4-4 0 0,-5 8 0 16,0 0 0-16,0 0 0 0,4-4 0 0,5-4 0 15,-9 8 0-15,0 0 0 0,4 0 0 0,-4 0 0 0,0 0 0 0,0 0 0 16,0 0 0-16,0 0 0 0,5 0 0 0,-5 0 0 15,0 0 0-15,0 0 0 0,0 0 0 0,0 0-8 16,8 4 8-16,1 0 0 0,-9-4 0 0,4 12 0 16,1-4 0-16,4 0 0 0,-1-1 0 0,-3 1 0 15,4 4 0-15,-5 4 0 0,0-9 0 0,1 9 0 16,3 0 0-16,1 3 0 0,-9-3 0 0,5 3 0 16,-5 1 8-16,4-1 0 0,0 5 0 0,1-1 0 15,-1 1 19-15,-4 3 4 0,5-3 1 0,-1 3 0 16,-4 0-11-16,4 1-1 0,-4-1-1 0,5 4 0 15,-5-3 20-15,4 3 4 0,1-4 1 0,-1 1 0 16,0-5-28-16,-4 4-6 0,5-7-1 0,-5 3 0 0,4 1-9 16,0-5 0-16,1 1 9 0,-5-4-9 0,4-1 12 15,1 1-3-15,-5-5 0 0,4 1 0 0,-4 0 3 16,4 0 0-16,-4-5 0 0,0-3 0 0,5 4-12 0,-5-8 0 16,0 0 0-16,4 8 0 0,-4-8 0 0,0 8 0 15,0-8 0-15,0 8 0 0,0-8 0 0,0 0 0 16,0 0 0-16,0 0 0 0,0 7 0 0,0 1-17 15,0 4 4-15,-4-4 1 16,-1 4-189-16,1-1-38 0,-9 9-7 0,13-20-2 0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5826FFC-4732-4BBF-B31A-CEAE07280030}" emma:medium="tactile" emma:mode="ink">
          <msink:context xmlns:msink="http://schemas.microsoft.com/ink/2010/main" type="writingRegion" rotatedBoundingBox="32882,19203 32897,19203 32897,19218 32882,19218"/>
        </emma:interpretation>
      </emma:emma>
    </inkml:annotationXML>
    <inkml:traceGroup>
      <inkml:annotationXML>
        <emma:emma xmlns:emma="http://www.w3.org/2003/04/emma" version="1.0">
          <emma:interpretation id="{311B4852-73A1-45FB-8CDF-252652C4CC67}" emma:medium="tactile" emma:mode="ink">
            <msink:context xmlns:msink="http://schemas.microsoft.com/ink/2010/main" type="paragraph" rotatedBoundingBox="32882,19203 32897,19203 32897,19218 32882,192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908557-1A92-4529-92A8-5A1FDC2A7DC8}" emma:medium="tactile" emma:mode="ink">
              <msink:context xmlns:msink="http://schemas.microsoft.com/ink/2010/main" type="line" rotatedBoundingBox="32882,19203 32897,19203 32897,19218 32882,19218"/>
            </emma:interpretation>
          </emma:emma>
        </inkml:annotationXML>
        <inkml:traceGroup>
          <inkml:annotationXML>
            <emma:emma xmlns:emma="http://www.w3.org/2003/04/emma" version="1.0">
              <emma:interpretation id="{ECEF0364-25E9-43F5-9374-6E814897C75D}" emma:medium="tactile" emma:mode="ink">
                <msink:context xmlns:msink="http://schemas.microsoft.com/ink/2010/main" type="inkWord" rotatedBoundingBox="32882,19203 32897,19203 32897,19218 32882,19218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0 0 0,'0'0'0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03.26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260 150 345 0,'0'0'15'0,"0"0"4"0,0-8-19 0,0 1 0 0,0 3 0 0,0-4 0 16,-4 4 121-16,4-4 21 0,0 0 4 0,0-3 1 16,-5 7-60-16,5-4-12 0,0 0-3 0,5 4 0 15,-5-4-12-15,4-3-4 0,1-5 0 0,-1 8 0 16,-4 8-19-16,0 0-4 0,0 0-1 0,4-7 0 0,1-5 21 16,-1 4 4-16,-4 8 1 0,0 0 0 15,0 0-22-15,0 0-4 0,0 0 0 0,0 0-1 0,0 0-13 0,0 0-2 16,0 0-1-16,0 0 0 0,0 0 4 0,0 0 1 15,0 0 0-15,0 0 0 0,0 0 12 0,0 0 4 16,9 12 0-16,-9-12 0 0,0 0-18 0,0 0-3 16,13 11-1-16,0 5 0 0,-4-4 0 0,-5-4 0 15,5-1 0-15,0 5 0 0,0 4-6 0,0-1 0 16,-1 5-8-16,-3-5 12 0,-1 9-3 0,5-5-1 16,-9 1 0-16,4 3 0 0,1 1 8 0,-1-5 2 15,-4 8 0-15,4-7 0 0,1 7-10 0,-1-3-8 16,-4-1 9-16,5 0-9 0,-5 5 16 0,4-5-2 15,-4 4-1-15,0-3 0 0,0-1-4 0,0-3-1 16,0 3 0-16,0-3 0 0,0 3 0 0,-4 0 0 16,-1 1 0-16,1-5 0 0,-1 1 4 0,1-1 1 0,-5 1 0 15,5-1 0-15,-5-3 4 0,5-1 1 16,-5 1 0-16,0 0 0 0,0 3-3 0,1-3-1 0,-1-1 0 0,0 1 0 16,0 3-14-16,1-3 0 0,-1 4 0 15,0-5 0-15,0 9 12 0,0-5-4 0,1 1-8 0,-1-5 12 16,0 5-12-16,0-5 0 0,1 1 0 0,-1-1 0 15,0 1 0-15,-4 0 9 0,0 3-9 0,4-7 8 16,-4 0-8-16,4-1 0 0,-9 1 0 0,10-4 0 16,-1 3 0-16,-4 1 0 0,4-8 0 0,0 4 0 15,-4 0 0-15,4-4 10 0,5-1-10 0,-5 1 10 16,5 4-10-16,-1-4 0 0,5-4 0 0,0 8 0 0,-8 0 0 16,3-1 0-16,1 1 0 0,-5 0 0 0,9-8 0 15,0 0 0-15,0 0 0 0,0 8 0 16,0 0 0-16,0-8 0 0,0 7 0 0,0-7 8 0,0 0-8 0,0 0 0 15,0 12 0-15,0-12 0 0,-4 8 0 0,4-8 0 16,-5 12 0-16,5-12 0 0,0 0 0 0,0 0 0 16,-4 7 0-16,4-7 0 0,0 0 0 0,0 0 0 15,0 0 0-15,0 0 0 0,0 0 0 0,0 0 0 16,0 0 0-16,0 0 0 0,-9 8 8 0,9-8-8 16,0 0 8-16,0 0-8 0,0 0 0 0,0 0 0 15,0 0 0-15,0 0 0 0,0 0-8 0,0 0 8 16,0 0 0-16,0 0 0 0,0 0 0 0,0 0 0 15,0 0 0-15,0 0 0 0,0 0 0 0,0 0 0 16,0 0 0-16,0 0 8 0,0 0-8 0,0 0 0 16,0 0 0-16,0 0 0 0,0 0-16 0,0 0 4 15,0 0 0-15,0 0 1 16,0 0-97-16,0 0-20 0,0 0-4 0,4-4-1 0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18.8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71 716 0,'4'-4'32'0,"-4"0"6"0,0 0-30 0,5-3-8 15,-5-1 0-15,4 4 0 0,1 0 48 0,-5 0 8 16,-5-8 1-16,10 8 1 0,8 1-18 0,-9-5-3 16,-4 8-1-16,0 0 0 0,9-4-1 0,0 0-1 15,-9 4 0-15,0 0 0 0,0 0 14 0,0 0 4 16,0 0 0-16,0 0 0 0,0 0-21 0,0 0-4 15,0 0-1-15,0 0 0 0,0 0 3 0,0 0 1 16,0 0 0-16,0 0 0 0,0 0-11 0,0 0-3 16,0 0 0-16,0 0 0 0,0 0-3 0,0 0-1 0,-5 12 0 15,1 3 0-15,4 1-3 0,0-1-1 0,0 5 0 16,0 3 0-16,0-3 14 0,0 3 2 0,4 1 1 16,-4 3 0-16,0-4-25 0,0 5 0 0,-4-1 8 0,4 0-8 15,0 1 10-15,-4-5 0 0,-1 0 0 0,5 1 0 16,0-1-10-16,0-3 0 0,0-1 9 0,5 1-9 15,-1-5 12-15,-4 1-1 0,-4-8-1 0,4 3 0 16,0-3-1-16,4 4 0 0,-4-4 0 0,0-8 0 16,0 0-1-16,0 0-8 0,0 0 12 0,0 0-4 15,0 0 16-15,0 0 2 0,0 0 1 0,0 0 0 16,0 0-15-16,0 0-4 0,0 0 0 0,0 0 0 16,0 0-8-16,0 0 0 0,-9-8 0 0,9 8 0 0,5-12 0 15,-5 12 0-15,0 0 0 0,0 0 0 0,0 0 0 0,-9-4 0 16,9 4 0-16,0 0 0 0,0 0 0 0,0 0-11 15,0 0 3-15,0 0 0 16,0 0-40-16,0 0-8 0,0 0-2 0,0 0-508 16,0 0-102-16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45.5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317 42 403 0,'0'0'36'0,"0"0"-36"0,0 0 0 0,0 0 0 16,9-4 60-16,-5 0 4 0,5 0 2 0,0 1 0 15,0-5 14-15,-9 8 2 0,0 0 1 0,4-4 0 16,5-4-14-16,-9 8-2 0,0 0-1 0,0 0 0 16,4-8-18-16,-4 8-3 0,0 0-1 0,0 0 0 15,0 0-25-15,0 0-6 0,0 0-1 0,0 0 0 16,0 0-4-16,0 0-8 0,0 0 11 0,0 0-11 0,0 0 13 0,0 0-4 16,0 0-1-16,0 0 0 0,0 0 2 0,0 0 0 15,0 0 0-15,0 0 0 0,0 0-10 0,0 0 12 16,0 0-12-16,0 0 12 0,0 0 8 0,-4 0 1 15,4 0 1-15,-9 8 0 0,0-8-22 0,0 4 8 16,5 0-8-16,-5 4 0 0,5-4 12 0,-5 3-1 16,5-3-1-16,-5 4 0 0,0 0-10 0,0 0 8 15,-4-4-8-15,4 7 8 0,1 1 5 0,-1 0 1 16,0-5 0-16,0 1 0 0,0 4-14 0,1 0 0 16,-1-1 0-16,0 1 0 0,-4 0 32 0,9-1 0 15,-5 5 0-15,0 0 0 0,5-9-19 0,-5 9-3 16,0 0-1-16,5-1 0 0,-5 1-9 0,5-1 10 15,-10 5-10-15,10-1 10 0,-5 1-1 0,5-1 0 16,-5 5 0-16,0-1 0 0,5-3 5 0,-5 3 1 0,0 1 0 16,1-1 0-16,-1 0-3 0,4-3-1 0,-3-1 0 15,3-3 0-15,1 0 4 0,0-9 1 0,4 9 0 0,0-8 0 16,0-1-16-16,0-7 0 0,0 0 0 0,0 0 0 16,4 8 9-16,-4-8 6 0,0 0 1 0,0 0 0 15,0 0 4-15,0 0 2 0,0 0 0 0,0 0 0 16,0 0-10-16,9 8-3 0,-9-8 0 0,0 0 0 15,0 0-9-15,0 0 0 0,0 0 0 0,0 0 8 16,0 0-8-16,0 0 0 0,0 0 0 0,0 0 0 16,0 0 16-16,0 0-1 0,0 0-1 0,0 0 0 15,0 0-14-15,0 0 0 0,0 0 0 0,8 12 0 0,-8-12 0 16,0 0-16-16,0 0 3 0,0 8 1 0,5 3 12 16,-10-3 16-16,5-8-3 0,0 12-1 0,-4-4-12 0,4-8-16 15,-4 7 3-15,4-7 1 0,-5 8 12 0,1 0 0 16,0 0 0-16,4-8 0 0,0 0 13 0,-5 8-1 15,5-8 0-15,0 0 0 0,0 11-12 0,0-11-16 16,-4 8 3-16,4-8 1 0,0 0 12 0,0 0 15 16,0 0-3-16,4 8-1 0,-4-8-11 0,0 0 0 15,0 12-10-15,5-5 10 0,-5-7 0 0,0 12 0 16,4 0 0-16,0 3 0 0,1-7 0 0,-5 8 0 16,0-5 0-16,0 5 0 0,4 0 0 0,0-5 0 15,-4 5 0-15,5 0 0 0,-5-5 0 0,4 5 0 16,1-4 8-16,-5-1-8 0,4 1 8 0,0 0-8 15,1-1 9-15,-1-3-9 0,1 4 12 0,-1 0-3 16,0-5-1-16,5 5 0 0,-5-4-8 0,5 4 12 16,0-1-12-16,-5 5 12 0,5-4-12 0,0 3 0 0,0-7 0 0,0 11 8 15,-1-3-8-15,-3 0 12 0,8-1-12 0,-4 1 12 16,-5-4-12-16,9 3 0 0,-8-3 0 0,3 3-11 16,1-7 11-16,0 4 0 0,-5-4 0 0,5-4 8 15,-9-4-8-15,4 7 0 0,5-7 0 0,4 4 8 16,-4-4-25-16,4-4-5 0,-4 4-1 0,4-3-661 15,0-1-132-15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48.01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507 238 403 0,'0'0'36'0,"0"0"-36"16,0 0 0-16,0 0 0 0,0 0 68 0,0 0 8 0,0 0 0 0,-4-8 1 15,-1 4-8-15,-3-4-1 16,-1 0-1-16,0 1 0 0,0 3-3 0,0-4-1 0,1 0 0 0,-1 4 0 16,5-4-19-16,-5 1-3 15,0 3-1-15,0-4 0 0,0 0-6 0,5 4-2 0,-5-4 0 0,5 1 0 16,-1 3 10-16,5 4 2 0,0 0 0 0,0 0 0 15,-13-4-31-15,0 4-5 0,4 4-8 0,-4 0 11 16,0 3-11-16,0 1 8 0,-5 4-8 0,-4-4 8 16,9 3 0-16,-4 1 0 0,-1 4 0 0,1-1 0 15,-5 1-8-15,4 0 0 0,5-1 0 0,-5 5 8 16,1-5-8-16,-1 5 12 0,1-5-12 0,4 5 12 16,-5-1-12-16,9-3 8 0,-4 0-8 0,4-1 8 15,5 5-8-15,0-5 0 0,-1 1 0 0,5-4 0 16,5 7 0-16,-1-7 0 0,9 3-9 0,-4-3 9 15,0 4 0-15,4-9 0 0,4 5 0 0,-3-4 0 0,3 0 0 16,1 0 12-16,4-5-1 0,-5-3-1 0,5 0 14 0,0 0 2 16,0-7 1-16,4-1 0 0,-4 0-15 0,0-4-2 15,-4-3-1-15,4-5 0 0,0 1-9 0,-1-1 0 16,1-3 0-16,5-1 0 0,-1-3 12 0,0 0 1 16,-4 0 0-16,0-5 0 0,0-3 15 0,-4 0 2 15,-5-4 1-15,4 4 0 0,-3 0-4 0,-1 4-1 16,-4 0 0-16,-1 7 0 0,1 1-6 0,-5 7 0 15,1 1-1-15,4 3 0 0,-9 12-6 0,0 0-1 16,0 0 0-16,0 0 0 0,0 0-1 0,-5 12-1 16,1-5 0-16,-1 13 0 0,1-1-10 0,-5 1 10 0,1 7-10 15,-1-3 10-15,-4 3-10 0,-1 0 0 0,1 4 0 16,0 1 0-16,0-1 0 0,0 0 8 0,-9 4-8 0,4 0 0 16,1 4 0-16,4 4 8 0,-5-4-8 15,-4 4 0-15,5 4 9 0,3 0-9 0,6-1 10 0,-6 1-10 16,1-4 0-16,0 4 0 0,0-8 0 0,0 0 0 15,4-4 0-15,-4-4 0 0,0 4 0 0,4-8 0 16,-4-3 0-16,4-1 0 0,0-3 0 0,0-5 0 16,1 1 8-16,3-4-8 0,1-5 0 0,4-7 0 15,0 0 0-15,0 0 8 0,0 0-8 0,0 0 0 16,0 0 9-16,0 0-1 0,4-7 0 0,-4-13 0 16,9 1-8-16,0-1 10 0,4 1-10 0,0-1 10 15,0-7-10-15,5 0 0 0,-1 3 0 0,1-3 0 16,-5 7 0-16,0 1 0 0,-8 7 0 0,3 4 0 0,-3 1 9 15,-5 7 0-15,13 0 0 0,-13 0 0 0,9 7-9 0,0 5 8 16,-1-4-8-16,1 4 8 0,0-1-8 0,4 5 0 16,-9-1 0-16,5 1 0 0,0 0 0 0,0-1 0 15,0 5-14-15,-1-5 5 16,5 1-177-16,-8-4-35 0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48.6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45 21 633 0,'0'0'28'0,"0"0"6"0,0 0-34 0,0-8 0 16,5 4 0-16,-1-4 0 0,-4 1 159 0,0 7 25 16,0 0 4-16,0 0 2 0,0 0-79 0,0 0-16 0,0 0-3 0,0 0-1 15,0 0-35-15,0 0-6 0,0 0-2 0,0 0 0 16,0 0 7-16,9 11 1 0,0-3 0 0,-9 4 0 16,0 7-20-16,0 1-3 0,4 3-1 15,-4 4 0-15,0 1 2 0,-4 3 0 0,4 0 0 0,0 0 0 16,-5 1-16-16,5-1-3 15,-4 0-1-15,0-4 0 0,-1 1-6 0,1-5-8 16,-1-4 11-16,1 1-11 0,-5-4 9 0,5-5-9 0,-1 1 0 0,5-12 9 31,0 0-33-31,-8 4-6 0,8-4-2 0,-5 4-642 0,-8-8-129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6C61E0F-3FAB-47FD-919C-185558C67E53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49.4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56 106 403 0,'0'0'17'0,"0"0"5"0,-9 0-22 0,5 0 0 16,-5 0 0-16,4 4 0 0,5-4 92 0,-8 0 15 15,3-4 2-15,5 4 1 0,-9 0-39 0,9 0-8 16,-4 0-2-16,4 0 0 0,0 0-8 0,0 0-1 16,-4-4-1-16,4 4 0 0,0 0-3 0,0 0 0 15,0 0 0-15,0 0 0 0,0 0-5 0,13-8-2 16,-9 0 0-16,9 4 0 0,-4-4 1 0,0 5 0 15,0-1 0-15,4 0 0 0,0 4-3 0,5-4-1 16,-5 0 0-16,4 4 0 0,1-4-13 0,-1 0-2 16,5 0-1-16,0 0 0 0,5 4 11 0,-5-4 3 15,4 1 0-15,0 3 0 0,0-4-21 0,1 4-4 16,-5 0-1-16,-5 0 0 0,10 0-10 0,-5 0 8 16,8 0-8-16,-3 0 8 0,-1-4 0 0,0 0-8 15,1 4 12-15,-1-4-4 0,-4 4-8 0,0 0 8 0,4-4-8 16,-4 4 8-16,-4-4-8 0,4 4 0 0,-5 0 0 0,-4 0 0 15,0-4 0-15,1 4 8 0,-14 0-8 16,0 0 0-16,0 0 8 0,0 0-8 0,8-4 8 0,-8 4-8 16,0 0 8-16,0 0-8 0,0 0 0 0,0 0 8 15,0 0 0-15,0 0 0 0,0 0 0 0,0 0 0 16,0 0-8-16,0 0 8 0,0 0-8 0,0 0 8 16,0 0-8-16,0 0 0 0,0 0 9 0,0 0-9 15,-4-4 0-15,4 4 0 0,0 0 0 0,0 0 0 16,-13 4-12-16,13-4-3 0,-5 4-1 0,5-4 0 15,-13 0-84-15,13 0-18 0,0 0-3 16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53.62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10 334 594 0,'0'0'26'0,"0"0"6"0,0 0-32 0,0 0 0 0,-4-7 0 0,-1-1 0 15,5 4 53-15,0 4 5 0,0 0 1 0,0 0 0 16,0-12 0-16,0 4 0 0,0 1 0 0,0-1 0 16,0 8-12-16,5-8-3 0,-10 4 0 0,5 4 0 15,5-8-9-15,-5 8-3 0,4-7 0 0,-4 7 0 16,0 0 0-16,9-4 0 0,-9 4 0 0,0 0 0 15,0 0-12-15,0 0-4 0,0 0 0 0,13 4 0 16,-4-1 10-16,-9-3 2 0,0 0 0 0,8 8 0 16,6 0-18-16,-6 4-10 0,-3-1 12 0,3 5-12 15,1 0 12-15,0 3-12 0,4 1 12 0,-4 7-12 16,0 0 0-16,4 1 0 0,-4 3 0 0,4 0 0 16,-4 8 15-16,4-8-4 0,0 0-1 0,-4 1 0 15,-1 3-2-15,6-4 0 0,-6 4 0 16,1-4 0-16,0-4-8 0,-5 1 8 0,1 3-8 0,-1-8 8 15,1 1 3-15,-5-5 0 0,0 5 0 0,0-5 0 0,0 4 8 16,0-3 1-16,-5-4 1 0,5-1 0 0,0 1-10 16,0-1-3-16,0 1 0 0,0 0 0 0,0-5-8 15,0 1 0-15,5 0 9 0,-1-1-9 0,-4-3 10 0,0-8-2 16,0 0-8-16,0 0 12 16,0 0-12-16,0 0 0 0,0 0 0 0,0 0 0 0,0 0 0 0,0 0 11 15,0 0-3-15,0 0-8 0,0 0 26 0,0 0-2 16,0 0 0-16,0 0 0 0,4-12 0 0,-4 5-1 15,5-5 0-15,-1-4 0 0,-4 5-5 0,9-1-1 16,-5-4 0-16,1 5 0 0,3-5 1 0,-3-3 0 16,4-1 0-16,-5-3 0 0,9-1-4 0,0-3-1 15,-4-4 0-15,0 0 0 0,0-5 0 0,4-3 0 16,4 1 0-16,-4-1 0 0,5-4 3 0,0 0 0 0,4-4 0 16,-1 4 0-16,6-4-4 0,-5 0-1 0,4-3 0 0,5-1 0 15,-5 0-11-15,5 5 0 0,-9 3 0 0,0 0 0 16,0 8 0-16,4 3 0 0,-9 5 0 0,-3 4 0 15,-1 7-8-15,-9 1-1 0,5 3 0 0,-5 4 0 16,-4 8-31 0,0 0-5-16,0 0-2 0,0 0 0 0,-4 0-148 15,-5 4-29-15,-8 4-7 0,-10 3-1 0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54.3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2 348 748 0,'-5'-20'33'0,"5"12"7"0,5-3-32 0,-5-5-8 15,4 4 0-15,0-3 0 0,5-1 116 0,-4 4 22 16,3-7 4-16,1-1 1 0,-4 5-70 0,-1-5-13 16,5 5-4-16,0-5 0 0,-1 5-24 0,1-1-4 15,4 0-2-15,0 5 0 0,1-1 6 0,-6 0 2 16,5 1 0-16,5-1 0 0,-5 4 5 0,-4 4 1 15,4-4 0-15,0 8 0 0,0-4-27 0,-4 4-5 16,4 4 0-16,1 0-8 0,-6 4 20 0,5 0-2 16,-4 0-1-16,4-1 0 0,1 5-4 0,-1 0-1 15,4 0 0-15,-4 3 0 0,5 5-2 0,-5-1-1 16,5 8 0-16,-1 5 0 0,1-1 2 0,-5 0 0 0,5 4 0 16,-5 4 0-16,4-4 6 0,-4 4 2 0,1 0 0 15,-1 0 0-15,0 0-2 0,0 0 0 0,5 0 0 16,-5 0 0-16,4-8-9 0,-4 5-8 0,1-9 9 0,-6 4-9 15,1 0 0-15,0-4 0 0,-5-7 0 0,-4-1-10 32,0 1-166-32,0-8-32 0,0-12-8 0,0 0 0 0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54.68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812-3 1422 0,'0'0'63'0,"-4"-8"13"0,-1 4-61 0,5 4-15 15,0 0 0-15,0 0 0 0,0 0 35 0,0 0 4 16,-4 12 1-16,-5 4 0 0,0 7-15 0,-4 0-2 15,-9 9-1-15,5 3 0 0,-5 4 32 0,4 8 6 16,-13-1 2-16,1 5 0 0,-1 4-7 0,-8-1-2 16,3 1 0-16,1 3 0 0,0-3 1 0,-4 0 0 15,4-1 0-15,-5 1 0 0,5-8-36 0,4 3-7 16,-4 1-2-16,0-4 0 0,13-4-9 0,-9-1 0 0,5-3 0 0,4-3 0 16,5-1 0-16,-1-4 0 0,1 0 0 0,3-4 0 31,1 1-105-31,0-5-17 0,4 12-3 0,14-15-1 0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55.3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0 116 1094 0,'5'-16'97'0,"-1"5"-77"0,0-1-20 0,1 0 0 15,4 0 86-15,-5 5 14 0,5-5 2 0,0 4 1 16,-1 4-14-16,5-4-2 0,5 5-1 0,0-5 0 16,-1 8-47-16,5 0-10 0,4-4-1 0,1 4-1 15,-1 4-16-15,0 0-3 0,1 3-8 0,3 5 12 16,1 0-12-16,-9 0 9 0,4 3-9 0,-8 1 8 16,-5 3-8-16,0-7 0 0,-8 4 0 0,-5-5 0 15,-5 5 0-15,-4 3 0 0,-8-7 0 0,-1 4 0 16,-8-1 14-16,4-3-2 0,-4 0-1 0,8-5 0 15,-8 1-2-15,8 0 0 0,1 0 0 0,4 0 0 16,-1-5-9-16,6 1 12 0,8-4-12 0,0 0 12 0,0 0-12 16,0 0 0-16,0 0 0 0,8 8-11 0,1 0 11 15,4 0 0-15,1 3 0 0,-1 1-8 0,0 4 8 16,4-1 0-16,-3 5 0 0,-1-1 0 0,-9 5 0 0,5-5 0 16,-5 1 0-16,-4-1 0 0,0 5 24 15,-4-5 1-15,-5-3 0 0,5-1 0 0,-5 5 11 0,0-5 1 16,-4 1 1-16,4 0 0 0,1-5-16 0,-6 1-3 15,1 4-1-15,-4-5 0 0,-1 1-18 0,-4 0-19 16,0-1 4-16,-4 5-654 16,-5 0-131-16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56.0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11 476 1267 0,'-9'-32'56'0,"4"21"12"0,5-5-55 0,5 1-13 15,-1-5 0-15,1 8 0 0,3 1 63 0,-3 3 9 16,3 0 3-16,1 0 0 0,-4 4-28 0,3 0-6 16,-8 4-1-16,14 0 0 0,-1 4-10 0,0 0-2 15,0 4-1-15,5 4 0 0,-1 7-11 0,1 5-3 16,4-5 0-16,0 5 0 0,-5 3 3 0,1 4 0 16,8 4 0-16,-4 4 0 0,-5-4 15 0,5 4 3 15,-4 0 1-15,0 0 0 0,-1-4-2 0,1 0 0 0,-5 4 0 16,0-3 0-16,-4-1-15 0,4 0-3 0,-9-4-1 15,5 0 0-15,-5 0 6 0,5-3 2 0,-9-1 0 16,5 0 0-16,3 0-22 0,-3-3 0 0,-5-1 0 0,4-3 0 16,1 3 11-16,3-7-3 0,-3-1 0 0,-1-3 0 15,0 0-8-15,-4-1 8 0,0-11-8 0,5 8 8 16,-5-8 0-16,0 0 0 0,0 0 0 0,0 0 0 16,9 8 12-16,-9-8 1 0,0 0 1 0,0 0 0 15,0 0 6-15,0 0 2 0,0 0 0 0,0 0 0 16,8-4-5-16,1-8-1 0,-4 1 0 0,-1-9 0 15,5 1 5-15,-5-9 1 0,5 5 0 0,-5-8 0 16,5-4-7-16,4-4-2 0,-4-8 0 0,4-4 0 0,5 1-13 16,-1-5-8-16,1 0 10 0,-1-7-10 15,5 0 8-15,5-5-8 0,-1 5 0 0,0 0 0 0,5-1 0 16,0 5 0-16,-5 3 0 0,5 8 0 0,-5 8 0 0,0 0 0 16,1 4-8-16,-1 4 8 15,0 0-34-15,-4 3 0 0,0 5 0 0,-4 0 0 16,-1 7-192-16,1 0-38 0,4 1-8 0,-22 15-2 15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56.7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-2 268 1152 0,'0'0'102'0,"0"-8"-82"0,0 0-20 0,0-4 0 16,0 5 77-16,4-1 11 0,0-8 3 0,1 5 0 16,-1-5-16-16,9 0-3 0,-4-3-1 0,9 3 0 15,-5-3-37-15,4 3-7 0,1 1-2 0,-1-1 0 16,5 4-4-16,0 1-1 0,-8-1 0 0,3 4 0 16,1 0 13-16,4 0 3 0,-5 5 0 0,1-1 0 15,-1 4-24-15,5 4-4 0,-4-1 0 0,-1 9-8 16,1 4 11-16,4 3-11 0,-5 9 10 0,1 3-10 15,-5 4 20-15,5 4-1 0,-5 4-1 0,4 4 0 16,-4-1 3-16,1 1 1 0,-1 0 0 0,-5 0 0 16,1-4-6-16,4-4-2 0,1 4 0 0,-6-4 0 15,1 3-4-15,4-3-1 0,0 0 0 0,-4-3 0 16,0-5-9-16,4 0 0 0,0 0 0 0,-4-4 0 16,0-3-68-16,4-1-15 15,-4-3-3-15,0-5-848 0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57.11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1037 5 806 0,'0'0'72'0,"0"0"-58"0,0 0-14 0,0 0 0 16,-8-8 183-16,-1 8 33 0,-4 0 8 0,4 8 0 15,-9 8-128-15,1-1-27 0,-5 5-5 0,-4 3 0 16,-5 12-24-16,0 4-4 0,-4 0 0 0,-4 8-1 16,-5 4 7-16,-5-1 2 0,1 5 0 0,-4 0 0 15,-1-1 4-15,0 1 2 0,1-5 0 0,3 1 0 16,10 0-21-16,-5-4-4 0,0-4-1 0,9 3 0 15,0 1-16-15,4-4-8 0,0 0 0 0,5 0 8 16,4-4-23-16,-4-8-5 0,8 0 0 0,1-4-680 16,4 1-136-16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57.6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243-11 864 0,'0'0'76'0,"0"0"-60"0,5-8-16 0,-5 8 0 15,0 0 108-15,0 0 18 0,0 0 4 0,0 0 1 16,0 0-47-16,0 0-10 0,0 0-2 0,0 0 0 16,0 0-28-16,-5 12-5 0,-3 0-2 0,-1 7 0 15,-4 1 3-15,4 3 1 0,-9 1 0 0,1 3 0 16,-1-4-9-16,1 5-1 0,-1-1-1 0,1 0 0 16,-1 0-5-16,5 1-1 0,0-1 0 0,0-4 0 15,4 1-8-15,0-5-1 0,0 1-1 0,0-1 0 0,5-3 3 0,4-4 1 16,-4-5 0-16,8 5 0 0,0-4 7 0,1 4 2 15,4-9 0-15,4 1 0 0,0 4 6 0,0-4 2 16,9-4 0-16,4 0 0 0,1 0-11 0,-1 0-1 16,5-4-1-16,-1 0 0 0,1 4-22 0,4-4 0 15,5 0 0-15,-1 1 0 16,1-1-26-16,-5 0 0 0,0 4 0 0,-4-4 0 16,-5 0-55-16,5 0-11 0,-9 4-3 0,-1-4-554 15,-3 0-111-15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57.9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298 0 1407 0,'0'0'62'0,"0"0"14"16,0 0-61-16,0 0-15 0,0 0 0 0,0 8 0 15,-5 8 52-15,1-1 8 0,-5 5 2 0,-4-1 0 16,4 1 0-16,-4 3 0 0,0 5 0 0,0-1 0 0,0 8-12 0,0-4-2 16,-5 0-1-16,5 1 0 0,0 3-27 0,-5-4-6 15,5 0-1-15,0 0 0 0,0 0 0 0,-1 1 0 16,6-1 0-16,-5-4 0 0,-1 4-13 0,1-3-8 15,4 3 8-15,-4-4-629 16,4-3-119-16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08:53.14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A66FC9-173E-4705-A1F5-0085FB2E566D}" emma:medium="tactile" emma:mode="ink">
          <msink:context xmlns:msink="http://schemas.microsoft.com/ink/2010/main" type="writingRegion" rotatedBoundingBox="2071,667 29770,-695 30398,12072 2699,13434"/>
        </emma:interpretation>
      </emma:emma>
    </inkml:annotationXML>
    <inkml:traceGroup>
      <inkml:annotationXML>
        <emma:emma xmlns:emma="http://www.w3.org/2003/04/emma" version="1.0">
          <emma:interpretation id="{7E5EFBD9-DC65-4B39-BC2C-AA17F78CF54A}" emma:medium="tactile" emma:mode="ink">
            <msink:context xmlns:msink="http://schemas.microsoft.com/ink/2010/main" type="paragraph" rotatedBoundingBox="2394,401 28702,-178 28854,6723 2546,73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35A7EA-4B37-4D2A-AE66-74E0CFAE7B4D}" emma:medium="tactile" emma:mode="ink">
              <msink:context xmlns:msink="http://schemas.microsoft.com/ink/2010/main" type="line" rotatedBoundingBox="3090,321 28716,-72 28749,2070 3123,2464"/>
            </emma:interpretation>
          </emma:emma>
        </inkml:annotationXML>
        <inkml:traceGroup>
          <inkml:annotationXML>
            <emma:emma xmlns:emma="http://www.w3.org/2003/04/emma" version="1.0">
              <emma:interpretation id="{94E70545-C443-4B40-B67D-B8EBAC226EA7}" emma:medium="tactile" emma:mode="ink">
                <msink:context xmlns:msink="http://schemas.microsoft.com/ink/2010/main" type="inkWord" rotatedBoundingBox="3094,598 6790,541 6817,2296 3122,23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1612 558 1350 0,'0'0'29'0,"-5"-8"7"0,1 4 0 0,-1-4 3 0,5 0-31 0,-4 0-8 16,0 1 0-16,-1-1 0 0,5 8 78 0,0 0 14 15,0 0 4-15,0 0 0 0,0 0-48 0,0 0-10 16,0 0-2-16,0 0 0 0,-9 4-36 0,-4 7 0 16,0-3 0-16,-4 8 0 0,3-1 0 0,-3 5 8 15,4 7-8-15,-5 1 8 0,1 3 8 0,-1 0 1 16,5 4 1-16,4 4 0 0,0 4-2 0,1 0 0 15,3-4 0-15,1 4 0 0,-5-4 3 0,9-4 0 16,0-4 0-16,4 4 0 0,1-15-8 0,-1 3-2 0,1-3 0 16,3-9 0-16,1 1 3 0,4 0 0 15,5-5 0-15,-5-3 0 0,9 0 3 0,0-4 1 0,0-4 0 0,4 0 0 16,0-7 8-16,-4 3 3 0,0-4 0 0,0-3 0 16,0-5-27-16,0 5 0 0,-4-5 0 0,4 1 0 15,-14-5 12-15,6 5-4 0,-6-13 0 0,-3 9 0 16,3-4 13-16,-8 3 3 0,0-11 0 0,0 8 0 15,0-4-8-15,-4 3-2 0,-5 5 0 0,1-8 0 16,-6 0-14-16,-3 7 11 0,-1 5-11 0,-8-1 10 16,4-7-22-16,-4 15-5 0,-1-7-1 0,1 7 0 15,-5 0-6-15,5 5-2 16,4 3 0-16,5 4 0 0,-5 4-18 0,8 3-4 0,1 1-1 16,5 8-915-16</inkml:trace>
          <inkml:trace contextRef="#ctx0" brushRef="#br0" timeOffset="-586.6017">203 573 1422 0,'0'0'31'0,"9"-8"6"0,-5-3 2 0,5 3 1 0,-4 0-32 0,3 0-8 0,1 0 0 0,0 1 0 16,-9 7 34-16,4-8 5 0,-4 8 1 0,0 0 0 15,0 0-15-15,0 0-2 0,0 0-1 0,0 0 0 16,0 0 16-16,0 0 3 0,-4 15 1 0,4-7 0 15,0 4-24-15,0 4-5 0,0 3-1 0,-13 4 0 16,0 9 13-16,-1 3 3 0,1 0 0 0,4 4 0 16,-4 12 3-16,5-1 1 0,-6 5 0 0,1-8 0 15,9 3-4-15,-9 1 0 0,-1 4 0 0,6-16 0 16,-1 7 0-16,0-7 0 0,0 0 0 0,5 0 0 16,-5-3-16-16,5-1-4 0,-5-4-8 0,5 0 12 0,-5-4-12 15,0 5 8-15,9-13-8 0,0 4 0 0,-9 1 12 16,1-5-3-16,8 1-1 0,0-1 0 0,-5-11-8 0,5 4 0 15,-4-4 0-15,-1 3 0 0,5-11 0 0,0 0 0 16,0 0 0-16,0 0 8 0,0 0 3 0,0 0 0 16,0 0 0-16,0-15 0 0,0-5-3 0,0 1 0 15,0-5 0-15,5 1 0 0,-10 0-8 0,5-5 10 16,9-3-10-16,-4-12 10 0,3 0-10 0,1 4 0 16,-9 0 0-16,5-8 0 0,3 8 0 0,1-7 0 15,-5 3 0-15,1-4 0 0,-1 0 0 0,1 4 0 16,-1 0 0-16,-4 4 0 0,9 0 0 0,0-4 0 15,-5 1 0-15,5 6 0 0,-9-3 0 0,4 4 0 16,5 0 0-16,0 0 0 0,-1 12-9 0,1-8 9 16,4 3 0-16,1 1 0 0,-1 7-14 0,4 1 4 0,-4-8 1 15,1 7 0-15,-1 5 9 0,0-1 0 0,-9 8 0 16,5-3 0-16,0 7 0 0,0 0 8 0,-9 4-8 16,8 0 8-16,6 0-8 0,-6 4 0 0,-8-4 0 0,13 7 0 15,-4 5 0-15,-4 4 0 0,-5-16 0 0,8 8-8 16,6 7 0-16,-10 1 0 0,0 3 0 0,5 1 0 15,0 7 8-15,4-8 0 0,-9 13 0 0,5 3 8 16,0-4-8-16,-5 4 0 0,10 8 0 0,-6 0 0 16,5 8 0-16,1-9 0 0,-6 9 0 0,6 0-8 15,-1-12 8-15,0 8 8 0,-4-8-8 0,8-12 11 16,-17 0-11-16,13-7 0 0,-4-1 0 0,0 1 0 0,-5-9 0 16,5-3 0-16,-9-8 8 0,0 0-8 0,0 0 28 0,0 0 3 15,0 0 1-15,9 0 0 0,13-4-20 0,-13 0-3 16,-1-7-1-16,1 3 0 0,0-8 8 0,0 1 2 15,-1-9 0-15,1 1 0 0,-4 0 0 0,3-9 0 16,6 1 0-16,3 0 0 0,-8-4-9 0,0-4-1 16,-1 0-8-16,6 4 12 0,-1-12-12 0,0 4 0 15,-4-8 8-15,4 5-8 0,0-1 11 0,5-12-1 16,-5 1 0-16,4 3 0 0,5-3-10 0,-4 3 0 16,-5 4 0-16,9 1 0 15,-9 3-41-15,5 4-4 0,-5 12-1 0,0 0 0 16,-4 11-118-16,-1 1-24 0,-8 7-5 0,0 12-1 0</inkml:trace>
          <inkml:trace contextRef="#ctx0" brushRef="#br0" timeOffset="345.8618">2397 526 403 0,'0'0'36'0,"0"-4"-36"16,-5 4 0-16,1-11 0 0,4 7 233 0,0 0 40 0,0 4 8 0,-4-12 2 15,4 12-144-15,0 0-29 0,0 0-6 0,0 0 0 16,0 0-55-16,17 0-10 0,-4-4-3 0,5 4 0 16,0 0-8-16,3 0-3 0,-3 0 0 0,4 0 0 15,9-4-2-15,-1 4-1 0,1 0 0 0,4 0 0 16,0-7-6-16,0 3 0 0,5-4-1 0,-1 8 0 15,-4-12-7-15,5 5 0 0,-5-13-8 0,0 8 12 16,0-3-12-16,0 3 0 0,5-7 0 0,-5 11 0 16,0-12-8-16,-4 9-8 0,-1 3-2 0,-8-4-930 15</inkml:trace>
          <inkml:trace contextRef="#ctx0" brushRef="#br0" timeOffset="659.1482">2998-144 1152 0,'0'0'102'0,"0"0"-82"15,-13 0-20-15,13 0 0 0,0 0 71 0,0 0 9 16,0 0 3-16,-9 11 0 0,0-3 10 0,0 8 3 15,1-1 0-15,-5 9 0 0,-1 11-44 0,6-8-8 16,-1 12-1-16,-4 0-1 0,-5 4-6 0,5 4-2 16,4 7 0-16,0 1 0 0,-4 4-5 0,4-5-1 0,1 9 0 15,-1-17 0-15,5 9-4 0,-10-1 0 16,1 1-1-16,4 0 0 0,1 7-14 0,-6-11-9 0,6 3 12 16,-1-7-12-16,-4-4 0 0,0 0-11 0,4 0 0 0,0-4 0 31,-4 0-169-31,4-4-33 0</inkml:trace>
          <inkml:trace contextRef="#ctx0" brushRef="#br0" timeOffset="1065.2595">3090 1244 1220 0,'0'0'54'0,"0"0"11"0,9 0-52 0,0-4-13 16,4 4 0-16,0-4 0 0,0 0 88 0,5 0 14 16,-1 0 3-16,5-3 1 0,0-1-40 0,4-8-8 15,-4 8-2-15,5-11 0 0,3-4-28 0,1 3-7 16,-5-3-1-16,1 3 0 0,-1-11-6 0,0 4-2 16,1-5 0-16,-1 1 0 0,-4 8 13 0,0-8 3 15,-5 3 0-15,-3 1 0 0,-1 4-15 0,0 7-2 16,4-15-1-16,-3 11 0 0,-6 1-10 0,-3-1 8 15,-1 5-8-15,1-1 8 0,3 1-8 0,-8 7 12 0,-8-4-12 0,3 8 12 16,-4 0-12-16,1-4 8 16,-10 8-8-16,1 8 8 0,-1-4 2 0,0 4 0 15,-3 4 0-15,-6 3 0 0,1 1 18 0,0 7 3 0,4 5 1 16,0-9 0-16,0 4-16 0,4 9-4 0,1-5 0 16,3 4 0-16,1 0 2 0,5 1 0 0,-1-5 0 15,4 0 0-15,10 0-14 0,-1-3 0 0,5 3 0 16,4-3 0-16,0-5 0 0,9 4 0 0,4 1 0 0,1-5 0 15,12 1-101 1,1-5-23-16,12 1-5 0,5-8-1 0</inkml:trace>
        </inkml:traceGroup>
        <inkml:traceGroup>
          <inkml:annotationXML>
            <emma:emma xmlns:emma="http://www.w3.org/2003/04/emma" version="1.0">
              <emma:interpretation id="{D44D580F-AB53-4E5D-9262-8B5FC0B67E36}" emma:medium="tactile" emma:mode="ink">
                <msink:context xmlns:msink="http://schemas.microsoft.com/ink/2010/main" type="inkWord" rotatedBoundingBox="9063,229 12738,173 12771,2272 9096,232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830.8921">6389 659 990 0,'0'0'44'0,"0"0"8"0,0 0-41 0,5-4-11 15,3 4 0-15,6-4 0 0,-1 0 95 0,4 4 17 0,1-8 3 16,8 5 1-16,-4 3-42 0,13-4-8 16,0 0-2-16,0 4 0 0,5 0-6 0,-5-8-2 0,-4 8 0 0,4 0 0 15,0-4-35-15,4 0-7 0,-3 0-2 0,3 4 0 16,0-11-12-16,1 7 9 0,4 0-9 0,-9 4 8 15,4-8-22-15,-3 4-5 0,-1 4-1 0,0 0 0 32,0-4-131-32,-9 4-26 0</inkml:trace>
          <inkml:trace contextRef="#ctx0" brushRef="#br0" timeOffset="2160.8092">7052-55 1177 0,'-9'-11'52'0,"9"11"11"0,0-8-51 0,0 0-12 15,-9 4 0-15,9 4 0 0,0 0 38 0,-4 4 5 16,-9 4 1-16,0 4 0 0,8 3-16 0,-8 9-4 15,0 3 0-15,-5 12 0 0,-4 8 21 0,0 3 4 16,0 13 1-16,1 3 0 0,-1 8 19 0,0 0 4 16,0 0 1-16,0 4 0 0,0 0-14 0,0 8-4 15,4-8 0-15,1-4 0 0,-1 0-29 0,-4-4-7 16,5 1 0-16,-1-13-1 0,1 8-11 0,-5-7-8 16,4-1 9-16,-4-3-9 0,0-4-12 0,0-4-8 15,5-12-1-15,-1 0-1 16,5-8-122-16,0-7-24 0,4-5-4 0</inkml:trace>
          <inkml:trace contextRef="#ctx0" brushRef="#br0" timeOffset="2625.3865">7798-449 1364 0,'0'-15'60'0,"0"15"13"0,0 0-58 0,0 0-15 16,0 0 0-16,0 8 0 0,-5 7 12 0,1 9 0 15,-5 11 0-15,0-4 0 0,1 16-1 0,-6 0-1 16,1 15 0-16,-4 4 0 0,3 8 40 0,-3 0 8 16,4 16 2-16,-5-4 0 0,5-4-8 0,0 4-2 15,9-4 0-15,-1-5 0 0,1-10-20 0,-1-9-4 16,1 1-1-16,0-5 0 0,-1 1 1 0,-4-4 0 15,1-8 0-15,-6-4 0 0,1-8-11 0,5 0-3 16,-6-12 0-16,1 1 0 0,0-4 1 0,4-1 0 16,0-7 0-16,9-8 0 0,-8 0 1 0,8 0 0 15,-9-8 0-15,5-4 0 0,-1 5-14 0,1-13 8 16,8 1-8-16,1-5 0 0,3 1 8 0,1 3-8 16,4-11 0-16,-4 8 0 0,4-1 22 0,5 5-2 0,-5-1 0 15,0 5 0-15,5 3-9 0,-1-7-3 0,1 7 0 0,4 4 0 16,-5 8-8-16,5-8 0 15,-4 4 0-15,-1 4 0 0,1 0 0 0,-1 4 0 0,1 4-12 16,-5 0 12-16,5 4-11 0,-5-5 11 0,4 5-8 0,1 0 8 16,-1-1 0-16,1 1 0 0,0 4 0 0,-1-1 0 31,5 5-48-31,-4-8-13 0,3 3-3 0,1 1-1 0,0-1-126 16,0-7-25-16,13 16-4 0,0-9-2 0</inkml:trace>
          <inkml:trace contextRef="#ctx0" brushRef="#br0" timeOffset="3321.7542">8688 659 1267 0,'9'-20'56'0,"-5"9"12"0,5-1-55 0,-4 4-13 16,-1-11 0-16,0 7 0 0,5 0 113 0,-5 5 20 15,1-5 4-15,-1 0 1 0,-4 4-54 0,5 4-12 16,-10-7-1-16,5 11-1 0,0 0-45 0,0 0-9 15,-9 0-1-15,1 0-1 0,-5 0-5 0,-1 11-1 16,-3-3 0-16,-1 4 0 0,-4 4-8 0,-4 3 8 16,0 4-8-16,-1 5 8 0,-3-1-8 0,3 0 0 15,-3 1 9-15,8 3-9 0,0 0 0 0,4-4 8 16,1-3-8-16,8-1 0 0,0-7 0 0,9-1 0 16,0 5 0-16,0-16 0 0,0-4 10 0,0 0-2 15,18-4-8-15,-1-4 12 0,1-4 12 0,-1 1 1 16,1-5 1-16,8-3 0 0,-4-1-14 0,4 1-2 15,-4-9-1-15,0 5 0 0,0-1 0 0,0 1 0 16,0 4 0-16,-4 3 0 0,-1 4-9 0,-4 1 0 0,1 3 0 16,-10 8 8-16,-4 0-8 0,0 0 0 0,9 0 0 0,-5 11 0 15,-4 5 0-15,4 4 0 0,-4-5 0 0,5 9 0 0,-1-1 0 0,1 0 0 16,-5-3 0-16,4-5 0 16,5 1 0-16,0-12 0 0,-1 8 0 0,6-8 0 15,-1-1 0-15,0-3 0 0,4 0 0 0,1-3 0 0,-1-1 0 0,10-4 0 16,-5 4 0-16,0 0 0 15,0-8 0-15,4 5 0 0,0-13 0 0,1 8 0 16,-5-3 0-16,8 3 0 0,-8-11 8 0,5 3-8 16,-6 5 0-16,1-9 0 0,-4 1 0 0,-1-5 0 0,1-7 0 15,0 4 8-15,-1-8-8 0,1-4 0 0,-1 0 0 16,1-7 0-16,4-5 8 0,-5-3-8 0,5-5 0 0,0-3 0 16,0 4 0-16,-4-5 8 0,4-3-8 0,-1 8 0 15,1-5 0-15,-4 9 0 0,0 3 0 0,-1 8 0 16,-4 8-14-16,-4 8 5 0,0 4 9 0,0 7-8 15,-5 5 8-15,-4 3-8 0,4 4 8 0,-4 8 0 16,0 0 0-16,0 0 0 0,-8 16 0 0,-6 3 0 16,1 5 0-16,-4 11 0 0,4 4 0 0,-5 8 0 15,5 3 0-15,-9 5 8 0,9 4 4 0,-5 7 0 16,1-4 1-16,3 8 0 0,1 1 8 0,0 3 2 16,0-4 0-16,4 0 0 0,5-4-4 0,-1-3-1 15,-3-5 0-15,8 1 0 0,-5-9-8 0,5 1-2 16,-4 0 0-16,4-8 0 0,0-4-8 0,0-4 0 0,0-4-12 0,0-4 12 31,4-7-103-31,1-1-13 0,-1-11-2 0,-4-8-557 0,0 0-111 16</inkml:trace>
          <inkml:trace contextRef="#ctx0" brushRef="#br0" timeOffset="3672.6723">8894 164 979 0,'0'0'43'0,"-13"-4"9"0,4 0-41 0,1 4-11 16,-1 0 0-16,0-8 0 0,0 4 50 0,9 4 8 15,-8-8 2-15,8 8 0 0,-5-3-15 0,5 3-2 16,0 0-1-16,0 0 0 0,0 0 4 0,0 0 1 16,0 0 0-16,0 0 0 0,9-8 24 0,4 4 5 15,5 0 0-15,-1-4 1 0,1 8-33 0,8-8-6 16,0 4-2-16,10 1 0 0,3-1 11 0,5-4 1 16,4 0 1-16,0 4 0 0,1-8-17 0,-1 5-3 15,0-1-1-15,0 4 0 0,-4 0-28 0,0 0 0 16,4 4 0-16,-4 0-648 15,-4 0-132-15</inkml:trace>
          <inkml:trace contextRef="#ctx0" brushRef="#br0" timeOffset="-1.27435E7">5973 1154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72E00AF5-673D-491B-9270-46E159E9F550}" emma:medium="tactile" emma:mode="ink">
                <msink:context xmlns:msink="http://schemas.microsoft.com/ink/2010/main" type="inkWord" rotatedBoundingBox="15280,256 17708,219 17731,1688 15302,172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846.3921">12172 382 345 0,'0'0'31'16,"0"0"-31"-16,0 0 0 0,0 0 0 15,0 0 100-15,0 0 15 0,0 0 2 0,0 0 1 16,0 0-46-16,0 0-10 0,0 0-2 0,13 0 0 15,-9-4-5-15,9 4-2 0,-13 0 0 0,9-11 0 0,4 7-5 0,1 0-2 16,-1-4 0-16,-5 4 0 0,1-4-18 16,0 0-3-16,4 5-1 0,-4-1 0 0,0 4-24 0,-1-4 0 15,6 4 0-15,-6 0 0 0,6 0 0 0,-1 0 8 16,0 4-8-16,0 0 12 0,5-4-12 0,-1 3 0 16,5-3 0-16,0 8 0 0,0-8 0 0,4 0 0 15,1 0 0-15,3-8 8 0,-3 5 20 0,3-1 3 16,1 0 1-16,0-12 0 0,0 12-16 0,-1-11-4 15,1-1 0-15,0 4 0 0,-5 8-12 0,0-7 9 16,1 3-9-16,-5-4 8 0,-1 4-20 0,-3 8-5 16,4-7-1-16,-22 7-686 15</inkml:trace>
          <inkml:trace contextRef="#ctx0" brushRef="#br0" timeOffset="8214.803">12760-176 460 0,'0'-23'20'0,"0"15"5"16,4 0-25-16,-4-3 0 0,4-1 0 0,5 0 0 15,-4 5 97-15,3-9 15 0,5 4 2 0,-4 4 1 16,0 1-27-16,0 3-4 0,0-4-2 0,-1 4 0 0,1 4-23 0,-9 0-5 16,0 0-1-16,5 12 0 0,3-1-24 15,-8 5-5-15,-8 4 0 0,3 7-1 0,-8 8 28 16,0 4 5-16,-5 4 2 0,-8 15 0 0,0-3-6 0,-5 15 0 16,-9 0-1-16,1 4 0 0,-1 1-15 0,1-5-4 15,-1-8 0-15,1 8 0 0,4-7-2 16,4-5-1-16,5-3 0 0,0-1 0 0,4-3-13 0,0-12-4 15,8 4 0-15,-3 0 0 0,4-12-4 0,0-4 0 16,4-3-8-16,0-5 12 16,0-3-50-16,9-8-10 0,-4-1-3 0,4-7-548 15,0 0-109-15</inkml:trace>
          <inkml:trace contextRef="#ctx0" brushRef="#br0" timeOffset="9136.6604">13462-429 889 0,'8'-16'39'0,"-8"16"9"16,9-4-39-16,-4-7-9 0,-5 11 0 0,0 0 0 15,0 0 72-15,0 0 12 0,0 0 2 0,0 0 1 0,0 11-35 0,-5 5-6 16,1 4-2-16,-5 11 0 0,-4-4-13 0,0 4-3 16,-1 4-1-16,-3 16 0 0,4-12 2 0,-5 8 1 15,1 0 0-15,4 7 0 0,-5 9 2 0,5-5 0 16,0-3 0-16,-5 3 0 0,5 1 9 0,0-1 3 16,0-11 0-16,-1 8 0 0,1-5-26 0,0 1-5 15,-4-8-1-15,3 0 0 0,-3-4-3 16,4 0-1-16,-5-8 0 0,5 4 0 0,-5-8 1 0,5 5 0 15,0-13 0-15,4 1 0 0,1-5 11 0,-1-3 3 16,0-4 0-16,5 3 0 0,4-11-23 0,0 0 0 16,0 0 0-16,0 0 0 0,0-15 0 0,0-5 0 15,4 1 0-15,0-5 0 0,10 5 0 0,3-8 0 16,-4-1 0-16,9-3 0 0,0 4 0 0,0-4 0 16,4 3 0-16,1 1 0 0,-5 0 0 0,0 3 0 15,0 5 0-15,-1-1 0 0,-3 5 0 0,4 3-18 16,-9 0 3-16,5 5 1 0,-10 7 14 0,6 0 0 15,-6 0 0-15,1 7-9 0,0 5 9 0,-5-4 0 0,1 11 0 16,-1 1-8-16,-4-5 8 0,4 5 0 0,-4 3 0 0,5 1-8 16,-5-9 8-16,4 5 0 0,1-1 0 0,-1-7 0 15,0 0 0-15,1-1 0 0,4-3 0 0,-1 4 0 16,1-8 0-16,0 0 8 0,4 3-8 0,0-7 0 16,0-3 0-16,5-5 8 0,-5 0-8 0,5 0 0 15,-1 0 0-15,5-3 8 0,-4-1-8 0,4 0 0 16,0-7 13-16,4 3-1 0,-4-3-1 0,0 3 0 15,0 0-11-15,-5 5 0 0,5-1 0 0,-4 4 0 16,-1 0 0-16,-4 1 0 0,1 7 0 0,-6 0 0 16,-8 0 0-16,14 7-17 0,-6 1 2 0,5 0 1 15,-4 4 14-15,0-1 0 0,-5 1 0 0,5 4 0 16,-4-12 0-16,3 11 0 0,-3-7 0 0,-1 4 0 0,-4-12 8 0,9 4 5 16,-9-4 1-16,9 4 0 0,-1 7-14 0,-8-11-12 15,9 0 3-15,0 0 0 0,-9 0 9 0,13-8 0 16,0 8 0-16,0-3 0 0,1-1 0 0,-6 0 0 15,6-8 0-15,-1 4 0 0,9-3 0 0,-5 3 0 16,1-8 0-16,-1 1 0 0,5-5 0 0,0 4 8 16,0-3-8-16,-4-1 0 0,4 1 0 0,0 3 0 15,-1 1 0-15,6 3 8 0,-10 0-8 0,5 5 0 16,0 3-8-16,-4-8 8 0,4 8 0 0,0 0 8 16,-5 4 0-16,5 4 0 0,-4 0-8 0,-1 8 0 15,-4-8 0-15,1 3 0 0,-6 1 0 0,1 4 0 16,-5 4 0-16,1-9 0 0,-1 5 11 0,-4 0 1 15,-4-5 0-15,-5 5 0 0,5 0 30 0,-5-4 6 0,-4 3 2 16,0-3 0-16,-9 0-29 0,0 4-5 0,0-1-2 16,-5 1 0-16,-3 0-5 0,-1-4-1 0,-4 3 0 0,-5 1 0 15,5 0-8-15,-4-5 0 0,-5 1 0 0,5 4 0 32,-1 0-44-32,1-5-12 0,-1-3-1 0,1 0-599 0,8 0-119 0</inkml:trace>
          <inkml:trace contextRef="#ctx0" brushRef="#br0" timeOffset="9267.1844">14049-35 403 0,'0'0'36'0,"0"0"-36"15,0 0 0-15,0 0 0 0,-4-12 265 0,4 12 47 16,-4-8 8-16,4 8 3 0,0 0-207 0,0 0-42 16,0 0-8-16,0 0-568 15,0 0-114-15</inkml:trace>
        </inkml:traceGroup>
        <inkml:traceGroup>
          <inkml:annotationXML>
            <emma:emma xmlns:emma="http://www.w3.org/2003/04/emma" version="1.0">
              <emma:interpretation id="{940750BA-87E0-4F40-A5A7-CD39018EBE17}" emma:medium="tactile" emma:mode="ink">
                <msink:context xmlns:msink="http://schemas.microsoft.com/ink/2010/main" type="inkWord" rotatedBoundingBox="19163,407 21948,364 21965,1469 19180,151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519.073">16761 495 864 0,'0'0'38'0,"0"0"8"0,4 8-37 0,5 0-9 0,-9-8 0 0,9 11 0 16,4-11 107-16,0 4 19 0,-4-4 4 0,8 0 1 15,5-4-39-15,0-3-8 0,0-1-2 0,5-4 0 16,-6 0-24-16,1 1-5 0,9-5-1 0,-9 5 0 16,-4-9-37-16,-1 1-15 0,1-1 11 0,4 1-11 15,-9-1 12-15,0-3-4 0,0-1-8 0,-4 1 12 16,-5-1 12-16,1 5 3 0,-5-1 0 0,4 1 0 16,-4 3 29-16,-4 1 7 0,-5 7 1 0,-4 8 0 15,0-8-124-15,-1 4-24 0,-3 8-4 0,-5 4-2 0,-9 0 73 0,5 3 17 16,0 9 0-16,-1 3 0 0,-3-3 0 0,3 3 0 0,1 5 0 0,0 3 0 15,4-4 0-15,0 4 12 16,4-7-4-16,5 7 0 0,4 0 4 0,0-8 0 16,1 5 0-16,3-1 0 0,5 0-12 0,9 1-11 15,-5 3 3-15,5-8 0 0,0 1 32 0,13 3 6 16,0-8 2-16,0 1 0 16,-9-5-71-16,13 1-13 0,9-8-4 0,14 4 0 0</inkml:trace>
          <inkml:trace contextRef="#ctx0" brushRef="#br0" timeOffset="10156.5558">16116 125 518 0,'0'0'46'0,"0"0"-37"0,4-8-9 0,-4 8 0 16,0 0 88-16,0 0 15 0,0 0 3 0,0 0 1 15,0 0-35-15,0 0-6 0,9 8-2 0,-5 7 0 16,5 1-6-16,-4 3-2 0,-1 9 0 0,0 3 0 16,1-4-38-16,-1 12-8 0,1 0-2 0,-1 0 0 15,-4 0 16-15,0 0 4 0,0 0 0 0,0 0 0 16,0-4 6-16,-4 4 2 0,4-11 0 0,-5 7 0 16,1-8-12-16,-1-4-1 0,-3 1-1 0,3-9 0 15,-4 1 16-15,5 0 3 0,-5-13 1 0,0 5 0 0,1 0-3 16,3-8-1-16,-3 0 0 0,3 0 0 0,1-8-2 0,-5 0 0 15,5 5 0-15,-1-13 0 0,1 4-8 0,4 1-3 16,0-9 0-16,4-7 0 0,1 3-9 0,-1-3-1 16,5 4-1-16,8-9 0 0,-4 5 0 0,9-4 0 15,0-4 0-15,9 0 0 0,0-4-14 0,-1 4 0 16,6-4 0-16,3 0 0 16,5 0-18-16,-9 4-6 0,0 3-2 0,0 13 0 15,5-8-30-15,-5 7-7 0,-4 5-1 0,-5 7-546 16,-4 8-110-16</inkml:trace>
          <inkml:trace contextRef="#ctx0" brushRef="#br0" timeOffset="11050.5141">18055 437 946 0,'0'-20'42'0,"4"12"9"0,1 1-41 0,-1-5-10 0,-4 0 0 0,5 1 0 16,-1 3 63-16,0-8 10 0,1 4 3 0,-5 1 0 15,4-1-10-15,-4 4-2 0,0-3 0 0,-4-1 0 16,4 8-25-16,-9 0-6 0,0 0-1 0,5 0 0 16,-5 8-19-16,-8 0-4 0,-1 0-1 0,-4 4 0 15,0 3 4-15,-4 5 0 0,-5 4 0 0,-8 3 0 16,8 4 0-16,0-3 0 0,9 7 0 0,-4 0 0 16,-5-8 0-16,5 12 1 0,8-11 0 0,1 7 0 15,-1-8-2-15,5 5-1 0,0-1 0 0,4 0 0 16,9-3-10-16,0 3 0 0,-4-7 9 0,4-9-9 0,8 1 9 15,-3 4-9-15,-5-16 12 0,0 0-12 0,0 0 22 0,17-8-2 16,10 4-1-16,-5 0 0 0,-5 0 8 16,5-12 1-16,0 1 1 0,4-5 0 0,-8 1-1 15,8-5-1-15,-4 1 0 0,5-4 0 0,-1-4-13 0,-4-1-2 16,0-3-1-16,4-8 0 0,-4 1-11 16,4-5 8-16,-4-8-8 0,0-3 8 0,5-1-8 0,-6-3 0 15,1 7 0-15,0-3 8 0,5 3-8 0,-1 4-11 16,-4 1 3-16,4 3 0 15,-4 8-25-15,0 0-5 0,-4 12-1 0,-1-5 0 0,-8 17 39 0,0-1 0 16,0 12 0-16,-9 4 0 0,0 0 9 0,0 0 10 0,-14 8 1 16,1 12 1-16,0 3-21 0,-4 4 0 0,-1 8 0 0,0 0 0 15,-4 1-17-15,1 3-2 0,-1 7 0 0,4-3 0 16,1 8 40-16,-1 4 8 16,0-1 2-16,-4 5 0 0,5-9-31 0,4 5 0 0,-5-4 0 15,1-1 0-15,4 1 0 0,-1-8 0 0,-3 0 0 0,4 4 0 31,4-8-42-31,0 0-14 0,-8-8-4 0,8 4 0 0</inkml:trace>
          <inkml:trace contextRef="#ctx0" brushRef="#br0" timeOffset="11383.6636">18388 359 1443 0,'0'0'32'0,"0"0"6"0,0 0 2 0,0 0 0 0,0 0-32 0,0 0-8 15,0 0 0-15,0 0 0 0,0 0 52 0,-4 11 9 16,-5 1 2-16,1 4 0 0,-6 7-24 0,1 1-5 16,0 3-1-16,4 4 0 0,-4-8-21 0,4 9-12 15,1-1 12-15,-1-12-12 0,9 9 10 0,-5-9-10 16,5 4 8-16,5-7-8 0,-5 0 11 0,9-5-3 16,-1 1-8-16,6-4 12 0,-6-4 20 0,10-4 4 15,-5 8 1-15,5-16 0 0,-1 4 9 0,1-4 2 16,4-8 0-16,0 1 0 0,-1-1-10 0,1 1-2 15,0-5 0-15,0 1 0 0,5-5-16 0,-5-3-3 16,-1 0-1-16,1-1 0 0,5 5-6 0,-10-4-2 16,5-1 0-16,-4 1 0 0,4 4-8 0,-9 3 0 15,4-7 0-15,-3 7 0 0,-1 9 0 0,-4-9 0 16,4 5 0-16,-5 7 0 16,1-4-127-16,-4 4-27 0,-1 4-6 0</inkml:trace>
        </inkml:traceGroup>
        <inkml:traceGroup>
          <inkml:annotationXML>
            <emma:emma xmlns:emma="http://www.w3.org/2003/04/emma" version="1.0">
              <emma:interpretation id="{B205DBD9-4D9A-45DC-8768-92E07CEE303B}" emma:medium="tactile" emma:mode="ink">
                <msink:context xmlns:msink="http://schemas.microsoft.com/ink/2010/main" type="inkWord" rotatedBoundingBox="22414,384 28721,287 28749,2070 22442,2167"/>
              </emma:interpretation>
              <emma:one-of disjunction-type="recognition" id="oneOf4">
                <emma:interpretation id="interp4" emma:lang="" emma:confidence="1">
                  <emma:literal>ty</emma:literal>
                </emma:interpretation>
                <emma:interpretation id="interp5" emma:lang="" emma:confidence="0">
                  <emma:literal>+2</emma:literal>
                </emma:interpretation>
                <emma:interpretation id="interp6" emma:lang="" emma:confidence="0">
                  <emma:literal>Ty</emma:literal>
                </emma:interpretation>
                <emma:interpretation id="interp7" emma:lang="" emma:confidence="0">
                  <emma:literal>try</emma:literal>
                </emma:interpretation>
                <emma:interpretation id="interp8" emma:lang="" emma:confidence="0">
                  <emma:literal>toy</emma:literal>
                </emma:interpretation>
              </emma:one-of>
            </emma:emma>
          </inkml:annotationXML>
          <inkml:trace contextRef="#ctx0" brushRef="#br0" timeOffset="15444.0924">23680 144 1497 0,'52'-15'66'0,"-21"11"14"0,13-4-64 0,0 0-16 0,4-4 0 0,5 5 0 15,-5-9 106-15,0 0 18 0,9 9 3 0,5-5 1 16,-1 4-103-16,-4-4-25 0,0 5 0 0,4-1 0 0,-4 4 49 0,-4-4 5 16,-5 4 1-16,-8 0 0 15,-1 0-139-15,-8 1-28 0,-9-1-6 0,-4-4-1 16</inkml:trace>
          <inkml:trace contextRef="#ctx0" brushRef="#br0" timeOffset="15632.8014">24386-390 1580 0,'-9'8'35'0,"5"0"7"0,-9 3 2 0,-1 1 0 0,6 7-36 0,-6 9-8 16,1-9 0-16,0 12 0 0,0 5 35 0,0-5 5 0,0 4 0 15,-1 4 1-15,1 4 25 0,5 0 5 16,-1-4 1-16,0 7 0 0,0 5-64 0,0-4-8 0,1 0-12 0,3 7 4 16,-8-11 42-16,9 4 9 0,-5-4 1 0,5 0 1 15,-5-4-36-15,4-4-9 0,1-4 0 0,0 0 0 32,4 0-153-32,-5-3-33 0,1 11-6 0,4-12-2 0</inkml:trace>
          <inkml:trace contextRef="#ctx0" brushRef="#br0" timeOffset="16125.4228">24759 328 1785 0,'0'0'159'0,"9"-8"-127"16,-1 8-32-16,-8 0 0 15,0 0-24-15,0 0-10 0,9 4-2 0,-4 11-1 0,-1-3 46 0,-4 7 10 16,-4 9 1-16,-5-1 1 0,4 12 35 0,-3-12 6 15,-6 4 2-15,6 1 0 0,-1 3-56 0,0-16-8 16,5 9-8-16,-1-9 8 0,1 1 49 0,4-5 17 16,4-7 3-16,-4-8 1 15,0 0-138-15,9 4-27 0,4 0-5 0,-4-8-2 0,9-4 110 0,-1-4 23 16,5 1 4-16,0-5 1 0,4 0 38 0,5-3 8 16,4-1 2-16,0 1 0 0,5-1-57 0,4 1-11 15,-5-1-3-15,1 5 0 16,-1-1-13-16,1 8 0 0,-1-7 0 0,5 3 0 0,-9 4-22 15,4 5-7-15,-8 3-2 0,4 7 0 0,-4 5 50 0,-5-4 9 0,-4 11 3 16,-4 12 0-16,-9-7-31 0,-1 7 0 0,-3 0-13 16,-5 8 4-16,0 0 9 0,-9 8 11 0,-4 0-3 0,0 4 0 15,-5-5 20-15,1 5 4 0,-5-4 1 0,-5 0 0 16,1-4-33-16,-5-4-14 0,-4 3 1 0,0-3 0 16,0 0 13-16,0-11 0 0,0 3 0 0,0-4 10 15,4-7-2-15,9-1 0 0,0-11 0 0,5 4 0 16,-1-4 4-16,5-8 0 0,0 3 0 0,8 1 0 15,-4-8 6-15,5 1 2 0,4-5 0 0,0-4 0 16,4 4-4-16,10-7 0 0,-1-1 0 0,4 0 0 16,5-3 1-16,13-8 0 0,22-1 0 0,-4 5 0 15,0-8-33-15,-5 7-8 0,9 1 0 0,-4 0-1 16,-5-1-38-16,0 5-7 16,0-1-2-16,5 1-993 0</inkml:trace>
          <inkml:trace contextRef="#ctx0" brushRef="#br0" timeOffset="13242.2738">19933 253 403 0,'0'0'17'0,"0"0"5"0,0-11-22 15,-9 7 0-15,5 0 0 0,-5-8 0 0,4 8 94 0,-3 0 14 16,-1 4 4-16,0-7 0 0,5 3-39 0,-9 4-7 16,-1 0-2-16,1 4 0 0,5 3-8 0,-10-7-3 15,0 8 0-15,1 4 0 0,-5-8-33 0,0 11-8 16,0-7 0-16,0 8-1 0,0-1 42 0,0 5 9 16,-4-1 2-16,4 9 0 0,-4-9-8 0,-1 5 0 15,-3 3-1-15,3 8 0 0,1-12-37 0,0 5-7 16,4-1-2-16,-5 0 0 0,10 1-9 0,-1-5 0 15,5 4 0-15,0-3 0 0,9-5 24 0,-1 5 2 16,1-5 1-16,4 4 0 0,4 1-19 0,5-5-8 16,0 1 8-16,4-5-8 0,0 1 0 0,0 0 0 15,0-5 0-15,5 9 0 16,4-12-33-16,0 3-12 0,0-7-3 0,4 0 0 0</inkml:trace>
          <inkml:trace contextRef="#ctx0" brushRef="#br0" timeOffset="13446.7982">20082 483 1292 0,'0'0'28'0,"0"0"7"0,0 0 1 0,0 0 0 0,0 0-36 0,0 0 0 0,-4 12 0 0,-1 4 0 16,1-1 71-16,-1 5 7 0,-3-5 2 0,3 13 0 15,-4-5-32-15,5 1-5 0,0-1-2 0,-1 0 0 16,1 5-33-16,0-5-8 0,4-3 0 0,0-1 0 15,0 1 53-15,0-1 9 0,4-7 2 0,-4-1-896 16</inkml:trace>
          <inkml:trace contextRef="#ctx0" brushRef="#br0" timeOffset="13571.8019">20411 12 1479 0,'-18'-16'32'0,"14"12"8"0,4 4 0 0,0 0 2 0,-4-8-34 0,4 8-8 16,0 0 0-16,0 0-656 0</inkml:trace>
          <inkml:trace contextRef="#ctx0" brushRef="#br0" timeOffset="14052.1791">20810-254 1267 0,'18'-3'56'0,"-9"3"12"0,-1-8-55 0,-8 8-13 0,9-4 0 0,0 4 0 16,0 4 105-16,-9-4 19 0,4 8 3 0,0 3 1 16,1 5-103-16,-5 3-25 0,0 5 0 0,-5 7 0 15,1 0 56-15,0 8 7 0,-5 12 1 0,0 0 0 16,-4 3-52-16,0 5-12 0,0-1 0 0,-1 8 0 15,-3-11 54-15,8 0 8 0,-4 3 2 0,4-3 0 16,-4-5-48-16,4-3-8 0,5 0-8 0,0 0 9 16,-1-16 11-16,1 4 1 0,-1-8 1 0,5-3 0 0,0-5-14 15,-4-3-8-15,4-1 8 0,-4-3-8 0,4-12 14 16,0 0-2-16,0 0 0 0,0 0 0 0,0 0-3 0,8-12-1 16,-3 5 0-16,4-9 0 0,-5 4-8 15,5-7 0-15,-1 3 0 0,6-7 0 0,3-1 0 0,1 1 0 16,4 0 0-16,0-1 0 0,4 5 0 15,0-1-11-15,5 1 3 0,0-5 0 0,-1 5 8 0,1 3 0 16,0 8 0-16,-1-3 0 16,-8 3-32-16,0 8-10 0,0-8-2 0,-4 8-1 0,-5 8 36 15,-4-8 9-15,-5 12 0 0,1-1 0 0,-5 1 0 0,-9 4 0 16,4 7 0-16,-3-3 0 0,-6 3 20 0,-3-4 5 16,-5 1 2-16,0-1 0 0,0 1-19 0,0-1-8 0,0 1 0 0,-4-1 8 15,4 1-8-15,0-4 0 16,4 3 0-16,5-7 0 15,-4-1-40-15,4 1-12 0,4-4-4 0,4 0-910 0</inkml:trace>
          <inkml:trace contextRef="#ctx0" brushRef="#br0" timeOffset="14278.0753">21525 464 1497 0,'0'0'32'0,"0"0"8"0,5 8 0 0,-5 7 4 0,4 1-36 0,-4-4-8 15,5 3 0-15,-5 5 0 0,4 3 156 0,0 1 28 16,-4-1 7-16,0 4 1 16,0-7-248-16,0 3-48 0,0 4-11 0,0 1-1 0,0-1 150 0,5-7 30 15,-10-1 7-15,5-3-639 16,0-1-127-16</inkml:trace>
          <inkml:trace contextRef="#ctx0" brushRef="#br0" timeOffset="14426.3157">21657 125 1458 0,'-9'-16'32'0,"9"16"6"0,5-12 2 0,-1 5 1 0,-4 7-33 0,0 0-8 0,0 0 0 0,0 0 0 31,13 0-92-31,-8 4-20 0,3 11-4 0,-8-15 0 0</inkml:trace>
          <inkml:trace contextRef="#ctx0" brushRef="#br0" timeOffset="14817.993">22034 577 748 0,'0'0'33'0,"13"0"7"0,-13 0-32 0,14 0-8 0,3 0 0 0,1-4 0 15,-1 0 168-15,1 0 32 0,8-3 7 0,-4-5 1 16,0 0-64-16,0 0-13 0,4-7-3 0,1 3 0 16,3-7-81-16,-3 4-17 0,-1-13-3 0,0 5-1 15,5-8 4-15,-5 4 1 0,-4-12 0 0,-4 4 0 16,-1 0-18-16,1 0-3 0,-1-4-1 0,-3 4 0 16,-6 0-9-16,1 0 0 0,4 4 0 0,0-12 0 15,-8 16 0-15,4-8 0 0,-5 12 0 0,0-9 0 16,1 13-56-16,-1 4-6 0,-4-1-2 0,5 1 0 0,-1 11 52 15,-4-4 12-15,-4 8 0 0,4 4 0 0,0 0 0 0,0 0 0 16,-5 16 0-16,-4-12 0 0,1 7 0 0,-1 5 0 16,4 0 0-16,-3 3 0 0,-1 1 0 0,0 3 0 15,5 0 0-15,-5 9 0 0,-4-5 0 0,4 12 0 16,-4-12 0-16,4 12 0 0,-4 0 0 0,4 4 0 16,-4 0 0-16,4 8 0 0,0-5 19 0,1 1 6 15,3 0 2-15,1 4 0 16,-5-12-43-16,9 0-9 0,0 0-2 0,0-4 0 0,0 0 50 0,5-4 9 15,3 0 3-15,-3-11 0 16,-5 7-107-16,8-7-22 0,1-5-4 0,0-3-1 0</inkml:trace>
          <inkml:trace contextRef="#ctx0" brushRef="#br0" timeOffset="15032.0828">22855 491 1324 0,'0'0'118'0,"0"0"-94"0,0 0-24 0,0 0 0 16,0 0 94-16,0 12 14 0,0-12 4 0,-5 8 0 16,5 3-39-16,-4-11-7 0,4 8-2 0,0 4 0 15,0 0 0-15,0-1-1 0,4-3 0 0,1 8 0 0,-1-5-44 16,1 5-9-16,-5-4-2 0,8-1 0 0,-3 5-8 0,3 4 0 16,1-9 0-16,0 1 8 15,0 0-78-15,0 3-16 0,-5-3-3 0,5 4-515 16,-5-9-104-16</inkml:trace>
          <inkml:trace contextRef="#ctx0" brushRef="#br0" timeOffset="-6.0636E8">23177 434 345 0,'0'0'31'16,"0"0"-31"-16,0 0 0 0,0 0 0 16,0 0 15-16,0 0-3 0,0 0-1 0,11-5 0 0</inkml:trace>
          <inkml:trace contextRef="#ctx0" brushRef="#br0" timeOffset="15176.4719">23188 195 1497 0,'0'0'32'0,"-9"-12"8"0,9 12 0 0,0 0 4 0,0 0-36 0,0 0-8 15,0 0 0-15,0 0-442 0,9 0-90 0</inkml:trace>
        </inkml:traceGroup>
      </inkml:traceGroup>
      <inkml:traceGroup>
        <inkml:annotationXML>
          <emma:emma xmlns:emma="http://www.w3.org/2003/04/emma" version="1.0">
            <emma:interpretation id="{55C85886-ADD8-40F9-8A28-57F16B078F96}" emma:medium="tactile" emma:mode="ink">
              <msink:context xmlns:msink="http://schemas.microsoft.com/ink/2010/main" type="line" rotatedBoundingBox="2407,3067 27639,1826 27776,4610 2544,5851"/>
            </emma:interpretation>
          </emma:emma>
        </inkml:annotationXML>
        <inkml:traceGroup>
          <inkml:annotationXML>
            <emma:emma xmlns:emma="http://www.w3.org/2003/04/emma" version="1.0">
              <emma:interpretation id="{8B976E6F-6265-461F-B81D-F1C7AB19F2B1}" emma:medium="tactile" emma:mode="ink">
                <msink:context xmlns:msink="http://schemas.microsoft.com/ink/2010/main" type="inkWord" rotatedBoundingBox="2417,3279 5074,3148 5147,4636 2491,4767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315.0437">848 3490 1036 0,'13'-11'92'0,"-4"-1"-73"16,0-4-19-16,0 5 0 0,-1-1 89 0,1-4 15 15,0 1 2-15,-5-1 1 0,1 8-28 0,-1-3-6 16,-4-1-1-16,0 0 0 0,-4 4-32 0,-1 4-8 15,1 1 0-15,-5-1-1 0,0 0-31 0,-4 8 0 16,4 0 0-16,-4 3 0 0,-4 1 0 0,-1 4 0 16,-8 0 0-16,4 7 9 0,4 4-1 0,5 1 0 15,-9 3 0-15,5 4 0 0,-1 1-8 0,1 7 0 16,-1-4 0-16,1 0 0 0,8 0 0 0,-4-4 0 16,4 4 0-16,0-4 0 0,9-3 0 0,0-9 0 15,0 1 0-15,9-1 0 0,-5-7 0 0,5-4 0 0,4-4-9 0,0-4 9 16,5-4 0-16,-1-4 0 0,1-4 11 0,0-7-11 15,8-1 23-15,0-3-3 0,-4-5 0 0,4 1 0 16,5-8 12-16,-5 4 1 0,-8-8 1 0,4 4 0 16,0 4-34-16,0 3 0 0,-13 1 0 0,8 7 0 15,-4 1 0-15,-8 7 0 0,-1 1 0 0,-4 11 0 16,0 0 0-16,0 0 0 0,0 11 0 0,0 5 0 16,0 3 0-16,0 5 0 0,0 3 0 0,0 0 0 15,0 1 0-15,4-1 0 0,1-4 0 0,4 5 0 16,-1-5 0-16,-3-3-12 0,-1-1 0 0,5-7 0 15,0-4 12-15,-9-8 0 0,0 0 0 0,13 7 0 0,0-3 0 16,0-8 0-16,-4 0 0 0,4-3 0 0,-4-1 0 16,4-4 0-16,0 0 10 0,0-3-10 0,1-5 0 0,3 1 0 15,1-5 0-15,-1 1 0 0,5-8 0 0,0 0 0 16,0-1 0-16,9 1 0 0,-9-4 0 0,8 0 0 16,10 0 0-16,-1 4 0 0,-4-4 0 0,1 3 12 15,-1 5-4-15,4 4 0 0,-4 3-8 0,-4 9 0 16,0-1 0-16,-5 0 0 0,5 8 0 0,-5 0-17 15,-4 8 2-15,4 0 1 0,-4 4 14 0,0 0 0 16,5 0 0-16,-6 7 0 0,-3 5 0 0,0 3 0 16,-1 0 0-16,-8 1 0 0,-5 3 8 0,1 0-8 15,-5 1 9-15,-5 3-9 0,1-4 19 0,-9 4-3 16,-5 1 0-16,1-5 0 0,-5 0 9 0,-5-7 2 16,-3 3 0-16,-5 1 0 0,-5-9-7 0,1 5 0 15,-5-5-1-15,0 1 0 0,0-4-3 0,4-5 0 0,1-3 0 16,-1 0 0-16,1 0-25 0,8-4-6 0,9-4-1 0,5-4 0 31,4-3-84-31,4-5-18 0,9-7-3 0</inkml:trace>
          <inkml:trace contextRef="#ctx0" brushRef="#br0" timeOffset="17634.4228">-262 2605 817 0,'-13'-16'36'0,"13"12"8"0,0-3-36 0,0-1-8 16,0 0 0-16,0 8 0 0,0 0 72 0,0 0 12 15,0 0 2-15,0 0 1 0,0 0-30 0,0 0-5 16,0 0-2-16,-9 4 0 0,0 15-18 0,5 5-4 16,-13 7-1-16,8 8 0 0,0 4-14 15,0 8-2-15,-4 11-1 0,0 12 0 0,0 0-10 0,4 8 8 16,-4-4-8-16,0 0 8 0,-1 0 23 0,6-4 4 16,-1 4 1-16,0-8 0 0,-4-3 16 0,0-5 4 15,0-3 1-15,0-9 0 0,-1-3-21 0,-3-4-5 16,-5-4-1-16,9-4 0 0,4-4 10 0,0-3 3 15,5-5 0-15,-9-3 0 0,8-5-35 0,1-3-8 16,-1-8 0-16,1 4 0 0,0-5 8 0,4 1 0 16,0-4 0-16,0 0 0 0,0 0 0 0,4-15 0 15,5-9 0-15,0 1 0 0,4 3-8 0,-4-7 12 16,8-4-12-16,1 0 12 0,4-4-12 0,0-4 0 16,4 0 0-16,0-4 8 0,-4 0-8 0,0 0 0 0,4 4 0 15,-4 4 0-15,5 4 0 0,-5 7 0 0,-5 9 0 0,5-1 0 16,0 8 0-16,-9 8-11 0,5 0 11 0,-5 8-8 15,4 4 8-15,-3 3 0 0,-6 5-9 0,5-1 9 16,-4 5 0-16,4-5 0 0,-4 5 0 0,0-1 0 16,0 4 0-16,0 1 0 0,-1-1 0 0,1-4 0 15,0-3 0-15,-9 3 0 0,9 1 0 0,-5-5 0 16,-4 5-20-16,4-5-4 0,1 4 0 0,4-3-588 16,-9-4-117-16</inkml:trace>
        </inkml:traceGroup>
        <inkml:traceGroup>
          <inkml:annotationXML>
            <emma:emma xmlns:emma="http://www.w3.org/2003/04/emma" version="1.0">
              <emma:interpretation id="{8253A8A4-4B36-4E28-9278-3919AC7EA39B}" emma:medium="tactile" emma:mode="ink">
                <msink:context xmlns:msink="http://schemas.microsoft.com/ink/2010/main" type="inkWord" rotatedBoundingBox="6450,2909 8084,2829 8158,4345 6524,4425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8785.2658">3371 3061 633 0,'13'0'56'0,"-9"0"-44"0,5 0-12 0,0-8 0 16,8 5 135-16,1-1 25 0,8-4 4 0,1 0 2 16,8 4-33-16,9 0-6 0,0-4-2 0,8 1 0 15,5-1-47-15,0 0-10 0,0 4-1 0,5-4-1 16,-5 1-38-16,0-1-8 0,0-4-2 0,-5 4 0 16,-3-3-18-16,-1 3-16 0,-4 0 4 0,0-4 0 15,-5 1-119-15,-4-1-23 16,18-4-5-16,-18 5-1 0</inkml:trace>
          <inkml:trace contextRef="#ctx0" brushRef="#br0" timeOffset="19056.5913">4340 2164 1695 0,'0'0'37'0,"-8"8"8"0,-1 0 2 0,5 8 1 0,-5-9-39 0,-4 13-9 16,-1 3 0-16,6 5 0 0,-6-1 47 0,1 12 7 16,0-8 2-16,0 12 0 0,0-4-7 0,0 12-1 15,-1-9 0-15,1 17 0 0,0-4 4 0,0 7 0 16,0 4 0-16,0 1 0 0,0-1-37 0,-1 0-7 16,6-7-8-16,-1 3 11 0,0 4-11 0,5 1 12 15,-5-5-12-15,4-3 12 0,1 3-23 0,-5-4-4 16,1-3-1-16,-1-4 0 15,-4-4-176-15,4-5-36 0</inkml:trace>
          <inkml:trace contextRef="#ctx0" brushRef="#br0" timeOffset="19422.8396">4639 3362 1558 0,'0'0'34'16,"0"0"7"-16,4 11 2 0,-4 1 1 0,0 0-35 0,0 3-9 0,0 5 0 0,-4-1 0 0,4 5 0 16,0 3 12-16,0-4-12 0,4 1 12 0,-4 3-12 0,5-4 0 15,-1-3 0-15,0-4 0 0,1-1 0 0,8-7 0 16,0-4 10-16,0 0-10 0,5-8 0 0,-1 0 0 16,5 0 0-16,0-8 0 0,4-7 0 0,1 3 0 15,-5-7 8-15,4 3-8 0,0-3 49 0,-4 0 3 16,-4-5 1-16,4 1 0 0,-9 0-6 0,0 3-2 15,-4-3 0-15,0 4 0 0,-5-1-4 0,0 1-1 16,-4-1 0-16,-4 9 0 0,0-1-22 0,-5 4-5 0,-4 1-1 0,0 7 0 16,-1 8-12-16,-3 4 0 15,-5-1 0-15,-4 9 0 16,8 0-117-16,-8 3-27 0,4 1-4 0,0-1-2 0</inkml:trace>
        </inkml:traceGroup>
        <inkml:traceGroup>
          <inkml:annotationXML>
            <emma:emma xmlns:emma="http://www.w3.org/2003/04/emma" version="1.0">
              <emma:interpretation id="{8931C83F-6E4C-4F8D-BD22-A92D07FA6ED0}" emma:medium="tactile" emma:mode="ink">
                <msink:context xmlns:msink="http://schemas.microsoft.com/ink/2010/main" type="inkWord" rotatedBoundingBox="9320,3074 11102,2987 11222,5424 9440,551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0472.916">6990 2340 1231 0,'0'0'27'0,"0"0"5"0,0 0 2 0,0 0 1 0,0 0-35 0,0 0 0 16,0 0 0-16,9 4 0 0,-4 11 38 0,-1 1 1 15,-4 11 0-15,0 4 0 0,0 1-17 0,0 10-3 16,-4 9-1-16,4 8 0 0,-5-1 5 0,5 8 1 0,-4 5 0 0,-1 3 0 16,1 0 19-16,-5 0 4 0,5-4 1 0,-1 0 0 15,-3-11 0-15,3 3 0 0,1-3 0 0,-5-5 0 16,5-3 3-16,-5-8 1 0,0-8 0 16,0 0 0-16,1-11 3 0,-1 3 1 0,-4-12 0 15,4 1 0-15,0-12-24 0,9-4-4 0,0 0 0 0,-9 0-1 16,9 0-11-16,-8-8-1 0,3-4-1 0,5-3 0 15,-4-1 6-15,4-7 2 0,4-4 0 16,5-1 0-16,-5-7-33 0,14-8-6 0,-1-4-2 0,5 5 0 16,5 3 8-16,-1 0 2 0,5 3 0 0,4 1 0 15,4 4 0-15,-4 8 0 0,-4-1 0 0,4 5 0 16,-4 7-1-16,-5 4 0 0,-4 8 0 0,-4 0 0 0,-1 0 10 16,-4 8-12-16,1 4 12 0,-10 0-12 0,-4 3 12 15,0 9 0-15,-4-1 0 0,-1 8-8 0,-8-4 8 0,0 12 0 16,-9-3 0-16,4 3 0 0,-8-8 0 0,0 4 0 15,-5 0 0-15,0 4 0 0,9-4 0 0,-8 0-12 16,-1-4 2-16,0 1 0 16,5-5-45-16,-5-4-9 0,5-3-1 0,-5-1-564 15,5-7-113-15</inkml:trace>
          <inkml:trace contextRef="#ctx0" brushRef="#br0" timeOffset="20837.9551">7591 3373 1378 0,'0'0'30'0,"14"-4"6"0,8 0 2 0,-5 1 2 0,5-5-32 0,4 0-8 0,1-8 0 0,3 5 0 16,-3-1 52-16,-1 0 10 0,5-3 2 0,-5 3 0 15,0-4-42-15,1 1-8 0,-5-1-2 0,-5 1 0 16,1-5 1-16,-5 8 0 0,0-3 0 0,-4-1 0 16,0 1 27-16,-5-1 4 0,0 0 2 0,-4 5 0 15,-4 3-1-15,0-4 0 0,-1 8 0 0,-4-4 0 16,-4 5-5-16,-4 3-2 0,4 3 0 0,-9 5 0 16,0-4-11-16,0 8-3 0,-9 7 0 0,5 1 0 15,-5-1-24-15,-4 9-11 0,4-5 1 0,5 8 0 0,4 0 10 0,-4 5 0 16,8-9 0-16,1 0-8 0,3 0 8 15,6 1 0-15,3 3 0 0,5 0-8 0,5-7 16 16,-1-1 4-16,5 0 1 0,13-3 0 16,0-5-50-16,4 1-11 0,5 0-1 0,4-5-899 15</inkml:trace>
          <inkml:trace contextRef="#ctx0" brushRef="#br0" timeOffset="-1.27308E7">6319 4804 1267 0,'0'0'112'0,"0"0"-89"0,0 0-23 0,0 0 0 16,0 0 36-16,0 0 2 0,0 0 1 0,4 4-438 15,1 4-87-15</inkml:trace>
        </inkml:traceGroup>
        <inkml:traceGroup>
          <inkml:annotationXML>
            <emma:emma xmlns:emma="http://www.w3.org/2003/04/emma" version="1.0">
              <emma:interpretation id="{C48E5DB6-0E05-4FBB-80E3-31C2B9527070}" emma:medium="tactile" emma:mode="ink">
                <msink:context xmlns:msink="http://schemas.microsoft.com/ink/2010/main" type="inkWord" rotatedBoundingBox="12923,2550 16134,2392 16211,3965 13001,412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1651.6591">10562 1817 1339 0,'0'0'59'0,"0"0"13"0,-9 8-58 0,4 8-14 15,1 3 0-15,0 8 0 0,-5 12 89 0,0-3 15 16,-4 10 4-16,-5 5 0 0,-4 4-36 0,1-1-6 16,-6 9-2-16,5-1 0 0,-4 4 13 0,0-7 3 15,-1-1 0-15,5 5 0 0,5-9-62 0,-5 1-18 16,4 3 8-16,5 1-8 0,0-1 0 0,0-3 8 16,0 0-8-16,4-9 0 15,-4 1-24-15,4-4-10 0,-4 0-2 0,4-4-934 0</inkml:trace>
          <inkml:trace contextRef="#ctx0" brushRef="#br0" timeOffset="22024.5671">10684 2905 1335 0,'0'0'59'0,"9"0"13"0,4-4-58 0,5 4-14 0,-5 0 0 0,0 4 0 16,0 8 28-16,-4-4 4 0,0 7 0 0,0 1 0 16,-5 3 8-16,5 5 1 0,-9 3 1 0,0 8 0 15,0-7 1-15,-4-1 0 0,-5 0 0 0,0 4 0 16,0 1-7-16,-4-1 0 0,4-4-1 0,-4-4 0 16,0-3-2-16,4-1 0 0,0-3 0 0,-4-4 0 0,9-1-9 15,-5 1-3-15,5-4 0 0,-1-4 0 0,5-4-1 16,0 0-1-16,0 0 0 0,0 0 0 0,0 0 19 0,0-8 4 15,0 8 1-15,5-16 0 0,-1-3-11 0,5-1-3 16,0 1 0-16,4-1 0 0,0-7-7 0,4 4-2 16,1-5 0-16,4 1 0 0,4-4-10 0,5-4-2 15,0-4-8-15,8 0 12 0,1 0-3 0,-5 0-1 16,4-4 0-16,1 8 0 0,-5 0-23 0,4 7-5 16,-4-3 0-16,1 16-1 15,-6-5-123-15,1 8-25 0,-9-3-5 0,9 7-1 0</inkml:trace>
          <inkml:trace contextRef="#ctx0" brushRef="#br0" timeOffset="22371.9935">11724 2734 1497 0,'-4'7'66'0,"4"-3"14"0,0 0-64 0,0 8-16 0,-5 0 0 0,5 3 0 16,-4 9 68-16,0 3 11 0,-1 0 1 0,-3 8 1 15,-1-3-29-15,4-1-5 0,-3 0-2 0,3 4 0 16,-4-4-26-16,5-3-6 0,0-5-1 0,-1 0 0 16,1-3-12-16,4-1 9 0,-5-7-9 0,5 0 8 15,0-4 8-15,0-8 0 0,0 0 1 0,0 0 0 16,0 0 35-16,18 0 6 0,-5-12 2 0,0 0 0 15,5-3 3-15,-1-1 1 0,1-4 0 0,8 1 0 16,1-4-22-16,-1-1-4 0,5-3-1 0,-1 3 0 0,-3 1-25 0,3 4-4 16,-3-13-8-16,3 9 11 0,1-4-11 0,-5 3 0 15,1 1 0-15,4-1 0 16,-5 5-129-16,-4 3-19 0,0 5-3 0,-5-9-1 16</inkml:trace>
          <inkml:trace contextRef="#ctx0" brushRef="#br0" timeOffset="22731.1662">12431 2999 1152 0,'0'0'102'0,"17"0"-82"16,1 4-20-16,4-4 0 0,0 4 116 0,4-4 18 0,0-4 4 0,5 0 1 15,0-4-19-15,4-4-3 0,-5 1-1 0,6-5 0 16,-1-3-51-16,0 3-10 0,0-11-3 0,0 3 0 15,-4 1-24-15,-1-4-4 0,-3 3-2 0,-5 5 0 16,-5-5 0-16,1-3 0 0,-5 0 0 0,0-1 0 16,-9 9-3-16,1-1-1 0,-1-7 0 0,1 4 0 15,-5 3-28-15,0 5-6 0,0-1 0 0,-5 8-1 16,5 8 29-16,-9-4 5 0,-8 0 2 0,-1 4 0 16,1 8-19-16,-1 0 0 0,-4 8 0 0,-4 7 0 15,0-4 0-15,4 9 0 0,-5 3 0 0,5-4 0 16,0 4 0-16,5-3 0 0,-1 3 0 0,5-4 0 0,0 4 10 15,9-3-2-15,-1-1 0 0,1 0 0 0,4-7-8 0,4-1 8 16,5 1-8-16,0-5 8 0,4 1-8 0,0 4 0 16,5-13 0-16,8 9 0 15,5-4-23-15,4 3-6 0,9-11-2 0,4 0-1063 16</inkml:trace>
          <inkml:trace contextRef="#ctx0" brushRef="#br0" timeOffset="21412.9872">9842 2652 633 0,'0'0'56'0,"0"0"-44"15,9-4-12-15,4 0 0 0,0-4 72 0,5 4 12 16,-1 0 2-16,5 4 1 0,5-7-6 0,-1 3-1 16,9 0 0-16,4-4 0 0,5 8-24 0,5 0-4 15,-1-8-2-15,9 0 0 0,-4 4 0 0,4-3 0 16,-5 3 0-16,-4-4 0 0,1 0-27 0,-10 0-6 0,1 1-1 0,-5-1 0 16,-5 0-16-16,-3 4 0 0,-5-4 0 15,0 0-9 1,-5 5-95-16,1 3-20 0,4-20-3 0,-5 12-1 0</inkml:trace>
        </inkml:traceGroup>
        <inkml:traceGroup>
          <inkml:annotationXML>
            <emma:emma xmlns:emma="http://www.w3.org/2003/04/emma" version="1.0">
              <emma:interpretation id="{7BCADABE-592D-43C3-9B8A-C037F8F5B528}" emma:medium="tactile" emma:mode="ink">
                <msink:context xmlns:msink="http://schemas.microsoft.com/ink/2010/main" type="inkWord" rotatedBoundingBox="18514,2500 20999,2378 21071,3831 18586,395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4509.8393">16484 2418 806 0,'-4'0'72'0,"4"0"-58"16,0 0-14-16,0 0 0 0,0 0 156 0,0 0 29 15,0 0 6-15,4 11 1 0,1 1-100 0,-5 4-19 16,-13 3-4-16,4 9-1 0,4-5-57 0,1 4-11 16,-9 4 0-16,0 1 0 0,0-5 8 0,8 4 8 15,10-4 3-15,-5 1 0 0,-5-9-9 0,5 5-2 16,9-13 0-16,4 1 0 0,-8 0-8 0,8-4-11 16,0-5 3-16,9-3 0 0,0 0 8 0,0-3 0 15,-5-5 8-15,5-4-8 0,4 0 19 0,1 1-1 16,-10-9 0-16,5 1 0 0,-4 3 4 0,4-3 1 15,-5-5 0-15,1 1 0 0,-9 3 33 0,4-7 6 0,0 4 2 16,0-1 0-16,-8 5-24 0,3-5-4 0,-3 5 0 16,3-1-1-16,-8 5-5 0,0 3-1 0,-8-4 0 0,3 9 0 15,5-1-29-15,-13 4-10 0,-4 0 0 0,3 4 0 16,-3 0 10-16,-5 8 14 0,-9 0-3 0,-4 3-723 16,0 5-145-16</inkml:trace>
          <inkml:trace contextRef="#ctx0" brushRef="#br0" timeOffset="24884.3237">17217 2305 1497 0,'0'0'66'0,"0"0"14"0,0 0-64 0,0 0-16 15,13 4 0-15,-8 7 0 0,-5 9 55 0,8-8 7 16,6 3 2-16,-10 5 0 0,-4-1 0 0,4 4 0 16,1 5 0-16,4-1 0 0,-9-4-19 0,0 5-3 15,0-5-1-15,0 1 0 0,8 3-20 0,-8-4-4 16,-8-3-1-16,-1-5 0 0,4 5-7 0,1-5-1 16,-5-3-8-16,0-4 12 0,1 0 17 0,3-4 3 15,5-4 1-15,-9 4 0 0,-4-1 0 0,9-3 0 16,4 0 0-16,0-7 0 0,0-5 8 0,0 0 2 15,4-3 0-15,5-5 0 0,-5 1-19 0,10-1-4 16,3-3-1-16,10-1 0 0,-1 1-19 0,5-4 0 16,-5 3 0-16,5 1 0 0,-1 3 17 0,5-3 0 0,0-4 0 15,5 7 0-15,-5 1-27 0,9 3-6 0,4 8 0 16,-4-7-1 0,-9 11-73-16,0-8-14 0,14 8-4 0,-1 0-612 0,-9 4-122 0</inkml:trace>
          <inkml:trace contextRef="#ctx0" brushRef="#br0" timeOffset="24180.1351">15436 2660 1594 0,'0'0'35'0,"0"0"7"0,0 0 2 0,0 0 1 0,0 0-36 0,0 0-9 0,0 0 0 0,9-8 0 16,-1 0 69-16,1-4 12 0,4 8 3 0,5-11 0 16,4 7-36-16,0-4-6 0,4 4-2 0,0 1 0 15,5-1-19-15,0 0-4 0,0 0-1 0,4 4 0 16,0 0-96-16,-5 4-20 0,1 0-4 0,4 0-1 0</inkml:trace>
          <inkml:trace contextRef="#ctx0" brushRef="#br0" timeOffset="23957.7434">15712 2488 1105 0,'0'0'48'0,"0"0"12"0,13-4-48 0,1-4-12 0,8-3 0 0,-1-1 0 16,10-8 62-16,0 1 10 0,8-12 3 0,-4 7 0 15,5-11-11-15,-1 4-3 0,1 0 0 0,-1 0 0 16,-8-1-41-16,0 1-8 0,-9 0-1 0,4 4-1 16,-8-1-10-16,-10 1 0 0,-3-4-12 0,-1 4 12 31,-4 3-33-31,-4 1 1 0,-5-1 0 0,0 5 0 0,-4 3 19 0,-4-3 4 0,-1 3 1 0,5 1 0 16,0 7 8-16,-1 0 12 0,1 0-2 0,0-3-1 15,0 7-17-15,4-4-4 0,-4 0-1 0,4 4 0 16,5 4 13-16,-5 0 0 0,5-8 0 0,4 8 0 15,-9 8 0-15,5-8 0 0,-1 0 0 0,-4 4-9 16,5 4 9-16,0 0 8 0,-5 7-8 0,4 1 11 0,-3 7-2 16,3 5 0-16,-8 7 0 0,4 8 0 15,-8 7 43-15,4 9 8 0,-5-5 1 0,-8 9 1 0,4-1-2 16,0 1 0-16,0-1 0 0,-4 4 0 0,8-3-15 0,-4-5-3 16,5 8-1-16,-5-3 0 0,4-5 5 0,1-3 1 15,-1-4 0-15,1 3 0 0,-1-3-31 0,0-4-5 16,5-4-2-16,0-8 0 0,0 0-9 0,0-4 0 15,0-4 9-15,4 1-9 16,4-13-21-16,-3-3-9 0,3 0-2 0,1-1 0 16,4-11-164-16,0 0-34 0</inkml:trace>
        </inkml:traceGroup>
        <inkml:traceGroup>
          <inkml:annotationXML>
            <emma:emma xmlns:emma="http://www.w3.org/2003/04/emma" version="1.0">
              <emma:interpretation id="{25711ACF-8DF2-4343-AB27-5CB72D403D9C}" emma:medium="tactile" emma:mode="ink">
                <msink:context xmlns:msink="http://schemas.microsoft.com/ink/2010/main" type="inkWord" rotatedBoundingBox="23437,2752 27674,2544 27750,4090 23513,4298"/>
              </emma:interpretation>
              <emma:one-of disjunction-type="recognition" id="oneOf10">
                <emma:interpretation id="interp14" emma:lang="" emma:confidence="0">
                  <emma:literal>my</emma:literal>
                </emma:interpretation>
                <emma:interpretation id="interp15" emma:lang="" emma:confidence="1">
                  <emma:literal>n y</emma:literal>
                </emma:interpretation>
                <emma:interpretation id="interp16" emma:lang="" emma:confidence="0">
                  <emma:literal>NY</emma:literal>
                </emma:interpretation>
                <emma:interpretation id="interp17" emma:lang="" emma:confidence="0">
                  <emma:literal>ny</emma:literal>
                </emma:interpretation>
                <emma:interpretation id="interp18" emma:lang="" emma:confidence="0">
                  <emma:literal>any</emma:literal>
                </emma:interpretation>
              </emma:one-of>
            </emma:emma>
          </inkml:annotationXML>
          <inkml:trace contextRef="#ctx0" brushRef="#br0" timeOffset="26305.6961">21876 2149 1983 0,'0'-8'44'0,"14"-4"8"0,3 4 3 0,1 5 1 0,4-1-45 0,-1 4-11 0,6-4 0 0,-1 0 0 16,-4 4 48-16,0 0 7 0,0 8 1 0,-4-1 1 15,-1 5 6-15,1 4 1 0,-5 3 0 0,-4 1 0 16,-5 7-52-16,0-4-12 0,1 5 0 0,-1 3 0 16,-8-4 0-16,4 8 9 0,-5-11-9 0,1 7 8 15,-5-8 5-15,0 1 1 0,5-1 0 0,-5-3 0 16,5-5-14-16,-1 1 0 0,-3-5 0 0,3-3 0 0,5 0 0 16,0-8 0-16,0 0 0 0,0 0 0 0,0 0 0 0,0 0 0 15,0 0 0-15,0 0 0 0,0-8 0 0,5-7 0 16,3-1 0-16,6 0 0 0,-1 1 0 0,4-9-10 15,10 1 2-15,-1-4 0 0,5-4 8 0,8-4 0 16,1-1 0-16,8-3 0 0,-9 12 0 0,5-4 0 16,-4 8 0-16,-5-1 0 0,-9 9-10 0,5 3 0 15,-5-4 0-15,-4 8 0 0,-9 5 10 0,5 3 14 16,-9 7-3-16,4-3-1 0,-9 4-10 0,1 4-14 16,-1 3 3-16,0 9 1 0,-4 3 10 0,5-4 16 15,-5 9-4-15,0-5-1 0,4 4-11 0,0 4-16 16,-4-8 4-16,5 5 1 15,4 3-69-15,-1 0-15 0,1-8-2 0</inkml:trace>
          <inkml:trace contextRef="#ctx0" brushRef="#br0" timeOffset="26925.1675">23517 2157 1976 0,'0'0'88'0,"0"0"17"0,0 0-84 0,0 0-21 0,0 0 0 0,0 11 0 16,0 1 32-16,-4 4 1 0,-1 3 1 0,1-3 0 15,-5 3-7-15,5 5-2 0,-5 3 0 0,5 4 0 16,-1 0-25-16,5 0 0 0,-4-3 0 0,4 3 0 0,4 0 0 16,1-8 0-16,-1 5 0 0,5-5 0 0,0-3 0 0,4-9 0 15,-4 5 0-15,8-8 0 0,1 0 13 0,4-1-2 16,0-7-1-16,4-7 0 0,5-1 17 0,-1-4 3 15,5 0 1-15,-4-3 0 0,-5-5-7 0,1 1 0 16,3-1-1-16,-3-3 0 0,4-1 33 0,-5 1 6 16,5 0 2-16,-1-5 0 15,1 9-80-15,-5-4-16 0,5-1-4 16,0 5 0-16,-5-1 36 0,0 8 0 0,1-3 0 0,-1 3 0 0,0 4 9 0,-8 1-1 16,4-5 0-16,-5 8 0 0,-3 4-8 0,-1 0 0 15,-5 0 0-15,1 12 8 0,-4 3-8 0,-5 1 0 16,0 3 0-16,-5 5 0 0,-4 11 16 0,5-4 7 15,-5 8 1-15,-4 4 1 0,0 0-25 0,0 7 0 16,0 1 0-16,-5 15 0 0,1-7-10 0,3 7-7 16,-3-7-2-16,-1 3 0 0,1-3 19 0,-1-9 0 15,1 5 0-15,-10-4 0 0,1-1 8 0,0-7-8 0,-9 0 11 16,-5-4-11-16,-4-8 11 0,0-3-11 0,0-1 10 16,1-4-10-16,-1-7 0 0,0-8 0 0,9 0-11 0,0-5 11 15,4-3 18-15,5 0 11 0,-1-3 3 0,10-9 0 16,-1-4-20-16,9 1-3 0,1-1-1 0,3-3 0 15,5-5 7-15,13 1 1 0,1-5 0 0,8 1 0 16,8-4 4-16,10 0 0 0,8-4 1 0,13 0 0 16,5-1-21-16,4 5-20 0,5-12 4 0,0 12 1 15,-5 0 24-15,4 4 5 0,5-5 1 0,0 9 0 16,-4 4-119-16,-1 3-24 0,-3 4-5 16,-1 1-1-16</inkml:trace>
          <inkml:trace contextRef="#ctx0" brushRef="#br0" timeOffset="25886.6064">20999 2238 1011 0,'9'-11'22'0,"-5"3"5"0,0 4 1 0,5-8 0 0,0-3-28 0,0 3 0 16,0 0 0-16,-5 1 0 0,9-1 63 0,-4 0 6 15,-5-3 2-15,1 7 0 0,-10-4-6 0,10 0-1 16,-5 5 0-16,0 3 0 0,-5-8 0 0,-4 4 0 0,5 8 0 0,-5-11 0 16,1 3-51-16,-1 4-13 0,-4 4 0 0,-1-4 0 15,-3 4 54-15,-5 0 8 0,0 4 2 0,-4 8 0 32,-1-1-103-32,1-3-20 0,-5 8-4 0,1-1-1 0,-5 5 103 0,-1 3 20 0,1 4 4 0,0 9 1 15,0 6-52-15,4 1-12 0,-4 4 0 0,-4 0 0 16,-1 0 0-16,5 3 0 0,9-3 0 0,4 4 0 15,4-8-11-15,5-4-5 0,0 0 0 0,4 0-1 16,9-8 17-16,-4 0 0 0,4-7 0 0,4-5 9 16,5-7-9-16,0-4 0 0,-9-8 9 0,13 3-9 15,9-6 0-15,0-1 8 0,4-8-8 0,5-4 0 16,0-7 0-16,-1 0 8 0,6-5-8 0,-1-3 0 16,0-8 8-16,-5 0-8 0,10-4 8 0,-5-4-8 15,0 1 0-15,5-1 8 0,-5-4-8 0,9 4 0 0,-5-7 0 16,1 7 0-16,-10 8 0 0,1 4 0 0,-5 8 0 0,1 3 0 15,-10 9 0-15,-4 3 0 0,-4 4 38 0,0 4 3 16,-9 4 1-16,0 0 0 0,0 8-33 0,0 8-9 16,-5 7 0-16,1 8 0 0,-5 0 0 0,1 1 0 15,-6 3 0-15,6 4 0 0,-1 0 0 0,4-4 0 16,-3 4 0-16,3 4 0 16,10-4-32-16,-1-4-8 0,5 4-2 0,0-4-854 0</inkml:trace>
        </inkml:traceGroup>
      </inkml:traceGroup>
      <inkml:traceGroup>
        <inkml:annotationXML>
          <emma:emma xmlns:emma="http://www.w3.org/2003/04/emma" version="1.0">
            <emma:interpretation id="{26F3A74B-02E0-4BB2-B00E-AC8B57965946}" emma:medium="tactile" emma:mode="ink">
              <msink:context xmlns:msink="http://schemas.microsoft.com/ink/2010/main" type="line" rotatedBoundingBox="3277,5407 12422,5205 12463,7084 3318,7286"/>
            </emma:interpretation>
          </emma:emma>
        </inkml:annotationXML>
        <inkml:traceGroup>
          <inkml:annotationXML>
            <emma:emma xmlns:emma="http://www.w3.org/2003/04/emma" version="1.0">
              <emma:interpretation id="{92A2A00F-3936-4379-A5A3-3ECC54CABA64}" emma:medium="tactile" emma:mode="ink">
                <msink:context xmlns:msink="http://schemas.microsoft.com/ink/2010/main" type="inkWord" rotatedBoundingBox="3289,5977 4502,5951 4530,7241 3318,7268">
                  <msink:destinationLink direction="with" ref="{C6F68301-B6D8-43B0-AA16-062E102E6558}"/>
                </msink:context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8939.0731">282 5818 288 0,'9'-7'25'0,"-5"3"-25"0,-4-4 0 0,5 4 0 15,-1-4 175-15,1 0 29 0,-5-3 7 0,4 3 1 16,0 4-100-16,1-4-19 0,3 0-4 0,-8 8-1 16,0 0-52-16,0 0-10 0,0-3-2 0,0 3-1 15,0 0 4-15,0 0 1 0,0 0 0 0,0 0 0 16,0 0 3-16,0 0 1 0,0 0 0 0,0 7 0 15,0 5 3-15,0 0 1 0,-8 3 0 0,3 5 0 16,-3 3-1-16,-1 5 0 0,0 3 0 0,-4 0 0 16,4-4 1-16,0 4 1 0,5 8 0 0,-9 0 0 0,0 4-7 15,4 4-2-15,4-4 0 0,-3 4 0 0,3-8 0 0,1 4 0 16,-1-4 0-16,5-4 0 0,0-4-13 0,5-4-3 16,-5-3-1-16,4-1 0 0,-4-3-11 0,5-1 12 15,3-7-12-15,-3-1 12 0,-1-3-12 0,5-4 0 16,0 0 9-16,4-4-9 15,0-4-35-15,0 0-11 0,5 0-2 0,-1-3-613 16,1-1-123-16</inkml:trace>
          <inkml:trace contextRef="#ctx0" brushRef="#br0" timeOffset="29126.1059">295 5288 1400 0,'0'0'31'0,"0"0"6"0,0 0 2 0,0 0 0 0,0 0-31 0,0 0-8 0,-4 4 0 0,4-4 0 16</inkml:trace>
          <inkml:trace contextRef="#ctx0" brushRef="#br0" timeOffset="29569.9463">901 5756 1364 0,'0'0'60'0,"4"8"13"0,9 4-58 0,-4 3-15 16,0 5 0-16,0 7 0 0,4 0 46 0,-13 1 6 16,4 7 2-16,1 0 0 0,-1-4-17 0,5 4-3 15,-5 0-1-15,1 4 0 0,-1-4 12 0,-4 0 3 16,-4-3 0-16,-1 3 0 0,1-4-25 0,-5-8-5 16,-4 4-1-16,13-3 0 0,0-9 6 0,-9 1 1 15,0-8 0-15,1 4 0 0,-1-5 6 0,9-7 2 16,-5 0 0-16,-3-7 0 0,3 3 7 0,-4-4 1 0,5 0 1 15,4-8 0-15,0-3-13 0,0-4-4 0,9 3 0 0,0-7 0 16,-1-8-15-16,1 0-9 16,9 0 10-16,4-4-10 0,8-4 0 0,5-4 0 0,-8 4 0 0,8 4 0 15,0 4 0-15,-9 4 0 0,1 3 0 0,-1 9-10 16,-9 3 10-16,5 8 0 0,-8 5-9 0,-6 6 9 16,1 9-8-16,0 0 8 0,0 3-10 0,-5 5 10 15,5 7 0-15,-5 1 0 0,1 3 0 0,-1-4 0 16,5 4 0-16,4 4 0 0,-4 0 0 0,4 1 0 15,-4-1 0-15,-1 0 0 0,-3-4 0 0,-1 0 0 16,5 4-101-16,-5-4-24 0,-4-3-5 0</inkml:trace>
        </inkml:traceGroup>
        <inkml:traceGroup>
          <inkml:annotationXML>
            <emma:emma xmlns:emma="http://www.w3.org/2003/04/emma" version="1.0">
              <emma:interpretation id="{5BC33AC2-930E-42C0-ABAF-5CC26C5533E9}" emma:medium="tactile" emma:mode="ink">
                <msink:context xmlns:msink="http://schemas.microsoft.com/ink/2010/main" type="inkWord" rotatedBoundingBox="5186,5365 10312,5252 10354,7130 5228,7244">
                  <msink:destinationLink direction="with" ref="{C6F68301-B6D8-43B0-AA16-062E102E6558}"/>
                </msink:context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0971.8476">4340 5881 1465 0,'14'-16'64'0,"-10"8"15"0,0-3-63 0,10-5-16 0,-6 4 0 0,1 1 0 16,0 3 92-16,-5-4 15 0,1 1 3 0,-1 3 1 0,-4 0-42 0,0 8-8 15,0 0-1-15,0 0-1 16,-13-4-31-16,0 4-5 0,-5 0-2 0,1 4 0 0,3 8-21 0,-7-1 0 16,3 5 0-16,-4 0-12 0,-4 7 37 0,-1-4 7 15,5 5 2-15,0 3 0 0,5 0-34 0,-5 5 0 16,4-5 0-16,5 0 0 0,0 1 0 0,4-1-9 15,1-8 9-15,3 1-8 0,1-5 8 0,4 1 0 16,0-16 8-16,0 0-8 0,4 4 0 0,5 0 0 16,4-8 0-16,-4-4 0 0,4-7 0 0,5-1 0 15,4-4 0-15,-1 1 11 0,1-4-3 0,0-9-8 16,5 5 12-16,-5-4-4 0,0 0-8 0,0 3 0 0,-1 1 0 0,1 0 8 16,0-1-8-16,-4 9 0 15,-1-4 0-15,1 7 8 0,-5 8 0 0,0 4-8 16,-13 4 12-16,0 0-4 15,0 0-8-15,5 8 10 0,-5 8-10 0,0-1 10 0,-5 5-10 0,5-1 0 0,-4 5 0 0,0-1 0 16,-1 4 0-16,1 5-17 0,-1-9 2 0,5 0 1 31,0 5-134-31,0-5-26 0,-4 12-6 0,4-11 0 0</inkml:trace>
          <inkml:trace contextRef="#ctx0" brushRef="#br0" timeOffset="31388.3953">4906 5612 1897 0,'22'-4'84'0,"-9"0"17"0,1 4-81 0,3 4-20 16,5 4 0-16,-4-1 0 0,4 5 76 0,0 4 10 16,-5-1 2-16,1 5 1 0,-1-1-46 0,-4 5-10 15,-4-1-1-15,0 4-1 0,-5-3-15 0,1 3-4 16,-1-7 0-16,-4 3 0 0,-4 8-12 0,-1-7 0 15,1-5 0-15,0 1 0 0,-1-1 0 0,-4-7 0 16,5 0 0-16,0-9 0 0,-1 1 28 0,5-4 4 16,0 0 0-16,0 0 0 0,-4-7-32 0,8-1 0 15,1-4 0-15,-1-7 0 0,5-1 12 0,0-7-3 16,8 3-1-16,-4-3 0 0,9-4-8 0,0 4 8 16,0-5-8-16,0 1 8 0,4 0-8 0,1 4 0 15,3-1-10-15,-3 5 10 0,-5 3 0 0,0 5 0 16,-1 3 8-16,-3 8-8 0,0 4 17 0,-1 8-3 15,-4 4-1-15,-4 3 0 0,0 5-13 0,-5 7 0 16,5-3 8-16,0 3-8 0,-5 4 0 0,5-4 0 0,4 5 0 0,-4-1 0 16,4 0 0-16,5 0 0 0,-1 0 0 15,5-3 0 1,-4-13-146-16,-1 5-22 0,23 7-5 0,-5-11-1 0</inkml:trace>
          <inkml:trace contextRef="#ctx0" brushRef="#br0" timeOffset="30044.0585">2344 5764 1209 0,'0'0'108'0,"9"-8"-87"15,-5 0-21-15,1 0 0 0,-10 5 82 0,5 3 12 16,0 0 2-16,0-8 1 0,-4 8-41 0,-5 0-9 0,-4 8-2 0,4-1 0 15,1 5-14-15,-10 4-3 0,0 3-1 0,-4 1 0 16,1-1-16-16,-6 1-3 0,10 3-8 0,-5 0 12 16,0-3-2-16,4 3-1 0,9 1 0 0,5-5 0 15,-5-3-1-15,9-1 0 0,0 1 0 0,5-4 0 16,3-1 3-16,6-3 0 0,-1 0 0 0,4 0 0 16,5 4 15-16,0-5 3 0,-4 1 1 0,4 0 0 15,-5 0-4-15,1 3-1 0,-5-3 0 0,0 8 0 16,-8-1 12-16,-1 1 3 0,0 7 0 0,-8 1 0 15,-5-1-16-15,0 4-2 0,1 5-1 0,-6-1 0 16,-8-4 11-16,1 0 3 0,-6 5 0 0,1-1 0 16,4-4-53-16,-4 0-10 0,-1 5-3 15</inkml:trace>
          <inkml:trace contextRef="#ctx0" brushRef="#br0" timeOffset="30312.976">2866 5545 1681 0,'0'0'74'0,"0"0"16"0,0 0-72 0,0 0-18 0,9-7 0 0,4 3 0 16,5 0 64-16,4-4 8 0,0 0 3 0,0 4 0 15,0-3-23-15,13 3-4 0,0 0 0 16,9 4-1-16,-1 0-13 0,-3 0-2 0,4 0-1 0,0 4 0 16,0-8-15-16,-5 0-4 0,-4 4 0 0,5-4 0 15,4 0-12-15,-9 0 0 0,-5 4 0 0,1-8 0 32,4 4-27-32,-4-3-8 0,-5-1-1 0,5 0-1 15,-5 4-13-15,5-4-2 0,-9 8-1 0,4-4-847 0</inkml:trace>
          <inkml:trace contextRef="#ctx0" brushRef="#br0" timeOffset="30566.2889">3551 4648 1324 0,'-18'-11'118'0,"14"11"-94"15,-1 4-24-15,-3 3 0 0,-6 5 74 0,1 4 10 16,5 3 3-16,-6 12 0 0,6 1-11 0,-6 7-1 16,1 11-1-16,0-3 0 0,4 8-10 0,1-1-1 15,-6 5-1-15,1 3 0 0,9 5-24 0,-9 3-5 16,4-4-1-16,-4 12 0 0,4-8-17 0,5 0-4 16,-5 1-1-16,0-17 0 15,0 5-10-15,0-1 10 0,5 1-10 0,-5 3 10 0,1 1-10 0,-1-5 0 16,4 1-10-16,1 11 10 15,-5-8-59-15,5-11-5 0,4-4-2 0</inkml:trace>
          <inkml:trace contextRef="#ctx0" brushRef="#br0" timeOffset="31902.8067">6626 5393 1566 0,'0'-19'69'0,"5"15"15"0,-5 0-68 0,0 4-16 16,4-4 0-16,0-4 0 0,-4 8 55 0,0 0 7 15,0 0 2-15,0 0 0 0,0 0-28 0,0 0-4 16,-13 12-2-16,0 0 0 0,0-1 10 0,-5 9 1 16,1-1 1-16,-1 9 0 0,-4-5-14 0,5 8-4 15,-5 4 0-15,0 1 0 0,4-1 11 0,-4 4 1 16,5 4 1-16,-1-4 0 0,5 3-9 0,4-3-3 16,1 0 0-16,3 0 0 0,1-3 3 0,-1-5 0 15,1 4 0-15,4-4 0 0,9 0-9 0,0-3-2 16,-5-5 0-16,9 0 0 0,9-3-6 0,0-5-2 15,4-3 0-15,5 0 0 0,0-8-9 0,4-4 8 16,0-4-8-16,4-8 8 0,-3 0-8 0,3-7 10 16,9-1-10-16,-4-3 10 0,-4 0-10 0,4-5 0 0,-5 1 0 15,-4-4 8-15,0-4 20 0,5 4 4 0,-10 7 1 0,5-7 0 16,-4 0-10-16,-4 0-3 0,-6 3 0 0,-3 1 0 16,-5 4-20-16,-4-1 0 0,0 5 0 0,-5-1 0 15,-4 5 0-15,0-1 0 0,-9 8 0 0,-4-4 0 16,-4 9 0-16,-1-1 0 0,-8 4 0 0,-1 0 0 15,1 7 0-15,0 5 0 0,-1-4 0 0,1 11 0 16,4 1 0-16,-4 3 0 0,4 1 0 0,4 7-12 16,1-4 12-16,4 1 0 0,4 3 8 0,5 0-8 15,4 4 8-15,0-4-8 0,8 0 8 0,1-3-8 16,4-1 0-16,5 0 0 0,-1-3 0 0,10-1 8 0,-1-7-8 16,5-1-12-16,8-3 4 0,1-4 0 15,-1-4-126-15,5-4-25 0,4-4-5 0</inkml:trace>
        </inkml:traceGroup>
        <inkml:traceGroup>
          <inkml:annotationXML>
            <emma:emma xmlns:emma="http://www.w3.org/2003/04/emma" version="1.0">
              <emma:interpretation id="{B55EA5DA-43CE-4FFD-A3BF-1F3269A805AE}" emma:medium="tactile" emma:mode="ink">
                <msink:context xmlns:msink="http://schemas.microsoft.com/ink/2010/main" type="inkWord" rotatedBoundingBox="12207,6574 12452,6568 12455,6712 12210,6718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9922.6349">9140 5877 1378 0,'0'0'61'0,"0"0"13"0,0 0-59 0,0 0-15 15,13 0 0-15,0 0 0 0,1 0 64 0,-1 0 9 16,0 0 3-16,0 8 0 0,0 0-10 0,5-1-2 16,-9-3 0-16,4 4 0 0,0 0-19 0,-4 0-4 15,-1-4-1-15,6 3 0 0,-10 1-32 0,5 4-8 16,-9-12 0-16,0 0 0 0,4 8 12 0,-4-8 0 16,0 0 0-16,0 0 0 0,0 0 0 0,0 11 0 15,0-11 0-15,-4 8 0 0,4-8-4 0,0 0 0 0,0 0 0 0,-9 4 0 16,0 0 23-16,9-4 4 0,0 0 1 0,-9-4 0 15,5 0-13-15,-5 0-3 0,5-7 0 0,4 3 0 16,0 8-9-16,0 0-3 0,0-8 0 0,0 0 0 16,4 0-8-16,1 1 0 0,-1-1 0 0,-4 8 0 15,4-8 0-15,-4 8 0 0,0 0 0 0,5-4 0 16,-5 4 0-16,0 0 0 0,0 0 0 0,9-4 0 16,-9 4 0-16,0 0 0 0,0 0 0 0,8 4 0 15,-8-4 0-15,5 12 0 0,-1-1 0 0,-4 1 0 16,0 0-68-16,0 3-16 0,-4 5-4 15,-1 3 0-15</inkml:trace>
          <inkml:trace contextRef="#ctx0" brushRef="#br0" timeOffset="42013.0798">9162 5943 403 0,'0'0'36'0,"0"0"-36"0,0 0 0 0,9-4 0 15,-9-3 121-15,0 7 18 0,4-8 3 0,-4 8 1 16,0 0-47-16,0 0-10 0,0 0-2 0,0 0 0 16,5-8-12-16,-5 8-4 0,0 0 0 0,0 0 0 15,0 0-32-15,0 0-6 0,0 0-2 0,0 0 0 16,0 0-28-16,0 0 0 0,0 0 0 0,0 0 0 0,0 0 0 16,0 0 12-16,0 0 0 0,0 0 0 0,-9-4-12 0,-4 4 0 15,4-4 0-15,0 4 0 0,-4 4 0 0,4-4 0 16,9 0 0-16,-9 0 0 0,9 0 0 0,-4 0 0 15,-5 0 0-15,9 0 0 0,0 0 0 0,0 0 9 16,0 0-9-16,0 0 8 0,0 0 0 0,0 0 0 16,-9-4 0-16,9 4 0 0,0 0-8 0,0 0 0 15,0 0 0-15,0 0 0 0,0 0 0 0,0 0 0 16,0 0 0-16,0 0 0 16,5 12-115-16,4-4-18 0,8 15-4 0,1-11-1 0</inkml:trace>
        </inkml:traceGroup>
      </inkml:traceGroup>
    </inkml:traceGroup>
    <inkml:traceGroup>
      <inkml:annotationXML>
        <emma:emma xmlns:emma="http://www.w3.org/2003/04/emma" version="1.0">
          <emma:interpretation id="{2B09F833-1FE9-4442-9282-FEEFCF2855C7}" emma:medium="tactile" emma:mode="ink">
            <msink:context xmlns:msink="http://schemas.microsoft.com/ink/2010/main" type="paragraph" rotatedBoundingBox="2435,8208 30129,6749 30270,9434 2577,108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C98E5E-B759-4210-A563-B4F27DEFE60C}" emma:medium="tactile" emma:mode="ink">
              <msink:context xmlns:msink="http://schemas.microsoft.com/ink/2010/main" type="line" rotatedBoundingBox="2435,8208 30129,6749 30270,9434 2577,10893"/>
            </emma:interpretation>
          </emma:emma>
        </inkml:annotationXML>
        <inkml:traceGroup>
          <inkml:annotationXML>
            <emma:emma xmlns:emma="http://www.w3.org/2003/04/emma" version="1.0">
              <emma:interpretation id="{7527E7E6-DE57-467A-A8FB-D30ECF44395D}" emma:medium="tactile" emma:mode="ink">
                <msink:context xmlns:msink="http://schemas.microsoft.com/ink/2010/main" type="inkWord" rotatedBoundingBox="2464,8755 3830,8683 3916,10317 2550,10389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8065.7077">-240 8735 691 0,'0'-31'30'0,"0"20"7"0,-4-5-29 0,-1 0-8 15,1 5 0-15,4-5 0 0,0 8 147 0,4-3 28 16,-4 3 5-16,0 0 2 0,-4 4-90 0,4 4-19 16,0 0-3-16,0 0-1 0,0 0-39 0,0 0-8 15,0 0-2-15,0 0 0 0,0 0 0 0,0 0-1 0,0 0 0 0,0 0 0 16,-9 4-9-16,-4 4-2 0,4 0 0 0,5 3 0 16,-5-3 0-16,0 4-8 0,1-1 12 15,-1 5-4-15,0 0 4 0,0-1 1 0,-4 1 0 0,4 3 0 16,1 1-1-16,-6 3-1 0,6-3 0 15,-1 7 0-15,4 0 1 0,-8-3 1 0,0 7 0 0,4-8 0 16,-4 9 13-16,4-1 2 0,-8 0 1 16,4 8 0-16,0 0-29 0,4 0 0 0,-4 4 0 15,-9 11 0-15,13-3 0 0,0 0 0 0,5-8 0 0,-5 4 0 16,9-5 0-16,4-6 0 0,5-1 0 0,4-4 0 16,0-4 10-16,9-7-1 0,-4-1 0 0,4-3 0 15,4-5-9-15,5-3 0 0,-5-4 0 0,5-4 0 16,0-4 0-16,-1-4 0 0,1-3 0 0,4-5 0 15,-4-7 13-15,0-1-2 0,-1 1-1 0,1-8 0 0,-9 0 1 16,0-5 0-16,9 1 0 0,-18-4 0 0,0 4-1 16,0 0 0-16,0-4 0 0,0-4 0 0,-4 4 11 0,0-4 3 15,-9 0 0-15,4-3 0 0,-4-1-24 0,0 4 0 16,-4-4 0-16,4 4 0 0,-9 4 0 0,9 4 0 16,-17 8 0-16,3 0 8 0,1 7 0 0,-4 1 0 15,-5 3 0-15,0 4 0 0,0 1-8 0,-9 3 0 16,9 4 8-16,-13 4-8 15,9 0-24-15,-5 0-10 0,5 4-2 0,-5 4 0 16,14-1-141-16,-1 5-29 0</inkml:trace>
          <inkml:trace contextRef="#ctx0" brushRef="#br0" timeOffset="68808.8651">313 9219 1594 0,'-26'-8'35'0,"21"4"7"0,1 0 2 0,-1 1 1 16,-3-5-36-16,3 0-9 0,5 0 0 0,0-4 0 0,5 1 123 0,-1 3 22 16,5-8 5-16,0 5 1 0,4-1-115 0,9-4-24 15,-5 5-4-15,10-5 0 0,-10 8 5 0,5 0 2 16,0 1 0-16,0 3 0 0,0 0-26 0,-5 4-5 16,10 0 0-16,-10 4-953 15</inkml:trace>
          <inkml:trace contextRef="#ctx0" brushRef="#br0" timeOffset="68583.1872">519 8615 518 0,'0'0'23'0,"0"0"5"15,0 0-28-15,0 0 0 0,0 0 0 0,0 0 0 16,0 0 199-16,0 0 34 0,9-4 7 0,4 0 2 15,0-8-153-15,0 4-30 0,1-7-7 0,-1-5 0 16,4 5-14-16,5-9-2 0,-4 5-1 0,-5-5 0 0,4 1-15 16,-3 3-4-16,-6-3 0 0,1 0 0 0,-4-1-16 0,-1 1 10 15,0-1-10-15,-4 1 8 0,-8-4 3 0,8 3 0 16,0 1 0-16,-5-8 0 0,1 3 7 0,-5 1 2 16,5 4 0-16,-5-1 0 0,4 5-5 0,1-1-1 15,-5 5 0-15,5 3 0 0,0 0 14 0,4 12 4 16,-5-11 0-16,5 11 0 0,0 0-16 0,0 0-4 15,-13 0 0-15,4 4 0 0,5 3-3 0,-9 5-1 16,4-4 0-16,0 7 0 0,0 5-8 0,-4 3 0 16,4 5 0-16,1 7 8 0,3 4-8 0,-8 4 0 15,0 3 0-15,4 5 0 0,0 4 0 0,1 3 12 16,-1 1-12-16,4 7 12 0,-3 0 14 0,8 1 3 16,-9-1 1-16,4 0 0 0,1-7-2 0,0 3-1 15,-5-3 0-15,5-1 0 0,-1 1-8 0,1-5-2 16,-1 1 0-16,1-1 0 0,-5-3-17 0,5 0 0 0,-1-8 0 15,1-4 0-15,4-8-12 0,0-4 1 0,-9 0 0 0,9-11 0 32,-4 0-119-32,4-5-24 0,0-11-5 0,0 0-1 0</inkml:trace>
        </inkml:traceGroup>
        <inkml:traceGroup>
          <inkml:annotationXML>
            <emma:emma xmlns:emma="http://www.w3.org/2003/04/emma" version="1.0">
              <emma:interpretation id="{D63D904C-B573-412F-B2CD-512611E4945B}" emma:medium="tactile" emma:mode="ink">
                <msink:context xmlns:msink="http://schemas.microsoft.com/ink/2010/main" type="inkWord" rotatedBoundingBox="4984,9047 8818,8845 8883,10082 5049,10284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9860.9051">2840 9063 460 0,'0'0'20'0,"4"-8"5"0,-4 8-25 0,0 0 0 0,0 0 0 0,0 0 0 0,-8-4 282 0,3 0 51 16,5 4 11-16,-13 4 1 0,0 4-205 0,0 0-42 15,0 4-8-15,-1-1-2 0,1 5-55 0,0 0-11 16,-4 7-2-16,3 0-1 0,1 1-19 0,0 7 8 16,4-4-8-16,0 1 0 0,1-1 0 0,3 0 0 15,1-3 0-15,4-5-9 0,0 1-8 0,4-1-2 16,-4-3 0-16,5-5 0 16,-1-3-21-16,-4-8-5 0,13 8-1 0,0-4 0 0,1-8 23 0,3 4 5 15,-4-8 1-15,5 0 0 0,-1-7 17 0,1-1 0 16,0-3 0-16,-1-1 0 0,1-3 12 0,-1-1-1 15,-8-3 0-15,4 0 0 0,5-1 10 0,-10 1 3 16,-3 0 0-16,-1-4 0 0,-4-1 4 0,-4 5 0 16,-1-4 1-16,-3 4 0 0,-1-1-2 0,-4 1-1 0,4 4 0 15,-4-1 0-15,0 9-9 0,-1-1-1 0,-3 4-1 0,4 8 0 16,4 4-15-16,-9 4 9 0,1 8-9 0,-1 4 8 31,1 3-36-31,4 5-8 0,-5-1-2 0,0 4-588 0,5 1-118 0</inkml:trace>
          <inkml:trace contextRef="#ctx0" brushRef="#br0" timeOffset="70092.0687">3287 8833 1728 0,'0'0'153'0,"-8"8"-122"15,3 0-31-15,-3 7 0 0,-1-3 28 0,4 7-1 16,-3 1 0-16,-1-1 0 0,-4 5-7 0,8-1-2 16,5 1 0-16,-4-1 0 0,0 0-18 0,4 1 0 15,8-1 8-15,1-3-8 0,0-1 0 0,4-3 0 16,-4-5 0-16,8 1 0 0,-4-4 0 0,5 0 0 16,-5-8-11-16,5-4 11 0,4 0 0 0,-5-8 9 15,1 4 1-15,-1-3 0 0,5-9 26 0,0 1 6 16,5-5 1-16,-1-3 0 0,-4 0 7 0,4-8 2 15,5 3 0-15,0-3 0 0,-10 0-36 0,1 4-6 16,5 0-2-16,-5 4 0 0,0-5-8 0,-5 9 0 16,-4 3 0-16,0 1-674 15,1-1-137-15</inkml:trace>
          <inkml:trace contextRef="#ctx0" brushRef="#br0" timeOffset="69514.1792">2568 8490 1036 0,'9'-20'92'0,"-9"12"-73"15,0-7-19-15,0-1 0 0,0 1 51 0,0-1 6 16,-5-3 2-16,1 3 0 0,0 4-9 0,-5-3-2 15,0 7 0-15,0 0 0 0,-4 4-6 0,0 4-2 0,-5 0 0 16,5 8 0-16,-4-4-8 0,-1 11-1 0,-13 1-1 16,5 7 0-16,-9 13 8 0,-4 3 2 0,-1 7 0 15,1 5 0-15,-10 11 17 0,5 1 4 0,9 3 1 0,0 4 0 16,5-3-17-16,-1-5-3 0,4-3-1 0,6-1 0 16,3-3-18-16,5-5-4 0,0 5-1 0,13-8 0 15,-5 0-10-15,10-5-8 0,-1-3 9 0,9-3-9 16,0 3-12-16,5-12-9 0,-1 0-2 0,5-7 0 15,0-5-77-15,9-3-16 16,0-8-4-16,-1-4-732 0</inkml:trace>
          <inkml:trace contextRef="#ctx0" brushRef="#br0" timeOffset="70464.6409">4108 8677 1555 0,'0'0'138'0,"0"0"-110"15,9 8-28-15,-5 7 0 0,5-3 81 0,-5 8 11 16,1 3 3-16,-1 0 0 0,0 9-32 0,1-5-7 15,-5 0 0-15,0 4-1 0,-5 4-31 0,5-3-5 16,-8-5-2-16,3-4 0 0,-4 1-9 0,5-1-8 16,-5-3 9-16,1-1-9 0,3-7 11 0,1 3-11 15,-1-7 12-15,5-8-12 0,0 0 13 0,0 0-4 16,0 0-1-16,0 0 0 0,0 0 15 0,0-8 2 16,0-3 1-16,9-5 0 0,-4-3 1 0,3-1 0 15,1-11 0-15,4 4 0 0,0-8-5 0,9-4-1 16,-4-4 0-16,4 0 0 0,4 0-5 0,-4 0 0 15,0 0-1-15,0 4 0 0,0 4-15 0,0 4 8 16,0-4-8-16,0 7 0 16,0 5-16-16,0 0-8 0,-5 3-3 0,1 4-714 15,4 5-143-15</inkml:trace>
          <inkml:trace contextRef="#ctx0" brushRef="#br0" timeOffset="70911.4801">5007 8416 1152 0,'-4'-4'102'0,"0"-4"-82"0,-1 0-20 0,1 0 0 0,-1 4 101 0,-3 1 16 16,-1-1 3-16,0 0 1 0,5 0-31 0,-5 0-6 15,0 4-2-15,0 0 0 0,9 0-29 0,-8 4-5 16,-1 0-2-16,-4 0 0 0,4 0-21 0,0-1-4 15,0 5-1-15,5 0 0 0,-5 0-8 0,5 4-1 16,-1-1-1-16,-3 1 0 0,-1 4 14 0,9-1 4 16,0-3 0-16,0 3 0 0,-5 5-7 0,10-4-1 15,-1 3 0-15,1-3 0 0,8-1 17 0,-4 1 3 16,-1-1 1-16,5 1 0 0,-4-4-13 0,0 3-4 16,-5 1 0-16,1 0 0 0,-1-1-8 0,-4 1-1 15,0-1-1-15,-4 5 0 0,4-1 2 0,-5 1 0 16,-3 3 0-16,-1 1 0 0,-4 3-7 0,0-4-1 15,-1 1 0-15,1-1 0 0,0-3-8 0,-5 3 0 16,1 0 0-16,4-3-795 0,-5 3-165 16</inkml:trace>
          <inkml:trace contextRef="#ctx0" brushRef="#br0" timeOffset="71224.5024">5126 8884 1882 0,'0'0'41'0,"0"0"9"0,0 0 2 0,0 0 1 0,13 0-42 0,0-4-11 0,0 0 0 0,5 4 0 16,-5-4 53-16,5 0 9 0,3 0 2 0,-3 0 0 16,4-4-35-16,0 1-6 0,4-9-2 0,1 4 0 15,-1-7-10-15,5-1-3 0,-1 1 0 0,1-1 0 16,4-3 12-16,-4 0 3 0,-1-1 0 0,-3-3 0 0,-1 3 21 0,-4 1 4 15,-9 4 0-15,5-1 1 0,-1 1-27 0,-8 3-6 16,0-4 0-16,-5 5-1 0,1-1-5 0,-5 5-1 16,-5-1 0-16,-4 0 0 0,1 4 3 0,-5 4 1 15,4 4 0-15,-9 4 0 0,-4 4-13 0,-4 4 0 16,4 0 0-16,-4 7 0 0,-5 1 0 0,9 3 0 16,-4 4 0-16,-1 1 0 0,1-1 8 0,4 4-8 15,5 0 0-15,-1 4 9 0,5 0-1 0,4 1-8 16,-4-5 12-16,9 4-4 0,-1-4 0 0,5 0-8 15,5-3 12-15,-1-1-4 0,5 0-8 0,4 0 0 16,4-3 9-16,5-1-9 0,5 1 9 0,-1-5-9 16,5-3 12-16,8-1-12 15,1 1-136-15,4-4-33 0</inkml:trace>
        </inkml:traceGroup>
        <inkml:traceGroup>
          <inkml:annotationXML>
            <emma:emma xmlns:emma="http://www.w3.org/2003/04/emma" version="1.0">
              <emma:interpretation id="{42AC255A-C13E-4D9B-8145-25C831B2702E}" emma:medium="tactile" emma:mode="ink">
                <msink:context xmlns:msink="http://schemas.microsoft.com/ink/2010/main" type="inkWord" rotatedBoundingBox="11029,7755 13873,7605 13993,9892 11150,10042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2248.0823">7986 8529 806 0,'0'0'72'0,"0"0"-58"0,0 0-14 0,0 0 0 16,0 0 92-16,0 0 16 0,0 0 4 0,0 0 0 15,0 0-14-15,9 0-2 0,4-4-1 0,5 0 0 16,-1 0-23-16,5 0-5 0,5 0-1 0,3 0 0 15,10 0-29-15,-1-3-5 0,9-1-2 0,5 4 0 16,0-4-12-16,4 0-2 0,0 1-1 0,4-1 0 0,-8 4-7 0,0 0 0 16,-1 4-8-16,-4 0 12 0,5 0-12 15,-13 0 0-15,3 0-12 0,-7 4 12 16,-1-4-44-16,-9 4-3 0,-4-4 0 0,0 4-775 16</inkml:trace>
          <inkml:trace contextRef="#ctx0" brushRef="#br0" timeOffset="72572.6403">8899 7499 1267 0,'0'0'112'16,"0"0"-89"-16,0 0-23 0,0 0 0 15,0 0 71-15,-5 12 9 0,1 0 3 0,0 7 0 16,-5 5-21-16,0 11-4 0,5 4-1 0,-5 7 0 16,-9 9-14-16,1 4-3 0,-1-1-1 0,-4 16 0 15,-4-8-6-15,4 9-1 0,-9-1 0 0,-4 0 0 16,0 0-3-16,4-4-1 0,-8 4 0 0,4 0 0 16,4-4 5-16,0 1 1 0,1-5 0 0,-1 0 0 15,5-3-21-15,4-5-4 0,0-3-1 0,4-5 0 16,-4-3-8-16,5 0 0 0,-1-4 0 0,1 0 0 15,-5-4-35-15,4-8-9 16,1 0-1-16,-1-7-603 0,5-1-120 0</inkml:trace>
          <inkml:trace contextRef="#ctx0" brushRef="#br0" timeOffset="73628.4284">9601 7000 1465 0,'4'-8'32'0,"5"0"6"0,-5-3 2 0,5 7 2 0,-9 4-34 0,0 0-8 0,0 0 0 15,0 0 0-15,-4 15 32 0,-5 5 5 0,0 3 1 0,-4 12 0 16,-5 1-7-16,1 6-2 0,-5 9 0 0,0 8 0 15,4 7 6-15,-8 0 1 0,4 8 0 0,-4 8 0 16,4-4-3-16,-4 8 0 0,4 0 0 0,-5 11 0 16,5-7-4-16,-4 4-1 0,4-9 0 15,-4 5 0-15,0 0-12 0,4-12-4 0,-5-4 0 0,5-4 0 16,-4 4-12-16,0-4 0 0,4-7 0 0,0-9 0 16,-5 1 9-16,6-8-1 0,-1-4 0 0,0-12 0 15,0 0 2-15,0-8 0 0,4-3 0 0,1-8 0 16,4-1 13-16,-1-7 2 0,1-8 1 0,4 0 0 15,1-7-26-15,-1-5 0 0,5-3 0 0,4-1 0 16,4-11-16-16,0-4-6 0,5-4-1 0,4-8 0 0,0 0 11 16,5 0 1-16,8 5 1 0,5-5 0 0,-5 8 10 15,1 4-8-15,3 3 8 0,1 5-8 0,0 8 8 0,-5 7 0 16,0 4 0-16,1 4 0 0,-5 12 0 0,0 0-8 16,0 7 0-16,-5 5 0 0,-4-1 8 0,0 9 0 15,1-5 0-15,-1 4 0 0,0 1 0 0,-4-1 0 16,-1 0 0-16,6 1 0 0,-6-9 0 0,1 1 0 15,4-9 8-15,5-3-8 0,-5 4 0 0,5-8 0 16,4-4 0-16,4-4 0 0,0-4 0 0,5 0 8 16,0-3-8-16,4-1 0 0,0-4 11 0,-5 1-3 15,6-5 0-15,-6 5 0 0,1-1-8 0,0-7 0 16,-1 3 0-16,-3-3 8 0,-1 3-8 0,-4-3 0 16,-4-1 0-16,4-3 0 0,-5 4 0 0,-4-1-11 0,5 1 11 15,-5-1-8-15,-4 5 8 0,4-4 0 0,-9-1 0 16,1 5 0-16,-1 3 12 0,-4 0-3 0,0 1 0 0,-4 3 0 15,-1 0-9-15,1 1 0 0,-1 3 0 16,-3 0 8-16,-1 8-8 0,-4-4-17 0,0 4 4 0,-1 4 1 16,1 0 12-16,-9 8 12 0,0-1-3 0,-4 9 0 15,4-1-9-15,-4 9 0 0,-1-1 0 0,6 4-11 16,-1 0 11-16,4 5-8 0,1-1 8 0,-1-4-8 16,5 0 8-16,4-4 0 0,5-3 0 0,-1 3 0 15,5-7 0-15,5-1 0 0,-1 1 0 0,5-9 8 16,-5 1-8-16,9-4 0 0,5-4 0 0,-1 0 0 15,1-8 0-15,4 0 0 0,4-4 0 0,5-4-8 16,0 1 8-16,-5-1 11 0,5-4-3 0,-1 5 0 0,-3 3-8 16,-1 4 0-16,-4 0 0 0,0 8 0 0,0 0 0 15,-5 4 0-15,1 3 0 0,0 5-11 0,-1 3 11 16,1 1 0-16,-1 3-9 0,1 1 9 0,-5-5 0 0,9 5 0 16,-5-1 0-16,5-4 0 0,0-3 0 0,0 0 0 15,0-5 0-15,0-3 0 0,9-4 0 0,-5-4 0 16,0-4 0-16,5-4 0 0,-5-3 16 0,1-5 12 15,-1-3 1-15,0-5 1 0,1 1-30 0,-1-5 0 16,-4-7 0-16,4 0-10 0,-4 0 10 0,0 0 0 16,0-8 0-16,0 4 8 0,-4 0-8 0,-1 4 11 15,-4-4-11-15,1 4 12 0,-1 4 0 0,-5 3 0 16,-8-3 0-16,5 4 0 0,-5 7 7 0,0 5 1 16,-5 3 1-16,1 0 0 0,-5 5-3 0,1-1-1 15,-6 8 0-15,1 0 0 0,-4 8-5 0,-1-1-2 0,-4 5 0 16,0 4 0-16,-4 7 0 0,0-3 0 0,4 7 0 15,0-4 0-15,0 5-10 0,4-1 8 0,5 4-8 0,0 0 8 16,0 1-8-16,4-1 0 0,5-4 0 0,4 4 0 16,4-7 8-16,5 3 0 0,-1-4 0 0,6 1 0 15,3-1-8-15,1 1-9 0,8-5 9 0,0 1-13 16,5-9-84 0,0 1-17-16,8-4-3 0,5-4-891 0</inkml:trace>
        </inkml:traceGroup>
        <inkml:traceGroup>
          <inkml:annotationXML>
            <emma:emma xmlns:emma="http://www.w3.org/2003/04/emma" version="1.0">
              <emma:interpretation id="{3BB632BC-6257-450F-AD42-A9BD4B837C75}" emma:medium="tactile" emma:mode="ink">
                <msink:context xmlns:msink="http://schemas.microsoft.com/ink/2010/main" type="inkWord" rotatedBoundingBox="16610,8108 19662,7948 19732,9260 16679,9421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1273.5206">14212 7725 576 0,'9'-3'51'0,"-5"-9"-41"16,0 4-10-16,-4 0 0 0,0-3 81 0,5 7 15 15,-5-4 2-15,0 8 1 0,0 0-58 0,0 0-11 16,0-8-2-16,0 8-1 0,0 0-15 0,0-8-4 16,-5 4 0-16,5 4 0 0,-8-4-8 0,8 4 10 15,-5 0-10-15,-4 0 10 0,1 0 6 0,-6 4 0 16,1 0 1-16,0 4 0 0,0 0 25 0,-9 4 5 16,5-1 1-16,-5 5 0 0,-5-4-11 0,1-1-1 15,0 9-1-15,-5 3 0 0,-4 1 23 0,0 3 5 16,4 0 1-16,-4 4 0 0,4 4 5 0,-4-3 2 15,0 3 0-15,4 4 0 0,5 4-21 0,4 0-4 16,-4-1-1-16,8 1 0 0,1-4-23 0,3 0-5 16,1 0-1-16,0-4 0 0,4 0-16 0,5-3 0 15,4-1 0-15,0-4 0 0,4 0 9 0,1 1-9 0,8-5 0 16,0-3 9-16,0-5-9 0,5-3-11 0,4 0 3 16,4-5 0-1,5 1-114-15,-1-8-22 0,1 0-5 0,4-4-647 0</inkml:trace>
          <inkml:trace contextRef="#ctx0" brushRef="#br0" timeOffset="81645.0309">14493 8182 1177 0,'0'0'52'0,"4"-8"11"0,-4-4-51 0,0 1-12 16,0-1 0-16,0 4 0 0,0 0 105 0,0 8 19 15,-4-8 3-15,-1 5 1 0,-4-1-52 0,1 8-11 16,-1-1-1-16,0 5-1 0,-4 4-15 0,4 4-2 15,-8 7-1-15,3 0 0 0,-3 8-29 0,-1 1-7 16,-4 3-1-16,0 4 0 0,9-4-8 0,0 4 0 16,-4-4 0-16,3 4 0 0,6-4 0 0,-1-4 0 15,5-3 0-15,-1-5 0 0,1 0 0 0,4-3 0 16,0-5 8-16,4-3-8 0,1 0 12 0,-1-8-4 16,-4-4 0-16,9 4 0 0,-1-8 6 0,6 0 1 15,-1-4 0-15,0 0 0 0,4-7 11 0,1-5 2 16,-5-3 1-16,5-5 0 0,-1 1-29 0,1-4 8 15,-1 0-8-15,1-4 0 0,-1 0 0 0,-3-1 0 16,-1 1 0-16,0 4 0 0,0 0 9 0,-4 4-1 16,-5-1 0-16,1 9 0 0,-5 3-8 0,0 1-11 15,-9 7 3-15,5 0 0 0,-10 4 8 0,1 4 0 16,-4 4 0-16,-1 4 0 16,1 0-34-16,-5 3-5 0,4 5-1 0,-4 0 0 15,0 3-89-15,0 1-19 0,9-1-3 0</inkml:trace>
          <inkml:trace contextRef="#ctx0" brushRef="#br0" timeOffset="82018.6416">14787 8209 1623 0,'0'0'72'0,"0"0"15"0,0 0-70 0,0 0-17 16,0 0 0-16,8 8 0 0,-8 3 35 0,5 1 3 15,-5 8 1-15,0-1 0 0,0 5-12 0,-5 3-3 16,5 0 0-16,0 0 0 0,-4 1-5 0,4 3-2 16,0-12 0-16,4 5 0 0,-4-5-6 0,5-3-2 15,-5 0 0-15,8-5 0 0,-8-11 11 0,0 0 1 16,0 0 1-16,9 0 0 0,4-4 6 0,1-3 0 16,-1-5 1-16,0 0 0 0,0-3 4 0,-4-5 1 15,8-3 0-15,1-1 0 0,-5 5-19 0,0-9-4 16,5 5-1-16,-1-4 0 0,1-4-10 0,-1-1-14 15,-3 1 3-15,3 0 1 16,1 0-136-16,4 0-27 0,0 3-6 0,0 5-1 0</inkml:trace>
          <inkml:trace contextRef="#ctx0" brushRef="#br0" timeOffset="82361.0818">15274 8392 1450 0,'0'0'64'0,"8"0"14"0,1 0-62 0,4 0-16 0,0-4 0 0,1 0 0 15,-1-3 80-15,0-1 12 0,4-4 4 0,1 4 0 16,0-3-28-16,-1-5-4 0,5 0-2 0,0-3 0 16,-5-4-23-16,5-5-5 0,0-3-1 0,-4 0 0 0,4 0 0 0,-5 0 0 15,1-5 0-15,4-3 0 0,-9 0-20 0,0 4-4 16,0-4-1-16,1-4 0 0,-6-3-8 0,5-5 0 15,1 0 9-15,-6 1-9 0,1-1 0 0,-4 0 0 16,3 0 0-16,1 5 8 0,0 3-19 0,-5 8-3 16,1 3-1-16,3 9 0 0,-8 4 5 0,0-1 1 15,-4 4 0-15,-5 13 0 0,5 3 9 0,-5 3-13 16,-4 1 5-16,4 8 8 0,-4 4-18 0,0 11 4 16,0 0 1-16,0 4 0 0,-1 8 36 0,1 0 7 15,-4 4 2-15,4 0 0 0,4 4-20 0,-4 0-3 16,-1 0-1-16,-3 3 0 0,4 1 7 0,0 0 1 15,-1 3 0-15,1 1 0 0,4-4-7 0,1-5-1 16,3 1 0-16,-4 0 0 0,5-4-8 0,0 4 0 16,4-4 0-16,0-1 0 15,0-3-179-15,0-3-37 0</inkml:trace>
          <inkml:trace contextRef="#ctx0" brushRef="#br0" timeOffset="82757.1982">16147 8119 1209 0,'8'-15'108'0,"-3"-5"-87"0,-1-3-21 0,1 7 0 16,-1 5 150-16,0-1 26 0,-8 0 4 0,0 4 2 15,-1-3-85-15,1 7-17 0,-9 0-3 0,4 8-1 16,-9 4-40-16,1 7-8 0,-5 1-1 0,0 7-1 16,0 1-12-16,-4 7-2 0,-5 0-1 0,5 0 0 0,-1 4-3 0,1-4 0 15,4 4 0-15,0-3 0 0,9-5-8 0,4-4 0 16,0 5 0-16,1-5 0 0,-1-7 0 0,4-1-9 15,5 1 9-15,0-4 0 0,0-5 0 0,0-7 0 16,0 0 0-16,14 4 0 0,-1-4 0 0,4-4 11 16,1-3-3-16,4-1-8 0,0-12 10 0,0 1-10 15,4-1 8-15,0-7-8 0,-4 0 9 0,5-8-9 16,-1-4 10-16,0-8-10 0,0-8 12 0,1 5-3 16,-1-9-1-16,5 1 0 0,8-1-8 0,-4 1 0 15,-8-1 0-15,8-3 0 0,4-1-13 0,-4 5-2 16,1-1 0-16,-10 9 0 0,-4 7 0 0,-5 8 0 15,5 7 0-15,-9 13 0 0,-8 3 15 0,-5 12 8 16,4 12 0-16,-4 11-8 0,-9 12 9 0,-4 12-9 16,-4 0 0-16,-1 11 9 0,5 1-9 0,-5-1 0 15,-3 9 0-15,3 3 0 0,0-8 0 0,1 4 0 16,-1 5 0-16,5-1 0 16,-4-4-34-16,3-4-9 0,1-7-1 0,0 0-934 0</inkml:trace>
        </inkml:traceGroup>
        <inkml:traceGroup>
          <inkml:annotationXML>
            <emma:emma xmlns:emma="http://www.w3.org/2003/04/emma" version="1.0">
              <emma:interpretation id="{F513198F-B936-49E3-9B51-55785BE133FB}" emma:medium="tactile" emma:mode="ink">
                <msink:context xmlns:msink="http://schemas.microsoft.com/ink/2010/main" type="inkWord" rotatedBoundingBox="21224,7749 22586,7678 22658,9051 21297,9122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4049.3024">18950 8115 1728 0,'26'-19'38'0,"-12"11"8"0,3-4 2 0,1 5 0 0,4 3-39 0,0-4-9 15,4 0 0-15,0-4 0 0,0 1 53 0,5-1 9 16,0-4 2-16,0-3 0 0,-1 7-52 0,1-3-12 16,0 3 0-16,-5-4 0 0,0 1 54 0,1-1 8 15,-5 1 2-15,-5 3 0 0,1-4-64 0,-5 1 0 16,0 3-9-16,-4 0 0 0,-5 1 9 0,-4-1 0 16,0 4 0-16,0-4 0 0,-9 5 0 0,1-5 12 15,-5 4-2-15,-1 4-1 0,-3-4-9 0,-1 8 0 16,1-4 0-16,-10 8 0 0,5 0 0 0,1 4 0 15,-10 0 0-15,4 7 0 0,1 5 0 0,0-4 0 0,0 3 0 0,4 4 0 16,4 1 46-16,0 3 7 0,1-3 2 0,4 3 0 16,4 0-37-16,5 0-7 0,4 1-2 0,8-1 0 15,1 4-9-15,4-3 0 0,9 3 0 0,0-4 0 16,5 0 0-16,-1 1 0 0,5-1 0 0,4-4 0 16,0-3-124-1,0 3-28-15,39 4-4 0,-12-15-2 0</inkml:trace>
          <inkml:trace contextRef="#ctx0" brushRef="#br0" timeOffset="83643.1274">18384 7039 1263 0,'0'0'28'0,"0"0"5"0,0 0 2 16,0 0 1-16,0 0-36 0,0 0 0 0,0 0 0 0,0 0 0 0,0 0 59 0,13 8 5 15,-8 7 0-15,3 5 1 0,-8 3-16 0,5 12-3 16,-5 8-1-16,-5 8 0 0,-3 11-21 0,-1 5-4 16,-9 3 0-16,1 4-1 0,-1 0 36 0,1 0 7 15,-1-4 2-15,5 8 0 0,-5-3-25 0,5-5-5 16,0-8-1-16,0 4 0 0,4-7-15 0,0-8-3 15,1-5-1-15,-1-11 0 0,4 1-3 0,-3-13-1 16,3-4 0-16,1 1 0 0,0-8-2 0,4-5-8 16,0-7 12-16,0 0-4 0,0 0 31 0,0 0 5 15,0-7 2-15,0-5 0 0,4 0-23 0,5-3-5 16,-1-9-1-16,1-3 0 0,4-8-17 0,5 0 0 16,8-20 0-16,9 1 0 0,0 3-16 0,5 8-8 15,4 0 0-15,0 4-1 16,-5 8-11-16,1 4-1 0,-5 3-1 0,0 9 0 0,-9 7 38 0,0 4 0 0,-4 0 0 15,-4 8 0-15,-5 4 0 0,-4 0 0 0,-5 3 0 0,5 5 0 16,-9 3-12-16,-4 5 12 0,-5-1-10 0,-4 4 10 16,-5-3 0-16,-4 3 0 0,0-3 0 0,-13 3 10 15,0 0-10-15,0 4 10 0,0-7-10 0,0 3 10 16,0-4-10-16,4-3 0 0,5-5-10 0,-1 1 10 16,5 0-120-16,1-5-19 15,3 5-3-15</inkml:trace>
        </inkml:traceGroup>
        <inkml:traceGroup>
          <inkml:annotationXML>
            <emma:emma xmlns:emma="http://www.w3.org/2003/04/emma" version="1.0">
              <emma:interpretation id="{965C7B2F-7DA7-491E-BCDB-FADD4B2B1A25}" emma:medium="tactile" emma:mode="ink">
                <msink:context xmlns:msink="http://schemas.microsoft.com/ink/2010/main" type="inkWord" rotatedBoundingBox="25106,7391 30149,7125 30270,9434 25227,970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7543.9114">22131 7281 1839 0,'-18'-24'40'0,"14"17"9"0,0-9 2 0,-1 4 1 0,1 1-42 0,-1 7-10 16,5 4 0-16,0 0 0 0,0 0 17 0,0-12 2 15,0 12 0-15,0 0 0 16,9-8-119-16,0 8-23 0,-9 0-5 0,26 4 0 0</inkml:trace>
          <inkml:trace contextRef="#ctx0" brushRef="#br0" timeOffset="87973.6793">22513 7515 1058 0,'0'0'47'0,"13"8"9"0,0 7-44 0,0 1-12 16,-9 3 0-16,1 9 0 0,-5-1 60 0,0 4 9 15,0 4 3-15,-9-4 0 0,-4 5 23 0,4 3 5 0,0-4 0 0,-4 4 1 16,-9-4-20-16,9 0-4 0,0-8-1 0,0 4 0 16,-5-3-32-16,5-5-6 0,4-3-2 0,5-1 0 15,-5-3-16-15,0-9-3 0,9-7-1 0,0 0 0 16,0 0 13-16,0 0 3 0,0 0 0 0,0 0 0 15,0-7-21-15,5-5-11 0,3-8 12 0,-3 1-12 16,-1-1 12-16,5-3-12 0,4-4 12 0,5-4-12 16,-5-1 0-16,4-3 0 0,5 4 0 0,5 0 0 15,-5 7-18-15,0 1-10 16,-1 4-3-16,-3 3 0 0,4 4 46 0,-4 4 9 0,-1 5 1 0,-4 3 1 16,-4 0-26-16,4 7 8 0,-4-3-8 0,0 8 0 15,-1 0 9-15,1-1-9 0,0 5 10 0,0 0-10 16,-5 3 11-16,1-3-11 0,-1 3 12 15,5-3-12-15,-5 3 9 0,1 5-9 0,-1-5 0 0,-4 1 9 16,4 3-93-16,1 4-18 0,-5 1-4 0,0-9-1 0</inkml:trace>
          <inkml:trace contextRef="#ctx0" brushRef="#br0" timeOffset="87351.2834">22105 7640 1105 0,'13'0'24'0,"-13"0"4"0,0 0 2 0,0 0 2 0,0 0-32 0,0 0 0 16,0 0 0-16,0 0 0 0,0 0 87 0,0 0 10 16,0 0 3-16,0 0 0 0,0 11-29 0,-5 5-6 15,-3 0-1-15,3 7 0 0,1 4-28 0,-5 1-7 16,0 3-1-16,0 4 0 0,5 4-13 0,0-4-3 15,-1 0-1-15,5 0 0 0,0 0-2 0,0-4 0 16,5 1 0-16,3-1 0 0,-8-4-9 0,5-3 8 16,4-1-8-16,-5-4 8 15,0 1-42-15,5-1-9 0,-4-7-1 0,3 0-1 0</inkml:trace>
          <inkml:trace contextRef="#ctx0" brushRef="#br0" timeOffset="88633.1771">22864 7885 1497 0,'17'-7'66'0,"-4"-1"14"0,0-4-64 0,9 0-16 0,5 5 0 0,8-1 0 15,4 0 85-15,1 0 14 0,-1-4 2 0,9 5 1 16,1 3-54-16,-5 4-12 0,-1 0-1 0,-3 0-1 16,-5 0-86-16,0 4-18 0,-4 0-3 0</inkml:trace>
          <inkml:trace contextRef="#ctx0" brushRef="#br0" timeOffset="88489.9911">23166 7745 1976 0,'9'-8'44'0,"0"0"8"0,-5-3 3 0,5 3 0 0,8-4-44 0,1-3-11 16,0 3 0-16,-1-4 0 0,5 1 42 0,0-5 6 0,0-3 2 0,0 3 0 15,-5-3-33-15,1-1-6 0,0-7-2 0,-5 8 0 16,0-1-9-16,-4-3 0 0,-1-4-10 0,1 4 10 15,-4-5-13-15,3 1 3 0,-3-4 1 0,-1 4 0 16,5 0-8-16,-5 0-2 0,-4-5 0 0,9 1 0 16,-5-4 3-16,5 4 0 0,-4-4 0 0,-1 4 0 15,0 0 4-15,5 0 2 0,-4 0 0 0,-1 0 0 16,0 7-6-16,-4 1 0 0,0 4-1 0,0 3 0 16,0-3 8-16,0 3 9 0,-4 5-13 0,4-1 5 15,-4 8-1-15,-1 1 0 0,5 7 0 0,-4-8 0 16,-1 0 9-16,5 8-12 0,-8 4 12 0,-6 4-12 15,6 3-14-15,-1 5-3 16,-4 3-1-16,4 5 0 0,-4 11 51 0,0 0 11 0,-1 4 1 0,1 4 1 0,0 0-18 0,-4 4-4 16,3-1-1-16,-3 9 0 0,4 0 12 0,-5 3 2 15,1 1 1-15,8 7 0 0,4-4 0 0,-3 5 0 16,-1-5 0-16,0 4 0 0,9-3-5 0,0-1-1 16,0-3 0-16,-4 3 0 0,-1-3-8 0,5-1-3 15,0 1 0-15,0-1 0 0,-4-3-1 0,0-5-8 16,4-3 12-16,-5 0-4 0,1-8-8 0,-5-8 0 15,-4 0 0-15,0-3 8 16,0-5-94-16,-1 0-19 0,-8-3-4 0</inkml:trace>
          <inkml:trace contextRef="#ctx0" brushRef="#br0" timeOffset="88838.0924">23530 7811 1440 0,'0'0'64'0,"0"0"12"0,0 0-60 0,0 0-16 15,0 12 0-15,0 4 0 0,0-1 100 0,0 9 16 16,-4-1 4-16,0 4 1 0,4 1-45 0,-5-1-8 15,1 0-3-15,-1 0 0 0,1 5-33 0,0-5-6 16,-1 0-2-16,1-3 0 0,-1-1-24 0,1-4 0 16,0 1 0-16,4-8-652 15,0-1-125-15</inkml:trace>
          <inkml:trace contextRef="#ctx0" brushRef="#br0" timeOffset="88977.9439">23715 7293 1440 0,'-18'0'64'0,"9"-4"12"0,1-4-60 0,-1 4-16 0,0 0 0 0,5 8 0 15,-5 0-23-15,4 4-7 0</inkml:trace>
          <inkml:trace contextRef="#ctx0" brushRef="#br0" timeOffset="89402.7093">23982 7772 460 0,'5'12'41'0,"-5"0"-33"15,4 3-8-15,-4 5 0 0,0-5 205 0,0 5 39 16,-4 3 8-16,-1 5 2 0,-4-5-105 0,5 0-21 15,0 1-4-15,-5-1 0 0,5-3-52 0,-1 3-9 16,1-7-3-16,4-1 0 0,0-3-25 0,0 0-6 16,0-12-1-16,0 0 0 0,0 0-10 0,0 0-2 15,0 0-1-15,0 0 0 0,0 0-15 0,0 0 0 16,9-4 0-16,4-4 0 0,-9-8 0 0,5 1 0 16,0-5 0-16,-1-3 0 0,6-1 34 0,-6-3 4 15,10-4 1-15,-5 4 0 0,9-1-21 0,-4 5-4 16,-5 0-1-16,4 3 0 0,1 8-1 0,-1 1-1 15,-3 3 0-15,-1 0 0 0,0 8-11 0,-13 0 0 0,0 0 0 0,9 0 0 16,-1 4 0-16,1 4 0 0,0 0 0 0,-5 7 0 16,5-3 0-16,-5 0 0 0,-4 3 0 15,5 1 0-15,-5-1 56 0,4-3 7 0,-4 4 1 0,0-1 0 16,0 9-103 0,0-5-20-16,0-3-4 0,-4 3-683 0,4 1-137 0</inkml:trace>
          <inkml:trace contextRef="#ctx0" brushRef="#br0" timeOffset="89650.0674">24570 7796 1666 0,'0'0'36'0,"0"0"8"0,0 0 2 0,0 0 2 0,0 0-39 0,0 0-9 15,0 0 0-15,0 0 0 0,0 0 67 0,5 11 11 16,-5 5 2-16,-5 0 1 0,5 3-13 0,-4 4-4 16,4 1 0-16,0-5 0 0,0 1-51 0,0-1-13 15,4 1 0-15,-4-5 0 0,5 5 0 0,-1-4 0 16,0-1 0-16,5-3 0 0,-5-4 0 0,1-1 0 16,-5-7 0-16,0 0 0 15,9 12-100-15,-1-8-22 0,-8-4-5 0,22 0-1 0</inkml:trace>
          <inkml:trace contextRef="#ctx0" brushRef="#br0" timeOffset="89814.3693">24750 7437 1728 0,'0'0'76'0,"0"-12"16"0,0 0-73 0,0 5-19 16,4 3 0-16,-4 4 0 15,5-8 31-15,-1 4 2 0,-4 4 1 0,0 0-566 16,13 0-114-16</inkml:trace>
          <inkml:trace contextRef="#ctx0" brushRef="#br0" timeOffset="90022.9219">24838 7347 1594 0,'26'-31'35'0,"-8"19"7"0,8 1 2 0,5-5 1 0,13 4-36 0,-1 1-9 16,10-1 0-16,4 0 0 0,5 4 105 0,-10 1 19 15,1-5 4-15,4 4 1 0,-4 0-47 0,-5 4-10 16,-4 0-1-16,0-3-1 0,-9-1-40 0,4 0-8 16,-8 4-2-16,4 0 0 0,-9 0-8 0,-4-3-1 15,-9 3-1-15,0 4-1079 0</inkml:trace>
          <inkml:trace contextRef="#ctx0" brushRef="#br0" timeOffset="90261.7341">25667 6688 1958 0,'0'0'43'0,"0"0"9"0,0 0 1 0,0 0 3 15,0 0-45-15,0 0-11 0,-9 12 0 0,0 3 0 16,-4 5 53-16,-4 3 9 0,-1 8 2 0,1 5 0 15,-5 3-52-15,0 0-12 0,0 0 0 0,0 3 0 16,0 5 0-16,0 8 0 0,0 3 0 0,0 1 0 0,0-1 0 0,0 5 0 16,5-1 0-16,-1 1 0 0,1-1 0 0,-1-7 0 15,9-1 0-15,-4 5 0 0,0-5 54 0,-5 1 8 16,1-4 2-16,-1 3 0 16,1-7-154-16,-5 0-30 0,-5 0-7 0,6-5-1 0</inkml:trace>
          <inkml:trace contextRef="#ctx0" brushRef="#br0" timeOffset="90605.3664">25443 7932 1458 0,'0'0'64'0,"9"-8"14"0,4 4-62 0,0-3-16 0,5-1 0 0,-1 0 0 16,5-4 65-16,0 5 11 0,0-5 1 0,5 0 1 15,-6-3-40-15,6 3-8 0,-5-4-2 0,0 1 0 16,-5 3-19-16,-4-4-9 0,-8 5 8 0,4-5-8 16,-5 4 10-16,-8 1-10 0,4-1 12 0,-5 4-12 15,-4-4 10-15,-4 5-10 0,0-5 8 0,-4 8-8 16,3 0 20-16,-3 4-2 0,-1 0 0 0,5 4 0 16,-4-4 5-16,3 8 1 0,-8-4 0 0,9 4 0 15,-4 3-38-15,4 1-7 0,-1 4-2 0,6 3 0 16,-6 1 70-16,10-1 13 0,-5 4 4 0,5 1 0 15,0 3-52-15,4 4-12 0,0 1 0 0,4-1 0 16,-4 0 0-16,9 0 0 0,-5-4 0 0,5 5 0 16,4-9-48-16,-4 0-13 15,4-3-3-15,0-1-546 0,0-3-110 0</inkml:trace>
          <inkml:trace contextRef="#ctx0" brushRef="#br0" timeOffset="90880.2543">26430 6602 1958 0,'0'0'43'0,"0"0"9"0,0 0 1 0,9 8 3 0,-4 0-45 0,-1 7-11 15,0 5 0-15,-4 7 0 0,-4 4 66 0,0 8 11 0,-5 8 3 0,0 4 0 16,-4 0-38-16,0 3-7 0,-5 1-2 0,1 7 0 15,-1 5-22-15,-4 3-11 0,0 0 10 0,-4 4-10 16,4-4 8-16,-4 0-8 0,4 1 0 0,-5 3 9 16,1-8-9-16,-5 4-14 0,5 0 3 0,-9 1 1 31,9-5-149-31,-1-11-29 0</inkml:trace>
          <inkml:trace contextRef="#ctx0" brushRef="#br0" timeOffset="91425.4687">26404 7566 2041 0,'0'0'90'0,"-4"11"19"0,-5 5-87 0,4 3-22 16,-3 5 0-16,-1-1 0 0,0 1 30 0,9-1 2 15,-4 0 0-15,4-3 0 0,4-5-19 0,5 1-3 16,0 4-1-16,8-9 0 0,-4 1 17 0,9-4 3 15,9-4 1-15,0-4 0 0,4 4-13 0,0-4-2 16,0 0-1-16,-4-4 0 0,4-8-14 0,-4 0 11 16,-5-3-11-16,5-1 10 0,-5 0-10 0,0-3 0 15,-4-1 9-15,5 1-9 0,-1 3 0 0,5 1 8 16,-5-1-8-16,0 8 0 0,-4 4 0 0,0 4 0 16,-4 0 0-16,-5 4-12 0,-4 8 4 0,-5 8 0 15,-4 3 0-15,-4 4 0 0,-5 8 8 0,-9 8 0 16,-4 12-9-16,-4 7 9 0,0-3 12 0,-5 3 6 15,5 1 2-15,-5 3 0 0,5-8 7 0,-1 1 1 16,1-5 1-16,-5 1 0 0,9-4-9 0,-4-1-3 16,-5-3 0-16,-8-4 0 0,4-4 5 0,-5-4 1 0,5-4 0 15,-4-3 0-15,4-5-3 0,-1-7 0 0,6-9 0 16,3-3 0-16,1 0 12 0,9-4 3 0,-1-8 0 0,9 1 0 16,0-5-20-16,5-4-4 0,4-3-1 0,9-5 0 15,8-3 9-15,5-8 1 0,13 0 1 0,9-4 0 16,5 0-21-16,12 0 0 0,0 0 0 0,14-4 0 15,-14 4-23-15,10 0 1 0,-6 0 0 0,10 4 0 16,-5 0-102-16,0 4-21 16,-4 3-4-16</inkml:trace>
        </inkml:traceGroup>
      </inkml:traceGroup>
    </inkml:traceGroup>
    <inkml:traceGroup>
      <inkml:annotationXML>
        <emma:emma xmlns:emma="http://www.w3.org/2003/04/emma" version="1.0">
          <emma:interpretation id="{09967AEA-4805-4701-884D-22EC99B4CB73}" emma:medium="tactile" emma:mode="ink">
            <msink:context xmlns:msink="http://schemas.microsoft.com/ink/2010/main" type="paragraph" rotatedBoundingBox="2787,11204 18453,10401 18568,12630 2901,134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F8BE2F-BD84-4637-9B9C-D7886B9257C2}" emma:medium="tactile" emma:mode="ink">
              <msink:context xmlns:msink="http://schemas.microsoft.com/ink/2010/main" type="line" rotatedBoundingBox="2787,11204 18453,10401 18568,12630 2901,13433"/>
            </emma:interpretation>
          </emma:emma>
        </inkml:annotationXML>
        <inkml:traceGroup>
          <inkml:annotationXML>
            <emma:emma xmlns:emma="http://www.w3.org/2003/04/emma" version="1.0">
              <emma:interpretation id="{20B38344-8577-4E74-A7EE-FCB3CDD55A40}" emma:medium="tactile" emma:mode="ink">
                <msink:context xmlns:msink="http://schemas.microsoft.com/ink/2010/main" type="inkWord" rotatedBoundingBox="2817,11781 7586,11536 7671,13189 2901,13433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3597.1812">2862 11302 1267 0,'17'-16'56'0,"-12"8"12"0,4 0-55 0,-5 4-13 15,14-3 0-15,-5-1 0 16,-4 8 204-16,8 0 37 0,1 4 8 0,-1 0 2 0,-4 7-167 0,5 1-34 15,-1 4-6-15,5 3-2 0,-8 1-26 0,3 3-6 16,-4 8-1-16,-4 0 0 0,0 1-9 0,-5-1 12 16,-4 0-12-16,-4 0 12 0,4 0-12 0,-5-3 10 15,-8-5-10-15,4 1 10 0,-8-5-10 0,8 1 0 16,-4-9 9-16,4 5-9 0,-4-8 20 0,4-1 0 16,5-3 0-16,-1-4 0 0,1-7-20 0,4-1 9 15,-4 0-9-15,8-4 0 0,0-7 0 0,5-1 0 16,-4-7 0-16,8 0 0 0,4-5 8 0,1-7-8 15,-1 0 0-15,1 0 0 0,8-3 0 0,1-1 0 16,-1 4 8-16,-4 0-8 0,4 0 0 0,1 11 0 16,-6 1 0-16,-3 8 0 0,0 7 0 0,-1 4 0 15,-4 4 8-15,0 8-8 0,1 0 0 0,-6 12 0 16,1 3 0-16,-4 8 0 0,3 1 0 0,-3 3 13 0,-1 8-2 16,-4-4-1-16,13 4-1 0,-8 0 0 0,-1 0 0 15,5 0 0-15,0 0-22 0,-1 0-5 0,6-4-1 0,-6 4-730 16,1-8-147-16</inkml:trace>
          <inkml:trace contextRef="#ctx0" brushRef="#br0" timeOffset="93143.0286">2638 11329 1440 0,'0'0'128'0,"-4"-12"-103"0,-5 4-25 0,5-3 0 15,-10 7 27-15,6 0 0 0,-1-4 0 0,0 4 0 16,-8 0 25-16,3 4 6 0,1 0 1 0,0 4 0 0,-4 0-32 0,-10 4-7 16,1 0 0-16,0 3-1 0,4 1-19 0,0 4 0 15,-5-1 8-15,1 5-8 0,4 3 0 0,-4 4 0 16,-5 5 8-16,-4 3-8 0,4 0 18 0,5 4 0 15,0 4 0-15,-1-4 0 0,-3 4 2 0,3 3 0 16,5-3 0-16,-4 4 0 0,8-8-5 0,1 4-1 16,-1-4 0-16,5 0 0 0,0-4-6 0,4-8-8 15,1 1 11-15,8-5-11 0,-5-3 11 0,5-5-11 16,-4-3 10-16,4-12-10 0,0 0 12 0,13-4-4 16,4-8-8-16,-3 1 12 0,-1-13-1 0,9 1-1 15,0-8 0-15,0-1 0 0,0 1-10 0,4-4 0 16,5-8 0-16,-5-4 0 0,0 1 0 0,1-1 0 15,-1 0 0-15,-4 8 0 0,0 0 0 0,-5 0 0 16,-4 8 0-16,1 7 8 0,-6 1 7 0,6 7 1 16,-10 5 0-16,0 3 0 0,1 4 10 0,-5 4 2 0,0 0 1 15,4 12 0-15,0 3-14 0,-4 1-3 0,0 3-1 16,0 1 0-16,0-1-11 0,0 5 0 0,5-1 0 0,-5 5 0 31,0-5-122-31,4 4-20 0,-4 20-4 0,0-12-1 0</inkml:trace>
          <inkml:trace contextRef="#ctx0" brushRef="#br0" timeOffset="92692.3919">-266 11508 576 0,'0'0'51'0,"0"-8"-41"0,-9 1-10 0,5 3 0 16,4-4 129-16,-5 0 24 0,5-4 5 0,0 5 1 0,0-5-46 0,5-8-9 15,-1 5-1-15,5-5-1 0,-5 1-26 0,9-5-6 16,-4 1-1-16,9 0 0 0,-5-5-18 0,9 1-4 15,-9 0-1-15,4 3 0 0,1 1-17 0,4 3-3 16,0-3-1-16,0 7 0 0,9 1-12 0,-10 3-2 16,1 4-1-16,9 1 0 0,4 7-10 0,5 0 0 15,-14 7 0-15,5 13 0 0,-5 3 0 0,0 12-11 16,-8 16 3-16,-5 8 0 0,0 7 8 0,-4 0-8 16,-5 0 8-16,-8 1-8 0,-9-5 8 0,0 1 0 15,-5 7 8-15,1-12-8 0,-1 1 11 0,-4-1-3 16,0-3 0-16,-4-1 0 0,4-3 18 0,0-8 3 15,0-4 1-15,0 4 0 0,0-12 2 0,5-4 1 16,3-7 0-16,1-8 0 0,5-5-16 0,8-7-3 16,0 0-1-16,0 0 0 0,-9-11-2 0,9-5-1 15,0-7 0-15,0-9 0 0,9-3-10 0,-9-8 0 0,13-7 9 16,4-5-9-16,5-3 0 0,0-5 0 0,4 1 0 0,10 0 0 16,3-5 0-16,1 1-15 0,-1 0 3 0,9-1 0 15,1 13 4-15,8-1 8 0,-5 8-13 0,1 8 5 16,0 8 8-16,-1 4-13 0,1 3 5 0,-5 9 8 15,0 7-8-15,-4 8 8 0,4 8 0 0,-4 4 0 16,-9 3 0-16,-4 12 0 0,0 5 0 0,-9 7 0 16,0 4-10-16,-9 7 10 0,-4-3 0 0,-1 4-9 15,-8-1 9-15,-8 5 8 0,-6 0-8 0,6-5 11 0,-1-3-11 0,-4 0 0 16,-9-4 9-16,4 4-9 0,1-4 0 16,-1-8 0-16,-4 0 0 0,5-12 8 0,-5-3 0 0,4-9 0 15,9 1 0-15,-4-8 0 0,13-4 0 16,-4-8 0-16,0-8 0 0,4 1 0 0,4-12-8 0,0-1 0 15,5-11 8-15,0-4-8 0,8-7 0 0,5-5 8 16,0-7-8-16,13-8 0 0,5-5 0 0,-5 5 8 16,4-4-8-16,10 12 0 0,-1 7 0 0,-4 8 0 15,0 4-12-15,-5 12 4 0,-8 8 8 0,4 11 0 16,-4 0-9-16,-5 9 9 0,0 6 0 0,1 5-9 16,-5 8 9-16,-5 7 0 0,1 1 0 0,-1 7 0 15,-12 8 0-15,3 4 0 0,1 0 0 0,-4 3 0 16,-1 1 0-16,-4 0 0 0,-4-4 0 0,4 4 11 15,4-8-11-15,-4 0 10 16,4 0-96-16,1-4-19 0,-5 0-4 0,4-8-1 0</inkml:trace>
          <inkml:trace contextRef="#ctx0" brushRef="#br0" timeOffset="94524.4896">2401 11387 921 0,'5'-11'40'0,"-5"11"10"16,0 0-40-16,0 0-10 0,0-8 0 0,0 4 0 15,-5-4 101-15,5 4 19 0,-4-4 3 0,4 1 1 0,0 7-40 0,0 0-7 16,-13-4-1-16,13 4-1 0,0 0-23 0,-9-4-5 16,9 4-1-16,-9-8 0 0,0 4-13 0,-4 0-2 15,13 4-1-15,0 0 0 0,0 0 0 0,-9 0 0 16,-4 4 0-16,0-4 0 0,-4 0-30 0,3 4 8 16,1 0-8-16,0 0 0 0,0 4 0 0,4-4 0 15,-8-1 0-15,8 9 0 0,9-12 0 0,-9 4 0 16,-4 0 0-16,4 8 0 0,-4-5 0 0,4 1 0 15,0 0 0-15,-4 4 0 0,0-1 0 0,0 5 0 16,4 0 0-16,-4 3 0 0,-5 1-10 0,10-1 2 16,-10 5 0-16,5 3 0 0,0-4 8 0,0 8 0 15,-1-3 0-15,-3-1 0 0,-1 0 9 0,5 1-9 16,0-1 12-16,0 0-12 0,4 4 0 0,0-7 0 16,5-1 0-16,0 1 0 0,4-5 9 0,0 1 2 15,4-9 0-15,0 1 0 0,1 0-11 0,4-4 0 0,-1-1 9 16,5 1-9-16,5-8 8 0,0 0-8 0,-1-4 10 15,5-4-10-15,4-3 12 0,1 3-3 0,-1-4-1 16,0 1 0-16,5-1 2 0,-5-4 0 0,5 1 0 0,0-1 0 16,-5-3-10-16,0 3 0 0,-12 0 0 0,3-3 0 15,-4 3 12-15,0 1 6 0,5-5 2 0,-9 5 0 16,-5-5-6-16,1 1-1 0,3-1 0 0,-3-3 0 16,-1-1 0-16,0 1 0 0,1-4 0 0,-1-1 0 15,1 5-13-15,-1-1 8 0,0 5-8 0,1-1 0 16,4 1 0-16,-5 3 0 0,0 5 0 0,1-1 0 0,-1 4 0 15,-4 8 0-15,0 0 0 0,0 0 0 0,0 0 0 0,0 12 0 16,0 3 0-16,0 9 0 0,-9-5 16 0,5 9-4 16,0 3 0-16,-1-4 0 0,1 4 5 15,-1 1 1-15,5-1 0 0,-4-4 0 0,0 4-8 0,4 0-2 16,4-3 0-16,0-1 0 0,10 0 0 0,-6 1 0 16,6-5 0-16,-1 0 0 15,4-7-152-15,5-4-32 0,0-1-5 0</inkml:trace>
          <inkml:trace contextRef="#ctx0" brushRef="#br0" timeOffset="95459.6104">3884 11220 979 0,'0'0'87'0,"0"0"-70"0,0 0-17 0,0 0 0 16,0 0 87-16,0 0 13 0,0 0 4 0,0 0 0 15,0 0-9-15,0 0-2 0,0 0 0 0,-4 7 0 16,-1 5-49-16,5 4-9 0,0-1-3 0,0 9 0 16,0-1-20-16,5 1-12 0,-5-1 12 0,9-4-12 15,-5 5 8-15,5-5-8 0,-1 1 0 0,-3-5 0 16,8 1 0-16,-4-4 0 0,0-8 0 0,-1 3 0 15,6-7 12-15,-6 0-4 0,1-3 0 0,4-5-8 16,-4 0 23-16,9-8-3 0,-10 1 0 0,10-5 0 16,-1-3 6-16,1-1 1 0,0-3 0 0,3 4 0 0,1-1-3 15,-4-3-1-15,4 4 0 0,-5 3 0 0,5 1-8 16,-4 3-2-16,-5 0 0 0,5 9 0 0,-1-1-13 16,-4 8 9-16,-4 4-9 0,4 7 8 0,0 5-8 0,5 0 0 15,-5 7 0-15,0 8 8 0,-4 4-8 16,4 4 0-16,0 8 0 0,-4 4 0 0,0 0 0 0,-5 3 10 15,-4 1-2-15,-4 3-8 0,-5 5 15 0,0-1-4 16,-4-3-1-16,-4 7 0 0,-1 0 10 0,-4 0 3 16,-4-3 0-16,0-1 0 0,-1-7 19 0,-3-5 4 15,-1-3 1-15,0-4 0 0,0-4-23 0,1-4-4 16,-1-11 0-16,5-1-1 0,-1-7 0 0,5-5 0 16,-4-3 0-16,9-8 0 0,-1-4-2 0,5-7 0 15,4-5 0-15,5-4 0 0,4-11-7 0,8-8-2 0,6-4 0 16,8-3 0-16,4-9-8 0,9-4 0 0,0-3 0 15,5 0 0-15,8 7 0 0,0 1-11 0,0 7 11 16,5 4-12 0,0 4-76-16,-1 4-16 0,1 7-4 0,0 5-979 0</inkml:trace>
        </inkml:traceGroup>
        <inkml:traceGroup>
          <inkml:annotationXML>
            <emma:emma xmlns:emma="http://www.w3.org/2003/04/emma" version="1.0">
              <emma:interpretation id="{2A57A772-FFFF-441F-9593-EE1D07DA7376}" emma:medium="tactile" emma:mode="ink">
                <msink:context xmlns:msink="http://schemas.microsoft.com/ink/2010/main" type="inkWord" rotatedBoundingBox="9514,10859 14235,10617 14313,12143 9592,12385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6178.9019">6547 10861 1371 0,'0'0'30'0,"0"0"6"0,0-4 2 0,-4-4 1 0,4 4-31 0,-5 4-8 16,1-4 0-16,4 4 0 0,0 0 64 0,0 4 11 16,-9 4 2-16,5 0 1 0,-5 7-24 0,5 1-5 15,-5 7-1-15,0 5 0 0,5 3-17 0,-5 0-4 16,5 0-1-16,-5 8 0 0,4-4 10 0,1 1 1 16,0 3 1-16,4-4 0 0,0-4-20 0,0 0-4 15,4 0-1-15,0-3 0 0,1-1-13 0,4-4 11 16,-1 1-11-16,6-5 10 15,-6-3-29-15,1-5-5 0,0-3-2 0,0-4-890 0</inkml:trace>
          <inkml:trace contextRef="#ctx0" brushRef="#br0" timeOffset="96328.4573">6745 10346 1728 0,'0'0'153'15,"0"0"-122"-15,0-8-31 0,0 8 0 16,0-11 20-16,0 11-3 0,0 0 0 0,0 0-539 16,0 0-108-16</inkml:trace>
          <inkml:trace contextRef="#ctx0" brushRef="#br0" timeOffset="96755.0031">7135 10876 1792 0,'0'0'40'0,"0"0"8"0,0 0 1 0,13 4 1 0,-4 0-40 0,0 8-10 16,4-4 0-16,-4 11 0 0,0-3 54 0,-5 7 9 15,0 1 1-15,1 3 1 0,-5 0-19 0,0 8-4 16,-5 0-1-16,1 1 0 0,-5-1-9 0,0 0-3 15,5 0 0-15,-9-4 0 0,4 0-9 0,-4 0-3 16,4-3 0-16,-4-5 0 0,0 1-6 0,4-9-2 16,0 5 0-16,0-13 0 0,1 5 19 0,-1-4 3 0,5-8 1 15,4 0 0-15,0 0-12 0,-5-8-3 0,1-4 0 16,4 1 0-16,0-9-8 0,9-3-1 0,-5-1-8 0,9 1 12 16,0-8-3-16,5 0-1 0,4-1 0 15,0-3 0-15,4 4-8 0,0 0 0 0,1 4 0 0,-1-1 0 16,-4 9 0-16,0 3 0 0,-5 5 0 0,1 3 0 15,-5 8 0-15,5 0 0 0,-10 0 0 0,6 8 0 16,-1-1 0-16,-4 5 0 0,-1-4 0 0,1 7 0 16,0-3 0-16,0 0 0 0,-1 0 0 0,1-1 0 15,0 5 0-15,-5-4 0 0,9 3 0 0,-4-3 0 16,0 0-21-16,4 3-7 0,-4 5 0 16,4-5-726-16,-4 5-145 0</inkml:trace>
          <inkml:trace contextRef="#ctx0" brushRef="#br0" timeOffset="97374.7583">8425 10779 1324 0,'-9'-4'118'15,"0"-4"-94"-15,1 0-24 0,-1 8 0 16,-9-3 66-16,5 6 9 0,4-3 1 0,1 0 1 16,-6 4-35-16,1 4-7 0,-4 0-2 0,4 0 0 15,-1 0-10-15,1-1-3 0,0 5 0 0,4 0 0 0,5-1-20 16,0 5-15-16,4 0 3 0,0-1 0 16,4 1 12-16,0 3 16 0,5 1-3 0,0-1-1 15,0 1-12-15,-1-1 0 0,1 5 0 0,0-5 0 0,4 1 0 16,-4 3 0-16,0 1 0 0,-1-5 0 15,-3 4 26-15,-1 1 2 0,1 3 1 0,-1-3 0 0,0-5 28 16,1 1 6-16,-5-1 1 0,0 1 0 0,0-1-16 0,-5-3-4 16,5 3 0-16,-8-3 0 0,-1-1-17 0,4 1-4 15,-3-4-1-15,-1 3 0 0,0 1-9 0,-8-1-1 16,3 5-1-16,-3-4 0 0,-1 3-11 0,-4-3 0 16,-4 3 0-16,0 1 0 15,-1-1-136-15,-3-3-28 0</inkml:trace>
          <inkml:trace contextRef="#ctx0" brushRef="#br0" timeOffset="97673.0407">8824 10748 172 0,'0'0'8'0,"0"0"1"0,0 0-9 0,5-8 0 16,3 0 0-16,1 4 0 0,9 0 349 0,-5 0 68 15,0 1 14-15,5-5 2 0,4 4-273 0,4-4-54 16,5 4-11-16,4 0-3 0,4-4-25 0,-4 5-6 16,9-5-1-16,0 0 0 0,0 0-34 0,0 0-7 15,-5-3-2-15,1-1 0 0,-1 0-8 0,-4 1-1 16,5-1-8-16,-5 0 12 0,4 4-25 0,-8-3-6 15,0 3-1-15</inkml:trace>
          <inkml:trace contextRef="#ctx0" brushRef="#br0" timeOffset="97970.5539">9368 10011 2055 0,'0'0'45'0,"0"0"10"0,0 0 1 0,0 0 2 0,0 0-46 0,9 8-12 0,-9 3 0 0,0 5 0 16,4 3 56-16,-8 5 10 0,4 3 2 0,-4 12 0 0,-5 0-13 0,-4 4-3 16,0 8 0-16,-5 7 0 0,-4 1-16 0,0-1-3 15,0 8-1-15,-4 1 0 0,0 3 7 0,4 4 1 16,0-8 0-16,0 8 0 0,9-7-31 0,-5-5-9 15,-4 4 0-15,13 1 0 0,-4-5 8 0,4-7-8 16,1 3 0-16,-1 1 0 16,4-13-101-16,-3-7-24 0,8-3-5 0</inkml:trace>
          <inkml:trace contextRef="#ctx0" brushRef="#br0" timeOffset="98520.0374">10263 11029 1152 0,'9'-20'102'0,"-5"8"-82"0,5-3-20 0,-4-1 0 16,3 1 71-16,-3-5 9 0,4 1 3 0,-5-1 0 15,-4-3 33-15,0 3 6 0,0 5 2 0,0-1 0 16,-4 4-55-16,-5 1-10 0,0 3-3 0,0 4 0 15,-4 0-38-15,-5 8-8 0,-3 0-2 0,3 4 0 16,0 3-8-16,1 5 8 0,-9-1-8 0,-1 5 8 16,-3 7 18-16,3 4 3 0,1 1 1 0,-5 3 0 15,0 4-30-15,1-4 0 0,3 0 0 0,-3 4 0 16,3-4 0-16,1 0 0 0,4 0 0 0,0 0 0 16,5-3 12-16,3-5-4 0,1-4-8 0,5 1 12 15,8-9-12-15,0-3 0 0,0-4 0 0,0-8 0 16,13 0 0-16,4-8 0 0,1 0 0 0,8-7 0 0,-4-5 8 15,9-3-8-15,0-5 0 0,-1 1 0 0,-3-4 9 16,3-4-9-16,1 0 8 0,4 0-8 0,-9-1 21 16,5 1-1-16,-9 4 0 0,4 4 0 0,5 0 16 0,-9 3 4 15,-9 5 0-15,5 3 0 0,-10 4-13 0,6 8-3 16,-14 4 0-16,0 0 0 0,-5 8-4 0,5 8 0 16,0-1-1-16,0 5 0 0,-9 3-19 0,5 1 0 15,0-1 0-15,-1 1 0 16,1 3-17-16,-5 0-11 0,5 4-1 0,-1 1-746 15,1-5-149-15</inkml:trace>
          <inkml:trace contextRef="#ctx0" brushRef="#br0" timeOffset="98832.2524">10614 10861 2026 0,'0'0'90'0,"0"0"18"0,9 0-86 0,0 0-22 0,4 4 0 0,0 0 0 16,0 0 72-16,0 3 9 0,5 5 3 0,-5 4 0 15,5-1-16-15,-1 5-4 0,1 3 0 0,-5 4 0 16,0 1-16-16,-4-1-3 0,0 4-1 0,-5 4 0 16,-4-3-44-16,-4-1-8 0,-1 4-3 0,-3-4 0 15,-6 0 11-15,1-3 9 0,0-1-1 0,0-8-8 0,0-3 12 16,0 0-12-16,-1-9 12 0,6 1-12 0,8-8 12 0,-9-4-4 15,4-4 0-15,1 1-8 0,0-13 12 0,4 1-12 16,4-9 12-16,0 1-12 0,1-8 9 0,8 0-9 16,0-4 0-16,5 0 9 0,4-4-9 0,0 0 0 15,8 0 0-15,1 0 8 0,4 4-8 0,5 4 0 16,-10 4 0-16,5 8 0 0,-8 3 0 0,3 8-14 16,-12 8 3-16,8 4 1 0,-8 4 10 0,-1 8 0 15,-3 0 0-15,-6 7 0 0,-3 1 0 0,-1 7 0 16,0 0 0-16,-4 1 0 0,0-1 0 0,0 4 0 15,0-4 0-15,0 1 0 0,0-1 0 0,5 0-16 16,-1 5 4-16,5-5-799 16,4 0-159-16</inkml:trace>
        </inkml:traceGroup>
        <inkml:traceGroup>
          <inkml:annotationXML>
            <emma:emma xmlns:emma="http://www.w3.org/2003/04/emma" version="1.0">
              <emma:interpretation id="{EE426371-2ACE-4593-8F4F-14F8B43144C4}" emma:medium="tactile" emma:mode="ink">
                <msink:context xmlns:msink="http://schemas.microsoft.com/ink/2010/main" type="inkWord" rotatedBoundingBox="14782,11082 17015,10967 17069,12015 14836,12129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9634.5003">12273 10471 1958 0,'8'-8'43'0,"-3"-8"9"0,-5 1 1 0,9 3 3 0,-1-3-45 0,-3 3-11 0,-5 0 0 0,4 0 0 0,-4 1 32 0,0 11 4 16,0 0 0-16,0 0 1 0,-9-4-8 0,-4 4-1 15,0 4-1-15,-5 7 0 0,-3 5-27 0,-1 4 0 16,-9 7 0-16,0 8 0 0,-4 0 12 0,0 4-4 16,0 8 0-16,0 0 0 0,0 3-8 0,0 5-11 15,-1-4 3-15,1 3 0 0,0-7 28 0,9 0 5 16,0 4 2-16,4-9 0 0,4 1-16 0,1-4-3 16,8 0-8-16,0-4 12 0,5-3 8 0,4-5 0 15,0 0 1-15,8 1 0 0,10-5 3 0,0-4 1 16,-1 1 0-16,9-1 0 0,5-7-17 0,0-4-8 15,4 4 0-15,0-12 8 0,5 0 0 0,3-8 0 16,-3 0 0-16,8-8 0 0,5 1-8 0,-1-5 0 16,1 1 0-16,4-8 0 0,-4-1 0 0,4-3 8 15,-9 0-8-15,5-8 8 0,-14 4 10 0,5 0 2 16,-4 0 0-16,-10-8 0 0,-8 4-20 0,0 0 0 16,-4 0 0-16,-1 0 0 0,-8 0 29 0,0 7 3 0,-5 1 0 15,-4 4 0-15,0 7-32 0,-4 1 0 0,-1 3 0 16,-3 5 0-16,-1 7 0 0,0 0 0 0,0 0 0 0,-4 4 0 31,0 4-20-31,-5 0-9 0,5 4-3 0,-4 3 0 0,-1 5 20 0,1 3 3 0,-1 1 1 0,-4 7 0 16,5 0 8-16,3 5 0 0,-8 3 0 0,5 4-8 15,4 0 8-15,-5 0-8 0,1 4 8 0,-1-4-8 16,5-4 8-16,0 0 0 0,4 0 0 0,0 0 8 16,5 0 2-16,-1-4 1 0,5-7 0 0,0-1 0 15,5-3-11-15,4-5 0 0,-5-3 0 0,9 0 0 16,5-8 28-16,4-4 3 0,-5 0 1 0,10-4 0 0,-6-4-32 15,10 0 0-15,4-8 0 0,5 1 0 0,-5-5 0 0,4-3 0 16,1-4 0-16,4-1 0 0,4 1 0 0,0-4 0 16,0-8 0-16,10 4 0 0,3 0 9 0,0 0-9 15,1-4 8-15,-10 11-8 16,1 5 0-16,4-4 0 0,5 3 0 0,-1 1 0 0,0 7 0 0,1 4 0 16,-5 9 0-16,9 3 0 0,-9 3-23 0,-13 9 3 15,-9 4 1-15,-5 3 0 0,-8 1 19 0,-4 3 0 16,-9 1 0-16,-5 7 0 0,-8-8 34 0,-5 8 10 15,-4-3 3-15,-9 3 0 0,-5-4-24 0,1-3-5 16,0-1-1-16,-5-4 0 0,-4 5 10 0,-5-5 1 16,5 1 1-16,-4-5 0 0,-1 1-17 0,-17 4-3 15,-4-5-1-15,0 1 0 0,-5-8-21 0,4-1-5 16,-8 1-1-16,0-4 0 16,4 0-87-16,0-4-18 0,0-4-3 0,5 0-669 0,8-8-133 15</inkml:trace>
        </inkml:traceGroup>
        <inkml:traceGroup>
          <inkml:annotationXML>
            <emma:emma xmlns:emma="http://www.w3.org/2003/04/emma" version="1.0">
              <emma:interpretation id="{6F39C048-3783-4C5C-A45B-BFEEAFB30821}" emma:medium="tactile" emma:mode="ink">
                <msink:context xmlns:msink="http://schemas.microsoft.com/ink/2010/main" type="inkWord" rotatedBoundingBox="18302,11837 18526,11826 18539,12079 18315,12091"/>
              </emma:interpretation>
              <emma:one-of disjunction-type="recognition" id="oneOf23">
                <emma:interpretation id="interp31" emma:lang="" emma:confidence="0">
                  <emma:literal>of</emma:literal>
                </emma:interpretation>
                <emma:interpretation id="interp32" emma:lang="" emma:confidence="0">
                  <emma:literal>D</emma:literal>
                </emma:interpretation>
                <emma:interpretation id="interp33" emma:lang="" emma:confidence="0">
                  <emma:literal>.</emma:literal>
                </emma:interpretation>
                <emma:interpretation id="interp34" emma:lang="" emma:confidence="0">
                  <emma:literal>,</emma:literal>
                </emma:interpretation>
                <emma:interpretation id="interp35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100471.4583">15212 11239 460 0,'0'0'41'0,"0"0"-33"0,0 0-8 0,0 0 0 15,0 0 280-15,0 0 55 0,0 0 10 0,13 0 3 16,0-4-185-16,-13 4-37 0,0 0-7 0,0 0-2 16,9 4-36-16,0 0-7 0,0 4-2 0,-9-8 0 15,0 0-27-15,4 4-5 0,1 4-2 0,-5-1 0 16,0 1-20-16,-5 0-4 0,1-4-1 0,-1 4 0 15,1-4-3-15,-5 3-1 0,5-7 0 0,-5 4 0 16,5 0-9-16,-5-4 8 0,4 4-8 0,-3-4 8 16,3 0-8-16,1-4 0 0,4 0 9 0,-4 0-9 0,-1-7 8 0,5 3-8 15,0 0 8-15,0 0-8 0,0-3 0 0,5-1 0 16,-1 0 0-16,5 0 8 0,-1-3-8 0,1 3 0 16,0 0 0-16,4 1 0 0,0-1 0 0,1 4-8 15,-1 0 8-15,0 1-8 0,4 3 8 0,-3 0 0 16,3 8 8-16,-4 0-8 0,0 0 0 0,-4 3 0 15,0 1 0-15,-5 4 0 0,1 0-8 0,-1-1-7 16,1 5-1-16,-5-1 0 0,0-3 16 0,-9 8 0 16,4-1 0-16,1-3 0 0,-5-5 9 0,-4 5-1 15,0-4-8-15,0-1 12 0,0-3-4 0,-1 0-8 16,6 0 11-16,-1 0-11 0,0-4 0 0,5-1 0 16,-1 5-15-16,5-8-765 15,0 0-152-15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39:58.33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79 748 0,'18'-11'67'0,"-1"-5"-54"0,-4 0-13 0,1 1 0 15,3 3 230-15,1 8 43 0,4 0 9 0,-5 8 2 16,1 4-188-16,4 8-36 0,4 7-8 0,0 8-2 16,1 4-14-16,-5 4-4 0,8 8 0 0,-3 8 0 15,-1 3 12-15,-4 9 1 0,-5 11 1 0,1 3 0 16,-1 9-6-16,-8 0-2 0,-9-4 0 0,5-4 0 16,-5 3-3-16,0 1-1 0,-9-4 0 0,4-4 0 0,-8 0-10 0,5-8-3 15,-1 0 0-15,-4-7 0 16,-5-9-9-16,-4 1-3 0,5-4 0 0,-1-1 0 0,-17-3-9 15,0-4 0-15,-5 0-12 0,-4-4-1139 16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40:25.3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3T18:40:12.695"/>
    </inkml:context>
  </inkml:definitions>
  <inkml:traceGroup>
    <inkml:annotationXML>
      <emma:emma xmlns:emma="http://www.w3.org/2003/04/emma" version="1.0">
        <emma:interpretation id="{9A7B5977-EA03-471B-B75B-B5938F5D7E4A}" emma:medium="tactile" emma:mode="ink">
          <msink:context xmlns:msink="http://schemas.microsoft.com/ink/2010/main" type="writingRegion" rotatedBoundingBox="350,1075 30614,-1249 31937,15973 1673,18298"/>
        </emma:interpretation>
      </emma:emma>
    </inkml:annotationXML>
    <inkml:traceGroup>
      <inkml:annotationXML>
        <emma:emma xmlns:emma="http://www.w3.org/2003/04/emma" version="1.0">
          <emma:interpretation id="{47CD0C35-E681-4FE5-814A-620D88C718E9}" emma:medium="tactile" emma:mode="ink">
            <msink:context xmlns:msink="http://schemas.microsoft.com/ink/2010/main" type="paragraph" rotatedBoundingBox="1681,724 8030,488 8076,1734 1727,19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D0F727-91E1-4305-9265-A58770C4B447}" emma:medium="tactile" emma:mode="ink">
              <msink:context xmlns:msink="http://schemas.microsoft.com/ink/2010/main" type="line" rotatedBoundingBox="1681,724 8030,488 8076,1734 1727,1970"/>
            </emma:interpretation>
          </emma:emma>
        </inkml:annotationXML>
        <inkml:traceGroup>
          <inkml:annotationXML>
            <emma:emma xmlns:emma="http://www.w3.org/2003/04/emma" version="1.0">
              <emma:interpretation id="{ACEC0AE3-7C65-47AD-A084-6E4A6915BA67}" emma:medium="tactile" emma:mode="ink">
                <msink:context xmlns:msink="http://schemas.microsoft.com/ink/2010/main" type="inkWord" rotatedBoundingBox="1690,973 3438,908 3474,1881 1726,1946"/>
              </emma:interpretation>
            </emma:emma>
          </inkml:annotationXML>
          <inkml:trace contextRef="#ctx0" brushRef="#br0">0 332 403 0,'0'0'36'0,"0"0"-36"0,0 0 0 0,0-4 0 15,5-4 82-15,-1 4 10 0,-4 4 1 0,5-8 1 16,-5 4-24-16,4-7-5 0,0 3-1 0,1 0 0 16,-5 4-5-16,0 4-2 0,4-8 0 0,-4 8 0 15,0-11-14-15,0 11-3 0,4-4-1 0,-4 4 0 0,0 0 1 16,0 0 1-16,0 0 0 0,0 0 0 0,9-4-7 0,-9 4-2 15,0 0 0-15,0 0 0 0,9 0-6 0,-9 0-2 16,0 0 0-16,0 0 0 0,0 0 9 0,9 0 2 16,0 4 0-16,4 0 0 0,-13-4-35 0,4 11 0 15,9-7 0-15,0 4 0 0,-4 4 12 0,0 3-2 16,9-11 0-16,-5 12 0 0,0 0-10 0,4 3 0 16,1 1 9-16,0 3-9 0,-5 4 18 0,0-3-1 15,-13 3 0-15,9 8 0 0,8-7-2 0,-8 7-1 16,0-4 0-16,4 0 0 0,-4 1 6 0,-1-1 0 15,1-4 1-15,0 1 0 0,0-1-9 0,0-4-3 16,-1 1 0-16,1-5 0 0,0-3-9 0,4 0 8 16,-13-5-8-16,9-3 8 0,-9-8 4 0,9 8 0 15,-9-8 0-15,0 0 0 0,0 0-1 0,0 0 0 0,0 0 0 0,8 0 0 16,6-4 14-16,-6-4 3 0,1 1 1 0,0-1 0 16,0 0-29-16,-9-4-8 0,0 0-1 0,4 5 0 15,0-13 9-15,1 1 0 0,-5-1 0 0,0-3 0 16,0-5 0-16,0 1 9 0,4 0-9 0,1-5 0 15,-5-7 8-15,4 4-8 0,-4-4 0 0,9 4 0 16,-5 0 0-16,0-1 0 0,5 1 0 0,-4 4 0 16,3-4 0-16,1 11 0 0,-4-7 0 0,3 12 0 15,1-1 0-15,0 4 0 0,0 9-8 0,-1 3 8 16,-8 4 0-16,9 0-11 0,0 0 11 0,0 7-10 16,8 9 10-16,-8 8-13 0,4 7 5 0,-4-4 8 15,0 12-11-15,-5 0 11 0,1 8-8 0,-1 4 8 0,0 4 0 0,-4-1 0 16,0 1 0-16,5-4 0 0,-5-4 11 0,4-4 7 15,-4-4 2-15,5-8 0 0,-5-3-20 16,0-1 0-16,4-11 8 0,0-1-8 0,1-11 0 0,-5-4 0 16,0 0-8-16,8-4 8 0,1 4 19 0,0-15 9 15,0-1 3-15,0-4 0 0,8-7 5 0,-4 0 2 16,0-12 0-16,9 3 0 0,0 1-30 0,-4 0-8 16,4-4 0-16,0 0 0 0,-5 0 0 0,1-4 12 15,4 0-4-15,-5 4 0 0,5-4-8 0,0 4 11 16,-4 0-11-16,-1-4 12 0,-4 4-12 0,5-4 0 15,0 7 0-15,-1 1 0 0,-4 0 0 0,0 4-11 16,-4 7 1-16,0 5 0 16,0 3-93-16,-5 1-18 0,-4 15-4 0</inkml:trace>
          <inkml:trace contextRef="#ctx0" brushRef="#br0" timeOffset="603.9855">1439 625 1317 0,'0'0'58'0,"0"0"13"0,0 0-57 0,0 0-14 16,0 0 0-16,0 0 0 0,0 0 31 0,9 8 3 15,0-1 1-15,-9-7 0 0,9 4 9 0,4 0 1 16,4-4 1-16,-3-4 0 0,3 0 11 0,5-3 3 16,0 3 0-16,-4-8 0 0,-1 0-24 0,1-3-4 15,-1 7 0-15,1 0-1 0,-1-8-5 0,1 5-1 16,-5-1 0-16,0 0 0 0,-4 4-25 0,4-7-12 16,-8 3 0-16,3 0 1 0,-8 1 11 0,0-1 9 0,-4 0-1 0,0 0-8 15,-1 5 19-15,-4-5-3 0,1 0-1 0,-6 4 0 16,1-3-15-16,0 7 0 0,0 0 0 0,0 4 0 15,0-8 16-15,-5 4-4 0,1 0 0 0,-1 4 0 16,0 4 20-16,1 0 4 0,4 4 1 0,-5 0 0 16,1 3-37-16,-1 9 0 0,1-8 0 0,-1 7 0 15,0 5 16-15,5 7 6 0,0-4 1 0,0 4 0 16,0 5-2-16,4-1 0 0,5 0 0 0,-1 4 0 16,5-12 0-16,5 5 0 0,-1-5 0 0,5 0 0 15,4-3-5-15,4 3-2 0,5-11 0 0,9 3 0 16,0-3-14-16,8 0 9 0,-4-5-9 0,9-3 8 15,0-4-68-15,4-4-13 16,1 0-3-16</inkml:trace>
        </inkml:traceGroup>
        <inkml:traceGroup>
          <inkml:annotationXML>
            <emma:emma xmlns:emma="http://www.w3.org/2003/04/emma" version="1.0">
              <emma:interpretation id="{8D68998C-98CC-48A3-B997-F41586C9E12C}" emma:medium="tactile" emma:mode="ink">
                <msink:context xmlns:msink="http://schemas.microsoft.com/ink/2010/main" type="inkWord" rotatedBoundingBox="5717,574 8030,488 8076,1734 5763,182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920.2815">4032 70 172 0,'13'-8'8'0,"-8"-8"1"0,-1 1-9 0,1-1 0 15,-5-3 0-15,0-1 0 0,4 1 213 0,-4-1 41 0,0 1 8 0,4-1 2 16,1 5-132-16,-5 3-27 0,0 0-5 0,4 4 0 15,-4-3-30-15,5 3-6 0,-5 8 0 0,0 0-1 16,0 0-27-16,0 0-6 0,0 0-1 0,0 0 0 16,4 8-7-16,0 11-2 0,-4 8 0 0,5 5 0 15,-1 7 5-15,5 0 1 0,-9 7 0 0,4 13 0 16,1-1 0-16,-1 1 0 0,0-1 0 0,1 5 0 16,-5-5-8-16,4 1-2 0,-4-9 0 0,0 5 0 15,0-4-16-15,0-4 10 0,0-8-10 0,0 0 8 16,0-8 17-16,-4 4 3 0,4-16 1 0,0 1 0 15,0-1-11-15,0-3-2 0,-5-4-1 0,5-12 0 16,0 0-5-16,0 0-1 0,0 0 0 0,0 0 0 16,0 0 5-16,0 0 1 0,0 0 0 0,0 0 0 15,-4-8-3-15,0-4-1 0,4 4 0 0,-5-19 0 0,1 4 2 0,4-5 1 16,9 1 0-16,-5 0 0 0,5-4-14 0,0-8 0 16,4 11 8-16,0 1-8 0,4 4 0 0,1-1-15 15,-5 5 3-15,0 3 1 0,5 0 11 0,-5 5 0 16,0-1 0-16,5 8-8 0,-9 0 16 0,4 8 4 15,0 0 1-15,0 8 0 0,0-4-13 0,0 3 0 16,0 9 0-16,1-1 0 0,-1 1 0 0,0-5 0 16,0 1 0-16,0 3 0 0,5 1 0 0,-9-1-8 15,4 1-1-15,0-4 0 0,0 3 9 0,0 1 0 16,5-1 0-16,-5 1 0 16,0 7-94-16,0-8-17 0,5-7-3 0,-5 4-862 0</inkml:trace>
          <inkml:trace contextRef="#ctx0" brushRef="#br0" timeOffset="2348.5659">5243 499 1666 0,'5'-4'36'0,"-1"-12"8"0,0 4 2 15,1-3 2-15,-1 3-39 0,1 0-9 0,3-3 0 0,-8 3 0 16,5 0 66-16,-1-3 11 0,-4-1 3 0,0 9 0 0,0-5-11 0,0 0-1 15,-4 4-1-15,-1 4 0 0,1-3-27 0,0 3-4 16,-5 4-2-16,0 0 0 0,0 0-18 0,-4 4-4 16,0 0-1-16,-5 3 0 0,1 5-11 0,-1 0 10 15,-8 3-10-15,4 1 10 0,0 7-10 0,0-3 0 16,0 7 9-16,0-4-9 0,5 5 0 0,-1-1 0 16,5 4 0-16,4-3-12 0,0-5 12 0,1 0 0 15,8-3 0-15,0-1 0 0,0-3 0 0,4 0 0 16,0-5 8-16,5-3-8 0,0 0 0 0,-5 0 0 15,1-8 0-15,8 0 8 0,0-8-8 0,5 0 11 16,-5-8-11-16,4 1 12 0,5-5-12 0,-4-3-17 16,4-4 4-16,-5-1 1 0,5 5 12 0,-4 0 0 15,-5 3 12-15,0 4-12 0,-9 5 8 0,5 3-8 16,-9 8 0-16,0 0 0 0,0 0 21 0,0 0-2 16,0 0-1-16,5 12 0 0,3-5-6 0,-3 9 0 15,-1 0-1-15,5 3 0 0,0-3-11 0,0 3 0 0,-1 1 0 16,5-1 0-1,1-3-48-15,-1-1-4 0,0 1-2 0,0-8 0 16,5 4-170-16,-1-9-33 0</inkml:trace>
          <inkml:trace contextRef="#ctx0" brushRef="#br0" timeOffset="2880.6301">6007 234 921 0,'0'0'82'0,"0"-8"-66"0,0-8-16 0,0 4 0 16,4 1 150-16,0-1 26 0,1 0 6 0,-1 8 1 0,1-15-64 0,-1 7-13 16,-4 4-2-16,0 8-1 0,0-7-30 0,0 7-5 15,0 0-2-15,0 0 0 0,0 0-28 0,0 0-6 16,0 0 0-16,-9 7-1 0,0 1-15 0,-4 4-2 16,0 0-1-16,-5 3 0 0,1 9-4 0,-1-1-1 15,-4 0 0-15,0 5 0 0,1-1-8 0,-1 4 0 16,0 0 9-16,4 4-9 0,1-7 0 0,3 3 0 15,1 4 0-15,4-4-8 0,-4-7 8 0,9-1 0 16,4 0 0-16,0 1 0 0,4-5 0 0,5-3 0 16,-5 0 0-16,5-9 0 0,4 5 0 0,1 0 8 15,-1-4-8-15,4-5 11 0,-4 1-11 0,5-8 12 16,-5 1-12-16,5-9 12 0,-1 4 4 0,1-11 2 16,-1-1 0-16,1-7 0 0,-1 7-6 0,-3-7 0 15,3-4-1-15,-4-8 0 0,1 0-3 0,-1-4-8 16,0-12 12-16,0 1-4 0,0-5-8 0,0-11 10 0,0 4-10 15,1-4 10-15,3 7-10 0,1-7 0 0,-5 15 0 16,0-3 0-16,0 7 0 0,-4 8 0 0,0 4 0 16,-5 8 0-16,5 4 8 0,-5 7-8 0,1 5 12 15,-1 11-4-15,-4 4 7 0,0 0 1 0,4 8 0 0,-4 11 0 16,5 8 3-16,-10 8 1 0,1 4 0 0,4 4 0 16,0 4-12-16,-4 4-8 0,4 3 12 0,0 1-12 15,0 7 16-15,-5 1-3 0,5-5-1 0,0 1 0 16,5 3-2-16,-5-11-1 0,4 4 0 0,0-9 0 15,1 1-9-15,-1-8 10 0,5 0-10 0,0 0 10 16,-5-4-10-16,1 0-14 0,-1-7 3 0,5 3 1 16,0-4-164-16,4-7-33 15,17 15-6-15,1-24-2 0</inkml:trace>
        </inkml:traceGroup>
      </inkml:traceGroup>
    </inkml:traceGroup>
    <inkml:traceGroup>
      <inkml:annotationXML>
        <emma:emma xmlns:emma="http://www.w3.org/2003/04/emma" version="1.0">
          <emma:interpretation id="{A4CC52B9-980D-478D-91E0-655358A851FE}" emma:medium="tactile" emma:mode="ink">
            <msink:context xmlns:msink="http://schemas.microsoft.com/ink/2010/main" type="paragraph" rotatedBoundingBox="1780,2304 30775,541 30951,3441 1957,5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E3B877-3B20-43F3-800D-4E7D42E95CBB}" emma:medium="tactile" emma:mode="ink">
              <msink:context xmlns:msink="http://schemas.microsoft.com/ink/2010/main" type="line" rotatedBoundingBox="1780,2304 30775,541 30951,3441 1957,5205"/>
            </emma:interpretation>
          </emma:emma>
        </inkml:annotationXML>
        <inkml:traceGroup>
          <inkml:annotationXML>
            <emma:emma xmlns:emma="http://www.w3.org/2003/04/emma" version="1.0">
              <emma:interpretation id="{BFFCAFCE-3BDB-4098-BC39-D377C1C3D360}" emma:medium="tactile" emma:mode="ink">
                <msink:context xmlns:msink="http://schemas.microsoft.com/ink/2010/main" type="inkWord" rotatedBoundingBox="1849,3434 5796,3194 5904,4965 1957,520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997.2434">1150 2905 1782 0,'0'-8'39'0,"9"-4"8"0,-9-7 1 0,8-1 3 0,-3 1-41 0,4-1-10 0,4-3 0 0,0 0 0 15,-4 3 69-15,4 1 12 0,4-5 3 0,-3 9 0 16,3 3-25-16,1 4-5 0,-1 0-1 0,5 4 0 16,0 0-28-16,4 8-5 0,-8 4-2 0,13 12 0 15,-1 3-10-15,-3 4-8 0,3 8 12 0,1 4-12 16,-9 0 33-16,0 4 0 0,4 4 0 0,1 0 0 16,-5 0-9-16,4 3-1 0,-4 5-1 0,0-4 0 15,4-4-9-15,-4-1-1 0,0 1-1 0,0 0 0 16,0-8-3-16,0-4 0 0,-5 4 0 0,1-8 0 0,-1-3 0 15,1-1-8-15,-5-4 12 0,5-3-4 0,-1-5-22 0,-4-3-5 16,1-4-1-16,-6 0 0 16,5-4-120-16,-8-8-24 0,4 0-4 0</inkml:trace>
          <inkml:trace contextRef="#ctx0" brushRef="#br0" timeOffset="6286.9047">2084 2636 1832 0,'-8'-16'81'0,"8"16"17"0,0 0-78 0,0 0-20 0,0-4 0 0,0 4 0 16,0 0 56-16,0 0 8 0,0 0 2 0,-9 0 0 16,0 12-18-16,-4 0-4 0,4 3-1 0,-4 13 0 15,0 3 4-15,-9 8 1 0,4 8 0 0,-4-1 0 16,-8 9-7-16,3 3-1 0,-3-3 0 0,-1 0 0 15,5 3 6-15,-5 1 1 0,-4-1 0 0,4-3 0 16,9-5-30-16,-4-3-5 0,-1 0-2 0,1 4 0 16,-5-8-10-16,5 0 0 0,0-4 0 15,-1 0-11-15,6-4 1 0,-6 4 0 0,10-4 0 0,-5 4 0 16,4-4-136 0,1-4-27-16,3-4-6 0</inkml:trace>
          <inkml:trace contextRef="#ctx0" brushRef="#br0" timeOffset="6710.8686">2488 3431 1609 0,'13'-11'35'0,"-13"11"7"0,0-8 2 0,0 8 2 0,9-8-37 0,0 0-9 0,-1 0 0 0,-8 8 0 16,0 0 85-16,5-7 15 0,8-1 4 0,-4 4 0 15,4 4-20-15,0 0-3 0,-13 0-1 0,0 0 0 16,13 8-24-16,-4 3-6 0,0 5-1 0,0 7 0 15,8 1-5-15,-4 7-2 0,-8 0 0 0,3 8 0 16,6-4 4-16,-6 4 1 0,1 0 0 0,-4 4 0 16,-5 4-9-16,8 0-2 0,1-8 0 0,-5 4 0 15,1 0-12-15,-5-8-4 0,0 0 0 0,0-4 0 16,4-8-7-16,1 1-1 0,-10-5-1 0,5-3 0 16,0 0-2-16,0-16 0 0,0 0 0 0,0 0 0 15,0 0-9-15,0 0-12 0,0 0 2 0,0 0 1 16,-4-12-100-16,-1 0-20 15,1-7-4-15,4-1-679 0,-4 1-135 0</inkml:trace>
          <inkml:trace contextRef="#ctx0" brushRef="#br0" timeOffset="8170.2225">3019 2944 633 0,'0'-8'56'0,"4"-4"-44"0,-4 1-12 0,9-5 0 16,0 0 104-16,-5-3 18 0,5 3 4 0,-5-3 1 15,9 7-41-15,-8-3-8 0,4 3-2 0,-1-4 0 16,1 8-16-16,0-3-3 0,-5-1-1 0,1 0 0 15,-5 12-20-15,0 0-5 0,0 0-1 0,0 0 0 16,9-4 0-16,-9 4 0 0,0 0 0 0,13 8 0 16,0-4-7-16,-4 8-2 0,4 0 0 0,0 3 0 15,-4 9 1-15,4-1 0 0,4 4 0 0,1 8 0 0,0 0-3 16,3 4-1-16,-3 4 0 0,0 4 0 0,3 4 6 16,-3-4 2-16,0-1 0 0,-1-3 0 0,-4 4 6 15,0-4 2-15,1-4 0 0,-1 0 0 0,0 0-1 16,-4-8 0-16,-1 0 0 0,6-3 0 0,-6-5-4 0,-3-3-1 15,4-1 0-15,-5-7 0 0,5 0-5 0,0-1-2 16,-9-3 0-16,4-4 0 0,5 0-5 0,-5-4-2 16,-4 0 0-16,9 0 0 0,-9 0-2 0,9-4-1 15,-1-4 0-15,6-4 0 0,-6-3 14 0,1-1 3 16,0-3 1-16,0-9 0 0,4-3-13 0,0-8-2 16,0 0-1-16,5 0 0 0,-1-8 1 0,5 5 0 15,-9-9 0-15,9 4 0 0,-4 4 2 0,-1 0 0 16,5-4 0-16,-4 1 0 0,-5-1-16 0,5 0 9 15,-5 0-9-15,4 0 8 0,-4 8-8 0,-4-3 0 0,0 3 0 16,0 0 0-16,0 3 0 0,-1 5 0 0,1-4 0 0,0 4 0 16,0 4 0-16,-1-5-17 0,1 5 4 0,0-4 1 31,4 8-17-31,-4 3-3 0,0-7-1 0,-1 7 0 0,6 5-28 16,-1 3-6-16,-4 4-1 0,-1 4-695 0,1 8-139 0</inkml:trace>
          <inkml:trace contextRef="#ctx0" brushRef="#br0" timeOffset="5524.454">404 2577 288 0,'0'0'25'0,"0"0"-25"16,0-8 0-16,0 8 0 0,0-7 110 0,0 7 17 16,0 0 3-16,0-8 1 0,0 0-36 0,0 0-7 15,0 4-2-15,0 4 0 0,0-11-3 0,0 3-1 16,0 4 0-16,0 4 0 0,0 0-22 0,0 0-5 15,0-8-1-15,0 8 0 0,-13-8-14 0,8 4-4 16,5 4 0-16,0 0 0 0,0 0 0 0,-13 4 0 16,5-4 0-16,-6 4 0 0,1 0 1 0,4 4 0 15,-13 4 0-15,9-1 0 0,9 5 3 0,-5 3 1 16,0 1 0-16,-4 7 0 0,0 4 3 0,4 12 0 0,-4 8 0 16,9 4 0-16,-9 3-21 0,8 5-4 0,1 3-1 15,-1 0 0-15,5 0 20 0,0-3 4 0,0-5 1 16,9 1 0-16,0-1-24 0,4-3-5 0,0-4-1 15,5-1 0-15,-5-3-1 0,0-4-1 0,0 4 0 0,5-4 0 16,4-4 1-16,0 0 1 0,-5 0 0 0,5 4 0 16,0-8-13-16,0 4 0 0,0-4 0 0,-4 0 0 15,-5 4-150 1,4-8-36-16</inkml:trace>
        </inkml:traceGroup>
        <inkml:traceGroup>
          <inkml:annotationXML>
            <emma:emma xmlns:emma="http://www.w3.org/2003/04/emma" version="1.0">
              <emma:interpretation id="{4F3AE20F-EFFE-4D63-93A1-0CB76D17EE5F}" emma:medium="tactile" emma:mode="ink">
                <msink:context xmlns:msink="http://schemas.microsoft.com/ink/2010/main" type="inkWord" rotatedBoundingBox="6261,2032 11736,1699 11884,4128 6409,446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2174.2608">8033 2328 1832 0,'0'-28'81'0,"0"17"17"0,0-1-78 0,0 0-20 16,5-7 0-16,-1-5 0 0,5 5 47 0,0-1 5 0,0-3 2 0,4 0 0 15,9-5-15-15,-5 5-3 0,-4 3-1 0,9 5 0 16,0-1-2-16,5 5 0 0,-5-1 0 0,-1 0 0 16,1 0-13-16,0 9-4 0,0-1 0 0,0 4 0 15,5 4-16-15,-6-1 10 0,1 1-10 0,0 4 8 16,0 8 0-16,0-1 0 0,-4 9 0 0,4 7 0 16,-5 4 20-16,1 0 3 0,-1 4 1 0,1 0 0 15,-1 0-7-15,-3 0-1 0,3-4 0 0,-4 8 0 16,5-16-12-16,-5 5-4 0,0-5 0 0,0 4 0 15,1 0 0-15,-1-3-8 0,4-9 12 0,-8 1-4 16,4-1-8-16,-4 1 0 0,8-5 0 0,-3 5 0 16,-1-9-108-16,0 1-23 0,0 0-5 0,5-8-895 15</inkml:trace>
          <inkml:trace contextRef="#ctx0" brushRef="#br0" timeOffset="12413.6336">9209 1860 2156 0,'-4'-8'48'0,"-1"0"9"0,1 4 3 0,0 0 0 0,4 4-48 0,-9 0-12 0,5 4 0 0,-1 4 0 16,-4 4 0-16,1 3 12 0,-1 5-12 0,-9 7 12 15,1 0 27-15,-5 1 5 0,-5 7 2 16,6 4 0-16,-6 12 3 0,1-9 1 15,-5 9 0-15,0 0 0 0,-8 3-13 0,4-3-2 0,4 0-1 0,5-1 0 16,-5 1-5-16,5-4-1 0,4 0 0 0,-4 0 0 16,4-5-28-16,-5-3 0 0,1 0 0 0,8-3 0 31,-8-5-26-31,9-4-11 0,-1 0-3 0,0-3 0 0,5-5-182 16,5 1-37-16,-6 3-7 0,10-11-2 0</inkml:trace>
          <inkml:trace contextRef="#ctx0" brushRef="#br0" timeOffset="8609.6638">4655 2655 1843 0,'5'-11'164'0,"-5"-5"-132"16,4-4-32-16,0 1 0 0,5 3 28 0,0 1-2 16,-5-1 0-16,5 8 0 0,-4-15-8 0,-1 11-2 15,5-3 0-15,-1 3 0 0,1 4 12 0,0-4 1 16,4 5 1-16,0-1 0 0,1-4-9 0,-1 8-1 15,0-4-1-15,0 5 0 0,5 3-10 0,-1 0-1 0,1 0-8 0,-1 3 12 16,1-3-3-16,-1 8-1 0,1 0 0 0,-1 0 0 16,1 4 8-16,4 3 2 0,-5-7 0 0,5 11 0 15,-4 9 4-15,4-1 1 0,0 0 0 0,-5 8 0 16,5 1 23-16,0-1 5 0,-4 4 1 0,-1-4 0 16,1 4-33-16,-1-4-7 0,1 4 0 0,0-4-1 15,-5 0-11-15,4-4 8 0,-4 4-8 0,-4-7 8 16,4-5-8-16,-4 0 0 0,0 1 0 0,0-1 0 15,-1-7-120 1,-3-4-17-16,4-1-3 0,-5-7-1 0,-4-4-72 0,0 0-15 0</inkml:trace>
          <inkml:trace contextRef="#ctx0" brushRef="#br0" timeOffset="9741.923">4673 1790 115 0,'0'0'10'0,"0"0"-10"0,0 0 0 0,0 0 0 16,4-8 279-16,-4 8 53 0,0 0 12 15,0 0 1-15,9-8-191 0,0 4-38 0,0-4-8 0,-1 8-2 16,5-4-18-16,5 0-4 0,-5 1-1 0,9 3 0 16,0 0-21-16,9 0-4 0,-1 0-1 0,1 0 0 15,0 3-23-15,4-3-5 0,0 4-1 0,0 0 0 16,0-4-19-16,5 4-9 0,-5 0 8 0,4 4-8 15,-4 0 17-15,1-4-1 0,-1 3-1 0,4-3 0 16,5 8-119 0,0-12-23-16,4 4-5 0,-4 0 0 0</inkml:trace>
          <inkml:trace contextRef="#ctx0" brushRef="#br0" timeOffset="8855.0414">5449 2394 1612 0,'0'0'144'0,"0"0"-116"0,-4 0-28 0,4 0 0 0,0 0 71 0,0 0 8 16,-9 8 1-16,0 3 1 0,5 9-34 0,0-1-7 16,-1 5-2-16,1 3 0 0,-5 4 23 0,0 1 5 15,5 3 1-15,-9 8 0 0,4 3 6 0,0 1 2 16,-4-4 0-16,0 4 0 0,0 0-28 0,-5-1-6 16,5 1-1-16,-4-4 0 0,-1-4-20 0,0 4-5 15,-4-4-1-15,5 0 0 0,-1-4-14 0,1 0 0 16,-1-4 0-16,1-3 0 15,-1-9-113-15,1 1-19 0,3 3-4 0,1-7-945 0</inkml:trace>
          <inkml:trace contextRef="#ctx0" brushRef="#br0" timeOffset="9245.4662">5950 2967 1900 0,'0'0'84'0,"0"-11"18"0,4-5-82 0,0 4-20 16,5 4 0-16,0-3 0 0,4-1 60 0,0 4 8 15,0 0 2-15,5 1 0 0,-1-1-54 0,5-4-16 16,-4 4 8-16,-1 1-8 0,1 3 0 0,-5 4 0 15,9 0 0-15,-4 4 0 0,-5-1 0 0,4 5 0 16,-3 4 0-16,-6 4 0 0,-3-1 0 0,-5 5 0 16,-5 3 0-16,1 0 0 0,0 1 20 0,-10-1 7 15,1 5 1-15,-4-5 0 0,4-4 4 0,-1 5 0 16,-3-1 1-16,4-3 0 0,-1 3 11 0,1-7 3 16,5 3 0-16,-1-7 0 0,0 0-18 0,5-1-3 15,4-3-1-15,0 0 0 0,0-8-14 0,4 8-3 16,5-8-8-16,8 0 12 0,5 0-12 0,-4-4 0 15,8 0 0-15,-4 0 0 0,4 0-24 0,-4-4 3 16,-4 1 0-16,-1 3 0 16,5 4-39-16,-4-4-8 0,-5-4-2 0,0 4-650 0,-4 0-131 0</inkml:trace>
          <inkml:trace contextRef="#ctx0" brushRef="#br0" timeOffset="11617.047">6665 2328 115 0,'0'0'0'0,"0"0"10"0,0-8-10 0,0 8 0 0,0 0 0 0,-5-8 0 16,5 0 228-16,0 0 43 0,0 8 9 0,-4-7 1 16,4 7-160-16,4-4-32 0,-4-4-6 0,5 0-2 15,-1 4-26-15,-4 4-6 0,4-11-1 0,5 11 0 16,-9 0-21-16,0 0-5 0,5-4-1 0,3 4 0 16,1 0 20-16,0 4 4 0,-9-4 1 0,9 11 0 15,-1-3-9-15,1 4-1 0,-4-1-1 0,3 1 0 16,1 8-5-16,0-1-1 0,0 1 0 0,4 3 0 0,-9 0-3 15,9 5-1-15,1-1 0 0,-1 0 0 16,-4 12 7-16,8-11 0 0,1 7 1 0,-1-4 0 16,1 8-12-16,-1-4-2 0,-4 0-1 0,9 4 0 0,-8-4-9 15,-1 0-1-15,0 4-8 0,0-7 12 0,0-1 18 0,0-4 3 16,1 0 1-16,-10 1 0 0,5-5-18 0,-5 0-4 16,5 1-1-16,-9-9 0 0,4 1 1 0,-4-4 0 15,5-4 0-15,-5-8 0 0,0 0-3 0,0 0 0 16,0 0 0-16,0 0 0 0,0 0-9 0,0 0 0 15,0 0 0-15,0 0 0 0,8-4 24 0,1 0 5 16,-4-4 2-16,3 0 0 0,1-4-23 0,0 1-8 16,0-5 0-16,-1 4 0 0,-3-3 0 0,4-1 0 15,-1 1 0-15,1-5 0 0,4-7 16 0,-4 3-4 0,-5 1 0 16,5-8 0-16,0 0-3 0,-5-4-1 0,5-8 0 0,0 4 0 16,0 0-8-16,-1 0 8 0,1-8-8 0,0 0 8 15,0 0-8-15,4 0 0 0,-4 5 0 0,0 3 8 16,-1-12-8-16,5 4 0 0,1 0 0 0,-1-3 0 31,-4-1-29-31,8 8 1 0,1 4 1 0,-5 8 0 16,0 11-80-16,0 5-16 0,5 3-3 0,-5 8-949 0</inkml:trace>
          <inkml:trace contextRef="#ctx0" brushRef="#br0" timeOffset="13070.7708">9797 2464 1796 0,'0'-12'80'0,"0"12"16"0,0 0-77 0,5-7-19 0,-1-5 0 0,5 4 0 16,-1 4 88-16,1-4 15 0,0 5 2 0,4 3 1 15,0-8-61-15,5 8-12 0,-1-4-2 0,1 4-1 16,0 0-17-16,-1 4-3 0,5 4-1 0,-4-8 0 16,-1 3 2-16,5 5 0 0,-4 0 0 0,-1 4 0 15,1-1 3-15,-1 5 1 0,-4-4 0 0,-4 3 0 16,0 1 1-16,-5 7 0 0,1-11 0 0,-5 4 0 15,-5 3 8-15,-3 5 1 0,-1-5 1 0,0 1 0 16,-8 3 14-16,-1-4 2 0,5-3 1 0,-5 4 0 0,1-1-28 16,4-3-6-16,-5-1-1 0,5 1 0 0,0-4-8 15,-1-1 0-15,6 1 0 0,-1 0 0 0,0-8 0 16,9-4 0-16,0 0 0 0,0 0 0 16,5 11-30-16,-1 1-8 0,0 0-2 15,-4-12 0-15,13 7 26 0,1-3 5 0,-1 4 1 0,0-4 0 0,-4 4 8 0,4-8-10 16,-4 8 10-16,4-4-10 0,-4 7 10 0,-5-3 0 15,0 4 0-15,5-4 0 0,0 3 0 0,-5 1 16 16,-4 0-3-16,0 3 0 0,0-3 16 0,0 4 3 16,0-5 1-16,-4 5 0 0,0-4-20 0,-1 3-4 15,-4-3-1-15,1 0 0 0,-1-5-8 0,0 1 8 16,0 0-8-16,-4 0 8 0,4 0-8 0,-4-1 0 16,-4 1 0-16,3-4 0 15,-3 8-33-15,-5-4-9 0,0-5-2 0,0 5 0 16,-4 0-108-16,-1-4-23 0,-3 4-4 0,-1-4-797 0</inkml:trace>
          <inkml:trace contextRef="#ctx0" brushRef="#br0" timeOffset="-1.55036E8">5270 1060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6CCC7D3C-F28E-4F75-82BA-A0C8D35D6670}" emma:medium="tactile" emma:mode="ink">
                <msink:context xmlns:msink="http://schemas.microsoft.com/ink/2010/main" type="inkWord" rotatedBoundingBox="12367,2327 17451,2018 17579,4126 12495,443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5032.5057">12061 2070 1335 0,'0'-19'59'0,"4"15"13"0,-4-8-58 0,5 4-14 16,-1-7 0-16,1 3 0 0,-1-3 72 0,5-5 11 15,-5 1 2-15,5-5 1 0,0-3-4 0,-1 3-1 16,6 1 0-16,-1-4 0 0,0-1-21 0,4 5-4 16,1 4 0-16,0-1-1 0,3 1-24 0,1 3-5 15,-4 8-1-15,4-7 0 0,4 11-8 0,-4 4-1 16,-4-8-1-16,4 8 0 0,4 8-2 0,-4-8 0 16,4 7 0-16,1 5 0 0,-5 8 0 0,4 3 0 15,-4 0 0-15,4 9 0 0,-4-1 15 0,4 0 2 16,-4 8 1-16,0 4 0 0,0 4-11 0,0-4-3 15,-4 0 0-15,4 3 0 0,4 1-1 0,-4-4 0 16,0-4 0-16,4-4 0 0,-4 0-7 0,4 4-1 16,-4-8-8-16,-4 1 12 0,-1-9 8 0,1 0 2 0,-5 1 0 15,0-5 0 1,-4-3-56-16,4 3-11 0,0-11-3 0,-4 4-725 0,0-8-146 0</inkml:trace>
          <inkml:trace contextRef="#ctx0" brushRef="#br0" timeOffset="15298.9635">13531 1431 2232 0,'0'0'99'0,"-5"-4"20"0,-8 0-95 0,9 8-24 15,-5 4 0-15,0 7 0 0,-4 9-15 0,0 3-7 16,-9 4-2-16,4 0 0 0,-3 4 24 0,-6 4 0 15,-4 4 0-15,-8 4 0 0,-5 0 43 0,0 4 6 16,-4 3 2-16,0 5 0 0,-5 3-2 0,5 1 0 16,0-5 0-16,4-3 0 0,4-5-30 0,5 1-7 15,0-4 0-15,9-4-1 0,-5 3-11 0,0-3 8 16,5-8-8-16,0 1 8 16,-1-5-71-16,1 0-14 0,0-4-3 0,8 1-980 15</inkml:trace>
          <inkml:trace contextRef="#ctx0" brushRef="#br0" timeOffset="14334.0889">10705 2031 831 0,'5'-27'36'0,"-1"11"9"0,5-3-36 0,0-4-9 0,-5-1 0 0,0 1 0 16,1 3 110-16,-1 5 20 0,1-1 4 0,-1 4 1 16,-4 8-9-16,4-7-2 0,-4 3 0 0,0 8 0 15,0 0-36-15,0 0-8 0,0 0-2 0,5 19 0 0,4 1-40 16,-5 7-8-16,0 4-2 0,5 5 0 0,0 3-4 0,0 7-2 16,-1 1 0-16,1 4 0 0,4 0 5 0,1-1 1 15,-1 1 0-15,-5 0 0 0,6-5 0 16,-1-3 0-16,-4-8 0 0,-1 4 0 0,1 0 0 0,-5-7 1 15,5-1 0-15,4-4 0 0,-8-4-5 0,4 1 0 16,-1-9-1-16,-3 5 0 0,-5-4 9 0,0-1 3 16,0 1 0-16,4-5 0 0,1-3-25 0,-5-8-10 15,0 0 8-15,0 12-8 0,4 0 8 0,-4-12-8 16,0 0 8-16,0 0-8 0,0 0 8 0,0 0-8 16,13 0 8-16,-4-4-8 0,4 0 0 0,0-4 8 15,0-4-8-15,5-3 0 0,-5 3 0 0,0-7 8 0,5-9-8 16,-5 1 0-16,4 4 0 0,1-9 8 0,-5-3-8 0,5 0 0 15,-1-4 12-15,1 0-4 0,4-4 0 0,-5 0 0 16,1-3 20-16,-1-5 3 0,5-4 1 0,0 5 0 16,0-1-32-16,0-4-13 0,0 1 1 0,0-5 0 15,0 9 12-15,4-5 0 0,-4 0 0 0,5 5 0 16,-6 3 0-16,1 0 0 0,0 4 0 0,0 4 0 16,0 4 0-16,-9 0 0 0,5 8 0 0,-5-1 0 15,0 5-23-15,0 7 2 0,-4-3 0 0,4 11 0 16,-4-4-171-16,0 12-33 15,8 4-7-15,-8 8-790 0</inkml:trace>
          <inkml:trace contextRef="#ctx0" brushRef="#br0" timeOffset="15706.4282">14048 2160 1414 0,'14'-12'63'0,"-14"12"13"15,0 0-61-15,8 0-15 0,1 0 0 0,0 4 0 16,0-4 36-16,-9 0 5 0,0 0 1 0,0 0 0 0,0 0 27 0,0 0 6 16,-5 12 1-16,1-4 0 0,0 3-10 15,-5 5-2-15,-4 0 0 0,-1 3 0 0,1-3-9 0,0 3-3 16,0 1 0-16,-5 3 0 0,5 0-24 0,0 1-4 15,0-5-2-15,4 5 0 0,-4-1 16 0,9 1 3 16,-5-9 1-16,4 5 0 0,1-1-18 0,0-3-3 16,4-1-1-16,4-3 0 0,0 0-6 0,5-4-2 15,0-1 0-15,0 1 0 0,8-4 16 0,1 0 4 16,-1-4 0-16,5 0 0 0,5 0-32 0,3-8 0 16,1 4 0-16,0-4 0 15,-5 5-23-15,5-5-10 0,0 0-3 0,-1 0 0 16,1 8-23-16,-5-4-5 0,1 0 0 0,-5-7-664 15,-9 3-133-15</inkml:trace>
          <inkml:trace contextRef="#ctx0" brushRef="#br0" timeOffset="15953.9007">14465 2187 2322 0,'0'0'51'0,"0"0"10"0,-9-4 3 0,5 1 1 0,0 6-52 0,-1 1-13 0,1 8 0 0,0 4 0 16,-5 3 0-16,0 1 0 0,0 3 0 0,-8 0 0 16,3 5 37-16,-3 7 15 0,-9 0 2 0,4 4 1 15,0 4 9-15,0 0 1 0,-5 0 1 0,6 3 0 16,-1 1-46-16,0 0-8 0,-5 0-3 0,5 0 0 16,0-8-9-16,1 0 0 0,7-12 9 0,-3 4-9 15,-1 0-63-15,5-7-17 0,4-5-3 0,1 1-693 16,-1-9-138-16</inkml:trace>
          <inkml:trace contextRef="#ctx0" brushRef="#br0" timeOffset="16332.4237">15444 1169 2026 0,'0'0'44'0,"13"-15"10"0,0 3 2 0,-4 0 1 0,8-3-45 0,-4 11-12 0,5-4 0 0,-1 8 0 16,1 8-14-16,8 0-5 0,5 7-1 0,0 9 0 15,-14 11 38-15,5 8 7 0,9 11 2 0,-5 17 0 16,-8 3 33-16,-5 15 8 0,-9-3 0 0,1 16 1 16,-1-1 4-16,-8-4 1 0,-9 9 0 0,-1 7 0 15,6-8 3-15,-10-7 1 0,-8-5 0 0,0 9 0 16,4-9-22-16,-5-7-4 0,1-12 0 0,0-8-1 16,-5-3-36-16,0-5-7 0,5-15-8 0,-5 0 11 15,5-4 17-15,-1-8 3 0,-3-3 1 0,3-5 0 16,6-4-152-16,-6 1-29 0,1-8-7 15,-5-1-1095-15</inkml:trace>
        </inkml:traceGroup>
        <inkml:traceGroup>
          <inkml:annotationXML>
            <emma:emma xmlns:emma="http://www.w3.org/2003/04/emma" version="1.0">
              <emma:interpretation id="{661F93DC-3ECE-4CCC-9662-64196643E4C5}" emma:medium="tactile" emma:mode="ink">
                <msink:context xmlns:msink="http://schemas.microsoft.com/ink/2010/main" type="inkWord" rotatedBoundingBox="24174,1264 24185,1264 24186,1280 24175,128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-7.48652E8">22474 340 345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FD99A487-2882-4256-B71E-C8CB682A8790}" emma:medium="tactile" emma:mode="ink">
                <msink:context xmlns:msink="http://schemas.microsoft.com/ink/2010/main" type="inkWord" rotatedBoundingBox="29172,1475 30825,1375 30940,3256 29287,3357">
                  <msink:destinationLink direction="with" ref="{3101F21B-5AE2-42A8-BEAC-EF5E63457974}"/>
                </msink:context>
              </emma:interpretation>
              <emma:one-of disjunction-type="recognition" id="oneOf5">
                <emma:interpretation id="interp5" emma:lang="" emma:confidence="1">
                  <emma:literal>O</emma:literal>
                </emma:interpretation>
                <emma:interpretation id="interp6" emma:lang="" emma:confidence="0">
                  <emma:literal>0</emma:literal>
                </emma:interpretation>
                <emma:interpretation id="interp7" emma:lang="" emma:confidence="0">
                  <emma:literal>o</emma:literal>
                </emma:interpretation>
                <emma:interpretation id="interp8" emma:lang="" emma:confidence="0">
                  <emma:literal>,</emma:literal>
                </emma:interpretation>
                <emma:interpretation id="interp9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52991.8093">28373 620 1094 0,'-5'-24'97'0,"1"12"-77"15,-5 1-20-15,5-1 0 0,0 4 0 0,-1-7 0 16,-4 11 0-16,1-8 0 0,-6 8 12 0,6 0-4 16,-5 4 0-16,-5-8-8 0,0 8 0 0,1 0 0 15,-1 0 0-15,1 0 0 0,-5 0 31 0,4 8-1 16,1-16 0-16,-1 16 0 0,5-4 15 0,0 4 3 0,-5 4 1 0,5 3 0 16,0-7-13-16,0 8-4 0,4-1 0 0,0 5 0 15,1 7-9-15,-6-7-3 0,1 7 0 0,-4 4 0 16,3 4-6-16,1 0-2 0,-4 0 0 0,4 4 0 15,-1 4 2-15,1 0 0 0,-9-4 0 0,9 0 0 16,-4 8 6-16,-1-8 0 0,1 4 1 0,-5 0 0 16,0 0-1-16,4 0-1 0,-4 3 0 0,5 5 0 15,-1-4-6-15,1 0-1 0,-1-8 0 0,0 11 0 16,1-15 9-16,-1 4 2 0,1-3 0 0,8-1 0 16,0-4-23-16,5 0 0 0,-1 0 0 0,5 0 0 15,0 1 0-15,5-5 0 0,-1 4 0 0,1 4 0 16,8-7 0-16,-4-1 0 0,-1 4 0 0,5-4 0 15,1 5 32-15,-6-13 3 0,10 4 0 0,-5 1 0 16,5-1-19-16,-1-3-3 0,1-5-1 0,-1 5 0 16,5-1 8-16,0-3 2 0,5-1 0 0,-6-3 0 0,1 0 3 15,5 3 1-15,-1-3 0 0,0 0 0 0,5-4-6 16,-5 3 0-16,5-7-1 0,0 4 0 0,4-8 8 0,-4 4 1 16,8-8 1-16,-4 4 0 0,0 0-10 0,5-8-3 15,-1 4 0-15,5-3 0 0,0-5-1 0,0-4-1 16,0 1 0-16,-5-1 0 0,1 0-2 0,-10 1 0 15,1-1 0-15,-4-3 0 0,3-8 2 0,-3 3 0 16,-1-7 0-16,0 0 0 0,5 0-6 0,4-16 0 16,0 4-8-16,-4-4 12 0,-5 0-12 0,0 0 8 15,-4 8-8-15,5-11 0 0,-10 7 14 0,-4-4-3 16,1-4-1-16,-1 12 0 0,4 0-10 0,-4-11 0 16,5 3-10-16,-5 0 10 0,0 0 0 0,0 0 0 0,-4 1-8 15,4-17 8-15,-8 13-8 0,4-1 8 0,-9 8-13 16,-5 0 5-16,1 8-5 0,-9 0-1 0,-5 4 0 15,-4-1 0 1,-4 5-34-16,-5 4-6 0,-4-1-2 0,-13 5 0 16,-5-1-166-16,-13 5-34 0</inkml:trace>
          <inkml:trace contextRef="#ctx0" brushRef="#br0" timeOffset="52265.236">28136 1060 1062 0,'9'-15'47'0,"-9"15"9"0,0 0-44 0,0 0-12 15,4-8 0-15,-4 8 0 0,5-8 44 0,-5 8 6 16,0 0 2-16,8 0 0 0,-8 0 0 0,13 4 0 16,-8 0 0-16,4 0 0 0,-5 7 3 0,5 1 1 15,-5 8 0-15,1 7 0 0,-5 4-25 0,4 4-5 16,-4 8-1-16,0 4 0 0,-4-4 31 0,4 8 7 16,0-5 1-16,0 1 0 0,0 0-16 0,0-4-2 0,0 0-1 15,0-4 0-15,0-4-21 0,-5 0-4 0,5-8 0 16,0 4-1-16,0-3-19 0,0-5 0 0,0 4 0 15,0-7 0-15,0-4 0 0,5 3 0 0,-5-3 0 16,0-1 0-16,4 1 0 0,-4-4 0 0,4-1 0 0,-4-3 0 31,-4 4-48-31,4-8-12 0,-4 3-4 0,-1-3-844 0</inkml:trace>
        </inkml:traceGroup>
      </inkml:traceGroup>
    </inkml:traceGroup>
    <inkml:traceGroup>
      <inkml:annotationXML>
        <emma:emma xmlns:emma="http://www.w3.org/2003/04/emma" version="1.0">
          <emma:interpretation id="{4A4CE2F1-5B78-4B86-B6BB-29502F2DE246}" emma:medium="tactile" emma:mode="ink">
            <msink:context xmlns:msink="http://schemas.microsoft.com/ink/2010/main" type="paragraph" rotatedBoundingBox="1767,5887 29675,3851 30134,10140 2225,12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C36B83-48C3-4036-91E1-AFFD1ADBBC07}" emma:medium="tactile" emma:mode="ink">
              <msink:context xmlns:msink="http://schemas.microsoft.com/ink/2010/main" type="line" rotatedBoundingBox="1896,5877 21103,4476 21195,5738 1988,7139"/>
            </emma:interpretation>
          </emma:emma>
        </inkml:annotationXML>
        <inkml:traceGroup>
          <inkml:annotationXML>
            <emma:emma xmlns:emma="http://www.w3.org/2003/04/emma" version="1.0">
              <emma:interpretation id="{D375EAF7-317D-44EE-A186-662344ADDBA7}" emma:medium="tactile" emma:mode="ink">
                <msink:context xmlns:msink="http://schemas.microsoft.com/ink/2010/main" type="inkWord" rotatedBoundingBox="1910,6080 4159,5916 4235,6961 1987,7125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0445.5246">952 5643 1177 0,'5'-20'52'0,"-5"8"11"0,9 1-51 0,-1-1-12 15,10 4 0-15,-1-4 0 0,-3 5 54 0,8-1 8 16,-1 4 2-16,-3 4 0 0,0 4-16 0,-1 4-4 15,5 3 0-15,-4 5 0 0,-5 0-14 0,4 3-3 16,-8 4-1-16,4 5 0 0,-4-5 18 0,-5 4 4 16,5 1 1-16,-4 3 0 0,-1 0-9 0,-4 0-3 15,4-3 0-15,-4-5 0 0,-4-3-9 0,4-1-3 16,-4-3 0-16,4-1 0 0,-5-3-8 0,5 0-1 16,0-12-1-16,0 0 0 0,0 0-3 0,0 0-1 15,0 0 0-15,0 0 0 0,0 0-3 0,5-8 0 16,-1 0 0-16,0-8 0 0,5-3 11 0,0-4 1 15,0-5 1-15,-1 1 0 16,6 0-37-16,-1-1-8 0,0-3-2 0,0 4 0 0,5 3 17 0,-10 5 9 16,6-1-10-16,3 9 10 0,-4-1 0 0,-4 4-9 0,0 0 9 0,0 5 0 15,4 3 0-15,-9 3-10 0,5 5 10 16,0 4 0-16,0 0-8 0,-1-1 8 0,1 5 0 0,0 0 0 16,4 3 0-16,5 4 0 0,-5-7 0 0,4 7 0 15,-4 1-21-15,-4-1 2 0,0 1 1 0,4-1-906 16</inkml:trace>
          <inkml:trace contextRef="#ctx0" brushRef="#br0" timeOffset="20052.2516">593 5619 230 0,'0'0'20'0,"0"0"-20"0,0 0 0 0,0 0 0 16,0-8 114-16,0 1 18 0,0-1 4 0,0 8 1 15,0 0-76-15,-5-8-15 0,5 0-3 0,-4 4-1 16,0-4 1-16,-1 1 0 0,-4-1 0 0,5 0 0 16,0 0 10-16,-1 0 3 0,-4 1 0 0,5-1 0 15,-5 0-12-15,0 4-1 0,1 0-1 0,-1 0 0 16,-4 0-12-16,0 1-2 0,4-1-1 0,-4 8 0 0,0-1 2 0,-5 1 1 16,-4 0 0-16,9 4 0 0,-5 0-13 0,1 4-2 15,-1 3-1-15,1 1 0 0,3-5 0 0,6 9 0 16,-5-4 0-16,4 3 0 0,-4 4-14 0,8-3 0 15,1-1 8-15,4 9-8 0,0 3 0 0,0-4 0 16,13 1 0-16,-4-5-10 0,-5 4 10 0,1-7 0 16,8-1 0-16,0 1 0 0,4-5 0 0,-8 5 0 15,0-8 0-15,4-5 0 0,0-3 0 0,0-4 0 16,5-4 8-16,-5 0-8 0,0-3 10 0,1-1-2 16,-1-8-8-16,0 5 12 0,4-9-4 0,-3 1-8 15,-1-1 11-15,0-7-11 0,0-1 10 0,0 1-10 16,-4-4 8-16,0 4-8 0,0-5 11 0,4 1-3 15,-5 4-8-15,1 0 12 0,0-1 4 0,0 9 0 16,-9 3 0-16,4 5 0 0,-4 11 17 0,0 0 4 0,0 0 1 0,0 0 0 16,5 11-10-16,-5 5-3 0,4 7 0 0,-4 1 0 15,0 3-16-15,0 4-9 0,4 4 10 0,1-7-10 16,3 3 8-16,-3 0-8 0,4 4 0 0,4 0 0 16,0 0-82-1,0 0-22-15,5 0-5 0,-5-3-711 0</inkml:trace>
          <inkml:trace contextRef="#ctx0" brushRef="#br0" timeOffset="20916.7724">2361 5467 1688 0,'-5'-12'37'0,"-3"1"8"0,-1 3 2 0,-4 0 0 0,-5 4-38 0,9 4-9 16,5 0 0-16,-5 4 0 0,-4 0 26 0,-5 0 3 15,1 4 1-15,-1 3 0 0,1 9-10 0,-5-1-3 16,0 1 0-16,0 7 0 0,4 0-1 0,5 5 0 16,0-1 0-16,0 4 0 0,0 4-16 0,4 0 0 15,0 4 8-15,5-4-8 0,-1-4 0 0,5 0 0 16,0-4 8-16,9 0-8 0,-4-3 0 0,3-5 10 15,1-3-10-15,-4-5 8 0,-5-3 12 0,8-4 3 16,10-8 0-16,-5-4 0 0,-4 0-23 0,4-8 0 0,9-3 0 16,0-9 0-16,4-3 10 0,-4-8-2 15,-4 0-8-15,-10 0 12 0,1-4-12 0,0 0 11 0,0-4-11 0,-5-4 10 16,5-8-10-16,-5-3 8 0,5-5-8 0,-5-3 8 16,10-4-8-16,-6 4 8 0,1-1-8 15,0 9 8-15,4 3 2 0,-4 8 0 0,0 12 0 0,-1 8 0 16,1 4 29-16,-4 11 5 0,-5 0 2 0,0 12 0 15,0 0-22-15,4 12-4 0,-8 11 0 0,4 5-1 16,-5 7-7-16,5 12-2 0,-4-1 0 0,-1 9 0 16,1 7 10-16,8 5 3 0,1-9 0 0,-1 1 0 15,9-1-23-15,1 1 0 0,-6-1 0 0,5 1 0 16,-4-1-29-16,9 1-11 16,-1-1-1-16,1-3-671 0,4-1-133 0</inkml:trace>
        </inkml:traceGroup>
        <inkml:traceGroup>
          <inkml:annotationXML>
            <emma:emma xmlns:emma="http://www.w3.org/2003/04/emma" version="1.0">
              <emma:interpretation id="{4761846A-2C9E-4B4F-8D56-404666C51DE4}" emma:medium="tactile" emma:mode="ink">
                <msink:context xmlns:msink="http://schemas.microsoft.com/ink/2010/main" type="inkWord" rotatedBoundingBox="6575,5560 10150,5300 10238,6501 6662,676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2609.8917">5313 5214 288 0,'-4'-20'25'0,"0"12"-25"0,-5-3 0 0,4-1 0 16,1 4 152-16,-5 0 24 0,5-3 6 0,-5-5 1 15,5 4-60-15,-5 1-12 0,0-5-3 0,-4 4 0 16,4 1-60-16,-4-5-13 0,0 4-3 0,0-3 0 16,0 3 23-16,-1 4 4 0,1 4 1 0,0-4 0 15,-4 5-20-15,-1-1-4 0,9 4-1 0,-4 7 0 16,-4 1-23-16,8 8-4 0,0 7 0 0,0 5-8 16,-4 3 8-16,0 16-8 0,0 3 0 0,-5 9 0 15,5 3 9-15,4-3-9 0,0-1 0 0,9 1 9 16,0-9 5-16,5-3 1 0,-1-4 0 0,5-4 0 0,0 0 0 15,4-8 0-15,-4-3 0 0,-1-5 0 0,6-4 6 16,-6-3 2-16,6-12 0 0,-1 0 0 0,4-4-12 16,1-8-3-16,4 0 0 0,-5-3 0 0,1-9 16 0,4 1 2 15,-5-9 1-15,1 1 0 0,-5-4-4 0,5 0-1 16,-5-5 0-16,-4-3 0 0,-1-3-10 0,6-5-3 16,-6-8 0-16,-3 8 0 0,-1-7-9 0,5 3 0 15,-5 0 0-15,5-3 8 0,0 3-8 0,0-4 8 16,4 5-8-16,0-1 8 0,-4 0-8 0,4 5-9 15,0 3 9-15,5 4-13 0,-5-4 13 0,4 4 0 16,1 4 0-16,-5 7 0 0,0 9 0 0,-4-1 0 16,0 13-8-16,-5 3 8 0,-4 4-15 0,0 0 0 15,0 11 0-15,-9 5 0 0,0 7 7 0,1 1 8 16,-5 7-13-16,-1 4 5 0,1 8 8 0,0-4 0 0,-4 4 8 16,3 0-8-16,1-4 0 0,0 4 8 0,0-4-8 15,0 4 0-15,0-4 8 0,4 0-8 0,0 0 10 16,5 0-10-16,-1 3 0 0,5 1 8 0,0 0-8 0,0 0 0 15,0-4 0-15,5 0 9 0,-1-4-9 0,0 0 8 16,1 0-8-16,4 1 0 0,-1-5 9 0,1-8-9 16,0-3 0-16,0-1 9 0,4-3-9 0,0-8 0 15,-4 3 15-15,8-7-4 0,-4-4-1 0,5-4 0 16,4-4 1-16,4-7 0 0,1-1 0 0,-5-3 0 16,-1-1-11-16,1-7 0 0,5 0 0 0,3-8 0 15,-3-1 0-15,3-3 8 0,-8-3-8 0,5-1 0 16,-5 4 9-16,0-4-9 0,-5 0 10 0,-4 12-10 0,-4 3 0 15,0 5 0-15,-5 3 0 0,-4 9 0 0,-4-5 12 16,-1 8-4-16,-3 1-8 0,-1 3 12 0,-9 0 14 0,-4 8 2 16,5 3 1-16,-5 1 0 0,0 4-18 0,4 4-11 15,5 7 12-15,0 0-12 0,-4-3 0 0,3 3 0 16,10 5 0-16,-5-1 0 0,5 4 8 0,-1-4-8 16,1 1 0-16,0-5 0 0,8 0 0 0,0 1 0 15,1-1 0-15,-1-3 0 0,5-1 0 0,-5-3 0 16,1-4 0-16,-1 3 0 0,5-7 0 0,4 4 0 15,0-5 0-15,5 1 0 16,4-4-32-16,4 4-6 0,0-8-2 0,5 0-679 16,-5-4-136-16</inkml:trace>
          <inkml:trace contextRef="#ctx0" brushRef="#br0" timeOffset="-1.55023E8">5616 4710 1267 0,'0'0'112'0,"0"0"-89"0,0 0-23 0,0 0 0 16,0 0 36-16,0 0 2 0,0 0 1 0,4 4-438 15,1 4-87-15</inkml:trace>
          <inkml:trace contextRef="#ctx0" brushRef="#br0" timeOffset="22896.3695">6678 4983 1638 0,'4'-11'36'0,"1"-5"7"0,-5 1 1 0,0-1 3 0,0 0-38 0,-5 5-9 0,1-1 0 0,-1 4 0 15,1 0 55-15,-5 4 9 0,-4 1 1 0,4 6 1 16,-4 1-10-16,0 4-1 0,-9-4-1 0,0 8 0 16,-4 3-4-16,4 5-1 0,-9 3 0 0,5 1 0 15,0 7-33-15,-1 0-8 0,-4 8 0 0,10-4-8 16,7 0 21-16,6 4-2 0,-6 0-1 0,6 0 0 15,3 0-18-15,-3 0 0 0,3-4 0 0,1-3 0 0,4-5 12 16,4 0-4-16,1 0 0 0,3-7-8 0,-8-1-12 16,5 1-10-16,8-8-2 0,0-1 0 15,9-3-171-15,4 0-34 0,23-12-7 16,-6-8-2-16</inkml:trace>
          <inkml:trace contextRef="#ctx0" brushRef="#br0" timeOffset="23216.4968">6919 5159 2026 0,'0'0'90'0,"-9"0"18"0,1 8-86 0,-1 0-22 16,-4 3 0-16,-1 1 0 0,1 4 48 0,5 3 6 15,-6 1 1-15,1-1 0 0,0 1-35 0,4 7-8 16,5-4 0-16,-5 1-1 0,0-5-3 0,5 1-8 0,0-5 12 0,8 1-4 16,0-4-8-16,1-1 0 0,-5-11 9 0,13 8-9 15,4 0 0-15,5-4 0 0,0-8 0 0,0 4-8 16,5-4-2-16,-1-4 0 0,0-7 0 0,1-1 0 15,-1 0 10-15,0-3 0 0,1-1 0 16,-10 1 0-16,1-1 0 0,-1 1 0 0,-8 3 0 0,0 1 0 16,-5-1 0-16,-4 4 0 0,-9 1 0 0,1 3 0 15,-6 0 20-15,-3 0-1 0,-5 4 0 0,-4 4 0 16,8-4 18-16,-4 8 4 0,-4 0 1 0,-1 4 0 16,1 0-25-16,4 0-5 0,5 3 0 0,-1-3-1 15,-4 4-11-15,5 0-16 0,3 3 4 0,6 5-727 16,-1-5-145-16</inkml:trace>
          <inkml:trace contextRef="#ctx0" brushRef="#br0" timeOffset="23749.129">7511 5030 288 0,'9'-4'25'0,"4"0"-25"16,-4 4 0-16,4 0 0 0,5 4 288 0,-5 4 52 15,5 4 10-15,-5 0 2 0,-5-1-215 0,1 5-43 16,4-1-9-16,-4 9-1 0,-4 3-11 0,-1-3-1 16,0-1-1-16,1 0 0 0,-5 5-27 0,0-1-4 15,0-4-2-15,0 1 0 0,0-9-23 0,-5 5-5 16,5-8-1-16,0-1 0 0,-4-3-1 0,4-8 0 16,0 0 0-16,0 0 0 0,0 0 4 0,0 0 0 15,0 0 0-15,0 0 0 0,4-12-12 0,-4-7 8 0,0-1-8 0,5 1 8 16,4-5-8-16,4 1 0 0,0-4 0 0,4-1 0 15,5 1 12-15,-4 4-4 0,4-1 0 0,0 9 0 16,-5-1-8-16,5 4-11 0,-4 5 3 0,4 3 0 16,-5-4 16-16,1 8 3 0,-1 4 1 0,-3 0 0 15,3 4-12-15,1 3 0 0,-5-3 0 0,0 8 0 16,0-1 0-16,0-3 0 0,0 4 0 0,1-1 0 16,-1-3 0-16,-4 3 0 0,-1 1 0 0,-3-8 0 15,-5-8 0-15,0 0 0 0,0 0 0 0,0 0 0 16,8 12 0-16,-8-12 0 0,0 0 0 0,0 0 0 15,0 0 0-15,0 0 0 0,0 0 0 0,0 0 0 0,0 0 8 0,0 0-8 16,-4-4 8-16,4-8-8 0,-4 4 0 0,8-4 0 16,0 1 8-16,5-1-8 0,9-7 0 0,-1-1 0 15,1 1 9-15,4 3-9 0,4 0 12 0,-4-3-3 16,0 3 0-16,4 5 0 0,1-5 4 0,-1 4 1 16,0 4 0-16,-4 5 0 0,0 3-2 0,-4 0 0 15,-1 0 0-15,-4 7 0 0,1 9-4 0,-6-4-8 16,1 3 11-16,-4 1-11 0,-5 7 8 0,4 1-8 15,0 3 0-15,-8 0 0 0,4-3-12 0,0-1-10 16,0 0-2-16,-4 1 0 16,4 3-192-16,4-3-38 0,0 15-8 0,-4-16-2 0</inkml:trace>
        </inkml:traceGroup>
        <inkml:traceGroup>
          <inkml:annotationXML>
            <emma:emma xmlns:emma="http://www.w3.org/2003/04/emma" version="1.0">
              <emma:interpretation id="{BA38FF0E-2E8B-4C96-AF9B-44E64C1B043B}" emma:medium="tactile" emma:mode="ink">
                <msink:context xmlns:msink="http://schemas.microsoft.com/ink/2010/main" type="inkWord" rotatedBoundingBox="10676,5635 13736,5412 13800,6278 10739,6501"/>
              </emma:interpretation>
            </emma:emma>
          </inkml:annotationXML>
          <inkml:trace contextRef="#ctx0" brushRef="#br0" timeOffset="24206.5464">9043 4878 1555 0,'4'-8'68'0,"-4"4"16"0,9 4-68 0,4 0-16 0,0 4 0 0,0 4 0 15,-4 0 108-15,4 4 19 0,-4 3 3 0,0 1 1 16,-5 3-47-16,5 1-10 0,0 3-2 0,-9 1 0 16,4 3-3-16,-4 4-1 0,0 0 0 0,0 1 0 15,-4 7-40-15,-5-8-8 0,0 4-1 0,5-4-1 16,-5-4-18-16,5 5 0 0,-5-1 8 0,4-4-8 15,-3-4 29-15,-1 1 3 0,4 3 0 0,1-7 0 0,0-5-32 16,-1-3 0-16,1 4 0 0,-1-1 0 0,1-7 0 16,0 4 0-16,4-12 0 0,-5 7 0 0,5-7 12 15,0 0-3-15,-8 4-1 0,8-4 0 0,0 0-8 0,0 0 8 16,-5-7-8-16,10-5 8 16,-1-4 4-16,0 1 0 0,5-13 0 0,-5 1 0 0,5-4-12 0,4-8 0 15,1 0 0-15,8-8 0 0,-1-8 0 0,6 1 0 16,3-1 0-16,1 1 0 0,4-1 0 0,-4 4 0 15,0 5 0-15,4 3-11 0,-9 8-1 0,5 3 0 16,0 9 0-16,-5 0 0 0,-4 7 1 0,0 4 0 16,0 8 0-16,0 4 0 15,-5 8-14-15,-4 0-3 0,-4 0-1 0,0 7 0 0,-5 1 29 0,-4 7 0 16,-8 1-8-16,-6-1 8 0,1 4 0 0,-9 1 0 16,-4-1 0-16,4-4 0 0,0 5 0 0,0-1 0 15,-4-4 0-15,-1 1 0 16,1-1-97-16,0 1-20 0,-5-1-4 0,5-3-577 0,-5-9-115 15</inkml:trace>
          <inkml:trace contextRef="#ctx0" brushRef="#br0" timeOffset="24544.5975">10100 4839 2156 0,'0'0'48'0,"0"0"9"0,4 12 3 0,1 3 0 16,-10-3-48-16,5 8-12 0,0 3 0 0,-4 0 0 0,0-3 29 0,-5 3 4 16,4 1 1-16,1-5 0 0,0 5-13 0,-1-5-2 15,1 1-1-15,4-1 0 0,9-3-18 0,-5-5 0 16,0 1 0-16,5 0 0 0,4 0 10 0,0-5-2 16,5-7 0-16,0-4 0 0,3-3 20 0,1-1 3 15,9 0 1-15,-5-4 0 0,1-3-32 0,-5-5 0 16,-5 1 0-16,-4-1 0 0,5 1 0 0,4-5 0 15,-5 1 0-15,5-4 0 0,0-1 12 0,-4 1-3 16,-1 0-1-16,-8-1 0 0,-4 9 3 0,-5-1 0 16,-5 9 0-16,-4-1 0 0,-4 0 0 0,0 1 0 15,4 11 0-15,-13-4 0 0,-8 4-11 0,-1 4 0 16,-4 3 0-16,-5 5 0 16,1 0-83-16,-1 7-15 0,1-3-3 0,-1 7-949 0</inkml:trace>
          <inkml:trace contextRef="#ctx0" brushRef="#br0" timeOffset="24887.9265">10991 4621 1789 0,'4'-12'39'0,"-4"8"8"0,0-8 1 0,4 1 4 16,1 3-42-16,-1 0-10 0,-4 0 0 0,0 8 0 0,0 0 51 0,0 0 8 16,0 0 1-16,0 0 1 0,0 0-5 0,-9 12 0 15,5 8-1-15,0-1 0 0,-10 1-19 0,10-1-4 16,0 8-1-16,4 1 0 0,0-1-3 0,0 4-1 16,0-4 0-16,0 5 0 0,4-5 9 0,-4 0 1 15,0-3 1-15,4-1 0 0,1 0-6 0,-1-3-2 16,-4 3 0-16,-4-3 0 0,-1-5-10 0,1 5-1 15,-9-1-1-15,0 1 0 0,-9-4-2 0,4 3 0 16,-4-3 0-16,5-1 0 0,-10 1-16 0,5-4 0 16,-4-1 0-16,4 1 0 15,-4 0-188-15,4-8-32 0</inkml:trace>
          <inkml:trace contextRef="#ctx0" brushRef="#br0" timeOffset="25225.8987">11561 4921 518 0,'0'0'23'0,"9"0"5"0,4-4-28 0,0 4 0 0,13 4 0 0,-4-4 0 16,0 4 406-16,0-4 76 0,4-4 15 0,1 0 3 16,3 0-390-16,-3 0-78 0,3-3-16 0,1-5-4 15,-4 0 28-15,-1 0 4 0,-4 5 2 0,4-9 0 16,-8 0-30-16,-5-3-7 0,4 3-1 0,-3-3 0 15,-6 3-8-15,-3-3 0 0,-1 3 0 0,0-3 0 16,1-1 0-16,-5 1 0 0,0 3 0 0,-5 4 0 16,1 8 0-16,0-3 0 0,-5-1 0 0,0 0 0 15,-4 8 12-15,0 0 0 0,0 4 0 0,-9 0 0 0,0 0 16 0,0 4 3 16,0-1 1-16,-4 9 0 16,-14 7-32-16,9 5 0 0,1 3 0 0,-1 0 0 0,5 4 0 0,4 0 0 15,4 0 0-15,1 0 0 0,3-3 11 0,6-1-11 16,-1 0 12-16,9 0-12 0,0 0 8 0,9-7-8 15,-1 3 0-15,6-3 0 16,-1 3-104-16,13-4-28 0,0-7-6 0</inkml:trace>
        </inkml:traceGroup>
        <inkml:traceGroup>
          <inkml:annotationXML>
            <emma:emma xmlns:emma="http://www.w3.org/2003/04/emma" version="1.0">
              <emma:interpretation id="{8FA6585E-123A-43CB-86B9-75AC3D2C1761}" emma:medium="tactile" emma:mode="ink">
                <msink:context xmlns:msink="http://schemas.microsoft.com/ink/2010/main" type="inkWord" rotatedBoundingBox="14880,4930 16289,4828 16379,6068 14971,617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5857.0937">13346 4691 1796 0,'0'0'80'0,"0"0"16"0,0 0-77 0,0 0-19 0,0 0 0 0,-4 4 0 15,-5 4 55-15,5 3 7 0,-5 5 2 0,-4 7 0 16,9 1-29-16,-5-1-6 0,0 4-1 0,0 5 0 16,5 3 7-16,0-4 1 0,-1-4 0 0,1 1 0 15,4-5-23-15,0 0-4 0,0 1-1 0,0-5 0 16,0 1-8-16,4-5-14 0,-4-3 3 0,0-4 1 15,0-8-146-15,0 0-28 16,0 0-7-16,0 0-1 0</inkml:trace>
          <inkml:trace contextRef="#ctx0" brushRef="#br0" timeOffset="26000.7034">13706 4200 2206 0,'-4'-20'48'0,"4"8"11"0,0 1 1 0,0-1 3 0,0 12-51 0,0 0-12 16,-5-8 0-16,5 8 0 16,0 0-20-16,0 0-6 0,0 0-2 0,0 0-924 0</inkml:trace>
          <inkml:trace contextRef="#ctx0" brushRef="#br0" timeOffset="26486.7019">13930 4601 2487 0,'0'0'55'0,"0"0"11"0,0 0 2 0,13 0 2 0,0 0-56 0,0 0-14 16,5-4 0-16,0 0 0 0,8 1 13 0,0-1 0 15,14-4 0-15,8 4 0 0,5-4-13 0,8 4 11 16,5 0-11-16,4 0 10 16,5-3-142-16,-5-1-28 0</inkml:trace>
          <inkml:trace contextRef="#ctx0" brushRef="#br0" timeOffset="26316.141">14513 3962 2091 0,'14'-12'46'0,"-1"0"10"0,0 1 1 0,-4-1 2 0,4 4-47 0,-4 4-12 0,-5 0 0 0,-4 4 0 16,0 0 75-16,0 20 13 0,0 3 2 0,-4 8 1 15,-5-3-47-15,5 3-10 16,-10 8-2-16,1 4 0 0,-9 0 25 0,0 7 5 0,-4 5 1 0,0 3 0 16,-1 9-23-16,-3 15-4 0,-1 0 0 0,0-4-1 15,5-8-15-15,4 0-2 0,0-8-1 0,4-3 0 16,1-5-8-16,4-7-1 0,0-8-8 0,-1 0 12 16,6-8-47-1,-1-3-9-15,0-13-3 0,5-3 0 0,-1 4-180 0,1-9-36 0</inkml:trace>
        </inkml:traceGroup>
        <inkml:traceGroup>
          <inkml:annotationXML>
            <emma:emma xmlns:emma="http://www.w3.org/2003/04/emma" version="1.0">
              <emma:interpretation id="{4DE1225A-C2BB-4347-82D8-0B1105929E06}" emma:medium="tactile" emma:mode="ink">
                <msink:context xmlns:msink="http://schemas.microsoft.com/ink/2010/main" type="inkWord" rotatedBoundingBox="19417,5200 21146,5074 21181,5549 19452,5675"/>
              </emma:interpretation>
              <emma:one-of disjunction-type="recognition" id="oneOf9">
                <emma:interpretation id="interp13" emma:lang="" emma:confidence="1">
                  <emma:literal>as</emma:literal>
                </emma:interpretation>
                <emma:interpretation id="interp14" emma:lang="" emma:confidence="0">
                  <emma:literal>on</emma:literal>
                </emma:interpretation>
                <emma:interpretation id="interp15" emma:lang="" emma:confidence="0">
                  <emma:literal>ors</emma:literal>
                </emma:interpretation>
                <emma:interpretation id="interp16" emma:lang="" emma:confidence="0">
                  <emma:literal>an</emma:literal>
                </emma:interpretation>
                <emma:interpretation id="interp17" emma:lang="" emma:confidence="0">
                  <emma:literal>in</emma:literal>
                </emma:interpretation>
              </emma:one-of>
            </emma:emma>
          </inkml:annotationXML>
          <inkml:trace contextRef="#ctx0" brushRef="#br0" timeOffset="27352.9849">18295 4317 1854 0,'53'-20'40'0,"-35"12"9"0,-14-3 2 0,-4-1 1 0,-4 4-41 0,-5 0-11 0,0 0 0 0,-4 5 0 15,-5-1 25-15,1 4 3 0,-5-4 1 0,0 8 0 16,-4 3 28-16,-5 5 6 0,0 4 1 0,0 3 0 16,-4 5-52-16,0 3-12 0,-9 4 0 0,5 4 0 15,-1 4 0-15,1 0 0 0,8-4 0 0,5 0 0 16,4 1 12-16,0-9 5 0,4 4 2 0,5-4 0 15,0-3-19-15,4-5 0 0,9-3 8 0,0-4-8 16,0-12 0-16,0 0 0 0,9 0 0 0,4-4 0 16,14 4 0-16,-1-8 0 0,5-8 0 0,4 1 0 15,-5-5 0-15,10-3 0 0,-9-1 0 0,8 1 0 16,-4-8 0-16,0 0 0 0,0-1 0 0,0 1 0 16,1 4 12-16,-6 0-2 0,-3 3 0 0,3 5 0 15,-3 3 10-15,-1 4 3 0,-8 5 0 0,-1 7 0 16,-4 0-3-16,-4 3-1 0,-5 9 0 0,-4 4 0 0,5 3-2 15,-5 9 0-15,-9-1 0 0,0 0 0 0,5 4-17 16,-9 1 8-16,4-9-8 0,5 0 0 0,-1 1 0 0,1-5 0 16,4-3 0-16,0-1 0 0,4-3 0 0,-4-12-11 15,5 8 11-15,-5-8-10 0,8 4-3 0,1-8-1 16,4-4 0-16,0 4 0 0,-4-4 14 0,9 1 15 16,-1-5-3-16,5-4-1 0,5-3-11 0,-1-1 0 15,5-7 9-15,4 0-9 0,4-4-11 0,-4-1-6 16,9-3-2-16,-4 0 0 0,3 8 19 0,1-4 0 15,9 7 0-15,0 1 0 0,-5 3 0 0,5 9 0 16,-5-1 0-16,0 8 0 0,0 4 14 0,-8 4 6 16,-5 0 2-16,0 8 0 0,-4-1-10 0,-1 5-1 15,-8-1-1-15,5 5 0 0,-10-1 18 0,-4 1 3 16,-4-1 1-16,0 1 0 0,0-1-32 0,-9-3 0 0,0-4 0 16,-5 3 0-16,-3-3 48 0,-1 0 4 0,-9-1 1 0,1 1 0 15,-1-8-27-15,-8 4-6 0,-9-8 0 0,0 4-1 16,-5-8-19-16,-4 4-9 0,-4-8 1 0,-5 4 0 31,-4-4-81-31,0 4-16 0,0 1-3 0,-9-5-1 0</inkml:trace>
        </inkml:traceGroup>
      </inkml:traceGroup>
      <inkml:traceGroup>
        <inkml:annotationXML>
          <emma:emma xmlns:emma="http://www.w3.org/2003/04/emma" version="1.0">
            <emma:interpretation id="{4F2C5048-A5D8-4FE1-B9F7-699730FB47CF}" emma:medium="tactile" emma:mode="ink">
              <msink:context xmlns:msink="http://schemas.microsoft.com/ink/2010/main" type="line" rotatedBoundingBox="1918,7583 29140,6034 29294,8750 2072,10299"/>
            </emma:interpretation>
          </emma:emma>
        </inkml:annotationXML>
        <inkml:traceGroup>
          <inkml:annotationXML>
            <emma:emma xmlns:emma="http://www.w3.org/2003/04/emma" version="1.0">
              <emma:interpretation id="{746F9712-0FBC-4A78-8A16-F23290FB2CAF}" emma:medium="tactile" emma:mode="ink">
                <msink:context xmlns:msink="http://schemas.microsoft.com/ink/2010/main" type="inkWord" rotatedBoundingBox="1960,8325 4537,8179 4630,9806 2053,9953"/>
              </emma:interpretation>
            </emma:emma>
          </inkml:annotationXML>
          <inkml:trace contextRef="#ctx0" brushRef="#br0" timeOffset="28404.8524">702 7557 576 0,'0'0'25'0,"5"-7"6"0,-5-5-31 0,0 0 0 15,0-3 0-15,0 3 0 0,0 0 124 0,0-3 20 16,-5 3 3-16,1-4 1 0,0 1-52 0,-1 3-11 16,1 0-1-16,-5 4-1 0,5 1-9 0,-1-1-2 15,-4 0 0-15,9 8 0 0,-8 4 3 0,-1 0 0 16,-4 4 0-16,4 7 0 0,-9 9-18 0,1 7-3 16,-5 4-1-16,0 16 0 0,-4 7-5 0,-5 5 0 15,0 3-1-15,1 12 0 0,3 0 5 0,1 0 0 16,8 0 1-16,1-4 0 0,12-4-19 0,-8-4-4 15,9-3-1-15,8 3 0 0,9-7 4 0,1-5 1 16,3 1 0-16,9-1 0 0,5-3-20 0,4-4-4 16,-4 0-1-16,4-8 0 0,0 0-9 0,-8-4-14 15,3-8 3-15,5 0 1 16,-8-3-123-16,3-9-25 0</inkml:trace>
          <inkml:trace contextRef="#ctx0" brushRef="#br0" timeOffset="28786.5177">1352 8064 1713 0,'-5'-31'76'0,"5"19"16"0,0-7-74 0,0-8-18 16,0-1 0-16,-4-3 0 0,4 0 73 0,4-4 11 16,5-4 3-16,4 0 0 0,0 4-14 0,1 4-2 15,3-1-1-15,5 5 0 0,4 0-21 0,-4 7-4 16,0 5-1-16,5 3 0 0,3 12-18 0,-8 4-4 16,0 8-1-16,4 7 0 0,1 8-13 0,3 8-8 15,-3 8 10-15,-5 12-10 0,4 3 22 0,0 1-2 16,-4 7 0-16,0 1 0 0,9-5 26 0,-5 0 5 15,-4-3 1-15,0-1 0 0,0-7-27 0,4 0-5 16,1-5 0-16,-5 1-1 0,-5-12-11 0,5 0-8 16,9-3 12-16,-5-5-12 0,-13-4 8 0,5-3-8 15,8-8 0-15,1-1 0 16,-1-3-100-16,-9-8-24 0,-3 0-5 0,3-8-647 16,14-3-130-16</inkml:trace>
          <inkml:trace contextRef="#ctx0" brushRef="#br0" timeOffset="29131.5323">2282 7686 1209 0,'4'-8'108'0,"5"0"-87"0,-5-3-21 0,-4 3 0 16,-8 0 106-16,8 8 17 0,8-4 3 0,-8 4 1 16,-13-4-6-16,13 4-1 0,0 0 0 0,0 0 0 15,-4 12-43-15,-1 0-9 0,-3 7-1 0,-6 9-1 0,10-1-13 0,-13 4-2 16,-10 8-1-16,1 4 0 15,4 0 11-15,0 4 3 0,-9 3 0 0,5 1 0 0,-5 0-26 16,1-1-5-16,8-3-1 0,-5 0 0 0,-8 0-15 16,0 0-3-16,13-1-1 0,-9-3 0 0,-8-4-1 15,8 0-1-15,1 0 0 0,12 0 0 0,0-4-11 16,1-3 0-16,-9-1 0 0,12-4 0 16,10-4-136-16,0-3-28 0,-5-1-7 0,0-7-967 15</inkml:trace>
          <inkml:trace contextRef="#ctx0" brushRef="#br0" timeOffset="29337.0432">2707 8279 1785 0,'13'-4'159'0,"-4"4"-127"0,-9 0-32 0,0 0 0 15,9 4 111-15,0 4 16 0,-5 3 3 0,1 5 1 16,-1-1-47-16,0 9-10 0,5-1-2 0,0 5 0 16,-13-1 2-16,8 4 0 0,9-4 0 0,0 5 0 15,-8-1-16-15,3-4-3 0,6 4-1 0,-1 0 0 16,0 1-35-16,0-5-7 0,-9-4-2 0,5-3 0 16,9 3-2-16,-5-3 0 0,-17-5 0 0,4 1 0 15,8-4 1-15,-3-1 0 0,-5-3 0 0,-5 0 0 16,-3 0-78-16,8-8-16 0,13 4-3 15,-13-4-770-15,-18 11-154 0</inkml:trace>
        </inkml:traceGroup>
        <inkml:traceGroup>
          <inkml:annotationXML>
            <emma:emma xmlns:emma="http://www.w3.org/2003/04/emma" version="1.0">
              <emma:interpretation id="{61BAFA01-AD7C-44CB-97D3-D1D9BDBD8BD2}" emma:medium="tactile" emma:mode="ink">
                <msink:context xmlns:msink="http://schemas.microsoft.com/ink/2010/main" type="inkWord" rotatedBoundingBox="5355,7831 8484,7653 8590,9521 5462,9699"/>
              </emma:interpretation>
            </emma:emma>
          </inkml:annotationXML>
          <inkml:trace contextRef="#ctx0" brushRef="#br0" timeOffset="30104.4443">3725 7741 1609 0,'-9'-4'35'0,"5"0"7"0,0-4 2 0,-1-4 2 0,5 5-37 0,0-5-9 16,0 4 0-16,-4 0 0 0,8 4 104 0,-4 0 18 15,0 4 4-15,0 0 1 0,13-3-61 0,-4 10-12 16,0 5-2-16,4 4-1 0,5 3-23 0,4 12-5 16,-5 4-1-16,9 8 0 0,-4 4 24 0,0 0 5 15,5 11 1-15,-5 1 0 0,-5-1 3 0,5 1 1 16,0-5 0-16,-4-3 0 0,-1 0-13 0,-4-4-3 16,-4-1 0-16,0-7 0 0,0-3-4 0,-1-5 0 15,-8 0-1-15,5-4 0 0,-1-7-9 0,1-1-2 16,-1-7 0-16,-4-4 0 0,0-8-24 0,0 0 0 15,4 8 0-15,-4-8-11 0,0 0 36 0,9-8 7 16,0-4 2-16,8 0 0 0,1-3-34 0,0-5 0 0,-5-3 0 16,4-4 0-16,5-5 0 0,0-3 0 0,0-4 0 15,0 0 0-15,0-4 12 0,4 0-4 0,-8-7 0 0,4-1-8 16,0 4 8-16,0-3-8 0,0-1 0 0,-5 0 0 16,1 1 0-16,4-1 0 0,-9-4 0 0,4 5 0 15,1 3 0-15,-1 4 0 0,1-4 0 0,-1 8-9 16,1 4-6-16,0 4-1 0,-10 7 0 0,10 5 0 15,-5 3-60-15,-4 5-13 0,4 3-3 0,-13 8 0 16,0 0-80-16,4 8-17 0,1 7-3 0</inkml:trace>
          <inkml:trace contextRef="#ctx0" brushRef="#br0" timeOffset="30504.3949">5125 7706 1382 0,'4'-12'123'0,"5"-8"-99"16,-5 1-24-16,5-1 0 0,4-7 155 0,0 4 25 15,1-5 6-15,-1 1 1 0,0 4-87 0,4 3-16 0,-3 1-4 0,-1 7-1 16,4-4-16-16,1 5-3 0,-5 3-1 16,0 4 0-16,0 0-23 0,5 8-5 0,-5 4-1 0,5 3 0 15,-1 13-12-15,1-1-2 0,4 5-1 0,0 3 0 16,4 8 9-16,-4 4 3 0,9 3 0 0,-10 5 0 16,1 4 9-16,5-1 1 0,-5-7 1 0,4 0 0 15,0 0-25-15,5-4-5 0,-5 0 0 0,-4-8-8 16,5-4 11-16,-1 0-11 0,-4-4 10 0,0-3-10 15,-5-5 9-15,1 1-9 0,4-1 8 0,-5-7-8 16,1 3-28-16,-1-3-10 16,1 0-2-16,-5 0-1 0,0-5-110 15,1-3-21-15,-6 4-5 0,-3-4-915 0</inkml:trace>
          <inkml:trace contextRef="#ctx0" brushRef="#br0" timeOffset="30759.5572">6160 7397 1036 0,'0'0'46'0,"0"0"10"0,-4-11-45 0,4 11-11 16,4-8 0-16,-4 8 0 0,0 0 192 0,0 0 36 15,0 0 7-15,0 0 1 0,-4 12-112 0,-1 3-24 16,-3 1-4-16,3 7 0 0,-4 5 9 0,-4 3 3 16,0 8 0-16,-9 4 0 0,0 7-24 0,-4 1-5 15,0 4-1-15,-10 3 0 0,6-3-34 0,-5-1-6 16,-5 1-2-16,1-4 0 0,-1-5-20 0,1 1-5 15,4 0-1-15,0-4 0 0,-1-4-10 0,1-4 0 16,0 0 0-16,5-4 0 16,-1-3-44-16,4-1-5 0,6-8-1 0,3 1 0 15,0 3-123-15,5-7-25 0,0 3-5 0,4-3-1 0</inkml:trace>
          <inkml:trace contextRef="#ctx0" brushRef="#br0" timeOffset="31933.4115">5542 6879 1094 0,'-18'-8'97'0,"14"4"-77"16,-5 0-20-16,0 0 0 0,-4-4 113 0,4 5 19 15,5-1 4-15,4 4 1 0,-9-8-21 0,5 4-4 16,4 4 0-16,0 0-1 0,0 0-44 0,0 0-9 15,0 0-2-15,13-4 0 0,0-4-22 0,0 8-5 16,5-4-1-16,-1 4 0 0,9-7 7 0,-4 7 1 16,9-8 0-16,4 8 0 0,5-4 5 0,4 4 2 15,-1-8 0-15,10 8 0 0,-9 0-23 0,4-4-5 16,0-4-1-16,1 1 0 0,3 3-14 0,1 0 0 0,-9 4 0 16,9-4 0-1,4 4-120-15,0 4-28 0,0-4-4 0</inkml:trace>
          <inkml:trace contextRef="#ctx0" brushRef="#br0" timeOffset="31218.3351">6467 8189 2120 0,'0'0'94'0,"0"0"19"0,0-8-90 0,0 8-23 15,0 0 0-15,9-8 0 0,-5 5 53 0,10-1 7 16,-6 4 0-16,5-4 1 0,5 0-16 0,0 4-3 16,-1-4-1-16,5 0 0 0,0 0-33 0,4 0-8 15,1 0 0-15,-5 4 0 0,4 0 0 0,-9 0 0 16,5 8 0-16,-4-4 0 0,0 4 0 0,-10 0 0 15,1-1 0-15,0 5 0 0,0 4 0 0,-9-5 0 16,-5 5 0-16,5 0 0 0,-4-1 31 0,-1 1 4 0,-8 3 1 0,9 1 0 16,-9-1 12-16,4 1 4 0,-4 3 0 0,0-3 0 15,-1 3-4-15,6-3 0 0,-5-5 0 0,4 5 0 16,0-5-28-16,5 1-7 0,-1 0-1 0,-4-1 0 16,9 1-1-16,0-5-1 0,0 1 0 0,0-12 0 15,14 8-10-15,-1-4 0 0,0 4 0 0,0-4 0 16,5-4-16-16,8 0-1 0,0-4-1 0,1 0 0 15,3-8-170-15,5 0-35 16</inkml:trace>
        </inkml:traceGroup>
        <inkml:traceGroup>
          <inkml:annotationXML>
            <emma:emma xmlns:emma="http://www.w3.org/2003/04/emma" version="1.0">
              <emma:interpretation id="{39B720F6-A43A-4AD1-8783-2BAD8ECBFC62}" emma:medium="tactile" emma:mode="ink">
                <msink:context xmlns:msink="http://schemas.microsoft.com/ink/2010/main" type="inkWord" rotatedBoundingBox="9431,7156 12694,6970 12822,9215 9559,9401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4017.1334">10236 7117 892 0,'17'-20'40'0,"-8"12"8"0,0-3-39 0,4-1-9 16,0-4 0-16,0 1 0 0,1-5 106 0,-6 1 19 16,1 3 4-16,0-3 1 0,-5-1-26 0,1 5-4 15,-1-1-2-15,1 0 0 0,-5 1-10 0,-5 3-1 16,5 0-1-16,0 1 0 0,0-1-18 0,0 4-4 0,-4 0-1 0,-5 1 0 16,-4 7-27-16,-5-4-4 0,1 0-2 0,-5 0 0 15,-5 8-11-15,1-4-3 16,-5 4 0-16,5 0 0 0,-5 7-4 0,1 1 0 0,-1 4-1 15,0 3 0-15,1 1 5 0,-1 7 0 0,0 4 1 16,5 8 0-16,-5 4-17 0,5 8 10 0,4 3-10 0,0 1 8 16,4-1-8-16,1-3 0 0,8 4 0 0,0-5 0 15,9-3 0-15,0-4 12 0,0-4-12 0,9-4 12 16,0-7-12-16,0-1 12 0,4-8-12 0,0-3 12 16,4-4-4-16,1-8 0 0,4-4 0 0,0-4 0 15,0-4 20-15,4 0 3 0,0-8 1 0,1 1 0 16,-1-9-32-16,0-3-13 0,-4 0 1 0,5-8 0 15,-1-4 12-15,-4 0 8 0,4-4 0 0,-4 0-8 16,0-8 9-16,0 8-9 0,4 4 0 0,-4 0 9 0,0 0 0 0,0 4 0 16,-4 8 0-16,-5 0 0 0,4 7-9 0,-3 1 0 15,3-1 0-15,1 5 0 0,-5 3 0 0,-4 4 0 16,4 0 0-16,-4 4 0 0,-5-3 0 0,-4 7 0 16,0 0 0-16,0 0 0 0,9 0 0 0,-9 0 0 15,0 0-14-15,0 0 5 0,0 0 9 0,0 0 0 16,0 0 0-16,0 0 0 0,0 0 0 0,0 7 0 15,0-7 0-15,-5 12 0 0,-3 0 0 0,-1-4 0 16,0-1 0-16,-4 5 0 0,4 0 0 0,0 3 11 16,1 1-3-16,-1 3 0 0,0-3-8 0,5 7 0 15,-10 9 0-15,1-1 0 0,0 4 0 0,0 0 0 16,-5 0 0-16,1 4 0 0,-1 4 0 0,-4 0 0 16,0 4 8-16,1 7-8 0,3-3 0 0,0 0 0 0,1-4 0 15,-1 3 0-15,1 1 0 0,-1 0 8 0,5-5-8 16,4-3 8-16,-8-4 2 0,4 0 0 0,4-4 0 15,-4-3 0-15,4-1-2 0,0-8 0 0,0 1 0 0,1-1 0 16,3-11-8-16,1 3 0 0,-1-3 0 0,1-4 0 16,4-4 28-16,0-4 3 0,0 0 1 0,0 0 0 15,0 0-52 1,0 0-9-16,0 0-3 0,0-8 0 0,4-4 32 0,-4 4 0 0,9-7 0 0,-4-1 0 16,3-3 0-16,1-1 0 0,4 1 0 0,0 3 0 15,1 4 0-15,-1-3 0 0,0 3 0 0,4 0 0 16,-8 5 0-16,9-1 0 0,-5 0 0 0,-4 4 0 0,4 4 0 15,-4 0 0-15,4 4 0 0,0 4 0 0,-4 0 0 16,4 3 0-16,0 9 0 0,0-1 0 0,0 1-11 0,-4-1 11 16,9 5-12-16,-5-5 12 15,4 5-131-15,-3-5-19 0,-1 4-4 0,0-3-941 16</inkml:trace>
          <inkml:trace contextRef="#ctx0" brushRef="#br0" timeOffset="34340.6183">10995 7784 2156 0,'13'-4'48'0,"-13"4"9"0,0 0 3 0,0 0 0 0,0 0-48 0,0 0-12 0,0 0 0 0,9-4 0 16,-9 4 52-16,9 4 8 0,-1-4 1 0,1 7 1 15,0 5-11-15,0 0-3 0,-1 7 0 0,1 1 0 16,-4-5-1-16,-1 5-1 0,0 11 0 0,1-4 0 16,-1 5-30-16,1-5-7 0,-5 8-1 0,0-4 0 15,-5 0-8-15,5 1 0 0,5-5 9 0,-5 0-9 16,0 0 0-16,0-7-13 0,4 3 1 0,0-7-798 15,1 0-160-15</inkml:trace>
          <inkml:trace contextRef="#ctx0" brushRef="#br0" timeOffset="32814.8285">7797 7308 1332 0,'-5'-8'59'0,"10"0"12"0,-5 0-57 0,4 1-14 0,-4-5 0 0,4 4 0 0,1 0 111 0,-1 8 19 16,1-8 4-16,-1 8 1 0,0 8-47 0,-4-8-8 16,0 0-3-16,18 16 0 0,-5 11-22 0,5 0-5 15,-1 9-1-15,1 6 0 0,-1 1-7 0,1 8-2 16,4 0 0-16,0 3 0 0,0 1-3 0,-5 3-1 16,5-7 0-16,0 4 0 0,-4-1-8 0,-1-7-1 15,5 0-1-15,-4-8 0 0,-1-4 9 0,-4-8 1 16,0-3 1-16,1-5 0 0,-1 1 10 0,-4-5 1 15,-1 1 1-15,1-8 0 0,0-1-28 0,4 1-5 16,-9 0-2-16,5 0 0 0,-4 0 6 0,3-4 0 16,-3 3 1-16,-1 5 0 0,0-4-21 0,5 0 0 15,-4-1 0-15,3 5 0 0,-12-4 0 0,4-8 0 16,0 0 0-16,4 4 8 0,-4-4-8 0,9 4-8 0,-9-4 8 16,0 0-12-16,9-4 12 0,0 0 0 0,-5-8 0 15,9 1 0-15,-4-5 0 0,4 0 0 0,5-7 0 0,-5 0 0 16,9-9 25-16,-5-3 4 0,1-4 1 0,4-7 0 15,0-1-22-15,4-8-8 0,-4 1 0 0,4-1 0 16,-4 4 0-16,5 1 0 0,-1-5 0 0,0 4 0 16,1 8 0-16,-1-3-18 0,0-5 2 0,1 8 1 15,3 4 15-15,-3 4 0 0,-5 0 0 0,0 0 0 16,-1 0 0-16,-7 3 0 0,-1 5-10 0,0 0 10 16,5 3-36-16,-5 1-2 0,-5 7-1 0,1 1 0 15,-4-1-153-15,3 8-30 0,6-3-6 0,-10 3-2 16</inkml:trace>
          <inkml:trace contextRef="#ctx1" brushRef="#br0">9034 6255 0,'0'0'0,"0"0"16,0 0 0,0 0-16,0 0 15,0 0 1,0 0-16,0 0 31,0 0-31,0 0 0,0-102 16</inkml:trace>
        </inkml:traceGroup>
        <inkml:traceGroup>
          <inkml:annotationXML>
            <emma:emma xmlns:emma="http://www.w3.org/2003/04/emma" version="1.0">
              <emma:interpretation id="{4CB4EA6E-2657-4ED6-9E9F-1B0EC1F473D3}" emma:medium="tactile" emma:mode="ink">
                <msink:context xmlns:msink="http://schemas.microsoft.com/ink/2010/main" type="inkWord" rotatedBoundingBox="13646,7596 15662,7481 15751,9053 13735,9168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5498.8909">11947 6699 115 0,'0'0'10'0,"0"0"-10"16,0 0 0-16,0 0 0 0,9-4 176 0,-1-3 34 15,6-1 6-15,-6 4 2 0,-8 4-78 0,9-8-15 16,0 4-3-16,-9 4-1 0,9 0-36 0,0 0-7 16,-9 0-2-16,13 0 0 0,-5 4 9 0,-8-4 2 15,9 4 0-15,0 0 0 0,4 8-20 0,-4-1-4 16,0-3-1-16,4 8 0 0,-4 7-19 0,8 1-4 0,1 3-1 0,-1 4 0 15,5 4-3-15,-4 8-1 0,4 4 0 0,-5 7 0 16,5 5 11-16,0 3 3 0,-9 5 0 16,5 3 0-16,-5 0 13 0,-4 0 3 0,0 4 1 0,-5-3 0 15,0-5-12-15,1 0-2 0,-5-3-1 16,0-5 0-16,0-3-15 0,0-5-3 0,0-3-1 0,-5-4 0 16,-3-8-9-16,3 0-2 0,-4-8 0 0,1-3 0 15,-1-9-7-15,0-3-1 0,0 0-1 16,-4 0 0-16,0-5-11 0,4-3 0 0,-4 0 0 0,0 4 0 15,4-4-26-15,-4 0-7 16,0 0-2-16,0 0 0 0,-5-1-100 0,-4 5-20 0,5-4-4 16,-1 4-660-16,-4-4-132 0</inkml:trace>
          <inkml:trace contextRef="#ctx0" brushRef="#br0" timeOffset="36536.9438">13408 7031 1231 0,'4'-16'54'0,"-4"8"12"0,5 1-53 0,-1-5-13 0,-4-4 0 0,4 9 0 16,1-5 101-16,-1 4 18 0,-4 0 3 0,0 8 1 15,5-8-15-15,-5 8-2 0,0 0-1 0,0 0 0 16,0 0-48-16,0 12-9 0,0 4-3 0,-5 7 0 16,1 8-15-16,-5 12-3 0,0 8-1 0,5 4 0 15,-9 7 2-15,4 8 0 0,-9-4 0 0,10-3 0 16,-6-1-7-16,6 1-1 0,-5-9 0 0,-1 1 0 15,1-8-6-15,4-4-2 0,-4-8 0 0,5-4 0 16,-1-4 14-16,-4-7 2 0,4-9 1 0,0 1 0 16,5-8 13-16,4-4 2 0,-9-4 1 0,4 0 0 15,1-8-26-15,0 1-6 0,4-9-1 0,0-3 0 16,0-4-12-16,4-1 0 0,0-3 0 0,1-4 0 0,4 0 0 16,-1-4 0-16,6 4 0 0,-6-4 0 0,1 4 12 15,4-4 0-15,0 0 0 0,1 4 0 0,-1-4-12 16,4 3 0-16,-4-3 0 0,1 0 0 0,3 0 0 0,-4 4 0 15,5 4 0-15,-1 0 0 0,5 0 0 0,-4 3 0 16,-1 1 0-16,1 4 0 0,0 3 0 0,4 5 0 16,-9 3-8-16,4 0 8 0,1 4 0 0,-1 1-10 15,-4-1 10-15,-4 4-8 0,0 4 8 0,4 4 0 16,0 0 0-16,-8 4 0 0,-5 3 0 0,9 1-8 16,-5 4 8-16,5 3-8 0,-9 1 8 0,0 7 0 15,4 0 8-15,-4 0-8 0,9 1 11 0,-5 3-3 16,1 0 0-16,3 0 0 0,6-7 0 0,-1 3-8 15,-5 4 12-15,10 0-4 0,-5 1 10 0,5 3 2 0,-1-4 0 0,1 0 0 16,-1 4-20-16,1-4 8 0,-1 1-8 0,-3-1 0 16,-1 0 14-16,4-4-4 0,-3 5-1 0,-1-9 0 15,-5 4-9-15,1-3 10 0,0-5-10 0,0 5 10 32,0-9-78-32,-1 5-16 0,1-9-4 0,0-3-758 0,-5 0-152 0</inkml:trace>
        </inkml:traceGroup>
        <inkml:traceGroup>
          <inkml:annotationXML>
            <emma:emma xmlns:emma="http://www.w3.org/2003/04/emma" version="1.0">
              <emma:interpretation id="{5FBA69D7-70B0-4C51-9C16-9D736A5AAD19}" emma:medium="tactile" emma:mode="ink">
                <msink:context xmlns:msink="http://schemas.microsoft.com/ink/2010/main" type="inkWord" rotatedBoundingBox="16574,6928 22737,6577 22848,8527 16684,8877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3619.0303">17874 6684 172 0,'0'0'8'0,"0"0"1"0,0-8-9 0,0 8 0 15,0 0 0-15,0-8 0 0,0-4 310 0,5 5 60 16,-5 7 12-16,0-8 2 0,4 0-248 0,-4 8-49 16,0 0-11-16,0 0-1 0,0 0-15 0,0 0-4 15,4-8 0-15,-4 8 0 0,0 0-44 0,0 0-12 16,0 0 0-16,0 0 0 0,0 0 8 0,0 0 0 16,9 4 0-16,-9-4 0 0,9 8-8 0,0 0 0 15,-5 3 0-15,5 1 0 0,-9-12 0 0,9 8 13 16,-5 4-3-16,5 3-1 0,-5-3 7 0,0 4 0 15,1-5 1-15,-1 5 0 0,5-1 7 0,-5 1 0 16,1 0 1-16,-1 3 0 0,1 1-1 0,3 3 0 16,-3 0 0-16,4 5 0 0,-5 3-5 0,0 4-2 15,5-4 0-15,0 8 0 0,0 0 0 0,-5 4 0 0,5 4 0 16,0-8 0-16,4-4-4 0,0-4-1 0,-4-3 0 16,-1-5 0-16,6-4-12 0,-6 1 0 0,-3-8 0 15,4-1 0-15,-1-3 0 0,-3 0 0 0,-5-8 0 0,0 0 0 16,4 8 9-16,-4-8-1 0,0 0 0 0,0 0 0 15,0 0 0-15,0 0-8 0,0 0 12 0,0 0-4 16,0 0 12-16,0 0 3 0,0 0 0 0,0 0 0 16,0 0 2-16,0 0 1 0,0 0 0 0,0 0 0 15,0 0-26-15,0 0 0 0,0 0 0 0,0 0 0 0,0 0 0 0,0 0 0 16,0 0 0-16,0 0 0 0,0 0 0 16,0 0 0-16,0 0 0 0,0 0 0 0,4 8 0 0,-4-8 0 15,0 0 0-15,0 0 0 0,0 0 0 0,0 0 0 16,0 0 0-16,0 0 0 0,0 11 0 0,0-11 0 15,0 8 0-15,0-8 0 0,0 0 0 0,5 12 0 16,-5-12 0-16,0 8 0 0,0-8 0 0,0 0 0 16,0 0-14-16,0 0 5 0,0 0 9 0,0 0 0 15,0 0 0-15,0 0 0 0,0 0 0 0,0 0 0 16,0 0 0-16,0 0 8 0,0 0-8 0,0 0 9 16,0 0-9-16,0 0 10 0,4 7-10 0,-4-7 0 15,0 0 0-15,0 0 0 0,0 0 0 0,0 0 0 16,0 0 0-16,0 0 0 0,0 0 0 0,0 0 12 15,0 0-4-15,0 0 0 0,0 0-8 0,0 0-9 16,0 0 9-16,0 0-13 0,0 0 13 0,0 0 0 0,0 0 0 16,0 0 0-16,0 0 0 0,0 0 0 0,0 0 0 0,0 0 0 15,0 0 0-15,0 0 0 0,0 0 0 0,0 0-9 16,0 0 9-16,0 0 0 0,0 0 0 0,0 0 0 16,0 0 0-16,0 0 0 0,0 0 0 0,0 0 0 15,9-4 0-15,-9 4 12 0,0 0-2 0,0 0-1 16,0 0-9-16,0 0-11 0,0 0 3 0,0 0 0 15,0 0 8-15,0 0 0 0,0 0 0 0,0 0 0 16,0 0 0-16,0 0 11 0,0 0-3 0,0 0 0 16,0 0-8-16,0 0-12 0,4-3 2 0,-4 3 1 15,0 0 9-15,0 0 0 0,0 0 0 0,0 0 0 16,0 0 0-16,0 0 0 0,0 0 0 0,0 0 0 16,0 0 0-16,0 0 0 0,0 0 0 0,0 0 0 0,0 0 0 15,0 0 0-15,0 0 0 0,0 0 0 0,0 0 0 0,0 0 0 16,0 0 0-16,0 0 0 0,0 0 0 0,0 0 0 15,0 0 0-15,0 0 0 0,0 0 0 0,0 0 0 16,0 0 0-16,0 0 0 0,0 0 0 0,0 0 0 16,9 0 0-16,-9 0 0 0,0 0 0 0,0 0 0 15,0 0 0-15,0 0 0 0,0 0 0 0,0 0 0 16,0 0 0-16,0 0 0 0,0 0 0 0,0 0 0 16,0 0 0-16,0 0 0 0,0 0 0 0,0 0 0 15,0 0 0-15,0 0 0 0,0 0 0 0,0 0 0 16,0 0 0-16,0 0 0 0,0 0 0 0,5 3 12 15,-5-3-4-15,0 0 0 0,0 0-8 0,8 8-12 16,-8-8 4-16,0 0 0 0,0 0 8 0,0 0 0 16,5 8 0-16,-5-8 0 0,0 0 0 0,0 0 0 0,0 0 0 15,0 0 0-15,0 0 0 0,0 0 0 0,0 0 0 16,0 0 0-16,0 12 0 0,0-12 0 0,0 0 0 0,9 8-8 16,-9 7 8-16,0-15 0 0,4 8 0 0,-4-8 0 15,4 12 0-15,-4-12 0 0,0 0 0 0,5 7 0 16,-5-7 0-16,0 0 0 0,0 0 0 0,0 0 0 15,0 0 0-15,0 0 0 0,0 12 0 0,0-12 0 16,0 0 0-16,0 0 0 0,0 0 0 0,0 0 8 16,0 0-8-16,0 0 0 0,0 0-8 0,4 8 8 15,-4-8 0-15,0 0 0 0,0 0 0 0,0 0 0 16,0 0 0-16,4 8 0 0,-4-8 0 0,0 0 0 16,0 0 0-16,0 0 0 0,0 0 0 0,0 0 0 15,0 0 0-15,0 0 0 0,0 0 0 0,0 0 8 0,0 0-8 16,0 0 0-16,0 0-8 0,0 0 8 0,0 0 0 15,0 0 0-15,0 0 0 0,0 0 0 0,0 0 0 0,0 0 0 16,0 0 0-16,0 0 0 0,0 0 0 0,0 0 0 16,0 0 0-16,0 0 0 0,0 0 0 0,0 0 0 15,0 0 0-15,0 0 0 0,0 0 0 0,0 0 0 16,0 0 0-16,0 0 0 0,0 0 0 0,0 0 0 16,0 0 0-16,0 0 0 0,0 0 0 0,0 0 0 15,0 0 0-15,0 0 0 0,0 0 0 0,0 0 0 16,0 0 0-16,0 0 0 0,0 0 0 0,0 0 0 15,0 0 0-15,0 0 0 0,0 0 0 0,0 0 0 16,0 0 0-16,0 0 0 0,0 0 0 0,0 0 0 16,0 0 0-16,0 0 0 0,0 0 0 0,0 0 0 15,0 0 0-15,0 0 0 0,0 0 0 0,0 0 0 0,0 0 0 16,0 0 0-16,0 0 0 0,0 0 0 0,0 0 0 16,9-8 0-16,-9 0 0 0,5 4 0 0,-1-4 0 0,0 1 0 15,1-5 8-15,-1 0-8 0,1 1 8 0,-1-1-8 16,5-4 0-16,-1-3 0 0,1-1 0 0,4 1 8 15,-4-1-8-15,9-7 0 0,-1-4-8 0,-4 0 8 16,-4 3 0-16,4-3 0 0,1-4 0 0,3 4 0 16,1-4 8-16,-1-4-8 0,5 4 10 0,0-1-10 15,0-6 0-15,-4 3 8 0,-1-4-8 0,5 0 0 16,-4-8 0-16,-1 0 0 0,1 5 0 0,-5 7 0 16,0 0 0-16,0 3 0 0,-4 5 0 0,4 4 0 15,-4 7 0-15,-5 1-10 0,1 7 2 0,-1 4 0 0,-4 8 8 16,0 0 0-16,0 0 0 0,0 0 0 15,0 0-43-15,0 0-6 0,0 0-2 0,0 0 0 16,0 0-5-16,0 0 0 0,0 0-1 0,0 0 0 16,0 0-74-16,0 0-14 0,0 0-3 0</inkml:trace>
          <inkml:trace contextRef="#ctx0" brushRef="#br0" timeOffset="44204.5988">19318 6848 1638 0,'0'0'36'16,"0"-12"7"-16,4-4 1 0,-4-3 3 0,9 3-38 0,-5 1-9 0,0-1 0 0,5-4 0 0,-4 1 88 0,-1-1 16 15,5-3 4-15,0-4 0 0,-1-1-27 0,1 1-5 16,0 4 0-16,4-5-1 0,0 9-29 0,0-1-6 15,1 5 0-15,3-1-1 0,-4 8-24 0,5 1-5 16,-1-1-1-16,1 4 0 0,-1 4 0 0,1 0 0 16,0 4 0-16,3 4 0 0,1 3 7 0,0 1 0 15,0 8 1-15,-4 3 0 0,-1 0-7 0,5 9-2 16,0 3 0-16,5 0 0 0,-5 4 22 0,4 0 4 16,-4 8 1-16,0 3 0 0,4-3-12 0,-4 0-3 15,0 0 0-15,0-1 0 0,0 1-12 0,0-4-8 16,-9-4 8-16,0-8-8 0,5 1 0 0,-5-5 0 15,-4-4 0-15,-1-7 0 0,5-1-8 0,-4 1-7 16,0-8-1-16,4 4 0 16,-8-5-70-16,-5-7-14 0,0 0-4 0,0 0 0 15,8 4-121-15,-8-4-25 0,0 0-5 0,14-11-1 0</inkml:trace>
          <inkml:trace contextRef="#ctx0" brushRef="#br0" timeOffset="44387.9169">20379 6274 2120 0,'0'0'94'0,"0"0"19"15,0 0-90-15,-9 4-23 0,5 8 0 0,-9 0 0 16,4 7 21-16,-4 8 0 0,-5 5 0 0,5 7 0 16,-4 7 33-16,-5 1 6 0,0 0 2 0,0 4 0 15,-4-1 17-15,4 1 3 0,-9-4 1 0,5 4 0 0,-5-9-47 16,0 5-10-16,-4-4-2 0,-4 0 0 15,-1 4 13-15,5-8 3 0,0 8 0 0,4-12 0 0,1-4-40 16,3-4-13-16,1 4 0 0,4-3 0 16,0-1-19-16,-4-4-3 0,8 5-1 0,1-5 0 15,-1 1-190-15,0-5-38 0</inkml:trace>
          <inkml:trace contextRef="#ctx0" brushRef="#br0" timeOffset="44889.5586">20796 6937 2098 0,'0'0'46'0,"0"0"10"0,9-4 1 0,0 0 3 0,4 1-48 0,4-5-12 0,-4 8 0 0,5-4 0 16,4 0 28-16,0 0 3 0,4 4 1 0,-8 0 0 15,4 0 10-15,0 4 2 0,0 0 1 0,0 0 0 16,-5 7-17-16,-4 1-4 0,-4 0-1 0,4 0 0 16,-4 3-6-16,-9 1-1 0,0-1 0 0,0 1 0 15,-9-4-16-15,5 3 0 0,-5 1 0 0,-4-4 0 0,-5-1 16 0,1-3 2 16,4 0 1-16,-5 0 0 0,0-4-11 15,5-4-8-15,0 0 12 0,9 3-12 0,4-3 0 0,0 0 0 16,0 0 0-16,0 0 0 0,0 0 0 0,0 0 0 16,0 0 0-16,9 4 0 0,4 4 0 0,0 0-14 15,0 4 1-15,5-1 0 0,-5 1 13 0,4 8 0 16,-8-5-10-16,0 9 10 0,-9-5 0 0,-5 4 8 16,5 5 0-16,-4-1 0 0,-9 0 18 0,4 1 3 15,-4-1 1-15,-5 0 0 0,1 1-1 0,-1-5 0 16,1 0 0-16,-5-7 0 0,4 3-19 0,1-3-10 15,4-4 10-15,-5-1-10 16,5 1-90-16,0-8-24 0,0 4-5 0,-5-8-1007 0</inkml:trace>
          <inkml:trace contextRef="#ctx0" brushRef="#br0" timeOffset="39206.586">15408 6516 1249 0,'0'-19'55'0,"5"11"12"0,-1-4-54 0,1 0-13 16,-5 1 0-16,4 3 0 0,-4 8 80 0,4-8 12 15,1-4 4-15,-5 1 0 0,0 11-32 0,0 0-7 16,0 0-1-16,0-8 0 0,0 0-28 0,0 8-5 16,0 0-2-16,0 0 0 0,-9-4 14 0,9 4 2 15,-9 4 1-15,0 4 0 0,-4-4-4 0,5 7-1 16,-10 5 0-16,0 7 0 0,1 9 1 0,-1 3 0 15,-8 8 0-15,0 3 0 0,-5 1 26 0,0 8 4 16,1 3 2-16,-6 1 0 0,6-1-11 0,3 1-3 16,1-1 0-16,0-3 0 0,8 0-6 0,1 3-2 15,-1-3 0-15,5-1 0 0,9-3-19 0,4-4-4 16,0-4-1-16,0 3 0 0,4-3-12 0,0-4-8 16,5-4 8-16,4 1-8 0,0-1 8 0,5-4-8 15,0-8 10-15,-1 1-10 16,5 3-69-16,-4-4-20 0,4-3-4 0,-1-1-721 0,1-3-144 15</inkml:trace>
          <inkml:trace contextRef="#ctx0" brushRef="#br0" timeOffset="40197.8137">16347 6859 288 0,'35'-8'25'0,"-21"5"-25"0,-14 3 0 0,4-8 0 16,-4 0 187-16,9-4 32 0,4 4 6 0,-4-3 2 15,-14-1-79-15,14-4-16 0,13 9-4 0,-9-9 0 0,-8-3-24 0,3 3-4 16,6 4-2-16,-6-7 0 0,1-1-35 0,0 5-7 16,-9 3-2-16,9-4 0 0,-1 1-12 0,-3-1-2 15,-10 1-1-15,1 3 0 0,4 0-24 0,-4 4-5 16,-10-3-1-16,-3 3 0 0,-1 0 3 0,1 4 1 16,8 4 0-16,-13 0 0 0,-9 0-3 0,1 8-1 15,8 4 0-15,-5 3 0 0,-3 1 2 0,-1 3 0 16,5 5 0-16,-1 3 0 0,5 4-11 0,0 0 8 15,1 1-8-15,3-1 8 0,5 0-8 0,0 0 0 16,0 0 0-16,4-3 8 0,0-1-8 0,9 0 0 16,-4 1 0-16,4-5 8 0,-5-3-8 0,5-1 8 15,9-7-8-15,0 3 8 0,-5-3-8 0,5 0 0 16,4-8 9-16,5 3-9 0,4-7 0 0,-5 0 8 16,1-7-8-16,8 3 0 0,9-4 8 0,-4-8-8 0,-5 1 10 15,0-1-10-15,14-3 0 0,-9-1 0 0,-1-7 0 16,1 0-10-16,-5 3 10 0,1 1 0 0,8-8 10 15,-9 7-10-15,-4 5 0 0,0-1 0 0,0 5 0 0,-9-1 0 16,0 0 0-16,0 5 0 0,-4-1 0 0,-4 8 0 16,3 0 12-16,-8 4 10 0,0 0 2 0,0 0 0 15,0 0-12-15,0 0-1 0,-4 12-1 0,4-4 0 16,-4-1-10-16,-5 5 0 0,4 0 9 0,-8 3-9 16,0 1 0-16,0 4 0 0,9-1 0 0,-10 4 0 15,-3-3 0-15,4 3 0 0,4 1 0 0,0 7 0 16,-4 0 30-16,0 8 2 0,-5 4 0 0,1 4 0 15,8 0-5-15,-4 3-1 0,-9 1 0 0,0 0 0 16,13 3 15-16,-8-3 3 0,-5 0 1 0,4-4 0 0,-4-5-29 16,5-3-5-16,8-3-2 0,-4-5 0 0,-9-4 3 15,4-4 0-15,14-7 0 0,-1 0 0 0,-3-5-4 16,-1 1 0-16,9-4 0 0,0-8 0 0,0 0-8 0,0 0 0 16,0 0 0-16,0 0 0 15,0 0-59-15,0 0-13 0,0 0-4 0,0 0 0 16,0 0-152-16,13-12-32 0</inkml:trace>
          <inkml:trace contextRef="#ctx0" brushRef="#br0" timeOffset="41022.7627">16154 5955 1335 0,'0'0'59'0,"0"0"13"0,0 0-58 0,0 0-14 15,0 0 0-15,0 0 0 0,-4-8 70 0,4 8 11 16,4-4 3-16,5 0 0 0,0 4-20 0,4-4-4 16,0-4-1-16,9 4 0 0,9 4-2 0,-5 0 0 15,0 0 0-15,10-4 0 0,3 4-1 0,5 0 0 16,-5-3 0-16,5 3 0 0,0 0-20 0,0 3-4 15,0 1 0-15,0-4-1 0,-9 4-7 0,4 0-2 16,1 0 0-16,4 0 0 0,-14-4-10 0,1 4-1 16,4-4-1-16,5 4 0 0,-5 0-10 0,-9 0 0 15,-8 3 0-15,8-3-736 16,9 0-146-16</inkml:trace>
          <inkml:trace contextRef="#ctx0" brushRef="#br0" timeOffset="40522.87">16953 7409 1612 0,'17'4'72'0,"-17"-4"14"0,0 0-69 0,0 0-17 0,-4 12 0 0,4-1 0 16,4 9 128-16,-4-4 21 0,-8 7 5 0,-1 0 1 15,13 1-54-15,-8 3-10 0,-1-4-3 0,-3 1 0 16,3-5-20-16,1 5-5 0,4-1-1 0,-9-3 0 15,5-1-34-15,-1-3-6 0,1-1-2 0,4 1 0 16,-4-4-12-16,4-1-8 0,0-11 10 0,4 8-10 0,-4-8 0 16,0 0 0-16,0 0-8 0,4 12 8 15,9-8-52-15,-13-4-3 0,0 0-1 0,0 0-733 16,0 0-147-16</inkml:trace>
        </inkml:traceGroup>
        <inkml:traceGroup>
          <inkml:annotationXML>
            <emma:emma xmlns:emma="http://www.w3.org/2003/04/emma" version="1.0">
              <emma:interpretation id="{9315BDC7-5838-4BD7-9145-73F7FF2D27A3}" emma:medium="tactile" emma:mode="ink">
                <msink:context xmlns:msink="http://schemas.microsoft.com/ink/2010/main" type="inkWord" rotatedBoundingBox="23523,6961 29174,6640 29294,8750 23643,9071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6479.4387">24306 5927 1728 0,'0'0'76'0,"0"0"16"0,4-8-73 0,-4 8-19 16,0 0 0-16,0 4 0 0,0 12 33 0,-4 0 3 16,-5 11 1-16,-4 4 0 0,0 4 43 0,-5 4 9 15,-4 8 2-15,0 4 0 0,-4-1-16 0,-5 9-3 16,-4-1-1-16,-4 9 0 0,-5-5 10 0,4 4 3 15,-3-3 0-15,-10 3 0 0,5-8-48 0,-5-3-10 16,5 0-2-16,-1-5 0 0,6-3 7 0,7-8 1 16,-3-4 0-16,4 0 0 0,4 0-32 0,5-7 0 15,0-5 0-15,4 4 0 16,0-7-179-16,4-4-38 0</inkml:trace>
          <inkml:trace contextRef="#ctx0" brushRef="#br0" timeOffset="47009.0376">25284 6797 1670 0,'0'0'74'0,"0"0"15"0,0-8-71 0,0 8-18 15,0 0 0-15,0 0 0 16,0 0 68-16,-17 8 9 0,-5 4 3 0,4 3 0 16,1 1-13-16,-5 7-3 0,-9 4 0 0,-4 9 0 15,4-5 14-15,-4 12 2 0,-4 3 1 0,4 5 0 16,-1-8-12-16,1 4-2 0,5 0-1 0,-1-1 0 15,0 1-44-15,0 0-9 0,5-8-1 0,-5 0-1 16,-4-8-11-16,5 0 0 0,3 1 0 0,-3-9 0 16,12 0-76-16,-4-3-15 0,5-1-2 0,3-3-1037 15</inkml:trace>
          <inkml:trace contextRef="#ctx0" brushRef="#br0" timeOffset="46763.9528">24731 6848 2149 0,'0'0'47'0,"0"0"9"0,0 0 3 0,0 0 2 0,9 0-49 0,-9 0-12 0,0 0 0 0,0 0 0 16,0 0 42-16,0 11 6 0,0-3 0 0,0 4 1 0,-9-1-3 0,5 1-1 16,-5 0 0-16,1 0 0 0,-6 7-26 0,6-3-6 15,-6-5-1-15,6 9 0 0,3-8 0 0,-4 3-1 16,5-3 0-16,0 0 0 0,-1-5 24 0,5 5 5 16,0-12 0-16,0 12 1 0,5-1-23 0,3 1-5 15,1 0-1-15,4-4 0 0,1-1 7 0,8 1 1 16,-1 0 0-16,10 0 0 0,4 0 9 0,0 3 3 15,0-3 0-15,-4-4 0 0,-5 0-32 0,10 4 0 16,-1-4 0-16,0 0 0 16,-5-4-28-16,1 0-6 0,0-4-1 0,0-4 0 15,-5-4-118-15,-4-7-24 0,-5 3-5 0</inkml:trace>
          <inkml:trace contextRef="#ctx0" brushRef="#br0" timeOffset="45365.1775">21831 6188 1497 0,'14'-11'66'0,"-14"11"14"0,8-8-64 0,-8 8-16 0,0 0 0 0,9 12 0 0,4 3 144 0,0 5 24 16,-8 11 6-16,8 8 1 0,-9 4-105 0,5 4-21 15,-9 3-4-15,0 5-1 0,0 0 16 0,0 7 4 16,5-4 0-16,-5 5 0 0,-5-1 0 0,5-3 0 16,5-1 0-16,-5 5 0 0,0-5-32 0,0-3-7 15,0-5-1-15,8 1 0 0,-8-12 12 0,5 0 1 16,-5-8 1-16,9-3 0 0,-1-5-19 0,-3-7-4 16,-1-1-1-16,0-3 0 0,-4-4-3 0,0-8-1 15,0 0 0-15,0 0 0 0,0 0 18 0,14 0 3 16,-6-4 1-16,6 0 0 0,-6-8-20 0,1 1-3 15,4-5-1-15,-4 0 0 0,4-3-8 0,-4-5 0 16,0 1 0-16,8-8 0 0,-4 4 0 0,1-5 0 16,3-3 0-16,1-4 0 0,-1-4 0 0,5-3 12 15,5-5-12-15,-1-4 12 0,5 1-12 0,4-5 10 16,4-3-10-16,1-5 10 0,-10-3-10 0,5 4 0 16,9 4 0-16,-4-1 0 0,-1 5 0 0,-4 3 0 0,5 0 0 15,-5 5 0 1,-4 7-36-16,-1 0 1 0,-3 8 0 0,-5 12 0 15,-5-1-98-15,1 9-20 0,-5 3-4 0,0 4-1064 0</inkml:trace>
          <inkml:trace contextRef="#ctx0" brushRef="#br0" timeOffset="46146.2596">23121 6380 1267 0,'5'-8'112'0,"3"0"-89"16,6-8-23-16,-1 1 0 0,4-1 103 0,5-3 16 15,0-1 3-15,0 1 1 0,9-5-7 0,0 5-2 16,-1-1 0-16,-3 1 0 0,-1 3-35 0,0 1-7 16,1 3-2-16,-5 4 0 0,-1 4-14 0,1 4-4 15,-4 0 0-15,-5 4 0 0,5 8-32 0,-1-1-6 16,-4 5-2-16,5 7 0 0,-1 9 16 0,1 3 4 16,4 0 0-16,4 12 0 0,1-1-7 0,3 5-1 15,1 0 0-15,0 3 0 0,4 1-2 0,0-4-1 16,-4-1 0-16,-1-3 0 0,-3-4 5 0,-1 0 1 0,-4-4 0 15,0 0 0-15,-5 0-27 0,1-8 0 16,-9 4 8-16,0-11-8 0,-5 3 0 0,0 4 0 16,1-3 0-16,-5-1 0 15,0-4-99-15,-5 1-25 0,1-5-4 0,-5 8-2 16,0-7-101-16,1-8-20 0,-14 3-4 0,22-15-1 0</inkml:trace>
          <inkml:trace contextRef="#ctx0" brushRef="#br0" timeOffset="47430.216">26346 5802 2188 0,'-26'-3'48'0,"26"3"11"0,17 3 1 0,5 5 1 0,9 8-49 0,0 7-12 0,-5 12 0 0,0 12 0 16,-4 8 0-16,-4 3 0 0,-5 12 0 0,0 8 0 15,0 4 54-15,0 4 8 0,-4 4 2 0,-9-16 0 16,-4 8 40-16,-5-4 8 0,-4 4 1 0,0 0 1 16,-1-1-29-16,-3 1-5 0,-1-4-2 0,-12 28 0 15,3-21-54-15,-3-10-12 0,3-5-1 0,-3-4-1 16,-1-7 3-16,-4-9 1 0,-5-3 0 0,-4 0 0 15,1-8-14-15,-1-8 11 0,0-4-11 0,-9 1 10 16,5-5-36-16,0 0-7 16,-5-3-2-16,9-4 0 0,-4-1-185 0,0-3-38 0</inkml:trace>
          <inkml:trace contextRef="#ctx0" brushRef="#br0" timeOffset="57043.1455">27434 6828 799 0,'0'0'35'0,"0"0"8"0,0 0-35 0,0 0-8 0,0 0 0 0,0 0 0 16,-4 0 67-16,-5-4 11 0,4 0 2 0,-3 4 1 16,-1 0-26-16,0 0-6 0,-4-4-1 0,4 4 0 15,-4 0-12-15,-5 0-4 0,5 0 0 0,0 0 0 16,4 4 0-16,-8-4 0 0,4-4 0 0,0 0 0 15,-1 8-4-15,-3-4-2 0,-1 4 0 0,5-4 0 0,4 0-5 0,-4 8-1 16,0-8 0-16,0 0 0 0,13 0-5 0,-9 0-2 16,9 0 0-16,-9 0 0 0,-4 0-13 0,13 0 9 15,0 0-9-15,0 0 8 0,0 0 8 0,0 0 2 16,0 0 0-16,9-4 0 0,8 0-18 0,-8 4 0 16,0-4 8-16,4 4-8 0,0 4-12 0,0-4-7 15,1-4-1-15,-1 0 0 0,0 1 20 0,0 3 0 16,-4 0 0-16,4-4 0 0,-4 4 0 0,4-4 0 15,-4 4 0-15,4 0 0 0,-4 0 0 0,-1-4 0 16,6 0 0-16,-6 0 0 0,6 4 0 0,-6 0 0 16,6 0 0-16,-6 0 9 0,5 0 6 0,1 0 1 15,-6 4 0-15,1-4 0 0,4-4-24 0,0 4-5 16,-13 0-1-16,9 0 0 0,4 0 14 0,-4 0 0 16,4 4 0-16,-4-4 0 0,-9 0 0 0,0 0 0 15,9-4 0-15,-9 4 0 0,0 0 0 0,0 0 10 0,0 0-10 0,0 0 8 16,0 0 10-16,0 0 2 0,0 0 0 15,0 0 0-15,-9 0 4 0,0-8 2 0,-4 8 0 0,-4 0 0 16,3-4-5-16,-3 4-1 0,-5 0 0 0,-4 0 0 16,4-4-4-16,-5 4 0 0,1 4-1 0,0 0 0 15,-1-4-15-15,1 0 0 0,4 0 0 0,0 0 0 16,5 4 0-16,-5 0 0 0,4 0 0 0,9-4 0 16,9 0 0-16,0 0 0 0,0 0 0 0,0 0 0 15,0 0 0-15,0 0 0 0,0 0 0 0,0 0 0 16,0 0 0-16,0 0 0 0,0 0 0 0,0 0 0 15,-8 8 0-15,8-8 0 0,0 0 0 0,0 0 0 16,0 0 0-16,0 0 0 0,0 0 0 0,0 0 0 16,0 0 0-16,0 0-12 0,0 0 3 0,0 0 0 15,0 0 1-15,0 0 0 0,0 0 0 0,0 0 0 16,13 0-3-16,-4 0 0 0,-9 0 0 0,17 4-573 16,1 0-116-16</inkml:trace>
        </inkml:traceGroup>
      </inkml:traceGroup>
      <inkml:traceGroup>
        <inkml:annotationXML>
          <emma:emma xmlns:emma="http://www.w3.org/2003/04/emma" version="1.0">
            <emma:interpretation id="{31D1D112-C8D1-4D97-A6F5-23D45A9C14AE}" emma:medium="tactile" emma:mode="ink">
              <msink:context xmlns:msink="http://schemas.microsoft.com/ink/2010/main" type="line" rotatedBoundingBox="2879,10371 29995,8288 30131,10054 3015,12137"/>
            </emma:interpretation>
          </emma:emma>
        </inkml:annotationXML>
        <inkml:traceGroup>
          <inkml:annotationXML>
            <emma:emma xmlns:emma="http://www.w3.org/2003/04/emma" version="1.0">
              <emma:interpretation id="{53F902E4-AB0B-4AB4-BCF4-B8F47CD2E357}" emma:medium="tactile" emma:mode="ink">
                <msink:context xmlns:msink="http://schemas.microsoft.com/ink/2010/main" type="inkWord" rotatedBoundingBox="2921,10910 6066,10669 6150,11770 3005,12012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8955.5476">1676 10004 288 0,'0'0'25'0,"0"0"-25"16,0 0 0-16,0 0 0 0,0 0 64 0,0 0 7 16,0 0 1-16,0 0 1 0,9 0-37 0,-5 0-7 15,-4 0-1-15,0 0-1 0,0 0 6 0,0 0 2 16,0 0 0-16,0 0 0 0,0-8 13 0,0 4 4 16,0-4 0-16,0 1 0 0,4-1 8 0,1 0 1 15,-5 0 1-15,0 8 0 0,0-8 0 0,0 8 0 16,0 0 0-16,0 0 0 0,0 0-16 0,0 0-3 15,0 0-1-15,-13 4 0 0,-5-4-27 0,1 12-6 16,-5-4-1-16,0 7 0 0,-5 1 10 0,1 0 2 16,0 3 0-16,-5 1 0 0,5-1 12 0,-1 1 2 15,1 3 1-15,0-4 0 0,-1 5-26 0,10-5-9 16,-14 1 0-16,18-1 9 0,-9 1-9 0,13-1 0 0,-4-3 0 16,4 0 0-16,5-1 0 0,4 1 0 0,4-5 0 0,1 1 0 15,-1 0 0-15,9 0 0 0,5-5 0 0,4 5 0 16,0-4 0-16,4 0 0 0,0-1 0 0,1 5 0 15,12-4 0-15,-8 11 0 0,4-7 0 0,-4 8 0 16,-1-5 8-16,-3 5 0 0,-10 3 0 0,1-3 0 16,-5-1-8-16,-4 1 0 0,-5-1 0 0,-4 5 0 15,0-5 16-15,-9 1 8 0,1-1 2 0,-6 4 0 0,1-3 11 16,-9-1 3-16,0 1 0 0,0-1 0 16,0-3-28-16,1 0-4 0,-6-5-8 0,1 1 11 0,0 0-11 0,4-1 0 15,0-7 0-15,9 4 8 16,-9-4-100-16,13-4-21 0,-4 0-4 15</inkml:trace>
          <inkml:trace contextRef="#ctx0" brushRef="#br0" timeOffset="59534.5046">2058 10269 806 0,'0'0'72'0,"0"0"-58"0,0 0-14 0,0 0 0 16,0 0 61-16,0 0 10 0,0 0 1 0,0 0 1 15,-9-4-21-15,0 0-4 0,0 4 0 0,0 4-1 16,1 0 17-16,3 0 4 0,-3 0 1 0,8-4 0 16,-9 4-17-16,9-4-3 0,-5 11-1 0,5-3 0 15,-4 4-26-15,4 0-6 0,0 3 0 0,0 1-1 16,0 3-1-16,0 1 0 0,4 3 0 0,-4 5 0 16,0-1 6-16,0 4 2 0,0-4 0 0,5 5 0 15,-5-9-2-15,0 4-1 0,4-7 0 0,-4-1 0 0,5 1-3 16,-1-9 0-16,0 1 0 0,-4-12 0 0,0 0 0 0,9 8 0 15,-9-8 0-15,13 0 0 0,-4-4 4 0,4 0 1 16,-4-4 0-16,4-3 0 0,0-5 4 0,-4 0 1 16,0-3 0-16,0-1 0 0,-1-3-4 0,1-4-1 15,0 7 0-15,4-7 0 0,-4 4-6 0,0-1-2 16,-1 5 0-16,1-1 0 0,4 5-13 0,1-1 8 16,-6 0-8-16,5 1 0 15,1 3-15-15,-1 0-9 0,0 1-1 0,4 3-984 0</inkml:trace>
          <inkml:trace contextRef="#ctx0" brushRef="#br0" timeOffset="60018.0227">2457 10277 1216 0,'0'0'27'0,"0"0"5"0,0 0 2 0,0 0 0 0,0 0-34 0,0 0 0 0,0 0 0 0,0 0 0 16,0 0 89-16,0 0 11 0,0 0 3 0,9 8 0 16,-5-1-28-16,-4 5-6 0,0 4-1 0,-4-1 0 15,4 9-20-15,-5-1-5 0,-4 1-1 0,9 7 0 16,-8 4-10-16,3 0-1 0,1 4-1 0,-5 0 0 0,-4 0-18 16,4 0-3-16,0 0-1 0,5-4 0 0,4-4-8 15,0 0 8-15,-9-3-8 0,5-1 8 0,4-7 2 16,0-1 0-16,0-7 0 0,0-1 0 0,0 1 2 15,0-12 1-15,0 0 0 0,0 0 0 0,0 0 5 0,0 0 1 16,0 0 0-16,0-12 0 0,-9 1-19 0,9-1 8 16,0-7-8-16,0-1 0 0,0 1 9 0,0-9-9 15,0-3 0-15,9-4 9 0,-9-4-9 0,0-4 0 16,4-8 0-16,9-3 0 0,5 3 0 0,-1-4-12 16,5 5 2-16,0-1 1 0,5 4-12 0,-1 12-3 15,-4 0 0-15,0 12 0 0,0-1 12 0,-5 9 3 16,1 3 0-16,-1 8 0 0,-3 0 9 0,-14 4 0 15,8 4 0-15,1 8 0 0,-4-1 0 0,-5 5 0 16,0-4 0-16,-5 11 0 0,5 1 0 0,-13 3 0 16,4 4 9-16,-4 0-9 0,-4-3 12 0,-5-1-4 15,0 8 0-15,-5-4-8 0,1 0 0 0,0-3 0 0,-1-1 0 16,5 0 0 0,-4-3-112-16,13-5-25 0,0-3-6 0,8-5-689 0</inkml:trace>
          <inkml:trace contextRef="#ctx0" brushRef="#br0" timeOffset="60335.4817">2773 10285 403 0,'0'0'36'16,"0"0"-36"-16,0 0 0 0,0 0 0 0,0 0 216 16,8 4 37-16,1 7 7 0,-4 5 2 0,-1 3-177 0,0 1-35 15,1 7-7-15,-5 0-2 0,0 12 18 0,0 0 3 16,0 0 1-16,-5 0 0 0,1 8-8 0,-5-8-2 15,0 4 0-15,1-4 0 0,-1-4-7 0,0 0-2 16,-4-3 0-16,4-5 0 0,-4 0-4 0,4-3-2 16,-4-5 0-16,4-7 0 0,5 3-14 0,-5-7-2 15,0 0-1-15,9-8 0 0,-4 4-11 0,4-4-2 16,0 0-8-16,-4-8 12 0,-1 4-12 0,5-8 11 16,0-3-11-16,0-1 10 0,5-7-10 0,-1-4 0 15,0-1 0-15,5-3 0 0,-9 0 0 0,5-8 0 16,3-4 0-16,6-4 0 0,-1-4 0 0,0-3-9 15,9 3 9-15,-9 0 0 0,9 1-12 0,0 7 4 16,4 0 8-16,-4 8-13 0,4 8 13 0,-8 7-11 16,4 8 11-16,-9 5-10 0,5-1 10 0,-5 12 0 15,-4 3-9-15,-1 5 9 0,1 4 0 0,-5 7 0 16,-4 1 0-16,-4 3 0 0,-5 0 0 0,1 4 0 0,-1 1 0 16,-9 3 0-16,1-4 8 0,-1 0-8 0,5-4 8 15,-5 1-8-15,-4-1-15 0,5-8-8 0,-1 1-1 0,5-4-1 31,0-5-93-31,0 1-18 0,4 0-4 0,5-5-692 0</inkml:trace>
          <inkml:trace contextRef="#ctx0" brushRef="#br0" timeOffset="60688.2271">3260 10304 1713 0,'0'0'76'0,"-5"4"16"0,1 4-74 0,0 4-18 15,-5 3 0-15,4 1 0 0,1 7 53 0,-5 1 7 16,0 3 2-16,1 8 0 0,-1-4-35 0,4 0-7 16,-3 1-2-16,3-1 0 0,1-4-9 0,8-4-1 15,-4 1-8-15,5-5 12 0,-1-7-12 0,0 0 11 16,5-4-11-16,4-5 10 0,1-3-2 0,-1-3-8 16,0-5 12-16,4 0-4 0,1-4-8 0,0-7 8 15,-5-1-8-15,4 1 8 0,-4-1 0 0,-4-3-8 16,4-1 12-16,-4 1-4 0,0 0 14 0,-5 3 2 15,5 1 1-15,-9-1 0 0,0 5 5 0,0-1 1 16,-9 4 0-16,5 4 0 0,-5 1-8 0,-4 7-2 16,-5 4 0-16,-3-1 0 0,-1 9-21 0,-5 8 8 15,-3-5-8-15,3 9 0 16,1-5-93-16,0 5-23 0,-1-1-5 0,5-4-821 0</inkml:trace>
          <inkml:trace contextRef="#ctx0" brushRef="#br0" timeOffset="60984.0538">3848 9965 1555 0,'-5'-4'138'0,"1"0"-110"16,-1-4-28-16,5 0 0 0,-8 5 72 0,8 3 10 15,0 0 2-15,0 0 0 0,0 0-64 0,0 3-20 16,-9 5 10-16,0 4-10 0,5 4 30 0,-9-1 1 16,4 5 0-16,0 3 0 0,0 0 10 0,5 5 3 15,-1-1 0-15,-3 4 0 0,-1 4-4 0,5-3 0 16,8 3 0-16,5 0 0 0,-9-4-10 0,-5 0-2 16,1-4-1-16,4-3 0 0,0-1 9 0,-4-3 1 15,-5 3 1-15,0-3 0 0,9-5-5 0,-9 1-1 16,-4-1 0-16,4 1 0 0,0-4-32 0,1 3-12 15,-5-3 0-15,-1 0 0 16,1-1-138-16,4-7-27 0</inkml:trace>
          <inkml:trace contextRef="#ctx0" brushRef="#br0" timeOffset="61312.3793">4014 10417 1555 0,'0'0'138'0,"9"-4"-110"0,0 4-28 0,0-4 0 0,8 4 52 0,1-7 4 16,-1 3 2-16,5-4 0 15,0 0-9-15,4-4-1 0,-4-3-1 0,5 3 0 16,-1 0-8-16,-4-3-2 0,4 3 0 0,-8-7 0 16,4 3-22-16,-9 0-5 0,-4 1-1 0,0-1 0 15,4 1 4-15,-5-1 1 0,-8 4 0 0,5 1 0 16,4-1 14-16,-5 4 4 0,-4 0 0 0,0 8 0 0,-9 0 0 15,-4 0 1-15,-4 0 0 0,-1 8 0 0,-4-4-5 0,0 8-2 16,-4 3 0-16,-1 1 0 0,6 7-3 16,-6 1-1-16,5 3 0 0,5 4 0 0,-1 0 14 15,5 1 2-15,0 7 1 0,4-4 0 0,9 0-23 0,0 0-5 16,9-4-1-16,0 0 0 0,8-3-10 0,1-5 0 16,8-3 0-16,5-5 0 15,8 1-132-15,1-8-21 0,-1-5-5 0</inkml:trace>
        </inkml:traceGroup>
        <inkml:traceGroup>
          <inkml:annotationXML>
            <emma:emma xmlns:emma="http://www.w3.org/2003/04/emma" version="1.0">
              <emma:interpretation id="{9D27EE12-B6C6-4088-A2DE-47472601B2F7}" emma:medium="tactile" emma:mode="ink">
                <msink:context xmlns:msink="http://schemas.microsoft.com/ink/2010/main" type="inkWord" rotatedBoundingBox="7147,10279 9755,10078 9873,11610 7264,11810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2498.2383">6155 9899 230 0,'0'0'10'0,"0"0"2"0,9-8-12 0,-9 8 0 0,0-12 0 0,4 0 0 16,1 5 206-16,-1-5 38 0,-4 0 8 0,5 1 2 15,-1 3-113-15,-4 0-22 0,0 8-5 0,0 0-1 16,0 0-17-16,0 0-3 0,0 0-1 0,0 0 0 15,0 0-36-15,0 0-7 0,9 8-1 0,-5 0-1 16,-4 3-11-16,5 1-1 0,-10 0-1 0,10-1 0 16,-1 1-7-16,-4 4-2 0,0-5 0 0,0 1 0 0,4 4 0 15,1-5 0-15,-5 5 0 0,0-1 0 0,0 1-10 16,4 0-3-16,0 3 0 0,-4 5 0 0,-4-5 8 0,4 8 2 16,9 1 0-16,-9-1 0 0,0 0 4 0,0 4 1 15,0 1 0-15,0-1 0 0,4-4 10 0,-4 0 3 16,-4-3 0-16,4 3 0 0,0-3-40 0,4-1 0 15,-8-4-14-15,4 1 4 0,0-1 10 0,0 1-13 16,0-4 5-16,0-5 8 16,0 1-156-16,0-12-23 0,0 0-5 0</inkml:trace>
          <inkml:trace contextRef="#ctx0" brushRef="#br0" timeOffset="63390.3066">6287 9403 1033 0,'-13'-11'45'0,"13"11"11"0,0 0-45 0,0-8-11 15,-5 0 0-15,-3 4 0 0,3 0 71 0,-8 0 12 16,9 4 2-16,-10 0 1 0,-3 0-38 0,4 4-8 15,0 0-2-15,-1 0 0 0,1 0-2 0,-4 0 0 16,-1 4 0-16,1-4 0 0,-5 3 3 0,4-3 0 16,1 4 0-16,-5 0 0 0,0-4-6 0,4 4-1 15,-8-5 0-15,8 9 0 0,-4-4 11 0,5 0 1 16,-1 3 1-16,1 1 0 0,-1-4-29 0,-4 8-7 16,0-5-1-16,5 5 0 0,4-1-8 0,-1 5 8 15,-3-4-8-15,-1 7 8 0,5-4 0 0,-4 9 0 16,-1-5 0-16,1 4 0 0,3 1 7 0,-3-1 1 15,-1 4 0-15,5 0 0 0,0-3 8 0,0 3 3 16,4 0 0-16,-4 0 0 0,4 0-27 0,0-3-16 0,5-1 3 16,0 0 0-16,-1 5 13 0,1-9 10 0,-1-4-2 15,5 5 0-15,0-1 0 0,5 1 0 0,-5-5 0 0,4 5 0 16,1-5 6-16,-1 1 1 0,5 3 0 0,-1 0 0 16,1-3 3-16,4-1 1 0,-4 1 0 0,4 7 0 15,5-7 5-15,-1 3 2 0,1 0 0 0,0 1 0 16,-1-1-9-16,1-3-1 0,-5 3-1 0,4-3 0 15,1 3 2-15,4-3 1 0,4-5 0 0,-4 1 0 16,4 3-2-16,1-7-1 0,-1 4 0 0,5-5 0 0,-9 1-3 16,4 0 0-16,0-5 0 0,1 5 0 0,-1-4 1 15,0 4 0-15,1-5 0 0,-5 1 0 0,4-4-13 0,-4 0 0 16,4 0-9-16,-4 0 9 0,4-4 0 0,1 0 0 16,-1 0 0-16,5 0 10 0,-5-4 2 0,5 0 0 15,-5-4 0-15,0 4 0 0,10-3-4 0,-6 3 0 16,-3-4 0-16,-1 0 0 0,5 0-8 0,-5-3 10 15,0 3-10-15,-4-4 10 0,5 4-2 0,-6-3 0 16,1-1 0-16,-4 0 0 0,4-3-8 0,-5-1 12 16,1-4-12-16,-5 1 12 0,0-1-4 0,0-7-8 15,-4 0 12-15,4-4-4 0,-4-1 0 0,-4-3 0 16,-1 0 0-16,-4-4 0 0,4 0-8 0,-8-4 10 16,0 4-10-16,-1 0 10 0,5 0-10 0,-9 0 0 15,5 0 0-15,-5-4 0 0,0 1 0 0,1 3 0 16,-1-4 8-16,0 4-8 0,-4 4 0 0,4-4 0 0,0 0 0 0,1 4 0 15,-1-1 0-15,0 5 0 0,0 4 0 0,1 0 0 16,-6 3 0-16,1 1-9 0,0 3 9 0,-4 5-13 31,-1-1-27-31,0 1-6 0,-3 3-1 0,-1 8 0 16,0-4-145-16,0 8-30 0,-5 4-6 0</inkml:trace>
          <inkml:trace contextRef="#ctx0" brushRef="#br0" timeOffset="64554.7513">6458 9477 403 0,'0'0'36'16,"0"0"-36"-16,0 0 0 0,0 0 0 0,-4-7 88 0,4 7 10 15,0-8 2-15,0 8 1 0,0 0-33 0,0-8-8 16,0 8 0-16,0 0-1 0,0 0-10 0,0 0-1 16,-5-8-1-16,5 8 0 0,-9-8-23 0,9 8-4 15,-8-3 0-15,8 3-1 0,0 0 17 0,0 0 4 16,-9-8 1-16,0 4 0 0,0 0-13 0,-4-4-4 16,9 4 0-16,-5 0 0 0,-4 0 31 0,4-3 5 15,0 3 2-15,1-4 0 0,-6 0-7 0,6 0-2 16,-6 1 0-16,1-1 0 0,5 4-16 0,-6-4-3 15,6 4-1-15,-6 4 0 0,1 0-17 0,0 4-3 16,-4 0-1-16,-1 0 0 0,5 4-12 0,-5-1 0 16,10 1 8-16,-6 4-8 0,-3-4 0 0,4 3 0 15,-1 1 0-15,1 0 0 0,0-4-12 0,4 3-4 0,1 1-2 16,-6-4 0 0,10 4-30-16,-5-5-5 0,1 1-2 0,3 0 0 15,5-8-13-15,0 0-2 0,0 0-1 0,0 0-645 0</inkml:trace>
          <inkml:trace contextRef="#ctx0" brushRef="#br0" timeOffset="90559.095">7402 9780 669 0,'0'0'29'0,"4"-8"7"0,0 1-28 0,1-1-8 15,-5 0 0-15,4 0 0 0,1 0 67 0,-5-3 12 16,4 3 2-16,0 0 1 0,-4 0-8 0,5 1-2 16,-1-1 0-16,1 0 0 0,-5 0-16 0,0 0-4 15,4 4-1-15,0-3 0 0,-4 7-22 0,0 0-4 16,0 0-1-16,0 0 0 0,0 0-11 0,0 0-2 15,0 0-1-15,0 0 0 0,0 0 5 0,0 0 1 16,0 0 0-16,-4 11 0 0,4 5-2 0,-4-4 0 16,-1-1 0-16,1 1 0 0,-5 8-6 0,0-5-8 15,9 5 11-15,-4-5-11 0,-5 5 10 0,5-5-10 16,-1 5 8-16,1-1-8 0,4 1 12 0,0-1-2 16,0-3-1-16,-4 3 0 0,4-3 1 0,0 4 0 15,0-5 0-15,4 1 0 0,0-1-10 0,-4 1 8 16,5-4-8-16,-5 3 8 0,0 1-8 0,4-5 10 15,-4 5-10-15,4 0 10 0,-4-1-10 0,5 5 12 16,-1-5-12-16,1-3 12 0,-1 0-4 0,0-1 0 16,1 1 0-16,4 0 0 0,-9-12-8 0,4 8 0 0,-4-8 0 15,4 7 0-15,-4-7 15 0,0 0 1 0,0 0 0 0,0 0 0 16,9 4-2-16,4-4 0 0,-4-4 0 0,0 1 0 16,-9 3-3-16,9-4-1 0,8-4 0 0,-4 0 0 15,-4 0-10-15,4-3 10 0,0 3-10 0,5-4 10 16,0-4-10-16,-5 5 12 0,-5-5-12 0,6 4 12 15,-6-7-12-15,10-1 0 0,0 1 0 0,3-1 0 16,6 1 8-16,-5-4-8 0,8-1 0 0,1 5 8 16,-5-1-8-16,5 1 0 0,0-1 0 0,-5 5-11 15,-4 3 11-15,0 0 0 0,0 1 0 0,-4 7-8 0,-5-4 8 16,4 4 0-16,-8 4 0 0,4 0-8 0,0 4 8 0,-4 4 0 16,0 3 0-16,0 1 0 0,-5 4 0 0,0-1 16 15,-4 13-4-15,-4-5-1 0,4 4 21 0,-4 4 5 16,-5-3 1-16,-4 3 0 0,4-4 4 0,-4 0 1 15,0 1 0-15,-1-5 0 0,-3 1-3 0,-1-1-1 16,1-4 0-16,-1-3 0 0,-4 4-9 0,0-5-2 16,0-3 0-16,1 0 0 0,-1-5-12 0,0 5-2 15,-5-8-1-15,1 0 0 0,0 0-13 0,4-4 0 16,-5 0 0-16,1-4 0 0,13 0-26 0,-5-4 2 16,1-4 0-16,-1 1 0 15,1-1-164-15,-5-4-32 0,9-3-6 0</inkml:trace>
          <inkml:trace contextRef="#ctx0" brushRef="#br0" timeOffset="90755.7548">7481 9226 1440 0,'-5'-3'128'15,"1"-5"-103"-15,4 4-25 0,0-4 0 16,-4 0 64-16,4 8 8 0,0 0 2 0,0 0 0 0,13 0-61 0,-5 4-13 16,1 0 0-16,4 0-756 15</inkml:trace>
        </inkml:traceGroup>
        <inkml:traceGroup>
          <inkml:annotationXML>
            <emma:emma xmlns:emma="http://www.w3.org/2003/04/emma" version="1.0">
              <emma:interpretation id="{02FC609E-77ED-4F0F-8A14-A4A92BC52900}" emma:medium="tactile" emma:mode="ink">
                <msink:context xmlns:msink="http://schemas.microsoft.com/ink/2010/main" type="inkWord" rotatedBoundingBox="11230,10377 13640,10192 13712,11135 11302,11321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94317.8059">10464 9652 1364 0,'0'0'30'0,"0"0"6"0,0 0 2 0,0 0 0 0,0 0-30 0,0 0-8 0,0 0 0 0,0 0 0 16,0 0 46-16,4 11 8 0,-4 1 2 0,5 7 0 15,-5 1-16-15,0 3-4 0,0 1 0 0,0 7 0 16,0-4 0-16,-5 1 0 0,5 3 0 0,0 4 0 16,-4-4-9-16,4-4-3 0,0-3 0 0,0 3 0 15,0-4 6-15,-4-3 1 0,4-5 0 0,-5-3 0 16,5 0-6-16,0-12-1 0,0 0 0 0,0 0 0 16,0 0 14-16,0 0 2 0,0 0 1 0,0 0 0 15,0 0-17-15,0 0-3 0,0 0-1 0,0 0 0 16,0-4-8-16,0-8-1 0,0 1-1 0,5-5 0 15,-10 0 29-15,10 1 5 0,-1-9 2 0,-4 5 0 0,4-1-27 0,1 1-6 16,-1-4-1-16,5 3 0 0,-5-7-3 16,10-1-1-16,-1 5 0 0,0-4 0 0,4 3 20 0,1 1 3 15,-1 0 1-15,5 3 0 0,0 4-46 0,-4-3-9 16,-1 3-1-16,5 1-1 16,-4 3-76-16,4 0-15 0,-5 1-4 0,1-1-586 15,0 8-118-15</inkml:trace>
          <inkml:trace contextRef="#ctx0" brushRef="#br0" timeOffset="94642.5331">11017 9570 1267 0,'0'0'56'0,"0"0"12"0,0 0-55 0,0 0-13 0,0 0 0 0,0 7 0 16,-9 5 120-16,5 4 22 0,4 3 4 0,-5 5 1 16,5 3-92-16,-4 4-19 0,0-4-3 0,-1 5-1 15,1-5 0-15,4 4 0 0,0-4 0 0,0 1 0 16,0-1-6-16,4-7-2 0,1-1 0 0,-5-7 0 16,4-1 12-16,-4-11 1 0,0 0 1 0,0 0 0 15,0 0 0-15,9 0 0 0,8-3 0 0,1-5 0 16,4-4-2-16,0-4 0 0,4 1 0 0,-4-9 0 15,0 5-16-15,4-4-3 0,0-1-1 0,-4 1 0 16,5-5-8-16,-5 1-8 0,-5 4 9 0,5-5-9 0,-4 5 8 16,-5 0-8-16,0 3 0 0,0 1 0 15,0 3-80-15,-4 0-21 0,-4 1-5 0,-1 3-942 16</inkml:trace>
          <inkml:trace contextRef="#ctx0" brushRef="#br0" timeOffset="92480.2438">9534 9507 230 0,'0'0'20'0,"0"0"-20"0,0 0 0 0,0 0 0 15,0 0 85-15,0 0 13 0,0 0 2 0,0 0 1 16,0 0-14-16,0 0-3 0,0 0-1 0,0 0 0 16,0 0-24-16,0 0-5 0,0 0-1 0,0 0 0 15,0 0-14-15,0 0-3 0,0 0-1 0,0 0 0 16,9-4 0-16,-1 0 0 0,1 1 0 0,0-1 0 16,4 0-9-16,0 0-2 0,1-4 0 0,-1 4 0 15,0 0 21-15,4-4 4 0,5 1 1 0,5-1 0 0,-1 4 2 0,0 0 1 16,1 0 0-16,3 0 0 0,-3 0-26 15,-1 4-6-15,-4 0-1 0,4 0 0 0,-8 0-12 0,4 0-8 16,-5-4 10-16,5 4-10 0,-4-3 9 0,4 3-9 16,0 0 8-16,-5 0-8 0,5-4 9 0,-4 4-9 15,8-4 10-15,-4 4-10 0,0 0 8 0,0 0-8 16,-5 0 0-16,1 0 0 0,-1 4 0 0,-3-4 0 16,-1 0 0-16,0 0 0 0,-4 4 8 0,-9-4-8 15,8 0 0-15,-8 0 0 0,0 0 8 0,0 0-8 16,0 0 0-16,0 0 0 0,0 0 0 0,0 0-12 15,0 0 1-15,0 0 0 16,0 0-139-16,0 0-28 0,0 0-6 0,0 0 0 0</inkml:trace>
          <inkml:trace contextRef="#ctx0" brushRef="#br0" timeOffset="93680.6865">9955 9468 403 0,'0'0'36'0,"0"0"-36"16,0 0 0-16,0 0 0 0,0 0 57 0,0 0 5 15,0 0 1-15,0 0 0 0,0 0 9 16,0 0 3-16,0-8 0 0,0 8 0 0,0 0 3 0,0 0 1 16,-4-7 0-16,4 7 0 0,4-8-14 0,-4 8-2 15,0 0-1-15,0 0 0 0,0-8-40 0,0 8-8 16,0 0-2-16,0 0 0 0,0 0 23 0,9-8 4 16,-9 8 1-16,0 0 0 0,0 0-5 0,0 0-1 15,0 0 0-15,0 0 0 0,0 0 6 0,4 16 0 16,1-1 1-16,-1 9 0 0,-8 7-9 0,4 4-3 15,-5 8 0-15,1 4 0 0,-5 4-3 0,5 3-1 16,-5 1 0-16,0-1 0 0,0 1-9 0,1-4-1 16,3-1-1-16,-4-3 0 0,5-4-14 0,0-4 11 15,-1 0-11-15,1-4 10 0,0-4-10 0,-5-3 10 16,9-5-10-16,-5 0 10 0,1-3-27 0,0-5-6 16,-1-3-1-16,1-4 0 15,4-8-119-15,0 0-24 0,0 0-5 0,0 0 0 0</inkml:trace>
          <inkml:trace contextRef="#ctx0" brushRef="#br0" timeOffset="95056.2502">11460 9772 1566 0,'0'0'69'0,"0"0"15"0,9-3-68 0,-1-1-16 15,1 0 0-15,0 4 0 0,9-8 61 0,-5 4 9 0,4-4 2 0,5 0 0 16,5-7-29-16,-1 3-6 0,-4-3-1 0,9-1 0 16,-1-4-6-16,1 1-2 0,0 3 0 0,-1 1 0 15,-3-5-28-15,-1 1 0 0,-4-1 0 0,0-3 0 16,-5 3 9-16,1 1-9 0,-9-1 8 0,0 1-8 16,-5 3 20-16,0 5-2 0,-8-5 0 0,0 8 0 15,-5-4 19-15,0 5 4 0,-4-1 1 0,-5 4 0 16,1 4-15-16,-5 0-3 0,-5 4-1 0,6 4 0 15,-1-1 14-15,0 5 3 0,-5 0 1 0,1 7 0 0,13 1-31 0,-5 7-10 16,5 0 0-16,0 1 0 0,4-1 8 0,0 4-8 16,5 0 0-16,0 1 0 0,-1-1 12 0,5 0-12 15,0 0 12-15,9 0-12 0,-5-3 9 0,10-1-9 16,-10 0 0-16,14 1 9 0,3-5-9 0,6-3 0 16,4 3-12-16,4-4 12 15,4-3-167-15,5-4-25 0</inkml:trace>
        </inkml:traceGroup>
        <inkml:traceGroup>
          <inkml:annotationXML>
            <emma:emma xmlns:emma="http://www.w3.org/2003/04/emma" version="1.0">
              <emma:interpretation id="{0E4544F5-F8DC-4CF0-8805-5538DA57546D}" emma:medium="tactile" emma:mode="ink">
                <msink:context xmlns:msink="http://schemas.microsoft.com/ink/2010/main" type="inkWord" rotatedBoundingBox="15471,9404 17517,9247 17622,10612 15576,10769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6205.9524">13838 9359 1720 0,'0'0'38'0,"0"0"8"0,4-12 2 0,-4 12 0 0,0 0-39 0,9-4-9 15,0-3 0-15,4 3 0 0,0 0 47 0,9 0 7 16,0 0 2-16,0 0 0 0,0 4 3 0,4-4 1 16,5 4 0-16,0 0 0 0,-1 0-24 0,1 0-4 15,0 4 0-15,-5 0-1 16,5 4-54-16,-1 0-10 0,-8-4-3 0,0 3-928 15</inkml:trace>
          <inkml:trace contextRef="#ctx0" brushRef="#br0" timeOffset="96009.3654">13961 9043 1105 0,'0'0'48'0,"0"0"12"0,0 0-48 0,0 0-12 0,0 0 0 0,0 0 0 15,0 0 104-15,0 0 20 0,0 0 3 0,0 0 1 16,0 0-93-16,13 0-19 0,0 0-3 0,9 0-1 15,4-4 7-15,1 0 1 0,3 0 0 0,1-7 0 16,4 3 18-16,5 0 4 0,-5-7 1 0,0-1 0 16,-9 4-15-16,-4-3-2 0,4-1-1 0,-4-3 0 15,-4 3 3-15,-1-4 0 0,1 1 0 0,-9-1 0 0,0 1 6 16,-1-1 2-16,-3-7 0 0,-1 4 0 0,-4-1-18 16,-4 1-3-16,-1 0-1 0,-3-5 0 0,3 5-2 15,-4 3-1-15,-4-3 0 0,4 0 0 0,1 3 5 0,-6 1 0 16,1-1 1-16,0 4 0 0,0 1-5 0,4 3-2 15,0 0 0-15,1 9 0 0,-1-5-10 0,9 8 12 16,-9 0-12-16,0 4 12 0,1 7-12 0,-1 1 0 16,0 8-10-16,0 3 10 0,0 4-8 0,1 8 8 15,3 4 0-15,5 12-9 0,-8 0 9 0,8 3 8 16,4 5-8-16,0-1 11 0,1 9 19 0,-5-5 4 16,4 0 1-16,0-3 0 0,1 7-17 0,-1-11-3 15,1-1-1-15,-1-3 0 0,-4-4 2 0,4-4 1 16,-4 0 0-16,-4-4 0 0,4-4-5 0,-4 0 0 15,-1-8-1-15,-4-3 0 0,1 3-11 0,-1-8 0 0,0 1 9 0,-4-4-9 32,0 3-27-32,4-7-9 0,0-1-3 0,-4-3 0 15,0 0-152-15,4-4-30 0,-4 0-7 0,4-4-656 0</inkml:trace>
          <inkml:trace contextRef="#ctx0" brushRef="#br0" timeOffset="96577.9751">14838 9242 2095 0,'0'-12'92'0,"0"8"20"0,-4-3-89 0,-1 3-23 15,1-4 0-15,4 4 0 0,-4 4 21 0,-1 0 0 0,-4 0 0 0,5 4 0 16,-5-4-10-16,0 8-3 0,1 0 0 0,-1 3 0 16,0 1 4-16,0 4 1 0,1 7 0 0,3 0 0 15,-4 5-13-15,5-1 0 0,0 0 0 0,4-3 0 16,-5-1 12-16,5-3-1 0,5 3 0 0,-1-4 0 16,0-3-11-16,1 0 0 0,-1-5 0 0,5-3 0 15,-9-8 0-15,9 8 0 0,-9-8-8 0,13 0 8 16,4 0 0-16,1-8 16 0,-5 0-2 0,5-3-1 15,-1-5 7-15,1 0 2 0,-1-3 0 0,1-1 0 16,0-3 1-16,3-4 0 0,-3 3 0 0,0-3 0 16,-5-4-23-16,0 7 0 0,-4 1 0 0,-5 4 8 15,0-1 0-15,-4 8 1 0,0-3 0 0,-4 3 0 0,-5 4 9 16,0 4 2-16,-8-3 0 0,4 7 0 0,0 0-12 16,-9 3-8-16,4 5 12 0,-4 0-12 0,0 0-11 0,5 4-9 15,-10 3-1-15,5 5-1 16,0-1-146-16,1-3-30 0</inkml:trace>
          <inkml:trace contextRef="#ctx0" brushRef="#br0" timeOffset="97023.1977">15189 9152 1882 0,'0'0'41'0,"9"-4"9"0,0 4 2 0,4-3 1 0,-4 3-42 0,-1 3-11 0,1 1 0 0,0 4 0 16,0 0 63-16,-1 8 10 0,1-1 3 0,0 9 0 16,-5-1-20-16,-4 8-3 0,5 0-1 0,-1 4 0 15,1 1 0-15,-5 3 0 0,0-4 0 0,0 4 0 16,-5-8-25-16,5 0-6 0,0 0-1 0,-4-3 0 16,-1-5 20-16,5 0 3 0,-4-3 1 0,0-1 0 15,-1-3-20-15,1-8-3 0,4 3-1 0,0-11 0 16,0 0 10-16,0 0 2 0,0 0 0 0,0 0 0 15,-5-11-10-15,5-1-2 0,0-4 0 0,0 1 0 16,5-5-8-16,4-3-1 0,-5-4-1 0,9-5 0 16,0-3-10-16,5-4 12 0,4-4-12 0,4 1 12 15,5 3-12-15,4 0 0 0,4 0 0 0,5 3 0 16,9 5-18-16,-5 8-6 0,-8-1 0 0,-1 5-1 16,5-1-143-16,0 9-28 0,-5 3-5 0,1 0-2 15</inkml:trace>
        </inkml:traceGroup>
        <inkml:traceGroup>
          <inkml:annotationXML>
            <emma:emma xmlns:emma="http://www.w3.org/2003/04/emma" version="1.0">
              <emma:interpretation id="{CE1EA3AE-9869-43BF-A588-D9D780072345}" emma:medium="tactile" emma:mode="ink">
                <msink:context xmlns:msink="http://schemas.microsoft.com/ink/2010/main" type="inkWord" rotatedBoundingBox="19622,9574 22479,9354 22539,10140 19682,10359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02137.6024">18681 8996 403 0,'0'0'17'0,"0"0"5"0,0 0-22 0,0 0 0 16,0 0 0-16,0 0 0 0,0 0 108 0,0 0 18 0,5-7 3 0,-5 7 1 15,0-4-26-15,0 4-6 0,4-12-1 0,-4 4 0 16,0 8-1-16,0-8 0 0,0 1 0 0,0 7 0 16,5-12-44-16,-5 12-8 0,4-8-3 0,-4 4 0 15,0 4 10-15,0 0 1 0,4-8 1 0,-4 8 0 16,0 0-9-16,0 0-1 0,0 0-1 0,0 0 0 16,0 0-31-16,-8 12-11 0,-1 0 0 0,-4 3 9 15,-1 1-9-15,-3 7 0 0,-1 1 0 0,5 3 0 16,-4-4 0-16,-1 1 0 0,5-1 0 0,4-3 0 15,0-1 12-15,5-3-4 0,0-4 0 0,4-1 0 16,0 1-8-16,4 0 0 0,0-8 0 0,10 3 0 16,-1-3 8-16,4-4 0 0,5 0 0 0,5 0 0 15,-1-8-8-15,0 5 8 0,5-5-8 0,-5-4 8 0,1-4-8 16,3 1 0-16,-3-5 0 0,3 1 0 0,-8-1 0 16,5 1 0-16,-6-5 8 0,-3 5-8 0,-5-1 0 0,0 5 12 15,-4-5-12-15,-4 5 12 0,-5-1 7 0,-5 4 1 16,1 1 1-16,-9-1 0 0,-1 4-1 0,-3 0 0 15,-1 1 0-15,1 3 0 0,-5 4-8 0,0 4-1 16,-4-4-1-16,4 4 0 0,-5 3-20 0,1 5-4 16,4-4-1-16,-4 4 0 15,-1 3-132-15,5 1-26 0,5-5-6 0,-1 5-1 0</inkml:trace>
          <inkml:trace contextRef="#ctx0" brushRef="#br0" timeOffset="102606.2504">19085 8911 1324 0,'13'-16'59'0,"-8"8"12"0,8 0-57 0,-4 1-14 0,-1-1 0 0,5 4 0 16,-4-4 121-16,4 4 22 0,-4 4 4 0,0 0 1 16,-9 0-72-16,9 4-13 0,-5 4-3 0,5 7-1 15,-5-3-38-15,1 4-7 0,-5 3-2 0,4 5 0 16,-4-1 23-16,-4 4 4 0,-1 1 1 0,1-1 0 15,-1 0-26-15,-3 4-5 0,-1-7-1 0,0-1 0 16,0-3 9-16,1-1 2 0,-1-7 0 0,4 4 0 16,1-9-2-16,0 1 0 0,-1 0 0 0,5-8 0 15,0 0 1-15,0 0 0 0,0 0 0 0,0 0 0 16,0 0-5-16,0 0-1 0,5-8 0 0,3-7 0 0,6-1 2 0,-6-4 0 16,1-3 0-16,4 0 0 0,9-5-14 0,-4 5 0 15,4-4 0-15,4 3 0 0,-4 5 0 0,0-1 0 16,4 1 0-16,-4 3 0 0,0 1 0 0,0 3 0 15,4 0 0-15,-4 4 0 0,0 4 0 0,0 1 0 16,0-1 0-16,-9 8-10 0,0-1 10 0,1 1 0 16,-6 4 0-16,6 4 0 0,-10 0 0 0,0-1 0 15,5 1 0-15,-5 0 0 0,1 3 0 0,-1 1 0 16,-4-1 0-16,0-3 0 0,5 4 0 0,-10-5 0 16,5-3 0-16,-4 4 0 0,-1-4 8 0,5-8-8 15,0 11 8-15,0-11-8 0,0 0 8 0,0 0-8 16,0 0 10-16,0 0-10 0,0 0 11 0,0 0-11 15,5-3 12-15,4-5-12 0,-1-4 8 0,6-4-8 16,-1 1 0-16,9-5 0 0,0 1 0 0,-5-5 0 0,1 1-13 16,-1 0 5-16,10 3 8 0,-5 1 12 0,4 3-2 15,-4 0-1-15,-5 9-9 0,1-1-11 0,-5 4 3 0,5 8 0 16,-5 0 8-16,-4 4 0 0,-5-1 0 16,0 9 0-16,1 0 0 0,-5-1 0 0,0 5 0 15,0 3 0-15,0-3 0 0,4 3 0 0,-4-4 0 0,-4 9 0 16,-1-5-60-16,1 1-9 15,-5-1-3-15,5 0-1012 0</inkml:trace>
          <inkml:trace contextRef="#ctx0" brushRef="#br0" timeOffset="102978.5723">20221 9020 1929 0,'-4'-16'85'0,"4"16"19"0,9 0-84 0,-1-4-20 15,6 0 0-15,-1 4 0 0,4-4 26 0,10 4 1 16,-1-3 0-16,5 3 0 0,4-4-9 0,-4 4-2 16,4-4 0-16,4-4 0 0,-4 8 0 0,0-8 0 15,-4 0 0-15,4 1 0 0,-9-5 13 0,5 4 3 16,-5-4 0-16,-4 1 0 0,-4-1-20 0,0 0-3 15,-10 1-1-15,5-1 0 0,-8 0 13 0,-1 4 3 16,-4-3 0-16,-4 3 0 0,4 0 6 0,-9 0 2 16,0 4 0-16,-4-3 0 0,-4 3-16 0,-1 4-4 15,-4-4 0-15,0 4 0 0,0 4 7 0,-4-4 1 0,0 4 0 16,-1 3 0-16,1 5 14 0,4 0 3 0,-4-1 1 16,8 1 0-16,5 4-29 0,4-5-9 15,0 9 0-15,1-4 0 0,-1-1 8 0,0 9-8 0,0-1 0 0,5 0 0 16,0 1 0-16,4 11 0 0,0-4-12 0,4 0 3 15,5 0-97 1,4-3-19-16,4 3-4 0,5 0-952 0</inkml:trace>
          <inkml:trace contextRef="#ctx0" brushRef="#br0" timeOffset="101510.366">18379 8786 576 0,'-5'-16'25'0,"5"16"6"0,-4-8-31 0,4-3 0 15,0 3 0-15,0-4 0 0,0 4 149 0,0 1 24 16,0-1 5-16,4 0 1 0,-4 0-76 0,0 0-15 15,0 1-4-15,-4-5 0 0,4 4-23 0,-4 0-5 16,-1 0 0-16,-4 1-1 0,1-1-19 0,-1 4-3 16,0 0-1-16,0 4 0 0,-4 0-8 0,4 0-1 15,-8 0-1-15,-1 4 0 0,1 0 6 0,-5-4 0 16,0 4 1-16,-5 4 0 0,6-5-6 0,-1 1-2 16,0 0 0-16,4 4 0 0,5 0-8 0,0-4-1 15,0 4-1-15,4-1 0 0,9-7-11 0,-5 8 0 16,5-8 0-16,-4 12 0 0,4 3 0 0,4-3 0 15,5 8 0-15,0-5 0 0,0 9-8 0,8-5 8 16,-3 1-10-16,3-1 10 0,-4 1 0 0,5 3 0 16,-1-3 0-16,-4 3 0 0,5-4 0 0,0 1 0 0,-5-1-10 15,4 1 10-15,-4-4 0 0,1-1 0 0,-6 1 0 0,1-5 0 16,-4 1 0-16,-1-4 0 0,-4-8 0 16,0 0 0-16,0 12 10 0,0-12-10 0,-4 7 12 0,-1 1-12 15,-4 0 50-15,1 0 3 0,-6-4 1 0,6 0 0 16,-5 0-25-16,-5-1-5 0,5 1 0 0,-5 0-1 15,1 0-2-15,-1 0 0 0,1 4 0 0,-1-4 0 16,1 0-42-16,-1 0-9 16,0 3-2-16,1-3 0 0,-1 4-25 0,1 0-6 15,4-4-1-15,-1 4-600 0,1-1-121 0</inkml:trace>
        </inkml:traceGroup>
        <inkml:traceGroup>
          <inkml:annotationXML>
            <emma:emma xmlns:emma="http://www.w3.org/2003/04/emma" version="1.0">
              <emma:interpretation id="{CAC49738-0EC3-40E0-A23F-7C30B4DB49B0}" emma:medium="tactile" emma:mode="ink">
                <msink:context xmlns:msink="http://schemas.microsoft.com/ink/2010/main" type="inkWord" rotatedBoundingBox="24103,9285 30037,8829 30108,9754 24174,1021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03698.322">22823 8922 518 0,'0'0'46'0,"4"-8"-37"0,5 1-9 0,4-1 0 16,-4 0 150-16,-5 0 28 0,1-3 6 0,4-1 0 16,-5 0-77-16,0-3-16 0,5-5-3 0,-4 4-1 0,-1 1 16 0,-4-1 3 15,4 1 1-15,-4-1 0 16,-4-3-45-16,4 7-9 0,-4 0-1 0,-5 0-1 15,0 5-19-15,0-1-4 0,-4 4-1 0,-4 4 0 0,-1 0-16 16,-4 8-3-16,-4 7-8 0,-1 5 12 0,-3 3-4 0,3 5 0 16,-3 3-8-16,-5 4 12 0,4 0-12 15,5 0 0-15,-1 0 0 0,5-4 0 0,0 1 0 0,9-5 0 16,0-4-13-16,4 1 4 0,5-5 17 0,4-7 4 16,4-4 1-16,5 3 0 0,0-7-4 0,0 0-1 15,-1-4 0-15,10-4 0 0,-1 4 4 0,10-8 1 16,3-7 0-16,1-1 0 0,0 1 14 0,0-1 2 15,4-3 1-15,0-5 0 0,0 1-42 0,0-1-8 16,0 1-1-16,-4-4-1 0,-5 3 22 0,0 1 0 16,1 3 0-16,-1 5 8 0,-8-1 12 0,-1 8 1 15,-4 4 1-15,1 1 0 0,-14 3 2 0,0 0 0 16,0 11 0-16,0 5 0 0,-9-1 9 0,0 5 3 0,0-1 0 0,0 5 0 16,-4 3-36-16,4-3 0 0,1-1 0 0,3 4 0 31,1-3-50-31,4 3-17 0,-4-4-3 0,4 1-672 0,0-5-134 0</inkml:trace>
          <inkml:trace contextRef="#ctx0" brushRef="#br0" timeOffset="104029.5468">23591 8665 1036 0,'-5'-27'46'0,"5"15"10"0,5 0-45 16,-1-3-11-16,1 7 0 0,3 0 0 0,-3 4 254 0,-1-4 49 15,-4 8 9-15,0 0 3 0,0 0-219 0,0 0-44 16,-13 8-9-16,-5 0-2 0,1 4-29 0,-1 3-12 16,1-3 11-16,-5 7-11 0,0 1 11 0,4-1-11 15,1 1 12-15,-5-1-12 0,0-3 8 0,0 3-8 16,13 1 0-16,-4-4 0 0,9 7 0 0,-5-4 0 16,9 1 0-16,0-1 0 0,9 1 9 0,-5-1-9 15,0-3 0-15,10 0 9 0,-6-1 9 0,1 1 2 16,-5-4 0-16,5-1 0 0,-4 1 28 0,-1-4 7 15,0 0 1-15,-4-1 0 0,-4 5-45 0,-5-4-11 16,5 0 0-16,-5-1 0 0,-8 1 0 0,3 0 0 16,-3 4 0-16,4-4 0 15,-5-1-33-15,1 1-9 0,-5 0-2 0,4 0 0 16,1-4-151-16,3 0-30 0</inkml:trace>
          <inkml:trace contextRef="#ctx0" brushRef="#br0" timeOffset="104374.8883">24043 8540 691 0,'4'-16'61'0,"0"9"-49"0,1-1-12 0,-1 0 0 15,5 0 236-15,-9 4 45 0,4 0 9 0,-4 4 2 0,0 0-167 0,0 0-33 16,0 0-6-16,-13 0-2 0,4 0-35 0,-4 4-7 15,0 0-2-15,0 4 0 0,-9 4-32 0,4-4-8 16,1 3 0-16,4 5 0 0,4-1 32 0,0 1 5 16,-4 4 1-16,9-1 0 0,4 4-28 0,-5 1-10 15,5-9 0-15,5 9 9 0,-1-5 0 0,-4 1 0 16,0-1 0-16,0 1 0 0,0-1 19 0,4-7 4 16,-4 4 1-16,-4-5 0 0,4 1 10 0,-4 0 1 15,-5-1 1-15,4-3 0 0,-3 0-36 0,-5 0-9 16,-1 0 0-16,10-1 0 0,4-7 26 0,-9 12 3 15,0 0 1-15,5 0 0 0,-5-1-30 0,1 1-12 16,-6 0 1-16,-3-5 0 16,4 5-160-16,-5-4-32 0,-4 0-6 0,5 3-2 0</inkml:trace>
          <inkml:trace contextRef="#ctx0" brushRef="#br0" timeOffset="104648.6746">24218 8700 1440 0,'0'0'128'0,"0"0"-103"0,0 0-25 0,13 4 0 16,-4 4 177-16,4-1 31 0,-4 5 5 0,4 4 2 16,-4-1-158-16,4-3-31 0,-4 4-6 0,-5 3-2 15,-4-3-34-15,0-1-8 0,0 1 0 0,-4 0-1 16,-1-1-64-16,-3 1-13 0,-1-5-2 0</inkml:trace>
          <inkml:trace contextRef="#ctx0" brushRef="#br0" timeOffset="104718.0296">24582 8493 1803 0,'0'0'80'0,"9"-11"16"0,0 7-76 0,-9 4-20 16,0 0 0-16</inkml:trace>
          <inkml:trace contextRef="#ctx0" brushRef="#br0" timeOffset="105204.5474">25003 8684 403 0,'9'-15'36'0,"0"7"-36"0,0-4 0 0,4 4 0 15,-4-3 301-15,-1-1 54 0,1 4 10 0,0 0 3 16,0-3-271-16,-5 3-53 0,-4 8-12 0,0-12-1 16,0 1-4-16,-4-1-1 0,-1 4 0 0,1 0 0 15,-5 4 1-15,0 0 0 0,1 1 0 0,-5 3 0 16,-1 3-19-16,-3 5-8 0,-1 0 8 0,1 4-8 16,-1-1-13-16,1 5-8 0,-1 7-2 0,1 1 0 15,3-1 37-15,1 5 7 0,0-9 2 0,0 4 0 16,9-3-23-16,-1-4 9 0,1-1-9 0,-1 5 0 15,5-9-14-15,0-3-10 0,0-8-1 16,5 8-1-16,-5-8 58 0,9 4 12 0,-1-4 3 0,5 0 0 0,-4-4-24 0,4 0-5 16,5-4-1-16,-1 4 0 0,1-7 5 15,4 3 1-15,0 0 0 0,0 0 0 0,0 0 3 0,-5 1 1 16,1-1 0-16,-5 4 0 0,0 4 1 0,-4 4 0 16,0 4 0-16,-9-8 0 0,0 11-11 0,0 5-1 15,-5 3-1-15,1 1 0 0,-5 3 16 0,0 1 3 16,-8-1 1-16,-1 1 0 0,1-1-35 0,-5-4 0 15,0 1 0-15,0-1 0 0,0 1 0 0,0-4 0 16,-4 3 0-16,-1-7 0 16,6 3-54-16,-6-3-18 0,1 0-3 0,-5-4-1026 0</inkml:trace>
          <inkml:trace contextRef="#ctx0" brushRef="#br0" timeOffset="105529.8971">25306 8485 1209 0,'0'0'108'0,"0"0"-87"0,18-3-21 0,-5 3 0 15,4 0 222-15,-8 7 40 0,4 9 8 0,-4 3 2 16,4 1-167-16,-4 3-33 0,-5-3-6 0,5 11-2 16,-4-4-51-16,3 5-13 0,-3-5 0 0,4 0 0 15,-5-3 54-15,5-5 8 0,0 1 2 0,-1-1 0 16,-3-3-64-16,3-5-16 0,-3-3-2 0,4 4 0 0,-9-12 18 0,0 0 0 15,0 0 0-15,8 0 0 16,-8 0 0-16,9-8 0 0,0-4 0 0,0 1 0 0,4-9 13 0,0 1 3 16,5-9 1-16,-1 1 0 0,1-4-17 0,4 0 0 15,-5 3 0-15,9 9 0 0,-8-1 0 0,0 1-11 16,-1 7 2-16,-4 0 0 0,-4 1 9 0,0 7 12 16,-9 4-2-16,0 0-1 0,0 0 44 0,0 0 9 15,9 15 2-15,-1 1 0 0,-3 0-52 0,-1 3-12 16,1 1 0-16,-1 3 0 0,0-3 0 0,-4 7 0 15,0-8 0-15,-4 9 0 16,0-9-164-16,-5 5-36 0,-4 22-8 0,-5-18 0 0</inkml:trace>
          <inkml:trace contextRef="#ctx0" brushRef="#br0" timeOffset="106040.1465">26197 8665 1155 0,'0'0'51'0,"0"0"11"0,0 0-50 0,0 0-12 16,0 0 0-16,0 0 0 0,0 0 16 0,0 0 1 15,0 0 0-15,0 0 0 0,0 0 31 0,0 8 5 16,0 3 2-16,9-3 0 0,-1 0-3 0,1 0 0 15,4 0 0-15,0-1 0 0,5-3-18 0,0 0-4 16,-1-4-1-16,5 0 0 0,0 0 5 0,4-4 1 16,-4-4 0-16,0 1 0 0,0-1 4 0,0 0 1 15,-9-4 0-15,0-3 0 0,1 3-12 0,-6-4-1 16,1 1-1-16,0-1 0 0,0 5-2 0,-1-5-1 16,-3 0 0-16,-1 1 0 0,1 3-3 0,-1-4 0 15,-4 1 0-15,0-1 0 0,4 5 0 0,-8-1 0 16,0 4 0-16,-1 4 0 0,-4 0-8 0,1 0-3 0,-6 4 0 15,1 4 0-15,-4 4-9 0,-5 0 0 16,0 4 0-16,0 3 0 0,0 1 22 0,0 3 2 0,5 1 1 0,-1-1 0 31,0 9-41-31,5-5-8 0,0 4-1 0,4 1-1 0,1-1 42 0,-1 0 8 0,4 0 1 16,1 1 1-16,0-5-168 16,4-3-34-16,-5-1-6 0</inkml:trace>
          <inkml:trace contextRef="#ctx0" brushRef="#br0" timeOffset="106553.942">26793 8544 1836 0,'5'-16'40'0,"-1"9"9"0,1-1 2 0,-5 8 0 0,0 0-41 16,0 0-10-16,0 0 0 0,0 0 0 0,0 0 81 0,4 11 15 16,-4 5 2-16,4 0 1 0,-4 3-80 0,0 5-19 15,5-5 0-15,-5 4 0 0,0 1 0 0,-5-1 0 16,5-3 0-16,0-5 0 0,0 5 0 0,-4-5 0 15,0-3 0-15,4 4 0 0,-5-8 28 0,5-8 4 16,0 0 0-16,0 0 1 0,0 0-19 0,0 0-4 16,0 0-1-16,0 0 0 0,0 0 3 0,0 0 1 15,5-8 0-15,-1-4 0 0,0 0-3 0,5-7-1 16,0 3 0-16,-5-3 0 0,9-5 11 0,1 5 3 16,-1-1 0-16,4 1 0 0,-3-1-4 0,3 5-1 15,1-1 0-15,-5 4 0 0,0 1-5 0,5 3-1 16,-5 4 0-16,0 0 0 0,0 0-12 0,0 4 0 15,-8 0 0-15,8 0 0 0,-13 0 0 0,8 8 0 0,1 4 0 16,-4 3 0-16,3-3-8 0,-3 0 8 0,4 3 0 16,-9-3 0-16,4 4 0 0,-4-5 0 0,4 1 0 0,1-4 0 15,-5 4 0-15,0-5 0 0,0-7 0 16,-5 12 0-16,5-12 0 0,0 0 19 0,0 0-3 0,0 0 0 16,0 0-16-16,0 0-19 0,0 0 4 0,0 0 1 15,0 0 14-15,9-8 0 0,0 4 0 0,0-7 0 16,4-1 0-16,-4 0 0 0,-1-3 8 0,6-1-8 15,-1 4 15-15,0-3-1 0,0 3 0 0,5 0 0 16,-5 1 6-16,0 3 2 0,4-4 0 0,-3 4 0 0,-6 4-7 16,6 1-2-16,-6 3 0 0,-3 0 0 0,3 7-13 0,1-3 8 15,-9-4-8-15,9 8 0 0,-5 0 0 0,5 0 0 16,-4-1 0-16,-1 9 0 16,-4 0-30-16,0-1-9 0,0 1-1 0,0 3-1 15,-4-3-179-15,-1 0-35 0</inkml:trace>
          <inkml:trace contextRef="#ctx0" brushRef="#br0" timeOffset="106919.9598">27491 8610 1267 0,'0'0'28'0,"0"0"5"0,0 0 2 0,0 0 1 0,0 0-36 0,0 0 0 15,0 0 0-15,0 0 0 0,0 0 58 0,0 0 5 0,9 0 1 0,0-4 0 16,-1 4 0-16,6-4 0 0,-1 1 0 0,0-1 0 16,4 0 0-16,1-4 0 0,4 0 0 0,0 0 0 15,-5 1-52-15,1-1-12 0,-1 0 0 0,1-4 0 16,-5 1 0-16,0-1 0 0,1-4 0 0,-6 1 0 16,1-1 54-16,0-3 8 0,0 3 2 0,-5-4 0 15,0 5-52-15,-4-1-12 0,0 5 0 0,-4 3 0 16,0 0 54-16,-1 4 8 0,1-4 2 0,-5 8 0 15,5-4-52-15,-5 8-12 0,0-4 0 0,0 8 0 16,-4 0-12-16,0 0-6 0,4-1-1 0,-4 5 0 16,4 4 31-16,1-1 5 0,-6 1 2 0,6 3 0 15,-1 5-19-15,0-1 0 0,-4-3 0 0,4 3 0 16,0-7-40-16,1 3-11 0,-1 1-2 0,4 3-631 16,1-3-127-16</inkml:trace>
          <inkml:trace contextRef="#ctx0" brushRef="#br0" timeOffset="107150.8111">27803 8337 1555 0,'13'-19'68'0,"-9"11"16"0,9 0-68 0,-4 8-16 15,0-8 0-15,4 8 0 0,9-4 62 0,-9 4 9 0,9 0 1 0,-4 0 1 16,-1 0-27-16,1 0-6 0,4 0 0 0,0 0-1 15,-1 0-7-15,10-3 0 0,4-1-1 0,-4 0 0 16,-5 0-10-16,5 0-1 0,-5-4-1 0,-4 4 0 16,-4 0-19-16,4 0 0 0,-5 1 0 0,-4-1 0 31,1-4-34-31,-1 0-14 0,-4 0-2 0,4-3-851 0</inkml:trace>
          <inkml:trace contextRef="#ctx0" brushRef="#br0" timeOffset="107420.8792">28333 7901 1609 0,'0'0'71'0,"0"0"15"0,0 0-69 0,0 0-17 16,0 0 0-16,-4 3 0 0,0 9 71 0,4 0 10 16,-5 7 3-16,1 9 0 0,-1-1-13 0,1 4-3 15,0 4 0-15,-1 0 0 0,-3 0 4 0,-1 16 1 16,0-4 0-16,-4 4 0 0,4-9-36 0,-4 5-7 15,4 0-2-15,-4-4 0 0,0 0-16 0,0 0-4 16,-1-4-8-16,1 4 12 16,-4-4-47-16,4-4-9 0,-5-4-3 0</inkml:trace>
        </inkml:traceGroup>
      </inkml:traceGroup>
    </inkml:traceGroup>
    <inkml:traceGroup>
      <inkml:annotationXML>
        <emma:emma xmlns:emma="http://www.w3.org/2003/04/emma" version="1.0">
          <emma:interpretation id="{3ADE1D18-4A66-488C-A224-97CA6EBF57E5}" emma:medium="tactile" emma:mode="ink">
            <msink:context xmlns:msink="http://schemas.microsoft.com/ink/2010/main" type="paragraph" rotatedBoundingBox="1197,12200 22392,10419 22539,12171 1345,139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7651AB-48B0-42AE-83FD-A232C66EEE03}" emma:medium="tactile" emma:mode="ink">
              <msink:context xmlns:msink="http://schemas.microsoft.com/ink/2010/main" type="inkBullet" rotatedBoundingBox="1257,12906 1667,12871 1709,13371 1299,13405"/>
            </emma:interpretation>
            <emma:one-of disjunction-type="recognition" id="oneOf20">
              <emma:interpretation id="interp28" emma:lang="" emma:confidence="0">
                <emma:literal>•</emma:literal>
              </emma:interpretation>
            </emma:one-of>
          </emma:emma>
        </inkml:annotationXML>
        <inkml:trace contextRef="#ctx0" brushRef="#br0" timeOffset="108683.7814">-307 12050 1566 0,'9'-20'69'0,"-9"20"15"0,0-7-68 0,0-5-16 15,0 4 0-15,0-4 0 0,-9 5 74 0,5-5 11 16,4 12 3-16,0 0 0 0,-9 0-29 0,-4-4-6 15,13 4-1-15,-13 4 0 0,4 8-35 0,-4-5-7 16,0 9-2-16,4 0 0 0,5 3-8 0,-5 8 0 16,0 1 0-16,5-1 0 0,-1 0 0 0,5 4 0 15,0 1 0-15,0 3 8 0,5-4-8 0,-1-4 0 16,-4 1 0-16,4-1 8 0,1-4-8 0,8-3 0 16,4-1 0-16,-8-3 0 0,9-4 12 0,-1-5 0 15,5-3 0-15,0 0 0 0,5-8-12 0,-1 0 0 16,-4-7 0-16,4-1 0 0,9-8 0 0,-13 5 10 15,0-5-10-15,0 1 10 0,-4-5-10 0,-1 5 0 16,-4-8 0-16,0 3 8 0,-8-3-8 0,-1 0 10 16,-4-1-10-16,-4 5 10 0,-1 0-2 0,-3-1-8 15,-1 9 12-15,0-1-4 0,-4 4 19 0,0 1 3 0,0 3 1 16,-1 4 0-16,-3-4-9 0,4 8-2 0,4 0 0 16,0 4 0-1,0 0-64-15,-4 8-14 0,9-5-2 0,0 5-950 0</inkml:trace>
      </inkml:traceGroup>
      <inkml:traceGroup>
        <inkml:annotationXML>
          <emma:emma xmlns:emma="http://www.w3.org/2003/04/emma" version="1.0">
            <emma:interpretation id="{9FE41233-8FAE-4562-875E-E0EC49863BF2}" emma:medium="tactile" emma:mode="ink">
              <msink:context xmlns:msink="http://schemas.microsoft.com/ink/2010/main" type="line" rotatedBoundingBox="1894,12141 22392,10419 22539,12171 2041,13894"/>
            </emma:interpretation>
          </emma:emma>
        </inkml:annotationXML>
        <inkml:traceGroup>
          <inkml:annotationXML>
            <emma:emma xmlns:emma="http://www.w3.org/2003/04/emma" version="1.0">
              <emma:interpretation id="{53244B3B-1EDF-4D21-9050-D6882E4BB59F}" emma:medium="tactile" emma:mode="ink">
                <msink:context xmlns:msink="http://schemas.microsoft.com/ink/2010/main" type="inkWord" rotatedBoundingBox="1924,12507 2289,12476 2372,13467 2008,13498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09272.8759">373 11945 1566 0,'5'-8'34'0,"-10"4"7"0,1-4 2 0,0 8 1 0,-5-4-35 0,9 0-9 15,0 4 0-15,-5 0 0 0,5 0 79 0,-4 0 13 16,0 0 4-16,4 0 0 0,0 0-32 0,0 0-7 16,0 0-1-16,0 0 0 0,0 0-35 0,0 4-7 15,-5 4-2-15,5-8 0 0,0 0-4 0,0 0-8 16,0 0 11-16,0 0-11 0,0 0 23 0,0 0-3 15,0 0 0-15,0 0 0 0,0 0-20 0,0 0 0 16,0 0 0-16,0 0 0 0,0 0 0 0,0 0 0 16,0 0 0-16,0 0 8 0,0 0-8 0,13-4 12 15,1-4-4-15,-6 1 0 0,5-5 7 0,-4 0 1 16,0 4 1-16,-5 1 0 0,10-5-3 0,-6 0-1 0,6 0 0 0,-6 1 0 16,1 3-13-16,0-4 11 0,0 1-11 0,-5-1 10 15,0 4-10-15,1 0 0 0,-5-3 9 16,0 3-9-16,0 0 20 0,0 0-1 0,0-4 0 15,-5 5 0-15,-3-5-19 0,-1 0 0 0,0 4 0 0,5-3 0 16,-9-1 0-16,4 0 0 0,0 1 0 0,-4-1 0 16,4 4 0-16,0 0 0 0,-4 1 0 0,4-1 0 15,1 0-26-15,-6 4-2 16,6 0-1-16,-1 0 0 0,-4 4 29 0,-1 4-9 0,1 0 9 0,5 8 0 16,3 7 0-16,1 1 0 0,-1 11 0 0,1 4 0 0,4 8 32 15,0 4 4-15,0 0 2 0,4 3 0 0,5 5-11 0,0-8-3 16,-5 3 0-16,5-3 0 0,-5 0 16 0,5 0 2 15,4-8 1-15,-13 0 0 0,9 0-18 0,-4-4-3 16,-5-4-1-16,4-4 0 0,0 1-5 0,1-5-2 16,-5-4 0-16,0 1 0 0,0-1-30 0,-5-3-7 15,-3-4-1-15,3-1 0 16,-4 5-176-16,1-4-35 0,-6-4-7 0</inkml:trace>
          <inkml:trace contextRef="#ctx0" brushRef="#br0" timeOffset="109445.1101">307 12186 1882 0,'0'0'41'0,"14"-4"9"0,-1-3 2 0,9-1 1 0,0-4-42 0,4 4-11 0,-8-3 0 0,4 7 0 16,4 0 43-16,-4 4 6 0,0 0 2 0,0 0 0 15,4 0-43-15,0 0-8 0,-4 0 0 0,5 0 0 16</inkml:trace>
        </inkml:traceGroup>
        <inkml:traceGroup>
          <inkml:annotationXML>
            <emma:emma xmlns:emma="http://www.w3.org/2003/04/emma" version="1.0">
              <emma:interpretation id="{46529DF4-E5D6-470D-BB91-4814019BD3B0}" emma:medium="tactile" emma:mode="ink">
                <msink:context xmlns:msink="http://schemas.microsoft.com/ink/2010/main" type="inkWord" rotatedBoundingBox="3879,12478 6569,12252 6648,13196 3958,1342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10492.5506">2672 11640 1094 0,'0'0'97'15,"0"0"-77"-15,0 0-20 0,0 0 0 0,0 0 118 0,0 0 20 16,0 0 4-16,0 0 1 0,0 0-47 0,0 0-8 15,0 0-3-15,0 0 0 0,0 0-22 0,0 8-5 16,0 4-1-16,0 4 0 0,9-1-7 0,-9 5-2 16,4 3 0-16,-4 4 0 0,5 5 1 0,-1-1 0 15,-4 0 0-15,0 0 0 0,-4 8-3 0,4 0-1 16,-5-4 0-16,5-4 0 0,-4 4-17 0,0-3-3 16,-1-1-1-16,-4-4 0 0,1 4-9 0,-1-3-3 15,0-5 0-15,0 0 0 0,1 1-4 0,-6-5 0 16,6 1-8-16,3-5 12 0,-4 1-12 0,5 0-15 15,-9-1 3-15,4-3 1 16,0 7-137-16,5-7-27 0,0 4-5 0,-1-1-524 16,1-3-105-16</inkml:trace>
          <inkml:trace contextRef="#ctx0" brushRef="#br0" timeOffset="111055.7017">3238 12054 748 0,'0'0'67'0,"0"0"-54"0,0-8-13 16,0 8 0-16,5-8 162 0,-1 0 30 0,0 1 5 0,5-1 2 15,-9 8-81-15,13-4-16 0,0 0-3 0,1 0-1 16,3 0-28-16,5 0-6 0,-4 0 0 0,8 0-1 16,-4 1-6-16,4 3-1 0,1 0 0 0,3 0 0 15,1 0-36-15,-5 0-7 0,1 0-1 0,-1 0-1 16,0 3-11-16,-4 1 0 0,0 0 0 0,4 0 0 16,1 0-108-1,-5-4-23-15,0 0-5 0</inkml:trace>
          <inkml:trace contextRef="#ctx0" brushRef="#br0" timeOffset="110248.8106">2251 11726 172 0,'0'0'8'0,"0"0"1"15,-4-4-9-15,-1-3 0 0,1 3 0 0,4 4 0 0,-4-4 210 0,4 4 40 16,-9-4 8-16,0 0 2 0,9 4-129 0,0 0-26 15,-9-4-5-15,5 0 0 0,-9 4-9 0,13 0-2 16,0 0 0-16,0 0 0 0,0 0-45 0,0 0-8 16,0 0-3-16,0 0 0 0,0 0 0 0,0 0 0 15,0 0 0-15,8-4 0 0,10 0-13 0,-5-3-2 16,0 3-1-16,9-4 0 0,9 0-1 0,8 0 0 16,1 0 0-16,4 1 0 0,0-5 0 0,0 4 0 15,-1-4 0-15,-8 5 0 0,-4 3-4 0,0-8-2 16,8 4 0-16,1 0 0 0,-5 5 2 0,-4-5 1 15,-1 0 0-15,-3 0 0 0,-1 4-13 0,-4-4 0 16,0 1 0-16,-5 3 0 0,1-4 0 0,0 4 0 16,-5-4 0-16,4 8 9 0,1-4-9 0,-1 0 0 15,-3 1 0-15,-6 3 0 16,-8 0-161-16,13 0-31 0,5-8-7 0,-18 8-1 0</inkml:trace>
          <inkml:trace contextRef="#ctx0" brushRef="#br0" timeOffset="111726.084">4164 11523 230 0,'0'0'20'15,"-4"-3"-20"-15,4-1 0 0,-5 0 0 0,5 4 272 0,0 0 51 16,0 0 9-16,0 0 3 0,0 0-219 0,0 0-43 16,5-8-9-16,3 4-1 0,1 0-5 0,4 0-1 15,5 0 0-15,-1 0 0 0,10 1 3 0,3-5 1 16,-3 0 0-16,8 0 0 0,4 0-13 16,-4-3-2-16,9 3-1 0,-4 0 0 0,-1 0-27 0,-4 0-6 15,5-3 0-15,-5 3-1 0,-4 4-21 0,-1-4-4 16,-3 0-1-16,3 5 0 15,-8-5-25-15,0 4-4 0,0 0-2 0,-4 0-588 16,-1 0-118-16</inkml:trace>
          <inkml:trace contextRef="#ctx0" brushRef="#br0" timeOffset="111326.1427">4247 11520 1152 0,'5'-12'102'0,"-1"4"-82"0,0 0-20 0,5 0 0 0,0 1 152 0,0 3 27 16,-9 4 5-16,0 0 0 0,9 8-101 0,-1 3-21 15,-3 1-4-15,-5 7-1 0,0 1 6 0,-9 7 1 16,9 1 0-16,-9 3 0 0,0 4 4 0,1 0 2 16,3 8 0-16,1-8 0 0,-5 0-11 0,9-4-3 15,-4 4 0-15,8 0 0 0,-4-3-33 0,0 3-7 16,0-4-2-16,0 0 0 0,4-8-5 0,-4 1-1 16,0-1 0-16,5-3 0 0,-5-1-8 0,4-3 0 15,-4-8 0-15,5 3 0 16,-5-3-108-16,0-8-24 0,0 0-5 0,0 0-963 0</inkml:trace>
          <inkml:trace contextRef="#ctx0" brushRef="#br0" timeOffset="111789.1982">4374 11726 806 0,'0'0'72'0,"0"0"-58"0,0 0-14 0,0 0 0 16,0 0 287-16,0 0 54 0,9-4 11 0,4 4 3 16,5-4-246-16,0 1-49 0,-1-1-9 0,5-4-3 15,4 4-40-15,1 0-8 0,-1 0 0 0,5-4 0 16,-1 8-20-16,6-4 1 0,-6 4 1 0,5-3-962 16</inkml:trace>
        </inkml:traceGroup>
        <inkml:traceGroup>
          <inkml:annotationXML>
            <emma:emma xmlns:emma="http://www.w3.org/2003/04/emma" version="1.0">
              <emma:interpretation id="{D9552F25-B1FB-4524-A5FF-E5A5D1886D90}" emma:medium="tactile" emma:mode="ink">
                <msink:context xmlns:msink="http://schemas.microsoft.com/ink/2010/main" type="inkWord" rotatedBoundingBox="7679,11779 8873,11679 8975,12901 7782,13001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12481.8677">6559 10841 1882 0,'0'-8'41'0,"0"0"9"0,-4-3 2 0,4 3 1 0,0 8-42 0,0 0-11 15,0-4 0-15,0 4 0 16,0 0 58-16,0 0 10 16,-4 12 1-16,-5 3 1 0,0 1-13 0,-4 7-2 15,-5 5-1-15,5 3 0 0,-9 8 2 0,5 4 0 16,-5 3 0-16,0 9 0 0,-5 0-4 0,6-1 0 16,-1 1 0-16,0 7 0 0,0-3-34 0,0-1-7 15,4-3-2-15,-4 3 0 0,0-3-9 0,9 3 0 0,-4-3 0 16,-1 0 8-1,5-5-43-15,-5-3-9 0,5 0-1 0,0-4-1 16,4-8-147-16,1 0-30 0,3-8-5 0</inkml:trace>
          <inkml:trace contextRef="#ctx0" brushRef="#br0" timeOffset="112286.2689">6099 11496 1216 0,'0'0'54'0,"0"0"11"0,-9-4-52 0,0 4-13 0,0 4 0 0,1 0 0 16,8-4 36-16,-9 0 5 0,0 4 1 0,9-4 0 16,0 0 9-16,0 0 1 0,0 0 1 0,0 0 0 15,0 0 2-15,0 0 0 0,13-4 0 0,0 0 0 16,5 0-6-16,4 0-1 0,4 0 0 0,5-3 0 16,0-1 3-16,4 0 0 0,0 0 0 0,4 0 0 15,1-3-9-15,-1 3-2 0,1 0 0 0,-1 4 0 16,-4-4-40-16,0 5-19 0,-8-1 2 0,-1 0 0 15,-4 0-128-15,0 0-26 16</inkml:trace>
          <inkml:trace contextRef="#ctx0" brushRef="#br0" timeOffset="112843.8018">7138 11640 2131 0,'0'0'94'0,"0"-7"20"16,5-1-91-16,-5 8-23 0,0 0 0 0,0 0 0 0,0 0 30 0,0 0 2 15,-9-4 0-15,-4 8 0 0,0 0-32 0,0 4 0 16,-5-1-8-16,1 5 8 0,-1 4 0 0,-4-1 17 16,4 1-1-16,1 3-1 0,4 1-7 0,0 3-8 15,-1-3 11-15,6 3-11 0,3-7 8 0,1 3-8 16,4-3 0-16,0-4 0 0,4 3 8 0,1-3-8 15,-5-12 0-15,8 8 0 0,6-4 0 0,3-1 0 16,-4-6 0-16,9-1 0 0,-4 0 0 0,4-4 10 16,4 0-10-16,-4-7 8 0,0 3-8 0,0-4 8 15,0-3-8-15,-5-5 8 0,1 5 6 0,-5-8 1 16,0 3 0-16,-4-3 0 0,-5 3 12 0,1 5 2 16,-5-1 1-16,0 1 0 0,0 3 4 0,-5 1 1 15,-3 3 0-15,-1 4 0 0,-4 0-8 0,0 1-2 16,-1 3 0-16,-3 4 0 15,-5-4-65-15,0 8-12 0,4 0-4 0,-4 3-716 0,1 5-143 0</inkml:trace>
        </inkml:traceGroup>
        <inkml:traceGroup>
          <inkml:annotationXML>
            <emma:emma xmlns:emma="http://www.w3.org/2003/04/emma" version="1.0">
              <emma:interpretation id="{D680DC70-7462-481D-98A9-B50818D62658}" emma:medium="tactile" emma:mode="ink">
                <msink:context xmlns:msink="http://schemas.microsoft.com/ink/2010/main" type="inkWord" rotatedBoundingBox="10408,11796 11751,11683 11832,12649 10489,12762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13687.0944">8788 11328 1472 0,'4'-15'65'0,"-4"15"14"0,5-8-63 0,-5 0-16 15,0 8 0-15,0 0 0 16,0 0 100-16,0 0 18 0,0 0 3 0,0 0 1 16,0 12-55-16,0 4-11 0,0 3-3 0,0 4 0 15,0 1-29-15,-5-1-5 16,5 5-2-16,-4-1 0 0,4 0-4 0,-4 0-1 0,4-3 0 0,-5-1 0 16,5 1-12-16,-4-1 0 0,4-3 0 0,0-5 0 15,0 1-143-15,0-16-25 16,0 0-4-16</inkml:trace>
          <inkml:trace contextRef="#ctx0" brushRef="#br0" timeOffset="114222.0615">9047 11367 2253 0,'0'0'49'0,"4"-7"11"0,-4-5 1 0,0 12 3 0,5-8-51 0,3 4-13 15,1 0 0-15,4 0 0 0,1 1 20 0,3 3 2 16,-4-4 0-16,5 4 0 0,-1 0-10 0,5 4-1 15,0-4-1-15,5 0-707 16,-5 0-142-16</inkml:trace>
          <inkml:trace contextRef="#ctx0" brushRef="#br0" timeOffset="114058.4722">9499 10821 1267 0,'-13'-11'112'0,"13"11"-89"16,0-8-23-16,0 8 0 0,0 0 134 0,0 0 22 15,0 0 5-15,0 0 1 0,4 16-68 0,-4-1-14 16,0 9-2-16,0 3-1 0,-4 4-15 0,-1 8-3 16,1 8-1-16,-5 4 0 0,5 3 8 0,-5 16 2 0,0-3 0 0,0-1 0 15,-4 0-24-15,9-7-5 0,-9-9-1 16,4 1 0-16,0-4-30 0,-4 0-8 16,4-8 0-16,0-4 0 15,-4-8-92-15,5-3-19 0,-1-5-4 0,-4-3-977 0</inkml:trace>
          <inkml:trace contextRef="#ctx0" brushRef="#br0" timeOffset="114519.0855">10021 11013 1954 0,'0'0'43'0,"9"-8"9"0,4 0 1 0,-4 0 3 0,-1 0-45 0,1 4-11 16,-9 4 0-16,0 0 0 0,0 0 68 0,0 0 12 0,0 0 3 0,0 0 0 15,0 0-37-15,-4 4-7 0,-9 8-2 16,4-4 0-16,-4 4-8 0,0-1-1 0,4 5-1 0,0 3 0 16,0 1-27-16,5-1 0 0,-1 5 8 0,1-1-8 15,8-3 0-15,1 3 0 0,-1-7 0 0,1 3 0 16,-1 1 8-16,-4-1 0 0,4-3 0 0,-4-1 0 15,0 1 7-15,0 0 1 0,-8-1 0 0,-1 5 0 16,-4-5 25-16,-5 5 6 0,-4-5 1 0,-4 1 0 16,0 3-29-16,-10 5-6 0,-3-5-1 0,-5 5 0 15,-9 3-76-15,5 0-16 16,-4 5-4-16</inkml:trace>
        </inkml:traceGroup>
        <inkml:traceGroup>
          <inkml:annotationXML>
            <emma:emma xmlns:emma="http://www.w3.org/2003/04/emma" version="1.0">
              <emma:interpretation id="{E593AE0E-0EF0-425F-A264-5FF7247CF457}" emma:medium="tactile" emma:mode="ink">
                <msink:context xmlns:msink="http://schemas.microsoft.com/ink/2010/main" type="inkWord" rotatedBoundingBox="13137,11196 17661,10816 17760,11987 13236,12368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15788.9633">12802 10720 1735 0,'22'-12'76'0,"-8"8"17"0,-1 1-74 0,0-1-19 15,9 0 0-15,0 0 0 0,8 0 32 0,1-4 4 16,0 0 0-16,4 1 0 0,9 3 21 0,-5-8 5 16,5 4 1-16,0-4 0 0,-9 5-16 0,5-5-3 15,-5 4-1-15,-5-4 0 0,1 1-43 0,0 3 0 16,0 0 0-16,-5 4 0 16,0-4-102-16,-4 1-16 0,-4-1-3 0</inkml:trace>
          <inkml:trace contextRef="#ctx0" brushRef="#br0" timeOffset="115960.143">13478 10135 1922 0,'-22'4'42'0,"18"4"9"0,-5-4 1 0,0 11 3 0,0 1-44 0,-4 11-11 0,5 4 0 0,-10 8 0 16,0 8 49-16,1 0 8 0,-1 4 2 0,-8 7 0 16,4-3 4-16,0 3 1 0,-4 1 0 0,-1 7 0 15,-3-4-25-15,8-3-5 0,0-1-1 0,0 1 0 31,4-1-61-31,1-3-12 0,4-4-2 0,4-8-1019 0</inkml:trace>
          <inkml:trace contextRef="#ctx0" brushRef="#br0" timeOffset="116226.9732">13469 11059 288 0,'0'0'12'0,"9"-4"4"16,0 1-16-16,4-5 0 0,0 4 0 0,5 0 0 0,-1 0 304 0,5-8 59 15,-4 5 11-15,4-1 2 0,-5-4-291 0,1-4-58 16,-5 1-12-16,-4-1-3 0,4 5 34 0,-4-5 6 16,-1 0 2-16,1 1 0 0,-9-5 8 0,0 9 2 15,0-5 0-15,0 0 0 0,0 9-10 0,0-1-2 16,-4 0 0-16,-5 8 0 0,5 0-4 0,-5 0 0 16,-4 4-1-16,4 8 0 0,-4-1-28 0,0 1-6 15,-5 4-1-15,5-1 0 0,-5 5-12 0,5 3 0 16,4-3 0-16,1 3 0 0,-1 4 0 0,0 1-8 15,5-1 8-15,4 0-747 16,0 0-141-16</inkml:trace>
          <inkml:trace contextRef="#ctx0" brushRef="#br0" timeOffset="116501.8302">13939 10790 2026 0,'0'0'44'0,"0"0"10"0,4 12 2 0,5 4 1 0,-5 3-45 0,1 4-12 0,-5 1 0 0,4 7 0 16,-4-4 36-16,-4 5 6 0,4-5 1 0,-5 4 0 15,1-4-3-15,0 1-1 0,-1-1 0 0,5-4 0 16,-9-7-27-16,9 0-4 0,0-9-8 0,-4 1 11 16,4-8 42-16,0 0 9 0,0 0 2 0,0 0 0 15,0 0-10-15,4-8-2 0,-4-7 0 0,9-5 0 16,-4 1-35-16,8-1-7 0,-5-7-2 0,6 4 0 0,-1-9-8 0,0 5 0 15,9 0 0-15,0-4 0 16,4-1-48-16,5 1-11 0,-5 4-2 0,9 0-1 16,5 3-104-16,-5 5-21 0,4 3-4 15,-4 4-1-15</inkml:trace>
          <inkml:trace contextRef="#ctx0" brushRef="#br0" timeOffset="115232.8943">11517 11223 1152 0,'0'0'102'15,"0"0"-82"-15,0 0-20 0,9-8 0 0,0 4 114 0,-1 1 18 16,5-1 4-16,5-4 1 0,4 0-64 0,0 0-13 15,4-7-2-15,5-5-1 0,8 1-6 0,1-5-2 16,-1 1 0-16,5 3 0 0,-9-3-33 0,5-4-8 16,-9-1 0-16,-5 5-8 0,0-4 12 0,1 3-4 15,-6-7 0-15,-3 4-8 0,-5-4 16 0,0-1-3 16,0-7-1-16,-4 0 0 0,0 0 2 0,-5-4 0 16,5-3 0-16,0 3 0 0,0 0-3 0,-5-4-1 15,1 4 0-15,-5 0 0 0,4 12 9 0,0 0 1 16,-8 4 1-16,0 3 0 0,4 9 2 0,-5 3 0 15,-4 4 0-15,1 4 0 0,-1 8-12 0,-4 4-3 16,-1 4 0-16,-3 11 0 0,-1 8-8 0,-4 8 0 16,1 8-10-16,-6 4 10 0,1-1 0 0,4 1-9 15,-4 4 9-15,4-5 0 0,4 1 0 0,-4-4 0 16,9 0 0-16,-5-1 0 0,10-10 30 0,-5 3 8 16,-1-4 2-16,6 4 0 0,3-4-29 0,1 0-11 0,-1-4 8 0,1 0-8 15,4 0 0-15,0 1-16 0,-4-9 3 0,4 4 0 31,0 1-161-31,0-5-32 0,0-3-6 0,4-1-2 0</inkml:trace>
          <inkml:trace contextRef="#ctx0" brushRef="#br0" timeOffset="115443.1351">12324 11110 1566 0,'0'0'69'0,"0"0"15"16,0 0-68-16,0 0-16 0,0 0 0 0,0 0 0 0,0 0 79 16,-4 8 12-16,-1 4 2 0,5-1 1 0,-4-3-14 0,4 8-2 15,-4-1-1-15,4 1 0 0,0 3-23 0,-5 1-5 16,5-5-1-16,-4 5 0 0,4-1-31 0,0-3-6 16,0 0-2-16,0-1 0 15,0-3-72-15,0 4-14 0,0-5-3 0,0-11-900 0</inkml:trace>
          <inkml:trace contextRef="#ctx0" brushRef="#br0" timeOffset="115573.85">12579 10755 748 0,'-5'-19'33'0,"5"11"7"0,0 0-32 0,-4-4-8 0,4 5 0 0,0 7 0 15,0 0 312-15,0 0 60 0,-9 3 12 0,5 5 2 16</inkml:trace>
          <inkml:trace contextRef="#ctx0" brushRef="#br0" timeOffset="117455.7797">14641 10755 831 0,'0'0'36'0,"0"0"9"15,0 0-36-15,0 0-9 0,4-8 0 0,-4 8 0 16,0 0 88-16,0 0 16 0,4-7 4 0,5-1 0 15,-9 8 0-15,0 0 0 0,5-8 0 0,-5 8 0 16,0 0-21-16,0 0-4 0,8-8-1 0,-8 8 0 16,0 0-22-16,0 0-4 0,5-8 0 0,-5 8-1 15,0 0-17-15,0 0-3 0,0 0-1 0,0 0 0 16,0 0-14-16,-9 4-2 0,0 0-1 0,0 4 0 16,-8 4-17-16,4-1 0 0,-5 5 0 0,-4-4 0 15,0 3 0-15,5-3-9 0,4 4 1 0,-1-5 0 16,6-3 8-16,-1 4 0 0,5-8 0 0,4-4 0 15,0 0-30-15,0 0-4 16,0 0-1-16,0 0 0 0,8-4 35 0,5 4 0 0,1-12 0 0,-1 4 0 16,4 0 10-16,-3 5-1 0,3-5 0 0,-4 4 0 15,0 0-9-15,1 0 0 0,-6 4 0 0,5 0 0 0,-13 0 0 16,9 8 0-16,-4 0 0 0,3-1 0 0,-3 5 0 16,-1 4 0-16,1-5 0 0,-1 1 8 0,0 0 1 0,1 0 0 15,4-1 0-15,-5-3 0 0,5 0-9 0,-1 0 0 16,1-4 9-16,4-4-9 15,1 0 0-15,3 0 9 0,5-4-9 0,0 0 0 0,0 0 16 0,0-4-3 16,4-4-1-16,9-3 0 0,-4-1-4 0,0 1-8 16,-1-5 11-16,1-3-11 0,0-1 12 0,-9 5-4 15,0-9 0-15,0 5-8 0,0-8 11 0,-5 0-11 16,-4-1 10-16,5-3-10 0,-9 4 12 0,4 0-3 16,-4 0-1-16,-1-4 0 0,1 0-8 0,0-4 0 15,0 3 0-15,-1-3 0 0,-3 4 0 0,4-11 0 0,-1 3 0 16,-3 8 0-16,4-1 28 0,-5 9 3 0,-4 4 1 15,4 3 0-15,-4 9-32 0,0-1 0 0,-4 4 0 0,4 8 0 16,0 0 0-16,-4 0 0 0,-5 0 0 0,0 8 0 16,-4 4 0-16,0 3 0 0,-1 5 0 0,-3 3 0 15,-1 8 0-15,1 0 0 0,-5 8 0 0,4 8 0 16,-4-4 12-16,5-4-3 16,4 4-1-16,0 8 0 0,4-1 4 0,-4 1 1 0,4 4 0 0,4-5 0 15,-3 1-1-15,3 12-1 0,1-13 0 0,4-3 0 16,0-8 15-16,4-4 3 0,-4-4 1 0,5-7 0 15,-1-5-13-15,0-3-2 0,1-4-1 0,4-1 0 16,-1-3-2-16,1-8 0 0,4 0 0 0,-4 0 0 0,0-8-12 16,8 0 0-16,1-3 0 0,4-1 0 0,0 0 0 0,0-3 0 15,4-9 0-15,14-7 0 0,-1-4 0 0,1 0 0 16,3-8 0-16,14 0-10 0,9 0 1 0,-9 8 0 16,-13 0 0-16,0 12 0 0,9-1 9 0,-9 9 0 15,-9-1 0-15,0 12 0 0,-9 0 0 0,0 4 0 16,1 4-8-16,-5 0 8 0,-14 8 0 0,6-1 0 15,-1 5 0-15,-4 0 0 0,-1 3 0 0,-3 5 0 16,-5-5 0-16,4 4 8 0,0-3 0 0,-8-1 0 16,-5 1 0-16,1-1 0 0,3-7 3 0,-8 4 1 15,-5-1 0-15,-3-3 0 0,-6-4 16 0,1-4 3 16,-5 4 1-16,-8-5 0 0,-10 1-32 0,6 0 0 16,3-4 0-16,1 0 0 0,-1 0 0 0,1 0 0 15,3 0 0-15,1-4 0 16,5 0-20-16,3 1-9 0,-3-5-3 0,3 4 0 15,5-4-176-15,0 4-36 0</inkml:trace>
        </inkml:traceGroup>
        <inkml:traceGroup>
          <inkml:annotationXML>
            <emma:emma xmlns:emma="http://www.w3.org/2003/04/emma" version="1.0">
              <emma:interpretation id="{167B010C-F9B6-47F4-A968-AFF8F81DAFAB}" emma:medium="tactile" emma:mode="ink">
                <msink:context xmlns:msink="http://schemas.microsoft.com/ink/2010/main" type="inkWord" rotatedBoundingBox="18525,11626 18632,11617 18641,11713 18533,11722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18725.6777">16852 10736 1422 0,'-22'-12'63'0,"22"12"13"0,0 0-61 0,0 0-15 16,-4-8 0-16,4 8 0 0,0 0 64 0,4-8 9 16,0 4 3-16,-4 4 0 0,-8-7-20 0,8 7-3 15,0 0-1-15,0 0 0 0,0 0-13 0,0 0-3 16,0 0-1-16,13 7 0 0,4-3-7 0,-8 4-2 16,-5 0 0-16,5 0 0 0,4 0 1 0,-4-1 0 15,-9-7 0-15,0 12 0 0,5-4-12 0,-5-8-3 16,0 0 0-16,0 8 0 0,-5-1-1 0,5-7-1 0,0 0 0 0,0 0 0 15,-13 4-1-15,4 0 0 16,9-4 0-16,0 0 0 0,0 0 5 0,0 0 1 16,0 0 0-16,0 0 0 0,0 0-3 0,0 0-1 15,-13-8 0-15,9 5 0 0,-1-5 0 0,5 0 0 0,-4 0 0 0,0 0 0 16,4 8 4-16,0-7 1 0,0 7 0 0,0-8 0 16,-5 0-16-16,5 8 8 0,9-8-8 0,-5 4 0 15,-4 4 0-15,0 0 0 0,0 0 0 0,13-4 0 16,5 4-9-16,-9 4-5 0,-9-4-1 0,17 4-719 15,5 4-144-15</inkml:trace>
        </inkml:traceGroup>
        <inkml:traceGroup>
          <inkml:annotationXML>
            <emma:emma xmlns:emma="http://www.w3.org/2003/04/emma" version="1.0">
              <emma:interpretation id="{29040E26-A294-4A7E-BA5C-93555CC8DB8E}" emma:medium="tactile" emma:mode="ink">
                <msink:context xmlns:msink="http://schemas.microsoft.com/ink/2010/main" type="inkWord" rotatedBoundingBox="19902,11038 22426,10826 22539,12171 20015,12383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22130.11">19739 10330 1785 0,'0'0'159'0,"0"-12"-127"0,0 5-32 0,4-5 0 16,5 4 59-16,-9-4 5 0,0 5 2 0,0-1 0 15,0 0-31-15,0 0-7 0,-4 4 0 0,4 4-1 16,-9-8 7-16,-4 5 2 0,-1 3 0 0,-3 0 0 15,-9 7-23-15,4 1-4 0,-5 0-1 0,-3 8 0 16,-1-5 11-16,0 9 1 0,5-1 1 0,-5 1 0 16,5 7 13-16,-1-4 2 0,1 1 1 0,0-1 0 0,8 1-29 0,-4-5-8 15,5 1 0-15,4-5 0 0,-5 1 0 0,9-4 0 16,1-1 0-16,3-3 0 0,1-4 8 0,4-4 0 16,0 0 0-16,13 4 0 0,0-8-8 0,5 0 0 15,4-4 0-15,-1-3 0 0,6-1 0 0,-1 0 8 16,0-7-8-16,5-1 8 0,-5 5-8 0,1-1 0 15,-1 4-11-15,-4 4 11 0,0 5 0 0,-4-1 0 16,-5 4 13-16,-5 7-4 0,1 1 14 0,-4 4 2 16,-1 0 1-16,-4 3 0 0,4-3-4 0,-4 4-1 15,5-1 0-15,-5 5 0 0,0-5-21 0,0 1 8 16,0-1-8-16,0 1-802 0,4-4-163 16</inkml:trace>
          <inkml:trace contextRef="#ctx0" brushRef="#br0" timeOffset="121577.9984">18673 10233 1335 0,'8'-28'59'0,"1"13"13"0,-4-1-58 0,-1-3-14 0,5 3 0 0,-5 0 0 16,-4 5 19-16,0-1 1 0,0 0 0 0,-9 4 0 16,1 5 19-16,-6-1 4 0,-8 4 1 0,-4 0 0 15,-5 7-28-15,-8-3-4 0,-5 8-2 0,0 0 0 16,0 3 33-16,5-3 6 0,-1 8 2 0,5-5 0 16,5 1-6-16,8 3-1 0,0-7 0 0,9 4 0 15,4 3-16-15,4-7-4 0,5 3-1 0,5-3 0 16,4 8-33-16,4-9-6 0,9 5-2 0,0 3 0 15,4-7 29-15,0 8 5 0,9-5 2 0,5 1 0 16,-1 3-18-16,1 1 0 0,-5-1 0 0,0 5 0 0,-4-5 18 16,-5 1 3-16,-8-1 1 0,-1 5 0 15,-4-5 23-15,0-3 5 0,-8 3 1 0,-1-3 0 0,-4-1-12 16,0-3-3-16,-4 0 0 0,-1-1 0 0,-3 1-3 0,3 0-1 16,-4-8 0-16,1 4 0 0,-5-5-32 0,4-3 0 15,-4 0 0-15,-1 0 0 16,1-3-154-16,-4-1-25 0,-5 0-5 0</inkml:trace>
          <inkml:trace contextRef="#ctx0" brushRef="#br0" timeOffset="122621.3924">19998 10123 2138 0,'0'0'95'0,"8"-7"19"0,1-1-91 0,-9 8-23 0,9-4 0 0,-9 4 0 16,13 4 62-16,-9 4 8 0,5-1 2 0,-4 9 0 15,-1 0-28-15,-4 3-6 0,4 1-1 0,-4 7 0 16,5-4-17-16,-5 5-3 0,0-1-1 0,0 0 0 0,4-3-16 0,-4 3 10 15,9-8-10-15,-5 1 8 0,1-5-8 0,-1-3 12 16,5-4-12-16,0 0 12 0,4-8-12 0,0 0 0 16,0-4 0-16,5-4 0 0,-1-4 0 0,1 1 0 15,-1-9 0-15,10 1 0 0,-1-9 0 0,0 5 0 16,5-8 0-16,0 0 0 0,-1 3 0 0,6-3-12 16,-6 0 2-16,5 4 1 0,0-1 9 0,-4 5 0 15,0 3 0-15,-5 5 0 0,-4 3 28 0,0 4 5 16,-4 4 1-16,-1 4 0 0,-4 4-21 0,-4 8-4 15,0 4-1-15,-5 3 0 0,5 4 4 0,-5 5 0 16,1-1 0-16,-1 8 0 0,-4 0 0 0,0 0 0 16,5 4 0-16,-1 4 0 0,-4 0-12 0,4-4 0 15,-4-4 0-15,5 4 0 0,-5-4 28 0,0 4 3 16,-5-4 1-16,1 4 0 0,-5 0-20 0,0 0-3 16,-4 0-1-16,-9 4 0 0,-4-4 12 0,-5 4 3 15,-4-4 0-15,-9 8 0 0,0 4-7 0,-4-4-2 0,-4-5 0 16,-1-3 0-16,0-3 4 0,9-5 1 0,5-8 0 15,4-3 0-15,4-5-11 0,0-11-8 0,9-4 9 0,0-4-9 16,5-4 16-16,4-11-2 0,0-1-1 0,8-7 0 16,1-4-5-16,8-4-8 0,1 0 11 0,8-4-11 15,4 0 0-15,10 0 0 0,-1 0 0 0,13-4 0 16,10 0 0-16,3 0 0 0,5-4-10 0,9 0 10 16,-4 8-48-16,3-3-1 15,-3 6-1-15,4-3-880 0,-9 4-176 0</inkml:trace>
        </inkml:traceGroup>
      </inkml:traceGroup>
    </inkml:traceGroup>
    <inkml:traceGroup>
      <inkml:annotationXML>
        <emma:emma xmlns:emma="http://www.w3.org/2003/04/emma" version="1.0">
          <emma:interpretation id="{AF41DE45-69C4-4684-8BD6-9605DA876ED1}" emma:medium="tactile" emma:mode="ink">
            <msink:context xmlns:msink="http://schemas.microsoft.com/ink/2010/main" type="paragraph" rotatedBoundingBox="2708,13759 19308,12434 19452,14233 2852,155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6D10FB-B457-418F-A9A6-B24D1B40AF55}" emma:medium="tactile" emma:mode="ink">
              <msink:context xmlns:msink="http://schemas.microsoft.com/ink/2010/main" type="line" rotatedBoundingBox="2708,13759 19308,12434 19452,14233 2852,15557"/>
            </emma:interpretation>
          </emma:emma>
        </inkml:annotationXML>
        <inkml:traceGroup>
          <inkml:annotationXML>
            <emma:emma xmlns:emma="http://www.w3.org/2003/04/emma" version="1.0">
              <emma:interpretation id="{9A97C444-9E85-48C4-A033-732435E2FC5C}" emma:medium="tactile" emma:mode="ink">
                <msink:context xmlns:msink="http://schemas.microsoft.com/ink/2010/main" type="inkWord" rotatedBoundingBox="2743,14195 5094,14008 5197,15307 2847,15495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24717.6029">2098 14019 576 0,'0'0'51'0,"0"0"-41"15,0 0-10-15,0 0 0 0,0 0 178 0,0 0 34 16,0 0 6-16,0 0 2 0,0 0-84 0,0 0-17 16,8 4-3-16,1 0-1 0,-9-4-10 0,9 8-1 15,4 4-1-15,-4-1 0 0,0 1-27 0,-1 4-4 16,1 3-2-16,0 1 0 0,4-1-20 0,0 1-4 16,-8 3-1-16,3 4 0 0,6-3-13 0,-10-1-4 15,-8 4 0-15,4 1 0 0,0-1-15 0,0-4-3 16,0 1-1-16,0-5 0 15,0 1-29-15,0-5-7 0,0-3-1 0,4 0-755 16,0-1-151-16</inkml:trace>
          <inkml:trace contextRef="#ctx0" brushRef="#br0" timeOffset="124973.4964">2703 13785 1785 0,'0'0'159'16,"0"0"-127"-16,0 0-32 0,0 0 0 16,0 0 78-16,9-4 10 0,4 1 1 0,0-1 1 15,5 0-34-15,-10 4-8 0,10-4 0 0,-1 4-1 0,14-4-24 0,-4 0-5 16,-6 0-1-16,6 0 0 0,12-4-9 0,1 5-8 16,-1-1 12-16,1-4-12 0,-1 0 12 0,1 0-12 15,-1-3 12-15,-4 3-12 0,0-4 8 0,0 4-8 16,-4-3 0-16,-5 3 0 15,1 0-24-15,-10 0-9 0,1 0-2 0,-1 4-651 16,-3-3-130-16</inkml:trace>
          <inkml:trace contextRef="#ctx0" brushRef="#br0" timeOffset="125142.9416">2997 13941 2026 0,'0'0'44'0,"0"0"10"0,0 0 2 0,0 0 1 0,0 0-45 0,4 8-12 16,-4-8 0-16,9 8 0 0,0 0 31 0,0-1 4 16,4-3 1-16,0 0 0 0,4 0-8 0,5-4 0 0,5 0-1 0,3-4 0 31,1-4-46-31,9 5-9 0,-5-5-1 0</inkml:trace>
          <inkml:trace contextRef="#ctx0" brushRef="#br0" timeOffset="124100.8158">1110 13575 979 0,'0'0'87'0,"-8"-4"-70"15,3-4-17-15,-4 4 0 0,9 4 84 0,-4-8 14 16,-5 1 2-16,0 3 1 0,9 4-7 0,0-8-2 16,0-4 0-16,-4 4 0 0,4 1-34 0,4-1-7 15,1 0-2-15,-1-4 0 0,5 1-25 0,4-5-6 16,5 0-1-16,-1-3 0 0,1-1 1 0,-1-3 0 15,5 3 0-15,-4 1 0 0,8-4-2 0,-4 3 0 16,-4 4 0-16,4 1 0 0,-5 7 0 0,1 4 0 16,-5 0 0-16,0 12 0 0,0 8-4 0,0 3-2 15,5 8 0-15,-9 9 0 0,4 6 20 0,0 5 4 16,0 4 1-16,0 4 0 0,5 3-11 0,-1-3-3 0,1-1 0 0,4 1 0 16,-5-4-5-16,5-5-2 0,-4-3 0 0,0 0 0 15,-1-8-14-15,1 0 0 0,-5-7 0 0,4-5-10 16,1 0 35-16,-1-7 7 0,-3 0 2 0,-6-5 0 15,1-3-48-15,4 0-10 16,-4-4-1-16,-9-4-696 0,0 0-139 0</inkml:trace>
          <inkml:trace contextRef="#ctx0" brushRef="#br0" timeOffset="124396.6295">1878 13267 1612 0,'-9'-8'72'0,"5"4"14"0,0-4-69 0,4 8-17 16,-5-4 0-16,5 4 0 0,0 0 51 0,0 0 6 15,-4 4 2-15,-1 4 0 0,1 0-31 0,0 7-7 16,-5-3-1-16,4 8 0 0,-3-1 8 0,-5 4 0 16,-1 5 1-16,6-1 0 0,-6 0 9 0,1 8 2 15,-9-3 0-15,5 3 0 0,-5 0-4 0,4 4-1 16,-4 0 0-16,5 0 0 0,-5 0-8 0,-4 0-2 15,-1 0 0-15,1 0 0 0,-5 0-4 0,5 0-1 0,0-4 0 0,-1 0 0 16,1-4-8-16,0 0-1 0,4 1-1 0,0-1 0 16,0-4-10-16,4-4-14 0,1 5 3 0,4-5 1 31,-1-3-117-31,6-1-23 0,3-3-5 0,5-5-770 0</inkml:trace>
        </inkml:traceGroup>
        <inkml:traceGroup>
          <inkml:annotationXML>
            <emma:emma xmlns:emma="http://www.w3.org/2003/04/emma" version="1.0">
              <emma:interpretation id="{0D270898-850F-48CD-8F87-ACE0B8F87496}" emma:medium="tactile" emma:mode="ink">
                <msink:context xmlns:msink="http://schemas.microsoft.com/ink/2010/main" type="inkWord" rotatedBoundingBox="5757,14092 7067,13987 7144,14950 5834,15055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26834.5332">4598 13224 921 0,'0'0'40'0,"-4"-8"10"0,4 4-40 0,0 4-10 0,0 0 0 0,0 0 0 16,0 0 196-16,0 0 38 0,-9-4 7 0,9 4 2 15,-4 4-135-15,4 4-26 0,0 4-6 0,-5-1 0 16,5 9-19-16,0-1-3 0,5 5-1 0,-5 3 0 16,4 8-1-16,-4-4 0 0,0 0 0 0,0 5 0 15,4-5-2-15,-8 0-1 0,4 0 0 0,0 0 0 16,-4-3-22-16,4-1-5 0,-5 0-1 0,1-3 0 16,-5-1-13-16,0 0-8 0,5-7 10 0,-5 0-10 15,0-5 0-15,1 5-18 0,-1-4 2 0,0-1 1 16,0 1-114-16,5 0-23 0,-5-1-5 15,5-7-867-15</inkml:trace>
          <inkml:trace contextRef="#ctx0" brushRef="#br0" timeOffset="127124.4212">5375 13419 1094 0,'0'0'48'0,"0"0"11"0,0 0-47 0,9 8-12 15,-5 3 0-15,0 5 0 0,1 3 237 0,-1 1 46 16,-4 3 9-16,-4 5 1 0,-5 3-155 0,5 4-31 0,-10 0-7 0,1 4 0 16,-4-4-48-16,-1 0-10 0,1 0-2 0,-5 0 0 15,9 0-17-15,-5-7-4 0,0 3-1 0,-4-8 0 31,5 5-66-31,-1-5-12 0,1-4-4 0,-1 1-703 0,1-4-141 0</inkml:trace>
          <inkml:trace contextRef="#ctx0" brushRef="#br0" timeOffset="126334.5296">4155 13345 230 0,'0'-12'20'0,"5"0"-20"16,-5-3 0-16,4-1 0 0,0 4 224 0,-4 1 40 15,9-5 8-15,-9 8 1 0,0 8-126 0,0 0-26 0,4-8-5 0,-4 8 0 16,0 0-58-16,0 0-11 0,0 0-3 0,0 0 0 16,0 0-28-16,0 0-7 0,-4 8-1 0,4 4 0 15,0-12-8-15,0 12 8 0,0-5-8 0,0 5 8 16,0-12 4-16,0 0 0 0,0 0 0 0,0 0 0 15,0 8 8-15,0-8 1 0,0 0 1 0,0 0 0 16,0 0-2-16,0 0 0 0,0 0 0 0,0 0 0 16,0 0-7-16,0 0-1 0,0 0-1 0,0 0 0 15,0 0-11-15,0 0 0 0,0 0 0 0,0 0 0 16,0 0 0-16,0 0 0 0,0 0 0 0,0 0 0 16,0 0 0-16,0 0 0 0,0 0 0 0,0 0-11 15,0 0 11-15,0 0-13 0,0 0 5 0,0 0 8 16,-4 8-8-16,4-8 8 0,0 0 0 0,0 0 0 15,0 0 0-15,0 0 0 0,-5 8 0 0,-3-5 0 0,8-3-11 16,0 0-1-16,0 0 0 0,-5-3 0 0,-4 3 20 0,9 0 3 16,0 0 1-16,-8 0 0 0,-1-4-12 0,0 0-16 15,9 4 4-15,-9-4 1 0,0 0 11 0,5 0 0 16,-5 0 0-16,1 4 0 0,8 0 0 0,0 0 12 16,-9 0-2-16,4 4-1 0,5-4 6 0,0 0 1 15,0 0 0-15,0 0 0 0,0 0-8 0,0 0 0 16,0 0-8-16,0 0 12 0,0 0-4 0,0 0 0 15,0 0-8-15,18-4 12 0,-9 0-1 0,4 0-1 16,4-3 0-16,10 3 0 0,-1-8 11 0,9 4 3 16,-4-4 0-16,8 1 0 0,5-9 2 0,0 9 1 15,0-1 0-15,0 0 0 0,0 0-3 0,4 1 0 16,-9 3 0-16,1-4 0 0,-5 4-7 0,5 5-1 16,-5-1-1-16,0 0 0 0,-5 4-15 0,1-4 0 15,-5 0 0-15,-4 4 0 16,0 0-28-16,-4 0-1 0,-5 0-1 0,-4 0 0 0,-9 0-74 15,0 0-16-15,0 0-2 0,0 0-810 0</inkml:trace>
        </inkml:traceGroup>
        <inkml:traceGroup>
          <inkml:annotationXML>
            <emma:emma xmlns:emma="http://www.w3.org/2003/04/emma" version="1.0">
              <emma:interpretation id="{9895F48F-50B1-474C-A6A3-4DE5E16438BF}" emma:medium="tactile" emma:mode="ink">
                <msink:context xmlns:msink="http://schemas.microsoft.com/ink/2010/main" type="inkWord" rotatedBoundingBox="7987,13338 10544,13134 10655,14535 8099,14739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28874.2562">6450 12432 1220 0,'-9'-4'54'0,"9"0"11"16,-4 0-52-16,4 0-13 0,0 4 0 0,0-7 0 15,0 7 86-15,0-4 14 0,0-4 4 0,0 8 0 16,0 0-16-16,0 0-4 0,0 0 0 0,0 0 0 16,0 0-19-16,0 0-4 0,0 0-1 0,13 0 0 15,0 4-6-15,4 0-2 0,1-4 0 0,8 4 0 0,1-4-23 0,3 4-5 16,5-4 0-16,5 0-1 0,4-4 5 0,4 0 0 16,0 0 1-16,9 0 0 0,5-8-29 0,-1 4 0 15,1 5 0-15,3-1 0 0,-8 0 0 0,0 0-13 16,-4 0 1-16,-5 8 0 15,1-4-162-15,-1 0-32 0,31-4-6 0,-18 4-2 0</inkml:trace>
          <inkml:trace contextRef="#ctx0" brushRef="#br0" timeOffset="128613.3186">7288 13489 2019 0,'0'0'44'0,"0"-8"10"0,4 0 2 0,0 1 0 0,1-1-44 0,4 0-12 0,4 4 0 0,0-8 0 16,0 8 0-16,5 1 0 0,-1-1 0 0,-4 4 8 16,0-4-8-16,1 8 0 0,-1 0 0 0,0-1 0 15,0 5 0-15,-4 0 0 0,-5 4 0 0,1 3 0 16,-5-3 21-16,0 8 3 0,-5-1 0 0,1 1 0 16,0-1 37-16,-1 4 8 0,-8-7 2 0,9 4 0 15,-5-1 3-15,0-3 1 0,5-5 0 0,-5 5 0 16,4-8-27-16,5 0-6 0,0-8-1 0,0 0 0 15,5 3-27-15,8 1-6 0,0-8 0 0,5 1-8 16,4-1-8-16,4-4-9 0,0-4-2 0,-4 8 0 16,5-4-164-16,-5 1-33 0,-1-5-6 0</inkml:trace>
          <inkml:trace contextRef="#ctx0" brushRef="#br0" timeOffset="127957.7931">6353 13122 921 0,'0'0'82'0,"-4"-15"-66"15,-1 3-16-15,1-4 0 0,8 1 145 0,-4 3 26 16,0-3 5-16,5-1 0 0,4 0-65 0,-5 5-14 15,5-5-2-15,4 0-1 0,0 1-14 0,0 3-4 16,5-3 0-16,4 3 0 0,0 4-21 0,0 4-5 16,-1 0-1-16,6 4 0 0,-5 8-14 0,4 4-3 15,-4 3-1-15,4 1 0 0,-4 11-1 0,5 4 0 16,-10 5 0-16,5 3 0 0,0 7 9 0,-4-3 1 16,-5 8 1-16,4-4 0 0,-4-4-17 0,1 0-3 15,-1 3-1-15,0-7 0 0,0-7-20 0,0 3 0 16,-4-4 0-16,4-8 8 0,0 1-8 0,-8-5 0 15,8-7 0-15,-4-4-8 16,-5 3-110-16,5-11-22 0,-9 0-4 0,13-7-946 0</inkml:trace>
          <inkml:trace contextRef="#ctx0" brushRef="#br0" timeOffset="128068.8039">7165 12791 2286 0,'-18'4'50'15,"9"0"10"-15,-4 0 3 0,0 3 1 0,0 5-51 0,0 8-13 0,-5 3 0 0,1 8 0 0,-10 4 52 0,1 4 8 16,0 4 2-16,-1 4 0 0,-3 4-30 0,-1 3-5 16,0 1-2-16,1-4 0 0,3 3 9 0,-3-7 2 15,3 0 0-15,1-4 0 0,4-4-20 0,0-4-4 16,0 0-1-16,0 0 0 0,5-4-11 0,-1-4-9 16,1-3 9-16,3-1-13 15,1 1-105-15,4-5-21 0,-4-3-4 0,9-5-1 16,-1-3-66-16,5 4-14 0</inkml:trace>
          <inkml:trace contextRef="#ctx0" brushRef="#br0" timeOffset="129789.2836">8319 13185 230 0,'0'0'20'0,"0"0"-20"0,-9 0 0 0,0 0 0 16,0 4 114-16,1-4 18 0,8 0 4 0,-9 0 1 15,9 0-58-15,-9 0-12 0,9 0-3 0,0 0 0 0,0 0-41 0,0 0-9 16,0 0-2-16,0 0 0 0,0 0-12 0,-9 4 0 16,5-4 0-16,4 0 0 0,-9 3 25 0,9-3 3 15,0 0 0-15,0 0 0 0,-9 0 26 0,9 0 6 16,0 0 0-16,0 0 1 0,-8 0 26 0,8 0 5 15,0 0 0-15,0 0 1 0,0 0-23 0,8-3-5 16,1-5-1-16,4 4 0 0,5 4-19 0,4-4-4 16,-9 4-1-16,9-4 0 0,9-4 4 0,-1 4 0 15,1-3 0-15,4-1 0 0,0 4-20 0,-4 0-4 16,4-4-1-16,-4 4 0 0,-5 4-10 0,0-4-1 16,5 0-8-16,-9 4 12 0,0-3-12 0,0-1 0 15,0 4 0-15,-5 0 0 0,1-4 8 0,-1 4-8 16,-3 0 0-16,-1 0 0 0,0 0 8 0,0 0-8 15,-13 0 0-15,9 0 0 16,4 0-16-16,-4 0-10 0,0-4-2 0,-9 4 0 16,0 0-38-16,0 0-8 0,8 4-2 0,-8-4 0 15,0 0-115-15,0 0-23 0,0 0-5 0,0 0-1 0</inkml:trace>
          <inkml:trace contextRef="#ctx0" brushRef="#br0" timeOffset="130000.1084">8437 13345 288 0,'0'0'12'0,"0"0"4"15,0 0-16-15,0 0 0 0,0 0 0 0,0 0 0 0,0 0 260 0,0 0 48 16,0 0 11-16,0 0 1 0,0 0-158 0,0 0-32 16,0 0-6-16,0 0-2 0,0 0-37 0,0 0-7 15,0 0-2-15,13 4 0 0,5-1-20 0,-5-3-5 16,9 0-1-16,0-3 0 0,0-1-25 0,4 0-5 15,0-4 0-15,1 4-1 0,3-4-19 0,1-3 0 16,4 3 0-16,0 4 0 16,0-4-96-16,5 4-25 0,-1 0-6 0,-3 0-1 0</inkml:trace>
        </inkml:traceGroup>
        <inkml:traceGroup>
          <inkml:annotationXML>
            <emma:emma xmlns:emma="http://www.w3.org/2003/04/emma" version="1.0">
              <emma:interpretation id="{A3AC3A96-2C16-4583-AD90-385AD618AE97}" emma:medium="tactile" emma:mode="ink">
                <msink:context xmlns:msink="http://schemas.microsoft.com/ink/2010/main" type="inkWord" rotatedBoundingBox="11272,13608 13705,13414 13806,14683 11374,14877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31907.0353">11412 13064 2196 0,'0'0'48'0,"0"0"11"0,4-8 1 0,5 0 1 0,4 0-49 0,0 1-12 16,5 3 0-16,4 0 0 0,0 0 0 0,4-4 0 15,5 0 0-15,-1 4 0 0,-3-3 19 0,8 3-3 16,-5-4 0-16,10 4 0 0,-5 0-4 0,0 4 0 16,-4-4-1-16,4 0 0 0,-4 4-23 0,-5 0-4 15,0 0 0-15,1 0-1 16,-1 4-119-16,-8-4-24 0,3 0-5 0</inkml:trace>
          <inkml:trace contextRef="#ctx0" brushRef="#br0" timeOffset="132087.5402">11521 13290 1612 0,'-17'0'144'0,"17"0"-116"15,-9 0-28-15,0 0 0 0,5 4 80 0,4-4 9 16,0 0 3-16,0 0 0 0,-9 4-43 0,9-4-8 0,0 0-1 0,0 0-1 16,0 0 6-16,13 4 2 0,5-8 0 0,4 4 0 15,8-4-31-15,6 0-7 0,-6-4-1 0,10 0 0 16,4 1-8-16,8-1-14 0,1 4 3 0,-5-4-993 15</inkml:trace>
          <inkml:trace contextRef="#ctx0" brushRef="#br0" timeOffset="130941.0823">9595 12935 1389 0,'0'0'61'0,"-4"-15"14"0,4 3-60 0,0-8-15 16,0 1 0-16,4-1 0 0,1 1 67 0,-1-1 10 15,5 1 3-15,0-1 0 0,-1 1-5 0,1 3-1 16,0-3 0-16,4 7 0 0,5-4-12 0,-5 9-2 16,0-1-1-16,0 4 0 0,5 0-9 0,-1 4-2 15,5 8 0-15,-4 0 0 0,4 3-3 0,0 1-1 16,-5 8 0-16,5-1 0 0,0 4-15 0,0 5-3 15,0-1-1-15,-5 4 0 0,5 4 1 0,0-3 0 16,-4 3 0-16,4 4 0 0,0 0-10 0,-5 0-3 16,5-4 0-16,-4 0 0 0,-1 0-5 0,1-4 0 15,-1-4-8-15,1 1 12 0,0-5-12 0,-1-3 9 0,1-1-9 16,-5-3 8-16,0-5-8 0,0 1 0 0,0 0-10 0,-4-4 10 31,4-4-159-31,-4-1-25 0,4 1-6 0,-13-4-507 0,0 0-102 0</inkml:trace>
          <inkml:trace contextRef="#ctx0" brushRef="#br0" timeOffset="131149.4241">10389 12682 2149 0,'-13'-4'47'0,"9"0"9"0,0 4 3 0,-5 0 2 0,-4 8-49 0,-1 3-12 0,6 1 0 0,-10 4 0 0,1 3 44 15,-5 8 7-15,0 5 1 0,-5 3 0 0,1 4 0 0,0 0 0 16,-5 4 0-16,0 3 0 0,1 1-19 0,-1 0-3 15,5 4-1-15,4-4 0 0,-5-5-3 0,5 5-1 16,0-4 0-16,0-4 0 16,5-4-45-16,-1 0-10 0,1-3-2 0,-1-5 0 15,5 0-26-15,0-3-6 0,4-5 0 0,5-3-668 16,-1-1-134-16</inkml:trace>
          <inkml:trace contextRef="#ctx0" brushRef="#br0" timeOffset="131661.5468">10771 13220 1382 0,'0'0'123'0,"0"0"-99"0,9-4-24 0,-5-8 0 16,5 1 84-16,4 3 11 0,0 0 2 0,-4 4 1 16,4 0-5-16,1 0-1 0,-6 0 0 0,1 4 0 15,4 0-22-15,-4 0-5 0,0 4-1 0,0 0 0 16,4 4-9-16,-9 4-3 0,5 3 0 0,0-3 0 16,-1 4-24-16,-3 3-4 0,-5 1-2 0,0-1 0 0,0 1-11 0,0-1-3 15,-5 1 0-15,-3-1 0 0,-1-3 4 0,-4 3 1 16,4-7 0-16,-4 3 0 0,-5-7 7 0,5 0 2 15,0 0 0-15,0-8 0 0,4 0-22 16,0 0 0-16,5 0 0 0,4 0 0 16,0 0-30-16,-5-8-1 0,5 4 0 0,0 4 0 0,5-8 21 0,-5 8 10 15,9-4-10-15,-9 4 10 0,0 0-11 0,8 4 11 16,6 8-12-16,-6-4 12 0,-3 7 0 0,-1 5-8 16,0 3 8-16,1 1 0 0,-5-1 0 0,0 4 0 15,-5 1 0-15,5-1 0 0,-8 0 0 0,3 1 8 16,-3-9-8-16,-1 5 9 0,0-5-9 0,0 1 10 15,5-5-10-15,-5-3 10 0,0 0-18 0,-4-1-4 16,4 1-1-16,1-4 0 16,-6 0-190-16,1-1-37 0</inkml:trace>
        </inkml:traceGroup>
        <inkml:traceGroup>
          <inkml:annotationXML>
            <emma:emma xmlns:emma="http://www.w3.org/2003/04/emma" version="1.0">
              <emma:interpretation id="{CDF634F2-CBF5-4659-BCD9-EF1494F08BB0}" emma:medium="tactile" emma:mode="ink">
                <msink:context xmlns:msink="http://schemas.microsoft.com/ink/2010/main" type="inkWord" rotatedBoundingBox="14394,13136 18530,12806 18638,14149 14501,14479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32471.1092">12728 12545 1785 0,'0'0'159'0,"-5"-8"-127"15,1 1-32-15,4-9 0 0,0 4 88 0,0 1 12 16,0-1 3-16,4-4 0 0,1 5-19 0,-1-1-3 16,5-4-1-16,0 8 0 0,-5-3-32 0,9 3-6 15,1 4-2-15,-1 0 0 0,0 4-3 0,0 4-1 16,5 8 0-16,3-1 0 0,1 5-13 0,0 4-3 16,0-1-1-16,0 4 0 0,-4 5-2 0,4 3 0 15,-14 4 0-15,6 4 0 0,3 0 8 0,1 4 2 16,-5 0 0-16,-4-4 0 0,8 4-27 0,-4 0 0 15,-4 0 8-15,0-1-8 16,4-3-24-16,-4 0-6 0,-5-7-2 0,1-1 0 16,-1-4-36-16,0 0-7 0,1-7-1 0,4-1-1 15,-1-11-123-15,1 4-25 0,4-8-5 0</inkml:trace>
          <inkml:trace contextRef="#ctx0" brushRef="#br0" timeOffset="132582.2021">13482 12374 2318 0,'-8'0'51'0,"-1"0"10"0,-4 3 3 0,0 5 1 0,-1 4-52 0,1 7-13 0,-9 5 0 0,0 7 0 15,-4 0 40-15,-5 8 6 0,1 0 1 0,-5 0 0 16,-5 4-31-16,1-4-7 0,3 0-1 0,1 0 0 16,0-4 4-16,0 0 1 0,0 0 0 0,9-3 0 15,-1-1-4-15,1-4-1 0,4 0 0 0,0-3 0 16,5-1-93-16,4 1-19 0,4-9-4 0,0 5-595 15,5-9-118-15</inkml:trace>
          <inkml:trace contextRef="#ctx0" brushRef="#br0" timeOffset="133154.1849">14124 12810 2066 0,'0'0'45'0,"-4"8"10"0,-5 4 1 0,5 7 3 0,-5 1-47 0,0 7-12 15,0 9 0-15,-4-5 0 0,0 8 60 0,0 0 11 16,0-4 1-16,-5 4 1 0,1 4-10 0,4-3-3 16,-5-1 0-16,1 0 0 0,-1-4-32 0,5-4-6 15,0-3-2-15,0-1 0 0,-5-7-20 0,5-5-8 16,5 1 0-16,-1-4-763 16,0-4-152-16</inkml:trace>
          <inkml:trace contextRef="#ctx0" brushRef="#br0" timeOffset="133040.0927">13886 12884 1681 0,'0'0'36'0,"0"0"8"0,0 0 2 0,0 0 2 0,0 0-38 0,0 0-10 0,0 0 0 0,0 0 0 16,0 0 52-16,0 8 8 0,-4 4 1 0,-5-4 1 15,9-8 6-15,-4 11 2 0,-5 1 0 0,4-4 0 16,5-8-8-16,-8 12-2 0,-1-1 0 15,0 1 0-15,9-12-3 0,0 8-1 0,-4 4 0 0,-1-1 0 16,5 1-12-16,0-12-4 0,0 0 0 0,5 12 0 16,-1-5-32-16,-4-7-8 0,0 0 0 0,9 4 0 15,0 4 8-15,4-4 0 0,-4 0 0 0,4 0 0 16,-13-4-8-16,8 4 0 0,6 0 0 0,3 0 0 16,-4-4 0-16,1 0-11 0,-1 0 3 0,4 0 0 15,-4 3-39-15,1 5-7 0,3-8-2 0,-4 4 0 16,0-4-140-16,1-4-29 0,16 0-6 15,-8-3-1-15</inkml:trace>
          <inkml:trace contextRef="#ctx0" brushRef="#br0" timeOffset="133601.3451">14641 12857 1785 0,'0'0'159'0,"0"0"-127"16,0 0-32-16,0 0 0 0,0 0 74 0,4 12 9 15,5-4 1-15,4-1 1 0,-4 1-19 0,8 0-4 0,-3 0-1 0,7 0 0 16,1-4-34-16,0 3-7 0,0 1-2 15,9-4 0 1,0-4-92-16,4-4-18 0,4 4-4 0,1-8-864 0</inkml:trace>
          <inkml:trace contextRef="#ctx0" brushRef="#br0" timeOffset="133434.0897">14641 12592 1792 0,'0'0'80'0,"0"0"16"15,0 0-77-15,8 0-19 0,6-4 0 0,3 4 0 16,-4 0 30-16,5 0 2 0,4 0 1 0,0 0 0 0,0-8 3 0,4 8 0 16,5-8 0-16,4 5 0 0,0-1-12 0,4 4-1 15,-3-4-1-15,3 0 0 0,-4 0-12 0,0 0-2 16,5 0-8-16,-10 0 12 0,-3 4-26 0,-1 0-6 16,-13-4 0-16,5 4-604 15,-9 4-120-15</inkml:trace>
          <inkml:trace contextRef="#ctx0" brushRef="#br0" timeOffset="134102.4639">15953 12058 345 0,'0'0'31'0,"0"0"-31"0,0 0 0 0,0 0 0 0,8 4 389 0,-8-4 72 16,0 0 15-16,5 11 2 0,-1 5-322 0,0 3-65 15,-8 1-13-15,0 3-2 0,-1 8-3 0,1 1 0 16,4 7 0-16,-4 4 0 0,-10-1-7 0,6 1-2 15,3 0 0-15,1 8 0 0,-5-4-12 0,0 3-4 16,5-3 0-16,-5 4 0 0,5-8-22 0,-5-4-5 16,-9 0-1-16,10-4 0 0,3-4-20 0,1 0 0 15,-9-11-12-15,0-1 4 0,8-3 8 0,1 0 0 16,4-5 0-16,-9-3 0 16,-9-4-102-16,10 0-22 0,8-4-4 0,0 0-700 15,-5-8-140-15</inkml:trace>
          <inkml:trace contextRef="#ctx0" brushRef="#br0" timeOffset="134195.8244">15720 12186 1785 0,'-9'-15'159'0,"9"15"-127"0,0-8-32 0,0 0 0 16,-9-4 31-16,9 5 0 0,9-1 0 0,-4-4 0 15,-5 8-12-15,4-4-3 0,5 1 0 0,4-1 0 16,0 4 37-16,9-4 7 0,4-4 2 0,9 5 0 16,1-1-6-16,-1 0-2 0,0-4 0 0,0 8 0 0,13-3-8 0,0-1-2 15,1-4 0-15,3-3 0 0,5 3-28 0,0 4-5 16,5-4-2-16,-1 1 0 0,-8 3-9 0,-1 0 0 16,1 0 9-16,0-3-9 15,-9 7-33-15,-5 0-11 0,-4-4-3 0,0 4 0 16,-8 0-125-16,-5 0-24 0,-18 4-6 0</inkml:trace>
          <inkml:trace contextRef="#ctx0" brushRef="#br0" timeOffset="134489.9906">15913 12455 1897 0,'-31'0'41'0,"23"4"9"0,8-4 2 0,0 0 2 0,0 0-43 0,0 0-11 0,-5 8 0 0,5-8 0 16,9 12 8-16,0-4-8 0,-9-8 12 0,4 11-4 15,9-3 27-15,0 0 5 0,5-4 0 0,0 0 1 16,-1 4 20-16,5-8 4 0,9 0 1 0,-1 0 0 16,1 0-33-16,4-4-6 0,9 0-2 0,0 0 0 0,0 0-33 0,0 4-8 15,-5-4 0-15,9-4-684 16,5 4-137-16</inkml:trace>
        </inkml:traceGroup>
        <inkml:traceGroup>
          <inkml:annotationXML>
            <emma:emma xmlns:emma="http://www.w3.org/2003/04/emma" version="1.0">
              <emma:interpretation id="{F0C58245-30EF-4016-AD57-9EA6C0CDF99C}" emma:medium="tactile" emma:mode="ink">
                <msink:context xmlns:msink="http://schemas.microsoft.com/ink/2010/main" type="inkWord" rotatedBoundingBox="19378,13501 19393,13499 19394,13517 19379,13518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34911.4824">17677 12572 2278 0,'0'0'101'0,"0"0"21"0,0 0-98 0,0 0-24 0,0 0 0 0,0 0 0 15,0 0 64-15,0 0 7 0,0 0 1 0,0 0 1 16,4 4-53-16,-4-4-10 0,0 0-2 0,9 4-8 16,-9-4 40-16,0 0 0 0,0 0 1 0,0 0 0 0,4 8-41 0,-4-8 0 15,0 0 0-15,0 0 0 16,0 0-93-16,0 0-21 0,0 0-4 0,0 0-966 16</inkml:trace>
        </inkml:traceGroup>
      </inkml:traceGroup>
    </inkml:traceGroup>
    <inkml:traceGroup>
      <inkml:annotationXML>
        <emma:emma xmlns:emma="http://www.w3.org/2003/04/emma" version="1.0">
          <emma:interpretation id="{D53DDF95-45C2-4F21-A7A0-B6B889E43050}" emma:medium="tactile" emma:mode="ink">
            <msink:context xmlns:msink="http://schemas.microsoft.com/ink/2010/main" type="paragraph" rotatedBoundingBox="2244,15085 26480,12984 26757,16180 2521,18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E14484-F9BD-450C-884F-D3256429F441}" emma:medium="tactile" emma:mode="ink">
              <msink:context xmlns:msink="http://schemas.microsoft.com/ink/2010/main" type="line" rotatedBoundingBox="2244,15085 26480,12984 26757,16180 2521,18281"/>
            </emma:interpretation>
          </emma:emma>
        </inkml:annotationXML>
        <inkml:traceGroup>
          <inkml:annotationXML>
            <emma:emma xmlns:emma="http://www.w3.org/2003/04/emma" version="1.0">
              <emma:interpretation id="{EBF70226-A8D2-4FDB-B049-C4E4F95DDF12}" emma:medium="tactile" emma:mode="ink">
                <msink:context xmlns:msink="http://schemas.microsoft.com/ink/2010/main" type="inkWord" rotatedBoundingBox="2269,15379 7392,14935 7644,17837 2521,18281"/>
              </emma:interpretation>
            </emma:emma>
          </inkml:annotationXML>
          <inkml:trace contextRef="#ctx0" brushRef="#br0" timeOffset="145747.1137">650 15263 864 0,'-13'-23'38'0,"13"11"8"15,0-3-37-15,4 7-9 0,-4 8 0 0,13-12 0 16,0 4 150-16,0-3 28 0,5 3 6 0,-5 0 0 0,9 4-106 0,-4 4-22 15,4 0-4-15,-5 4 0 16,-4 4-24-16,5 4-4 0,-1-1 0 0,-3 1-1 0,-6 0-11 16,5 3-1-16,1 1-1 0,-6-1 0 0,6 1 11 0,-6 4 3 15,1-5 0-15,0 5 0 0,-5-5 4 0,1 5 2 16,-1-5 0-16,0 1 0 0,-4 3-30 0,0-7 0 16,5 4 0-16,-1-5 0 0,1-3 12 0,-5 4-3 15,0-12-1-15,0 0 0 0,0 0-8 0,0 0 0 16,0 0 0-16,0 0 0 0,0 0 0 0,0 0 0 15,0 0 8-15,0 0-8 0,8-12 8 0,1 1-8 16,0-5 0-16,-5 0 8 0,1-3-8 0,-5-1 8 16,4-3-8-16,0 0 8 0,-4-5-8 0,5-3 0 15,4 0 9-15,-5 4-9 0,5 3 0 0,0-3 9 16,4 3-9-16,0 1 0 0,0 7 0 0,0 1 0 16,0 7 0-16,5 8 0 0,-5 0 0 0,5 4 0 15,-5 8-10-15,4 3 10 0,-3 5 0 0,3 7 0 16,-4 4-9-16,-4 4 9 0,0 4 0 0,-5 0 0 15,5-4 8-15,-9 4-8 0,4 0 10 0,-4-7-10 16,0-1 10-16,-4 0-10 0,4-4 10 0,-9-3-10 0,5-9 10 16,4 1-10-16,-5-4 13 0,5-5-3 0,0-7-1 0,0 0 0 15,0 0 1-15,0 0 0 0,0 0 0 0,-8-7 0 16,8-9-2-16,0 0-8 0,0-3 12 0,0-4-4 16,0-5-8-16,0-3 0 0,8-4 9 0,1-4-9 15,0-4 0-15,4 0 0 0,0 0 0 0,9 8 0 16,0 0 0-16,4 4 0 0,-4 7 0 0,0 5 0 15,5 3 0-15,-1 5 0 0,-4 3 0 0,-5 4 11 16,-3 8-11-16,3 4 8 0,5 3-8 0,-4 1 8 16,-14-4-8-16,5 4 8 0,4 3-8 0,5 1 8 15,-14-1-8-15,0-3 12 0,1 4-12 0,8-1 12 0,4-3-12 16,-12 0 10-16,-10-1-10 0,10 5 10 0,17-4-10 16,-9-1 0-16,-13-3-10 0,0 4 10 15,9 0-161-15,8 3-27 0</inkml:trace>
          <inkml:trace contextRef="#ctx0" brushRef="#br0" timeOffset="146241.2478">2119 15178 345 0,'0'0'31'0,"0"0"-31"0,0 0 0 0,-4-4 0 16,0 0 184-16,4 4 32 0,-5-8 5 0,-3 4 2 16,3 0-132-16,5 4-27 0,-4-8-4 0,-1 4-2 15,-3 1-11-15,3-1-3 0,5 4 0 0,-13 0 0 16,4 0 4-16,0 0 0 0,-8 4 0 0,4-1 0 15,0 9-15-15,-1 0-2 0,-3 3-1 0,-1 9 0 0,5 3-5 0,-4 4-1 16,-5-3 0-16,9 3 0 16,-5-4-24-16,9 4 0 0,0 1 0 0,5-5 0 15,13-4 10-15,0 1-10 0,-14-5 12 0,1-3-12 0,4-1 10 16,9-3-10-16,-5-4 8 0,-4-8-8 0,0 0 0 0,13-4 0 16,9 0 0-16,0-4 0 0,-4-7 24 0,-1-1 7 15,5-7 1-15,4-1 0 0,1 1-32 0,-5-1 0 16,0-3 0-16,-5-4 0 0,-4 11 23 0,0-3 1 15,5 0 1-15,-5 3 0 0,-4 8 12 0,0 1 3 16,4-1 0-16,0 8 0 0,-13 4-17 0,0 0-3 16,4 0-1-16,5 8 0 0,0 0-19 0,0 0 0 15,-5 3 0-15,1 5 0 16,8-1-134-16,4 5-34 0,-8-4-6 0,4-1-2 0</inkml:trace>
          <inkml:trace contextRef="#ctx0" brushRef="#br0" timeOffset="147005.6355">2422 15271 403 0,'0'0'36'0,"0"0"-36"0,9-8 0 0,4 1 0 16,0 3 179-16,0-4 29 0,5 0 5 0,0 0 2 16,-1-7-147-16,5-5-28 0,-4 5-7 0,3-9-1 15,6 5 55-15,-5-9 10 0,-5 1 3 0,1 4 0 16,-5-5-23-16,5 1-4 0,-5 0-1 0,0-4 0 15,-4 3-13-15,-1 1-3 0,6-4-1 0,-6 0 0 16,-3-1-15-16,-1-3-2 0,1 4-1 0,3-4 0 16,-3 0-10-16,-1 0-3 0,-8-4 0 0,4 4 0 15,8 0-7-15,-8 3-1 0,0-7-1 0,0 8 0 0,5 4-7 16,-1 0 0-16,-4 3-8 0,0 5 12 0,0 3 6 16,0 0 1-16,0 5 0 0,0 3 0 0,-4 0-19 0,4 8 0 15,0 0 0-15,0 0 0 0,0 0-12 0,0 0-5 16,0 0-2-16,-5 4 0 0,1 8 19 0,-5 3-8 15,-4 5 8-15,4 3 0 0,5 8 0 0,-9 5-8 16,0-5 8-16,4 4 0 0,-4 8 0 0,4 0 0 16,0 3 0-16,-4 1 0 0,0-4 0 0,4 8 9 15,0 3-9-15,1-3 12 0,3 4-4 0,-4 3 0 16,5-3 0-16,0-1 0 0,-5 1-8 0,4 0 0 16,-3-5 9-16,3-3-9 0,-4-4 8 0,5-4-8 15,4-4 10-15,-4-4-10 0,-1-3 12 0,-3-1-4 16,-1-8-8-16,4-7 12 0,5 4-3 0,-4-8-1 15,-9-1 0-15,8-3 0 0,5-4 0 0,0 0-8 16,0 0 12-16,-4-4-4 0,-5-3-8 0,9-1 0 0,0-8 9 16,5 1-9-16,-5-1 0 0,4-4 0 0,5-3 0 15,0 4-8-15,4-5 0 0,0 5 0 0,4-1 0 16,5 1 0-16,-4 3 8 0,-5 0 0 0,5-3-9 0,4 3 9 16,13 1 0-16,-9 3 0 0,-13 0 0 0,-4 5 0 15,0-1-13-15,-5 4 5 0,5-4 8 0,0 4-13 16,-1 0 13-16,1 4 0 0,4-4 0 0,-13 4-9 15,0 0 0-15,0 0 0 0,-13 8 0 0,0 4 0 16,4-4 9-16,-4 7 0 0,-4 5 0 0,3 3 0 16,1-3 0-16,0 3 0 0,0 0 0 0,9-3-8 15,4-1 8-15,0 1 0 0,0-4 0 0,0-1 0 16,13-3 0-16,-9 0 0 0,0-5 0 0,1 1 0 16,-5-8 0-16,17 4 0 0,10-8 0 0,-1 0 0 0,-4-4 0 15,9-3 0-15,8-5 0 0,1-3 0 0,-1-1 0 0,-4 1 14 16,-4-1-2-16,8 1 0 0,-3-5-12 15,-1 1-16-15,-9 3 3 0,-4-3 1 0,0 7 12 0,-5-3 0 16,1-1 0-16,-9 5 0 0,4 3 0 0,-4-4 8 16,-9 5 0-16,0-1-8 0,0 0 23 0,-5 5-3 15,-3-5 0-15,-1 8 0 0,0-4-3 0,-4 0-1 16,0 4 0-16,-1 4 0 0,1 4-7 0,-4 0-1 16,-5 0-8-16,4 4 12 0,10 0-12 0,-6 3 0 15,-3 1-9-15,-1 4 9 0,9-1 0 0,-4 5 0 16,5-1 0-16,-1 1 0 0,-4-1 0 0,13 1 0 15,4-1 0-15,5 1-9 0,-9-1 9 0,9 1-10 16,8-5 10-16,5 1-10 0,0 0-1 0,0-5 0 0,4 1 0 16,1 0 0-1,3-4-158-15,5-1-32 0</inkml:trace>
          <inkml:trace contextRef="#ctx0" brushRef="#br0" timeOffset="220411.1799">1672 15934 1875 0,'-13'-4'41'0,"4"-4"9"0,13 4 2 0,-4 4 0 0,0 0-41 0,0 0-11 0,0 0 0 0,14 4-832 16</inkml:trace>
          <inkml:trace contextRef="#ctx0" brushRef="#br0" timeOffset="150073.2279">4541 14530 172 0,'0'0'16'0,"0"0"-16"0,0 0 0 0,0 0 0 15,0 0 110-15,0 0 19 0,0 0 4 0,0 0 1 16,0 0-90-16,0 0-19 0,0 0-3 0,0 0-1 0,0 0 21 0,0-8 4 15,0 1 1-15,0-1 0 0,0 0 15 0,0 8 3 16,-4-4 1-16,4 4 0 0,-5-8-6 0,5 4-2 16,-8-3 0-16,3 3 0 0,1-4 2 0,0 4 1 15,-5 0 0-15,4 4 0 0,-3-4-33 0,-1 0-6 16,4 0-2-16,-3 4 0 0,-6-4 19 0,6 4 3 16,-5-3 1-16,-1 3 0 0,1 0-27 0,0 0-6 15,0 0-1-15,-5 0 0 0,5 0 7 0,0 0 2 16,-5 0 0-16,5 0 0 0,0 0-1 0,4 0 0 15,1 0 0-15,-1 0 0 0,-4 3 3 0,4 1 0 16,-4-8 0-16,0 8 0 0,-1 0-20 0,1 0 0 16,4 0 0-16,1 0 0 0,-5 0 0 0,-1 0 0 15,1-4 0-15,0 4 0 0,0 0 0 0,0 3 0 16,-5-3 0-16,5 4 0 0,4 0 0 0,-4-4 12 16,4 4-3-16,-4-1 0 0,4-3-9 0,-4 0 10 0,4 4-10 15,1 0 10-15,-6-4-10 0,6 0 10 16,-1 3-10-16,0 1 10 0,0-4-2 0,1 4 0 0,-1-4 0 15,0 7 0-15,-4-3 3 0,4 0 0 0,0 0 0 16,-4 4 0-16,4-1-1 0,-4-3 0 0,0 8 0 0,0-5 0 16,0 5 0-16,0 0 0 0,-1-1 0 0,1 1 0 15,0-1 4-15,4 1 1 0,-4 0 0 0,0-1 0 16,4 1-15-16,0 3 11 0,1-3-11 0,-1-1 10 16,0 1-2-16,0-4-8 0,5 3 12 0,0-3-4 15,-1 4-8-15,1-1 10 0,4 5-10 0,0-1 10 16,0 1-2-16,4-5 0 0,1 5 0 0,-1-1 0 15,0 1 4-15,1 3 1 0,-1 1 0 0,1-5 0 16,3 1 5-16,-3 3 1 0,3-3 0 0,-3 3 0 0,8-4-8 0,-4 1-2 16,0-1 0-16,-1-3 0 0,6 4-9 0,-1-5 8 15,0 1-8-15,0-1 8 0,0 1 0 0,0-4-8 16,0-1 12-16,-4 1-4 0,4 0 4 0,1-1 0 16,-1-3 0-16,0 0 0 0,0 0 0 0,-4 0 1 15,4-1 0-15,0 1 0 0,0 4-4 0,-4-4-1 16,4 0 0-16,-4-1 0 0,-5 1 3 0,5 0 0 15,4-4 0-15,1 4 0 0,-6-4-3 0,5 3-8 16,-4-3 12-16,0-4-4 0,4 4-8 0,0 0 0 16,0 0 9-16,1 0-9 0,-1 0 8 0,4-4-8 15,1 0 10-15,-1 4-10 0,-3 0 8 0,3-4-8 16,1 3 0-16,-1-3 9 0,-8 8-9 0,9-4 0 0,-5 0 0 0,0 0 0 16,0 0 0-16,0 0 8 0,0 4-8 15,1-5 0-15,-1 1 0 0,-5 0 0 16,6-4 0-16,-1 8 0 0,0-8 8 0,0 0-8 0,-4 4 8 15,4 0-8-15,0 0 0 0,-4-4 0 0,0 0 0 16,-9 0 0-16,13 0 0 0,0 4 0 0,-13-4 0 0,13 0 0 16,0 0 0-16,-13 0 0 0,14-4 9 0,3 4-9 15,-8 0 0-15,-9 0 0 0,13-4 0 0,5 0 8 16,-5 0-8-16,0 4 0 0,-4-4 0 0,4 4 0 16,0-4 0-16,0 4 8 0,0-8-8 0,1 5 0 15,-1 3 0-15,0-4 0 0,4 0 0 0,-3 0 8 16,-6 0-8-16,10 0 0 0,-5 0 0 0,0 0 0 15,5 4 0-15,-5-4 0 0,4 0 0 0,-8 1 0 0,4-1 0 16,1 0 8-16,-1 0-8 0,-4 0 0 0,-1 0 0 0,1-4 9 16,0 4-9-16,4 0 0 0,-4 1 0 15,4-5 0-15,-9 4 0 0,9 0-9 0,-8-4 9 0,8 0 0 16,-4 4 0-16,4-3 0 0,0 3 8 16,0-4 3-16,0 0 1 0,-4 0 0 0,9 1 6 0,-5-1 2 15,-4 0 0-15,4 4 0 0,-4-4-20 0,-1 4 0 16,1-3 0-16,-9 7 0 0,5-4 0 0,3 0 0 15,-3-4 0-15,-5 8 0 0,9-8 0 0,-5 4 0 16,5-4 0-16,-5 1 0 0,0 3 0 0,1-4 0 16,4 0 0-16,-5 0 0 0,0 1 0 0,1-1-17 15,-1 0 3-15,1 0 1 0,-1-4 13 0,-4 5 0 16,4-5 0-16,1 0 0 0,-1-3 0 0,-4 7 0 16,5-4 0-16,-5 0 0 0,-5-3 0 0,5 3 8 15,-4 4-8-15,4 1 0 0,-5-1 8 0,5 0-8 16,0-4 0-16,-4 1 0 0,4-1 11 0,0 4-11 0,-4-4 10 15,4 5-10-15,0-5 8 0,0 4-8 0,0-8 0 16,-5 5 9-16,5-1-9 0,0 0 0 0,-4-3 0 0,4 3 0 16,0-4 0-16,-5 5 0 0,5-1 0 0,-4-4 0 15,0 5 0-15,4-1 10 0,-5 4-10 0,1-3 10 16,-1 3-10-16,1-4 0 0,4 4 0 0,0 0 0 16,-4 1 0-16,-5-1 0 0,5 4 0 0,4-4 0 15,0 8 0-15,-5-8 0 0,1 1 0 0,-1-1 0 16,1 4 0-16,0-4 0 0,-1 0 0 0,1 4 0 15,-5-3 0-15,5-1 0 0,-1 0 0 0,1 0 0 16,-5 4 0-16,5-4 0 0,-5-3 0 0,5 3 0 16,-5 0 0-16,0 4 0 0,5-4 0 0,-1 1 0 0,-4 3 0 0,1-4 0 15,-1 0 0-15,-4 4 0 0,4-4 0 0,0 1 0 16,-4-1 0-16,4 4 0 0,5-4 0 0,-5 0 0 16,0 1 0-16,5 3 0 0,-5-4 0 0,0 4 0 15,1-4 0-15,-1-4 0 0,-4 9 0 0,4-1 0 16,0-4 0-16,0 0 0 0,-4 0 0 0,0-3 0 15,4 3 0-15,0 0 0 0,-4 0 0 0,5 0 0 16,-6-3 0-16,6 3 0 0,-6-4 0 0,1 4 0 16,0-3 0-16,0 3 8 0,0-4-8 0,0 4 0 15,-9 1 0-15,4 3 0 0,1 0 0 0,-1 0 0 16,-4 0 0-16,0 0 0 0,-4 0 0 0,0 4 0 16,-1-4 0-16,1 4 0 15,0 4-38-15,-1-4 0 0,1 4 0 0,4-4 0 16,0 0-78-16,9 8-16 0,-5 4-4 0,10 3-987 0</inkml:trace>
          <inkml:trace contextRef="#ctx0" brushRef="#br0" timeOffset="147831.7134">4296 14990 1184 0,'0'0'26'16,"0"0"6"-16,0 0 0 0,0-7 1 0,0 7-33 0,0-8 0 0,-5-4 0 0,10 0 0 0,-5 5 92 15,8-1 11-15,1-4 2 0,0 4 1 0,4-3-34 0,5-1-8 16,3-4 0-16,1 8-1 0,5-3-35 0,3-1-6 16,-3 0-2-16,4 5 0 0,-1-1 4 0,1 0 0 15,0 4 0-15,-1 0 0 0,1 0-12 0,-5 0-3 16,1 4 0-16,-10 4 0 0,5-4-9 0,-4 4 0 16,-1 4 9-16,-4-4-9 0,-4 0 12 0,0 4-3 15,-9 3 0-15,0 1 0 0,-4 0 3 0,-5 3 0 16,0 1 0-16,-4 3 0 0,-5 5 8 0,1-1 3 15,-5 4 0-15,-4 1 0 0,8-1-5 0,-8 0-1 16,4 1 0-16,0-5 0 0,4 0-1 0,1 1 0 16,-1-5 0-16,5 5 0 0,0-5-2 0,8-3-1 15,-3-1 0-15,-1 1 0 0,5-4-5 0,4-1-8 0,0 1 11 16,4-4-11-16,5-4 10 0,-1 4-10 0,6-4 8 0,3-1-8 16,1-3 0-16,4 0 0 0,4 0 8 15,0-3-8 1,5-1-23-16,4 0-6 0,0-4-2 0,0 0-649 0,5 0-129 0</inkml:trace>
          <inkml:trace contextRef="#ctx0" brushRef="#br0" timeOffset="222412.6732">5743 16675 1267 0,'0'0'56'0,"0"0"12"0,0 0-55 0,0 0-13 0,0 0 0 0,0 0 0 15,0 0 181-15,-4 8 34 0,0 0 6 0,-1-1 2 16,1 9-115-16,-1-4-24 0,1 3-4 0,-5 1 0 0,5 0-35 0,-1 3-6 15,1-3-2-15,0 3 0 16,4-3-37-16,0 3 0 0,0-3 0 0,0-1 0 16,4-3-158-16,0-4-33 0,1 8-6 0,-5-16-2 0</inkml:trace>
          <inkml:trace contextRef="#ctx0" brushRef="#br0" timeOffset="222506.9521">5866 16188 2055 0,'0'0'45'0,"0"0"10"0,0 0 1 0,0 0 2 0,0 0-46 0,0 0-12 15,0 0 0-15</inkml:trace>
        </inkml:traceGroup>
        <inkml:traceGroup>
          <inkml:annotationXML>
            <emma:emma xmlns:emma="http://www.w3.org/2003/04/emma" version="1.0">
              <emma:interpretation id="{583942E6-E86D-42DB-88DC-017219B3C13D}" emma:medium="tactile" emma:mode="ink">
                <msink:context xmlns:msink="http://schemas.microsoft.com/ink/2010/main" type="inkWord" rotatedBoundingBox="8324,15192 9303,15107 9391,16123 8412,16207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52933.6635">6700 14694 712 0,'0'0'32'0,"0"0"6"0,0 0-30 0,0 0-8 16,0 0 0-16,0 0 0 0,-9 0 88 0,5-4 17 15,4 4 3-15,-9 0 1 0,9 0-34 0,-9-4-7 16,9 4-2-16,0 0 0 0,0 0-19 0,0 0-4 0,-9 0-1 0,9 0 0 16,0 0-24-16,0 0-5 0,0 0-1 0,0 0 0 15,0 0-12-15,9 0 9 0,0 0-9 0,4 0 8 16,5 0 10-16,3 0 2 0,1-4 0 0,5 4 0 15,3-4 20-15,6 0 4 0,3 1 0 0,-4-1 1 16,5 0-21-16,-1 0-5 0,-4 0-1 0,5 0 0 16,-5 0-18-16,0 4 10 0,-4-4-10 0,-1 0 8 15,1 0-8-15,-5 1 0 0,1-1 0 0,-5 0 0 16,0 0-24-16,-9 4-6 16,4 0-2-16,-8-4 0 0,4 4-119 15,-8-4-24-15</inkml:trace>
          <inkml:trace contextRef="#ctx0" brushRef="#br0" timeOffset="153174.3873">7165 14261 1422 0,'-5'-8'31'0,"5"0"6"0,-8-3 2 0,8 3 1 0,-5 0-32 0,5 8-8 15,0 0 0-15,0 0 0 0,0 0 63 0,0 0 10 16,0 0 3-16,0 0 0 0,-4 12-29 0,-1 0-6 15,-3 7-1-15,3 8 0 0,1 8 0 0,0 4 0 16,-5 4 0-16,0 8 0 0,0 0-4 0,-4 3-2 16,0 5 0-16,4-5 0 0,-4-3-10 0,4 4-1 15,-4-5-1-15,4 1 0 0,-4 0-3 0,4 0-1 0,1-5 0 16,-1-3 0 0,-4 0-42-16,8 0-8 0,-4-8-1 0,5 0-613 0,4-4-122 0</inkml:trace>
          <inkml:trace contextRef="#ctx0" brushRef="#br0" timeOffset="153481.8628">7573 14955 1544 0,'0'0'34'0,"0"0"7"0,0 0 2 0,0 0 0 0,0 0-35 16,-5 8-8-16,-3 0 0 0,-1 4 0 0,0 7 8 0,5-3 0 15,-5 3 0-15,0 1 0 0,0-1-8 0,5 1 8 16,4-9-8-16,0 5 8 0,-4 0-8 0,-1-5 0 15,10 1 0-15,-1 0 0 0,-4-12 0 0,9 4 0 16,-9-4 0-16,13 3 8 0,0-3-8 0,0 0 0 16,0-3 0-16,1-5 8 0,3-4-8 0,-4 4 0 15,0 0 0-15,-4-7 8 0,-4 3 8 0,-1-3 2 16,0-5 0-16,5 4 0 0,-4 1 18 0,-5-5 3 16,4 1 1-16,-4 3 0 0,0 1-8 0,0 3 0 15,4 0-1-15,-4 1 0 0,-8 3-3 0,-1 0-1 16,-4 4 0-16,-5 0 0 0,1 4-11 0,-1 0-1 15,-4 4-1-15,-4 0 0 0,4 4-24 0,0 3-5 16,4 1-1-16</inkml:trace>
        </inkml:traceGroup>
        <inkml:traceGroup>
          <inkml:annotationXML>
            <emma:emma xmlns:emma="http://www.w3.org/2003/04/emma" version="1.0">
              <emma:interpretation id="{6D7D44AC-89BB-48E2-8DE2-547619134929}" emma:medium="tactile" emma:mode="ink">
                <msink:context xmlns:msink="http://schemas.microsoft.com/ink/2010/main" type="inkWord" rotatedBoundingBox="10325,15071 11642,14957 11728,15955 10411,16069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54219.2286">8968 14136 1324 0,'-4'-8'118'0,"4"8"-94"15,0-7-24-15,0 7 0 0,0-8 108 0,0 8 18 16,0 0 3-16,0 0 1 0,0 0-52 0,0 0-10 16,0 0-3-16,0 0 0 0,-5 8-36 0,1 7-7 15,-5 5-2-15,0 7 0 0,0 4 3 0,5 8 0 16,0 4 0-16,-1 4 0 0,1 4 7 0,0-1 2 15,-1 5 0-15,5-4 0 0,-4 3-1 0,-1-3 0 16,5-4 0-16,-4 0 0 0,4-5-7 0,-4-3-2 16,4 0 0-16,-5-3 0 0,5-9 0 0,-4 0 0 15,-1-3 0-15,1-5 0 0,0 1 0 0,-1-9 0 16,-3-3 0-16,3 4 0 0,1-4-6 0,4-8-2 16,0 0 0-16,0 0 0 0,-5 0 0 0,1-8 0 0,0 0 0 0,4-4 0 15,0-7-14-15,4 3 0 0,5-7 8 16,4 3-8-16,0-7 0 0,9 0 0 0,4 3 0 0,-4-3 0 15,5 7 0-15,-1-3 0 0,0 7 0 0,5 1 0 16,0-1-10-16,-5 8 2 0,0 5 0 0,-4 3 0 16,-4 3 8-16,4 1 0 0,-14 4 0 0,1 0 0 15,0 8 0-15,-5-5 0 0,-4 5 0 0,0-1 0 16,-8 5 0-16,3-4 0 0,-8-1 0 0,-4 5 0 16,-5-5 0-16,-5 5 0 0,-12-1 0 0,8 5 0 15,0-1 0-15,1-3 0 0,-10 3 0 0,-4-4 0 16,5-3-33-16,4-4-5 0,0-1-1 0,4 1 0 15,5-8-13-15,8 0-4 0,5-4 0 0,4-4-1033 16</inkml:trace>
          <inkml:trace contextRef="#ctx0" brushRef="#br0" timeOffset="154502.0539">9666 14830 230 0,'0'0'10'0,"0"0"2"0,-9 4-12 0,0 0 0 0,9-4 0 0,0 0 0 16,0 0 314-16,-4 8 60 0,-5-4 12 0,9-4 2 16,0 0-249-16,4 12-51 0,-4-12-9 0,13 7-3 15,-13-7-36-15,18 0-8 0,-1 0-2 0,5 0 0 16,0 0-5-16,0-7-1 0,9-1 0 0,0 0 0 15,-5-4 14-15,0 1 2 0,1-1 1 0,-5 0 0 16,-5 1-31-16,5-5-10 0,-9 4 0 0,0 1 0 16,-4-5 12-16,0 0-4 0,-9 5 0 0,0-1-8 15,-4 0 24-15,-5 1-3 0,0 3 0 0,-4 0 0 16,0 0 13-16,-5 4 2 0,-4 4 1 0,-4 0 0 16,0-4-13-16,-1 8-4 0,1 4 0 0,0 0 0 15,4 0-6-15,0 7-2 0,0-3 0 0,0 7 0 16,9 1-12-16,0 3 8 0,4 1-8 0,4-1 0 15,10 4 0-15,-5 1 0 0,0-5 0 0,4 4-10 16,9 1 10-16,5-5-12 0,8-3 12 0,1-1-12 16,8 1-112-16,4-5-22 0,1-7-5 15</inkml:trace>
        </inkml:traceGroup>
        <inkml:traceGroup>
          <inkml:annotationXML>
            <emma:emma xmlns:emma="http://www.w3.org/2003/04/emma" version="1.0">
              <emma:interpretation id="{2D750D5A-688A-4212-A626-91B3A5E3FB64}" emma:medium="tactile" emma:mode="ink">
                <msink:context xmlns:msink="http://schemas.microsoft.com/ink/2010/main" type="inkWord" rotatedBoundingBox="12900,14710 15484,14486 15581,15601 12996,15825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55740.4559">12074 14444 1645 0,'5'-15'72'0,"-1"11"16"0,5-4-70 0,-9 8-18 15,8 0 0-15,1 0 0 0,4 0 0 0,-4 4 0 16,-9-4 0-16,0 0 0 0,5 8-9 0,-1 3 1 15,-4 1 0-15,0 0 0 0,0 3 44 0,0 5 10 16,-4-1 2-16,4 1 0 0,-9 3 28 0,9 1 7 16,-5-1 1-16,1 4 0 0,4-3-32 0,-4-1-5 15,4 1-2-15,-5-1 0 0,5-3-13 0,-4-1-4 0,4 1 0 0,-5-9 0 16,5 5 9-16,0-4 2 16,0-12 0-16,0 0 0 0,0 0-22 0,0 0-4 0,0 0-1 0,0 0 0 15,0 0 6-15,0 0 1 0,0 0 0 0,0 0 0 16,-4-8 11-16,4-4 2 0,0 0 1 15,9-3 0-15,-5-1-17 0,1-3-3 0,3-9-1 0,6 1 0 16,-1-4-3-16,4 0-1 0,1-8 0 0,8 4 0 16,0-1-8-16,1 1 0 0,4 0 0 0,-1 4 0 15,5 0 0-15,-4 7-17 0,0 5 4 0,4 3 1 16,-4 1-202-16,-5 7-40 16,22 0-8-16,-17 4-2 0</inkml:trace>
          <inkml:trace contextRef="#ctx0" brushRef="#br0" timeOffset="155928.8988">12794 14378 403 0,'0'0'36'0,"0"0"-36"16,0 0 0-16,0 0 0 0,0 0 230 0,0 0 39 16,0 0 8-16,4 12 2 0,0 3-135 0,1 1-28 15,-5 0-4-15,0 3-2 0,-5 1-46 0,5 7-8 16,0 0-3-16,0-3 0 0,0 3-6 0,0-8-2 16,5 5 0-16,-5-5 0 0,4 1-12 0,1-5-2 0,-5-3-1 0,0 0 0 15,0-12-7-15,0 0-2 16,0 0 0-16,0 0 0 0,13 4 17 0,0-8 3 0,-4-4 1 0,4 0 0 15,0-4 1-15,0 1 0 0,5-9 0 0,-1 5 0 16,5-5-12-16,-4-3-3 0,-1-1 0 0,5 1 0 16,0 0-12-16,0-1-4 0,4-7 0 0,1 0 0 15,-1 0-12-15,5 3 0 0,-5 1 0 0,5 0 0 16,-9 7-118-16,0 1-26 16,-5 3-6-16</inkml:trace>
          <inkml:trace contextRef="#ctx0" brushRef="#br0" timeOffset="156275.2936">13430 14569 1724 0,'0'0'38'0,"0"0"8"0,13 0 2 0,0 8 0 0,0-4-39 0,5-4-9 16,-5 4 0-16,0-8 0 0,5 4 33 0,4-8 5 15,0-4 1-15,0 1 0 0,4-5 5 0,-4 4 0 16,-5 1 1-16,1-9 0 0,-1 5-9 0,1-9-1 16,4 1-1-16,-5-5 0 0,-3 5-2 0,-1-4-1 15,0-1 0-15,0 5 0 0,-4 0 9 0,0 3 3 16,-5 1 0-16,5 3 0 0,-9 0-6 0,0 5-1 16,0 3 0-16,-9 0 0 0,0 4 8 0,1 0 0 15,-6 4 1-15,-3 4 0 0,-1 0-27 0,1 4-6 0,4 4 0 0,-5 3-1 16,-4 5-11-16,0 3 0 0,0 1 0 15,5 3 0-15,3 0 0 0,-3 0 0 0,8 1 8 0,0-1-8 16,1-4 0-16,3 1 0 0,1-1 0 0,8 1 0 16,1-5-17-16,3 5-3 0,10-9 0 0,-1 5 0 31,1-1-123-31,8-7-25 0,1 0-4 0,8-1-2 0</inkml:trace>
          <inkml:trace contextRef="#ctx0" brushRef="#br0" timeOffset="154906.9983">11254 14359 1450 0,'0'0'64'0,"0"0"14"0,0 0-62 0,0 0-16 0,-5-4 0 0,5 4 0 16,0 0 93-16,0 0 16 0,0 0 3 0,5-4 1 16,4 0-60-16,-1 0-12 0,10 0-2 0,-1 0-1 15,1-4 1-15,8 1 0 0,1 3 0 0,3-4 0 0,10 0-10 0,-5 0-1 16,9 0-1-16,0 5 0 15,-5-5-11-15,5 4-1 0,0 0-1 0,-5 0 0 0,1 0-14 0,-5 0-12 16,-4-4 3-16,-1 5 0 16,-3 3-43-16,-1-4-8 0,-13 0-1 0,0 4-1 15,0 0-149-15,-4-4-29 0,-9 4-7 0,0 0-1 0</inkml:trace>
          <inkml:trace contextRef="#ctx0" brushRef="#br0" timeOffset="155139.6628">11833 13727 1558 0,'0'0'69'0,"-5"4"15"0,1 4-68 0,0-1-16 15,-1 5 0-15,-3 8 0 0,-1-1 85 0,-4 4 14 16,-1 9 2-16,1 3 1 0,-4 4-9 0,-1 4-1 16,1-1-1-16,-1 5 0 0,5-4-48 0,0 8-10 15,-9 0-1-15,9-1-1 0,-9 5-7 0,4-4 0 0,1-5-1 0,-1-3 0 16,1 0-14-16,-1 0-9 0,0 0 12 0,1 0-12 15,-5-8-73-15,4 0-22 0,1 0-4 0,4-8-898 0</inkml:trace>
        </inkml:traceGroup>
        <inkml:traceGroup>
          <inkml:annotationXML>
            <emma:emma xmlns:emma="http://www.w3.org/2003/04/emma" version="1.0">
              <emma:interpretation id="{EC30F256-4642-4B44-BAA7-67598F7132FD}" emma:medium="tactile" emma:mode="ink">
                <msink:context xmlns:msink="http://schemas.microsoft.com/ink/2010/main" type="inkWord" rotatedBoundingBox="17398,14560 19081,14414 19164,15380 17482,15526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60607.9419">16764 13703 1400 0,'-22'-7'31'0,"22"7"6"0,0 0 2 0,0 0 0 0,0 0-31 0,0 0-8 15,-4 0 0-15,4 0 0 0,0 0 64 0,0 0 11 16,-5 0 2-16,5 0 1 0,0 0-16 0,0 0-3 15,0 0-1-15,0 0 0 0,0 0-10 0,0 0-1 16,0 0-1-16,0 0 0 0,0 0-34 0,0 0-12 16,0 0 9-16,0 0-9 0,0 0 0 0,0 0 0 15,5 7 0-15,4-7 0 0,-9 0 0 0,0 0 0 16,0 0 0-16,0 0 0 0,17 4 0 0,-17-4 8 16,0 0-8-16,0 0 0 0,0 0 0 0,0 0 0 0,0 0 0 15,0 0 0-15,0 0 8 0,0 0-8 0,0 0 8 0,0 0-8 16,0 0 0-16,0 0 0 0,0 0 0 0,0 0 0 15,0 0 0-15,0 0 0 0,0 0 0 0,9 4 0 16,4 0 0-16,-4 0 0 0,-9-4 0 0,17 4 0 16,5 0 0-16,0-4 0 0,0 0 0 0,5 0 0 15,8-4 0-15,4 4 0 0,1 0 0 0,-1 0 12 16,1-4-12-16,3 4 0 0,1-4 0 0,0 4 0 16,-9 0 0-16,0-4 0 0,1 4 0 0,-6 4-620 15,5-4-125-15</inkml:trace>
          <inkml:trace contextRef="#ctx0" brushRef="#br0" timeOffset="160078.7543">16194 13801 345 0,'17'-12'15'0,"-8"4"4"0,-4 1-19 0,-1-1 0 15,-4 8 0-15,0 0 0 0,4-8 199 0,-4 8 36 16,0 0 7-16,0 0 2 0,0 0-166 0,-8 0-33 16,-6 4-6-16,-8 0-2 0,0 4-25 0,1-4-4 15,3-1-8-15,-8 5 11 0,-1 4 1 0,1-4 0 16,4 0 0-16,-9-1 0 0,-4-3 22 0,5 8 5 16,8-4 1-16,0-4 0 0,4 3-18 0,1 1-3 15,-5-4-1-15,4 4 0 0,18-8-10 0,-4 8-8 0,-14-1 12 0,9 1-12 16,1-4 0-16,3 8 0 0,1-4 0 0,-5 3 0 15,-4 1 0-15,13 0 0 0,9-1 0 0,-9 1 0 16,-9-4-9-16,5 4 9 0,12-1-8 0,5 1 8 16,-4 0-10-16,4-1 10 0,5-3-12 0,0 4 12 15,8-4 0-15,0 3 0 0,-8 1 0 0,8 4 0 16,5-5 0-16,-9 5 0 0,0-4 0 0,0 3 0 16,-5 1 0-16,1 0 0 0,-1-1-10 0,-8 5 10 15,0-1 0-15,-5 5 14 0,5-5-2 0,-5 4 0 16,-4 1 32-16,-4-1 7 0,4-3 1 0,-4 3 0 15,-1-3-19-15,-4-1-3 0,-4 1-1 0,0-1 0 0,0-3-13 16,0-1-2-16,-14-3-1 0,5 0 0 0,1-1 0 0,3-3 0 16,-4 4 0-16,-4-8 0 0,-1 4-13 0,5-8 0 15,14 4 0-15,-5-4 0 0,-9 0 12 0,8-4-3 16,14 4-1-16,0 0 0 0,0 0-8 0,5-8-12 16,4 0 2-16,4 0 1 15,9-3-23-15,4-1-4 0,-4 0 0 0,0 4-1 0,9-3 19 16,-1-1 4-16,1 0 1 0,8 1 0 0,-8 3 13 0,4 4 0 15,0-4-10-15,-8 0 10 0,-1 0 0 0,0 1 0 16,5-1 0-16,-5 0 0 0,-8 0 0 0,4 4 15 16,4-3-4-16,-4-1-1 0,0-4 26 0,-4 0 6 15,4 5 1-15,0-5 0 0,4 4-25 0,-9-4-5 16,-3 1-1-16,-1-5 0 0,4 4 16 0,-4 1 4 0,-8-1 0 16,4 0 0-16,-1 4-4 0,1-3-1 0,0-1 0 15,-5 0 0-15,-8 1-27 0,4 3 0 0,4-4 8 0,-4 4-8 16,0-3 0-16,-8 3 0 0,8 0 0 0,-5 0 0 15,10 0 0-15,-10 1 0 0,-8 3 0 0,13 4 0 16,0 0 0-16,-9 4 0 0,-8-4 0 0,3 7 0 16,1-3-12-16,5 4 12 0,-6 0-10 0,-3 8 10 15,-5-5-12-15,9 5 12 0,8-4-13 0,1 3 5 16,-14 1 8-16,10-1 0 0,8 1 8 0,-5 3-8 16,5-3 0-16,0 0 0 0,0-1 0 0,9-3 0 15,9 0 0-15,-10-1-8 0,-3 5 0 0,4-4 0 16,17-5 8-16,-9 1 11 0,1 0-3 0,4-4 0 15,0 0-8-15,4 0 0 0,0-8 0 0,1 0 0 16,-1 0 0-16,0-8 0 0,5 5 0 0,4-1 0 0,0-4 0 16,0-4 0-16,-4-3 8 0,4-1-8 0,5-3 18 15,-10-4 2-15,-3-1 0 0,3-3 0 0,10-4 19 0,-9-4 4 16,-9-4 1-16,0-4 0 0,4 1-28 0,0-5-6 16,-8 0-1-16,-1 1 0 0,-4-1 3 0,1 4 0 15,-1-4 0-15,-9 12 0 0,-4 4-2 0,0 4 0 16,9 4 0-16,-9 7 0 0,0 1 26 0,-4 3 4 15,-1 5 2-15,1 3 0 0,4 8-30 0,0 0-12 16,-13 8 8-16,-1 7-8 0,10 5 0 0,-9 3 0 16,-5 4 0-16,-4 8 0 0,5 4 0 0,-1 0 0 15,5 4 0-15,-4 0 0 0,-10 4 0 0,14-4 0 16,9 0 0-16,-1 0 0 0,-8 0 0 0,4-4 0 0,9 0 0 16,0-4 0-16,0 0 0 0,0-4 0 0,0 0 0 15,9 0 0 1,0-7-86-16,0 3-10 0,-5-7-1 0,0-1-658 0,14 1-131 0</inkml:trace>
        </inkml:traceGroup>
        <inkml:traceGroup>
          <inkml:annotationXML>
            <emma:emma xmlns:emma="http://www.w3.org/2003/04/emma" version="1.0">
              <emma:interpretation id="{0C411C1D-33A9-4657-8BD0-B89BCB94CBF8}" emma:medium="tactile" emma:mode="ink">
                <msink:context xmlns:msink="http://schemas.microsoft.com/ink/2010/main" type="inkWord" rotatedBoundingBox="20227,13526 21464,13419 21647,15522 20410,15629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61676.6432">19217 13450 115 0,'8'-4'10'0,"6"-4"-10"16,-1 0 0-16,0 1 0 0,-4-1 180 0,4-4 35 15,-4 0 6-15,-1 1 2 0,-3-1-86 0,-1 0-17 16,1-3-3-16,-1 3-1 0,-4 4-41 0,0-7-9 0,-4-1-2 0,-1 8 0 16,-4-3 0-16,1-1-1 15,-6-4 0-15,6 5 0 0,-10 3-27 0,5 0-6 0,-9 0-1 0,0 4 0 16,0-4 12-16,-4 5 3 0,0 3 0 0,-5 3 0 15,0 1-27-15,0 4-5 0,-4 4 0 0,0 7-1 16,-4 1 0-16,4 7 0 0,-5 0 0 0,5 5 0 16,4-5-11-16,1 4 0 0,-1 0 0 0,0 1 0 15,9-5 0-15,5 4 0 0,4 0 0 0,4 0 0 16,4 1 0-16,1-5-11 0,4 0 11 0,9-3-8 16,0-1 8-16,4-3 0 0,4-1 0 0,1-3 0 15,-1-9 0-15,5-3 0 0,5 0 0 0,3-4 0 16,-3-4 8-16,3 0-8 0,5-7 10 0,1-1-10 15,-6-4 10-15,5 1-10 0,5-5 10 0,-1-3-10 16,-4 0 28-16,1-1 0 0,-1-3 0 0,-5-4 0 16,1-1-12-16,-5-3-4 0,1 4 0 0,-5-4 0 15,0 4 7-15,-5 4 1 0,1-5 0 0,-1 5 0 0,-4 8 9 16,-4-5 3-16,0 9 0 0,0 3 0 0,-5 4-20 16,0 4-3-16,-4 4-1 0,0 0 0 0,0 0-8 0,0 0-11 15,0 16 3-15,-4 3 0 0,0 1 8 0,-5-1 0 16,0 5 0-16,0 3 0 0,1-4 0 0,-6 9 0 15,1-5 0-15,-4 4 0 0,-5 0 0 0,4 4 0 16,-8 4 0-16,4 8 0 0,-9-4 0 0,5 0 0 16,0 0 0-16,-5 4 0 0,5 3 0 0,-5-3 0 15,5-4 0-15,-1 4 0 0,1-4 0 0,0-4-12 16,-1-4 12-16,5 0-12 0,0 0 12 0,0-8 0 16,5 1 0-16,4-5 8 0,-5 0 2 0,5-3 1 15,4-8 0-15,0-1 0 0,1 1-11 0,8-8 0 0,0-4 0 0,0 0 0 16,0 0 0-16,0 0 8 15,0 0-8-15,8-4 8 0,1-4-8 0,9 0 0 0,4-7 0 0,0-5 0 16,4 1 0-16,0-1 12 0,5 1-12 0,0 3 12 16,-1 1-1-16,-3 3 0 0,-1 0 0 0,-4 8 0 15,-9 0 24-15,5 4 5 0,-5 0 0 0,0 4 1 16,-4 4-32-16,0 0-9 0,-1 0 0 0,1 7 0 16,-4 1 0-16,3-1 0 0,1 1-12 0,-5 7-1202 15</inkml:trace>
          <inkml:trace contextRef="#ctx0" brushRef="#br0" timeOffset="162100.7623">19708 14167 576 0,'0'0'51'0,"9"-3"-41"0,0-1-10 0,-1 0 0 15,1 0 177-15,0 0 34 0,0 0 6 0,-9 4 2 16,8-8-66-16,-3 4-13 0,-5 4-2 0,0 0-1 16,0 0-21-16,0 0-5 0,0 0-1 0,4 8 0 15,1 4-37-15,-5 0-7 0,0 3-2 0,0 5 0 16,0-1-31-16,-5 5-6 0,1 3-2 0,-1 0 0 16,5 4 11-16,0-3 3 0,-4 3 0 0,0-4 0 15,4-3-23-15,-5-1-4 0,5 0 0 0,-4 1-1 16,0-1-11-16,-1-3 0 0,5-5 0 0,0-3 0 15,-4 4-76-15,-1-5-16 0,5-11-4 0,-4 8-1032 16</inkml:trace>
          <inkml:trace contextRef="#ctx0" brushRef="#br0" timeOffset="163527.8069">18708 12588 403 0,'0'0'17'0,"0"0"5"0,0 0-22 0,0 0 0 0,0 0 0 0,0 0 0 15,0 0 44-15,0 0 4 0,0 0 0 0,0 0 1 16,0 0 33-16,0 0 6 0,0 0 2 0,0 0 0 16,0 0-11-16,0 0-3 0,0 0 0 0,0 0 0 15,0 0-6-15,0 0-2 0,0 0 0 0,0 0 0 16,0 0-3-16,0 0-1 0,0 0 0 0,0 0 0 15,13-4-9-15,-13 4-3 0,0 0 0 0,9-4 0 16,4 4-25-16,-13 0-6 0,13 0-1 0,-4 4 0 16,4-4 16-16,0 4 4 0,0-4 0 0,0 0 0 15,5-4-24-15,-5 4-4 0,9-4 0 0,0 0-1 16,0 0 5-16,0 1 0 0,9 3 1 0,-5-4 0 16,5 0 7-16,4 0 0 0,0 0 1 0,4 0 0 15,5 4-8-15,-4 0-1 0,-1 0-1 0,1 0 0 0,-5 0-3 16,4-4 0-16,-4 4 0 0,5-4 0 0,-10 4-3 0,6 0-1 15,-1-4 0-15,-5 0 0 0,-3 1 20 0,-1-5 3 16,0 4 1-16,1 0 0 0,-10 4-32 0,1-4 0 16,-5 0 0-16,0 4 0 0,0-4 0 0,-4 4 0 15,-9 0 0-15,0 0 0 16,0 0-21-16,0 0-11 0,0 0-1 0,0 0-683 16,0 12-137-16</inkml:trace>
        </inkml:traceGroup>
        <inkml:traceGroup>
          <inkml:annotationXML>
            <emma:emma xmlns:emma="http://www.w3.org/2003/04/emma" version="1.0">
              <emma:interpretation id="{EA02411D-B4B9-4C31-BD1C-FC6414140438}" emma:medium="tactile" emma:mode="ink">
                <msink:context xmlns:msink="http://schemas.microsoft.com/ink/2010/main" type="inkWord" rotatedBoundingBox="22682,14577 23421,14513 23443,14767 22704,14832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64486.6862">21068 13703 518 0,'-26'-3'46'0,"21"-1"-37"0,-3 4-9 0,8 0 0 15,-14 0 110-15,10 0 20 0,-5 0 4 0,9 0 1 16,-9-4-35-16,9 4-6 0,-8-4-2 0,8 4 0 15,0 0-32-15,0 0-6 0,0 0-2 0,0 0 0 16,0 0-17-16,0 0-4 0,4-4-1 0,5 0 0 16,0 0-10-16,4 4-1 0,4-4-1 0,5-4 0 15,0 5 16-15,9-1 3 0,4 0 1 0,0-4 0 16,5 4 13-16,-1 0 2 0,1 0 1 0,3 0 0 16,-3-3-30-16,-1 3-7 0,-3 0-1 0,-6 0 0 15,1 0 0-15,-5 0-1 0,1 0 0 0,-5 4 0 16,-1-4-15-16,-3 4 0 0,0 0 0 0,-5 0 0 0,0 0-11 15,0 0-8-15,-4 4-1 0,0-4-602 16,4 4-120-16</inkml:trace>
          <inkml:trace contextRef="#ctx0" brushRef="#br0" timeOffset="164712.7984">21129 13832 1422 0,'0'0'31'0,"0"0"6"0,0 0 2 0,0 0 1 0,0 0-32 0,0 0-8 0,5 4 0 0,4 4 0 15,-5-4 18-15,5 4 2 0,0-5 0 0,4 1 0 16,0 0 51-16,4 0 10 0,1-4 3 0,4 4 0 16,4-4-7-16,-4 0-1 0,9 0 0 0,-5-4 0 15,5 0-40-15,4 0-8 0,-4 0-1 0,4 1-1 16,-4-1-26-16,4 0 0 0,4 0-14 0,1 0-623 15,-5 4-125-15</inkml:trace>
        </inkml:traceGroup>
        <inkml:traceGroup>
          <inkml:annotationXML>
            <emma:emma xmlns:emma="http://www.w3.org/2003/04/emma" version="1.0">
              <emma:interpretation id="{7FB7A837-E28A-48BF-BA6D-2C37837CB9FA}" emma:medium="tactile" emma:mode="ink">
                <msink:context xmlns:msink="http://schemas.microsoft.com/ink/2010/main" type="inkWord" rotatedBoundingBox="24534,14040 25650,13943 25742,14999 24626,15096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66752.7239">23376 13329 864 0,'0'0'76'0,"0"0"-60"16,0 0-16-16,0 0 0 0,0 0 92 0,0 0 16 15,4-8 4-15,-4 8 0 0,0 0 12 0,0 0 4 16,5-8 0-16,-5 1 0 0,0-1-52 0,0 8-9 15,4-8-3-15,-4 8 0 0,0-8 0 0,0 8 0 16,0 0 0-16,0 0 0 0,0 0 0 0,0 0 0 16,0 0 0-16,0 0 0 0,0 0-51 0,0 0-13 15,0 0 0-15,0 0 0 0,0 0 0 0,0 0 0 16,0 0 0-16,0 12 0 0,4-4 0 0,-4 3 0 16,0 1 0-16,5 4 0 0,-5-5 31 0,0 5 3 15,0 0 1-15,0 3 0 0,-5 1-6 0,5 3-1 0,-4 4 0 0,4 1 0 16,-4 7-28-16,-1-4 8 0,-4 4-8 0,1 4 0 15,3 4 40-15,-4-4 6 0,1-4 1 16,-5 4 0-16,4-4-24 0,0 0-5 0,0 4-1 16,0-8 0-16,1-3 8 0,-1-1 2 0,0 0 0 0,5-3 0 15,-5-9-12-15,5 1-3 0,-1-4 0 0,1-1 0 16,4-3 4-16,0-8 0 0,0 0 0 0,0 0 0 16,0 0 8-16,0 0 3 0,-5 4 0 0,5-4 0 15,0 0-27-15,0 0 0 0,0 0 8 0,-8 8-8 16,8-8 0-16,0 0 0 0,-9 4 0 0,0 3 0 15,0-3 0-15,1 0 0 0,8-4 0 0,-14 0 0 16,1 4-116-16,9 0-26 0,4-4-5 16,0 0-705-16,-13 4-142 0</inkml:trace>
          <inkml:trace contextRef="#ctx0" brushRef="#br0" timeOffset="166228.7356">22994 13232 403 0,'0'0'36'0,"-4"0"-36"0,4-4 0 0,0 4 0 15,-5-4 96-15,5 0 12 0,-4 0 2 0,4 4 1 16,0 0-47-16,0 0-10 0,0 0-2 0,0 0 0 15,0-4-6-15,-4-4-2 0,4 8 0 0,0 0 0 0,0 0-16 0,0 0-3 16,-5-4-1-16,5 4 0 0,0 0 4 16,0 0 0-16,0 0 0 0,0 0 0 15,0 0-16-15,0 0-4 0,0 0 0 0,0 0 0 0,0 0-8 0,0 0 8 16,0 0-8-16,0 0 8 0,0 0-8 0,0 0 0 16,-4-4 0-16,4 4 0 0,0 0 0 0,0 0 0 15,0 0 0-15,0 0 0 0,0 0 0 0,0 0 0 16,0 0 0-16,0 0 0 0,-9-7 0 0,9 7 0 15,0 0 0-15,0 0 0 0,0 0 0 0,0 0 0 16,0 0 0-16,0 0 0 0,0 0 0 0,0 0 0 16,0-8 0-16,0 8 0 0,0 0 8 0,0 0 0 15,0 0 0-15,0 0 0 0,0 0-8 0,0 0 8 0,0 0-8 16,0 0 8-16,0 0-8 0,0 0 0 16,0 0 0-16,0 0 0 0,0 0 0 0,-9 0 0 0,5-4 0 0,4 4 0 15,0 0 0-15,0 0 0 0,0 0 0 0,0 0 0 16,0 0 0-16,0 0 0 0,0 0 0 0,0 0 0 15,-9 0 0-15,9 0 0 0,0 0 0 0,0 0 0 16,0 0 0-16,0 0 0 0,0 0 0 0,0 0 0 16,0 0 0-16,0 0 0 0,0 0 0 0,-4 0 0 15,4 0 0-15,0 0 0 0,0 0 0 0,-9 0 0 16,9 0 0-16,0 0 0 0,0 0 0 0,0 0 0 0,0 0 0 0,0 0 0 16,-9 4 0-16,9-4 0 15,0 0 0-15,0 0 0 0,0 0 0 0,0 0 0 16,0 0 0-16,0 0 0 0,0 0 0 0,0 0 0 15,0 0 0-15,0 0 12 0,0 0-12 0,0 0 12 16,-9 4 17-16,9-4 4 0,-4 0 1 0,-5 4 0 0,9-4-18 0,-9 4-3 16,1-1-1-16,8-3 0 0,-5 0-12 0,5 0 0 15,-9 0 0-15,9 0 0 0,0 0 9 0,0 0-1 16,-8-3 0-16,8 3 0 0,0 0 4 0,0 0 0 16,0 0 0-16,-9 0 0 0,5 0 16 0,4 0 3 15,0 0 1-15,0 0 0 0,0 0-13 0,0 0-3 16,0 0 0-16,0 0 0 0,0 0 0 0,0 0 0 15,0 0 0-15,8-8 0 0,1 4 13 0,9 0 3 16,-1 0 0-16,10-4 0 0,3 4-13 0,1-3-3 16,13-1 0-16,0 4 0 0,0 4 9 0,-1 0 2 15,6-8 0-15,-1 4 0 0,-4 0 5 0,0-4 0 16,-5 1 1-16,5-1 0 0,-4 0 0 0,-1 0 0 16,5-3 0-16,0 3 0 0,-5 0-33 0,1 4 0 15,4-4 0-15,-5 0 0 0,-8 5 0 0,-5-1 0 16,0 0-9-16,-4 0 9 0,0 0-21 0,-4 4 1 0,-5 0 0 15,5 0 0 1,-5 4-105-16,-4 0-21 0,-9-4-4 0,0 0-448 0,0 0-90 0</inkml:trace>
        </inkml:traceGroup>
        <inkml:traceGroup>
          <inkml:annotationXML>
            <emma:emma xmlns:emma="http://www.w3.org/2003/04/emma" version="1.0">
              <emma:interpretation id="{8702D274-088C-405C-93E4-F67C6840AA0C}" emma:medium="tactile" emma:mode="ink">
                <msink:context xmlns:msink="http://schemas.microsoft.com/ink/2010/main" type="inkWord" rotatedBoundingBox="26526,14774 26565,14677 26658,14714 26618,14812"/>
              </emma:interpretation>
              <emma:one-of disjunction-type="recognition" id="oneOf41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67542.6522">24898 13809 288 0,'0'0'12'0,"0"0"4"0,0 0-16 0,0 0 0 16,0 0 0-16,0 0 0 0,0 0 178 0,0 0 33 0,0 0 6 0,0 0 2 15,0 0-143-15,0 0-28 16,5 8-5-16,-5-8-2 0,-9 7 13 0,4 1 2 0,5-8 1 0,0 0 0 16,0 12 1-16,0-12 0 0,0 8 0 0,0-8 0 15,0 0-3-15,0 0-1 0,0 0 0 0,0 0 0 16,0 0-15-16,0 0-3 0,-13 4-1 0,13-4 0 16,-9 3 5-16,9-3 2 0,-8 0 0 0,8 0 0 15,-9-3-16-15,9 3-3 0,-4-8-1 0,4 0 0 16,-5 4-22-16,5-4 0 0,0 0 0 0,5 1 0 15,-5-5 51-15,4 4 5 0,-4 0 2 0,9 1 0 16,-5-1-42-16,-4 8-8 0,4-8-8 0,5 8 12 16,4-4 6-16,-13 4 2 0,0 0 0 0,9 4 0 15,0 4-20-15,0 0 0 0,-5-1 0 0,0 1 0 16,1 4-8-16,-5 3-3 0,4-3 0 0,-8 4-719 16,-1 3-144-16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41:16.89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101F21B-5AE2-42A8-BEAC-EF5E63457974}" emma:medium="tactile" emma:mode="ink">
          <msink:context xmlns:msink="http://schemas.microsoft.com/ink/2010/main" type="inkDrawing" rotatedBoundingBox="24743,2838 30359,2546 30364,2656 24748,2949" semanticType="strikethrough" shapeName="Other">
            <msink:sourceLink direction="with" ref="{FD99A487-2882-4256-B71E-C8CB682A8790}"/>
          </msink:context>
        </emma:interpretation>
      </emma:emma>
    </inkml:annotationXML>
    <inkml:trace contextRef="#ctx0" brushRef="#br0">0 310 864 0,'0'0'38'0,"9"-4"8"0,9-4-37 0,-5 0-9 0,0 5 0 0,0 3 0 31,5 0-40-31,-5 0-11 0,0 3-1 0,5 1-1 0,-1-4 87 0,5 4 18 0,-4-4 3 0,-5 8 1 16,0-4-8-16,0-4-2 0,-4 4 0 0,0-4 0 15,-1 0 10-15,1 0 3 0,0 4 0 0,4 0 0 16,0-4-24-16,5 4-5 0,-1-4-1 0,10 0 0 15,-1-4 1-15,5 0 0 0,-1 0 0 0,10 0 0 16,8 0-2-16,0-8 0 0,5 5 0 0,8-5 0 16,5 0-8-16,4 0-1 0,-4-3-1 0,4 3 0 0,1 0 7 15,3 1 2-15,-4-1 0 0,14 0 0 0,-5 5 2 16,9-1 1-16,-1 8 0 0,1-12 0 0,0 12 3 16,-5 0 1-16,5 0 0 0,4 0 0 0,0 0-34 0,5 0 0 15,-10 4 0-15,-3 4 0 0,-1-8 22 0,0 0-2 16,10 4-1-16,3 0 0 0,5-4 4 0,-4 3 1 15,-1-3 0-15,-4-3 0 0,-4 3-7 0,4 0-1 16,13-8 0-16,1 0 0 0,-5 0-8 0,-5 4-8 16,-8-4 9-16,0-3-9 0,4-1 0 0,4 0 0 15,-4 5 0-15,-4-1 0 0,0 4 0 0,-9 0 0 16,-5 0 0-16,1 4 0 0,-9-4 0 0,0 4 0 16,8-4 0-16,-4 0 0 0,1 8 0 0,-10-4 0 0,-4-4 0 15,-4 4 0-15,-5-7 18 0,-4 7-2 0,-9-8-1 0,0 4 0 16,-4 0-24-16,-5 0-5 0,5 0-1 0,0-4 0 15,-1 4 15-15,-3-3 0 0,-1 3 0 0,-4 0 0 16,4 0 0-16,-4 4 0 0,0 0 0 0,0 0 0 16,0 0 48-16,-5 0 13 15,5 0 3-15,-4 4 0 0,-1 0-103 16,-8 0-20-16,0 3-4 0,-9-7-1 0,0 0 52 0,-13 8 12 0,-5 0 0 0,-8 4-976 16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41:20.8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A92D6B1-1A70-47FB-87C8-D26CF1EA0526}" emma:medium="tactile" emma:mode="ink">
          <msink:context xmlns:msink="http://schemas.microsoft.com/ink/2010/main" type="inkDrawing" rotatedBoundingBox="31446,7554 32773,6107 33843,7089 32516,8536" hotPoints="33420,7441 32564,8297 31708,7441 32564,6585" semanticType="enclosure" shapeName="Circle">
            <msink:sourceLink direction="with" ref="{00D236D6-5394-4F56-BF4B-E227EB5859F0}"/>
          </msink:context>
        </emma:interpretation>
      </emma:emma>
    </inkml:annotationXML>
    <inkml:trace contextRef="#ctx0" brushRef="#br0">29053 5767 979 0,'0'0'87'0,"0"-4"-70"15,-9-7-17-15,5 7 0 0,4 4 58 0,-5-8 8 16,1 0 2-16,4 0 0 0,-4 1-14 0,4-1-2 16,-5 4-1-16,1-4 0 0,-1 4-20 0,5 4-4 15,0 0-1-15,0-8 0 0,0 8-14 0,-8-3-4 16,3-5 0-16,5 8 0 0,0 0-8 0,-9-4 0 15,1 4 0-15,-5 0 0 0,-1 0 20 0,1 0 1 0,-4 4 1 16,-1 0 0-16,-8 3 23 0,8-3 5 16,-4 0 1-16,0 4 0 0,0 0-34 0,-4 0-6 0,4-4-2 15,0-1 0-15,-4 9-9 0,8-4 0 0,-4 0 0 16,1 3 0-16,-1-3 0 0,4 4 10 0,0-4-1 0,1 7 0 16,-1-3 7-16,5 4 2 0,-4-1 0 0,3 1 0 15,-3-1-18-15,4 1 0 0,-9 4 8 0,0-1-8 16,0 1 0-16,4 3 0 0,-4 0 8 0,1-3-8 15,-6-1 0-15,5 1 0 0,5-5 8 0,-5 1-8 16,0 0 0-16,4 3 0 0,1-3 0 0,-1-1 0 16,1 1 24-16,4-1 0 0,-1-3 1 0,1 4 0 15,0-1-14-15,4-3-3 0,-4 4-8 0,4-5 12 16,-4 5 12-16,4 0 1 0,1-5 1 0,-1 5 0 16,0-4 4-16,0 3 1 0,1 5 0 0,-1-1 0 15,0-3-10-15,5-1-1 0,-10 5-1 0,6-1 0 16,-1 1-5-16,-4-1-1 0,0 1 0 0,4-5 0 0,-9 5 13 15,5-4 2-15,0-5 1 0,4 9 0 0,-4-1-21 0,4-3-8 16,0-1 0-16,1 1 9 0,3 0-9 0,1-1 0 16,-1 5 0-16,1-9 0 0,8 1 0 0,-4 4 12 15,0-5-4-15,0 5 0 0,0 0-8 0,5-5 10 16,-1 9-10-16,1-5 10 0,-1 1-10 0,5 0 8 16,0-1-8-16,-1 1 8 0,6 3-8 0,-6 1 10 15,5-5-10-15,1 5 10 0,-1-1-10 0,0 1 0 16,0-4 9-16,0 3-9 0,0-3 0 0,1 3 0 15,-1-7 0-15,0 0 0 0,0 3 13 0,0-3-1 16,-4 3-1-16,4-7 0 0,-4 0 14 0,4 0 3 16,0 4 1-16,0-5 0 0,1 1-20 0,-6 0-9 0,6 0 8 15,-1 3-8-15,0-3 9 0,0 0-9 0,0-4 10 16,0 4-10-16,0 3 0 0,5 1 0 0,-5-4 0 0,0 0 0 16,1 0 0-16,3-1 8 0,-4-3-8 0,0 4 0 15,1 4 0-15,-1-4 0 0,4-1 0 0,-4-3 0 16,1 0 9-16,-1 4-9 0,4 0 8 0,-4-4-8 15,1 0 14-15,3-1-2 0,1 5-1 0,-1 0 0 16,5 0-11-16,-4 0 0 0,-1-1 0 0,1-3 0 16,-1 0 0-16,1 0 0 0,0 0 0 0,-5 0 0 15,4-4 0-15,-4 0 0 0,5 4 0 0,-5-4 0 16,5-4 0-16,-5 0 0 0,-4 4 0 0,4-4 8 16,0 0-8-16,0-4 0 0,0 1 0 0,0 3 8 15,-4 0-8-15,4-4 0 0,0 0 0 0,5 0 8 0,-5 5-8 16,0-5 0-16,1-4 0 0,-1 4 0 0,0 4 0 15,0 0 0-15,-4 4 0 0,4-7 0 0,-4 3 0 0,4-4 0 16,0-4 0-16,0 8 0 0,-4 0 0 0,-5-3 0 16,10-1 0-16,-6 0 0 0,1-4 0 0,4 5 0 15,0 3 0-15,-4-4 0 0,0 0 0 0,0 0 0 16,4 0 0-16,0-3 0 0,0-5 0 0,0 4 8 16,1-3-8-16,3 3 8 0,1 0-8 0,-5-3 0 15,0 3 0-15,0 0 0 0,0 1 0 0,0-1 0 16,-4 0 0-16,0 1-11 0,0-1 11 0,-5 0 0 15,1 1 0-15,-1-1 8 0,0 4-8 0,1 0 0 16,3-3 0-16,-3 3 0 0,4-4 0 0,-5 0 0 16,5 1 0-16,0-1-8 0,-1 0 8 0,1 1 0 0,0-5 0 15,0 0 0-15,-1 1 0 0,1-1 0 0,0 4 0 0,0-3-8 16,0-1 8-16,-1 5 0 0,1-9 0 0,-5 4-8 16,1 5 8-16,-1-5 0 0,1 4 0 0,-5-3-8 15,4 3 8-15,-4 0 0 0,4-7 0 0,1 7 0 16,-5 4 0-16,0 1 0 0,0-5 0 0,4 0-8 15,-4 4 8-15,0-7 0 0,5 3 0 0,-5 0 0 16,4-7 0-16,0-1 0 0,-4 9 0 0,0-9 0 16,5 5 0-16,-1-5 0 0,1 5 0 0,-5-5 0 15,4 1 0-15,0 3 0 0,-4 0 0 0,5 1 0 16,-5-1 0-16,0 1 0 0,0-1 0 0,0 0 8 16,4-3-8-16,-4 3 0 0,-4 1 8 0,4-1-8 15,0-3 0-15,-5 3 8 0,5-4-8 0,0 1 0 16,-4-1 0-16,4 1 0 0,-4 0 0 0,4-5 0 15,-9 5 0-15,9-9 0 0,-5-3 0 0,-3 4 8 0,-1 3-8 16,0 1 0-16,0-8 0 0,0 0 0 0,-4 3 0 16,-4 1 0-16,4 0 0 0,-9-1 0 15,0-3-104-15,0 4-20 0,-5 0-3 0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41:19.43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0D236D6-5394-4F56-BF4B-E227EB5859F0}" emma:medium="tactile" emma:mode="ink">
          <msink:context xmlns:msink="http://schemas.microsoft.com/ink/2010/main" type="writingRegion" rotatedBoundingBox="32460,7037 32811,7037 32811,7684 32460,7684">
            <msink:destinationLink direction="with" ref="{0A92D6B1-1A70-47FB-87C8-D26CF1EA0526}"/>
          </msink:context>
        </emma:interpretation>
      </emma:emma>
    </inkml:annotationXML>
    <inkml:traceGroup>
      <inkml:annotationXML>
        <emma:emma xmlns:emma="http://www.w3.org/2003/04/emma" version="1.0">
          <emma:interpretation id="{1EBB8BC9-9024-4767-97F3-874A1FE6D90B}" emma:medium="tactile" emma:mode="ink">
            <msink:context xmlns:msink="http://schemas.microsoft.com/ink/2010/main" type="paragraph" rotatedBoundingBox="32460,7037 32811,7037 32811,7684 32460,76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E090BC-684E-4611-AB13-2D2B42384338}" emma:medium="tactile" emma:mode="ink">
              <msink:context xmlns:msink="http://schemas.microsoft.com/ink/2010/main" type="line" rotatedBoundingBox="32460,7037 32811,7037 32811,7684 32460,7684"/>
            </emma:interpretation>
          </emma:emma>
        </inkml:annotationXML>
        <inkml:traceGroup>
          <inkml:annotationXML>
            <emma:emma xmlns:emma="http://www.w3.org/2003/04/emma" version="1.0">
              <emma:interpretation id="{6335C512-05F7-4529-8607-A74895907FF1}" emma:medium="tactile" emma:mode="ink">
                <msink:context xmlns:msink="http://schemas.microsoft.com/ink/2010/main" type="inkWord" rotatedBoundingBox="32460,7037 32811,7037 32811,7684 32460,7684"/>
              </emma:interpretation>
            </emma:emma>
          </inkml:annotationXML>
          <inkml:trace contextRef="#ctx0" brushRef="#br0">28641 6368 1018 0,'0'0'45'0,"4"-8"10"0,0 0-44 0,-4 0-11 0,5 1 0 0,-5-1 0 16,0 0 101-16,4 0 19 0,-4-3 3 0,9 7 1 16,-5-4-27-16,1 0-5 0,3 4 0 0,6-4-1 15,-6 4-35-15,1 1-8 0,4 3 0 0,5-4-1 16,-1 0-14-16,1 0-2 0,4 4-1 0,0-4 0 15,-5 8-18-15,1-4-4 0,4 0-8 0,0 0 12 16,-5 4-12-16,-4 0 0 0,5 0 0 0,-5 3 0 16,-4-7 0-16,0 8 0 0,-9-8 0 0,4 8 0 15,-4 8 0-15,-4-1 0 0,-9 1 0 0,-1 7 0 16,1-3 9-16,-4 7-9 0,-10 0 8 0,5 4-8 16,-4 1 37-16,0-5 3 0,4 4 0 0,-4-4 0 15,4 1-26-15,-5-1-5 0,5-4-1 0,5 1 0 0,-1-9 4 16,5 1 0-16,0 4 0 0,9-9 0 0,-1 1-2 15,5 0 0-15,5 3 0 0,-1-7 0 0,5 4 2 16,-1-1 0-16,6-3 0 0,-1 0 0 0,4 4-12 0,5-4-12 16,-4-1 2-16,-1-3 1 15,5 4-38-15,0 4-7 0,-4-8-2 0,-1 3-614 16,-4-3-123-16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42:19.17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-2 9 1440 0,'0'0'128'0,"0"-11"-103"16,0 3-25-16,0 8 0 0,0 0 120 0,0 0 18 15,0 0 4-15,0 0-654 16,-5 8-132-16</inkml:trace>
</inkml:ink>
</file>

<file path=ppt/ink/ink136.xml><?xml version="1.0" encoding="utf-8"?>
<inkml:ink xmlns:inkml="http://www.w3.org/2003/InkML">
  <inkml:definitions/>
  <inkml:traceGroup>
    <inkml:annotationXML>
      <emma:emma xmlns:emma="http://www.w3.org/2003/04/emma" version="1.0">
        <emma:interpretation id="{78600E4C-5557-48DF-939A-73BA0C1F4F59}" emma:medium="tactile" emma:mode="ink">
          <msink:context xmlns:msink="http://schemas.microsoft.com/ink/2010/main" type="writingRegion" rotatedBoundingBox="693,15311 6502,15120 6544,16420 735,16611"/>
        </emma:interpretation>
      </emma:emma>
    </inkml:annotationXML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8:44:19.92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2:42:50.609"/>
    </inkml:context>
  </inkml:definitions>
  <inkml:traceGroup>
    <inkml:annotationXML>
      <emma:emma xmlns:emma="http://www.w3.org/2003/04/emma" version="1.0">
        <emma:interpretation id="{5A9B055E-999D-4FCA-8EF0-AC8614601CA0}" emma:medium="tactile" emma:mode="ink">
          <msink:context xmlns:msink="http://schemas.microsoft.com/ink/2010/main" type="writingRegion" rotatedBoundingBox="26816,15611 33286,18247 32890,19218 26421,16582"/>
        </emma:interpretation>
      </emma:emma>
    </inkml:annotationXML>
    <inkml:traceGroup>
      <inkml:annotationXML>
        <emma:emma xmlns:emma="http://www.w3.org/2003/04/emma" version="1.0">
          <emma:interpretation id="{1D229021-303C-4551-BA52-ECEF3E40B9E1}" emma:medium="tactile" emma:mode="ink">
            <msink:context xmlns:msink="http://schemas.microsoft.com/ink/2010/main" type="paragraph" rotatedBoundingBox="26816,15611 33286,18247 32890,19218 26421,165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626FBD-824C-4462-9D3B-41F7E5604F07}" emma:medium="tactile" emma:mode="ink">
              <msink:context xmlns:msink="http://schemas.microsoft.com/ink/2010/main" type="line" rotatedBoundingBox="26816,15611 33286,18247 32890,19218 26421,16582"/>
            </emma:interpretation>
          </emma:emma>
        </inkml:annotationXML>
        <inkml:traceGroup>
          <inkml:annotationXML>
            <emma:emma xmlns:emma="http://www.w3.org/2003/04/emma" version="1.0">
              <emma:interpretation id="{C7047255-F813-4F3F-8AC8-31D2FF721F26}" emma:medium="tactile" emma:mode="ink">
                <msink:context xmlns:msink="http://schemas.microsoft.com/ink/2010/main" type="inkWord" rotatedBoundingBox="26632,16064 26740,16108 26712,16178 26604,16134"/>
              </emma:interpretation>
            </emma:emma>
          </inkml:annotationXML>
          <inkml:trace contextRef="#ctx0" brushRef="#br0">24903 15205 1094 0,'13'-20'97'0,"-9"13"-77"0,9 3-20 0,-4-4 0 15,0 4 220-15,4 0 41 0,-4 4 8 0,4 0 2 16,0 8-211-16,0 0-41 0,0-1-9 0,-4 5-938 16</inkml:trace>
        </inkml:traceGroup>
        <inkml:traceGroup>
          <inkml:annotationXML>
            <emma:emma xmlns:emma="http://www.w3.org/2003/04/emma" version="1.0">
              <emma:interpretation id="{DD6B4B24-63EE-4CC1-A29D-4DC164945309}" emma:medium="tactile" emma:mode="ink">
                <msink:context xmlns:msink="http://schemas.microsoft.com/ink/2010/main" type="inkWord" rotatedBoundingBox="30424,17080 30434,17084 30425,17105 30416,17101"/>
              </emma:interpretation>
            </emma:emma>
          </inkml:annotationXML>
          <inkml:trace contextRef="#ctx0" brushRef="#br0" timeOffset="2716.6191">28715 16172 2545 0,'4'-4'56'0,"5"-4"11"0,-4 4 2 0,-5 4 3 0,0 0-57 0,0 0-15 0,0 0 0 0,0 0 0 15,0 0 0-15,0 0 0 0,0 0 0 0,0 0-753 16,-9 0-151-16</inkml:trace>
        </inkml:traceGroup>
        <inkml:traceGroup>
          <inkml:annotationXML>
            <emma:emma xmlns:emma="http://www.w3.org/2003/04/emma" version="1.0">
              <emma:interpretation id="{C5977AEF-37FE-4E72-96A5-2723D36F6FCF}" emma:medium="tactile" emma:mode="ink">
                <msink:context xmlns:msink="http://schemas.microsoft.com/ink/2010/main" type="inkWord" rotatedBoundingBox="32884,19197 32897,19203 32890,19218 32877,1921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1" brushRef="#br0">31181 18274 0,'0'0'0</inkml:trace>
        </inkml:traceGroup>
      </inkml:traceGroup>
    </inkml:traceGroup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9:01:41.42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3T19:02:28.337"/>
    </inkml:context>
  </inkml:definitions>
  <inkml:traceGroup>
    <inkml:annotationXML>
      <emma:emma xmlns:emma="http://www.w3.org/2003/04/emma" version="1.0">
        <emma:interpretation id="{9A31F2DE-AB6E-4988-A4A1-E08B3F2956DB}" emma:medium="tactile" emma:mode="ink">
          <msink:context xmlns:msink="http://schemas.microsoft.com/ink/2010/main" type="writingRegion" rotatedBoundingBox="2263,917 32541,-1703 34011,15281 3734,17903"/>
        </emma:interpretation>
      </emma:emma>
    </inkml:annotationXML>
    <inkml:traceGroup>
      <inkml:annotationXML>
        <emma:emma xmlns:emma="http://www.w3.org/2003/04/emma" version="1.0">
          <emma:interpretation id="{278ED76F-DCFE-4B4C-B73D-12D776331C92}" emma:medium="tactile" emma:mode="ink">
            <msink:context xmlns:msink="http://schemas.microsoft.com/ink/2010/main" type="paragraph" rotatedBoundingBox="3547,554 30339,-239 30408,2088 3616,28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418995C-90DF-4749-9A42-1A8B4593C6EC}" emma:medium="tactile" emma:mode="ink">
              <msink:context xmlns:msink="http://schemas.microsoft.com/ink/2010/main" type="line" rotatedBoundingBox="3547,554 30339,-239 30408,2088 3616,2881"/>
            </emma:interpretation>
          </emma:emma>
        </inkml:annotationXML>
        <inkml:traceGroup>
          <inkml:annotationXML>
            <emma:emma xmlns:emma="http://www.w3.org/2003/04/emma" version="1.0">
              <emma:interpretation id="{CDE6F71C-59AD-49B3-8E5D-CF8EED3EF0CF}" emma:medium="tactile" emma:mode="ink">
                <msink:context xmlns:msink="http://schemas.microsoft.com/ink/2010/main" type="inkWord" rotatedBoundingBox="3556,875 5013,831 5057,2315 3600,235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1246 320 1357 0,'-4'-11'29'0,"4"3"7"0,0-4 0 0,0 4 4 0,0-3-32 0,0 3-8 15,4-4 0-15,5 4 0 0,-5 1 54 0,10-1 10 16,-10 0 1-16,5 0 1 0,8 0-30 0,-3-3-7 15,7 3-1-15,1-4 0 0,5 4 7 0,-1-7 1 16,9-1 0-16,0 9 0 0,5-9-6 0,4 0-1 16,-1 1 0-16,6 3 0 0,3 4-8 0,-3-7-1 15,-1 11-1-15,0-8 0 0,-4 12-19 0,0-4 10 16,0 4-10-16,-9 4 8 0,0-4-8 0,-4 0 0 16,4 4 0-16,-13 4 0 15,4 0-92-15,-4 3-16 0,0-3-4 0</inkml:trace>
          <inkml:trace contextRef="#ctx0" brushRef="#br0" timeOffset="959.0224">2593 270 1440 0,'0'0'64'0,"0"0"12"0,0 0-60 0,0 0-16 15,0 0 0-15,0 0 0 0,0 0 40 0,0 0 6 16,4-12 1-16,5 0 0 0,0 4-22 0,0-3-4 16,-5 3-1-16,5-4 0 0,-5 8 4 0,5-11 1 15,0 3 0-15,-5 0 0 0,1 1-17 0,-1-5-8 16,0 5 0-16,1-13 8 0,-1 9-8 0,1-1 0 16,-5-4 0-16,0-3 0 0,-5 4 0 0,5-9 0 15,-9 5 0-15,5 0 0 0,0 3 0 0,-5 1 0 16,5-1 0-16,-5 1 8 0,0 7 5 0,-4 4 1 0,0 0 0 15,4 5 0-15,0-5 30 0,0 8 7 16,-4 0 1-16,4 0 0 0,-4 0-42 0,4 4-10 0,-8 0 0 0,4 7 0 16,4-7 12-16,0 12 0 0,-4 3 0 15,9 1 0-15,-5-1-4 0,4 12 0 0,-3 4 0 0,3-3 0 16,5 14 4-16,0-3 0 0,-4 8 0 0,4-1 0 16,4 9 33-16,-4-1 7 0,5 1 2 0,-1 3 0 15,5 4-3-15,4 4-1 0,-4-7 0 0,-5-1 0 0,5-4-23 0,-5-3-5 16,10-1-1-16,-10-3 0 15,0-4 11-15,5-4 3 0,-9-4 0 0,0 3 0 16,0 1-35-16,0-12 0 0,-9 1 0 0,5-1 0 16,0-8-32-16,-5-3-12 0,-9-5-4 0,5-3 0 15,0-8-163-15,-5 0-33 0,1-4-6 16,-5-4-2-16</inkml:trace>
          <inkml:trace contextRef="#ctx0" brushRef="#br0" timeOffset="1134.7089">2176 912 1674 0,'0'0'74'0,"0"0"15"0,0 0-71 0,14 0-18 15,-1 4 0-15,0-4 0 0,4 4 92 0,5-4 14 16,0-4 3-16,5 4 1 0,3-4-13 0,1 0-2 16,4 1-1-16,0-5 0 0,-4 4-48 0,8-4-10 15,1 0-1-15,-1 4-1 16,1-3-82-16,4 7-16 0,4-12-3 0</inkml:trace>
          <inkml:trace contextRef="#ctx0" brushRef="#br0" timeOffset="437.9211">1321 1247 1177 0,'0'0'25'0,"0"0"6"0,0 0 1 0,0 0 2 0,0 0-34 0,0 0 0 16,0 0 0-16,9-4 0 0,-9 4 87 0,8-7 10 16,1-1 3-16,4 0 0 0,1 0-15 0,-1 4-2 15,0 0-1-15,0-3 0 0,9 3-22 0,-4 4-5 16,-1-8-1-16,5 4 0 0,4-4-19 0,-4 8-4 15,5-8-1-15,3 5 0 0,1 3-21 0,0 0-9 0,-1-8 8 0,1 8-8 32,0-8-16-32,4 4-8 0,4-4-1 0,-12-3-904 0</inkml:trace>
          <inkml:trace contextRef="#ctx0" brushRef="#br0" timeOffset="-404.1607">1760 277 403 0,'0'0'36'0,"4"-7"-36"0,-4 7 0 0,0-8 0 16,0 0 109-16,0 0 15 0,4-3 4 0,-4 3 0 15,0 8-24-15,5-8-4 0,-5 0 0 0,0 8-1 16,0-8-42-16,0 8-8 0,4-11-1 0,-4 11-1 0,-4-4 8 16,4 4 1-16,0 0 1 0,0 0 0 0,0 0-2 0,0 0-1 15,0 0 0-15,13 15 0 0,-4 1 10 0,-1 7 1 16,1 9 1-16,-4 3 0 0,3-4-2 0,-8 8-1 16,-13 4 0-16,13 7 0 0,-4 1-31 0,4 3-5 15,-9-11-2-15,5 4 0 0,-5 0-4 0,5-1-1 16,-1-11 0-16,5 1 0 0,0-1 4 0,0 4 1 15,0-16 0-15,-4 0 0 0,4 5-25 0,-5-5 0 16,-3 4 8-16,3-15-8 0,5 0 0 0,-4-1 0 16,4 5 9-16,0-8-9 0,0-8 0 0,0 0-10 15,0 0 1-15,0 0 0 16,0 0-121-16,0 0-24 0,-9-4-5 0,5-8-786 0</inkml:trace>
          <inkml:trace contextRef="#ctx0" brushRef="#br0" timeOffset="-1800.6168">1760 316 403 0,'0'0'36'16,"0"0"-36"-16,0 0 0 0,0 0 0 15,8 0 28-15,-8 0 0 0,0 0-1 0,0 0 0 0,0 0-1 0,0 0 0 16,0 0 0-16,0 0 0 0,0 0 9 0,0 0 1 16,0 0 1-16,0 0 0 0,0 0 10 0,0 0 1 15,0 0 1-15,0 0 0 0,0 0-26 0,0 0-6 16,-4-4-1-16,4 4 0 0,0 0-3 0,0 0-1 16,0 0 0-16,0 0 0 0,0 0-12 0,0 0 0 15,0 0 0-15,0 0-10 0,0 0 10 0,0 0 0 16,0 0 0-16,0 0-8 0,-4-3 8 0,4 3 0 15,0 0 0-15,0 0 0 0,0 0 11 0,0 0-3 16,0 0 0-16,0 0 0 0,0 0-8 0,0 0-11 16,0 0 3-16,0 0 0 0,0 0 8 0,0 0 0 15,0 0 0-15,0 0 0 0,0 0 0 0,0 0 0 0,0 0 0 16,0 0 0-16,0 0 0 0,0 0 0 0,0 0 0 0,0 0 0 16,0 0 0-16,0 0 0 0,0 0 0 0,0 0 0 15,0 0 8-15,0 0 3 0,0 0 1 0,0 0 0 16,0 0 6-16,0 0 2 0,0 0 0 0,0 0 0 15,0 0-20-15,0 0 0 0,0 0-11 0,0 0 11 16,0 0 0-16,0 0 12 0,0 0 0 0,0 0 0 16,0 0-12-16,0 0-13 0,0 0 2 0,0 0 1 15</inkml:trace>
        </inkml:traceGroup>
        <inkml:traceGroup>
          <inkml:annotationXML>
            <emma:emma xmlns:emma="http://www.w3.org/2003/04/emma" version="1.0">
              <emma:interpretation id="{ABBB0B36-9781-4A1F-AAAC-0A6B61BAA3FB}" emma:medium="tactile" emma:mode="ink">
                <msink:context xmlns:msink="http://schemas.microsoft.com/ink/2010/main" type="inkWord" rotatedBoundingBox="7076,449 9121,389 9190,2716 7145,277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1.56312E8">6766 834 1688 0,'0'0'75'0,"0"0"15"0,0 0-72 0,0 0-18 0,0 0 0 0,0 0 0 16,0 0-9-16,0 0-6 0,0 12-1 0,0-12-474 15,-5 4-95-15</inkml:trace>
          <inkml:trace contextRef="#ctx0" brushRef="#br0" timeOffset="1936.566">5743-15 1472 0,'-9'-19'65'0,"9"19"14"0,0-12-63 0,5 4-16 16,-5-3 0-16,0 11 0 0,0 0 92 0,0 0 16 16,0 0 4-16,0 0 0 0,8 0-7 0,1 0-1 15,0 7 0-15,0 9 0 0,-1 7-44 0,1 1-8 16,4 3-3-16,1 12 0 0,-6 4-6 0,1 7-2 16,0-11 0-16,-5 16 0 0,5-1 9 0,0-3 2 15,-5 4 0-15,-4-1 0 0,5-3-32 0,-1-4-7 16,-4-1-1-16,0-11 0 0,0 4 0 0,0 0 0 15,-4-8 0-15,-1-7 0 0,1-1-12 0,-1 1-10 16,1-9 2-16,-5 5 0 16,0-17-103-16,9-3-20 0,0 0-4 0,0 0-981 0</inkml:trace>
          <inkml:trace contextRef="#ctx0" brushRef="#br0" timeOffset="2725.4296">5918-482 874 0,'-8'-16'39'0,"-1"5"8"0,4 3-38 0,-3-4-9 15,-1 4 0-15,0-7 0 0,-4 3 72 0,4 4 13 16,-8 4 3-16,-1-3 0 0,1 3 0 0,-1-4 0 15,-4 8 0-15,0 0 0 0,5 0-7 0,-5 0-1 16,0 0 0-16,0 0 0 0,0 4-28 0,0 4-7 16,0 3-1-16,-4 5 0 0,-1-8-6 0,1 3-2 15,0 9 0-15,-1-1 0 0,1 5-8 0,-9-1-3 16,0 4 0-16,-5 4 0 0,-3-3-1 0,3 3-1 16,-4 0 0-16,5 4 0 0,-1 4-23 0,1 0-13 15,-1 8 1-15,5-8 1 0,0 0 11 0,4 7 0 16,5-7 10-16,0 0-10 0,4 0 23 0,4 8-2 15,1-8 0-15,4 0 0 0,4 8 2 0,0-1 0 16,5 1 0-16,-1 4 0 0,5 7 0 0,0-7 0 16,0 3 0-16,9 5 0 0,-5-13 4 0,5 5 1 15,0 0 0-15,0-1 0 0,-1 5 6 0,1-1 2 16,4-3 0-16,1 4 0 0,-6-9-36 0,5 13 0 16,5-16 0-16,0 7-12 0,-5 1 21 0,4-12 5 0,1-4 1 15,8 4 0-15,-8 0-2 0,4-4 0 0,4-4 0 0,0 4 0 16,1-12 0-16,3 9 0 0,1-9 0 0,4 4 0 15,5-7 15-15,-5-1 4 0,0-3 0 0,4 3 0 16,1-15-19-16,4 0-3 0,-5-4-1 0,5 0 0 16,4-4 4-16,0 0 1 0,1-7 0 0,3-1 0 15,1 4-5-15,0-7-1 0,-5-1 0 0,0 0 0 16,-4 1-8-16,4-1 8 0,-4 1-8 0,4-5 8 16,-4-3-8-16,0-1 8 0,4 1-8 0,1 4 8 0,-1-9-8 15,-4 1 12-15,0-4-12 0,-5 0 12 0,1 3-4 16,-1-7-8-16,-8 4 12 0,4 0-4 0,-9 0-8 15,1 0 12-15,-5-8-12 0,-1-4 12 0,-3 4-12 16,0-4 12-16,-1 4-12 0,-4-11 12 0,-4 3-12 0,0 4 8 16,0-4-8-16,-5 4 8 0,5-7-8 0,-5 7 0 15,1 0 0-15,-5-4 8 0,0 4-8 0,0 1 0 16,-5-5 9-16,1 8-9 0,-5 0 0 0,0 4 9 16,0-4-9-16,-4-4 0 0,0 4 0 0,-4 0 0 15,-5-4 0-15,0-3 0 0,0 3 0 0,-5-8 0 16,1 4 0-16,0 8 0 0,-5-7 0 0,5 3 0 15,-1 4-10-15,1 4 10 0,-13 0-18 0,4 8 1 16,-5 3 0-16,-4-3 0 0,0 7-1 0,-4 5 0 16,0-1 0-16,-5 9 0 0,1-9-6 0,-6 12 0 15,1-4-1-15,-4 4 0 16,8 4-25-16,1 0-5 0,3 4-1 0,1 4 0 16,9-8-139-16,4 8-28 0</inkml:trace>
        </inkml:traceGroup>
        <inkml:traceGroup>
          <inkml:annotationXML>
            <emma:emma xmlns:emma="http://www.w3.org/2003/04/emma" version="1.0">
              <emma:interpretation id="{1391C0DE-07D0-423F-8659-A2BE964DB3D7}" emma:medium="tactile" emma:mode="ink">
                <msink:context xmlns:msink="http://schemas.microsoft.com/ink/2010/main" type="inkWord" rotatedBoundingBox="11618,636 12545,608 12580,1783 11653,181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53.2586">9656-330 2487 0,'-9'-16'110'0,"9"8"23"0,5 1-106 15,-5-1-27-15,0 8 0 0,4-4 0 0,-4 4 23 0,4-12-1 16,1 8 0-16,4 0 0 16,-9 4-111-16,0 0-23 0</inkml:trace>
          <inkml:trace contextRef="#ctx0" brushRef="#br0" timeOffset="3709.7435">9397 203 1796 0,'0'0'40'0,"0"0"8"0,0 0 1 0,0 0 1 0,0 0-40 0,0 0-10 15,0 0 0-15,0 0 0 0,0 0 53 0,-4 8 9 16,-1 8 2-16,5 3 0 0,-8 5-25 0,3 3-5 15,-3 4-1-15,3 4 0 0,-4 4-4 0,5-4-1 16,-9 8 0-16,8-8 0 0,5 8-10 0,-4-12-2 16,0 0-1-16,4 0 0 0,0-3 3 0,0-5 1 15,4-4 0-15,5-7 0 0,-5 0 11 0,5 3 2 16,-5-15 1-16,5 4 0 0,0-4-9 0,8-4-3 16,-3-7 0-16,3 3 0 0,5-8-9 0,0 1-1 0,0-5-1 15,4-3 0-15,5-8-10 0,0 0 0 0,4 3 9 16,0-7-9-16,0 0 0 0,0 8 0 0,0 0 0 15,5-4 8-15,-1 3-8 0,1 5 0 0,-5 3-8 0,4 5 8 16,-8-1 0-16,0 8 0 0,-1 5 0 16,-3-5 0-16,-5 8 0 0,-5 0 0 0,5 8 0 0,-4-5 0 15,-5 5 0-15,4 0 0 0,-3 4 0 0,-1 3 0 16,-5 1 8-16,6 3-8 0,-6 5 8 0,1-5-8 16,-4 1 15-16,-1-1-2 0,-4-7 0 0,0 7 0 15,0 5 12-15,-9-5 3 0,0 1 0 0,-4 3 0 16,-4 4 6-16,-1-7 2 0,-4-5 0 0,-4 5 0 0,-9-1-9 15,0 1-2-15,-9-5 0 0,0 1 0 0,0-8-16 0,0 3-9 16,5-3 10-16,-1-4-10 0,-4 4 0 16,9-8 8-16,0 0-8 0,4-8 0 15,1 0-80-15,3-7-20 16,-3-1-3-16</inkml:trace>
        </inkml:traceGroup>
        <inkml:traceGroup>
          <inkml:annotationXML>
            <emma:emma xmlns:emma="http://www.w3.org/2003/04/emma" version="1.0">
              <emma:interpretation id="{3EDF7311-2C64-4DA6-B17D-645C274EFAA2}" emma:medium="tactile" emma:mode="ink">
                <msink:context xmlns:msink="http://schemas.microsoft.com/ink/2010/main" type="inkWord" rotatedBoundingBox="15462,347 18763,250 18807,1742 15506,184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911.7024">13885-673 403 0,'-9'-8'36'0,"9"8"-36"0,0 0 0 0,0 0 0 0,-4-11 326 0,4 11 58 15,0 0 12-15,0 0 3 0,0 0-273 0,4 19-54 16,1 0-12-16,-1 13-1 0,-4 3 4 0,0 8 1 16,-4 11 0-16,-1 5 0 0,1 7 3 15,0 0 1-15,-10 12 0 0,6 4 0 0,3-4-4 0,-4 3 0 16,1-3 0-16,-1 8 0 0,0-12-27 0,0 4-5 16,1 0-2-16,-1-20 0 0,0 4-7 0,0-11-2 15,0 0 0-15,1-8 0 0,-1-8-32 0,0-4-6 16,5-8-2-16,-5-3 0 15,5-9-151-15,-1-3-30 0,5-8-7 0,-9-4-1 0</inkml:trace>
          <inkml:trace contextRef="#ctx0" brushRef="#br0" timeOffset="5278.1372">14447-19 1587 0,'17'0'70'0,"-8"0"15"0,0 0-68 0,0 8-17 0,-1 4 0 0,1-4 0 16,-5 3 28-16,5 9 1 0,-4-1 1 0,-5 1 0 16,-5-5 40-16,1 17 8 0,-1-9 2 0,1 4 0 15,0 0-4-15,-1 5-1 0,1 3 0 0,0-4 0 16,-1 8-4-16,1-4-1 0,-1-4 0 0,1 0 0 16,0 4-9-16,-5-11-1 0,9 3-1 0,0-4 0 15,-5 8-33-15,5-11-6 0,-4-1-2 0,4-11 0 16,0 4-3-16,0-1-1 0,0-11 0 0,-4 8 0 15,4-8-3-15,0 0-1 0,0 0 0 0,0 0 0 16,0 0 8-16,0 0 2 0,0 0 0 0,0 0 0 0,0 0 4 0,4-8 2 16,5-3 0-16,0-9 0 15,-5 1-8-15,5-1-2 0,4 1 0 0,-4-12 0 0,4 0-4 0,4 7-2 16,1-15 0-16,8-4 0 0,5 4-10 0,0-3 0 16,4-5 0-16,0-4 0 0,0 4-13 15,0-3-8-15,0 3-2 0,0 0 0 16,-4-3-87-16,-5 15-18 0,-4 7-3 0,0 5-693 15,-13 4-138-15</inkml:trace>
          <inkml:trace contextRef="#ctx0" brushRef="#br0" timeOffset="5770.767">15061 59 860 0,'0'0'38'0,"0"0"8"0,9-8-37 0,4 5-9 0,-9 3 0 0,9-4 0 16,-4 0 34-16,0 4 5 0,0-8 1 0,-9 8 0 16,8-4 44-16,-8 4 10 0,0 0 2 0,0 0 0 0,9 4-8 0,-9-4-2 15,0 0 0-15,0 0 0 0,0 12 13 0,0 3 2 16,0 5 1-16,-4-1 0 0,-1 9-22 0,1-5-5 16,0 12-1-16,-1-8 0 0,1 8-10 0,-1 0-1 15,1-4-1-15,4 5 0 0,4-13-5 0,-4 0-1 16,0 5 0-16,5-9 0 0,4 4-30 0,-5-7-6 15,0-4-2-15,5-8 0 0,0 3 22 0,4-3 5 16,0-8 1-16,0 0 0 0,1 1-18 0,8-9-3 16,-1 0-1-16,6-7 0 0,-5-1-13 0,4-7-3 15,0 4-8-15,-8-9 12 0,4 1 16 0,-5 0 4 16,1-4 0-16,-1 0 0 0,1 0-32 0,0-4 0 16,-1-4 0-16,1 0 0 15,-1-7-19-15,1 7-9 0,4 4-3 0,-5 0 0 16,1 8-74-16,-5 0-15 0,-4 7-4 0,-1 13-709 0,-3 3-143 15</inkml:trace>
          <inkml:trace contextRef="#ctx0" brushRef="#br0" timeOffset="4633.7265">13152-77 1267 0,'0'0'112'0,"0"0"-89"15,0 0-23-15,0 0 0 0,0 0 71 0,0 0 9 16,0 0 3-16,9-4 0 0,0 4-23 0,9-4-4 15,-1 4 0-15,9 0-1 0,5-8 21 0,9 4 4 16,4-3 0-16,17 7 1 0,5-16-15 0,-5 12-3 16,9-7-1-16,9 7 0 0,-4 0-30 0,-1-4-7 15,1 4-1-15,-5 0 0 0,-4 0 8 0,-9 4 2 16,-4-8 0-16,-1 5 0 0,-8-1-34 0,-4 0-12 16,-5-4 0-16,0 4 0 0,-4 0-8 0,-5 0-2 15,-4 0 0-15,-5 1 0 16,-8-5-162-16,-9 0-32 0</inkml:trace>
          <inkml:trace contextRef="#ctx0" brushRef="#br0" timeOffset="6123.0227">15754 196 1324 0,'0'0'118'0,"0"0"-94"0,9 0-24 0,4 0 0 16,0 0 125-16,9 0 21 0,-4-4 4 0,8 0 1 15,-9 0-38-15,1-12-7 0,4 5-2 0,0-1 0 16,9-4-20-16,-5 1-5 0,0-5-1 0,5 5 0 0,-5-5-45 16,-4-11-9-16,4 8-1 0,-8-1-1 15,0-3 8-15,-5 8 2 0,0-13 0 0,-4 5 0 0,-1 8-32 16,1-1 0-16,-4 1 0 0,-5 3 0 0,-5 5 12 0,-4-1-3 16,1 4-1-16,-1-4 0 0,-9 5 4 0,1 7 0 15,-1 0 0-15,-4 0 0 0,-8 3-12 0,3 5 8 16,-3 0-8-16,-1 4 8 0,5-1 0 0,-5 13 0 15,4-1 0-15,6 12 0 0,-6-8-8 0,10 9 0 16,-1-1 0-16,1 4 0 0,3-4 27 0,6 0 3 16,3-4 1-16,1 4 0 0,8 0-20 0,5-8-11 15,0 0 12-15,4 5-12 0,5-9 9 0,-1 0-9 16,9 1 0-16,9-5 9 0,5-3-9 0,4-1-12 16,8-7 2-16,1 0 1 15,4 0-197-15,-9-8-39 0,97-24-8 0,-22 5-2 0</inkml:trace>
        </inkml:traceGroup>
        <inkml:traceGroup>
          <inkml:annotationXML>
            <emma:emma xmlns:emma="http://www.w3.org/2003/04/emma" version="1.0">
              <emma:interpretation id="{C63C4ED5-D66E-4648-B7FC-FBF38042E187}" emma:medium="tactile" emma:mode="ink">
                <msink:context xmlns:msink="http://schemas.microsoft.com/ink/2010/main" type="inkWord" rotatedBoundingBox="22314,550 24796,476 24821,1330 22339,140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150.6157">21900 1 2109 0,'40'0'93'0,"-40"0"20"0,0 0-90 0,0 0-23 16,0 0 0-16,0 0 0 0,8 0 22 0,1 8 0 15,-9-8 0-15,22 4 0 0,-22-4-11 0,22 0-3 16,-5-4 0-16,5-4 0 0,5 0 31 0,-1 0 5 15,-4 4 2-15,9-15 0 0,-5 7-29 0,-4-3-5 16,4-5-2-16,1 5 0 0,-5-5-10 0,-1-3 0 16,1 3 0-16,0-11 0 0,0 4 0 0,-4 0 0 15,4-5 0-15,-5 5 0 0,1-8 29 0,-5 4 4 16,-4 4 1-16,0-1 0 0,-1 5-3 0,-8 0-1 16,-4 7 0-16,-5 1 0 0,0 3-30 0,-8 0 0 15,-5 8 0-15,0 0-10 0,-9 4 10 0,1 0 0 16,-1 8 10-16,-9 4-10 0,1 7 0 0,-5-3 0 15,5 15 0-15,-10-4 0 0,-3 4 57 0,8 8 6 16,0-4 1-16,4 4 0 0,1 4-38 0,8 0-7 16,5 0-2-16,0 4 0 0,4-8-3 0,9-4-1 15,-1 0 0-15,6 0 0 0,3-4-2 0,5-4-1 16,0 1 0-16,5-9 0 0,3 4-1 0,6 1 0 16,7-5 0-16,1 1 0 0,5-5-9 0,8 1-12 15,4-4 2-15,10 3 1 16,-1-7-76-16,4 4-15 0,10-12-4 0,8 7-729 0,0-3-147 0</inkml:trace>
          <inkml:trace contextRef="#ctx0" brushRef="#br0" timeOffset="7630.2526">19992-287 1267 0,'0'0'112'0,"4"-16"-89"15,1 4-23-15,-1 5 0 0,0-1 77 0,1 0 11 16,-5 8 3-16,0 0 0 0,0 0 1 0,4-8 0 16,-4 8 0-16,0 0 0 0,0 0 0 0,0 0 0 15,0 0 0-15,9 12 0 0,-5 3-55 0,5 5-10 16,-5 11-3-16,5-8 0 0,-9 13-13 0,5-1-3 15,-1 4-8-15,0 3 12 0,1-3-12 0,-1-4 0 16,5 4 0-16,0-11 0 0,-1 3 32 0,1-8 0 16,-4 1 0-16,3-5 0 0,1 0-20 0,0-7-3 15,0-4-1-15,-1 0 0 0,-8-8-8 0,14 4 8 16,-14-4-8-16,8 0 8 0,1-4 0 0,4-4 0 0,0-4 0 16,-4 4 0-16,4-11-8 0,-4 3 0 0,4-7 0 15,5-4 0-15,-5-4 0 0,5-8 0 0,-1 0-10 16,5 4 10-16,0-4 0 0,4 0-9 0,-4 4 9 0,5 7 0 15,-5 5 0-15,-5 4 0 0,1 7 0 0,-5 4 0 16,-4 8 0-16,4 4 11 0,0 4-11 0,-9 11 12 16,1 9-3-16,-1-5 0 0,-4 20 0 0,4-4 0 15,-4 4 20-15,-4-1 4 0,4 5 1 0,-4-4 0 16,8 0-18-16,-4-8-4 0,4 0-1 0,-4-4 0 16,5 0 1-16,-1-7 0 0,1-5 0 0,3 1 0 0,1-9 8 0,0-3 1 15,4-8 1-15,-4 0 0 0,4-8 2 0,9 0 0 16,0-7 0-16,4-1 0 0,-8-7-8 0,4-4 0 15,4-1-1-15,-4-11 0 0,0 1-5 0,0-5-1 16,0 0 0-16,0-8 0 0,0 4-9 0,-5 1 0 16,5 7 0-16,4-12 8 0,1 4-8 0,-1 8 0 15,0 0 0-15,1 4 0 0,-1 4 0 0,-4 8 0 16,4 0 0-16,-4 7 0 0,-4 4-19 0,-1 1 1 16,-4 3 0-16,1 4 0 15,-6 4-120-15,-8 0-24 0,0 0-5 0,5 15-993 0</inkml:trace>
        </inkml:traceGroup>
        <inkml:traceGroup>
          <inkml:annotationXML>
            <emma:emma xmlns:emma="http://www.w3.org/2003/04/emma" version="1.0">
              <emma:interpretation id="{A8EC392F-36CD-427B-92BB-5E17A235B1E7}" emma:medium="tactile" emma:mode="ink">
                <msink:context xmlns:msink="http://schemas.microsoft.com/ink/2010/main" type="inkWord" rotatedBoundingBox="26295,1128 26307,1127 26307,1144 26296,114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7.49928E8">23968 115 345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8AC9FC75-3F88-49D5-ACF9-53E34104D1A9}" emma:medium="tactile" emma:mode="ink">
                <msink:context xmlns:msink="http://schemas.microsoft.com/ink/2010/main" type="inkWord" rotatedBoundingBox="27807,357 30354,281 30383,1228 27835,1303"/>
              </emma:interpretation>
              <emma:one-of disjunction-type="recognition" id="oneOf6">
                <emma:interpretation id="interp6" emma:lang="" emma:confidence="1">
                  <emma:literal>an</emma:literal>
                </emma:interpretation>
                <emma:interpretation id="interp7" emma:lang="" emma:confidence="1">
                  <emma:literal>a n</emma:literal>
                </emma:interpretation>
                <emma:interpretation id="interp8" emma:lang="" emma:confidence="0">
                  <emma:literal>. n</emma:literal>
                </emma:interpretation>
                <emma:interpretation id="interp9" emma:lang="" emma:confidence="0">
                  <emma:literal>A n</emma:literal>
                </emma:interpretation>
                <emma:interpretation id="interp10" emma:lang="" emma:confidence="0">
                  <emma:literal>, n</emma:literal>
                </emma:interpretation>
              </emma:one-of>
            </emma:emma>
          </inkml:annotationXML>
          <inkml:trace contextRef="#ctx0" brushRef="#br0" timeOffset="9713.898">26748-120 1486 0,'26'-19'66'0,"-13"11"14"0,5-7-64 0,-5 3-16 16,0 0 0-16,-4 0 0 0,4 1 108 0,0 7 18 16,-9-12 4-16,1 12 1 0,-5 4 3 0,4-11 1 15,-8 3 0-15,-1 0 0 0,1 4-60 0,0 4-12 16,-5-4-3-16,-4 4 0 0,-5 4-26 0,-8 0-6 16,0 8 0-16,-5 3-1 0,-4-7-27 0,0 12 0 15,-5 3 0-15,-4 4 0 0,9 5 0 0,-4 3 8 16,8-12-8-16,0 8 0 15,9 0-20-15,0-7-10 0,9-1-2 0,5 8 0 0,3-15 32 0,1 3 0 16,4 1 0-16,0-4 0 0,9-1 0 0,-5-11 0 16,13 0 0-16,1 0 0 15,0-4-35-15,3-4-1 0,15-4 0 0,-1-7 0 0,-9-5 36 0,5 1 0 0,8-5 0 16,5-3 0-16,0 0 29 0,0-5 3 0,-9-7 1 16,4 4 0-1,-4 4-54-15,1 0-11 0,-15 4-3 0,6 3 0 0,-14 5 56 0,0 3 11 0,-4 8 3 0,0-3 0 16,-9 3-35-16,0 8 0 0,0 0 0 0,0 0 0 15,0 0 38-15,-9 8 1 0,5 3 0 0,-5 9 0 16,0-1-27-16,-4 1-4 0,4 7-8 0,0-3 11 16,0-1 6-16,1 8 2 0,-1-15 0 0,5 7 0 15,-1 4-169 1,1-15-34-16,-1 4-6 0,5-5-2 0</inkml:trace>
          <inkml:trace contextRef="#ctx0" brushRef="#br0" timeOffset="10096.0587">27384-287 2408 0,'9'-4'53'0,"4"-4"11"0,9 4 3 0,0 0 0 0,-5 4-54 0,5 0-13 16,-4 8 0-16,4 4 0 0,-1 3 40 0,-3-3 6 16,0 4 1-16,-5 3 0 0,4 1-19 0,-8 3-3 15,0 0-1-15,-5 9 0 0,1-5-5 0,-5 4-2 16,-5-4 0-16,-4 1 0 0,1 3 1 0,-1-12 0 15,0 1 0-15,0-8 0 0,-4 3 6 0,4-3 0 16,1-4 1-16,-1-1 0 0,-4 5-25 0,8-12 0 16,1 4-9-16,4-4 9 0,0 0 0 0,0 0 0 15,0 0 8-15,0-16-8 0,9 1 14 0,-1-5-3 0,1 1-1 0,4-8 0 16,9-1-10-16,0-3 0 0,5 4 9 0,-1-4-9 16,5-1 9-16,4 5-9 0,9-4 12 0,-5 4-12 15,5 7 20-15,-13 1-4 0,-1 3 0 0,-3 4 0 16,-1 12 11-16,-4-7 1 0,-9 7 1 0,-4 7 0 15,0 5-29-15,-1 4 0 0,-3-1 0 0,-5 5 0 16,-5-1 0-16,5 9 0 0,5 7 0 0,-10-8 0 16,1 4 0-16,0 4 0 0,-1 0 0 0,1 0 0 15,-1 4 0-15,1-11 0 0,4 11 0 0,-4 0-916 16,-1-8-188-16</inkml:trace>
          <inkml:trace contextRef="#ctx0" brushRef="#br0" timeOffset="9369.2795">26230-513 1267 0,'0'0'56'0,"9"-4"12"0,-9-8-55 0,4 4-13 15,1-3 0-15,-1 3 0 0,-4-4 64 0,0 4 11 16,4-3 1-16,-4 3 1 0,0-8 7 0,-4 5 0 0,4-1 1 0,-4 4 0 16,-1-4-14-16,1 5-3 0,-9 7-1 0,4-12 0 15,-4 8-11-15,-5 0-3 0,-4 4 0 0,-4 4 0 16,-5 0-15-16,0 8-3 0,-4-5-1 16,-4 13 0-16,-9-1-6 0,-1 5 0 0,1-1-1 15,0 8 0-15,8 1 11 0,1 3 2 0,-1 4 1 16,5-1 0-16,5-6-33 0,3 3-8 0,-3 4 0 15,8 0 0-15,8-12 0 0,-3 8 0 0,8-4 0 0,5 4 0 16,-1 0 0-16,10-8 0 0,4 1 0 0,4 3 0 16,4-8 0-16,5 1 0 0,4-5-8 0,10 4 8 15,-1-3-52 1,4-4-7-16,5-5-1 0,4-3 0 0,1 0-54 16,8-4-11-16,-9-4-3 0,9 0 0 0,0-4-58 0,-4-4-12 15,-5 0-2-15,4-3-1 0</inkml:trace>
        </inkml:traceGroup>
      </inkml:traceGroup>
    </inkml:traceGroup>
    <inkml:traceGroup>
      <inkml:annotationXML>
        <emma:emma xmlns:emma="http://www.w3.org/2003/04/emma" version="1.0">
          <emma:interpretation id="{DAC4FF75-F0FC-4698-BD09-2994D58DC987}" emma:medium="tactile" emma:mode="ink">
            <msink:context xmlns:msink="http://schemas.microsoft.com/ink/2010/main" type="paragraph" rotatedBoundingBox="3866,3291 31179,926 31731,7298 4418,96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246471E-EA27-4EF8-8DA1-720709A5A85D}" emma:medium="tactile" emma:mode="ink">
              <msink:context xmlns:msink="http://schemas.microsoft.com/ink/2010/main" type="line" rotatedBoundingBox="3866,3291 29285,1090 29464,3154 4045,5355"/>
            </emma:interpretation>
          </emma:emma>
        </inkml:annotationXML>
        <inkml:traceGroup>
          <inkml:annotationXML>
            <emma:emma xmlns:emma="http://www.w3.org/2003/04/emma" version="1.0">
              <emma:interpretation id="{A9A94EE2-D74D-4436-9C3F-0AA36FB5F735}" emma:medium="tactile" emma:mode="ink">
                <msink:context xmlns:msink="http://schemas.microsoft.com/ink/2010/main" type="inkWord" rotatedBoundingBox="3879,3436 8243,3058 8388,4740 4025,511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1448.211">1619 3198 1422 0,'0'-20'63'0,"0"12"13"16,0 1-61-16,5-1-15 0,-1-4 0 0,0 0 0 0,1 1 85 0,-1-5 15 15,9 1 2-15,5 3 1 0,-5 0-31 0,5 4-7 16,-1-3-1-16,14 3 0 0,-5-4-16 0,5 8-3 16,0 4-1-16,8 8 0 0,-8 12-13 15,4 3-3-15,0 8-1 0,-4 8 0 0,-1 4-17 0,-8 4-10 16,-4 3 12-16,-1-3-12 0,-8 0 16 0,9 4-3 15,-10-12-1-15,-3 4 0 0,-5-1 12 0,0 1 1 16,0-4 1-16,0-4 0 0,-5-11-5 0,-3-1-1 16,-1 1 0-16,0-5 0 0,5-3-1 0,-5-1-1 15,5-7 0-15,-5-4 0 0,9-4-2 0,-5-4-1 16,-3-4 0-16,3 0 0 0,1 1 6 0,0-5 2 16,4-11 0-16,0-1 0 0,-5-7-11 0,10 0-3 15,-1-4 0-15,5-4 0 0,-5-4-9 0,9 0 8 16,-4-4-8-16,9 4 8 0,-1-7-8 0,1 3 8 15,4 4-8-15,0 4 8 0,8 4-8 0,1 8 0 16,0 3 0-16,-1 5 8 0,5 3-8 0,1 4 0 0,-1 12 0 0,0 8 0 16,0 8 0-16,-4 3 0 0,-1 9-11 0,-3 3 11 15,-6 8 0-15,1-4 0 0,-4 4 0 0,-9-4 0 16,4 0 0-16,-4-4 0 0,-5-4 0 0,-4 5 0 16,0-5 0-16,0 0 0 0,-4-7 0 0,-5-1 0 15,0-7 11-15,0 0-3 0,1-5 0 0,-1 1 0 16,0-4 1-16,0 0 0 0,0-8 0 0,5 0 0 15,-5 0-9-15,5-7 0 0,-5-1 0 0,5-4 0 16,4 1 28-16,0-5 3 0,0-3 1 0,4-4 0 0,1-1-32 16,3-3 0-16,1-8 0 0,4 0 0 0,9 4 0 15,-4-8 0-15,4 0 0 0,4 4 0 0,0 0 0 16,1 4 11-16,-1 4-2 0,-4 8 0 0,0 7-9 0,-5 8 10 16,10 4-10-16,-5 8 10 0,-5 8-10 0,1 4 0 15,-5 7 0-15,4 4 0 0,1 1 9 0,-9 7-9 16,0 0 10-16,4 0-10 0,0 0 11 0,-4 0-11 15,4 0 12-15,0 0-12 0,0-4 0 0,5 0 0 16,-10 5 0-16,1-1 0 16,0 0-55-16,0 0-17 0,0 0-4 0,-1-4-776 15,1-11-156-15</inkml:trace>
          <inkml:trace contextRef="#ctx0" brushRef="#br0" timeOffset="11849.0716">4080 3147 921 0,'0'0'82'0,"5"-8"-66"0,-1-7-16 0,-4 3 0 16,4 0 232-16,-4 12 44 0,0-11 8 0,0 3 1 15,-4-4-167-15,0 4-34 0,-1 0-6 0,-3 5-2 16,-10 3-8-16,5-4-3 0,-9 4 0 0,4 4 0 15,-4 7-17-15,-4 1-4 0,-9 4-1 0,9 3 0 16,4 1-14-16,0 7-2 0,-9 0-1 0,5 4 0 16,-1 0-26-16,10 1-11 0,-1-1 1 0,5-4 0 15,-4 4 18-15,3-7 3 0,14-1 1 0,0-3 0 16,0-9-12-16,0 5 0 0,5-4 0 0,4-5 0 0,-1-3 0 16,1-4-16-16,-4 0 4 0,8-8 1 0,4-7 19 0,1-1 3 15,-5-3 1-15,9-1 0 0,-5-3-12 0,1 0 0 16,0 3 0-16,3 1 0 0,1-1 0 0,-4 4 0 15,-5 5 0-15,5 3 0 0,-5 4 9 0,0 4 0 16,-13 0 0-16,13 4 0 0,-13-4 8 0,9 16 2 16,4-5 0-16,0 1 0 0,0 4-11 0,1-5-8 15,-1 1 9-15,4 0-9 16,5-5-52-16,5 1-16 0,-6-4-3 0,10-4-1117 0</inkml:trace>
          <inkml:trace contextRef="#ctx0" brushRef="#br0" timeOffset="12909.1239">4795 3092 2012 0,'0'0'44'0,"0"0"10"0,0 0 2 0,0 0 0 15,-4 8-45-15,4-8-11 0,0 0 0 0,0 0 0 16,0 0 58-16,0 0 10 0,4-4 1 0,10-7 1 16,-1-1-30-16,4-4-5 0,1-3-2 0,4-5 0 0,-5-3-23 0,10 0-10 15,-5 4 8-15,-1-9-8 0,1 1 0 0,-4-4-9 16,-1 4 0-16,-3-4 0 0,-1 4 33 0,0-4 6 16,0-4 2-16,0 0 0 0,-8 3-19 0,-1-6-3 15,0 3-1-15,-4 4 0 0,0-1 4 0,-4 1 1 16,0 0 0-16,-1 4 0 0,1-4-3 15,-5 8-1-15,5-1 0 0,-1 1 0 0,1 8 17 0,0-1 3 16,-1 5 1-16,1 7 0 0,-5-8-31 0,5 5 0 16,-5 7 0-16,4-4 0 0,1 4 13 0,4 4-3 15,0 0-1-15,0 0 0 0,0 0-9 0,0 0 0 16,0 0 9-16,0 0-9 0,0 0 0 0,0 0 0 16,0 0 0-16,0 0 0 0,0 0 0 0,0 0 0 15,-4 12 0-15,-1 3 8 0,1 5 0 0,0 3 0 16,-5 0 0-16,0 9 0 0,0 7 4 0,5 0 0 15,-5 4 1-15,0 7 0 0,1 5 1 0,-1 3 0 16,0 1 0-16,5 3 0 0,-1-3 10 0,-4 7 1 0,5-4 1 16,-5 4 0-16,5 5-10 0,-5-1-1 0,-4-4-1 15,-5-4 0-15,5-3 22 0,0-1 5 0,-4-7 1 0,-1 4 0 16,0-5-29-16,-4-3-5 0,5 4-8 0,-1-8 11 16,1-4-11-16,-1-4 12 0,-8-4-12 0,4 4 12 15,13-8-12-15,-4 0 8 0,-4-7-8 0,3-4 8 16,6-5-8-16,-1 1 0 0,4 0 0 0,-3-8 8 15,-1-4-8-15,5-4 0 0,4 4 0 0,4-8 0 16,-4-8 0-16,4-3 0 0,5-5 0 0,9-7 0 16,8-4 0-16,-4-8 0 0,4-4 0 0,5-3 0 15,8-5-20-15,-4 5 4 0,9-9 1 0,-4 5 0 16,4-1-5-16,4 12-2 0,0 4 0 0,-4 4 0 0,0 0 11 0,-5 4 3 16,-3 11 0-16,-1 1 0 0,-5 7 0 15,-3 0 0-15,-1 5 0 0,-8 3 0 0,-1 0 8 0,-4 8 0 16,-4 0 0-16,-5 3 0 0,1 1 0 0,-10 4 0 15,1 0 0-15,-9 3 0 0,0 1 0 0,-9 3 0 16,0 1 0-16,-9-1 0 0,0 8 0 0,1 5 0 16,-5-1 0-16,0-4 0 0,4 0 0 0,4 1 0 15,1-1 0-15,0-8-8 0,8 1 8 0,1-1 0 16,4 1 8-16,4-1-8 0,4 1 0 0,-3-4 0 16,8-9 0-16,4 9-8 0,0-4 8 0,10-1 0 15,-6-7 0-15,14 0 0 0,0-4 0 0,5-4 0 16,3-4 0-16,5 1 0 0,0-5 0 0,1 0 14 15,3-7-3-15,5 3-1 0,0-3-10 0,-5 3 0 16,1 0 0-16,-5 1 0 0,4-1 0 0,-4 1 0 16,-4-5 0-16,4 1 0 0,-4-1 0 0,4 1 0 0,-4-9 0 15,-1 9 8-15,1-4-8 0,-5-1 0 0,1 1 0 0,-5-4-11 16,4-1 11-16,-8 1 0 0,-1 0 0 0,5-5 0 16,-9 1 8-16,0 0 3 0,-4 0 1 0,0 8 0 15,-5-1-20-15,1 5-4 0,-10-1-1 0,-3 5 0 16,3-1 13-16,-4 8 0 0,-4 4 0 0,0 0 0 15,-9 4 21-15,5 4 7 0,-5 4 2 0,0 8 0 16,-9 3-30-16,5 8 8 0,4 9-8 0,4-1 0 16,-4 4 0-16,5 3 0 0,-1 1 0 0,5 0 0 15,4-4 8-15,0 0-8 0,1-8 11 0,-1 4-11 16,9-7 12-16,4-1-12 0,-4-4 12 0,5 1-12 16,8-1 8-16,0 4-8 0,5-7 0 0,3 3 0 0,6-3 0 15,4-1 0-15,8-3 0 0,0 3 0 0,5-3 0 16,5-4-19-16,-1-1 4 0,9-3 1 15,-4-4-214-15,-14-8-44 0</inkml:trace>
        </inkml:traceGroup>
        <inkml:traceGroup>
          <inkml:annotationXML>
            <emma:emma xmlns:emma="http://www.w3.org/2003/04/emma" version="1.0">
              <emma:interpretation id="{A993E67F-6987-4F6C-8483-F1ADB3398054}" emma:medium="tactile" emma:mode="ink">
                <msink:context xmlns:msink="http://schemas.microsoft.com/ink/2010/main" type="inkWord" rotatedBoundingBox="9680,2904 12306,2677 12475,4625 9849,4852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4652.0066">8450 1872 1400 0,'0'0'31'0,"0"0"6"0,-13-7 2 0,-1 7 0 0,-3 0-31 0,-1 7-8 16,-4-7 0-16,0 0 0 0,0 4 64 0,1 4 11 16,-6 0 2-16,1 0 1 0,0-1-6 0,-5 1 0 15,0 4-1-15,0 4 0 0,-4-5-20 0,0 9-4 16,-9-5-1-16,5 13 0 0,4-9-4 0,4 1-1 16,-4 3 0-16,4 4 0 0,9-3-24 0,-4 7-5 15,0 4 0-15,-1 4-1 0,5 4-11 0,1 0 12 16,-1 0-12-16,0 7 12 0,0 1-2 0,4 3 0 15,1-3 0-15,-1 8 0 0,5-9 5 0,0 9 1 16,-5-16 0-16,5 11 0 0,0-3 3 0,0 0 1 16,0-5 0-16,8 5 0 0,-4-4 5 0,5 0 2 15,4-8 0-15,0-1 0 0,9 1 0 0,-5 0 0 16,9-3 0-16,5-5 0 0,-1-4-3 0,5 4-1 16,5-4 0-16,3-3 0 0,5-1-6 0,1 1-1 0,3-1 0 15,1 0 0-15,12-7 18 0,5 0 3 0,0 3 1 16,5-3 0-16,-5 3-21 0,0 1-4 0,4-9-1 0,1 5 0 15,-5 3 13-15,4-7 3 0,0-4 0 0,5 0 0 16,-4-8 0-16,-1 0 1 0,0 0 0 0,-3 0 0 16,-1-8-12-16,4 0-2 0,0 0-1 0,1-7 0 15,-1-5-2-15,1-3 0 0,3 3 0 0,1 1 0 16,-4-5-12-16,-5 5 11 0,-5 0-11 0,-3-5 10 16,-1-3-10-16,0 3 8 0,-4-3-8 0,-5 0 8 0,1 0-8 15,-5 3 12-15,5-3-12 0,-5-4 12 0,-9 0-12 16,0-5 10-16,-4 1-10 0,5 8 10 0,-1-4-10 0,-4 0 0 15,4-8 9-15,-8-4-9 0,-1 0 0 16,1 4 8-16,-1 0-8 0,-4-4 0 0,-4 0 8 0,-4 0-8 16,3 1 8-16,-3 3-8 0,-1 3 0 0,-4-3 0 15,0 4 0-15,5 0 0 0,-1 0 0 0,-4 4 0 16,-13 4 0-16,0 7 0 0,-1-7 0 0,1 4 0 16,0-5 0-16,-4 5 0 0,-1 0 0 0,0 3-10 15,1-3 10-15,-9 3-13 0,8-3 13 0,-4 3 0 16,9-3-10-16,-5 7 10 0,1-11 0 0,-5 4 15 15,4-1-3-15,-8 1 0 0,-5-4-29 0,5 7-7 16,0-11 0-16,-1 0-1 0,-3 3 10 0,3-3 3 16,-3 0 0-16,-10 8 0 0,-4 7 12 0,-8 0-12 15,-5 5 12-15,-5-1-12 0,10-4 3 0,-5 5 1 16,-5 3 0-16,1 4 0 0,-1 0 8 0,5 0 0 16,-4 4-9-16,4 4 9 0,-5 0-16 0,10 0 0 0,-5 0 1 15,8 4 0 1,1-1-33-16,9 1-6 0,4 4-2 0,0 0 0 15,4-1-132-15,9 5-26 0,0 0-6 0</inkml:trace>
          <inkml:trace contextRef="#ctx0" brushRef="#br0" timeOffset="13766.6867">8213 2543 1897 0,'4'-8'41'0,"5"-4"9"0,4 1 2 0,0-9 2 0,9-3-43 0,9 3-11 0,0-3 0 0,8 7 0 15,1 1 50-15,-1-5 8 0,5 5 2 0,0 3 0 16,0 0-7-16,-5 4-1 0,-4 8 0 0,0 4 0 16,-8 4-40-16,-1 8-12 0,-8-5 0 0,-1 5 8 15,1 7-8-15,-10 1 0 0,-3 7 0 0,-1 0 0 16,-4 4 8-16,-4 0 6 0,-5 0 2 0,-4-3 0 16,0 3 9-16,-5-4 3 0,-4 4 0 0,-4-4 0 15,-5 0 0-15,-4 4 0 0,-9 0 0 0,9-7 0 16,-4-1-4-16,4-7-1 0,-1 3 0 0,1 0 0 15,9-3 5-15,4-5 0 0,-4 1 1 0,8-4 0 0,1-1-15 16,4 1-3-16,4 0-1 0,0-4 0 0,9-8 2 0,0 0 0 16,4 11 0-16,1-7 0 0,4 0 1 0,8-4 1 15,9 0 0-15,5-4 0 0,9-4-5 0,3 1-1 16,14-5 0-16,1-4 0 0,-1 5 4 0,0-1 0 16,-5-4 0-16,1 5 0 15,-5-1-108-15,-4 4-20 0,-5 0-5 0,-3 4-1 16,-1-3-109-16,-13-1-21 0</inkml:trace>
        </inkml:traceGroup>
        <inkml:traceGroup>
          <inkml:annotationXML>
            <emma:emma xmlns:emma="http://www.w3.org/2003/04/emma" version="1.0">
              <emma:interpretation id="{089F9A0B-40DF-40A3-9965-068283D0BFA3}" emma:medium="tactile" emma:mode="ink">
                <msink:context xmlns:msink="http://schemas.microsoft.com/ink/2010/main" type="inkWord" rotatedBoundingBox="14227,2394 15771,2260 15904,3795 14359,392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6379.651">12744 1307 1796 0,'0'0'40'0,"0"0"8"0,0-4 1 0,0 4 1 0,0 0-40 0,0 0-10 0,0 0 0 0,0 0 0 16,-4 12 60-16,0 7 9 0,-5 5 3 0,0 7 0 15,-4 4-14-15,0 8-2 0,-9 4-1 0,0 7 0 16,0 1-20-16,-4 3-4 0,-1 9-1 0,1 3 0 0,9-4 23 0,-1 0 5 16,0 1 1-16,-3 3 0 0,3-4-42 15,0 0-8-15,-4 1-1 0,5 3-8 0,-1-4 12 0,1-4-12 16,-1 1 12-16,-4-1-12 16,5-11-22-16,4-4-11 0,-1 3-3 15,1-11-719-15,0-8-144 0</inkml:trace>
          <inkml:trace contextRef="#ctx0" brushRef="#br0" timeOffset="16712.8011">13284 2438 2156 0,'0'0'96'0,"-4"11"19"0,-1-7-92 0,1 8-23 16,-5 7 0-16,5 1 0 0,-5 7 27 0,0 0 1 15,0 1 0-15,5 3 0 0,0-4-28 0,-1-3 0 0,1-1 0 0,4 0 0 16,-4 1 8-16,4-9 0 0,4-3 0 0,5 0 0 16,-1-1-8-16,1-3 0 0,4-4 0 0,5 0 0 15,-1-8 0-15,1 0 0 0,8-8 0 0,-4 1 0 16,5-9 0-16,-1 5 0 0,-4-5 0 0,0-3 0 16,-5-4 0-16,1-5 0 0,-1 1-9 0,-3 0 9 15,-6 0 0-15,1 4 0 0,0 3 0 0,-5 5 0 16,-4 3 14-16,0 0 3 0,-4 5 1 0,-9 3 0 15,0 4 26-15,-5 0 4 0,1 0 2 0,-14 4 0 16,0 4-33-16,-4 4-6 0,-4 4-2 0,-1 3 0 16,1 1-9-16,3 3-9 0,1-3 9 0,0 7-13 15,5-3-89-15,3 3-18 0,5-3-3 16</inkml:trace>
          <inkml:trace contextRef="#ctx0" brushRef="#br0" timeOffset="16104.7189">11968 2173 1666 0,'0'0'36'0,"13"-4"8"0,0 0 2 0,14 0 2 0,3-8-39 0,10 4-9 16,-1 4 0-16,10-7 0 0,-1 3 69 0,4-4 12 15,6-3 3-15,3 3 0 0,0-4-32 0,1 5-7 16,-5-1-1-16,0-4 0 0,-5 9-24 0,-3-1-6 16,-1 0-1-16,-9 0 0 0,1 0-13 0,-5 1 0 15,-4 3-12-15,-9 4 12 16,4-8-116-16,-8 8-17 0,-5 0-3 0,0 0-684 16</inkml:trace>
        </inkml:traceGroup>
        <inkml:traceGroup>
          <inkml:annotationXML>
            <emma:emma xmlns:emma="http://www.w3.org/2003/04/emma" version="1.0">
              <emma:interpretation id="{E3C477F6-0EE0-4415-B1C6-45DD64F4EBE5}" emma:medium="tactile" emma:mode="ink">
                <msink:context xmlns:msink="http://schemas.microsoft.com/ink/2010/main" type="inkWord" rotatedBoundingBox="17857,2132 19863,1958 19980,3307 17974,348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7602.895">15833 1245 1324 0,'4'-20'118'0,"5"-3"-94"16,4 0-24-16,0-1 0 0,-8 1 56 0,4 7 8 16,-1 1 0-16,1 3 1 0,0 4 20 0,-9 8 4 15,9 4 1-15,-1 8 0 0,-3-1-14 0,-1 13-4 0,1-5 0 0,-1 12 0 16,0 4-22-16,-4 12-5 0,-4 8-1 15,0 3 0-15,-1 5-10 0,5-1-2 16,-9 0-1-16,1 12 0 0,3-3-3 0,1-1-1 16,-1-4 0-16,1 4 0 0,-5-11-1 0,1 3 0 15,-1-15 0-15,-4 4 0 0,8-5 11 0,-8-7 3 0,0-4 0 16,4 0 0-16,-4-7-20 0,4-5-3 0,-8 1-1 16,8-9 0-16,-4 5-6 0,4-13-2 0,0 5 0 0,0-4 0 15,-4-4 20-15,4 0 3 0,9-4 1 0,-4 0 0 16,-5-8-21-16,9 8-11 0,0 0 12 0,0-12-12 0,5-3 11 0,-5-5-11 15,8-3 10-15,1-5-10 16,9 5 0-16,-1-8 0 0,10-4 0 0,-1 0 0 16,9 0 0-16,0-4 0 0,5 0 0 0,4 0 0 0,-1 4 0 15,1-1 0-15,0 5 0 0,0 0 0 0,-5 8-10 16,1 7 2-16,-1 1 0 0,-3 7 0 16,-6 12-21-16,1 7-4 15,-5-7-1-15,1 12 0 0,-10-4 34 0,1 7 0 0,-5 4 0 0,0 1 0 16,-13-1 0-16,0 4 0 0,-9 1 0 0,0-1 0 0,-8-4 8 15,-1 5 4-15,-4-1 2 0,-8 0 0 0,3 1 4 0,-8-1 1 16,-4 0 0-16,-5 4 0 0,-9-7-19 16,-4-1 0-16,-4-3 0 0,4 3 0 15,0-4-22-15,9 1-8 0,-5-8-2 0,9 3 0 16,5-11 0-16,3 0 0 0,10-4 0 0,4-8 0 16,9 8-204-16,4-15-42 0</inkml:trace>
          <inkml:trace contextRef="#ctx0" brushRef="#br0" timeOffset="17956.6817">17083 2106 1897 0,'27'0'41'0,"3"-4"9"0,1 0 2 0,-5-3 2 0,1 7-43 0,3-4-11 0,1-4 0 0,0 0 0 16,-5-4 56-16,5 5 10 0,4-5 2 0,0 0 0 15,-9 4-13-15,1-3-3 0,-6-5 0 0,6 4 0 16,-5-3-32-16,-5 3-6 0,-8-7-2 0,0 7 0 16,0 0 16-16,-1-3 4 0,-12 3 0 0,-5 0 0 15,0-3-16-15,-4 3-4 0,0 0 0 0,-9 5 0 16,-4 3 0-16,-5-4 0 0,9 4 0 0,-4 0 0 16,-5 8 20-16,5 0 3 0,-5 4 1 0,9 3 0 15,5 5-10-15,-5 0-2 0,-9 3 0 0,5 4 0 0,-1-3-4 16,5 7 0-16,-4-3-1 0,4 3 0 0,9 4-7 0,0-8-2 15,4-3 0-15,0 7 0 0,5-3 4 0,8-1 1 16,10 4 0-16,-1-7 0 0,4-1-23 0,5-3-5 16,18 3-1-16,8 1 0 15,0-8-106-15,9-5-20 0,9 5-5 0</inkml:trace>
        </inkml:traceGroup>
        <inkml:traceGroup>
          <inkml:annotationXML>
            <emma:emma xmlns:emma="http://www.w3.org/2003/04/emma" version="1.0">
              <emma:interpretation id="{D38254EA-E297-4CCE-98C6-3E95E422C3FE}" emma:medium="tactile" emma:mode="ink">
                <msink:context xmlns:msink="http://schemas.microsoft.com/ink/2010/main" type="inkWord" rotatedBoundingBox="21770,1776 25389,1462 25515,2922 21897,3235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9253.5936">20742 1467 1904 0,'0'0'84'0,"4"12"18"0,5-8-82 0,0 7-20 16,0 9 0-16,-5 3 0 0,5 4 68 0,-9 5 8 15,4-1 3-15,1 0 0 0,-1 0-12 0,0 0-3 16,-4 1 0-16,-4-5 0 0,4 0 6 0,0-4 1 16,0 5 0-16,-4-5 0 0,-1 1-11 0,1-5-3 15,4-3 0-15,-5-1 0 0,1-3-57 0,0 0-9 16,4-5-3-16,0-7-1 0,0 0 24 0,0 0 5 15,0 0 0-15,0 0 1 0,0 0-17 0,0 0 0 16,0 0 0-16,0 0-9 0,0 0 46 0,0-11 10 16,4 3 1-16,0-8 1 0,5-3-27 0,4-5-6 15,-4 1 0-15,9-4-1 0,-1-1-3 0,1-7 0 0,4 4 0 16,4-4 0-16,0-4-12 0,5 8-16 0,4-4 3 0,5 0 1 16,3 0 12-16,-3 4 0 0,-1-5 0 0,5 9 0 31,0-8-166-31,-4 8-30 0,-14 3-7 0</inkml:trace>
          <inkml:trace contextRef="#ctx0" brushRef="#br0" timeOffset="19564.0344">21777 1334 2188 0,'0'0'97'0,"0"0"20"0,0 0-93 0,0 0-24 16,0 0 0-16,0 0 0 0,5 12 56 0,-1 0 6 15,-4 0 2-15,0 7 0 0,-4 8-52 0,-1-3-12 16,1 3 0-16,-1 4 0 0,-3-4 54 0,3 5 8 16,-3-1 2-16,8-4 0 0,4 0-40 0,0 1-7 15,1-1-1-15,-1-8-1 0,5-7-24 0,-5-4-5 16,5 4-1-16,0-12 0 0,0 4 63 0,4-1 13 16,4-3 3-16,5-7 0 0,-4-1-52 0,4 0-12 15,4-8 0-15,0-3 0 0,5-4 0 0,0 3 0 16,-9-3 0-16,4-1 0 0,0-11 0 0,1 8 0 15,-5-4 0-15,4 0 0 0,-4-1 12 0,0 1-1 16,4 0 0-16,-4 0 0 16,-4 0-171-16,3 7-35 0,1 1-6 0,-13 7-2 0</inkml:trace>
          <inkml:trace contextRef="#ctx0" brushRef="#br0" timeOffset="19909.5701">22598 1533 1958 0,'13'0'174'0,"4"-4"-139"0,5 4-35 0,9-4 0 15,-9 4 81-15,9-3 10 0,-1-1 1 0,-3-4 1 16,-1 0-41-16,0 0-8 0,5-3-1 0,0-1-1 16,-5 0 12-16,0-7 2 0,5-5 1 0,-5 5 0 0,-4-1-45 0,0-3-12 15,-9-4 0-15,1 7 0 16,-6-3 0-16,1 3 0 0,0-3 0 0,-5-1 0 0,1 5 29 0,-1 3 4 15,-4 5 1-15,-4-1 0 16,-5-4-54-16,0 5-12 0,-4 11-1 0,-5 0-1 0,-8 4 71 0,0 11 15 16,-5-7 2-16,-8 12 1 0,-1-5-35 0,-4 12-8 15,-4 5 0-15,0-1-1 0,4 4-11 0,0 0 0 0,9 0 0 0,0 0 0 16,8 0 19-16,5-4 8 16,1 1 1-16,7-1 1 15,6 0-46-15,12-4-10 0,5 0-1 0,8 1-1 0,10-9 29 0,12 5 0 16,9-5 0-16,18 5 0 15,4-5-97-15,9 0-14 0,9-3-2 0,-13-8-1053 0</inkml:trace>
          <inkml:trace contextRef="#ctx0" brushRef="#br0" timeOffset="18666.0989">19522 1428 1681 0,'0'0'36'0,"-8"0"8"0,-1-4 2 0,4 0 2 0,5 4-38 0,0 0-10 0,0 0 0 0,0 0 0 16,0 0 79-16,0 0 13 0,14-4 4 0,3-4 0 15,9 5-43-15,5-5-8 0,4 0-1 0,13-4-1 16,10-3 1-16,-1 3 1 0,4-4 0 0,5 5 0 16,0 3-19-16,-1-4-4 0,-3 4-1 0,4 1 0 0,-14-1 35 0,5 0 6 15,-4 0 2-15,0 0 0 16,-10 5-103-16,1-5-20 0,-4 4-4 0,-5 0-1 15,-9 0 0-15,-4-4 0 0,0 0 0 0,-4 1-614 16,-5 3-123-16</inkml:trace>
          <inkml:trace contextRef="#ctx0" brushRef="#br0" timeOffset="18944.4271">20272 687 1324 0,'0'0'118'0,"0"0"-94"0,0 0-24 0,0 0 0 16,-8 0 94-16,3 4 14 0,-8 8 4 0,4 7 0 15,-4 5-39-15,-4 7-7 0,4 4-2 0,-5 16 0 16,0-4 0-16,-4 11 0 0,1 12 0 0,3 4 0 16,-4-4 38-16,9 4 7 0,-5 4 2 0,10-4 0 15,-10 1-75-15,9-5-16 0,-4-4-2 0,4 4-1 16,5-4 17-16,-5-3 3 0,0-5 1 0,1 1 0 15,-1-13-38-15,0-3 0 0,5-4-12 0,-5-4 4 16,5-7-81-16,-1-5-16 16,1-3-3-16,-1-9-1 0,5-3-116 0,0-8-23 0,0 0-5 15,18-15-1-15</inkml:trace>
        </inkml:traceGroup>
        <inkml:traceGroup>
          <inkml:annotationXML>
            <emma:emma xmlns:emma="http://www.w3.org/2003/04/emma" version="1.0">
              <emma:interpretation id="{EF8D66E1-571D-4EF3-AA12-430E99A4D401}" emma:medium="tactile" emma:mode="ink">
                <msink:context xmlns:msink="http://schemas.microsoft.com/ink/2010/main" type="inkWord" rotatedBoundingBox="27637,1791 29333,1644 29464,3154 27767,3301"/>
              </emma:interpretation>
              <emma:one-of disjunction-type="recognition" id="oneOf12">
                <emma:interpretation id="interp16" emma:lang="" emma:confidence="1">
                  <emma:literal>y</emma:literal>
                </emma:interpretation>
                <emma:interpretation id="interp17" emma:lang="" emma:confidence="0">
                  <emma:literal>Z</emma:literal>
                </emma:interpretation>
                <emma:interpretation id="interp18" emma:lang="" emma:confidence="0">
                  <emma:literal>F</emma:literal>
                </emma:interpretation>
                <emma:interpretation id="interp19" emma:lang="" emma:confidence="0">
                  <emma:literal>T</emma:literal>
                </emma:interpretation>
                <emma:interpretation id="interp20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21295.9965">26419 1132 2163 0,'0'0'48'0,"0"0"9"0,0 0 3 0,0 11 0 0,0 5-48 0,0 0-12 16,-5-1 0-16,5 5 0 0,-9-1 60 0,5 5 8 15,0-5 3-15,-1-3 0 0,5 3-57 0,0-3-14 16,0-5 0-16,0-3 0 16,5 0 30-16,3 0 3 0,6-4 1 0,-1 0 0 0,0 0-3 0,4-1-1 15,1-6 0-15,8-1 0 0,5-4-30 0,0-4 0 16,-1 0 0-16,6-7 0 0,-1 3 0 0,0-3 0 15,4-1 0-15,-4-3 0 0,-4 0 0 0,4 3 0 16,-4-3 0-16,4 7 0 0,-4 1 0 0,-5 7 0 16,-4-4 0-16,-9 12 0 0,5 0 0 0,-10 0 0 15,-3 12 0-15,4-4 0 0,-5 7 29 0,0 5 0 16,1 3 0-16,-5 16 0 0,-9 4 5 0,5 4 1 0,-5-4 0 16,0 7 0-16,0 1-35 0,0 0 0 0,1 3 0 15,-1 5 0-15,-4-9 17 0,-5 1-3 0,-4 0-1 0,0 3 0 16,0-3-13-16,-8-8-18 0,-14 3 4 15,0-3 1-15,0-4 61 0,0-4 13 0,-4-7 3 0,-5-5 0 16,5 1-64-16,4-9-16 0,5-7-2 0,-1-8 0 16,1 0 29-16,8-4 5 0,9 0 2 0,0-4 0 15,0-11-18-15,0 3 0 0,9-3 0 0,13-5 0 16,5-3 19-16,3 0 0 0,10-4 0 0,4-12 0 16,8 8-31-16,10 0-5 0,-1-4-2 0,18 7 0 15,9 5 19-15,4 4 12 0,1-1-1 0,8 1-1 16,-9 3-67-16,-4 9-14 0,-1-1-2 15</inkml:trace>
          <inkml:trace contextRef="#ctx0" brushRef="#br0" timeOffset="20802.1504">25462 835 1036 0,'-13'-31'46'0,"13"20"10"15,0-1-45-15,4 8-11 0,-4-12 0 0,0 16 0 16,0 0 207-16,0 0 39 0,0 0 8 0,5 16 2 0,-5 7-161 0,0 9-32 15,4 10-7-15,-4 5 0 16,0 8-8-16,5-1-2 0,-5 9 0 0,0 3 0 0,4 0-15 16,-4-7-3-16,-4-1-1 0,4 1 0 0,0-13 29 0,-5 1 7 15,5-8 1-15,-4-8 0 0,-1 1-52 0,5-9-12 16,0-4 0-16,-4-3 0 0,0-8 54 0,4-8 8 16,0 0 2-16,0 0 0 0,0 0-39 0,0 0-7 15,4-12-2-15,5-3 0 0,-5-5-4 0,1-3 0 16,3-5-1-16,6-3 0 0,-1 0 21 0,4 0 4 15,5 0 0-15,0-12 1 16,9 4-81-16,0 0-16 0,-1 4-3 0,10 0-1 0,-1 3 52 0,5 9 12 16,4 4 0-16,-4 7 0 0,-9 4 0 0,0 4 0 15,1 4 0-15,-6 8 0 0,-3 4 0 0,-1 7 0 16,-9 1 0-16,-8 3 0 0,-4 0 9 0,-5 5 5 0,-9 3 1 16,-9-4 0-16,1 1-24 0,-1-1-5 0,-8 0-1 15,-5 0 0-15,-8 1 15 0,-1-5 0 16,-4 0 0-16,0 1 0 0,1-1 0 0,-6 1 0 15,1-1 0-15,-5-7 0 16,-4-1-156-16,9-3-29 0,4 0-6 0,5-5-547 0,4-3-110 16</inkml:trace>
        </inkml:traceGroup>
      </inkml:traceGroup>
      <inkml:traceGroup>
        <inkml:annotationXML>
          <emma:emma xmlns:emma="http://www.w3.org/2003/04/emma" version="1.0">
            <emma:interpretation id="{116D8302-4927-449C-9DF9-E9836ADC9BE1}" emma:medium="tactile" emma:mode="ink">
              <msink:context xmlns:msink="http://schemas.microsoft.com/ink/2010/main" type="line" rotatedBoundingBox="4454,5652 31348,3023 31531,4890 4636,7519"/>
            </emma:interpretation>
          </emma:emma>
        </inkml:annotationXML>
        <inkml:traceGroup>
          <inkml:annotationXML>
            <emma:emma xmlns:emma="http://www.w3.org/2003/04/emma" version="1.0">
              <emma:interpretation id="{64950AC9-D55E-4910-AAE8-45C90ED3758C}" emma:medium="tactile" emma:mode="ink">
                <msink:context xmlns:msink="http://schemas.microsoft.com/ink/2010/main" type="inkWord" rotatedBoundingBox="4486,5982 10920,5353 11070,6891 4636,7519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3038.7424">4014 5084 2055 0,'14'-31'91'0,"-6"19"19"15,6 1-88-15,-6-5-22 0,10 1 0 0,-9-1 0 0,-1 4 24 0,1 1 0 16,-4 3 0-16,3 0 0 0,-8 8 22 0,0 0 5 16,0 0 1-16,-8-4 0 0,-6 8-7 0,1 0-1 15,-4 12 0-15,-5-5 0 0,0 5-28 0,0-1-7 16,-4 5-1-16,8 3 0 0,1 8-8 0,3-3 0 15,-8 3 0-15,9 4 0 0,18-8 0 0,-10 4 0 16,-8 1 0-16,9-5 0 0,4 0 0 0,8 1 0 16,-3-5 0-16,-5-4 0 0,-5 5 44 0,5-5 11 15,9 1 1-15,0-1 1 0,-9-3-20 0,4 3-4 16,10 1-1-16,-10-1 0 0,0-7 0 0,1 4 0 16,-10-1 0-16,5 1 0 0,9-1-17 0,-13 5-4 15,-14-1-1-15,9 1 0 0,9-12-10 0,-8 3 0 16,-14 5 0-16,9 0 0 15,4-1-88-15,-4-3-24 0,-1 3-4 0,-3 1-1095 0</inkml:trace>
          <inkml:trace contextRef="#ctx0" brushRef="#br0" timeOffset="23234.4319">4365 5299 1728 0,'22'11'153'0,"-17"-3"-122"0,-10 0-31 0,10 4 0 16,8 7 108-16,0 1 15 0,-17-1 3 0,4 5 1 16,4-1-87-16,0 0-18 0,-4 1-3 0,-13-1-1 15,-4-3 6-15,8-1 0 0,13-3 1 0,-12 3 0 0,-6 1-10 0,6-9-3 16,12 1 0-16,-4-4-712 16,0 0-144-16</inkml:trace>
          <inkml:trace contextRef="#ctx0" brushRef="#br0" timeOffset="23374.4033">4580 4975 2156 0,'14'-19'48'0,"-14"19"9"0,-5-4 3 0,5 4 0 0,0 0-48 0,0 0-12 16,0 0 0-16,0 0 0 15,-4 8-113-15,-1 7-25 0,10 16-5 0,-5-7-1 0</inkml:trace>
          <inkml:trace contextRef="#ctx0" brushRef="#br0" timeOffset="23799.4002">5076 5334 1497 0,'0'0'66'0,"0"0"14"0,5-8-64 0,-5 0-16 0,4 0 0 0,0 1 0 15,-4-1 172-15,0 4 32 0,0-4 5 0,0 0 2 16,5-3-135-16,-5-1-28 0,0 4-4 0,4 4-2 16,-4-4-18-16,0 8-3 0,0 0-1 0,0 0 0 15,-9-3-9-15,1 3-3 0,-6 3 0 0,-3 5 0 16,-1 4-8-16,-4 4 0 0,0-1-12 0,-4 5 12 16,4 3 0-16,-4 0 0 0,8-3 12 0,1 3-4 0,-1-3-8 0,9-1-14 15,-4-3 3-15,9-1 1 0,4-3 10 0,0-4 0 16,0-8 0-16,0 0 0 0,9 4-9 0,4-8 9 15,9-4-10-15,0-4 10 0,4 1 0 0,0-5 0 16,5 1 0-16,0-5 0 0,-5 1 0 0,9-5 0 16,-4 5 11-16,8-1-3 0,-4 1-8 0,-4 7 0 15,-5 4 0-15,-4 0 0 0,0 8 11 0,-4 0-3 16,-18 0 0-16,9 8 0 0,-1 12 37 0,-8-1 7 16,-4 5 2-16,-9 3 0 0,0 8-16 0,-5 0-3 15,1 8-1-15,-5-4 0 0,-5 4-4 0,5 0-1 16,0 0 0-16,1-1 0 0,-6-3-21 0,1 4-8 15,0-4 0-15,-1-4 9 16,1 0-63-16,4-3-13 0,0-9-2 0,5 0-1171 0</inkml:trace>
          <inkml:trace contextRef="#ctx0" brushRef="#br0" timeOffset="22402.7654">2769 5287 1036 0,'0'0'46'0,"0"-8"10"0,0-3-45 0,0-1-11 16,-5 0 0-16,5 0 0 0,0 1 108 0,0 3 20 15,-4 0 4-15,-5 0 1 0,5-3-45 0,-10 3-8 16,6-4-3-16,-5 8 0 0,-1-3-45 0,-8 7-10 15,9 3-2-15,-9 5 0 0,-8 4 15 0,-1 3 2 16,0 5 1-16,-4 7 0 0,0 4-15 0,0 8-3 16,-5 0-1-16,10 8 0 0,-1-4-19 0,5 4 10 15,4 4-10-15,0-1 8 0,13 1-8 0,0-12 0 16,5 4 0-16,-5-4 0 0,9-8 0 0,0 0 0 16,9-4 0-16,0-7 0 0,-1-5 0 0,6-3 0 15,8-4 0-15,0-12 0 0,-5-4 8 0,5-3 0 16,0-9 0-16,9 1 0 0,-5-5-8 0,5-3 12 15,-1-4-12-15,-3-4 12 0,-5-4-1 0,4 0 0 0,-4-4 0 16,4 4 0-16,-8 0 10 0,4 4 3 0,-5 0 0 16,-4 0 0-16,5 11-5 0,-5 5-1 0,-4 3 0 15,0 4 0-15,-9 12 10 0,0 0 3 0,0 0 0 0,8 12 0 16,1 4-8-16,-4 3-2 0,-1 8 0 0,0 5 0 16,1-5-9-16,-1 8-3 0,1-4 0 15,-1 8 0-15,5-4-9 0,-1 0 0 0,1 0 0 0,4-3 0 16,1-5-90-1,-6-8-10-15,1 1-3 0,4-5-921 0</inkml:trace>
          <inkml:trace contextRef="#ctx0" brushRef="#br0" timeOffset="22688.4121">3488 5049 2134 0,'0'0'95'0,"-4"0"19"0,-5-8-91 0,9 8-23 15,0 0 0-15,0 0 0 0,-13 8 60 0,0 4 7 16,8 0 1-16,-4 7 1 0,-4 1-25 0,-4 3-6 16,-1 4-1-16,5 1 0 0,9-1-17 0,-10 0-3 15,1-3-1-15,9 7 0 0,4-4 2 0,0 4 0 16,-5-4 0-16,1 1 0 0,8-1 3 0,1 0 1 16,-1 5 0-16,1-9 0 0,-5-4-22 0,0 1 0 15,8-1 0-15,-3 5 0 0,-5-9 20 0,0 5 0 16,0-1 0-16,0 1 0 0,-9-1-6 0,0 1-2 15,-8-1 0-15,4 1 0 0,4-1-12 0,-4-3 0 16,-14-1 0-16,1 5 0 16,8-4-90-16,1-5-21 0,-5 1-4 0,4-8-1028 0</inkml:trace>
          <inkml:trace contextRef="#ctx0" brushRef="#br0" timeOffset="24169.1251">5585 5197 1900 0,'9'-4'169'16,"4"8"-135"-16,0 0-34 0,9 4 0 16,0 4 131-16,4 3 19 0,-4 1 4 0,0 3 1 15,-4 5-69-15,-1-1-14 0,-8 1-2 0,4 3-1 0,-8-4-38 0,3 1-8 16,-8 3-2-16,0-8 0 0,0 5 19 16,0-1 4-16,-8-7 1 0,3-1 0 0,-4 1-37 15,5-8-8-15,4-8 0 0,0 0 0 0,0 0 0 16,0 0 14-16,0 0-4 0,0 0-1 0,-4-12-9 0,-1-3-12 15,10-5 2-15,-1-3 1 0,0-1 9 0,10-3 9 16,-1 0-1-16,4-1-8 0,5-7 0 0,0 0 0 16,4 4 0-16,1-4-9 0,-5 4 9 0,4 0 0 15,0 7 0-15,-4 1 0 0,-4 7 0 0,-1 5 11 16,1 3-3-16,-5 8 0 0,0 0-8 0,0 8 8 16,1-1-8-16,-1 9 8 0,0 7-8 0,-9 1 10 15,9 3-10-15,-8 0 10 0,-1 1-10 0,1 3 0 16,-1-4 0-16,0 4 8 0,-4-4-8 0,5-3 0 15,-5-1 0-15,0-3 0 16,0-1-112-16,0-3-20 0,0-4-5 0,0-12-1064 0</inkml:trace>
          <inkml:trace contextRef="#ctx0" brushRef="#br0" timeOffset="24347.9529">6519 5108 2286 0,'0'0'101'0,"0"0"21"0,9 11-98 0,0-3-24 0,0 8 0 0,4-1 0 16,0 1 60-16,0-4 6 0,-4 3 2 0,4 1 0 16,-4-1-14-16,4 1-2 0,0-4-1 0,0-1 0 15,1 1-41-15,-6 0-10 0,6-4 0 0,-1-1 0 16,-5 1-130-16,1 0-28 0,0-4-6 0</inkml:trace>
          <inkml:trace contextRef="#ctx0" brushRef="#br0" timeOffset="24486.7575">6884 4632 2152 0,'0'0'48'0,"-5"-4"9"0,5-4 3 0,0 8 0 0,0 0-48 0,0 0-12 16,-9 8 0-16,5 0-955 0</inkml:trace>
          <inkml:trace contextRef="#ctx0" brushRef="#br0" timeOffset="24835.0537">7037 5034 1094 0,'13'11'48'0,"-4"-3"11"0,-5 0-47 0,5 4-12 0,4 3 0 0,0 1 0 16,-4-1 184-16,4 9 34 0,-8-9 7 0,4 5 2 15,-5-1-79-15,0 1-15 0,1-5-3 0,-5 5-1 16,0-8-27-16,0 3-6 0,4-3 0 0,-4-4-1 16,0-8-55-16,0 0-12 0,0 0-1 0,0 0-1 15,0 0 9-15,0 0 1 0,0 0 1 0,5-8 0 16,-5-4-37-16,4 1 0 0,0-9 0 0,1 1 0 16,-1-5 11-16,9 5-3 0,0-9 0 0,1 5 0 15,3 0-8-15,5-1 10 0,-4 5-10 0,4-1 10 0,4 5 2 16,-4 3 1-16,-5-4 0 0,1 9 0 0,-1 7-5 15,1 0-8-15,0 0 11 0,-5 3-11 0,0 5 0 0,4 4 0 16,1-4 0-16,-1 3 0 0,-3 5 0 16,3-4 0-16,1 7 0 0,-1-3 0 15,1-1-59-15,-1 1-18 0,1 0-4 0,-1-1-775 16,1-7-156-16</inkml:trace>
          <inkml:trace contextRef="#ctx0" brushRef="#br0" timeOffset="-1.56299E8">7112 4480 1267 0,'0'0'112'0,"0"0"-89"0,0 0-23 0,0 0 0 16,0 0 36-16,0 0 2 0,0 0 1 0,4 4-438 15,1 4-87-15</inkml:trace>
          <inkml:trace contextRef="#ctx0" brushRef="#br0" timeOffset="25340.62">8292 4858 2250 0,'26'-19'49'0,"-17"11"11"0,-5-8 1 0,5 9 3 0,0-1-52 0,-5 0-12 0,1 0 0 0,-5 8 0 16,0 0 91-16,-5-4 15 0,-4 4 3 0,-8 0 1 16,-1 4-54-16,-4 4-10 0,-4 4-2 0,-5 3-1 15,1 5-27-15,-1-1-6 0,0 5-1 0,5 3 0 16,0-4-9-16,-1 1 0 0,5-1 0 0,5 0 0 15,4-3 0-15,4-4 0 0,0-5 0 0,9 1 0 16,0-12 0-16,0 0-17 0,0 0 4 0,4 4 1 16,10 0-7-16,-1-8-1 0,4-8 0 0,1 4 0 15,4 1 20-15,-5-1 0 0,10-12 0 0,-1 1 0 16,0 3 0-16,-4-3 0 0,0 7 0 0,0 0 0 16,-4 1 0-16,-1 3 12 0,-4 4-1 0,1 0-1 15,-1 12 9-15,-5-4 1 0,6 7 1 0,-1 9 0 0,-4 11 8 16,4 0 2-16,-5 4 0 0,6 8 0 0,-6 4-18 15,1 0-3-15,0 3-1 0,0 1 0 0,-5-4 9 16,-4 0 2-16,0 3 0 0,-9 1 0 0,5-4-20 0,-9-12 10 16,0-4-10-16,-1 4 8 0,-7 0 20 0,-1-4 3 15,0 1 1-15,-5-5 0 0,-3 4-32 0,-10 0 8 16,1-7-8-16,-5 3 0 0,0-4 8 0,0-3 0 16,5-5-8-16,-1-3 12 0,14 0-2 0,-1-4-1 15,1-8 0-15,9 0 0 0,3-4 6 0,10-4 1 16,-5-4 0-16,9-3 0 0,-4-1 17 0,8-7 4 15,5-5 1-15,9-7 0 0,8-4-38 0,9-7 0 16,9-5 0-16,4-8 0 16,5 5-26-16,4-5-10 0,0 5-1 0,9 3-1 15,-1 4-76-15,6 4-15 0,3 12-3 0,1 0-1 16,-5 12-86-16,-4 3-17 0</inkml:trace>
        </inkml:traceGroup>
        <inkml:traceGroup>
          <inkml:annotationXML>
            <emma:emma xmlns:emma="http://www.w3.org/2003/04/emma" version="1.0">
              <emma:interpretation id="{6F9C9B0D-A99D-4890-8116-00491E239962}" emma:medium="tactile" emma:mode="ink">
                <msink:context xmlns:msink="http://schemas.microsoft.com/ink/2010/main" type="inkWord" rotatedBoundingBox="13137,5382 16076,5094 16167,6026 13228,6313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7640.2948">12881 4362 2055 0,'0'0'45'0,"0"0"10"0,0 0 1 0,9 3 2 0,4 13-46 0,-8 0-12 16,3 3 0-16,1 1 0 0,0 3 63 0,0 0 10 16,-5 5 3-16,1-1 0 0,-5 8-10 0,4 4-2 15,-8 0 0-15,4 0 0 0,-5-4-9 0,5-4-3 16,-4-3 0-16,-5-5 0 0,5 1-22 0,-1-5-5 15,1-7-1-15,-1-1 0 0,5-11 7 0,0 0 1 16,0 0 0-16,0 0 0 0,0 0-20 0,0 0-3 16,-4-3-1-16,0-5 0 0,4-4 0 0,0-4 0 15,0 5 0-15,0-9 0 0,0 1-8 0,8-9 0 16,-3-7 9-16,4 8-9 16,4-4 0-16,4-4 0 0,1 0 0 0,4 0 0 0,0-1 0 0,8-3-13 15,-3 4 1-15,17-11 1 16,-5 7-217-16,-4 7-44 0,31-18-9 0,-18 22-2 0</inkml:trace>
          <inkml:trace contextRef="#ctx0" brushRef="#br0" timeOffset="37974.6835">13513 4440 1555 0,'0'0'68'0,"0"0"16"0,0 0-68 0,0 0-16 0,9 7 0 0,0 1 0 15,-5 0 140-15,0 4 25 0,1-5 5 0,-1 5 1 16,1 4-85-16,-1-1-17 0,-4 1-3 0,4 0-1 15,-4 3-24-15,5-3-5 0,-5-5 0 0,4 5-1 0,1 3-20 16,-5-7-4-16,4 0-1 0,0 0 0 16,1-5-10-16,-5-7 0 0,0 0 0 0,13 8 8 0,-4-8 0 0,4 0 0 15,0-4 0-15,0-4 0 0,0-3-8 0,0-5 0 16,1 1 0-16,-1-5 8 0,0 1-8 0,0-5 0 16,0-3 0-16,-4 3 0 0,0 1 0 0,0 0 0 15,-5-5 0-15,-4 13 0 0,9 3-9 0,-9 0 9 16,-5 1 0-16,1-5 0 0,4 4 0 0,-4 5 0 15,-10-5 0-15,-3 12 0 0,4 0 16 0,-5 4 1 16,-4 0 0-16,0 3 0 0,-4-3-3 0,0 8-1 16,-5 8 0-16,5-1 0 0,-1 1-13 0,1-1-12 15,-5 4 3-15,5 1 0 16,0-5-123-16,4 1-25 0,0-1-5 0,9-3-866 0</inkml:trace>
          <inkml:trace contextRef="#ctx0" brushRef="#br0" timeOffset="36483.0569">11336 4440 1177 0,'0'0'25'0,"0"0"6"0,0 0 1 0,5-8 2 0,-1 0-34 0,0 0 0 0,-4 8 0 0,0-8 0 15,-4 1 68-15,4 7 6 0,-4-8 2 0,-1 4 0 16,-3-4-21-16,-1 4-4 0,0 0-1 0,0 0 0 16,-4 4-26-16,0-4-4 0,4 4-2 0,-4-3 0 15,0-1-18-15,0 4 0 0,-1-4-13 0,6 8 5 16,-10-4 32-16,5 4 6 0,0 3 2 0,0-3 0 16,-5 4-17-16,1 4-3 0,-10 3-1 0,5 1 0 15,-4 7 2-15,4 1 1 0,0-1 0 0,-9 16 0 16,5 0-2-16,9-4-1 0,-1-4 0 0,5 8 0 15,0-3-11-15,4-1 0 0,0-4 0 0,9 0 8 0,0-8 0 16,0 1-8-16,4-1 12 0,5-7-4 16,4-1 10-16,1-7 2 0,-1-4 0 0,4-4 0 0,1 0-20 15,8-4 0-15,5-11-13 0,0-1 5 0,-1-3 18 0,5-1 4 16,0-3 1-16,-4-1 0 0,0-3-15 16,0-4 0-16,-1 0 8 0,1-5-8 0,-5 5 0 0,1-4 0 15,-5 4 0-15,-5-4 0 0,5 0 9 0,-4 0-1 16,-5 7 0-16,-4 9 0 0,4 3 20 0,-4 5 3 15,-5 3 1-15,0 4 0 0,-4 4-1 0,0 0 0 16,0 0 0-16,0 15 0 0,0 1-19 0,0 4-3 16,0 3-1-16,5 0 0 0,-1 1-8 0,0-1 0 15,5-3 0-15,0 3 0 0,0-3-20 0,4-1-2 16,0 1-1-16,0-5 0 16,5-3-120-16,-5 0-24 0,5-1-5 0,-5-3 0 0</inkml:trace>
          <inkml:trace contextRef="#ctx0" brushRef="#br0" timeOffset="36941.7718">12113 4342 1332 0,'0'0'59'0,"0"-8"12"0,0 8-57 0,0 0-14 15,-5-4 0-15,5 4 0 0,0 0 105 0,-8 0 19 16,3 0 3-16,-4 8 1 0,1 8-45 0,-1-1-9 15,0 5-2-15,0 7 0 0,5 4-12 0,-9 4-2 16,4 8-1-16,0 4 0 0,0 0-20 0,1 0-4 16,-1 3-1-16,-4 1 0 0,4 4 0 0,0-5-1 15,-4-3 0-15,9 0 0 0,-5-8-15 0,0 0-2 16,0-8-1-16,5 0 0 0,0-3 6 0,-1-9 1 16,1-3 0-16,-5-4 0 0,5-1 9 0,-1-3 3 15,5-8 0-15,0 0 0 0,-9-4-17 0,9-4-3 16,0-7-1-16,0-5 0 0,-4 1-2 0,4-5 0 15,0-7 0-15,4-4 0 0,10-4-9 0,-6-8 8 16,1 4-8-16,4-7 8 0,5-1-8 0,4-4 0 16,0 1 0-16,8-5-11 0,-3 5-1 0,-1-1 0 15,5 4 0-15,4 5 0 16,-4 7-22-16,-1 7-5 0,-3 1-1 0,3 4 0 0,-8 15 40 0,-4-3 0 0,-1 7 0 16,1 12 0-16,-5 3-14 0,-8 9 5 15,-1 4 1-15,-4 3 0 0,0 0 8 0,-4 5 0 0,-10 7 0 16,1 0 0-16,-4-4 0 0,-1 4 0 0,-8 0 0 0,4-4 0 15,-9 1 0-15,0-5 0 0,-4 4 8 0,5-4-8 32,3-7-18-32,1-1-8 0,4-3-2 0,0-4-722 0,5-1-145 0</inkml:trace>
          <inkml:trace contextRef="#ctx0" brushRef="#br0" timeOffset="37351.4501">12429 4397 1677 0,'0'0'74'0,"0"0"16"0,8 7-72 0,-3 5-18 16,4 4 0-16,-1 3 0 0,1 5 65 0,-4 7 10 16,-5 0 1-16,0 4 1 0,0 0 3 0,-5 0 1 15,5 0 0-15,-9 8 0 0,1-8-41 0,-1 4-8 16,0 0-1-16,0 0-1 0,0 4 6 0,1-4 2 16,-5-4 0-16,8-3 0 0,-4-5-3 0,1-4-1 15,-1-3 0-15,0-5 0 0,5-3-5 0,-5 0-1 16,5-4 0-16,-1-1 0 0,5-7-8 0,0 0-1 15,0 0-1-15,-9-3 0 0,1-5-4 0,3-4-1 16,1 0 0-16,4-3 0 0,-5-9-5 0,5 1-8 16,0-8 11-16,0-4-11 0,5-8 0 0,-1-8 0 15,5 4 0-15,0-3 0 0,8-5 0 0,-4 0 0 16,5-7 0-16,4 3 0 0,0 1 0 0,0-1-19 16,4 5 3-16,0 3 0 15,10 8-19-15,-6 8-3 0,5 4-1 0,0 11 0 0,-4 5 39 0,0 7 0 16,-9 0 0-16,4 12 0 0,-8 4 0 0,-1 4 0 0,-4 3 0 15,-4 13 0-15,-4 3 14 0,-5 4 10 0,0 0 3 0,-9 8 0 16,-4-4-27-16,-5 4 0 0,-4 0 0 0,0 3 0 16,-9-7 0-16,1 0 0 0,-1 0 0 0,-4-7 0 15,13-1 0-15,-4-4-12 0,8-3 0 0,5-9 1 16,-5 1-189 0,5-8-37-16</inkml:trace>
        </inkml:traceGroup>
        <inkml:traceGroup>
          <inkml:annotationXML>
            <emma:emma xmlns:emma="http://www.w3.org/2003/04/emma" version="1.0">
              <emma:interpretation id="{54B1BFE7-34D6-4712-A788-6BFD2BAD0C52}" emma:medium="tactile" emma:mode="ink">
                <msink:context xmlns:msink="http://schemas.microsoft.com/ink/2010/main" type="inkWord" rotatedBoundingBox="16435,4497 20525,4098 20662,5504 16572,5904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8736.5655">15132 4116 2188 0,'0'0'48'0,"4"15"11"0,1 1 1 0,-1 4 1 16,5 7-49-16,-5 4-12 0,1 8 0 0,-1 0 0 0,9-8 72 0,-4 4 12 15,0-3 3-15,0 3 0 0,-9-4-22 0,0 0-4 16,-5 0-1-16,1-7 0 0,-9-5-22 0,0 1-5 16,-1-5-1-16,1-3 0 0,4-4 0 0,1-4-1 15,3-4 0-15,5 0 0 0,0 0-14 0,0 0-2 16,-9-4-1-16,9-4 0 0,-4 0 14 0,8-7 4 15,-4-1 0-15,0-4 0 0,9 5-32 0,0-5 0 16,0-3-13-16,4-4 4 0,5-5 9 0,-1-3 0 16,5-4 0-16,0 0 0 0,4 4 9 0,5 0-9 15,0-4 12-15,-5 8-12 16,5 0-66-16,4 0-20 0,-4-5-4 0,-1 5-1 16,5 4-73-16,-8 7-14 0,-1 1-3 0,5-4-1 0</inkml:trace>
          <inkml:trace contextRef="#ctx0" brushRef="#br0" timeOffset="38934.1955">15623 4284 2001 0,'0'0'88'0,"0"15"20"0,-4 5-87 0,0 3-21 0,-1 0 0 0,1 1 0 15,-5-1 97-15,5 1 15 0,-1-5 4 0,1 1 0 16,0-1-58-16,-1 1-11 0,5-5-3 0,-4 1 0 15,4-16-35-15,4 8-9 0,-4-8 0 0,0 0 0 16,9 11-132-16,0-11-28 0,-1 0-5 16,1-7-2-16</inkml:trace>
          <inkml:trace contextRef="#ctx0" brushRef="#br0" timeOffset="39042.9612">15983 3882 1728 0,'-4'-16'76'0,"4"9"16"0,0 3-73 0,4 0-19 15,1 0 0-15,-5 4 0 0,0 0 55 0,0 0 7 16,0 0 2-16</inkml:trace>
          <inkml:trace contextRef="#ctx0" brushRef="#br0" timeOffset="39424.5823">16382 4151 2232 0,'0'0'49'0,"5"-8"11"0,-1 0 1 0,1 1 1 0,-1-1-50 15,5 0-12-15,0-4 0 0,-5 8 0 0,0-3 44 0,1-5 7 0,-1-4 1 0,0 8 0 16,-4 8-3-16,0 0 0 0,-4-7 0 0,4 7 0 16,0 0-27-16,-9 0-6 15,1 4 0-15,-6 3-1 0,-8 5-7 0,0 4 0 0,1 3-8 0,-6 5 12 16,5 3-12-16,-8 8-8 0,3 0 8 0,10-4-13 15,-5 0 13-15,9-3 0 0,4-1 0 0,0-7 0 16,0-5 0-16,9-3 10 0,-4 0-2 0,4-12 0 16,0 0-8-16,0 0 0 0,13-4 0 0,0 0 8 15,5 0-8-15,-1-4 8 0,1-4-8 0,-1-7 8 16,5 3-17-16,0-3-4 0,0-1-1 0,5-3 0 0,-6 3 33 16,1 1 6-16,0 3 2 0,-8 5 0 0,-6 7 8 0,1-4 1 15,0 4 1-15,-9 4 0 0,4 8-29 0,1 3-8 16,-10 5 0-16,5 0 0 0,5 3 0 0,-5 5 0 15,0-1 0-15,0 0 0 16,0-3-177-16,0-1-37 0,0 5-7 0,0-24-2 0</inkml:trace>
          <inkml:trace contextRef="#ctx0" brushRef="#br0" timeOffset="38427.5043">14417 4170 633 0,'0'0'56'15,"0"0"-44"-15,0 0-12 0,9 12 0 16,-1 0 344-16,-3 3 68 0,-10 9 12 0,1-1 4 15,4 8-284-15,0 5-57 0,-4-1-11 0,-1 8-3 0,-3-8-7 0,3 4-2 16,-4 0 0-16,1 0 0 0,3 0-18 16,-4 0-4-16,1-4-1 0,-6-4 0 0,6 0-29 15,-1 0-12-15,-4-3 11 0,4-1-11 0,0-8 32 0,0-7 0 16,5 4 0-16,-5-8 0 0,1 3-20 0,3-7-4 16,-4-4-8-16,9 0 12 0,0 0-1 0,-4-4-1 15,0-4 0-15,-1-3 0 0,1-1 2 0,-1-4 1 16,1-11 0-16,4 4 0 0,0-5-13 0,9-3 0 15,-5-8 8-15,5 4-8 16,0 0 0-16,8-8 0 0,1-4 0 0,4-3 0 0,4-1 0 0,5-4-8 16,4 5-1-16,13-13 0 15,0 5-27-15,1 11-6 0,-1 8-1 0,0 8 0 0,-4 3 35 0,-4 13 8 16,-5 3 0-16,0 8 0 0,-5 8 0 0,-8 4 0 16,-4 4 0-16,-9 7 0 0,0 1-8 0,-14 3 0 15,-4 8 0-15,-4-7 0 0,0 3 8 0,-9 4 11 16,-4-4-3-16,-5 9 0 0,-4-5-8 0,0 4 0 15,-5-4 0-15,-4 8 0 16,1-4-119-16,-1-4-25 0,4-3-6 0,5-5-613 0,4-3-122 16</inkml:trace>
          <inkml:trace contextRef="#ctx0" brushRef="#br0" timeOffset="39624.8244">16909 3890 2386 0,'9'-20'52'0,"4"12"12"0,4-3 1 0,5-1 3 0,13 0-55 0,9 5-13 0,5-1 0 0,-6 0 0 16,-7-8 53-16,3 5 8 0,14 3 2 0,-1-4 0 15,-3 4-28-15,-6 1-6 0,6-1-1 0,3 4 0 16,-8 0-36-16,0 0-8 0,-4 4-2 0,-1 0 0 16,-4 0-31-1,-9 0-7-15,-4 0 0 0,0 0-695 0,-4 4-138 0</inkml:trace>
          <inkml:trace contextRef="#ctx0" brushRef="#br0" timeOffset="39834.0293">17778 3121 1497 0,'0'0'133'0,"0"0"-106"0,0 0-27 0,0 0 0 0,0 0 160 0,-5 8 28 16,5 8 4-16,-4 7 2 0,-5 5-106 0,-4 11-20 15,8 0-5-15,-8 7-1 0,0-3 38 0,-4 8 8 16,-5 0 2-16,0 15 0 0,0-4-40 0,-5 9-8 15,1-1-2-15,0 0 0 0,4 0-33 0,-4-4-7 16,-1-3-2-16,1 7 0 0,0-8-18 0,-1 1 0 16,10-5 0-16,-5 1 0 15,0-5-76-15,0-7-21 0,-4-4-5 0,-5 0-1173 0</inkml:trace>
          <inkml:trace contextRef="#ctx0" brushRef="#br0" timeOffset="40162.3941">17782 4229 2188 0,'0'0'97'0,"22"-4"20"0,9-4-93 0,-5 4-24 0,-13 0 0 0,9 1 0 16,9-5 41-16,-5 4 4 0,5-8 1 0,-1 4 0 16,-8 4-22-16,5-3-5 0,8-5-1 0,-9 0 0 15,0 1 14-15,-4-5 2 0,-4 0 1 0,4 1 0 16,-5-5-19-16,-3 1-3 0,-10-1-1 0,5 1 0 15,0-1-12-15,-1 1 0 0,-8 3 0 0,5 1 0 16,-5-1 16-16,0 4 1 0,-5 1 0 0,1 3 0 16,-5 0-17-16,-4 8 0 0,0-4 0 0,0 8 0 15,-5-4 55-15,1 0 7 0,-1 8 2 0,-4 0 0 0,0 7-43 0,0-3-8 16,5 4-1-16,-1-1-1 0,1 9 1 0,-1-5 0 16,-4 0 0-16,5 1 0 0,17 3-28 0,0 1-6 15,-14-5-1-15,10 5 0 0,4-1 23 0,0 0 0 16,0 5 0-16,4-1 0 0,1 4 0 0,12-3 0 15,10-1 0-15,12-4-858 16,-4 5-167-16</inkml:trace>
        </inkml:traceGroup>
        <inkml:traceGroup>
          <inkml:annotationXML>
            <emma:emma xmlns:emma="http://www.w3.org/2003/04/emma" version="1.0">
              <emma:interpretation id="{D5ACE9CE-6E53-4134-B06E-734B24860D7D}" emma:medium="tactile" emma:mode="ink">
                <msink:context xmlns:msink="http://schemas.microsoft.com/ink/2010/main" type="inkWord" rotatedBoundingBox="22495,3889 26535,3494 26670,4873 22630,5268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1750.231">21375 3523 1728 0,'0'0'153'0,"9"0"-122"0,0 0-31 0,-1 0 0 16,6 4 120-16,-10 4 19 0,5 4 3 0,4 3 1 16,-9 5-83-16,1-1-16 0,-1 5-3 0,0 3-1 15,1 0 7-15,-1 4 1 0,-8 1 0 0,4-1 0 16,-5 4-13-16,5-4-3 0,-4 0 0 0,0-3 0 16,-5-1-32-16,0-4 0 0,9-3-10 0,-4-5 10 15,-1-3 22-15,1 0 12 0,4-5 2 0,0-7 1 0,-9 8-8 16,9-8-1-16,-9 0-1 0,9 0 0 15,0 0-27-15,0 0 0 0,-4-4 0 0,-5-3 0 0,9-1 0 16,0 0 0-16,0-4 8 0,0-3-8 0,0-1 13 0,9 1 1 16,4-9 0-16,0 1 0 0,-4 3-1 0,9-3 0 15,4-1 0-15,0 1 0 0,4-4-13 0,-4 3 0 16,4 1 8-16,5-4-8 16,0 3-72-16,4 1-18 0,-5-1-3 0,5 1-736 15,1 0-147-15</inkml:trace>
          <inkml:trace contextRef="#ctx0" brushRef="#br0" timeOffset="42023.3834">22191 3535 1785 0,'0'0'159'0,"5"-4"-127"0,3-4-32 0,1 8 0 15,0 8 96-15,-5-4 12 0,5 4 4 0,-9 7 0 16,4 1-90-16,-4 7-22 0,-4 1 0 0,4-1 0 15,4 0 56-15,-8 1 6 0,4-1 2 0,-4 1 0 16,8-5 0-16,-4 5 0 0,0-5 0 0,0-3 0 16,0-5-52-16,4-3-12 0,-4-8 0 0,0 0 0 15,14 8 0-15,-6-8 0 0,6 0 0 0,3-4 0 16,1-4 54-16,4 0 8 0,-1-3 2 0,6-1 0 16,-5-4-50-16,4 1-14 0,0-5 0 0,1 1 8 15,-1-1-8-15,0 1 0 0,-8-1 0 0,4-3 0 16,-5 0-56-16,1 3-7 0,4 1-1 0,-5-5-1152 15</inkml:trace>
          <inkml:trace contextRef="#ctx0" brushRef="#br0" timeOffset="42359.2326">22924 3605 1728 0,'0'0'153'0,"13"-4"-122"16,0-4-31-16,5 4 0 0,4 4 21 0,0 0-1 15,0 0-1-15,13-3 0 0,-5-1 17 0,1-4 3 16,0 4 1-16,-5-4 0 0,5-4-28 0,-1 1-12 16,1-1 10-16,-4 0-10 0,-1-3 57 0,0-1 6 0,-4 1 1 0,0-1 0 15,-4 0-52-15,-5-7-12 16,-9 3 0-16,1-3 0 0,-5 4 0 0,-5 3 0 0,5 0 0 0,-4 1 0 16,-5 3 54-16,-4 4 8 0,4-3 2 0,-4 7 0 15,4 0-19-15,-8 4-3 0,-1 0-1 0,0 0 0 16,-3 11-14-16,3-3-3 15,0 4-1-15,-4 4 0 0,1-1-23 0,-1 5 0 0,4-1 0 0,1 5 0 16,3-5 36-16,1 12 2 0,4 0 1 0,9 1 0 16,0-5-19-16,0 0-3 0,9 1-1 15,4-1 0-15,1 4-16 0,3 0 0 0,1-3 0 0,4-1 0 16,-1 0-144 0,1 0-32-16,27 24-6 0,-5-16-2 0</inkml:trace>
          <inkml:trace contextRef="#ctx0" brushRef="#br0" timeOffset="41175.0226">20234 3547 1443 0,'0'0'64'0,"0"0"13"0,5-8-61 0,4 4-16 0,4 0 0 0,-4-4 0 16,8 8 81-16,5-8 14 0,4 4 2 0,9-3 1 16,9 3-11-16,0-4-3 0,9 0 0 15,4 4 0-15,4 0-12 0,5-3-4 16,-4-1 0-16,-1 4 0 0,0 0-40 0,1-4-9 0,-5 8-2 0,0 0 0 31,-5-4-113-31,-8 0-22 0,-9 4-5 0,-8 0-821 0</inkml:trace>
          <inkml:trace contextRef="#ctx0" brushRef="#br0" timeOffset="41429.5218">20866 2837 1036 0,'0'-8'92'0,"0"0"-73"16,5-4-19-16,-1 5 0 0,-4 7 161 0,0 0 29 16,0 0 6-16,0 0 0 0,0 0-91 0,0 15-18 15,-4 9-4-15,-1 7-1 0,1 4-33 0,-1 12-6 16,-3 3-2-16,-6 13 0 0,1-1 19 0,5 8 3 16,-6 1 1-16,6 7 0 0,-6-8 0 0,6 4 0 15,-5 0 0-15,4 8 0 0,0-12-52 0,0 0-12 16,-4-7 0-16,4 3 0 0,-4-7 8 0,0-9 0 15,-5-3-8-15,1-8 12 0,-1-4-28 0,10-8-5 16,3-7-2-16,1-5-756 16,-1-3-151-16</inkml:trace>
          <inkml:trace contextRef="#ctx0" brushRef="#br0" timeOffset="50232.4083">23867 3660 403 0,'0'0'36'15,"0"0"-36"-15,0 0 0 0,0 0 0 0,0 0 179 0,0 0 29 16,0 0 5-16,9-4 2 0,0 0-70 0,-9 4-13 15,0 0-4-15,8-4 0 0,1 0-22 0,0 0-5 16,-9 4-1-16,0 0 0 0,0 0-31 0,9 0-6 16,8-4-2-16,5 0 0 0,9 8-24 0,4-4-5 15,0-4 0-15,9 4-1 0,-5 0-22 0,1-4-9 16,8-3 8-16,-4-1-700 16,0 8-140-16</inkml:trace>
        </inkml:traceGroup>
        <inkml:traceGroup>
          <inkml:annotationXML>
            <emma:emma xmlns:emma="http://www.w3.org/2003/04/emma" version="1.0">
              <emma:interpretation id="{E99AB7E3-70C7-4094-8A49-D9934AF9381E}" emma:medium="tactile" emma:mode="ink">
                <msink:context xmlns:msink="http://schemas.microsoft.com/ink/2010/main" type="inkWord" rotatedBoundingBox="27215,3736 31378,3329 31524,4818 27361,5225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7684.3086">25267 3160 864 0,'0'0'38'0,"0"0"8"0,0 0-37 0,0 0-9 0,0 0 0 0,0 0 0 16,13-11 102-16,-4 3 18 0,4 4 4 0,4-4 1 16,-4 0-34-16,9 1-7 0,0-5-2 0,5 4 0 15,-1 0-10-15,-4 1-3 0,4-1 0 0,1-4 0 16,-6 0-17-16,1-3-4 0,0-1-1 0,-4 1 0 16,-1-1-31-16,-3-4-7 0,-1 1-1 0,0-1 0 15,-4 5 24-15,-1-1 4 0,-3 5 0 0,-1-9 1 16,1 4-37-16,-1-3-8 0,-4 3-2 0,0 1 0 15,-4-1 10-15,4 1 14 0,-5 3-3 0,5-4-1 16,-4 1 2-16,-1 3 1 0,5 4 0 0,0 0 0 0,-4 1-13 16,4-1-18-16,0 0 4 0,0 8 1 0,0 0 27 15,0 0 6-15,0 0 0 0,0 0 1 0,0 0-33 16,0 0-8-16,0 0 0 0,-4 12-1 0,-1-5 33 0,1 5 6 16,-5 0 2-16,5 3 0 0,-9-3-20 0,8 0 0 15,-8 3 0-15,4-3 0 0,1 8-10 0,-1-5-9 16,-4 1-1-16,4 3-1 0,0 5 68 0,0-5 13 15,0 5 4-15,5-5 0 0,-5 5-43 0,9 3-8 16,-4 0-1-16,8 0-1 0,-4 9 33 0,5-5 8 16,-1 8 0-16,0-4 1 0,1 0-27 0,-1 0-6 15,1 0 0-15,-1 0-1 0,0 4 1 0,-4 0 0 0,-4-4 0 16,4 4 0-16,-4 0-7 0,-1 0-1 0,-4 4 0 0,1 0 0 16,-5-4-12-16,-5 0 0 0,0 0 0 0,1 4 0 15,4-4 28-15,-5 0 4 0,1 0 0 0,-1 0 0 16,5-8-32-16,-5 0 0 0,10 1 0 0,-6-5 0 15,1-4-10-15,9-3-8 0,-5-1-2 0,5-3 0 16,-1-4-112 0,1-1-22-16,4-11-5 0,4 4-959 0</inkml:trace>
          <inkml:trace contextRef="#ctx0" brushRef="#br0" timeOffset="43156.9696">24973 3593 1785 0,'8'-15'159'0,"1"7"-127"0,9-4-32 0,8 4 0 16,5-3 60-16,8 7 5 0,10 0 2 0,8 0 0 16,0-4-18-16,-5 4-3 0,10 0-1 0,-5 1 0 15,-5 3 15-15,1-4 4 0,0 4 0 0,4 0 0 16,-5 0-174-16,1 4-34 15</inkml:trace>
          <inkml:trace contextRef="#ctx0" brushRef="#br0" timeOffset="48362.4018">26811 3332 1749 0,'0'0'77'0,"9"-16"17"0,-5 5-75 0,1-1-19 0,-5 4 0 0,0-3 0 16,-5 3 46-16,1 0 6 0,-5-4 0 0,0 1 1 15,-4 3-21-15,0 0-5 0,-5 4-1 0,-8-4 0 16,0 8 14-16,-1-4 2 0,1 4 1 0,-5 8 0 15,-4 4-14-15,0 3-2 0,-4 9-1 0,4-1 0 16,-5 5 0-16,9 3 0 0,-4 4 0 0,5 0 0 0,-1 4-6 0,4-4 0 16,1 0-1-16,9 4 0 15,-5 0-19-15,9-8 10 0,4-3-10 0,0-1 8 0,5-8-8 0,4-3-16 16,4-4 4-16,0-1 1 0,-4-11 11 0,14 0 0 16,7-7 0-16,-3-1 0 0,8-4 0 0,-4-3 0 15,5-9 0-15,8-3 0 0,-5 0 13 0,1-9 5 16,4 1 1-16,5-4 0 0,-5 8-31 0,-5 4-5 15,-3 3-2-15,-5 1 0 0,0 0 50 0,-5 7 9 16,-4 4 3-16,1 5 0 0,-6 3-18 0,-3 0-3 16,-5 4-1-16,0 0 0 0,4 11 7 0,-4 5 0 15,0 4 1-15,-4-1 0 16,4 1-46-16,0-1-10 0,0 4-1 0,4 1-1 16,0 3-19-16,-4-3-4 0,5 3-1 0,-1-8-700 0,5-3-140 0</inkml:trace>
          <inkml:trace contextRef="#ctx0" brushRef="#br0" timeOffset="48640.2575">27364 2552 1324 0,'0'-39'59'0,"4"27"12"16,5 1-57-16,0 3-14 0,-5 0 0 0,0 8 0 0,1 0 195 0,-1 12 36 15,1 7 7-15,-5 5 2 0,0 11-146 0,-5 0-29 16,-4 4-5-16,5 12-2 0,-13-1 25 0,8 1 5 16,0 4 0-16,0 7 1 0,-4-11-23 0,4 3-5 15,0 1-1-15,5-1 0 0,8-7-8 0,-4 0-3 16,-8-4 0-16,-1 0 0 0,9 0-39 0,-9 0-10 16,-4-8 0-16,0 0 0 15,0 4-49-15,-5 0-12 0,-4-8-3 0,-4 4 0 16,4 0-136-16,-4-7-28 0</inkml:trace>
          <inkml:trace contextRef="#ctx0" brushRef="#br0" timeOffset="48961.8281">28009 3067 2041 0,'65'-24'44'0,"-51"13"10"0,-10-1 2 0,0-4 2 0,-8 9-46 0,0-5-12 0,4 12 0 0,-9-4 0 16,-4-8 35-16,4 5 5 0,0 3 0 0,5 0 1 15,-5 4-9-15,0 4-3 0,-4 0 0 0,0 7 0 16,-5 1-7-16,1 7-2 0,-1 5 0 0,5-1 0 16,0 8 0-16,4 1 0 0,0 3 0 0,5-4 0 15,0 4 8-15,4-4 2 0,4-3 0 0,-4 3 0 16,4-4 19-16,-4 0 4 0,0 1 1 0,-4-5 0 15,0-3-6-15,-5-5-2 0,-4 5 0 0,4-5 0 16,-9 1-14-16,1 3-2 0,-10-3-1 0,1-4 0 16,0-1-1-16,-5-3 0 0,-4 4 0 0,-4-4 0 15,-5-1-163-15,-5 1-33 0,-3 0-6 16</inkml:trace>
          <inkml:trace contextRef="#ctx0" brushRef="#br0" timeOffset="49365.4081">28658 3313 2127 0,'18'-4'47'0,"-5"-4"9"0,-9 0 3 0,-4 8 1 0,0 0-48 0,0 0-12 0,4 4 0 16,1 0 0-16,-5-4 16 0,13 8 0 0,13-8 1 0,1 4 0 15,-5-4 31-15,0 0 5 0,4 0 2 0,5-4 0 16,-1-4-37-16,-3 4-7 0,-5-4-2 0,4 0 0 16,0 1-9-16,-4-5 0 0,0-4 0 0,-4 5 0 15,-5-5 24-15,4 0 4 0,-4 1 0 0,-4-5 0 16,-4-3 6-16,-5 3 2 0,4 5 0 0,0-5 0 16,-12 1-80-16,-1-1-16 0,-4 1-4 0,4 3 0 15,-4-3 103-15,-9 3 20 0,4 4 4 0,-4 8 1 16,0 1-52-16,0 3-12 0,-4 3 0 0,-5 5 0 15,10 0 34-15,-1 4 4 0,-5 3 1 0,-3 5 0 16,-10-1-11-16,9 5-3 0,9 3 0 0,5 0 0 16,-1-3-25-16,5 3 0 0,4 4 0 0,5-3 0 0,0-1 0 15,4-4 0-15,0 1 0 0,8-1 0 0,6 4 0 16,-6-3 0-16,1 3 0 0,4-7 0 16,14-1-97-16,-5 1-25 0,-14-1-5 0,5-3-1025 15</inkml:trace>
        </inkml:traceGroup>
      </inkml:traceGroup>
      <inkml:traceGroup>
        <inkml:annotationXML>
          <emma:emma xmlns:emma="http://www.w3.org/2003/04/emma" version="1.0">
            <emma:interpretation id="{8C6FF05D-62D2-4071-8B07-98494ED60B15}" emma:medium="tactile" emma:mode="ink">
              <msink:context xmlns:msink="http://schemas.microsoft.com/ink/2010/main" type="line" rotatedBoundingBox="4365,7526 16902,6841 17001,8641 4464,9325"/>
            </emma:interpretation>
          </emma:emma>
        </inkml:annotationXML>
        <inkml:traceGroup>
          <inkml:annotationXML>
            <emma:emma xmlns:emma="http://www.w3.org/2003/04/emma" version="1.0">
              <emma:interpretation id="{39BE0781-5184-4791-9D2E-8B7501765DE5}" emma:medium="tactile" emma:mode="ink">
                <msink:context xmlns:msink="http://schemas.microsoft.com/ink/2010/main" type="inkWord" rotatedBoundingBox="4367,7547 9059,7290 9136,8700 4443,895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1440.2733">2102 7392 1612 0,'0'-4'144'0,"-5"-8"-116"0,-3 0-28 0,3 1 0 16,5-1 0-16,0 4 0 0,5-3 0 0,-1-1 0 15,5-4 20-15,4 1 2 0,5-1 0 0,3 0 0 16,-3 1-6-16,4-1-2 0,9 5 0 0,4-1 0 0,-5 4 18 16,1 4 3-16,0 8 1 0,0 8 0 15,-1-1-26-15,-3 13-10 0,-5 3 8 0,-5 4-8 0,1 4 0 0,-10 4 0 16,-3 4 0-16,4 0 0 15,-9 4 12-15,0 0-4 0,0 4 0 0,-5-9 0 0,1-3-8 0,4 4 0 16,0-8 0-16,4 1 0 0,-4-5 0 0,0-4 0 16,5-4 0-16,-1-7 0 0,0 0 8 15,5-9-8-15,-9-7 12 0,0 0-4 0,13 4 14 0,0-4 2 16,1-8 1-16,3-3 0 0,-4-5 16 0,5-3 3 16,-1-1 1-16,1-7 0 0,0-8 14 0,4 4 2 15,-1-8 1-15,1 4 0 0,-4-4-23 0,-1-4-5 16,1 0-1-16,4-4 0 0,0 4-19 0,-5-4-4 15,5 0-1-15,0 1 0 0,9 3-9 0,-5 0 10 16,1 8-10-16,3 4 10 16,1 7-102-16,-5 12-21 0,-4 1-4 0,0 3-1 0</inkml:trace>
          <inkml:trace contextRef="#ctx0" brushRef="#br0" timeOffset="51821.7642">3712 7302 1864 0,'9'-19'41'0,"-9"11"9"0,0-8 2 0,4 4 0 0,1 1-42 0,-1-1-10 0,-4 0 0 0,0 5 0 16,-4-5 66-16,4 4 11 0,-9 0 3 0,4 4 0 0,-3-3-40 0,-1 3-8 16,-9 4-2-16,1 7 0 0,-5-3-11 0,0 8-3 15,4 8 0-15,-8 3 0 0,0 4-8 0,4 8-8 16,4-3 12-16,-4 7-12 0,0 0 11 0,5 0-11 15,4 0 10-15,-1 0-10 0,10-4 0 0,0-4 0 16,-5-4 0-16,4-7 0 0,5 3 0 0,0-7 0 16,0-5 0-16,5-3 0 0,-5-8 0 0,0 0 0 15,17-8 0-15,-3-3 0 0,-1-5 8 0,9-7-8 16,0-1 0-16,4-7 0 0,-4 0 0 0,4-4 8 16,1 0-8-16,-6 0 0 0,6 3 9 0,-1 1-1 15,-4 0 0-15,-4 4 0 0,4 7 24 0,-5 5 4 16,-13 3 0-16,10 4 1 0,-1 8-14 0,-4 4-3 15,-1 4-1-15,-3 0 0 0,3 7-19 0,-3 5 0 16,-1-1 0-16,-4 5 0 16,0 3-63-16,-4 4-16 0,4 4-3 0,-5-4-638 15,5 4-128-15</inkml:trace>
          <inkml:trace contextRef="#ctx0" brushRef="#br0" timeOffset="52249.692">4458 6413 2012 0,'-5'-8'44'0,"10"0"10"0,-5 8 2 0,0 0 0 0,0 0-45 0,13 8-11 15,0 4 0-15,0 3 0 0,0 9 80 0,1 7 15 16,-1 4 2-16,4 8 1 0,-8 0-26 0,0 4-4 16,-5 3-2-16,1 9 0 0,-5-5-11 0,-9-3-3 15,0 0 0-15,0 3 0 0,5 1-38 0,-5 4-14 0,-4-5 9 16,0 1-9-16,-5-8 0 0,5 3 0 16,4-7 0-16,-4 0 0 15,9 0-116-15,-1-4-29 0,1-4-6 0,-5-4-943 0</inkml:trace>
          <inkml:trace contextRef="#ctx0" brushRef="#br0" timeOffset="52493.881">4769 7150 1440 0,'0'0'128'16,"0"0"-103"-16,0 0-25 0,9 8 0 0,-5 3 136 0,5 5 21 16,-4 0 5-16,-1 3 1 0,5 5-75 0,0-5-14 15,-5 1-3-15,5-1-1 0,-5 4-14 0,5 1-2 16,0-9-1-16,-5 1 0 0,5 4-17 0,4-5-4 15,-4-7-1-15,4 4 0 0,0-8-15 0,0-1-2 16,5-6-1-16,-1 3 0 0,5-8 0 0,0-4 0 0,0-4 0 0,0 1 0 16,0-9 7-16,0 1 2 15,-9 0 0-15,0-1 0 0,5-7-10 0,-5 0-1 16,5 0-1-16,-5-1 0 0,-5 1-10 0,10 4 0 16,-5-4 0-16,0 3 0 15,5-3-84-15,-1 4-18 0,-3 4-4 0</inkml:trace>
          <inkml:trace contextRef="#ctx0" brushRef="#br0" timeOffset="53117.823">5581 7286 288 0,'9'-11'25'0,"-5"7"-25"0,0-4 0 0,1-4 0 0,4 5 296 0,4-5 53 0,-9-4 11 0,9 5 3 16,-4-5-198-16,4-4-39 0,0 1-8 0,1 3-2 16,-1-3-40-16,0 3-9 0,4 1-2 0,1-5 0 15,4-3-38-15,-4 3-8 0,-1-3-2 0,1-1 0 16,-1 1-17-16,-4 4 10 0,0-1-10 0,-4 8 8 0,-4-3-8 0,-1 3 0 15,-8 4 0-15,-1 4 0 0,1 0 0 16,-5 4 0-16,-8 4 0 0,-5 4 8 0,4 0-8 0,-8 4 0 16,8-1 9-16,-4 9-9 0,-4-1 11 0,0 5-3 15,-1-9 0-15,10 9 0 0,-1 7 3 0,1-4 0 16,-1 4 0-16,9 1 0 0,5-1 0 0,-5 0 0 16,5 0 0-16,4 4 0 0,4-7 5 0,5-1 2 15,0 0 0-15,-1-3 0 0,1-1-6 0,9-3 0 16,-5-1-1-16,5 1 0 0,-5-9-11 0,9-3 12 15,4 0-12-15,5-4 12 0,-5-4-2 0,5-4 0 16,-1-4 0-16,1-4 0 0,4 1-10 0,5-5 0 16,-10-7 0-16,6-1-11 0,3 1 36 0,-4-8 7 15,9-8 2-15,0-4 0 0,0-4-34 0,8-4-17 16,1 1 1-16,4-1 1 0,-9 0 15 0,1 12 16 16,-6 0-3-16,1 12-1 0,-4 3-12 0,-10 5 8 0,1 7-8 15,-9 4 0-15,-4 5 12 0,-1 6-3 0,1 5-1 0,-9 4 0 16,-1 4 4-16,1 7 0 0,-4 0 0 0,-5 9 0 15,-5-1 0-15,-4 0 0 0,1 4 0 0,-6 0 0 16,-8 4 16-16,1 4 3 0,-6-4 1 16,1-4 0-16,-5 0-32 0,0 0 0 0,1-7 0 0,-1-5 0 15,-8-3 0-15,-1-5 0 0,1-3 0 0,-1 0 0 16,1-5-26 0,-1 1-8-16,1-4-2 0,-1-8 0 0,1 0-184 0,8 0-36 15,-30-23-8-15,30 0-2 0</inkml:trace>
        </inkml:traceGroup>
        <inkml:traceGroup>
          <inkml:annotationXML>
            <emma:emma xmlns:emma="http://www.w3.org/2003/04/emma" version="1.0">
              <emma:interpretation id="{2A4908CF-0227-4A1A-9B92-2D2DD58CCAC9}" emma:medium="tactile" emma:mode="ink">
                <msink:context xmlns:msink="http://schemas.microsoft.com/ink/2010/main" type="inkWord" rotatedBoundingBox="10168,7209 11623,7129 11691,8361 10235,844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3631.8408">7968 6815 864 0,'-9'3'76'0,"-4"-3"-60"0,0 0-16 0,-5 0 0 0,9 4 168 0,-4-4 32 15,4 0 5-15,0 0 2 0,9 0-75 0,0 0-14 16,0 0-3-16,0 0-1 0,14-4-66 0,12-3-12 16,5 3-4-16,13-4 0 0,-1-4 12 0,14-3 1 15,5-1 1-15,17-3 0 0,0-5-19 0,0 5-4 16,4-5-1-16,1 5 0 0,-6-1-22 16,-7 5 0-16,-10-1-12 0,-4 4 4 15,-9 1-118-15,1-1-23 0,-10 0-5 0,-4-3-1 16</inkml:trace>
          <inkml:trace contextRef="#ctx0" brushRef="#br0" timeOffset="53840.3141">8705 6144 1839 0,'0'0'81'0,"0"0"18"0,-5 15-79 0,1 1-20 0,0 7 0 0,-5 12 0 15,0 1 60-15,-4 3 9 0,0 7 2 0,-5 9 0 16,1 3 30-16,-1-3 7 0,-4 4 0 0,0-1 1 15,0 1-63-15,5 3-13 0,-1-4-2 0,1 1-1 16,-1-1-15-16,0 1-3 0,5-1-1 0,-4-3 0 31,4 0-36-31,-5-5-7 0,5-7-2 0,0 0-726 0,4-8-146 0</inkml:trace>
          <inkml:trace contextRef="#ctx0" brushRef="#br0" timeOffset="54134.3643">9056 7010 1954 0,'-14'0'87'0,"10"7"17"0,4 5-83 0,0 8-21 15,-4 3 0-15,-1 0 0 0,-3 12 53 0,-1-3 7 16,0 3 0-16,0-4 1 0,5-4-23 0,-1-3-5 16,1-1-1-16,0-7 0 0,-1-1-15 0,10-3-3 15,3-4-1-15,6 0 0 0,3-8-5 0,1 0-8 16,8-8 11-16,5 0-11 0,-5-4 0 0,0-3 0 15,5-9 0-15,-5 1 0 0,5-1 0 0,-5 1 0 16,-4-4 0-16,0-4 0 0,-8 3 0 0,-1-3 0 16,-5 4 13-16,1-1-4 0,-9 5 19 0,0 4 3 15,-4-1 1-15,-5 4 0 0,-4 1 0 0,0 3 0 16,-5 0 0-16,-8 5 0 0,0-1-1 0,-1 8 0 16,-3 0 0-16,-6 4 0 15,6 0-50-15,-5 3-9 0,-5 5-3 0,5 0 0 16,4 0-141-16,5-5-28 0</inkml:trace>
        </inkml:traceGroup>
        <inkml:traceGroup>
          <inkml:annotationXML>
            <emma:emma xmlns:emma="http://www.w3.org/2003/04/emma" version="1.0">
              <emma:interpretation id="{0D85CF6D-E5ED-48FB-9564-CE73F0495B8E}" emma:medium="tactile" emma:mode="ink">
                <msink:context xmlns:msink="http://schemas.microsoft.com/ink/2010/main" type="inkWord" rotatedBoundingBox="13470,7157 14895,7079 14987,8751 13562,882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6083.7775">12500 7177 864 0,'13'-11'76'0,"-13"11"-60"0,0 0-16 0,4-12 0 0,1-12 159 0,-1 5 29 16,0 3 5-16,-4 1 2 0,-4 3-47 0,4 0-10 15,4 1-2-15,-4 11 0 0,0 0-39 0,0 0-8 16,5-8-1-16,-5 8-1 0,4 12-26 0,5-5-5 16,0-3 0-16,4-4-1 0,-13 0-11 0,9 8-1 15,4 4-1-15,-4-1 0 0,-5 1-18 0,5 4-3 16,-5 3-1-16,1 1 0 0,-1 11 24 0,0-4 4 16,-4 8 0-16,-4-3 1 0,0 7-18 0,-5-4-4 15,4-4-1-15,-3 8 0 0,3 0 10 0,-4-4 1 16,1-4 1-16,-1 0 0 0,0-3-28 0,0-1-10 15,1-4 0-15,3-3 9 0,1-5-9 0,4 1 0 0,-5 0 0 16,1-9 0-16,4-7 0 0,0 0-14 0,0 12 3 16,0-12 1-1,9 8-170-15,-9-8-35 0,9 4-6 0,4-4-2 0</inkml:trace>
          <inkml:trace contextRef="#ctx0" brushRef="#br0" timeOffset="55049.693">11912 6534 806 0,'0'0'36'0,"0"-16"7"0,0-11-35 0,4-4-8 16,-4 7 0-16,0-3 0 0,0 7 220 0,0 1 41 15,-4-1 9-15,-1 1 2 0,-3-1-158 0,-1 1-31 0,-4 3-7 0,0 1 0 16,-5 7-12-16,-4 4-1 0,0 0-1 0,0 0 0 15,-4 8-12-15,-5 4-2 0,0 4-1 16,1 3 0-16,-5 5-16 0,-5 3-3 0,5 4-1 0,-9 9 0 16,5 3-15-16,-5 3-4 0,4 5 0 0,1-4 0 15,8 0-8-15,-4-4 0 0,9 0 0 0,4 0 0 16,4 4 0-16,5-8 0 0,4-4 0 0,5-3 0 16,-1-9 0-16,10 1 0 0,4-9 0 0,-1-3 0 15,10-8 0-15,0-8 0 0,3 0 0 0,10 1 0 16,4-5 8-16,0-4 0 0,5-3 0 0,-1-1 0 15,5-3-8-15,13-12 0 0,5-4 0 0,-5 0 0 16,0 0 0-16,-5 0 0 0,1-4 0 0,0 0 0 16,-1 0 0-16,-3 0 0 0,-6-4 0 0,6 5 0 15,-10-1 26-15,-4 4 3 0,-8 7 1 0,3 1 0 0,-8 4 2 16,-4 7 0-16,-5 1 0 0,0 3 0 0,-4 1-1 16,0 3 0-16,-5 4 0 0,0 0 0 0,-4 8-17 15,0 0-3-15,0 0-1 0,0 0 0 0,0 0-10 0,0 0 0 16,0 0 0-16,0 0 0 0,0 0 0 0,0 0 0 15,-4 12 0-15,0 4 0 0,-1 3 0 0,-3 5 0 16,-6 7 0-16,-3 8 0 0,-5 4 0 0,0 0 0 16,-4 3 12-16,-9 9-4 0,-9 0-8 0,0 7 0 15,0 4 0-15,-4 1-11 0,-9 3 11 0,4 0 0 16,5-4 0-16,4 1 0 0,0-5 0 0,9-3 0 16,-5-5 0-16,10-3 0 0,3-8 0 0,5-8 0 15,-4 0 0-15,9-4 11 0,-1-7-11 0,5-1 0 16,0 0 0-16,-1-11 0 0,10-4 0 0,0 4 0 15,4-12 0-15,0 0 0 0,0 0 0 0,8-12 0 0,6 0 0 0,-1-7 0 16,4-5 0-16,1-3 0 0,8-4 0 0,5 0 0 16,4-8 0-16,5 3 0 0,-1 5-11 0,1 4 11 15,-1 0 0-15,-4 7 9 0,-13 8 0 0,0 5 0 16,-9-1 8-16,5 8 2 0,-5 4 0 0,0 0 0 16,-4 3-10-16,0 5-1 0,-1 0-8 0,-3 3 12 15,-1 5-12-15,0-1 8 0,-4 5-8 0,5-1 0 16,-5-3-14-16,4 3-9 0,-4-3-1 0,5-1-1 15,3 1-145-15,-3-5-29 16,4-3-5-16</inkml:trace>
        </inkml:traceGroup>
        <inkml:traceGroup>
          <inkml:annotationXML>
            <emma:emma xmlns:emma="http://www.w3.org/2003/04/emma" version="1.0">
              <emma:interpretation id="{C93545BF-F433-4EB3-BB61-046F4296A67F}" emma:medium="tactile" emma:mode="ink">
                <msink:context xmlns:msink="http://schemas.microsoft.com/ink/2010/main" type="inkWord" rotatedBoundingBox="16963,8125 16973,8125 16973,8140 16964,8141"/>
              </emma:interpretation>
              <emma:one-of disjunction-type="recognition" id="oneOf21"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,</emma:literal>
                </emma:interpretation>
                <emma:interpretation id="interp31" emma:lang="" emma:confidence="0">
                  <emma:literal>:</emma:literal>
                </emma:interpretation>
                <emma:interpretation id="interp32" emma:lang="" emma:confidence="0">
                  <emma:literal>I</emma:literal>
                </emma:interpretation>
                <emma:interpretation id="interp33" emma:lang="" emma:confidence="0">
                  <emma:literal>\</emma:literal>
                </emma:interpretation>
              </emma:one-of>
            </emma:emma>
          </inkml:annotationXML>
          <inkml:trace contextRef="#ctx0" brushRef="#br0" timeOffset="56734.9148">14636 7123 1796 0,'0'0'80'0,"0"0"16"0,0 0-77 0,0 0-19 15,0 0 0-15,9-4 0 0,-9 4 114 0,0 0 19 16,0 0 4-16,0 0 1 0,0 0-17 0,0 0-3 16,0-8-1-16,0 8 0 0,0 0-67 0,0 0-14 15,0-4-2-15,0 4-1 0,0 0-33 0,0 0 0 16,0 0-12-16,0 0 3 16,0 0-75-16,0 0-14 0,0 0-3 0,0 0-1043 0</inkml:trace>
        </inkml:traceGroup>
      </inkml:traceGroup>
    </inkml:traceGroup>
    <inkml:traceGroup>
      <inkml:annotationXML>
        <emma:emma xmlns:emma="http://www.w3.org/2003/04/emma" version="1.0">
          <emma:interpretation id="{6FE55E07-AD4A-419D-B191-96D4B9AC4D53}" emma:medium="tactile" emma:mode="ink">
            <msink:context xmlns:msink="http://schemas.microsoft.com/ink/2010/main" type="paragraph" rotatedBoundingBox="3065,10204 33337,7551 34012,15257 3741,179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41B934-7B0C-4811-8FDA-7EDC1762A69F}" emma:medium="tactile" emma:mode="ink">
              <msink:context xmlns:msink="http://schemas.microsoft.com/ink/2010/main" type="line" rotatedBoundingBox="3065,10204 29055,7926 29257,10223 3267,12501"/>
            </emma:interpretation>
          </emma:emma>
        </inkml:annotationXML>
        <inkml:traceGroup>
          <inkml:annotationXML>
            <emma:emma xmlns:emma="http://www.w3.org/2003/04/emma" version="1.0">
              <emma:interpretation id="{C250C426-6379-42C0-8D96-00B51E64B653}" emma:medium="tactile" emma:mode="ink">
                <msink:context xmlns:msink="http://schemas.microsoft.com/ink/2010/main" type="inkWord" rotatedBoundingBox="3114,10764 4745,10621 4884,12202 3253,12344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58069.8759">1312 10106 1609 0,'0'0'35'0,"0"0"7"0,5-8 2 0,-1 0 2 0,-4 8-37 0,0 0-9 16,4-4 0-16,-4 4 0 0,0 0 84 0,0 0 14 15,0 0 3-15,5 16 1 0,-5 4-20 0,0 7-4 16,0 12-1-16,0 4 0 0,0 7-18 0,-5 5-4 0,1 7-1 16,0 1 0-16,-1-9-15 0,-4 5-3 15,1-4-1-15,-1-1 0 0,4-3-16 0,-3-4-3 0,8-4-1 16,-14-4 0-16,6-8 8 0,3 0 1 0,-3-4 1 15,3-3 0 1,1-5-45-16,-1-7-10 0,5-12-2 0,0 0 0 16,0 0-51-16,0 0-10 0,0 0-3 0,14-4-617 0,-6-8-124 0</inkml:trace>
          <inkml:trace contextRef="#ctx0" brushRef="#br0" timeOffset="58860.2672">913 11186 345 0,'0'0'31'0,"0"0"-31"0,0 0 0 0,4-8 0 15,1 1 151-15,-1-1 24 0,-4 0 5 0,0 8 0 16,0-8-56-16,9 0-12 0,-9 8-3 0,4-3 0 15,-4 3-17-15,0 0-3 0,0 0-1 0,0 0 0 16,5-4-24-16,3 0-4 0,6 0-2 0,-1 4 0 16,4-4-15-16,1 0-3 0,4 0-1 0,0-4 0 15,0 1-15-15,4-1-4 0,9 0 0 0,0 0 0 16,5-4-20-16,-1 1 9 0,5-1-9 0,-5 0 0 16,1 5-106-16,4-5-28 0,-5 0-6 0</inkml:trace>
          <inkml:trace contextRef="#ctx0" brushRef="#br0" timeOffset="58417.5043">913 10242 1148 0,'-13'-3'51'0,"4"-1"10"0,0 4-49 0,5-4-12 16,4 4 0-16,0 0 0 0,-9-4 68 0,9 4 12 15,0 0 1-15,0 0 1 0,-4-4 1 0,4-4 0 16,-5 0 0-16,10 1 0 0,-1-1-15 0,0 0-2 16,5-4-1-16,0 4 0 0,8-3-26 0,-3 3-6 15,3-4-1-15,1 4 0 0,4 1-7 0,0-1-1 16,4-4-1-16,5 4 0 0,-1-3 0 0,5 3 0 16,5 0 0-16,8-4 0 0,0 8-23 0,1-3 0 15,-1-1 0-15,-4 4 8 0,0 0-8 0,0 4 0 0,-5 0-11 16,1 0 11-1,-5 0-49-15,0 0-4 0,-5 4-1 0,-8 4 0 16,0-8-70-16,-8 4-15 0,-14-4-2 0,8 7-1 0</inkml:trace>
          <inkml:trace contextRef="#ctx0" brushRef="#br0" timeOffset="59385.8339">1988 10379 1609 0,'0'0'35'0,"0"0"7"0,0 0 2 0,0 0 2 0,0 0-37 0,13 0-9 15,0 0 0-15,0 0 0 0,0-4 33 0,5-4 5 16,0-3 1-16,-1-1 0 0,14 0 10 0,-14-3 3 0,5-5 0 0,5 1 0 16,-1-5-12-16,0 5-3 0,1-9 0 0,-1 1 0 15,0 4-21-15,-4-5-4 0,0 1 0 0,-4-4-1 16,-5 4 11-16,4-5 2 0,-12-3 1 0,3 4 0 15,-3-4-2-15,-5 0-1 0,0 0 0 0,4 4 0 16,-8 3-6-16,4 1 0 0,-5 0-1 16,1 3 0-16,-5 5 2 0,5 3 1 0,-5-3 0 0,-4 7 0 15,0 4-10-15,-5-3-8 0,10 7 12 0,-6 0-12 16,1 8 10-16,0 0-10 0,0 3 8 0,4 1-8 16,-4 8 0-16,0-1 0 0,-5 1 0 0,9 7 0 15,1 1 0-15,-1 3 0 0,0 0 0 0,0 8 0 16,5 0 0-16,-5 1 0 0,5 3 0 0,-1 3 0 15,1 5 0-15,0 4 0 0,-1 7 9 0,1 1-1 16,4-1 17-16,-5 5 4 0,5-1 1 0,0 1 0 16,0-9 11-16,0 1 3 0,5-1 0 0,-1-3 0 15,-4-4-12-15,0 0-1 0,0 0-1 0,0-1 0 0,5-7 3 0,-5 0 1 16,0 0 0-16,0 0 0 0,0-4-34 16,-5 1-22-16,1-5 3 0,-5-4 1 15,5-4-72-15,-5-3-14 0,0-1-4 0,5-3 0 16,-9-4-87-16,4-1-17 0,-4-3-4 0</inkml:trace>
          <inkml:trace contextRef="#ctx0" brushRef="#br0" timeOffset="59731.5675">1852 10785 1324 0,'0'0'118'0,"4"-4"-94"0,1-4-24 0,3 0 0 0,1 4 64 0,4-4 9 0,5 4 2 0,-5-3 0 16,9 3-7-16,0-4 0 0,0 0-1 0,8 0 0 15,1-3-20-15,0 3-4 0,13-4-1 0,-14 0 0 16,14 1-26-16,0-5-4 0,9 4-2 0</inkml:trace>
        </inkml:traceGroup>
        <inkml:traceGroup>
          <inkml:annotationXML>
            <emma:emma xmlns:emma="http://www.w3.org/2003/04/emma" version="1.0">
              <emma:interpretation id="{7CC5238D-57C1-4D85-BD2B-7863A860ADAB}" emma:medium="tactile" emma:mode="ink">
                <msink:context xmlns:msink="http://schemas.microsoft.com/ink/2010/main" type="inkWord" rotatedBoundingBox="5989,10320 7690,10171 7859,12098 6158,12247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1253.7808">4712 9225 1105 0,'0'0'24'0,"-9"-4"4"0,-4 0 2 0,0 4 2 0,4 0-32 0,-8 0 0 0,-1 0 0 0,-4 8 0 16,0-4 64-16,0-1 7 0,-8 1 1 0,3 4 0 16,1 0-5-16,0 4-1 0,4-5 0 0,0 5 0 0,-4-4 6 0,-1 4 0 15,1-5 1-15,4 5 0 0,4 0-15 0,-3 3-3 16,-1 1-1-16,0 4 0 0,0 3-24 0,0-4-5 16,0 9-1-16,-4-1 0 0,4 0-16 0,-5 8-8 15,-3-3 0-15,3 3 8 0,1 0-8 0,4 4 0 16,-4 4 0-16,-1 3 0 0,1 1 0 0,4 4 10 15,0-4-2-15,0 7-8 0,5 1 28 0,3 0 0 16,6-1-1-16,3-3 0 0,-3 0-4 0,-1-1-1 16,0 1 0-16,5 0 0 0,4-5 11 0,0-3 3 15,4 0 0-15,5 4 0 0,-5-4-24 0,9 0-12 16,-4 0 12-16,4 0-12 0,9-4 12 0,5 4-4 16,-1-8 0-16,0 0-8 0,0-4 15 0,5 0-4 15,-4 4-1-15,8-4 0 0,-9-3 2 0,5-1 1 16,-1-4 0-16,5-3 0 0,5-1 3 0,4-3 1 15,-5-4 0-15,5-4 0 0,4-5 3 0,1-3 0 16,8-7 0-16,0-1 0 0,4-4-20 0,-4-7 0 16,-4-1 0-16,0-3 0 0,-1-5 11 0,1-3-11 0,-5-4 10 0,0-4-10 15,1 4 11-15,-6-4-11 0,-3 0 12 0,-1 0-12 16,1 0 16-16,-5 0-3 0,-4-4-1 0,-1 4 0 16,1 0 16-16,0-4 4 0,-9 0 0 0,0 0 0 15,-5 1-16-15,1-1-2 0,-5 4-1 0,-4-4 0 16,0 0-1-16,-5 0 0 0,0 0 0 0,-8 0 0 15,4-4-3-15,-9 1-1 0,-4-9 0 0,4 4 0 16,-4-3-8-16,0 3 0 0,-5-8 0 0,5 5 8 16,-9-5-8-16,0 9 0 0,5-1 0 0,-5 0 0 0,0 8 0 15,-4 1 0-15,-5 6 0 0,5 5-11 0,4 4-7 16,-5 7-2-16,-3 5 0 0,-1 7 0 16,-9 8-21-16,5 8-5 0,-4 7-1 0,4 5 0 15,0-1-100-15,-5 13-20 0,5-1-4 0,-4 4-909 16</inkml:trace>
          <inkml:trace contextRef="#ctx0" brushRef="#br0" timeOffset="60553.1099">4374 9954 748 0,'-8'-16'33'0,"3"5"7"0,5-1-32 0,0-4-8 0,0 1 0 0,0-5 0 15,0 1 160-15,0-1 29 0,5-3 7 0,-1 3 0 0,0-3-76 0,1 7-16 16,-5 1-4-16,9 3 0 16,-1 0-20-16,-3 5-5 0,-5 7-1 0,0 0 0 0,13 11-23 0,0 9-5 15,-9 7-1-15,1 8 0 0,-1 0-17 0,-4 8-4 16,0 4-1-16,0 4 0 0,-9-1 22 0,9 5 5 16,0-1 1-16,-4-3 0 0,-5-4-21 0,1-4-4 15,3 4-1-15,1-4 0 0,-1-8-4 0,5 0-1 16,-4-4 0-16,0-4 0 0,4-3-12 15,0-1-8-15,0-7 8 0,-5-1-8 16,5-3-17-16,0-4-8 0,0-8-2 0,0 0-753 16,0 0-152-16</inkml:trace>
        </inkml:traceGroup>
        <inkml:traceGroup>
          <inkml:annotationXML>
            <emma:emma xmlns:emma="http://www.w3.org/2003/04/emma" version="1.0">
              <emma:interpretation id="{9162E856-4E96-457A-BB6B-F53708BC5695}" emma:medium="tactile" emma:mode="ink">
                <msink:context xmlns:msink="http://schemas.microsoft.com/ink/2010/main" type="inkWord" rotatedBoundingBox="10353,9982 11346,9895 11443,10996 10450,11083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3424.1844">8209 9486 1177 0,'0'0'52'0,"0"0"11"0,0 0-51 0,0 0-12 0,0 0 0 0,0 0 0 16,0 0 81-16,0 0 14 0,-4 8 2 0,-5 3 1 16,0-3-42-16,5 8-8 0,-5-1-1 0,0 5-1 15,0-1 0-15,0 9 0 0,5-1 0 0,-5 4 0 16,1 0-9-16,3 1-1 0,1 3-1 0,-1 0 0 16,5 0-1-16,-4-4 0 0,4 0 0 0,4-3 0 15,-4-5-11-15,9 0-3 0,-9-3 0 0,5-5 0 16,3-3-2-16,-3 0-1 0,-5-12 0 0,4 8 0 0,9-4-5 0,-4-1-2 15,4-3 0-15,-4-3 0 0,4-1-1 0,0-4 0 16,5 0 0-16,4-8 0 0,-5 5-9 16,5-9 8-16,5 1-8 0,-1-1 8 0,0-7-8 0,5 4 0 15,-9-5 0-15,9 1 0 0,4-4 0 0,0 0 0 16,0-4 0-16,4 3 0 0,-8 5 0 0,4 0 0 16,-4-1 0-16,0 5 0 0,-5 4 0 0,5-1 0 15,-5 4 0-15,-4 5 0 0,0-1 0 0,-5 4 0 16,10 0 0-16,-5 8 0 0,-5 0 0 0,1 4 0 15,-1 4 9-15,1 0-9 0,-1 4 0 0,-3-1 0 16,3 1 0-16,-8 4 0 0,4-1 8 0,-4 1-8 16,0-8 10-16,-5 7-10 0,0 1 33 0,-4 3 1 15,0-3 0-15,-4 0 0 0,-5 7-4 0,0-4-1 16,-4 5 0-16,0-5 0 0,0 1 11 0,-5-1 1 0,5 1 1 16,-4-1 0-16,-5 1-9 0,0-5-1 0,-5 1-1 15,6 0 0-15,-6-5-2 0,5 5 0 0,0-4 0 0,-4 3 0 16,4-3-29-16,-4-4 0 0,-1-1 0 0,1-3 0 31,4 0-81-31,0 0-23 0,5-8-4 0,-5 4-700 0,0-8-140 0</inkml:trace>
          <inkml:trace contextRef="#ctx0" brushRef="#br0" timeOffset="63590.6843">8665 8924 2343 0,'0'0'52'0,"-4"-7"10"0,-1-1 2 0,5 8 2 0,0 0-53 0,0 0-13 16,0 0 0-16,0 0 0 16,0 0-164-16,0 4-35 0,0 19-7 0,0-11-2 0</inkml:trace>
        </inkml:traceGroup>
        <inkml:traceGroup>
          <inkml:annotationXML>
            <emma:emma xmlns:emma="http://www.w3.org/2003/04/emma" version="1.0">
              <emma:interpretation id="{E700FAF9-BE0C-4191-8955-2E8484A252DF}" emma:medium="tactile" emma:mode="ink">
                <msink:context xmlns:msink="http://schemas.microsoft.com/ink/2010/main" type="inkWord" rotatedBoundingBox="13465,9739 16972,9431 17101,10900 13594,11208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66060.1171">13316 8764 1670 0,'4'-7'148'0,"-4"-5"-118"15,4 0-30-15,-4 12 0 0,0 0 136 0,0 0 22 16,0 0 4-16,0 0 1 0,0 0-70 0,0 8-13 16,0 8-4-16,0-1 0 0,-4 9-12 0,0 3-4 15,-5 8 0-15,0 0 0 0,0 0-28 0,5 4-7 16,-5 8-1-16,5 0 0 0,-5 4 10 0,5-5 2 16,-5 1 0-16,0-4 0 0,9-4-24 0,-4 4-12 15,-1-4 12-15,5-4-12 0,0 0-11 0,0-4-9 16,0-7-1-16,0 3-1 15,0-4-158-15,0-7-32 0,0-4-7 0,5-4-1 0</inkml:trace>
          <inkml:trace contextRef="#ctx0" brushRef="#br0" timeOffset="66332.1516">13978 8928 2091 0,'5'-11'46'0,"-5"3"10"0,0 8 1 0,0 0 2 16,0-12-47-16,0 12-12 0,0 0 0 0,0 0 0 16,-9-4 18-16,-4 0 2 0,-9 12 0 0,4-4 0 0,1 4 2 0,3 3 1 15,-3 5 0-15,-1 0 0 0,1 7 12 0,-1 8 2 16,1 4 1-16,4 4 0 0,-1 0 2 0,1 4 1 16,4-8 0-16,5 4 0 0,4-4 7 0,-4-3 2 15,4-1 0-15,4-4 0 0,0-3 12 0,1-1 2 16,-1-4 1-16,1 1 0 0,-1-8-26 0,-4 3-6 15,4-3-1-15,-4 4 0 0,-4-5 1 0,-5 5 0 16,0-1 0-16,-8-3 0 0,-1 8-33 0,-8-1 0 16,-5 1 0-16,-4 3 0 15,4-7-100-15,-4-1-21 0,0 5-4 0,5-9-1159 0</inkml:trace>
          <inkml:trace contextRef="#ctx0" brushRef="#br0" timeOffset="64644.6169">11236 9673 1850 0,'0'0'40'0,"0"0"9"0,-9-8 2 0,5 1 1 0,0 3-41 0,4 4-11 0,0 0 0 0,0 0 0 16,0 0 60-16,0 0 11 0,4-8 1 0,5 4 1 16,4-4-17-16,9 4-4 0,0-7-1 0,8 3 0 15,6 0-28-15,3-4-6 0,5 4-1 0,0 1 0 16,4-1-112-16,5-4-24 0,4 4-4 15</inkml:trace>
          <inkml:trace contextRef="#ctx0" brushRef="#br0" timeOffset="64475.7052">11381 9326 1443 0,'0'0'32'0,"0"0"6"0,9-12 2 0,4 5 0 0,-4-5-32 0,4 0-8 0,0 0 0 0,4 1 0 15,-3-5 65-15,3 1 11 0,-4-5 3 0,1 4 0 16,3-3-39-16,-4-4-8 0,0 3-2 0,1-3 0 16,-6-1-5-16,1 1-1 0,0 3 0 0,-5-7 0 15,1 4-3-15,-1-5-1 0,0-3 0 0,1 0 0 16,-5 4-3-16,0-1-1 0,0 1 0 0,0 0 0 15,0 3 8-15,4 5 2 0,-4-5 0 0,0 9 0 16,0 3 10-16,-4 0 1 0,4 5 1 0,0 7 0 16,0 0-26-16,0 0-12 0,0 0 10 0,0 0-10 0,0 0 0 15,-9 11 0-15,0 1 0 0,-4 4 0 0,4 3 8 0,1 5-8 16,-6-1 0-16,6 4 9 0,-1 4 1 0,-4 1 0 16,4 3 0-16,5 4 0 0,-5-4 5 0,4 8 1 15,1 4 0-15,0 3 0 0,4 5 11 0,4 3 2 16,-4 1 1-16,4 3 0 0,-4 5 3 0,5-5 1 15,4 4 0-15,-5 1 0 0,-4 3-18 0,4-8-4 16,1-3-1-16,-1-1 0 0,-4-7-11 0,0-1 0 16,4-7-12-16,-4-4 12 15,-4-4-47-15,4-7-1 0,-4-1-1 0,4-11-708 16,-5-5-142-16</inkml:trace>
          <inkml:trace contextRef="#ctx0" brushRef="#br0" timeOffset="65768.8889">12623 9435 864 0,'0'0'76'0,"0"0"-60"0,0 0-16 0,0 0 0 15,0 0 108-15,0-8 18 0,0 8 4 0,4-7 1 16,-4 7-79-16,0-12-16 0,-4 4-4 0,-1 0 0 15,5 8 8-15,-4-4 2 0,-5-3 0 0,5-5 0 16,-1 8 7-16,1-4 2 0,-9 4 0 0,4 0 0 16,-9 1-7-16,10-1-2 0,8 4 0 0,-14 0 0 15,1-4 6-15,-4 4 0 0,-1 0 1 0,5 4 0 0,-5-4 0 0,-4 7 0 16,5-3 0-16,-5 4 0 0,4-4-15 0,1 4-3 16,-5 4-1-16,4-1 0 0,1 1-10 15,-1 0-3-15,1 3 0 0,4 1 0 0,-5 3 3 0,5 1 0 16,0 3 0-16,0-3 0 0,-1 7-4 0,6-4 0 15,-1-3 0-15,0-1 0 0,0 1-7 0,1-1-1 16,3-3-8-16,5 0 12 0,0-1-12 0,0-3 9 16,0 0-9-16,0-12 8 0,9 7-8 0,4 1 0 15,0 0 0-15,0-8 8 0,9 0-8 0,5-4 0 16,-1-4 0-16,0-3 0 16,5-1-30-16,4-4 2 0,0 1 0 0,5-5 0 0,-10 1 12 0,1-5 4 15,0-3 0-15,4 0 0 16,-4-4-16-16,4-1-4 0,-5 1 0 0,-8 4 0 0,5-4 32 0,-10 7 16 15,1-3-1-15,-5 7-1 0,-4 5 11 0,0-1 3 0,-5 5 0 0,0 3 0 16,-4 8-4-16,0 0 0 0,0 0 0 0,0 0 0 16,-8 8 16-16,-1 7 4 0,-4 5 0 15,4-1 0-15,-4 8-20 0,4 5-3 0,-4-1-1 0,4 0 0 16,0 0-20-16,9 0 0 0,-4 1 0 0,4-5 0 16,4 0 0-16,1 1 0 0,-1-5 0 0,5 0 0 15,-1-3-66 1,6-8-18-16,-6-5-3 0,6 1-699 0,3-4-140 0</inkml:trace>
          <inkml:trace contextRef="#ctx0" brushRef="#br0" timeOffset="65035.532">12587 9373 2286 0,'0'0'50'0,"0"0"10"0,5-8 3 0,-5 8 1 0,0 0-51 0,0 0-13 15,4-8 0-15,-4 8 0 0,0 0 47 0,-4-8 6 16,-1 5 2-16,-3-1 0 0,-1 4-37 0,-4 0-7 16,-5 4-2-16,5-1 0 0,4 5 3 0,-4 4 1 15,-4 0 0-15,-5 3 0 0,4 1 3 0,-4-1 0 16,5 5 0-16,-1-1 0 0,-4 1-16 0,5-1-8 16,-1 1 8-16,9-4-13 0,-4-1 13 0,4 1 15 15,5-5-3-15,-1-3-1 0,1 0-11 0,4-8-16 0,0 0 4 0,0 0 1 16,0 0 0-16,0 0 0 0,13-4 0 0,0-4 0 15,5-7 11-15,0 3-8 0,-1-4 8 0,5-3-8 16,0-1 8-16,4 5 0 0,-4-1 0 0,-9 1-8 16,-4-5 8-16,4 8 8 0,-4 5-8 0,0-1 11 15,0 4-11-15,-9 4 0 0,0 0 0 0,0 0 0 16,0 0 0-16,0 0 0 0,0 0 0 0,0 0 0 16,4 12 0-16,0-1 0 0,-4 1 0 0,0 4 0 15,9-9 0-15,-4 5 0 0,-1 0 0 0,5 0-11 16,-1-1-96-16,1 1-19 0,0-4-4 0,0 3-544 15,4-3-109-15</inkml:trace>
          <inkml:trace contextRef="#ctx0" brushRef="#br0" timeOffset="66766.5215">14426 9303 1785 0,'0'0'79'0,"0"0"17"0,0 0-77 0,0 0-19 0,0 0 0 0,0 0 0 16,0 0 18-16,0 0 0 0,0 0 0 0,0 0 0 15,4 7 7-15,0 1 2 0,1 4 0 0,-5 0 0 16,4 3 34-16,1 1 7 0,-1-1 2 0,0 5 0 15,-4-4-32-15,5-1-6 0,4 1-2 0,-5-1 0 16,0-3-18-16,1 0-3 0,3-8-1 0,1 0 0 16,0-1 1-16,0-3 0 0,4 0 0 0,-4-7 0 0,0-1 19 0,-1 0 4 15,1-4 1-15,4-3 0 0,5-1-20 16,-1-3-4-16,-4-1-1 0,1-3 0 0,3-5-8 16,-4 1 8-16,1 0-8 0,-6-4 8 0,1-1-8 0,-5 5 0 15,-4 0 0-15,0 3 0 0,0 1 8 0,0 4 0 16,-8 3 0-16,-1 0 0 0,-4 9 2 0,0 3 0 15,-5 0 0-15,0 4 0 0,1 4 19 0,-5 3 4 16,4 5 1-16,-3 4 0 0,-6 7-11 0,1 1-3 16,-9-1 0-16,8 4 0 0,1 1-7 0,4 3-1 15,0-4-1-15,5 0 0 0,-1 5 17 0,9-5 4 16,-4 0 1-16,9 0 0 0,-5 5-33 0,9-1 0 16,0-4 0-16,0 0 0 0,9-3 0 0,0-1 0 15,-1 1 0-15,10-5 0 16,4 1-105-16,4-5-28 0,1-7-6 0,3 4-1031 0</inkml:trace>
        </inkml:traceGroup>
        <inkml:traceGroup>
          <inkml:annotationXML>
            <emma:emma xmlns:emma="http://www.w3.org/2003/04/emma" version="1.0">
              <emma:interpretation id="{D3A3AD17-D403-4F50-B637-12A2BCFB7810}" emma:medium="tactile" emma:mode="ink">
                <msink:context xmlns:msink="http://schemas.microsoft.com/ink/2010/main" type="inkWord" rotatedBoundingBox="19110,8798 22538,8498 22687,10194 19259,10495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8118.5129">16896 8878 1465 0,'0'0'32'0,"0"0"6"0,-5-4 2 0,1 0 2 0,-5 4-34 0,9 0-8 0,0 0 0 0,0 0 0 15,0 0 92-15,0 0 17 0,0 0 3 0,0 0 1 16,0 0-39-16,0 0-8 0,0 0-2 0,13 0 0 15,5-4-20-15,4 4-4 0,4-4 0 0,14 4-1 16,12-8-11-16,1 4-1 0,-5-4-1 0,9 1 0 16,5-5-14-16,3 4-2 0,-12 0-1 0,4 1 0 15,-4-1 3-15,-1 4 1 0,-3 0 0 0,-10 0 0 16,-8 0-41 0,0 0-8-16,-1 4-1 0,-8-4-1 0,-13 0-152 0,0 4-30 15</inkml:trace>
          <inkml:trace contextRef="#ctx0" brushRef="#br0" timeOffset="68370.5614">17567 8339 2026 0,'0'0'44'0,"0"0"10"0,0 0 2 0,-9 8 1 0,0 4-45 0,1 7-12 16,-10 9 0-16,-4 3 0 0,-4 8 63 0,4 0 10 15,0 0 3-15,0 8 0 0,-4-1-4 0,-1 5 0 16,5 0 0-16,5 3 0 0,4-3-12 0,-5 4-4 16,-4-1 0-16,0-3 0 0,9 0-28 0,0-1-7 15,-9-7-1-15,0 0 0 0,9 0-9 0,0-8-3 0,0 0 0 0,-1-7 0 16,-3-1-17-16,4-4-4 0,8-3-1 0,-3-5 0 31,-1 1-152-31,0-4-30 0,9-1-7 0,0-11-842 0</inkml:trace>
          <inkml:trace contextRef="#ctx0" brushRef="#br0" timeOffset="69033.7705">18458 7684 2052 0,'26'-19'91'0,"-22"11"18"0,-4-4-87 0,5 4-22 15,3 1 0-15,-3 7 0 0,-5 0 57 0,0 0 7 16,0 0 2-16,9 11 0 0,-5 9-10 0,0 7-3 16,-8 16 0-16,4 4 0 0,0 7 8 0,-9 9 2 15,-8-1 0-15,-5 16 0 0,-5-4-34 0,1 4-6 16,0 4-2-16,-5 4 0 0,-4-4-5 0,4-8-2 16,1-4 0-16,-1 8 0 0,0-12-14 0,-4 1 0 15,4-9 0-15,5-3 0 0,0-1 12 0,4-7 0 16,-9-12 0-16,13-3 0 0,5-1 6 0,0-8 1 15,-9-3 0-15,9-9 0 16,9 1-40-16,4-4-8 0,-13-4-2 0,4 0 0 0,-4-8 50 0,13 4 9 16,4-12 3-16,0-7 0 0,-8-1-31 0,4 1 8 15,18-9-8-15,3 5 0 0,-3-4 0 0,0-1 0 16,-1 5 0-16,9-1 0 16,1 5-23-16,-1 3-7 0,-8 1-2 0,4 7 0 0,-1 8 32 0,-3 0 0 0,-5 0 0 15,0 8 0-15,1 0 0 0,-1 7 0 0,-5 1 0 0,1 3 0 16,-4 1 0-16,3-1 0 0,6-3 0 15,-1 3 0-15,-9-7 0 0,9 4 0 0,0-5 0 0,1 1 0 16,8-4-18-16,-5 0 2 0,5-4 1 0,4-4 0 16,9-4 3-16,1-4 1 0,-15 4 0 0,10-8 0 15,9 1 2-15,-1-5 0 0,1 0 0 0,-5-3 0 16,-5-5-16-16,1 5-3 16,4-4-1-16,-4-5 0 0,-5 5 29 0,-4-4 13 0,0-1-1 0,0 5 0 15,-4-1 7-15,-1 5 1 0,-8-4 0 0,4-1 0 0,-4 9-10 0,0-5-2 16,-5 4 0-16,0 1 0 0,1-1 1 0,-5 5 0 15,-5-1 0-15,1 4 0 0,0 4-9 0,-5-4 0 16,0 1 9-16,-4 7-9 0,0 0 0 0,0 3 0 16,-5 5 0-16,5 8 0 0,-13-1 0 0,4 5 0 15,0 3 0-15,4 5 0 0,-4-1 0 0,5 0 0 16,-1 4 0-16,5-3 0 0,4 3 0 0,5-4 0 16,-5 1 0-16,9-5 0 0,9 0 8 0,-5 1-8 15,1-9 8-15,-1 5-8 0,5-5 0 0,4 1 0 16,0-8 0-16,0 4-8 15,5-1-61-15,-1-3-12 0,1-4-3 0,4 0-1072 0</inkml:trace>
          <inkml:trace contextRef="#ctx0" brushRef="#br0" timeOffset="69429.8585">19392 8624 1638 0,'0'0'72'0,"0"0"16"16,0 0-71-16,0 0-17 0,0 0 0 0,0 0 0 15,0 0 89-15,0 0 15 0,0 0 2 0,0 0 1 16,0 12-18-16,4-1-3 0,-4 5-1 0,0 4 0 0,0-1-23 0,-4 4-5 15,4 5-1-15,-4-1 0 0,4 4-4 0,0-3 0 16,0-1-1-16,0-4 0 0,0 1-26 0,-5-5-5 16,5-3 0-16,0-1-1 0,0-3-4 0,-4-4-1 15,4-8 0-15,0 0 0 0,0 0-14 0,0 0 0 16,0 0 0-16,0 0 0 0,0 0 28 0,0 0 4 16,0 0 0-16,0 0 0 0,0 0-20 0,0-8-4 15,0-8-8-15,4 1 12 0,1-1-12 0,-1 1 0 16,5-1 0-16,0-3 0 0,-1-5 0 0,6 1-10 15,3 3 2-15,1-7 0 16,4 4-96-16,4-5-18 0,-4 1-4 0,9 0-670 16,-5-5-135-16</inkml:trace>
          <inkml:trace contextRef="#ctx0" brushRef="#br0" timeOffset="69770.982">19932 8690 1324 0,'0'0'59'0,"0"0"12"0,0 0-57 0,8 4-14 0,6 0 0 0,3 4 0 16,-4-8 56-16,5 4 9 0,4-4 2 0,-5-4 0 15,1 0 49-15,4 0 9 0,-5-8 3 0,5 5 0 16,-4-5-42-16,-1 4-8 0,1-7-2 0,0 3 0 16,-1-4-19-16,1 1-4 0,-5-5-1 0,0 1 0 15,0-1-35-15,0 5-7 0,-8-1-2 0,3 0 0 16,-3 5-8-16,-5-1 8 0,0-4-8 0,-5 9 8 0,1-5-8 0,0 4 0 15,-5 0 0-15,0 0 0 0,-4 5 0 0,0-1 0 16,0 4 0-16,-5 4 0 0,1 3 8 0,-1 9 0 16,-4 0 0-16,-4-1 0 0,-1 9 2 0,1-1 0 15,-5 8 0-15,5 0 0 0,4-3 19 0,0 3 4 16,0 0 1-16,0 4 0 0,5-8-34 0,8 9 0 16,5-5 0-16,4 0 0 0,-5 0 0 0,10 0 0 15,-1-3 0-15,14-1 0 16,3-4-96-16,15 1-14 0,3-5-2 0,14 1-977 0</inkml:trace>
        </inkml:traceGroup>
        <inkml:traceGroup>
          <inkml:annotationXML>
            <emma:emma xmlns:emma="http://www.w3.org/2003/04/emma" version="1.0">
              <emma:interpretation id="{392A7866-ADD1-438A-82B7-A01B5B2EB9C0}" emma:medium="tactile" emma:mode="ink">
                <msink:context xmlns:msink="http://schemas.microsoft.com/ink/2010/main" type="inkWord" rotatedBoundingBox="23938,8885 24932,8798 25020,9805 24026,9892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0418.9861">21866 8296 1382 0,'44'4'123'0,"-44"-4"-99"16,0 0-24-16,0 4 0 0,-4 4 92 0,-5 0 14 15,5 0 2-15,-9 11 1 0,-5 5-22 0,1 3-5 16,3 8-1-16,-8 0 0 0,5 0-15 0,-1 0-3 16,1-4-1-16,-1 1 0 0,5-1-31 0,0-4-7 15,4-3 0-15,0-5-1 0,5 1 7 0,0-5 2 16,4-7 0-16,4 4 0 0,5-8-14 0,0-1-2 16,-1 1-1-16,10-8 0 0,4 1-4 0,4-5-1 15,9-4 0-15,5 0 0 0,-1 1-10 0,1-9 0 16,4 1 0-16,-1-1 0 0,1 1 0 0,0-9 0 15,0 5 0-15,4-4 0 0,-8-5 0 0,4 5 12 0,0 0-4 16,4 0 0-16,0 7-8 0,-4 4 0 0,0 5 0 16,-9 7 0-16,-4 4 24 0,-5 0 7 0,-4 8 1 15,-5 3 0-15,-8 5-32 0,-4 3 0 0,-1 5 0 0,-8 3 0 16,-5 4 0-16,-9-3 0 0,-4 3 0 0,-4 0 9 16,-9 0 9-16,4-3 2 0,-8-5 0 0,4 4 0 15,0-7-7-15,-1-5-1 0,-3 1 0 0,-1 0 0 16,5-9 16-16,0 5 4 0,-4-4 0 0,-1 0 0 15,-4-4-32-15,5-4 0 0,-5 0 0 0,-4-4 0 16,4-4-199-16,-4 0-45 0</inkml:trace>
          <inkml:trace contextRef="#ctx0" brushRef="#br0" timeOffset="70579.757">22103 7867 1497 0,'0'-19'66'0,"5"11"14"0,4 0-64 0,4 1-16 15,-4 3 0-15,-1 4 0 0,5 4 106 0,-4 3 18 16,-4 9 3-16,-1-8 1 0</inkml:trace>
        </inkml:traceGroup>
        <inkml:traceGroup>
          <inkml:annotationXML>
            <emma:emma xmlns:emma="http://www.w3.org/2003/04/emma" version="1.0">
              <emma:interpretation id="{D9FBE9AB-486D-4662-9560-5E309C867B27}" emma:medium="tactile" emma:mode="ink">
                <msink:context xmlns:msink="http://schemas.microsoft.com/ink/2010/main" type="inkWord" rotatedBoundingBox="27236,9149 29148,8982 29206,9650 27294,9818"/>
              </emma:interpretation>
              <emma:one-of disjunction-type="recognition" id="oneOf28">
                <emma:interpretation id="interp40" emma:lang="" emma:confidence="1">
                  <emma:literal>o</emma:literal>
                </emma:interpretation>
                <emma:interpretation id="interp41" emma:lang="" emma:confidence="0">
                  <emma:literal>O</emma:literal>
                </emma:interpretation>
                <emma:interpretation id="interp42" emma:lang="" emma:confidence="0">
                  <emma:literal>0</emma:literal>
                </emma:interpretation>
                <emma:interpretation id="interp43" emma:lang="" emma:confidence="0">
                  <emma:literal>.</emma:literal>
                </emma:interpretation>
                <emma:interpretation id="interp44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72169.8374">26508 8164 1612 0,'0'0'72'0,"0"0"14"15,0 0-69-15,0 0-17 0,0 0 0 0,-4 4 0 16,-5 4 132-16,0-5 24 0,1 1 4 0,-1 4 0 16,0 0-77-16,0 4-16 0,0-1-3 0,1 1-1 0,-1 4-15 0,0-1-4 15,0 5 0-15,1-1 0 0,-1 1-32 0,0-1-12 16,5 1 9-16,-5 7-9 0,4-4 0 0,1 1 8 16,0-1-8-16,-1 1 0 0,5-1 0 0,0 0 0 15,0-3 8-15,5-1-8 0,-1-3 0 0,5 0 0 16,0-1 9-16,-1 1-9 0,6-4 0 0,3-5 8 15,-4 1-8-15,9-4 0 0,-4 0 11 0,4-4-3 16,0-4 0-16,0 0 0 0,-1-8-8 0,6 5 0 16,-5-5 0-16,-5-4 0 0,-4 1 0 0,1-5 0 15,3-3 0-15,5-1 0 0,-4-3 16 0,4-4 5 16,0-4 1-16,-1 4 0 0,1-4-5 0,-8 7-1 16,-1-7 0-16,-4 8 0 0,-1 0-1 0,-3 7-1 15,-5-3 0-15,-5 7 0 0,-3 0 3 0,-6 9 1 16,1-1 0-16,-4 4 0 0,-5 0-18 0,4 4 0 15,-4 4 8-15,-4 4-8 16,-9 0-61-16,-5 3-16 0,1 9-3 0,-5-5-1131 0</inkml:trace>
          <inkml:trace contextRef="#ctx0" brushRef="#br0" timeOffset="71753.7684">24929 8371 806 0,'31'-8'72'0,"-10"4"-58"0,-12-4-14 0,-9-4 0 15,0 1 143-15,0-1 25 0,0 0 6 0,-4-3 1 16,4-5-45-16,4 5-9 0,1-5-1 0,3 1-1 16,1-1-35-16,9 1-8 0,4-1 0 0,4 4-1 15,0 5-48-15,5 3-10 0,4-4-1 0,0 12-1 16,5 4 27-16,-10 8 6 0,-3 3 0 0,-1 9 1 15,0 3-24-15,-4 4-5 0,-9 4 0 0,1 8-1 16,-14 0-5-16,0 0-1 0,0 0 0 0,-9 4 0 16,0-8 1-16,-8 4 0 0,3-8 0 0,-12 0 0 15,0-8-1-15,-1-3 0 0,5-5 0 0,1 1 0 16,-1-9 3-16,4-3 0 0,5-4 0 0,0 0 0 0,0-4 4 16,13 0 0-16,0 0 1 0,-5-8 0 0,5-4-9 0,0 1-1 15,5-5-1-15,3-3 0 0,5-1-10 16,5-3 0-16,-5-5 0 0,9-3 0 15,0-4-22-15,4-4-3 0,1-4-1 0,8 4 0 16,0 8 39-16,0-4 8 0,-4 0 2 0,8 4 0 0,-8 7-14 0,-5 5-9 16,5 3 12-16,-9 4-12 0,4 9 13 0,-4 3-4 15,-4 3-1-15,-1 5 0 0,-4 4-8 0,1 0 0 16,-6 3 0-16,6 5 0 0,-10 3 0 0,0 4 0 16,1 1 0-16,-5 3 0 15,-5 0-36-15,5-4 1 0,-8 1 0 0,-1-1-765 0,-4 0-154 16</inkml:trace>
        </inkml:traceGroup>
      </inkml:traceGroup>
      <inkml:traceGroup>
        <inkml:annotationXML>
          <emma:emma xmlns:emma="http://www.w3.org/2003/04/emma" version="1.0">
            <emma:interpretation id="{983479F8-ADD4-4926-925E-A941339D3EC5}" emma:medium="tactile" emma:mode="ink">
              <msink:context xmlns:msink="http://schemas.microsoft.com/ink/2010/main" type="line" rotatedBoundingBox="4056,13036 29690,10186 29844,11568 4210,14418"/>
            </emma:interpretation>
          </emma:emma>
        </inkml:annotationXML>
        <inkml:traceGroup>
          <inkml:annotationXML>
            <emma:emma xmlns:emma="http://www.w3.org/2003/04/emma" version="1.0">
              <emma:interpretation id="{9F69BBC4-6171-4062-9C84-D815A65164F0}" emma:medium="tactile" emma:mode="ink">
                <msink:context xmlns:msink="http://schemas.microsoft.com/ink/2010/main" type="inkWord" rotatedBoundingBox="4090,13341 6575,13065 6676,13970 4191,14246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73395.7092">1975 12344 1688 0,'-18'-23'37'0,"14"19"8"0,-5-4 2 0,-4 4 0 0,0 8-38 0,-5 4-9 0,0 8 0 0,1 3 0 15,4 9 31-15,-5 3 4 0,1 4 1 0,3 4 0 16,10 0-12-16,0 4-1 0,4-4-1 0,4 4 0 0,5-4-22 16,0 4 8-16,-1-1-8 0,6-3 0 0,-6 0 0 0,10-7 8 15,-1-1-8-15,1-4 0 0,0-7 0 0,-1-5 9 16,1-7-9-16,4-4 0 0,-5-8 10 0,1-4-10 15,4-7 8-15,0-5-8 0,-5-7 12 0,5 0-2 16,0-5-1-16,0 1 0 0,-5 0-1 0,5-8-8 16,-4 4 12-16,0-4-4 0,-1 0 12 0,-4 4 3 15,5 4 0-15,-5 3 0 0,-4-3 19 0,4 8 4 16,0 3 1-16,0 5 0 0,-4 7-2 0,4 0 0 16,-8 4 0-16,8 12 0 0,-5 0-21 0,1 3-4 15,0 5 0-15,0 7-1 0,4 1-19 0,-4-1 8 16,4 1-8-16,-4 3 0 0,4-8 0 0,0 5 0 15,-4-9 0-15,0 5 0 0,-1-8 0 0,5-5 0 16,1 1 0-16,-6-8 0 0,1 0 0 0,4 0 0 16,-4-8 0-16,4-3 0 0,0-1 22 0,1-4-2 15,-6 1-1-15,1-1 0 0,4-3-1 0,-4 3 0 0,0-3 0 16,0-1 0-16,-5 1-10 0,0-5-8 0,1 5 9 16,-1-1-9-16,-4 1 8 0,5-1-8 0,3 1 0 0,1 3 0 31,-4 4-76-31,-1 5-20 0,5-1-5 0,-1-4-622 0,1 8-124 0</inkml:trace>
          <inkml:trace contextRef="#ctx0" brushRef="#br0" timeOffset="73829.2447">3357 12348 1875 0,'13'-15'83'0,"-13"7"17"0,4-4-80 0,1 1-20 16,3 3 0-16,5 0 0 0,-8-4 66 0,4 1 9 15,-1-1 1-15,1-4 1 0,-4 1-25 0,3 3-4 16,-3-4-2-16,-5 5 0 0,0-1-11 0,0 0-3 16,0 4 0-16,-5 1 0 0,5 7-8 0,-8 0-3 15,-6 0 0-15,1 7 0 0,-4 1-7 0,-1 8-2 16,-8-1 0-16,4 9 0 0,0 3-12 0,0 0 0 15,-4 5 0-15,4 3 0 0,0 4 0 0,4-4 0 16,1 0 0-16,8-4 0 0,9 0 0 0,0-7 8 16,-4-1-8-16,4-3 0 0,4-1-9 0,5-7-5 15,4-4-1-15,-4-1 0 0,4-3-2 0,0-4-1 16,0-4 0-16,0-3 0 0,0-9 2 0,1 4 1 0,3-7 0 0,-4-1 0 16,5-3 15-16,-5 0 0 0,5-5 0 15,-5 1 0-15,0 0 0 0,-4 3 0 0,-1 1 0 0,1 3 0 16,0 5 22-16,-5-1 1 0,1 8 0 0,-5 8 0 15,0 0 3-15,0 0 1 0,-9 8 0 0,5 4 0 16,-10 3-19-16,6 5-8 0,3 3 8 0,1 1-8 16,0 3-17-1,-1 0-9-15,5-7-2 0,5 3-722 0,-5 5-145 0</inkml:trace>
          <inkml:trace contextRef="#ctx0" brushRef="#br0" timeOffset="74271.1045">3778 12208 2066 0,'0'0'92'0,"0"0"18"0,0 0-88 0,0 0-22 15,0 0 0-15,0 0 0 0,-5 8 72 0,1 3 11 16,8 1 1-16,-8 4 1 0,-5-1-37 0,9 1-8 16,13 3-2-16,-8 5 0 0,-5-5-29 0,4-3-9 15,5 0 0-15,0-1 0 0,8-3 0 0,-4-4 0 16,-4-4 0-16,9-1 0 0,4-3 0 0,-5-7 0 15,5-5 0-15,0 0 0 0,0-7 0 0,4 3 0 16,-4 1 0-16,0-5-9 0,-4-3 9 0,4-1 0 16,0 1 0-16,0 3 0 0,-9 1 0 0,4 3 0 15,1 8 8-15,-5 5-8 0,5-1 19 0,-5 8-1 16,-5 3 0-16,6 9 0 0,3 3-6 0,-8 5-2 0,0 3 0 16,0 8 0-16,-1 8 0 0,-3 0 0 0,-5-4 0 0,0 4 0 15,-5 0-2-15,1-4 0 0,0 4 0 0,-5-8 0 16,-4 4-8-16,4-8 12 0,0 4-12 0,-4 0 12 15,-5-4-12-15,1 1 10 0,-5-9-10 0,4 0 10 16,-4 1-10-16,0-5 8 0,-4-3-8 0,0 0 8 16,-1-5 13-16,1-3 3 0,4 0 0 0,0-4 0 15,-4-4 12-15,4 4 2 0,0-8 1 0,5 0 0 16,3-4-17-16,6 0-3 0,-1 0-1 0,0-3 0 16,5-1-8-16,4-4-2 0,0-3 0 0,13-1 0 15,4-3-8-15,10 0-16 0,-5-12 4 0,17 3 1 16,1-3-103-16,-1 0-21 0,9-4-4 15,1 0-1060-15</inkml:trace>
        </inkml:traceGroup>
        <inkml:traceGroup>
          <inkml:annotationXML>
            <emma:emma xmlns:emma="http://www.w3.org/2003/04/emma" version="1.0">
              <emma:interpretation id="{45BA8587-114A-4488-98A8-9F667F1DAA20}" emma:medium="tactile" emma:mode="ink">
                <msink:context xmlns:msink="http://schemas.microsoft.com/ink/2010/main" type="inkWord" rotatedBoundingBox="8880,12847 10211,12699 10293,13429 8961,13577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75497.0956">6643 11888 1094 0,'0'-12'97'0,"0"1"-77"15,0-1-20-15,4 0 0 0,0-3 113 0,1 7 19 16,-5 8 4-16,0 0 1 0,0 0-6 0,0 0-2 16,0 0 0-16,-5 16 0 0,1 3-63 0,4 8-13 15,-4 5-2-15,-5 3-1 0,4 4-21 0,1 4-4 16,0-4-1-16,-1 0 0 0,-3 3-10 0,3-6-2 16,5-1-1-16,0 0 0 0,0-8-11 0,5-4 0 15,-1-3 0-15,0-4 8 0,5-1-8 0,-5-3 0 0,10-8 0 0,-1-4 0 16,4 0 0-16,-3-8 8 0,3-4-8 0,5-3 0 15,0-5 0-15,0-3 8 16,0-5-8-16,0 1 0 0,4-4 0 0,-4-4 0 0,0 4 8 0,0-4-8 16,-5 3 0-16,1 5 0 0,0 4 0 0,-1 7 0 15,-4 4 12-15,-4 5 1 0,0 3 0 0,-5 8 0 16,5 3 4-16,-5 9 1 0,1 3 0 0,-1 9 0 16,1 3-18-16,-1 0 10 0,0 4-10 0,-4 4 8 15,5-8-8-15,-1 5 10 0,0-5-10 0,1-4 10 16,-1 0-10-16,5-3 0 0,-5-5 0 0,5-3 0 0,-4-4 9 15,3-9-9-15,1 1 10 0,0-4-10 0,4-4 15 0,-4-3-3 16,-5-5-1-16,5-4 0 0,4-7-11 0,5 0 0 16,-5-1 0-16,0-3 8 0,0-4-8 0,0-1 0 15,0-7 0-15,1 4 0 0,-6-4-11 0,6 4-1 16,-1-4 0-16,4 0 0 16,1 0-61-16,-1 0-13 0,5 4-2 0,-4 0-615 15,4 0-122-15</inkml:trace>
          <inkml:trace contextRef="#ctx0" brushRef="#br0" timeOffset="75845.552">7682 12220 1688 0,'0'0'75'0,"9"-12"15"0,0 4-72 0,0-4-18 0,4 1 0 0,4-1 0 15,1 0 59-15,-5-3 8 0,0-5 1 0,1 1 1 16,3-5-29-16,-4 1-7 0,0 0-1 0,5-1 0 16,-5 1-12-16,0-1-2 0,-8 1-1 0,3-4 0 15,-3 3-5-15,-5 5 0 0,0-1-1 0,-5 1 0 16,1 3 19-16,-5 1 4 0,-4 7 1 0,-4 0 0 16,3 4 1-16,-3 8 0 0,-1 4 0 0,-8 7 0 15,-5 1 6-15,5 3 2 0,-5 9 0 0,5-1 0 16,0 4-3-16,-1 4 0 0,5 0 0 0,0 1 0 15,5-1-21-15,4 4-5 0,0 4-1 0,4-8 0 16,4-4-14-16,1 0 0 0,4-4 0 0,4-3 0 16,5 3 0-16,9-7 0 0,-1-1 0 0,1 1 0 15,8-5-36-15,5-3-1 0,8-4 0 0,5-1 0 16,-4-3-200-16,8 0-40 0</inkml:trace>
        </inkml:traceGroup>
        <inkml:traceGroup>
          <inkml:annotationXML>
            <emma:emma xmlns:emma="http://www.w3.org/2003/04/emma" version="1.0">
              <emma:interpretation id="{7D86876C-177D-4F5A-8B71-836094FA6E34}" emma:medium="tactile" emma:mode="ink">
                <msink:context xmlns:msink="http://schemas.microsoft.com/ink/2010/main" type="inkWord" rotatedBoundingBox="12040,12406 14146,12172 14234,12958 12127,13192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76373.0881">10381 11405 1324 0,'4'-8'118'0,"0"0"-94"15,-4 0-24-15,0 0 0 0,5 1 108 0,-5-1 16 16,0 0 4-16,-5 4 1 0,1-4-41 0,0 4-8 16,-1 1-1-16,-4-5-1 0,-4 8-12 0,-4 0-2 15,4 0-1-15,-5 0 0 0,0 4-3 0,1 0 0 16,-5 3 0-16,0 1 0 0,-4 4-2 0,-5 0-1 15,5 7 0-15,-9 1 0 0,0 7-26 0,-1 4-6 16,-7 8-1-16,12-4 0 0,0 4-3 0,0 0-1 16,1 8 0-16,3-4 0 0,5 0 0 0,5 0-1 15,8-1 0-15,-4-3 0 0,9 0-19 0,-1-3-16 16,14-1 4-16,0 0 0 0,4-4-10 0,0 0-2 16,5-7 0-16,4-5 0 15,8-3-172-15,5-5-34 0,0-7-7 0</inkml:trace>
          <inkml:trace contextRef="#ctx0" brushRef="#br0" timeOffset="76733.7391">10903 11713 2325 0,'0'0'51'0,"0"0"10"0,-5-4 3 0,1-4 2 0,-5 0-53 0,0 4-13 0,1 0 0 0,-6 4 0 15,1-3 48-15,-4 3 8 0,-5 0 0 0,0 7 1 16,-4-3-5-16,-5 4-2 0,0 4 0 0,-4-1 0 15,0 13-29-15,0 3-5 0,4 0-2 0,5 1 0 0,4 3-14 0,-4-4 8 16,-1 4-8-16,10-3 0 0,3-5 0 0,1 0 0 16,5 1 0-16,3-9 0 0,5 1 0 0,5 0 0 15,3-9 0-15,1 1 0 0,4-8-16 0,5 0 4 16,-5-4 1-16,5-3 0 16,-1-5-13-16,9 0-2 0,5-11-1 0,0-1 0 0,0-3 17 0,4 0 10 15,-5-4-12-15,5-1 12 0,-8 5 0 0,-1-4 0 16,0 0 0-16,1 3 0 0,-5 5 0 0,-9 7 14 15,0 1-1-15,-9 3 0 0,5 0 23 0,-9 12 5 16,0 0 1-16,0 0 0 0,0 0-6 0,-9 12-2 16,5 8 0-16,0-1 0 0,-10 8-15 0,6 1-3 15,-1-1-1-15,-4 0 0 16,4 4-43-16,0-3-9 0,0-1-2 0,1 0 0 16,-1 1-138-16,0-9-28 0,0 5-6 0</inkml:trace>
          <inkml:trace contextRef="#ctx0" brushRef="#br0" timeOffset="77132.2831">11368 11568 1677 0,'13'-3'74'0,"-13"3"16"0,0 0-72 0,9 7-18 0,-5 5 0 0,0 4 0 15,1-1 132-15,-1 1 24 0,-4 7 4 0,0 1 0 16,0-1-57-16,0 4-12 0,0 1-3 0,0-1 0 15,0 0-28-15,5-3-7 0,-5-1-1 0,0 0 0 16,0-3-32-16,0-5-6 0,0 1-2 0,4-4 0 0,-4-1-3 0,0-11-1 16,0 0 0-16,0 0 0 0,0 0-8 0,0 0 0 15,0 0 0-15,0 0 0 0,0 0 0 0,-4-7 0 16,4-5 0-16,0-4 0 0,0-3 0 0,8-1 0 16,-3-7 0-16,8-4 0 0,0 0 0 0,0-1 0 15,5 5 0-15,-1 4 0 0,-3 3 0 0,3 1 0 16,1 7 0-16,4 0 0 0,-5 5 28 0,1 3 3 15,-1 4 1-15,1 4 0 0,4-4-32 0,-5 7-15 16,5 1 2-16,-4 0 0 0,-5 8 13 0,4-5 0 16,1 9 0-16,0-5 0 0,-5 5-13 0,4-1-3 15,1 1-1-15,-5-5 0 16,-4 1-172-16,-5 4-35 0,22 7-6 0,-12-12-2 0</inkml:trace>
        </inkml:traceGroup>
        <inkml:traceGroup>
          <inkml:annotationXML>
            <emma:emma xmlns:emma="http://www.w3.org/2003/04/emma" version="1.0">
              <emma:interpretation id="{2679335E-E8ED-4775-8210-A3838A8098CA}" emma:medium="tactile" emma:mode="ink">
                <msink:context xmlns:msink="http://schemas.microsoft.com/ink/2010/main" type="inkWord" rotatedBoundingBox="16188,11911 20339,11450 20438,12337 16287,12799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79248.0887">14395 11217 518 0,'0'0'23'0,"0"-11"5"0,0 3-28 0,0-4 0 16,0 4 0-16,-4 1 0 0,-5-1 116 0,4 0 19 15,1 0 3-15,-5 0 1 0,0 1-72 0,1 3-15 16,-5-4-2-16,-1 4-1 0,1 0 8 0,0 4 2 16,-4-4 0-16,3 4 0 0,-3 0-9 0,-1 4-2 15,-4-4 0-15,5 8 0 0,-5 0-5 0,0 0-2 16,4 3 0-16,-4 1 0 0,0 0-5 0,1 3-2 15,3 1 0-15,-4-1 0 0,5 5-18 0,-1-1-4 16,5 5-1-16,4-1 0 0,-4 1-11 0,4-1 0 16,0 4 0-16,5-3 8 0,4-1-8 0,-4-3 0 15,4-1 0-15,0 1 0 0,4-5 0 0,0-3 0 0,5 0 0 16,4-5 0-16,0-3 0 0,5-4 0 0,-5 0 0 16,5-4 0-16,-1-3 0 0,1-5 0 0,4 0 0 0,-5-3 8 15,1-1-8-15,-1 4 0 0,-3-7 0 0,3-1 8 16,-4 1-8-16,5-5 0 0,-5 5 0 0,4-4 0 15,1-1 8-15,-5 1-8 0,0-1 0 0,5 1 8 16,-5 3 22-16,0 1 4 0,0 3 1 0,1 5 0 16,-1 3 17-16,-9 4 4 0,0 0 1 0,-4 4 0 15,0 0-30-15,9 8-7 0,-4 0 0 0,3 7-1 16,-8-3-19-16,5 7 0 0,-1 1 0 0,1-1 0 16,-1 1 0-16,0 3 0 0,1 1 0 0,-1-5-12 15,1 5-120-15,3-1-23 0,-3-3-5 0</inkml:trace>
          <inkml:trace contextRef="#ctx0" brushRef="#br0" timeOffset="79578.7589">15202 10863 1414 0,'13'-36'63'0,"-13"21"13"0,5-1-61 0,-5 5-15 15,-5-1 0-15,5 4 0 0,-4-4 92 0,0 8 16 16,-5 1 4-16,0 3 0 0,-8 3-45 0,-1 5-9 16,-8 4-2-16,-1 4 0 0,1 3-26 0,0 1-6 0,-1-1 0 15,5 8-1-15,0-3 9 0,5 3 1 0,4 4 1 0,0-3 0 16,-1-1-14-16,10 4-4 0,0-4 0 0,4 1 0 16,0-1-7-16,4-8-1 0,-4 1-8 0,4-4 12 15,-4-5 0-15,5 1-1 0,-1-4 0 0,1 3 0 16,-5-3 6-16,0 4 2 0,-5 0 0 0,5-1 0 15,-9 5 7-15,5 0 2 0,-5-5 0 0,1 9 0 16,-6-1-12-16,-8 1-3 0,5-1 0 0,-5 5 0 16,0-1-21-16,-9 4-5 0,-4 1-1 0,-4-1-737 15,-5-4-147-15</inkml:trace>
          <inkml:trace contextRef="#ctx0" brushRef="#br0" timeOffset="80024.4216">15685 10765 691 0,'0'0'61'0,"0"0"-49"16,0-8-12-16,0-3 0 0,4 3 152 0,1 0 27 15,-5 8 5-15,0-8 2 0,0 8-59 0,0 0-12 0,0-12-3 0,0 12 0 16,0 0-34-16,0 0-7 16,-9-3-2-16,0 3 0 0,-4 0-45 0,0 3-8 0,0 5-3 0,-5 0 0 15,0 4-13-15,1-1 8 0,-5 5-8 0,4 4 0 16,-4-1 12-16,1 4-3 0,-1 5-1 0,4-1 0 15,1-4 4-15,3 5 0 0,1-1 0 0,4 4 0 16,1 0 25-16,3-3 6 0,1 3 1 0,4-4 0 16,4 1-20-16,-4-1-3 0,5-4-1 0,-1 1 0 15,0-5 16-15,1-3 4 0,-1 3 0 0,1-7 0 16,-1 0-20-16,-4-5-3 0,0 5-1 0,0-4 0 16,-4 4-16-16,-1-1 0 0,-4 5 0 0,-8 0 0 0,-1-1 0 15,-4 5 0-15,-8-1 0 0,-1 5-9 16,0-5-140-16,1 4-28 0,-10 1-6 0,9-5-770 15</inkml:trace>
          <inkml:trace contextRef="#ctx0" brushRef="#br0" timeOffset="80247.6728">15939 11015 2156 0,'-4'-4'96'0,"4"4"19"0,0 0-92 0,4 8-23 16,-4-1 0-16,0 5 0 0,0 4 52 0,0 3 5 15,0-3 2-15,0 7 0 0,0-3-11 0,-4 3-3 0,0 0 0 0,-1 1 0 16,1-1-32-16,-1 1-13 0,-3-5 11 0,3 1-11 31,1-1-100-31,-5 1-27 0,5-5-5 0,4 1 0 0</inkml:trace>
          <inkml:trace contextRef="#ctx0" brushRef="#br0" timeOffset="80374.1275">16150 10769 2224 0,'4'-12'49'0,"1"-3"11"0,3-1 1 0,-3 4 1 16,-1 1-50-16,1 3-12 0,-5 8 0 0,0 0 0 15,0 0-50-15,0 12-13 0,-5-1-2 0</inkml:trace>
          <inkml:trace contextRef="#ctx0" brushRef="#br0" timeOffset="80804.9554">16747 11003 1177 0,'17'-23'52'0,"-8"15"11"0,0 0-51 0,-5-4-12 16,5-3 0-16,0 3 0 0,-5-4 115 0,-4-3 20 16,4 7 4-16,-4-3 1 0,-8 3-29 0,3 0-6 15,-4 0-1-15,-4 1 0 0,-4 3-32 0,-1 4-6 16,-4 0-2-16,-4 4 0 0,0 4-32 0,-5 0-6 16,-4 8-2-16,-5-1 0 0,10 5-14 0,-6 0-10 0,6 7 12 15,3 0-12-15,1-3 0 0,9-1 0 0,3 9 0 0,1-5 0 16,-4 0 0-16,12-3 0 0,5-1 0 0,0 1 0 15,5-8 0-15,3-1 0 0,6 1 0 0,8-8-9 16,4 4-3-16,-4-8-1 16,9 0 0-16,-1-8 0 0,10 0 4 0,-5 0 1 0,4-3 0 0,-4-1 0 15,5-4 8-15,4 5 0 0,-9-1 0 0,0 4 0 16,-9 0 14-16,1 4 5 0,-10 8 1 0,-4 4 0 16,-4 4 16-16,-5 3 3 0,-4 5 1 0,0 7 0 15,-8-3-20-15,-1 3-3 0,-4 0-1 0,4-3 0 16,-4 3-6-16,4 0-2 0,-8 1 0 0,-1-1 0 15,0 4-8-15,-4-4 0 0,-4 5 0 0,-9 3-769 16,4 0-156-16</inkml:trace>
          <inkml:trace contextRef="#ctx0" brushRef="#br0" timeOffset="81192.7758">17453 10792 2289 0,'0'0'50'0,"4"-7"10"0,1-1 3 0,8 4 2 0,4 8-52 0,-3 0-13 16,-6 3 0-16,5 9 0 0,5 0 28 0,-9-1 4 0,0 5 0 16,-5 7 0-16,5-4-12 0,0 9-3 0,-5-1 0 0,0 0 0 15,-8 0-1-15,8 0-1 0,1 1 0 16,-5-1 0-16,-5-4-15 0,1-3 9 0,4-1-9 0,0-4 8 15,0-3-8-15,0-4 0 0,0-12 9 0,0 0-9 16,0 0 0-16,0 0 8 0,0 0-8 0,0 0 0 16,-4-8 0-16,4-4 0 0,-5-3 0 0,10-9 0 15,-1-7 0-15,5 0 0 0,4-4 0 0,4 0 0 16,1-4 0-16,4 0 9 0,9 4-9 0,-1 3 0 16,-8 5 36-16,5 4 1 0,-1 3 0 0,5 5 0 15,-5 3 1-15,-4 4 0 0,-5 4 0 0,5 8 0 16,9 0-38-16,-5 8 0 0,-12-1 0 0,7 9 0 15,1-1 0-15,-4 5 0 0,-14-1 0 0,5 4 8 0,-4 5-8 16,-5-1 0-16,4 0 0 0,-4 4 0 16,-9 0-124-16,0 0-25 0,9 0-6 15,-4-3-1-15</inkml:trace>
        </inkml:traceGroup>
        <inkml:traceGroup>
          <inkml:annotationXML>
            <emma:emma xmlns:emma="http://www.w3.org/2003/04/emma" version="1.0">
              <emma:interpretation id="{2413B467-31FC-4366-BF05-D02C4C9469D9}" emma:medium="tactile" emma:mode="ink">
                <msink:context xmlns:msink="http://schemas.microsoft.com/ink/2010/main" type="inkWord" rotatedBoundingBox="21989,11107 25187,10752 25323,11975 22125,12330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82023.4095">19712 10543 403 0,'0'0'36'0,"0"0"-36"0,0 0 0 0,0 0 0 16,0 0 137-16,0 0 21 0,0 0 4 0,0 0 1 15,14-4-47-15,-1 0-10 0,0 0-2 0,4 0 0 16,1 0-17-16,4-4-4 0,4 5-1 0,5-1 0 16,-5 0 5-16,9-4 1 0,9 4 0 0,4 0 0 15,1-4-16-15,3 4-2 0,5-7-1 0,9 3 0 0,-4 4-30 16,8-4-7-16,0 0 0 0,0 1-1 0,-8 3-23 0,-1 4-8 16,-8 0 0-16,-1 0 9 15,-8 0-53-15,-9 0-10 0,-4 0-2 0,-5 4-1 16,-4-4-169-16,-9 0-34 0,1-8-6 15,-14 8-2-15</inkml:trace>
          <inkml:trace contextRef="#ctx0" brushRef="#br0" timeOffset="82307.6881">20515 10063 1375 0,'-13'-16'30'0,"13"9"6"0,-4-5 2 0,4 0 1 0,0 1-31 0,0 3-8 0,0 8 0 0,0 0 0 16,0 0 80-16,0 0 14 0,0 0 3 0,0 0 1 16,-5 15-3-16,1 1-1 0,0 7 0 0,-1 12 0 15,5 4-30-15,-4 4-5 0,4 4-2 0,-5 8 0 16,5-1-11-16,0 5-2 0,0-1-1 0,0 5 0 16,-4-9-19-16,0 1-3 0,4 0-1 0,0 3 0 15,-5-7-11-15,1 3-9 0,-1-3 12 0,-3-4-12 16,-6-4 9-16,6-4-9 0,-5 0 0 0,4-4 9 15,-4 0-40 1,4-8-8-16,-4 1-1 0,4-5-1 0,-4-4-181 0,4-3-36 16,-13 7-7-16,22-23-2 0</inkml:trace>
          <inkml:trace contextRef="#ctx0" brushRef="#br0" timeOffset="83267.4899">21208 10586 1094 0,'0'0'97'0,"5"-8"-77"0,-1 0-20 0,5 0 0 16,-5 0 93-16,5 1 15 0,-9 7 4 0,0 0 0 0,0 0-14 0,5 0-2 16,-1 7-1-16,5 1 0 15,-9 8-51-15,8-1-9 0,-3 5-3 0,4-1 0 0,-9 5 27 16,4-1 5-16,0 5 0 0,1-1 1 0,-1 0-52 0,1 0-13 16,-1-3 0-16,0-5 0 0,5 5 0 0,-5-9 0 15,1 1 0-15,-5-4 0 0,4-1 0 0,-4-11 0 16,0 0 0-16,0 0 0 0,0 0 54 0,0 0 8 15,0 0 2-15,5-11 0 0,-5-5-14 0,-5 4-2 16,5-7-1-16,0-1 0 0,0 1-24 0,0-8-5 16,-4 7-1-16,8-3 0 0,1-1-17 0,3 1 0 15,-3-1 0-15,4 1 0 0,-1 0 26 0,1 3 2 16,0-3 0-16,0 3 0 16,4 1-45-16,4 3-9 0,1 1-2 0,4-1 0 15,-5 4-75-15,10-3-15 0,-5 3-3 0,0 0-591 16,4-3-117-16</inkml:trace>
          <inkml:trace contextRef="#ctx0" brushRef="#br0" timeOffset="83620.0533">21989 10348 1162 0,'0'0'52'0,"0"0"10"0,9 8-50 0,-9-1-12 0,0 1 0 0,0 8 0 15,0-5 89-15,0 9 15 0,-4-4 4 0,-1 3 0 16,1 1-15-16,4-5-2 0,0 1-1 0,-4-1 0 15,4 1-24-15,-5 0-5 0,5-5-1 0,5 1 0 16,-1 0-26-16,-4-12-6 0,0 0 0 0,9 7-1 16,0 1 7-16,4-4 2 0,-5 0 0 0,6-4 0 15,3-4-3-15,1 0 0 0,-5 4 0 0,4-8 0 16,-3 1-7-16,3-1-2 0,-4 0 0 0,-4 0 0 16,4 0-12-16,-4 1-2 0,-5-1-1 0,5 0 0 15,-9 8-9-15,0-8 0 0,5 0 0 0,3 1 0 16,-8 7-50-16,5-4-2 0,-1-4-1 0,-4 8-670 15,9-4-133-15</inkml:trace>
          <inkml:trace contextRef="#ctx0" brushRef="#br0" timeOffset="83889.8121">22476 10586 1382 0,'0'0'123'0,"0"0"-99"16,0-8-24-16,0 8 0 0,5-4 31 0,3-4 1 0,1 0 0 0,4 1 0 16,5-1 24-16,0-4 4 0,12-4 2 0,1 5 0 15,0-5-25-15,-1 1-5 0,1-1 0 0,0-4-1 16,-5 1-2-16,0-1 0 0,1 1 0 0,-1-4 0 16,-8-1-6-16,-1 5-2 0,1-9 0 0,-9 13 0 15,-5-5 9-15,0 1 2 0,1-1 0 0,-5 5 0 16,-5-1-12-16,-3 0-3 0,3 1 0 0,-8 3 0 15,4 4 44-15,0 1 9 0,-8 3 2 0,-5 4 0 16,9 4-36-16,-5 3-8 0,-4 5 0 0,5 8-1 16,-5 3-7-16,4 0-2 0,1 5 0 0,-5 3 0 15,9 0-9-15,-1 4-1 0,1 0-8 0,4 8 12 16,5-4-12-16,4-4 8 0,4 0-8 0,1 0 0 0,8 1 0 16,-4-5 0-16,4 0 0 0,9 0 0 15,0 0-33-15,0-3-7 0,4-1 0 16,5-4-717-16,0-3-143 0</inkml:trace>
        </inkml:traceGroup>
        <inkml:traceGroup>
          <inkml:annotationXML>
            <emma:emma xmlns:emma="http://www.w3.org/2003/04/emma" version="1.0">
              <emma:interpretation id="{E5EC896A-C1AA-4AF0-B7A6-CC4387F68160}" emma:medium="tactile" emma:mode="ink">
                <msink:context xmlns:msink="http://schemas.microsoft.com/ink/2010/main" type="inkWord" rotatedBoundingBox="25634,10637 29690,10186 29844,11568 25788,12019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85136.8064">25315 10090 2127 0,'0'0'47'0,"0"0"9"0,0-7 3 0,0 7 1 0,-4-8-48 0,-5 0-12 0,-4 0 0 0,4 0 0 16,-9 1 12-16,-4 7 0 0,5-4 0 0,-10 4 0 15,5 0-12-15,-4 0 0 0,4 4 0 0,-4 3-11 16,4 1 11-16,-4 4 12 0,4 0-2 0,0 7-1 16,0-7-9-16,4 7 0 0,5 1 0 0,-4-1 0 15,8 1 0-15,0-1-12 0,0 1 2 0,5-1 1 16,-1-3 9-16,10-4 0 0,-1 3 0 0,5-3 0 16,4 0 0-16,0-1 0 0,1-3 0 0,7-4 0 15,1-4-8-15,0 0 0 0,5 0 0 0,-1 0 0 16,0-8-7-16,5 0-1 0,-9 1 0 0,4-5 0 0,5-4 16 15,-9-3 0-15,0-1 0 0,0-3 0 0,4 3 0 0,-4-3 0 16,-4 0 0-16,4 7 0 0,-9 0 24 0,0 1 7 16,-4 3 1-16,-1 0 1 0,-8 12 4 0,0 0 1 15,0 0 0-15,0 0 0 0,0 0-10 0,0 12-1 16,-4 4-1-16,0 3 0 0,-1 1-26 0,1 3 0 16,-1 0-12-16,1 5 12 15,4-5-40-15,0 4-1 0,-4-3 0 0,4-1-644 16,4 1-129-16</inkml:trace>
          <inkml:trace contextRef="#ctx0" brushRef="#br0" timeOffset="85375.5269">25912 9603 1958 0,'30'-66'43'0,"-17"34"9"0,1 5 1 0,3-4 3 0,-4 4-45 0,5 3-11 0,-1 1 0 0,-3 7 0 15,-6 1 53-15,-3 11 9 0,-5 4 2 0,0 0 0 16,9 8 0-16,-5 3 0 0,0 9 0 0,-4 7 0 16,0 8-52-16,0 4-12 0,-4 4 0 0,-5 4 0 15,5 4 0-15,-5-1 0 0,0 5 0 0,-4 3 0 16,0-3 54-16,0-1 8 0,4 1 2 0,-4 4 0 16,0-1-154-16,-5-7-30 0,0-1-7 15,1 1-581-15,-1-8-116 0</inkml:trace>
          <inkml:trace contextRef="#ctx0" brushRef="#br0" timeOffset="85809.537">26719 9747 806 0,'0'0'17'0,"0"0"4"0,0 0 1 0,0 0 2 0,0 0-24 0,-5 0 0 16,-8 0 0-16,13 0 0 16,0 0-29-16,0 0-11 0,-9 0-1 0,9 0-1 0,0 0 42 0,0 0 0 15,0 0 0-15,0 0 0 0,0 0 67 0,0 0 15 0,0 0 3 0,0 0 1 16,0 0 9-16,0 0 1 0,0 0 1 0,0 0 0 16,0 0 4-16,0 0 1 0,0 0 0 0,0 0 0 15,9 8-12-15,-9-8-2 0,5 4-1 0,8 4 0 16,-4-4-28-16,-1-1-6 0,1 1-1 0,-4 4 0 15,3-4-41-15,1 4-11 0,-5 0 0 0,1 3 0 16,-5-11 35-16,4 16 5 0,-4 0 0 0,0-1 1 16,-4 1-29-16,-5 3-12 0,0-3 11 0,-8 7-11 15,-1-3 0-15,1-1 8 0,3 1-8 0,-3 3 0 16,-5-3 8-16,0 3-8 0,0-3 11 0,0 3-11 16,5 0 13-16,-5-3-4 0,4-1-1 0,-4 1 0 15,0 3-8-15,0-7 0 0,0 3 9 0,0-3-9 16,5 0 10-16,-5-1-2 0,0 5-8 0,0-5-716 15,0 1-149-15</inkml:trace>
          <inkml:trace contextRef="#ctx0" brushRef="#br0" timeOffset="84088.9377">23406 10512 1836 0,'0'0'81'0,"0"0"17"0,9-8-78 0,-4 4-20 16,8 0 0-16,-4-4 0 0,4 4 70 0,0 0 10 16,4 0 3-16,1 1 0 0,4-1-40 0,0 4-8 0,0-4-2 0,4 4 0 15,-4 0-33-15,4 0 0 0,5 0-12 0,-9 4-983 16</inkml:trace>
          <inkml:trace contextRef="#ctx0" brushRef="#br0" timeOffset="84738.1926">24069 10324 2188 0,'0'0'48'0,"17"-4"11"0,5 1 1 0,5 3 1 0,3 0-49 0,1 0-12 15,9 3 0-15,-1-3 0 0,1 8 33 0,-1-4 4 16,5 0 1-16,9 4 0 16,4 0-61-16,-9-1-12 0,-9 5-2 0,-4-4-959 0</inkml:trace>
          <inkml:trace contextRef="#ctx0" brushRef="#br0" timeOffset="84637.6208">24315 10172 1324 0,'0'0'59'0,"0"0"12"0,8-8-57 0,-3 5-14 15,-1-1 0-15,9 0 0 0,-4 4 104 0,0-4 19 16,4 4 3-16,0-4 1 0,5 0-89 0,-1 0-18 16,1-4-3-16,4 4-1 0,0-3 2 0,0-1 0 15,-5 0 0-15,5-4 0 0,-4 5-2 0,-5-5-1 16,9 0 0-16,-5 0 0 0,-8 1 25 0,0-5 4 16,0 1 2-16,-1-5 0 0,-3 4-22 0,-5-7-5 15,4 4-1-15,1-5 0 0,-1-3-18 0,-4 3 0 16,0-3 0-16,-4 4 0 0,8-5 0 0,-8-3 0 15,-5 4 0-15,4 4 0 0,-3-5 0 0,3 5 0 16,-4-4 0-16,1 3 0 0,-1 1 0 0,0-1 0 16,0 5 0-16,1 3 0 0,3 5 0 0,1-1 0 15,4 4 0-15,0 8 0 0,0 0 0 0,0 0 0 16,-13 8 0-16,4 0 0 0,0 3 0 0,0 9 0 0,-4-1 0 16,4 9 0-16,1-5 0 0,-1 4 0 0,-4 5 0 0,4 3 0 15,0 4 0-15,0 0 0 0,1 0 0 0,3 4 0 16,-4-1 52-16,5 5 8 0,0 4 0 0,-1 4 1 15,1-5-26-15,4 5-6 0,-4-1-1 0,4 1 0 16,4 4-42-16,-4-5-9 0,0 1-1 0,0-5-1 16,0-7 43-16,-4 0 9 0,-1-4 1 0,-4 0 1 15,-4-8-200-15,-4-3-40 0,-23 19-8 16,9-24-1-16</inkml:trace>
          <inkml:trace contextRef="#ctx0" brushRef="#br0" timeOffset="86254.3021">27026 10110 979 0,'0'0'87'0,"0"0"-70"0,9-4-17 0,4 0 0 16,0 0 156-16,0 4 28 0,5 0 6 0,-1-4 1 15,5 4-139-15,5-4-28 0,-6 4-6 0,6-4-1 16,-1 1 37-16,-4-1 7 0,4 0 2 0,-4-4 0 16,5 0-25-16,-5 0-5 0,-9-3-1 0,0-1 0 15,0 0-8-15,0-3-3 0,-8-1 0 0,3-3 0 16,1 3 6-16,-4-4 1 0,-5-3 0 0,4 4 0 16,-4-9-3-16,0 5 0 0,0-1 0 0,-4 1 0 15,-1 0 2-15,1 7 0 0,-1 1 0 0,-3 3 0 16,3 4-5-16,-4-4-1 0,1 5 0 0,-5 7 0 15,-5 0-7-15,0 3-2 0,-4 9 0 0,1 4 0 16,-1 7-12-16,4 0 8 0,-4 5-8 0,0 3 0 0,5 0 12 16,3 0-4-16,1 1-8 0,0 3 12 0,0-4 4 15,0 4 1-15,4 0 0 16,5 4 0-16,4 0-17 0,0 0-14 0,4-4 2 0,5 4 1 16,0 0-33-16,8-4-8 0,5 0 0 0,9 4-1 15,0-4-147-15,8-7-30 0,58 30-6 0,-19-23 0 0</inkml:trace>
        </inkml:traceGroup>
      </inkml:traceGroup>
      <inkml:traceGroup>
        <inkml:annotationXML>
          <emma:emma xmlns:emma="http://www.w3.org/2003/04/emma" version="1.0">
            <emma:interpretation id="{82F81EEB-ED37-46A6-A34F-122071EE463A}" emma:medium="tactile" emma:mode="ink">
              <msink:context xmlns:msink="http://schemas.microsoft.com/ink/2010/main" type="line" rotatedBoundingBox="4175,13945 33687,11500 33872,13739 4361,16184"/>
            </emma:interpretation>
          </emma:emma>
        </inkml:annotationXML>
        <inkml:traceGroup>
          <inkml:annotationXML>
            <emma:emma xmlns:emma="http://www.w3.org/2003/04/emma" version="1.0">
              <emma:interpretation id="{BB90B322-B93B-4F16-9A99-BFFB038F6AC9}" emma:medium="tactile" emma:mode="ink">
                <msink:context xmlns:msink="http://schemas.microsoft.com/ink/2010/main" type="inkWord" rotatedBoundingBox="4212,14390 8217,14058 8314,15228 4309,15560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90280.0157">3519 14068 460 0,'-9'-4'41'0,"5"0"-33"0,-5 0-8 0,0 1 0 16,0-5 191-16,1 0 36 0,-1 0 7 0,-4 0 2 15,0 1-108-15,-1-1-22 0,1-4-4 0,0 4-1 16,4 0-12-16,-4 1-2 0,0 3-1 0,0 0 0 16,-5 0-29-16,5 4-5 0,-4 0-2 0,3 8 0 15,-3 0-13-15,-1 3-2 0,-4 5-1 0,5 3 0 16,4 5-20-16,-1 3-4 0,-3 8-1 0,4-4 0 16,8 1-9-16,-3-1 0 0,3 0 9 0,5-4-9 15,5-3 0-15,-5-1 0 0,0-3 0 0,0-5 0 0,4-3 0 16,-4-4 0-16,0-8 0 0,13 4 0 0,0-8 0 15,5-4 0-15,-1-4 0 0,1-7 0 0,0-1 0 16,3 1 0-16,1-1 0 0,5-7 0 0,-5 0 0 16,0-1-10-16,-5-3 10 0,5 4 0 0,-9-1 0 0,0 5 0 15,9 0 0-15,-13 3 0 0,4 5 0 0,-4-1 8 16,-5 8 0-16,-4 8 1 0,0 0 25 0,0 0 5 16,0 0 1-16,5 12 0 0,-5 3-40 0,4 1 0 15,-4 4-12-15,5 3 4 0,-1 4 8 0,0 1 11 16,1-1-3-16,-1 4 0 15,5-4-194-15,0 1-39 0</inkml:trace>
          <inkml:trace contextRef="#ctx0" brushRef="#br0" timeOffset="90393.7695">3808 13401 2232 0,'-4'-23'49'0,"8"-4"11"16,10-5 1-16,-6 1 1 0,1 4-50 0,4 7-12 0,1 1 0 0,-1 11 0 16,0 0 60-16,0 16 8 0,5 0 3 0,-10 11 0 15,10 5-47-15,-9 3-10 0,-1 8-2 0,1 4 0 16,-4 8 7-16,3 0 1 0,-8 0 0 0,9 3 0 16,-4 1-20-16,-5 0 0 0,0-1 0 0,-5 1 0 15,5-4 0-15,-4 4 0 0,-1-1 0 0,1 1 0 16,-5 0-176-16,0-5-38 0,9-3-8 0,-13-4-2 0</inkml:trace>
          <inkml:trace contextRef="#ctx0" brushRef="#br0" timeOffset="90669.0913">4335 13850 1789 0,'0'0'79'0,"0"0"17"0,0 0-77 0,0 11-19 16,0 5 0-16,0 4 0 0,0-1 52 0,0 4 8 15,0 1 0-15,4-1 1 0,-4 5-19 0,5-5-4 16,-1 4-1-16,5-3 0 0,4-1-9 0,0 0-1 16,0 1-1-16,-4-5 0 0,-13-3-8 0,13 0-2 0,8-9 0 0,-4 1 0 15,-13-8 4-15,0 0 0 0,13 0 0 0,9-8 0 16,0 4 11-16,-4-7 2 0,-1-1 1 0,1-7 0 16,4-1-10-16,0-3-1 0,-13-5-1 0,4 1 0 15,0-4-10-15,0 0-1 0,-9-4-1 0,10-1 0 16,-6-6 18-16,1-1 3 0,0 0 1 0,4 0 0 15,0 4-140-15,0 8-27 0,-4-1-5 0,4 9-580 16,-4 4-116-16</inkml:trace>
          <inkml:trace contextRef="#ctx0" brushRef="#br0" timeOffset="89693.3961">2010 14294 1249 0,'-13'-11'55'0,"13"11"12"0,-9-8-54 0,4 4-13 16,-3 0 0-16,8 0 0 0,-9-4 89 0,4 4 15 15,1-3 4-15,4-1 0 0,4 0-43 0,1-4-8 0,4-3-1 0,-1-1-1 16,6 1-22-16,-1-5-4 0,0 1-1 0,0-1 0 16,9-3-4-16,-4 3 0 0,3-3-1 0,6 3 0 15,-14-3-4-15,9 3-1 0,0 1 0 0,-5 3 0 16,1 1-10-16,-1 3-8 0,5 8 9 0,-8 4-9 15,3 4 0-15,-4 4 0 0,0 11 0 0,5 1 0 16,0 7 0-16,-5 0 0 0,-5 12 0 0,1 0 0 16,0 8 0-16,-5 0 9 0,5 0-9 0,0-8 8 15,0-4-8-15,-1 4 0 0,1-8 0 0,0-4 0 16,-9-3 0-16,4-5 8 0,5-3-8 0,0-1 8 16,0-3 7-16,0-8 1 0,-1-8 0 0,5 0 0 15,-4-7 21-15,4-5 5 0,9-4 1 0,0-7 0 16,0 0-18-16,0-8-3 0,-4 0-1 0,4 0 0 0,8 3-9 15,-8-3-3-15,0 0 0 0,0 0 0 0,4 0-9 0,-4 4 0 16,0 0 0-16,-4 3 8 16,4-3-28-16,0 8-5 0,4-5-2 0,-4 9-684 15,4-1-137-15</inkml:trace>
          <inkml:trace contextRef="#ctx0" brushRef="#br0" timeOffset="91314.5796">4914 14111 288 0,'0'0'25'0,"0"0"-25"16,0 0 0-16,13 0 0 0,0 0 348 0,1 4 65 16,3-4 13-16,-4 0 2 0,9 0-310 0,0-4-62 15,-4 0-13-15,-1-8-3 0,5 1-11 0,0-5-2 16,-4 1-1-16,4-5 0 0,4 4-16 0,-4-3-10 16,0-4 12-16,-5-1-12 0,5 1 9 0,-9-1-9 15,1-7 0-15,-1 4 9 0,0 0 3 0,-4-5 0 16,-1 1 0-16,-3 4 0 0,-1-4 12 0,1 3 4 15,-5 9 0-15,0-1 0 0,-5 1-11 0,1 7-1 16,-1 1-1-16,1 3 0 0,0 0 4 0,-5 4 1 16,0 4 0-16,0 4 0 0,1 4 9 0,-1 3 3 15,-9 1 0-15,5 8 0 0,-4 7-32 0,3 0 0 0,-3 12 0 16,4-4 0 0,0 8-22-16,-1-4-7 0,1 0-2 0,4 4 0 0,1-4 31 0,-1 0 13 0,0-4-1 15,9 0 0-15,0-4-12 0,0-3 0 0,0-1 0 0,5-7 0 16,3-5 0-16,1-3 11 0,0 0-11 0,0-9 10 15,-1-6 2-15,14-1 0 0,-4-4 0 0,8-8 0 16,1 5-12-16,3-9 0 0,-3-3 0 0,8-5 0 16,-5 1-11-16,5-4-4 0,-4-4-1 0,4 4 0 15,0-5 16-15,5-3 0 0,-5 4 0 0,0 4 0 16,5 0 0-16,-1 8 13 0,-8-1-2 0,-1 5-1 16,-3 7 19-16,-1 4 4 0,0 4 1 0,1 4 0 15,-5 4-22-15,-5 8-4 0,1 3 0 0,-5 1-8 0,-4 4 32 16,-1-1 0-16,-3 4 0 0,-10 1 0 15,1-1-32-15,0 5 0 0,-14-5 0 0,5 4 0 0,-5-3 15 0,1-5-4 16,-5 5-1-16,0-9 0 0,-4 1-2 0,-1 3-8 16,-3-7 12-16,-1 4-4 0,0-5-8 0,1 1 0 15,-1-4 0-15,0 0 0 16,5-5-25-16,-1 1-11 0,6-4-1 0,-1 0-1 16,4 0-111-16,5-4-23 0,4-3-4 0</inkml:trace>
        </inkml:traceGroup>
        <inkml:traceGroup>
          <inkml:annotationXML>
            <emma:emma xmlns:emma="http://www.w3.org/2003/04/emma" version="1.0">
              <emma:interpretation id="{89DB2870-B73B-4B46-99B8-19FC4334238D}" emma:medium="tactile" emma:mode="ink">
                <msink:context xmlns:msink="http://schemas.microsoft.com/ink/2010/main" type="inkWord" rotatedBoundingBox="9527,14112 10629,14021 10719,15106 9617,15198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91561.729">7248 13682 1792 0,'0'0'40'0,"4"-8"8"0,-4-3 1 0,5 3 1 0,-1 4-40 0,1-4-10 0,-5 8 0 0,8-4 0 16,1-4 38-16,4 5 6 0,1-5 0 0,3 0 1 15,5-4 1-15,4 4 0 0,1-3 0 0,3-5 0 16,1 1-2-16,0-1 0 0,4 0 0 0,0 1 0 16,0-1-17-16,-4 1-4 0,0 3-1 0,-1 0 0 15,1 0-13-15,-5 5-9 0,-8-1 12 0,4 4-12 16,-5 0-116-16,1 0-31 0,-9 4-5 0,-1 0-2 0</inkml:trace>
          <inkml:trace contextRef="#ctx0" brushRef="#br0" timeOffset="91771.5472">7639 13058 979 0,'0'0'87'0,"0"0"-70"15,0 0-17-15,0 0 0 0,0 0 185 0,0 0 34 16,-5 12 6-16,5 0 2 0,-4 7-95 0,-1 4-18 16,1 9-4-16,0 3-1 0,-10 8-4 0,6 3-1 15,-1 1 0-15,-4 8 0 0,0-1-39 0,-1 5-8 16,-3-1-1-16,4 1-1 0,-5-1-38 0,5-3-7 16,-5 0-2-16,5-5 0 0,-4 1-8 0,-1-4-11 0,1 0 3 15,3-1 0 1,-3 1-123-16,-1-4-24 0,1-8-5 0,8-4-906 0</inkml:trace>
          <inkml:trace contextRef="#ctx0" brushRef="#br0" timeOffset="92070.4703">8183 13686 1900 0,'0'0'169'0,"0"0"-135"0,-5 4-34 0,1 4 0 16,-1-1 46-16,1 13 2 0,0-1 1 0,-1 9 0 0,-4-1-35 15,1 0-14-15,3 1 11 0,-3-1-11 0,-1 0 10 0,0 1-10 16,5-5 10-16,-5-4-10 0,9 1 12 0,-5-4-4 16,5-5-8-16,5-3 12 0,-1 0-4 0,-4-8 0 15,13 0-8-15,1 0 12 0,-1-4-12 0,4 0 8 16,1-8-8-16,4 1 0 0,-5-5 21 0,1 0-1 16,4-3-1-16,-5-1 0 0,5 1 8 0,-4-4 1 15,-5-5 1-15,0 9 0 0,-4-9 7 0,4 9 0 16,-9-4 1-16,-4-1 0 0,0 5-2 0,-4 3-1 15,-9 0 0-15,0 5 0 0,0-1-6 0,-5 4 0 16,1 4-1-16,-1 0 0 0,-4 8-27 0,-4 0 0 16,-1 0 0-16,1 8 0 15,-5 3-173-15,1 5-31 0</inkml:trace>
        </inkml:traceGroup>
        <inkml:traceGroup>
          <inkml:annotationXML>
            <emma:emma xmlns:emma="http://www.w3.org/2003/04/emma" version="1.0">
              <emma:interpretation id="{64FE152F-CE9F-4CC7-A214-96C987193703}" emma:medium="tactile" emma:mode="ink">
                <msink:context xmlns:msink="http://schemas.microsoft.com/ink/2010/main" type="inkWord" rotatedBoundingBox="12518,13771 13908,13656 14051,15381 12661,15497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92979.6748">10797 13273 1681 0,'0'0'36'0,"5"-8"8"0,-1 0 2 0,1-4 2 0,-1 5-38 0,5-5-10 16,-5 0 0-16,5-3 0 0,-5-1 59 0,1 0 9 15,3-3 3-15,-3-1 0 0,-5 1-21 0,4-5-4 16,-4 1-1-16,0 4 0 0,0-1 5 0,-4 1 1 16,-1 3 0-16,1-4 0 0,-5 9-24 0,-4-5-5 15,0 4-1-15,-5 9 0 0,-4-5 12 0,-4 8 3 16,-5 4 0-16,1 3 0 0,-5 1-23 0,0 4-4 16,4 4-1-16,0-1 0 0,-8 9-8 0,4-1 8 15,4 4-8-15,-4-3 8 0,4 3-8 0,5 0 0 16,-5-3 0-16,9-1 0 0,4 0 0 0,1 1 0 0,4-1 0 15,4-3 0-15,5 3 0 0,-1-3 0 0,5-1 0 16,0 1 0-16,5-1 0 0,3 1 0 0,6-5 0 16,3 1 0-16,5-1 0 0,4-3 0 0,9-8 0 0,5-4 0 15,-5-4 0-15,9-4 0 0,9-7-9 0,-5-1 9 16,4-7-10-16,-3-1 2 0,-1 1 0 0,-4-4 0 16,0-5-3-16,0-3 0 0,-9-4 0 0,4-4 0 15,1 1 11-15,-1-1 16 0,1-4-4 0,-5 4-1 16,-5-4-11-16,6 4 8 0,-6-4-8 0,-3 12 8 0,-1 4 16 15,-9 0 4-15,1 8 0 0,-5 3 0 0,-4 4 19 16,0 1 4-16,-1 3 1 0,-3 4 0 0,-5 8-32 0,0 0-7 16,0 0-1-16,0 0 0 0,0 0-12 0,-9 20 0 15,-8-1 0-15,-1 5 0 0,0 7 0 0,-3 4 0 16,-1 0 0-16,0 4 0 0,-9 4 10 0,5 0-1 16,-1 0 0-16,1 4 0 0,0-1-9 0,-5 5 0 15,5 0 0-15,-1 3 0 0,-3 1 0 0,3 4 8 16,-3-1-8-16,-6 4 0 0,1 1 21 0,-4-1-1 15,-1-3 0-15,5-1 0 0,-4 1-20 0,8-5 0 16,5-3 0-16,-5-4 0 0,0 0-10 0,9-5-6 16,-4 1-2-16,9-8 0 0,-5-7 29 0,8-5 5 15,6-7 2-15,-1-1 0 0,0-3-18 0,9-8-16 16,0-4 4-16,0 0 0 0,13-4 12 0,-4-8 0 16,4-3 0-16,0-5 0 0,5-3 0 0,-1-4 0 15,5-1 0-15,5 1 0 0,3-4 0 0,1 0 15 0,0-1-2 0,0 5 0 16,-5 0-4-16,0 3-1 0,1 5 0 0,-10 3 0 15,5 5 0-15,-9 3 0 0,0 4 0 0,5 4 0 16,-9 4-8-16,4 0 0 0,-4 3 0 16,-1 5 8-16,1 4-8 0,0-5 0 0,0 9 0 15,-1-1-11 1,1 1-55-16,0 3-11 0,-5-3-3 0,5 3 0 16,0-3-164-16,0-1-34 0</inkml:trace>
          <inkml:trace contextRef="#ctx0" brushRef="#br0" timeOffset="93334.943">11662 13717 518 0,'0'0'46'0,"0"0"-37"16,0 0-9-16,0 0 0 0,0 0 107 0,0 0 19 16,0 0 4-16,0 0 1 0,0 0 5 0,0 12 2 15,0-12 0-15,4 12 0 0,-4-1 11 0,4 5 3 16,1-1 0-16,-5 5 0 0,0-1-20 0,0 1-4 16,0 3-1-16,4 9 0 0,-4-5-39 0,0 8-8 0,0-8-2 15,0 8 0-15,0-3-29 0,0-1-5 0,-4 4-2 16,-1 0 0-16,1-4-26 0,0-4-4 15,-1-3-2-15,-3 3 0 0,3-7-10 0,-4-1 10 0,1 1-10 16,-1-9 10 0,0 1-54-16,0-4-10 0,1 0-2 0,3 3-1 15,-4-7-163-15,5-4-33 0</inkml:trace>
        </inkml:traceGroup>
        <inkml:traceGroup>
          <inkml:annotationXML>
            <emma:emma xmlns:emma="http://www.w3.org/2003/04/emma" version="1.0">
              <emma:interpretation id="{61CE753E-4530-4D1D-9A46-4395B3C4777B}" emma:medium="tactile" emma:mode="ink">
                <msink:context xmlns:msink="http://schemas.microsoft.com/ink/2010/main" type="inkWord" rotatedBoundingBox="16067,13370 17318,13266 17449,14857 16199,14961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05654.5064">14259 12383 1479 0,'13'-23'65'0,"-4"11"15"0,-5 1-64 0,1-1-16 15,8 0 0-15,-9 4 0 0,-4 8 73 0,0 0 12 0,0 0 3 16,13 12 0-16,1 8-13 0,-6 3-3 0,1 8 0 0,-9 8 0 16,0 8-15-16,0 4-3 0,-4 7-1 0,-5 9 0 15,-9 7-6-15,5 8-2 0,-4 3 0 0,-1 5 0 16,-4-4-6-16,0-4-2 0,0-4 0 0,0 0 0 16,5 0-24-16,-1-4-5 0,1-4 0 0,-1-4-8 31,5-7-20-31,0-5-10 0,-5-7-2 0,5-4-1 0,4-8-186 15,-4-4-37-15,-9 12-7 0,14-19-560 0</inkml:trace>
          <inkml:trace contextRef="#ctx0" brushRef="#br0" timeOffset="106183.4924">14764 13433 1911 0,'0'0'84'0,"0"0"19"0,0 0-83 0,0 0-20 15,0 0 0-15,-9 3 0 0,0 5 33 0,0 0 3 16,-4 8 0-16,9-5 0 0,-5 5-18 0,0-4-3 16,0 7-1-16,5-3 0 0,0-5-14 0,-1 5 0 15,5 0 0-15,0-1 0 0,0-7 0 0,5 4 0 16,3-4 0-16,5 3 0 0,-4 1 0 0,4-4 0 0,5-4 0 16,0 3 0-16,3-7 0 0,-3 4 0 15,0-4 0-15,3-4 0 0,-3 0 0 0,4-3 0 16,-4-1 0-16,3-4 0 0,1-3 0 0,-4-1 0 15,4 0 0-15,-5-3 0 0,1-4 0 0,0-1 12 16,-1 1-1-16,-4-5-1 0,-8 5 14 0,-1 0 2 16,5-1 1-16,-9 1 0 0,-5 3 7 0,1 1 2 15,-5 3 0-15,-4 1 0 0,0-1 5 0,0 8 2 0,-9 0 0 0,0 5 0 16,0 3-17-16,-4 0-3 0,-5 7-1 0,-4 1 0 16,0 4-22-16,-5 3 0 0,1 5 0 0,4-1 0 31,-5 5-103-31,9 3-25 0,-4 0-4 0,18-7-2 0</inkml:trace>
          <inkml:trace contextRef="#ctx0" brushRef="#br0" timeOffset="105306.8331">13816 13058 172 0,'0'0'8'0,"0"0"1"0,0 0-9 0,0 0 0 15,0 0 0-15,0 0 0 0,-5-8 167 0,5 8 31 16,-4-7 6-16,4 7 2 0,0 0-113 0,-4-8-22 15,4 8-5-15,0-8-1 0,-5 0-1 0,5 8-1 16,0 0 0-16,-4-8 0 0,4 8 1 0,0 0 1 0,4-7 0 0,1 3 0 16,-1 0-11-16,5 4-2 0,0-8-1 15,4 4 0-15,9 0-18 0,4 0-3 0,0 0-1 0,9 0 0 16,1-7 7-16,3 3 2 0,1-4 0 16,-1 1 0-16,5-1-6 0,-5-4 0 0,1 1-1 0,-1 3 0 15,1 4-31-15,4 0 0 0,-9 1 0 0,4-1 0 16,-8-4 0-16,0 4 0 0,4 4 0 0,4 0 0 15,-4-3 12-15,-4 3-1 0,4 0 0 0,0 0 0 16,-4 4-25-16,-5 4-5 0,-4 0-1 0,5 0-929 16</inkml:trace>
        </inkml:traceGroup>
        <inkml:traceGroup>
          <inkml:annotationXML>
            <emma:emma xmlns:emma="http://www.w3.org/2003/04/emma" version="1.0">
              <emma:interpretation id="{436BAD09-937D-490A-B583-589C3234EB88}" emma:medium="tactile" emma:mode="ink">
                <msink:context xmlns:msink="http://schemas.microsoft.com/ink/2010/main" type="inkWord" rotatedBoundingBox="19564,12670 24531,12259 24687,14147 19721,14559"/>
              </emma:interpretation>
              <emma:one-of disjunction-type="recognition" id="oneOf39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07198.3307">17334 12828 345 0,'0'-12'31'0,"0"1"-31"16,5-5 0-16,-1 0 0 0,1-3 189 0,-1 3 32 16,0 1 7-16,5-1 0 0,9 1-96 0,-5-1-19 15,-9 0-4-15,5 5-1 0,0-1-33 0,0 0-7 0,8 1-2 0,-8 7 0 16,-5 4-34-16,14 4-6 0,-1 7-2 0,1 5 0 16,-9 7-1-16,4 12-1 0,4 4 0 0,-3 8 0 15,-1 8 0-15,0 3 0 0,-4 5 0 16,4-1 0-16,0-3-12 0,0 3-2 0,-13-7-8 15,5-1 12-15,3-3-12 0,-8-8 8 0,0-4-8 16,0-4 0-16,-8 0 12 0,8-12-4 0,-5-3-8 0,1-5 12 16,-5-7 12-16,9-8 3 0,0 0 0 0,0 0 0 15,-4-11 25-15,-1-5 4 0,5-7 2 0,5-1 0 16,-1 1-29-16,0-8-5 0,1-8-2 0,4 0 0 16,8-4-10-16,1-4-3 0,-1 0 0 0,1-4 0 15,12 5-9-15,6-1 0 0,-1-4 9 0,-5 4-9 16,-8 8 0-16,13 0 8 0,9 4-8 0,0 4 0 0,-4 4 0 15,-1 7 0-15,1-3 0 0,-1 7 0 0,1 4 0 16,-5 5 0-16,-5 7 0 0,1 4-8 0,4 3 8 16,-13 9 0-16,-4 3-9 0,-1 9 9 0,5 3 0 0,-9 4 0 15,-8 4 0-15,-5 4 0 0,0 0 0 0,-5 0 0 16,1 0 0-16,-5-4 0 0,-8-4 0 0,3 0 0 16,6 0 0-16,-1-8 0 0,-9-3 0 0,5-5 8 15,0-3-8-15,4-5 8 0,5 1-8 0,-5-4 10 16,0-4-10-16,9-4 10 0,0 0-10 0,0 0 12 15,-4-4-12-15,0-4 12 0,4-4-4 0,0-3 0 16,4-5 0-16,0-7 0 0,1-8 4 0,3-4 1 0,6-4 0 0,3-8 0 16,1 1 0-16,4-5 0 0,13 0 0 0,0-3 0 15,-4 3-2-15,4 9-1 0,0 3 0 0,4 4 0 16,1 7-10-16,-5 5 8 0,-9 8-8 0,5 7 8 16,-5 8-8-16,-4 4 8 0,-4 8-8 0,-1 0 8 15,-4 11-8-15,1-3 12 0,-6 3-12 0,1 5 12 16,-4 3-12-16,3 0 0 0,-3 4 0 0,-1 1 8 15,0-1-8-15,1 0 0 0,-1 0 0 0,1 4 0 16,-5 0-43 0,4-3-10-16,-4 3-3 0,4 0 0 0,1 0-148 15,-5 0-29-15,-5-4-7 0,5 0-669 0</inkml:trace>
          <inkml:trace contextRef="#ctx0" brushRef="#br0" timeOffset="107695.9165">19796 12731 1357 0,'0'0'29'0,"4"-8"7"0,5-4 0 0,0 4 4 0,-1-3-32 0,1-1-8 16,-4 0 0-16,-1 4 0 0,0-3 41 0,1 3 7 16,-5-4 2-16,-5 0 0 0,5 1 17 0,-4 3 3 15,0-4 1-15,-1 1 0 0,1-1-5 0,-5 4-1 0,5 0 0 16,-5 0 0-16,0 5-28 0,-4-1-5 0,0 0-2 0,-5 0 0 16,1 4-10-16,-5 8-3 0,0-1 0 0,-9 1 0 15,0 8 3-15,1-1 1 0,-5 9 0 0,-5 3 0 16,5 4-5-16,0-3-2 0,4 7 0 0,0 0 0 15,1 0-2-15,8 0 0 0,4-4 0 0,5 4 0 16,4 0-12-16,5-7 11 0,4 3-11 0,0-4 10 16,9-7-10-16,-1-1 0 0,1-7 0 0,9-4-11 15,4-4 11-15,0-4 0 0,4-4-9 0,0-4 9 16,1-4-9-16,3 1 9 0,-3-9-12 0,3-3 12 16,1 3 0-16,-5-3 0 0,5-1 0 0,-5-3 0 15,1 0 0-15,-1 3 0 0,0 1 0 0,-4 7 9 16,-8 9 23-16,3-1 4 0,-8 0 0 0,0 8 1 15,-1 4-9-15,1 0-1 0,-4 4-1 0,-1 3 0 0,-4 5-10 16,4-1-3-16,1 1 0 0,-1 0 0 0,1 7-13 0,-1-3-15 16,5-1 3-16,-5-3-760 15,-4 3-152-15</inkml:trace>
          <inkml:trace contextRef="#ctx0" brushRef="#br0" timeOffset="108660.0374">20322 12789 1602 0,'13'-8'35'0,"0"0"7"0,5-3 2 0,4-5 1 0,4 4-36 0,5-3-9 0,4-1 0 0,5 1 0 15,-1-5 63-15,1 1 10 0,-1 3 3 0,1-7 0 16,-5-1-28-16,0 1-4 0,0-1-2 0,-4 1 0 15,-1-8-34-15,-8-4-8 0,5 4 0 0,-1-8 0 16,-4 0 23-16,0 0 2 0,-5 0 1 0,5-8 0 16,-4 0 13-16,-1 0 2 0,5 0 1 0,0-3 0 15,-4-5-25-15,-1 0-5 0,5-3 0 0,0-1-1 16,-4 5-11-16,-5 7 8 0,4-4-8 0,-3 5 8 16,-6 7 0-16,1 0 0 0,0 4 0 0,-5-1 0 15,1 9 1-15,-1 4 0 0,-8 3 0 0,4 1 0 16,-5 7-9-16,1 0 10 0,-5 5-10 0,5-1 10 0,-5 8-10 15,9 0 0-15,-9 0 0 0,-4 8 8 0,0 3-8 0,0 1-16 16,4 7 4-16,-4 5 1 0,0 3 11 0,4 8 0 16,-4 4 0-16,4 8 0 0,0 8 8 0,0 3 3 15,-4 1 1-15,0 7 0 0,0 0 6 0,0 0 2 16,-5 5 0-16,-4 7 0 0,5 0 0 0,-5-4 0 16,-5 4 0-16,1 4 0 0,0-8 19 0,-5 0 4 15,5-4 1-15,-5 0 0 0,5-3-20 0,-1-5-3 16,1-7-1-16,0 3 0 0,8-7-20 0,-4-8 9 15,5 0-9-15,4-4 0 0,-1-8 14 0,6-4-4 16,-6-4-1-16,6-3 0 0,-1-4 0 0,4-9 0 16,5 5 0-16,0-12 0 0,0 0-9 0,0 0 12 0,0 0-12 15,0 0 12-15,0 0-12 0,0-16 10 16,5 1-10-16,4-5 10 0,8-7-10 0,1-4 0 0,-1-4 0 0,14 0 0 16,0 0-14-16,-1-4-5 15,6-4-1-15,3 0 0 0,0 4 10 0,1 0 2 0,4-4 0 0,4 4 0 16,0 4-10-16,1 4-2 0,3-1 0 0,1 5 0 15,-5 0 20-15,-4 3-10 0,4 5 10 0,-4 3-8 16,-4 5 8-16,-1-1 0 0,-8 4 0 0,0 0 0 16,-9 4 0-16,-5-3 0 0,-4 3 0 0,-4 0 0 15,-9 4-28 1,0 0-3-16,0 0-1 0,0 0 0 0,-18 8 32 0,-3-5 0 0,-6 5 0 0,-8 8 0 16,-4 3 0-16,-1 1 0 0,5 7-8 0,-9 4 8 15,5 1 0-15,-1 3 0 0,5 0 0 0,4 4 0 16,9 4 0-16,0-8 0 0,5 0 0 0,8 0 0 0,0-8 0 0,5 4 0 15,8-11 0-15,1-1 0 0,4-7 0 0,8 0 0 16,1-8-10-16,8-4 10 0,5 0-10 0,-1-4 10 16,-3 0-13-16,8 0 5 0,4-4 8 0,-4-3 0 15,5-1 0-15,4-4 0 0,-5-3 0 0,1-1 0 16,4-7 0-16,-1 4 8 0,1-5 0 0,5 1 0 16,-1-4 0-16,5 0 0 0,4-5-8 0,-5 1 0 15,5 0 8-15,-4-4-8 0,-5 0 12 0,0-4-1 16,-4 4-1-16,-4-4 0 0,-5 8-10 0,-9 4 0 15,-4 4-12-15,-9 0 12 0,-8 7 0 0,-5 1 12 16,-5-1 0-16,-3 4 0 0,-10 5 5 0,0 3 2 16,-8 8 0-16,0 0 0 0,-5 4-5 0,-4 8-1 15,-9 3 0-15,5 5 0 0,4 7-5 0,-5 0 0 0,1 12-8 16,-1 0 12-16,5 4-12 0,4 0 0 0,9 0 0 0,0 0 0 16,5-4 0-16,8 4 9 0,0 0-1 0,5-4 0 15,4 0-8-15,4-4 0 0,5 0 0 0,4 0 0 16,0-8 0-16,14 4-17 0,-1-3 4 0,9-1 1 31,0-4-112-31,5-3-21 0,-5-1-5 0</inkml:trace>
        </inkml:traceGroup>
        <inkml:traceGroup>
          <inkml:annotationXML>
            <emma:emma xmlns:emma="http://www.w3.org/2003/04/emma" version="1.0">
              <emma:interpretation id="{6140DC11-CCCC-4519-A1C7-5C649635ED67}" emma:medium="tactile" emma:mode="ink">
                <msink:context xmlns:msink="http://schemas.microsoft.com/ink/2010/main" type="inkWord" rotatedBoundingBox="25580,12489 30442,12086 30600,13983 25737,14386"/>
              </emma:interpretation>
              <emma:one-of disjunction-type="recognition" id="oneOf40">
                <emma:interpretation id="interp56" emma:lang="" emma:confidence="1">
                  <emma:literal>to</emma:literal>
                </emma:interpretation>
                <emma:interpretation id="interp57" emma:lang="" emma:confidence="0">
                  <emma:literal>ton</emma:literal>
                </emma:interpretation>
                <emma:interpretation id="interp58" emma:lang="" emma:confidence="0">
                  <emma:literal>too</emma:literal>
                </emma:interpretation>
                <emma:interpretation id="interp59" emma:lang="" emma:confidence="0">
                  <emma:literal>two</emma:literal>
                </emma:interpretation>
                <emma:interpretation id="interp60" emma:lang="" emma:confidence="0">
                  <emma:literal>toe</emma:literal>
                </emma:interpretation>
              </emma:one-of>
            </emma:emma>
          </inkml:annotationXML>
          <inkml:trace contextRef="#ctx0" brushRef="#br0" timeOffset="111422.256">26649 11849 1522 0,'43'-12'68'0,"-43"12"13"0,0 0-65 0,0 0-16 0,0 0 0 0,18-7 0 16,8-1 68-16,5 0 9 0,4 8 3 0,9-4 0 16,0 0-32-16,4 0-5 0,0 0-2 0,9 1 0 15,-4-1-33-15,4-4-8 0,9 4 0 0,0 0 0 16,-9 0 36-16,0 0 6 0,-9 0 1 0,0 0 0 15,-8 1-69-15,-9-5-14 0,-1 4-2 0,-8 0-1 16,0-4-38-16,-13-4-8 0,4 1-2 0</inkml:trace>
          <inkml:trace contextRef="#ctx0" brushRef="#br0" timeOffset="111703.4106">27522 11190 1728 0,'0'0'38'0,"0"0"8"0,0 0 2 0,4-4 0 0,-4 4-39 0,0 0-9 15,0 0 0-15,0 0 0 0,0 0 53 0,0 0 9 16,-4 8 2-16,-1 4 0 0,1 7-3 0,-5 9 0 16,0 3 0-16,-4 8 0 0,-4 4-46 0,-1 7-15 15,-4 5 8-15,-4 7-8 0,-5 5 55 0,0 3 7 16,-4-4 2-16,0 12 0 0,-4-12-52 0,4 5-12 15,4-5 0-15,0 4 0 0,-4-8 0 0,4 5-12 16,1-9 3-16,3 1 0 16,1-9-51-16,0-3-9 0,-5-4-3 0,5-8 0 15,4-4-32-15,4-7-6 0,5-5-2 0,4-3-721 0</inkml:trace>
          <inkml:trace contextRef="#ctx0" brushRef="#br0" timeOffset="112024.7334">27855 12142 1555 0,'0'0'138'0,"0"0"-110"0,0 0-28 0,0 0 0 16,-9 4 95-16,-4 3 13 0,0 9 4 0,-9 3 0 15,5-3-39-15,-5 0-7 0,0 7-2 0,0 0 0 16,4 5-51-16,-4-1-13 0,5 4 0 0,-1-3 0 0,5-5 0 0,4 4 0 16,5-7 0-16,-1-1 0 0,1-3 0 0,8-1 0 15,5 1 0-15,4-4 0 0,5-4 0 0,-1-1 0 16,10 1 0-16,-1-4 0 0,0 0 0 0,5-4 0 15,4-4 0-15,5 0 0 0,-5-4 0 0,0-3 0 16,-4-5 0-16,4-3 0 0,9-1 52 0,-9-3 8 16,-9-5 2-16,0-3 0 0,1 0 3 0,-5 4 1 15,-5-1 0-15,1 5 0 0,-18-4-53 0,4 3-13 16,0 5 0-16,-8-1 0 0,-9 5 30 0,-9 3 3 16,4 0 1-16,-8 4 0 15,-9 5-54-15,-4 3-12 0,-10 3-1 0,-8 1-1 16,5 8-126-16,-5 0-26 0,-71 19-5 0,36-8-1 0</inkml:trace>
          <inkml:trace contextRef="#ctx0" brushRef="#br0" timeOffset="110988.9695">24938 11518 1123 0,'-9'-12'49'0,"4"4"11"0,1-3-48 0,4 3-12 15,-4-4 0-15,-1 4 0 0,-8-3 35 0,4 3 4 0,-4-4 1 0,0 0 0 16,-9 5 23-16,-4-1 5 0,-1 0 0 0,-8 0 1 16,0 0-29-16,0 4-7 0,0 1-1 0,-4 3 0 15,-10 0-4-15,10 0 0 0,-1 0-1 0,10 3 0 16,-5 5 29-16,-5 4 5 0,5 4 2 0,0-5 0 16,0 5-33-16,0 3-6 0,-5 1-2 0,-4 3 0 15,0 5-34-15,-4 3-8 0,4 0 0 0,-4 8-1 16,0 4 54-16,4 0 11 0,0 0 3 0,0 3 0 15,0 1-36-15,9 0-11 0,-4 0 0 0,8 3 0 16,-4-7 40-16,9 4 2 0,-5-4 0 0,9 4 0 16,0 0-21-16,0-1-4 0,0 5-1 0,0 4 0 15,9-8 20-15,-5-1 3 0,10-3 1 0,-6 8 0 16,6-4-26-16,3 3-5 0,1-3-1 0,0 4 0 0,4 0-8 16,4-5 8-16,0 1-8 0,9 0 8 0,1-4 0 15,-1-4-8-15,9 4 12 0,0-8-4 0,4 0 4 0,0-4 1 16,9-3 0-16,5-5 0 0,4-4-13 0,8 1 0 15,5-8 0-15,14-1 0 0,-1-3 28 0,4 0 2 16,1-4 1-16,4-4 0 0,-4-4-31 0,-1 0 8 16,10-4-8-16,3 4 0 0,-8-7 15 0,-4-1 0 15,-5 0 0-15,0 1 0 0,-8-9 1 0,-1 1 1 16,0-5 0-16,5-3 0 0,-4-4 16 0,4-1 3 16,-5-3 1-16,0-4 0 0,1 4-24 0,-1-4-5 15,-8-4 0-15,4 0-8 0,-13-3 13 0,0-5-4 16,0 4-1-16,-1-7 0 0,-3 3 1 0,-5-8 0 15,0-7 0-15,0 4 0 0,-4 3-9 0,-5-3 0 0,-4 3 0 16,-4-3 0-16,-10 3 17 0,-3 5-1 0,-10-1-1 16,-3 4 0-16,-10-3-29 0,1 3-6 0,-5 0 0 0,-9 5-1 15,0 7 5-15,1 0 0 0,-1 4 1 0,0 0 0 16,-4 3-65-16,0 9-12 0,-9 0-4 0,5 7 0 31,-10 0-124-31,1 9-26 0</inkml:trace>
          <inkml:trace contextRef="#ctx0" brushRef="#br0" timeOffset="110290.6506">23981 12212 864 0,'62'-8'76'0,"-45"4"-60"0,-17 4-16 0,0 0 0 15,0 0 96-15,0 0 17 0,-4-12 3 0,4 12 1 16,0 0-26-16,0-11-6 0,0 11-1 0,0 0 0 15,0 0-37-15,4-16-8 0,5 1-2 0,0-1 0 16,4 4 0-16,9 1 0 0,0-1 0 0,4 0 0 16,5 0-6-16,-1 1-2 0,10-5 0 0,4 4 0 0,-5 1-29 0,10-1 0 15,-6 4 0-15,10 0 0 16,0 1 57-16,-9-1 6 0,-1 4 1 0,-7 0 0 0,-10 4-64 16,0-4-8-16,1 4-4 0,-6 0-1 0,1 0 13 15,-8 4 0-15,-1 4 0 0,-4-4 0 0,-9-4 0 0,8 11 0 16,-3-3 0-16,-1 4 0 0,0 0 12 0,-4-1-12 15,-8 1 12-15,3 4-12 0,-3 3 12 0,-6 1-4 16,1 3 0-16,-4 0-8 0,3 5 0 0,-7-5 0 16,-6 1 0-16,-3-1 0 0,-1 4 18 0,-4 4-3 15,-5 5-1-15,5-1 0 0,0 0-14 0,4-4 0 16,1 4 8-16,-1-4-8 0,0 0-12 0,5-3-6 16,0-1-1-16,4 0 0 0,-5-3 34 0,10-5 6 15,-1 1 2-15,1-5 0 0,-1 1-7 0,5-4 0 16,-5-1-1-16,10-3 0 0,-1 0 3 0,0 0 1 0,0-4 0 15,0 0 0-15,1-1 8 0,8-3 1 0,0 0 1 0,-9 4 0 16,0 0-11-16,0 0-2 0,9-4-1 0,-4 8 0 16,-5 0-15-16,0 0 8 0,5-5-8 0,0 5 0 15,4-8 0-15,-9 4 0 0,5 4 0 0,4-8 0 16,0 0 0-16,0 0 0 0,0 0 0 0,0 0 0 16,0 0 8-16,0 0-8 0,0 0 0 0,0 0 9 15,0 0-9-15,0 0 0 0,0 0 0 0,0 0 8 16,0 0 0-16,0 0-8 0,0 0 12 0,0 0-4 15,0 0-8-15,0 0 0 0,0 0 0 0,0 0 0 16,0 0 0-16,0 0 0 0,0 0 0 0,0 0 0 16,0 0 0-16,0 0 0 0,0 0 0 0,0 0 0 0,0 0 0 15,0 0 0-15,0 0 0 0,0 0 0 0,0 0 0 16,0 0 0-16,0 0 0 0,0 0 0 0,0 0 0 0,0 0 0 16,0 0-9-16,0 0 9 0,0 0 0 0,0 0 0 15,-5-8 0-15,5 8 0 0,0 0 0 0,0 0 0 16,0 0 0-16,0 0 0 0,0 0 0 0,-9 0 0 15,5-4 0-15,-5 0 0 0,0 4-8 0,9 0 8 16,-4 0 0-16,4 0 0 0,0 0 0 0,-9 4-8 16,5 0 8-16,4-4 0 0,0 0 0 0,0 0 0 15,0 0 0-15,0 0 0 0,0 0 0 0,0 0 0 16,0 0 0-16,0 0 0 0,0 0 0 0,0 0 0 16,0 0 0-16,0 0 0 0,0 0 0 0,0 0 0 15,0 0 0-15,0 0 0 0,0 0 0 0,0 0 0 16,0 0 0-16,0 0 0 0,0 0 0 0,0 0 0 15,0 0 0-15,0 0 0 0,0 0 0 0,0 0 0 16,9 0 0-16,-1-4 0 0,6 4 0 0,-1 0 0 0,-4 0 0 0,4-4 0 16,4 4 0-16,-4-4 0 0,5 4 0 15,-5-3 0-15,9-1 0 0,-9 0 0 0,9 4 0 0,-4-8 9 16,4 4-9-16,4-4 12 0,0 0-12 0,1 5 12 16,3-5-12-16,5 4 12 0,1 0-12 0,7-4 12 15,-3 4-12-15,4 0 8 0,0 0-8 0,4 1 8 16,-4-1-8-16,-5 4 0 0,-4-4 0 0,0 4 0 15,-4 0-108-15,-5 0-23 16,-4-4-5-16,-4 0 0 0</inkml:trace>
        </inkml:traceGroup>
        <inkml:traceGroup>
          <inkml:annotationXML>
            <emma:emma xmlns:emma="http://www.w3.org/2003/04/emma" version="1.0">
              <emma:interpretation id="{11DB82EB-C123-44B2-8295-25D1E75151F8}" emma:medium="tactile" emma:mode="ink">
                <msink:context xmlns:msink="http://schemas.microsoft.com/ink/2010/main" type="inkWord" rotatedBoundingBox="33732,12224 33746,12222 33748,12238 33733,12239"/>
              </emma:interpretation>
              <emma:one-of disjunction-type="recognition" id="oneOf41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1" brushRef="#br0">31404 11206 0</inkml:trace>
        </inkml:traceGroup>
      </inkml:traceGroup>
      <inkml:traceGroup>
        <inkml:annotationXML>
          <emma:emma xmlns:emma="http://www.w3.org/2003/04/emma" version="1.0">
            <emma:interpretation id="{D3B0E5BF-1145-4C92-8658-B43B8B1D0A87}" emma:medium="tactile" emma:mode="ink">
              <msink:context xmlns:msink="http://schemas.microsoft.com/ink/2010/main" type="line" rotatedBoundingBox="4984,15991 12212,15893 12232,17419 5004,17517"/>
            </emma:interpretation>
          </emma:emma>
        </inkml:annotationXML>
        <inkml:traceGroup>
          <inkml:annotationXML>
            <emma:emma xmlns:emma="http://www.w3.org/2003/04/emma" version="1.0">
              <emma:interpretation id="{BABC3FF5-6A20-4AB5-9F9A-C45962133F1F}" emma:medium="tactile" emma:mode="ink">
                <msink:context xmlns:msink="http://schemas.microsoft.com/ink/2010/main" type="inkWord" rotatedBoundingBox="4986,16143 6606,16121 6625,17495 5004,17517"/>
              </emma:interpretation>
              <emma:one-of disjunction-type="recognition" id="oneOf42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113206.7615">2677 15293 633 0,'-5'-16'56'0,"1"-3"-44"16,4-1-12-16,-5 1 0 0,5-5 172 0,-4 5 33 0,4 3 7 0,0-3 0 16,0 11-81-16,0 0-17 0,0 8-3 0,0 0-1 15,0 0-38-15,4 16-8 0,1 3-2 0,4 8 0 16,-1 9-32-16,-3 10-6 0,4 9-2 0,-1 3 0 15,1 9 18-15,4 3 3 0,0 4 1 0,-4-4 0 16,4 0-17-16,0-3-3 0,-4-1-1 0,4 0 0 16,-4-3-8-16,0-5-2 15,-5-3 0-15,1-5 0 0,-5 1-4 0,-5-8-1 0,1-4 0 0,-5 0 0 16,5-12 10-16,-5-3 2 0,0-1 0 0,0-7 0 16,1-5-12-16,-1-3-8 0,9-8 12 0,0 0-12 15,0 0 14-15,0 0-4 0,-9-8-1 0,5-3 0 16,4-1 1-16,0-7 0 0,0-9 0 0,4 1 0 0,9-4-10 15,5 0 0-15,-1-5 9 0,5-3-9 16,13 0 0-16,5-3 0 0,-1-1-10 0,1 0 10 0,4 4-9 0,0 0 9 16,8 4 0-16,-12 3-9 0,-10 5-3 0,6 0 0 15,7 7 0-15,-7 5 0 0,-6 7 12 0,-3 4 0 16,-1 0 0-16,-4 8 0 0,4 8 0 0,-8-1-12 16,-14 5 4-16,5 4 0 0,4 3 8 0,-13 4 0 15,-13 1 0-15,0 3 0 0,0 4 0 0,-9 4 11 16,-5 0-3-16,-3 0 0 15,-1-4 0-15,-4 4-8 0,-5 0 12 0,-8 0-4 0,-9-4-8 0,0-4 12 16,4-3-12-16,1-5 12 0,8-4-12 0,4-3 0 16,5 0 9-16,5-5-9 15,-1-7-59-15,9-4-16 0,0 0-3 0,9-4-637 0,0-3-127 16</inkml:trace>
          <inkml:trace contextRef="#ctx0" brushRef="#br0" timeOffset="113653.1016">3835 16151 1638 0,'-13'0'36'0,"13"0"7"0,13 0 1 0,0 0 3 0,0-4-38 0,-4 0-9 16,4 0 0-16,5 0 0 0,8-4 47 0,-4-3 7 15,-5-5 2-15,1 0 0 0,13-3-4 0,-5-1 0 16,-8-7 0-16,3 4 0 0,1 3-25 0,5-7-6 16,-1 3-1-16,-4 1 0 0,-9 0 0 0,5-5 0 15,4 1 0-15,-5 4 0 0,-12-1 2 0,3 5 0 16,1-5 0-16,0 5 0 0,0 3 0 0,-14 1 0 15,-3 3 0-15,3 4 0 0,1 0 18 0,-5 8 3 16,-17 0 1-16,8 4 0 0,1 0-29 0,-5 8-6 16,-9 0-1-16,5 7 0 0,-5 1-8 0,5 7 8 15,4 4-8-15,-5 4 8 0,-3 4 1 0,8 0 0 16,8 0 0-16,1 0 0 0,5 4-1 0,3 4-8 16,5-4 12-16,9 0-4 0,0-4-8 0,-1 0 0 0,-3-4 9 15,8 0-9-15,9 0 0 0,0-4 0 0,-5-4-12 16,5 1 4-1,9-9-149-15,4-3-30 0,40 3-5 0,-14-15-2 0</inkml:trace>
        </inkml:traceGroup>
        <inkml:traceGroup>
          <inkml:annotationXML>
            <emma:emma xmlns:emma="http://www.w3.org/2003/04/emma" version="1.0">
              <emma:interpretation id="{33400495-1706-4FEA-A3BC-A3A49944D3F9}" emma:medium="tactile" emma:mode="ink">
                <msink:context xmlns:msink="http://schemas.microsoft.com/ink/2010/main" type="inkWord" rotatedBoundingBox="8002,15950 8971,15937 8989,17262 8020,17275"/>
              </emma:interpretation>
              <emma:one-of disjunction-type="recognition" id="oneOf43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113953.7437">5695 15776 1670 0,'-4'-4'148'0,"4"-3"-118"16,-5 3-30-16,10 0 0 0,-5 4 96 0,13-8 14 16,4 0 2-16,5 0 1 0,0-3-77 0,18-1-16 15,4 0-4-15,4-7 0 0,9-1 22 0,-4-3 4 16,8-1 1-16,-4 9 0 0,4-1-27 0,5-3-4 15,-4 3-2-15,-10 5 0 0,-3-1-18 0,-6 4-4 16,-3-4-1-16,-1 5 0 16,-8 3-36-16,0 4-7 0,-9 0-2 0,-5 4-582 15,-4-1-117-15</inkml:trace>
          <inkml:trace contextRef="#ctx0" brushRef="#br0" timeOffset="114201.1891">6173 14938 1850 0,'0'0'40'0,"0"0"9"0,-4-12 2 0,4 12 1 0,0 0-41 0,0 0-11 0,0 4 0 0,0 12 0 16,4 7 66-16,-8 8 11 0,-1 4 3 0,1 8 0 16,0 8 12-16,-1 0 4 0,-3 3 0 0,3 5 0 15,-4 3-25-15,1 1-5 0,3-1-1 0,5 0 0 16,-4 5-45-16,4-9-10 0,0 4-2 0,0 1 0 15,0-5-8-15,0 5 0 0,0-1 0 0,0-3 0 16,-5-5-131-16,5 1-28 0,-4-1-5 0,-5 1-2 0</inkml:trace>
        </inkml:traceGroup>
        <inkml:traceGroup>
          <inkml:annotationXML>
            <emma:emma xmlns:emma="http://www.w3.org/2003/04/emma" version="1.0">
              <emma:interpretation id="{A733026D-C96D-4FD0-9181-7A479C69B7FE}" emma:medium="tactile" emma:mode="ink">
                <msink:context xmlns:msink="http://schemas.microsoft.com/ink/2010/main" type="inkWord" rotatedBoundingBox="9127,16490 12219,16449 12231,17350 9139,17392"/>
              </emma:interpretation>
              <emma:one-of disjunction-type="recognition" id="oneOf44">
                <emma:interpretation id="interp64" emma:lang="" emma:confidence="0.5">
                  <emma:literal>rue.</emma:literal>
                </emma:interpretation>
                <emma:interpretation id="interp65" emma:lang="" emma:confidence="0">
                  <emma:literal>rue -</emma:literal>
                </emma:interpretation>
                <emma:interpretation id="interp66" emma:lang="" emma:confidence="0">
                  <emma:literal>rue .</emma:literal>
                </emma:interpretation>
                <emma:interpretation id="interp67" emma:lang="" emma:confidence="0">
                  <emma:literal>rue r</emma:literal>
                </emma:interpretation>
                <emma:interpretation id="interp68" emma:lang="" emma:confidence="0">
                  <emma:literal>rue _</emma:literal>
                </emma:interpretation>
              </emma:one-of>
            </emma:emma>
          </inkml:annotationXML>
          <inkml:trace contextRef="#ctx0" brushRef="#br0" timeOffset="114508.653">6805 15913 1728 0,'0'0'76'0,"0"0"16"0,0 0-73 0,4 11-19 15,5 1 0-15,-4 8 0 0,3-1 32 0,1 5 4 0,-5 3 0 0,5 0 0 16,-4-3 8-16,3 3 3 0,-3 0 0 0,4 4 0 31,-5-3-10-31,5-1-1 0,-5 0-1 0,1-7 0 0,-5 3 7 0,4-3 2 0,0-5 0 0,1 1 0 16,-5-1-17-16,0-7-3 0,0 4-1 0,0-12 0 15,0 0-9-15,0 0-2 0,0 0 0 0,0 0 0 16,0 0 23-16,0-8 4 0,0-4 1 0,-5-3 0 16,5-1-9-16,5-3-2 0,-1-9 0 0,0-3 0 15,5-4-16-15,0-4-3 0,0-4-1 0,4 0 0 16,9-3-1-16,0 3-8 0,9 0 12 0,-1-4-4 16,1 4-36-1,4 4-7-15,9-4-1 0,-5 4-1 0,5 4-163 16,0 4-33-16</inkml:trace>
          <inkml:trace contextRef="#ctx0" brushRef="#br0" timeOffset="114830.9893">7590 15882 1573 0,'0'0'34'0,"-8"11"7"0,-1 1 2 0,4 4 2 0,-3-1-36 0,3 5-9 15,1 3 0-15,4 0 0 0,-5 1 23 0,10-1 2 16,-5 5 1-16,4-5 0 0,1 0 19 0,-1 1 4 16,0-5 1-16,1-3 0 0,4-1 9 0,-1-7 1 0,5 0 1 0,1-4 0 15,-1-4 3-15,0-4 1 0,5 0 0 0,-1 0 0 16,1-7-5-16,-1-5-2 0,-4 0 0 0,9-7 0 15,5 0-22-15,3-1-5 0,-8-3-1 0,5-4 0 16,-6 3-30-16,6-3 0 0,-5-4 0 0,0 4 0 31,0-8-110-31,0 4-15 0,-1-8-3 0,1 0-900 0</inkml:trace>
          <inkml:trace contextRef="#ctx0" brushRef="#br0" timeOffset="115203.125">8314 15971 1450 0,'0'0'64'0,"0"0"14"0,9 8-62 0,0-4-16 16,4 0 0-16,0-4 0 0,-4 0 56 0,8-4 8 16,1-4 1-16,-5 0 1 0,5 1 2 0,-1-5 1 15,-4-8 0-15,5 1 0 0,4-1-19 0,0-3-4 16,-9 0-1-16,5-9 0 0,-1 5-1 0,-4-4 0 15,5-4 0-15,-9 0 0 0,-1 3-4 0,1 1 0 16,0 4-1-16,-5 0 0 0,-4 3 4 0,0 5 1 16,-4-1 0-16,-1 5 0 0,-3 3 0 0,-1 4 0 15,0-3 0-15,0 7 0 0,-4 0-28 0,0 4-6 16,0 8-1-16,0 3 0 0,-5 5-9 0,5 3 0 16,0 1 0-16,-5 11 0 0,5-4 0 0,-4 12 0 15,-1 0 0-15,1 0 0 0,3 0 0 0,1 0 0 16,0-4 0-16,0 4 0 0,4 0 0 0,9-4 0 15,-4-3 0-15,8 3 0 0,0 0 0 0,1-4 0 0,8 0 0 0,0-3 0 16,5-5 0-16,-1 0 0 0,5-3 0 16,5-1 0-1,8 1-92-15,0-5-15 0,4-7-2 0,5 0-637 0,0-4-127 0</inkml:trace>
          <inkml:trace contextRef="#ctx0" brushRef="#br0" timeOffset="115350.1783">9885 15901 1825 0,'0'0'80'0,"0"0"18"0,4-4-78 0,-4 4-20 15,9 0 0-15,-9 0 0 0,0 0 45 0,0 0 6 16,0 0 1-16,0 0-916 16</inkml:trace>
        </inkml:traceGroup>
      </inkml:traceGroup>
    </inkml:traceGroup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23T19:02:24.19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6DB3D3-8BDF-48A6-82D4-E9904CF1309B}" emma:medium="tactile" emma:mode="ink">
          <msink:context xmlns:msink="http://schemas.microsoft.com/ink/2010/main" type="writingRegion" rotatedBoundingBox="29713,18529 32929,18942 32876,19352 29660,18940"/>
        </emma:interpretation>
      </emma:emma>
    </inkml:annotationXML>
    <inkml:traceGroup>
      <inkml:annotationXML>
        <emma:emma xmlns:emma="http://www.w3.org/2003/04/emma" version="1.0">
          <emma:interpretation id="{DC803F57-CA4B-4DF5-9C1E-5B39F086282A}" emma:medium="tactile" emma:mode="ink">
            <msink:context xmlns:msink="http://schemas.microsoft.com/ink/2010/main" type="paragraph" rotatedBoundingBox="29713,18529 32929,18942 32876,19352 29660,189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4B80D0-0A3D-4CA5-A185-8A273150CE6C}" emma:medium="tactile" emma:mode="ink">
              <msink:context xmlns:msink="http://schemas.microsoft.com/ink/2010/main" type="line" rotatedBoundingBox="29713,18529 32929,18942 32876,19352 29660,18940"/>
            </emma:interpretation>
          </emma:emma>
        </inkml:annotationXML>
        <inkml:traceGroup>
          <inkml:annotationXML>
            <emma:emma xmlns:emma="http://www.w3.org/2003/04/emma" version="1.0">
              <emma:interpretation id="{23082E57-A9BD-4919-B269-F02BBFB37341}" emma:medium="tactile" emma:mode="ink">
                <msink:context xmlns:msink="http://schemas.microsoft.com/ink/2010/main" type="inkWord" rotatedBoundingBox="29713,18529 30262,18599 30209,19010 29660,189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0 172 0,'0'0'15,"9"-90"1,0 51 0,4 20-1,-8 3 1,3 8 0,-8 8-1</inkml:trace>
          <inkml:trace contextRef="#ctx0" brushRef="#br0" timeOffset="681.257">-210 168 0,'0'0'16,"0"0"0,0 0-1,0 0 1,79 35 0,-22-39-1,-18 8 1,-21 12-1,-27 19 1,-39-31 0</inkml:trace>
          <inkml:trace contextRef="#ctx0" brushRef="#br0" timeOffset="1174.3668">189 55 0,'0'0'15,"0"0"1,0 0-1,0 0-15,44-90 16,-35 86 0,-5 4-1,0 0 1,1-4 0,-1 4-1,-4 0 1,-4-7-1,4 3 1,-5 0 0,10 4-1,17 23 1,0-35 0,0 5-1,0-9 1,-5 8-1,-4-11 1,-4 15 0</inkml:trace>
        </inkml:traceGroup>
        <inkml:traceGroup>
          <inkml:annotationXML>
            <emma:emma xmlns:emma="http://www.w3.org/2003/04/emma" version="1.0">
              <emma:interpretation id="{BF865631-8543-4FC3-969E-4D73903C8A72}" emma:medium="tactile" emma:mode="ink">
                <msink:context xmlns:msink="http://schemas.microsoft.com/ink/2010/main" type="inkWord" rotatedBoundingBox="32881,19201 32896,19203 32893,19218 32879,19216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\</emma:literal>
                </emma:interpretation>
                <emma:interpretation id="interp4" emma:lang="" emma:confidence="0">
                  <emma:literal>`</emma:literal>
                </emma:interpretation>
                <emma:interpretation id="interp5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-7.49974E8">3001 502 0,'0'0'0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09:32.10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F68301-B6D8-43B0-AA16-062E102E6558}" emma:medium="tactile" emma:mode="ink">
          <msink:context xmlns:msink="http://schemas.microsoft.com/ink/2010/main" type="inkDrawing" rotatedBoundingBox="2314,7909 10817,7859 10818,8009 2315,8060" semanticType="underline" shapeName="Other">
            <msink:sourceLink direction="with" ref="{92A2A00F-3936-4379-A5A3-3ECC54CABA64}"/>
            <msink:sourceLink direction="with" ref="{5BC33AC2-930E-42C0-ABAF-5CC26C5533E9}"/>
          </msink:context>
        </emma:interpretation>
      </emma:emma>
    </inkml:annotationXML>
    <inkml:trace contextRef="#ctx0" brushRef="#br0">0 87 576 0,'0'0'51'0,"0"0"-41"16,0 0-10-16,0 0 0 0,0 0 113 0,0 0 21 15,0 0 4-15,9-8 1 0,4 4-81 0,-4 1-16 16,4-5-3-16,5 4-1 0,-14 0-13 0,14 0-2 16,-1 4-1-16,1-4 0 0,-1 4-12 0,1 0-2 15,4-4-8-15,0 4 12 0,4-4 10 0,5 4 2 16,4-4 0-16,-5 4 0 0,1 0 16 0,4 0 4 15,5-3 1-15,-1-1 0 0,-4 4-31 0,9 4-6 16,-4 3-8-16,-5-7 11 0,4 4 2 0,1 0 1 0,-5-4 0 16,4 0 0-16,5 4-2 0,0-4 0 0,9 4 0 15,-1 0 0-15,-3 4 7 0,3-4 1 0,5-1 0 16,-4 1 0-16,4 4-7 0,0-8-1 0,-4 8 0 0,4-8 0 16,4 0-12-16,-4 0 9 0,0 0-9 0,0 0 8 15,13 4-8-15,-4-4 8 0,4-4-8 0,-13 8 8 16,5 0-8-16,-1 0 0 0,1 0 0 0,-5-1 8 15,0-3-8-15,4 4 0 0,1-4 0 0,3 0 0 16,-3 4 0-16,-5 0 0 0,-4 4 0 0,4 0 0 16,-5-4 9-16,1 0 0 0,4-1 0 0,0 5 0 15,0-4 11-15,4-4 1 0,1-4 1 0,-1 0 0 16,1 8-5-16,-10-4-1 0,-3 0 0 0,-1-4 0 16,9 0 0-16,-9 8-1 0,-4 0 0 0,4-4 0 15,5-4-15-15,-5 0 0 0,0-3 0 0,-4 7 0 16,0-4 0-16,0 4 0 0,4 0-12 0,-4 4 12 0,0-4 0 15,-4 0 9-15,3-4 1 0,-3 4 0 0,-1 4-1 16,1-4 0-16,-1 0 0 0,5 0 0 0,9 0 5 16,-9 0 1-16,-5 0 0 0,5 0 0 0,4-4-5 0,1 0-1 15,-10 8 0-15,5-4 0 0,0 0-9 0,4-4 0 16,-4 0 9-16,0 0-9 0,0 0 10 0,4-4-2 16,-4 8-8-16,4-4 12 0,-4 1 4 0,4-1 1 15,-4 4 0-15,0-8 0 0,9 4-2 0,-5 0-1 16,0 0 0-16,0 0 0 0,1 0-2 0,-5 4-1 15,4 0 0-15,-4 0 0 0,0-4-11 0,-1 1 0 16,1 6 9-16,0-3-9 0,0 4 11 0,4 0-3 0,-4-4 0 16,4 0 0-16,-4-4-8 0,0 4 0 0,0 0 0 15,0 8 0-15,0-8 0 0,0 4 0 0,-5-4 0 16,5-4 0-16,-4 4 0 0,3 0 0 0,1 0-11 16,0 0 11-16,0 0 0 0,-4 0 0 0,3 0 0 0,1 0 8 15,-4-4-8-15,4 4-16 0,-5 0 4 0,1 0 0 16,-5 0 20-16,0 4 3 0,0-4 1 0,0 4 0 15,-4 4-12-15,4 0 0 0,-4-12 9 0,-1 0-9 16,1 4 8-16,4 0-8 0,-4 0 10 0,-1 0-10 16,-3-4 14-16,8 4-3 0,-4 4-1 0,4-4 0 15,0-8-10-15,0 8 0 0,0 4 0 0,-4-4 8 16,4-8-8-16,-5 0-11 0,1 8 3 0,0-4 0 16,0-3 8-16,-5 3 0 0,0 0 0 0,1-4 0 15,-1 4 0-15,0 0 0 0,1 0 0 0,-1 0 0 16,-4-3 9-16,0 7-9 0,4-4 12 0,-4 0-12 0,0 4 0 15,0 0 0-15,0 0 0 0,4 0 0 0,-4 0 0 16,4 0 0-16,-4-4 0 0,5 4-9 0,-5 0 9 0,0 4 0 16,4-4 0-16,-4 0 0 0,4 4 8 0,-4 0-8 15,0-4 8-15,0 4-8 0,0-4 0 0,0 0 0 16,-5-4 0-16,5 0-8 0,-4 0 8 0,-1 0 0 16,-3-4 0-16,3 4 0 0,-4 0 9 0,0 4 1 15,1 0 0-15,-1-4 0 0,0 1-10 0,0 3 0 16,0 0-10-16,0 0 10 0,1-4 0 0,-1 4 8 15,-4 0 1-15,4 4 0 0,-5 3-9 0,6-3 0 16,-1-4 0-16,-9 4 0 0,-4-4 0 0,9 4-16 0,-9-4 3 16,9 8-1101-16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37:44.0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84F2E67-A9DE-4A63-90E6-95B9E503600C}" emma:medium="tactile" emma:mode="ink">
          <msink:context xmlns:msink="http://schemas.microsoft.com/ink/2010/main" type="writingRegion" rotatedBoundingBox="-88,1760 28539,391 29317,16667 690,18036"/>
        </emma:interpretation>
      </emma:emma>
    </inkml:annotationXML>
    <inkml:traceGroup>
      <inkml:annotationXML>
        <emma:emma xmlns:emma="http://www.w3.org/2003/04/emma" version="1.0">
          <emma:interpretation id="{91C38586-1D11-400D-8DCF-ED43F3C2EF2D}" emma:medium="tactile" emma:mode="ink">
            <msink:context xmlns:msink="http://schemas.microsoft.com/ink/2010/main" type="paragraph" rotatedBoundingBox="1558,1463 28555,530 28722,5363 1725,62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2536F56-A5B0-4CFE-87F4-C49A00479D04}" emma:medium="tactile" emma:mode="ink">
              <msink:context xmlns:msink="http://schemas.microsoft.com/ink/2010/main" type="line" rotatedBoundingBox="1558,1463 28555,530 28606,2006 1609,2940"/>
            </emma:interpretation>
          </emma:emma>
        </inkml:annotationXML>
        <inkml:traceGroup>
          <inkml:annotationXML>
            <emma:emma xmlns:emma="http://www.w3.org/2003/04/emma" version="1.0">
              <emma:interpretation id="{E6BBABF3-9167-48F9-9AA5-22FFDC235A85}" emma:medium="tactile" emma:mode="ink">
                <msink:context xmlns:msink="http://schemas.microsoft.com/ink/2010/main" type="inkWord" rotatedBoundingBox="1565,1690 5783,1545 5826,2794 1609,2940"/>
              </emma:interpretation>
              <emma:one-of disjunction-type="recognition" id="oneOf0">
                <emma:interpretation id="interp0" emma:lang="" emma:confidence="0.5">
                  <emma:literal>suppose</emma:literal>
                </emma:interpretation>
                <emma:interpretation id="interp1" emma:lang="" emma:confidence="0">
                  <emma:literal>Suppose</emma:literal>
                </emma:interpretation>
                <emma:interpretation id="interp2" emma:lang="" emma:confidence="0">
                  <emma:literal>support</emma:literal>
                </emma:interpretation>
                <emma:interpretation id="interp3" emma:lang="" emma:confidence="0">
                  <emma:literal>Support</emma:literal>
                </emma:interpretation>
                <emma:interpretation id="interp4" emma:lang="" emma:confidence="0">
                  <emma:literal>supple</emma:literal>
                </emma:interpretation>
              </emma:one-of>
            </emma:emma>
          </inkml:annotationXML>
          <inkml:trace contextRef="#ctx0" brushRef="#br0">516 89 576 0,'0'0'25'0,"0"0"6"0,4-8-31 0,-4-3 0 15,5 3 0-15,-1-4 0 0,-4 5 159 0,0-5 25 16,4 4 6-16,-4 8 1 0,0 0-79 0,-4-8-16 16,0 0-4-16,-1 1 0 0,-8 7-36 0,0 4-7 15,-5 3-1-15,-4 5-1 0,0 0-22 0,1 3-4 16,-19 1-1-16,5 3 0 0,-5 5-2 0,5-5-1 15,-8 9 0-15,3-5 0 0,9-4-17 0,1 1 8 16,3-1-8-16,5 1 0 0,5-8 32 0,8 3 0 16,-9-3 0-16,14-4 0 0,4-8-32 0,-4 7 0 15,4-7 0-15,4 12 0 0,9-4 0 0,-4 4 0 16,9-5 0-16,4 1 0 0,8 4 0 0,-3 0 0 16,8-1 0-16,0 9 0 0,0-1 0 0,-4 5 0 15,-1-1-12-15,-8 4 3 0,5 1 9 0,-1 3 8 16,-17 4-8-16,4-4 11 0,-4-4 6 0,-9 1 2 15,0-1 0-15,-9 4 0 0,0-4 25 0,-4 5 4 0,-5-13 2 16,5 4 0-16,-9 1-8 0,0-5-2 0,-8 1 0 16,3-1 0-16,1-7-15 0,-5 4-3 0,0-5-1 0,1-3 0 15,3 0-12-15,6 0-9 0,-6-1 12 0,5-3-12 16,5-4 0-16,8 0-16 0,-4 4 2 0,13-4 0 16,0 0-161-1,0-11-32-15,4 3-6 0</inkml:trace>
          <inkml:trace contextRef="#ctx0" brushRef="#br0" timeOffset="459.5334">933 409 1148 0,'0'-20'51'0,"4"13"10"0,-4-5-49 0,0 4-12 0,0-4 0 0,0 12 0 15,0-11 105-15,4 7 19 0,-8 0 3 0,4 4 1 16,0 0-45-16,0 0-9 0,-4 19-2 0,-10 9 0 15,6 3-22-15,-5 8-5 0,8 8-1 0,-4-8 0 16,-4 3-6-16,9 5-2 0,4-4 0 0,0-8 0 16,0 0-8-16,4-4-3 0,5 5 0 0,-5-17 0 15,5 1-11-15,0-5-2 0,4 1-1 0,-4-8 0 16,0-1 9-16,4-7 3 0,0-7 0 0,5-1 0 16,-5-8 17-16,4 1 4 0,-4-9 1 0,5 1 0 15,-1-5-25-15,1-3-6 0,-5 0-1 0,0-4 0 16,1 4 3-16,-6-8 1 0,5-8 0 0,1 8 0 15,-10 0-17-15,5 0 0 0,0 4 0 0,-1 4 0 16,1 0 0-16,0 3 0 0,0 5 0 0,-1 4 10 16,6 7-95-16,-6 0-19 15,1 0-4-15,0 9-611 0,0-1-121 0</inkml:trace>
          <inkml:trace contextRef="#ctx0" brushRef="#br0" timeOffset="947.1828">1617 467 1357 0,'-9'16'60'0,"5"-4"12"0,4-1-57 0,-4 9-15 15,-5 3 0-15,4 4 0 0,-3 5 113 0,-1-1 20 0,0 8 4 0,-4-4 1 16,0 0-21-16,0 0-4 0,8 4-1 0,-4-4 0 15,1 4-32-15,-6 0-6 0,6-4-2 16,-1 0 0-16,4 0-40 0,-3-4-9 0,-1-3-2 0,5-1 0 16,-1-7 10-16,1-1 1 0,-1-3 1 0,1-1 0 15,0-7-25-15,-5 4-8 0,0-8 0 0,9-4 0 16,0 0 8-16,0 0-8 0,0 0 0 0,0 0 0 16,0 0 12-16,-9-4-12 0,1-4 12 0,3-4-12 15,5 1 10-15,0-9-10 0,0-3 8 0,5-5-8 16,-1-3 0-16,5 0 0 0,4-12 0 0,0-4 0 15,0-3 0-15,5-5 0 0,-1 1 0 0,5-13 0 16,5 9 0-16,-1-12-14 0,5 3 2 0,4 9 0 16,-5 3-12-16,1 16-3 15,4 0 0-15,-8 4 0 0,-1 12 15 0,-4 3 4 0,0 13 0 0,0 3 0 0,0 4 8 16,-9 4-8-16,0 3 8 0,0 5-8 0,-4 4 8 0,-5 3 0 16,-4 5-9-16,0 3 9 0,0 0 0 0,-4 0 15 15,-5 5-3-15,0-5 0 0,-8 4-12 0,-1-4 11 16,-4 1-11-16,-4 3 10 0,0-12-10 0,-5 5-9 15,0-5 9-15,0 1-13 16,1-9-41-16,-1 1-8 0,5 0-2 0,4-4 0 16,4-1-108-16,5-7-23 0,-4 4-4 0,17-4-1 0</inkml:trace>
          <inkml:trace contextRef="#ctx0" brushRef="#br0" timeOffset="1381.6427">2209 417 1497 0,'0'0'133'0,"0"0"-106"0,0 0-27 0,9-4 0 16,0 4 72-16,-9 0 8 0,9 0 3 0,-1 8 0 15,1 3-9-15,-4 1-2 0,-1 4 0 0,-4 3 0 16,0 8-14-16,-4 5-3 0,-1-1-1 0,-4 4 0 16,-8 4-16-16,4 0-3 0,-5 0-1 0,1 4 0 15,-5-4 18-15,0-4 3 0,0 4 1 0,4-4 0 16,5-8-13-16,0 4-3 0,0-7 0 0,4 3 0 15,-9-4-21-15,10 4-5 0,-1-15-1 0,0 0 0 16,5 0-1-16,-5-1-1 0,9-11 0 0,0 0 0 16,0 0 1-16,0 0 0 0,0 0 0 0,0 0 0 15,0 0-4-15,-9-8 0 0,0-3 0 0,5-9 0 0,4 1-8 16,0-8 0-16,0-12 0 0,4 0 8 0,1-4-19 16,4-4-4-16,4-8-1 0,4-3 0 0,5-1 16 0,5-7-12 15,-1 4 12-15,9 3-12 0,0 9-4 0,0-5 0 16,0 12 0-16,0 4 0 0,-4 8 7 0,0 12 1 15,-9 3 0-15,0 8 0 0,-5 8 8 0,-4 0 0 16,-4 8 0-16,0 0 0 0,-9 11 0 0,0 1 0 16,-4 11 0-16,-1 8 0 0,-8-12 0 0,0 8 0 15,0-4 0-15,-5 5 0 0,-4-1 0 0,5-4 0 16,-5 4 0-16,-5-8 0 16,1 4-36-16,-5-11-6 0,1 3-1 0,-1 1 0 15,5-5-108-15,-1 1-21 0,5-13-5 0,5 5-784 0</inkml:trace>
          <inkml:trace contextRef="#ctx0" brushRef="#br0" timeOffset="1730.8873">2802 405 1555 0,'17'0'138'0,"-17"0"-110"0,0 0-28 0,9 12 0 15,4-1 116-15,-4 1 19 0,-9 4 3 0,-5-5 1 16,1 9-52-16,0-1-11 0,4 1-1 0,-13 3-1 15,-5-3-49-15,0 3-9 0,14-3-3 0,0-1 0 16,-14 1-13-16,5-5 11 0,13-15-11 0,4 16 10 16,-4-5-10-16,0-11 0 0,0 0 0 0,14 8 8 15,7 4-8-15,-7-8 0 0,-14-4 9 0,8-4-9 16,19-8 0-16,-5 1-10 0,-5-1 1 0,-4-4 0 0,1-3 19 16,3-1 4-16,5-3 1 0,-4-1 0 0,-14-3-15 15,9 0 8-15,9 0-8 0,-4-8 0 0,-5-1 10 0,-4 1-10 16,4 4 10-16,0 4-10 0,-4 7 12 0,-1 1-4 15,-8 7-8-15,-4 1 12 0,8 3 13 0,-4 0 3 16,-13 0 0-16,0 8 0 0,4 4 8 0,-4 0 1 16,-9 4 1-16,-4 0 0 15,-5 7-57-15,9 1-11 0,9 7-2 0,-9 4-1 16,-13-3-82-16,9 3-16 0,17-4-3 0,0 9-1 0</inkml:trace>
          <inkml:trace contextRef="#ctx0" brushRef="#br0" timeOffset="2003.7135">3486 117 1792 0,'-13'-8'40'0,"13"0"8"0,13 0 1 0,-4 4 1 0,-9 4-40 0,0 0-10 0,0 0 0 0,0 0 0 15,17 12 73-15,-8-8 13 0,-13 8 2 0,8 7 1 16,9 1-20-16,-8 3-4 0,-18 4-1 0,4 0 0 16,0 5 7-16,0-1 1 0,0 4 0 0,-4-4 0 15,-9 4-27-15,5 0-5 0,12-4 0 0,-12 5-1 16,-9-9-18-16,4 0-3 0,13-4-1 0,-9 1 0 16,1-5-17-16,-5 5-14 0,0-9 2 0,4 5-812 15,14-5-164-15</inkml:trace>
          <inkml:trace contextRef="#ctx0" brushRef="#br0" timeOffset="2326.2265">3714 514 2066 0,'9'-8'45'0,"8"4"10"0,5-3 1 0,0-5 3 0,0 4-47 0,5-7-12 16,12-1 0-16,-4-4 0 0,-8 1 17 0,3 3 2 15,1-3 0-15,4-1 0 0,0 1-11 0,-4-1-8 16,-14-3 12-16,10 0-12 0,-1 3 13 0,-8 5-4 16,-18-1-1-16,4 8 0 0,-4-7 8 0,0 3 0 0,-4 4 1 0,-14 4 0 15,-4-7-17-15,5 7 0 0,8 0-11 0,-4 4 11 16,-14 4 23-16,10 0 11 0,4 7 2 0,-1-3 1 16,-3 4 16-16,-5 7 3 0,4 1 1 0,5 7 0 15,4 0-13-15,-4 4-2 0,0 8-1 0,0-7 0 16,13-1-13-16,-4 0-2 0,-5 0-1 0,4-4 0 15,5-7-13-15,5 3-2 0,-1-7-1 0,5-1 0 16,-5 1-9-16,10-8 0 0,16 0 0 0,1 3 0 16,0-11-135-1,4 0-32-15,13 0-6 0</inkml:trace>
        </inkml:traceGroup>
        <inkml:traceGroup>
          <inkml:annotationXML>
            <emma:emma xmlns:emma="http://www.w3.org/2003/04/emma" version="1.0">
              <emma:interpretation id="{7887AAE6-8DC0-4BCE-9BDE-F2370D55A19A}" emma:medium="tactile" emma:mode="ink">
                <msink:context xmlns:msink="http://schemas.microsoft.com/ink/2010/main" type="inkWord" rotatedBoundingBox="7333,1686 8657,1640 8680,2318 7356,2364"/>
              </emma:interpretation>
              <emma:one-of disjunction-type="recognition" id="oneOf1">
                <emma:interpretation id="interp5" emma:lang="" emma:confidence="1">
                  <emma:literal>we</emma:literal>
                </emma:interpretation>
                <emma:interpretation id="interp6" emma:lang="" emma:confidence="0">
                  <emma:literal>w.e</emma:literal>
                </emma:interpretation>
                <emma:interpretation id="interp7" emma:lang="" emma:confidence="0">
                  <emma:literal>me</emma:literal>
                </emma:interpretation>
                <emma:interpretation id="interp8" emma:lang="" emma:confidence="0">
                  <emma:literal>We</emma:literal>
                </emma:interpretation>
                <emma:interpretation id="interp9" emma:lang="" emma:confidence="0">
                  <emma:literal>W.e</emma:literal>
                </emma:interpretation>
              </emma:one-of>
            </emma:emma>
          </inkml:annotationXML>
          <inkml:trace contextRef="#ctx0" brushRef="#br0" timeOffset="4089.231">5732 156 518 0,'0'0'23'0,"0"-12"5"0,0 4-28 0,0-4 0 16,0 1 0-16,0-1 0 0,5 0 197 0,-1 4 35 15,-4-7 6-15,4 11 2 0,1-8-108 0,-5 5-20 16,0 7-5-16,0 0-1 0,0 0-39 0,0 0-8 0,0 0-2 16,0 0 0-16,4 19-29 0,-4 0-5 0,0 9-2 0,0 7 0 15,0 0 0-15,5 12 0 0,-1-4 0 0,-4 7 0 16,4 1-5-16,1 0 0 0,-5-5-1 0,9 1 0 15,-5-12-3-15,0-4 0 0,1-3 0 16,-1-5 0-16,5-3 7 0,-5-5 1 0,-4 1 0 0,5-8 0 16,-5-8-1-16,0 0 0 0,0 0 0 0,8 0 0 15,1-4-4-15,0-4-1 0,0-4 0 0,0-3 0 16,4-5-5-16,0-3-1 0,0-9 0 0,-4-3 0 16,4 0 3-16,0-8 0 0,5 1 0 0,-5-1 0 15,0 4-11-15,5 0-11 0,3 8 3 0,-3-5 0 16,-5 9 8-16,0 8 16 0,5-1-4 0,-5 12-1 15,-4 1-11-15,0 7 0 0,-5 7 0 0,5 5 0 16,-5 4 0-16,5 3 0 0,-5 8 0 0,1 5 0 0,-1 3 8 16,0 0 0-16,1 4 0 0,-5 0 0 0,0-8 4 15,0 0 0-15,0 0 0 0,4-3 0 0,-4-13-12 0,0 1 8 16,5-5-8-16,-5-11 8 0,0 0 24 0,0 0 4 16,0 0 0-16,8-3 1 0,6-1-17 0,-1-8-4 15,0 0-1-15,0 1 0 0,-4-9-6 0,0-7-1 16,-1 3 0-16,1-3 0 0,0-4-8 0,0 0 8 15,-1-4-8-15,1 7 8 0,0-14-8 0,4 6 0 16,0 1 0-16,1 4 0 0,-1-8-12 0,4 12-4 16,-4-4 0-16,5 7-1 15,-5 5-95-15,5 3-20 0,-1 5-3 0,-4 3-596 16,5 4-119-16</inkml:trace>
          <inkml:trace contextRef="#ctx0" brushRef="#br0" timeOffset="4463.5745">6693 421 1036 0,'0'0'46'0,"0"0"10"16,-4 11-45-16,4-11-11 0,0 0 0 0,0 0 0 16,9 12 147-16,-9-12 27 0,8 12 6 0,5-8 0 15,1-4-96-15,3-4-20 0,1-4-4 0,8-4-1 0,-4-3-3 0,4-1-1 16,5 0 0-16,-5-3 0 0,1-1-31 15,-5-7-7-15,4 8-1 0,-4-5 0 0,-9 5-8 16,5-5-8-16,-10 1 9 0,1 4-9 0,0-1 12 0,-9 4-4 16,4 1-8-16,-4 7 12 0,-4-4 8 0,-1 1 2 15,-3 3 0-15,-5 4 0 0,4 4 10 0,-4 0 3 16,-9 4 0-16,4 0 0 0,-4 4-4 0,0-1-1 16,-4 1 0-16,4 4 0 0,0 0-10 0,5 7-3 15,-1-3 0-15,0-1 0 0,1 5 16 0,-1-1 3 16,10 5 1-16,-6-1 0 0,6 0-37 0,3 1 0 15,1-5 0-15,4 12 0 0,-5-11 8 0,10 3 4 16,-1 1 1-16,1-1 0 0,3 0-13 0,1 1 0 16,-4-5 0-16,8 1 0 15,-5-1-53-15,10-3-17 0,4 3-3 0,4-11-696 0,5 4-139 16</inkml:trace>
        </inkml:traceGroup>
        <inkml:traceGroup>
          <inkml:annotationXML>
            <emma:emma xmlns:emma="http://www.w3.org/2003/04/emma" version="1.0">
              <emma:interpretation id="{58629339-B4B4-4E28-B9EF-0FA4A459889D}" emma:medium="tactile" emma:mode="ink">
                <msink:context xmlns:msink="http://schemas.microsoft.com/ink/2010/main" type="inkWord" rotatedBoundingBox="10250,1262 12793,1174 12829,2222 10286,2310"/>
              </emma:interpretation>
              <emma:one-of disjunction-type="recognition" id="oneOf2">
                <emma:interpretation id="interp10" emma:lang="" emma:confidence="1">
                  <emma:literal>have</emma:literal>
                </emma:interpretation>
                <emma:interpretation id="interp11" emma:lang="" emma:confidence="0">
                  <emma:literal>hare</emma:literal>
                </emma:interpretation>
                <emma:interpretation id="interp12" emma:lang="" emma:confidence="0">
                  <emma:literal>trave</emma:literal>
                </emma:interpretation>
                <emma:interpretation id="interp13" emma:lang="" emma:confidence="0">
                  <emma:literal>nave</emma:literal>
                </emma:interpretation>
                <emma:interpretation id="interp14" emma:lang="" emma:confidence="0">
                  <emma:literal>brave</emma:literal>
                </emma:interpretation>
              </emma:one-of>
            </emma:emma>
          </inkml:annotationXML>
          <inkml:trace contextRef="#ctx0" brushRef="#br0" timeOffset="5282.2949">8812-265 1036 0,'0'-16'92'0,"5"0"-73"0,-1 1-19 0,0-5 0 16,5 1 96-16,-4 3 15 0,3-3 3 0,1 7 1 15,0 0 4-15,0 5 1 0,-9 7 0 0,0 0 0 16,0 0-44-16,4 15-8 0,-4 9-1 0,0 7-1 15,4 12-16-15,-4 7-3 0,-8 5-1 0,-1 11 0 16,-4-7 17-16,4 7 3 0,-4-8 1 0,0 1 0 0,-1-1-12 0,6 1-3 16,-6-16 0-16,1 3 0 0,5-7-19 0,-6-4-4 15,1-3-1-15,4-5 0 0,5 0-4 16,-5-15-2-16,-4 3 0 0,9-3 0 0,4-12-9 16,0 0-1-16,0 0-1 0,0 0 0 0,0 0-3 0,-9 0-8 15,5-12 12-15,-1 5-4 0,5-9-8 0,0-3 0 16,5-5 0-16,-1 1 8 0,5-12-8 0,4 7 0 15,0-11 0-15,5 8 0 0,-1 0-12 0,1 0 12 16,4 4-12-16,0 3 12 0,0 5 0 0,-1 7 0 16,-3 4 0-16,4 4 0 0,-5 0 0 0,1 8 0 15,0 0 0-15,-5 8 0 0,0 4 0 0,0-1 0 16,0 5 0-16,-4-1 0 0,4 4 0 0,-4 5 0 16,0-1 0-16,-1 4 0 0,6 0 0 0,-6-3 0 15,1 3 0-15,0 0 0 16,-5-4-107-16,1 1-26 0,4-9-6 0,-5 1-1 15,5-9-64-15,-5 1-12 0</inkml:trace>
          <inkml:trace contextRef="#ctx0" brushRef="#br0" timeOffset="5659.6129">9764 120 1324 0,'0'-15'118'0,"0"15"-94"0,5-4-24 0,-5-12 0 16,0 5 126-16,0-1 21 0,-5 4 4 0,5 0 1 15,-4 5-24-15,-1-9-5 0,5 12-1 0,-8-4 0 0,-1 0-49 0,-4 4-9 16,-5 0-3-16,1 4 0 0,-5 4-33 0,0 3-8 16,-9 5 0-16,5 3-1 0,-5 5-19 0,0 3 0 15,1 0 0-15,-1 9 0 0,5-1 31 0,-1 0-1 16,5 0 0-16,5 4 0 0,-1-4-30 0,5-4-20 16,4 0 4-16,0-4 0 0,5-7 27 0,0-8 5 15,4-1 2-15,0-3 0 0,0-8-27 0,4 8-6 16,-4-8-1-16,13-4 0 0,0 0 16 0,5-11 0 15,0-5 0-15,8 1 10 0,-4-5 2 0,4-3 0 16,0-4 0-16,5 3 0 0,-5-3-12 0,5-4 0 16,0 4 0-16,-5 4 0 0,1-1 0 0,-1 5 0 15,-9 4 0-15,5 7 0 0,-13 4 0 0,4 4 0 16,-13 4 0-16,0 0 0 0,0 0 10 0,9 12 0 16,-5 11 0-16,-8-3 0 0,4 3 0 0,0 4 0 15,-4 5 0-15,-1-1 0 0,1 0-10 0,0 8 0 16,-1-12 0-16,5 0 0 15,-4 5-111-15,-1-13-24 0,5 1-5 0,5-13-959 0</inkml:trace>
          <inkml:trace contextRef="#ctx0" brushRef="#br0" timeOffset="5953.6702">10027 70 1209 0,'0'0'53'0,"0"0"12"0,0 0-52 0,0 0-13 0,14 0 0 0,3 4 0 16,-4 3 217-16,0 5 41 0,1 4 8 0,-1-1 2 15,-9 9-126-15,5 3-25 0,0 4-5 0,0 0 0 16,-5 1-32-16,0 10-7 0,-4-10-1 0,5 3 0 16,-10 0-21-16,1-4-5 0,4 0-1 0,-4-4 0 0,-1 5-28 0,1-17-5 15,4 1-2-15,0-5 0 0,0 1 2 0,0-12 0 16,0 0 0-16,0 0 0 0,0 0 11 0,0 0 2 16,9-4 1-16,-1-4 0 0,1-3-26 0,4-5 8 15,-4 1-8-15,4-13 0 0,0 5 0 0,5-4 0 16,-5-8 8-16,9 3-8 0,-4-7 0 0,3 0 0 15,1-7 0-15,5 7 0 0,-5 0 0 0,4-12 0 16,5 8 0-16,-5-4 0 16,9 1-87-16,-4 3-16 0,4 4-3 0,0 8-770 15,-4 3-155-15</inkml:trace>
          <inkml:trace contextRef="#ctx0" brushRef="#br0" timeOffset="6276.9488">10887 210 2142 0,'0'0'47'0,"9"4"9"0,0 8 3 0,0-8 1 0,-1-1-48 0,6 1-12 0,-1 4 0 0,0-8 0 15,0 0 80-15,0 0 12 0,0 0 4 0,5-12 0 16,0 5-61-16,-1-5-12 0,1 4-3 0,-1-11 0 16,5-1-6-16,-4 1-2 0,-1-1 0 0,-4 1 0 15,1-5-12-15,-1 1 0 0,-5 4 0 0,-3-1 0 16,-1-3 8-16,-4 7 0 0,0 0-8 0,0 5 12 15,-4-1 11-15,-5 8 1 0,0 0 1 0,-4 4 0 16,0 0-4-16,-5 8-1 0,-4 4 0 0,1-1 0 16,-6 5 20-16,1 7 3 0,-9 1 1 0,8-1 0 0,-3 4-23 15,3 1-4-15,-3-1-1 0,3 4 0 0,10-7-5 16,4 3-2-16,-5-8 0 0,9 5 0 0,1-1-9 0,8-3 0 16,0-5 9-16,0 1-9 0,4-1-8 0,9-7-7 15,13 8-1-15,5-1 0 0,0-7-124 16,13 0-26-16,0 0-5 0,4-8-986 15</inkml:trace>
        </inkml:traceGroup>
        <inkml:traceGroup>
          <inkml:annotationXML>
            <emma:emma xmlns:emma="http://www.w3.org/2003/04/emma" version="1.0">
              <emma:interpretation id="{75C79274-0087-487D-84B9-CA3FE3523F7B}" emma:medium="tactile" emma:mode="ink">
                <msink:context xmlns:msink="http://schemas.microsoft.com/ink/2010/main" type="inkWord" rotatedBoundingBox="14566,1482 15296,1457 15312,1923 14582,1948"/>
              </emma:interpretation>
              <emma:one-of disjunction-type="recognition" id="oneOf3">
                <emma:interpretation id="interp15" emma:lang="" emma:confidence="1">
                  <emma:literal>a</emma:literal>
                </emma:interpretation>
                <emma:interpretation id="interp16" emma:lang="" emma:confidence="0">
                  <emma:literal>A</emma:literal>
                </emma:interpretation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&amp;</emma:literal>
                </emma:interpretation>
                <emma:interpretation id="interp19" emma:lang="" emma:confidence="0">
                  <emma:literal>9</emma:literal>
                </emma:interpretation>
              </emma:one-of>
            </emma:emma>
          </inkml:annotationXML>
          <inkml:trace contextRef="#ctx0" brushRef="#br0" timeOffset="7087.6752">13533-24 345 0,'0'0'15'0,"0"0"4"0,0-8-19 0,4 1 0 0,-4 3 0 0,5-12 0 16,-1 12 297-16,-4-11 56 0,4 3 11 0,-4 0 3 16,0 1-201-16,0 3-40 0,0-12-8 0,-4 9-2 15,0-1-45-15,-5 8-10 0,0-12-1 0,0 13-1 16,-8-9-7-16,-1 8-2 0,1 0 0 0,-10 8 0 16,1 4-35-16,-5 3-7 0,1 5-8 0,-5 4 11 15,-1 7 3-15,-3 0 1 0,4 4 0 0,-5 8 0 16,5-11-7-16,5 11-8 0,-1-1 11 0,5-6-11 15,-1-1 13-15,10 0-4 0,8-8-1 0,0 5 0 16,5-9-8-16,4-7 0 0,0 0 0 0,0-12 0 16,8 3 8-16,6 1 4 0,-1-8 0 0,4 1 0 15,1-5 5-15,8-4 2 0,1-4 0 0,-1 1 0 16,5-5-19-16,8-7 0 0,-4-4 0 0,5 4 0 0,-5-1 0 16,0-3-19-16,0 0 4 0,-4 4 1 0,-5 7 23 0,0 1 5 15,-4 3 1-15,-9 4 0 0,-4 5 3 0,-9 7 1 16,13 0 0-16,-13 0 0 0,0 15 19 0,5-7 4 15,-5 8 1-15,0 3 0 0,8 1-33 0,-8 7-10 16,0-8 0-16,5 5 0 0,4-5 12 0,4 1-12 16,0-5 12-16,5 1-12 15,3 0-93-15,6-5-26 0,8-11-5 0,0 4-1069 0</inkml:trace>
        </inkml:traceGroup>
        <inkml:traceGroup>
          <inkml:annotationXML>
            <emma:emma xmlns:emma="http://www.w3.org/2003/04/emma" version="1.0">
              <emma:interpretation id="{CF7BD376-1937-4316-9921-1F179ED792FB}" emma:medium="tactile" emma:mode="ink">
                <msink:context xmlns:msink="http://schemas.microsoft.com/ink/2010/main" type="inkWord" rotatedBoundingBox="17148,924 21374,778 21411,1830 17184,1976"/>
              </emma:interpretation>
              <emma:one-of disjunction-type="recognition" id="oneOf4">
                <emma:interpretation id="interp20" emma:lang="" emma:confidence="0.5">
                  <emma:literal>clause</emma:literal>
                </emma:interpretation>
                <emma:interpretation id="interp21" emma:lang="" emma:confidence="0">
                  <emma:literal>Clause</emma:literal>
                </emma:interpretation>
                <emma:interpretation id="interp22" emma:lang="" emma:confidence="0">
                  <emma:literal>clave</emma:literal>
                </emma:interpretation>
                <emma:interpretation id="interp23" emma:lang="" emma:confidence="0">
                  <emma:literal>Clave</emma:literal>
                </emma:interpretation>
                <emma:interpretation id="interp24" emma:lang="" emma:confidence="0">
                  <emma:literal>cause</emma:literal>
                </emma:interpretation>
              </emma:one-of>
            </emma:emma>
          </inkml:annotationXML>
          <inkml:trace contextRef="#ctx0" brushRef="#br0" timeOffset="8000.1007">16135-258 576 0,'0'0'25'0,"8"-7"6"0,-3-5-31 0,-1 0 0 16,0 4 0-16,1-3 0 0,-1 7 149 0,1-16 24 15,-1 9 5-15,0-9 1 0,-4 12-60 0,5-11-12 16,-5 7-3-16,-5-3 0 0,1 3-33 0,0 4-7 16,-5-4-2-16,-4 5 0 0,0 7-3 0,-5 0-1 15,-8 0 0-15,4 4 0 0,-9 7-8 0,-4 9-2 16,0 11 0-16,-9 0 0 0,0 8 0 0,5 4-1 15,-5 8 0-15,0-9 0 0,4-3-6 0,5 8-1 16,5-8 0-16,3 4 0 0,5-4-23 0,9-12-5 16,4 8 0-16,5-3-1 0,4-5-11 0,4-4 8 0,10-3-8 15,-1-9 8-15,9 1-8 0,0 4 0 16,8-12 0-16,5-1 8 16,0-3-36-16,9 4-8 0,0-8-2 0,13 4-702 15,0-7-140-15</inkml:trace>
          <inkml:trace contextRef="#ctx0" brushRef="#br0" timeOffset="8230.5318">16951-737 2026 0,'-9'-8'44'0,"0"-7"10"0,0 3 2 0,5 4 1 0,13 4-45 0,-9 4-12 0,-9-11 0 0,9 11 0 15,0 0 69-15,0 0 12 0,0 11 3 0,-9 1 0 0,-8 3-23 0,12 17-4 16,14-5-1-16,-13 0 0 0,-14 12 0 0,5 4 0 15,0 0 0-15,0 8 0 0,-5-5-22 0,5 1-5 16,-5 8-1-16,5 3 0 0,0 5-28 0,0-17 0 16,0 13 0-16,-1-12 0 0,6 3 12 0,-1-3-4 15,0-8-8-15,0-8 12 16,-4 0-133-16,4-3-27 0,5-5-6 0,0 0-962 16</inkml:trace>
          <inkml:trace contextRef="#ctx0" brushRef="#br0" timeOffset="8919.1654">17683-219 2026 0,'13'-4'44'0,"-4"1"10"0,0-9 2 0,0 8 1 0,4 0-45 0,-4-4-12 15,-9 8 0-15,0 0 0 0,0 0 36 0,0 0 4 16,0 0 2-16,-13-4 0 0,-1 0-31 0,1 4-11 15,0 4 0-15,-9 0 9 0,-9 4 44 0,5 12 9 16,0-1 2-16,-1 4 0 0,-8 5-36 0,0 7-8 16,0 4 0-16,4-12-1 0,5 8-6 0,0-8-1 15,-5 1 0-15,9-1 0 0,5 0 0 0,-1-7 0 16,0-1 0-16,5-3 0 0,0-1-3 0,9-3-1 16,4-12 0-16,0 0 0 0,-5 8 20 0,5-8 3 0,0 0 1 15,14 8 0-15,-6-20-32 0,10 8 0 0,-1 0 0 16,14-11 0-16,4-5 0 0,0 1-13 0,-4-1 1 15,8-3 0-15,5-4 12 0,-9 7 16 0,-4-11-3 0,-4 4-1 16,3-1-35 0,-3 1-7-16,-6 4-2 0,1 3 0 0,-8 1 32 0,-1 3 0 0,4 4 0 0,-8 5 0 15,-9 7 0-15,0 0 0 0,0 0 0 0,0 0 0 16,0 0 20-16,0 11 9 0,-4 9 3 0,4-1 0 16,0 5-32-16,-5-1 0 0,-17 4 0 0,14 1 0 0,3-1 0 15,-4 4 0-15,-8-4 0 0,4 4 0 16,0 1-29-16,4-9-12 0,4 8-3 0,1-11 0 15,-5-1-160-15,9-11-32 0,9 4-6 0,0-5-2 16</inkml:trace>
          <inkml:trace contextRef="#ctx0" brushRef="#br0" timeOffset="9189.3377">18166-410 1792 0,'17'0'80'0,"-17"0"16"0,0 0-77 0,0 0-19 16,0 0 0-16,0 20 0 0,0-8 88 0,0 7 13 15,-4 1 3-15,0 11 1 0,8 0-36 0,-8 0-7 16,-5 8-2-16,4-8 0 0,5 0-19 0,0 4-4 16,0-3-1-16,0-5 0 0,0 0-15 0,0-11-3 15,14 3-1-15,-10-7 0 0,-4-4 18 0,9 4 3 16,8-12 1-16,5 3 0 0,-9-6-17 0,5 3-3 0,4-12-1 0,0 4 0 16,0-8 0-16,0 1 0 0,-9-1 0 15,4-3 0-15,1-1-18 0,-5-11 10 0,-8 8-10 0,3-8 8 16,1 3-8-16,0 1 8 0,0 4-8 0,-5-9 8 15,5 1-8-15,0 8 0 0,-1-4 0 0,6 3 0 16,-6 5-200 0,1-1-44-16,4 12-10 0,0-3-2 0</inkml:trace>
          <inkml:trace contextRef="#ctx0" brushRef="#br0" timeOffset="9513.9255">19113-659 633 0,'0'0'56'0,"5"-12"-44"15,-5 12-12-15,0 0 0 0,0 0 245 0,0 0 47 16,0 0 10-16,0 0 2 0,-9 12-151 0,5 0-29 16,-9 3-7-16,-1 5-1 0,1 7-36 0,-4 4-8 15,-1-7-2-15,1 11 0 0,-5-8-5 0,0 4-1 16,4 4 0-16,1-4 0 0,3 8 5 0,-3-11 1 15,4-1 0-15,0 4 0 0,4-4-42 0,0-3-9 16,0-5-2-16,0 1 0 0,5-1 24 0,0-3 5 16,-5 3 1-16,5-11 0 0,-1 4-32 0,-4-1-7 15,5 1 0-15,-9 4-8 0,4-8 10 0,-8 7-10 16,-1-3 8-16,0 3-8 0,-8 1 0 0,0 4-12 0,-5-1 0 16,0 4 1-1,-8 1-75-15,4-1-15 0,4 1-3 0,-4 7-755 0,0-12-150 16</inkml:trace>
          <inkml:trace contextRef="#ctx0" brushRef="#br0" timeOffset="9893.1708">19280-94 230 0,'27'-8'10'0,"-14"8"2"0,4-11-12 0,5 7 0 15,0 0 0-15,9-8 0 0,4 4 306 0,-4 1 58 16,4-5 12-16,-5 4 3 0,1-4-274 0,-5-3-54 16,1 3-11-16,-1-7-3 0,-13 3 22 0,5-4 4 15,4-3 1-15,-5 0 0 0,-8 7-52 0,4-3-12 16,-4 3 0-16,4 4 0 0,-4-7 33 0,-5 11 4 16,-4 0 1-16,5 4 0 0,-5-7 14 0,0 7 4 15,0 4 0-15,0 0 0 0,-5-8-18 0,1 8-3 16,-5 0-1-16,-4 0 0 0,0 0 24 0,-5 0 5 15,1 8 1-15,-5 0 0 0,-9 7-64 0,5-3-20 16,-1 7 0-16,1 1 0 0,0-1 30 0,0 1 6 16,-1 3 0-16,10 1 1 0,-1-1 16 0,5 0 3 15,0 9 1-15,0-13 0 0,4 4-5 0,4 1-2 16,1-5 0-16,4 1 0 0,0-1-9 0,4-7-1 0,5 4-1 16,4-1 0-16,-4 1-19 0,13-5 0 15,9 5 0-15,4-8 0 16,0 4-125-16,4-1-29 0,1 1-6 0,8 3-989 0</inkml:trace>
        </inkml:traceGroup>
        <inkml:traceGroup>
          <inkml:annotationXML>
            <emma:emma xmlns:emma="http://www.w3.org/2003/04/emma" version="1.0">
              <emma:interpretation id="{7CEF231D-9BB3-430D-8186-2D90393438B9}" emma:medium="tactile" emma:mode="ink">
                <msink:context xmlns:msink="http://schemas.microsoft.com/ink/2010/main" type="inkWord" rotatedBoundingBox="23278,888 25217,821 25248,1716 23309,1783"/>
              </emma:interpretation>
              <emma:one-of disjunction-type="recognition" id="oneOf5">
                <emma:interpretation id="interp25" emma:lang="" emma:confidence="1">
                  <emma:literal>in.</emma:literal>
                </emma:interpretation>
                <emma:interpretation id="interp26" emma:lang="" emma:confidence="0">
                  <emma:literal>'ln.</emma:literal>
                </emma:interpretation>
                <emma:interpretation id="interp27" emma:lang="" emma:confidence="0">
                  <emma:literal>'Ln.</emma:literal>
                </emma:interpretation>
                <emma:interpretation id="interp28" emma:lang="" emma:confidence="0">
                  <emma:literal>"ln.</emma:literal>
                </emma:interpretation>
                <emma:interpretation id="interp29" emma:lang="" emma:confidence="0">
                  <emma:literal>"Ln.</emma:literal>
                </emma:interpretation>
              </emma:one-of>
            </emma:emma>
          </inkml:annotationXML>
          <inkml:trace contextRef="#ctx0" brushRef="#br0" timeOffset="10780.2876">21899-449 1796 0,'18'-3'40'0,"-9"3"8"0,-9 0 1 0,0 0 1 0,0 0-40 0,0 0-10 0,-9 7 0 0,0 5 0 16,-4 11 60-16,-5-3 9 0,1 7 3 0,-5 12 0 15,4 0-4-15,-3 0 0 0,3 0 0 0,-4 4 0 16,4-8-12-16,5 0-4 0,0 4 0 0,4-8 0 16,5-3-41-16,4-1-11 0,0-8 0 0,0 1 0 15,4-9 0-15,5 1 0 0,0-4 0 0,4 0 0 16,0-8-203-16,5 0-42 0,26-20-9 15,-5 1-2-15</inkml:trace>
          <inkml:trace contextRef="#ctx0" brushRef="#br0" timeOffset="10932.3167">22110-780 1681 0,'4'-19'74'0,"-4"19"16"0,0 0-72 0,0 0-18 16,0 0 0-16,0 0 0 0,0 0 45 0,0 0 6 15,0 0 1-15,0 15 0 16,-4-7-141-16,0 8-28 0,-1 19-6 0,-4-8-1 0</inkml:trace>
          <inkml:trace contextRef="#ctx0" brushRef="#br0" timeOffset="11318.2645">22417-223 1728 0,'0'0'38'0,"0"0"8"0,0 0 2 0,9 0 0 0,0 0-39 0,-5 4-9 0,9 0 0 0,-4 4 0 16,0 0 78-16,0-4 14 0,-5 7 2 0,5 5 1 16,-1 0-16-16,1-1-3 0,-9 5-1 0,5-5 0 15,-5 5-21-15,0-1-4 0,0 1-1 0,0-1 0 16,-5-3-29-16,10-1-7 0,-5 1-1 0,0-8 0 15,0-8-12-15,0 12 9 0,0-12-9 0,0 0 8 0,0 0 0 16,0 0 0-16,0 0 0 0,0 0 0 16,0 0-8-16,0-8 0 0,4-4 0 0,0 0 0 0,5-7 0 0,0 3 0 15,4-11 0-15,0 4 0 0,5-5 0 0,-1 1 0 16,5-4 0-16,5 4 0 0,-1 7 0 0,0 1 0 16,-4-13 0-16,5 13 0 0,-6 7 0 0,1 4 0 15,-4 5 0-15,4 3 0 0,-9 0 28 0,0 3 3 16,0 5 1-16,1 8 0 0,-6-1-32 0,-3 5 0 15,-1-1 0-15,0 13 0 0,1-9 0 0,-5 4 0 16,4 0 0-16,-4 1 0 16,0 3-99-16,-4 0-25 0,-9-4-6 0</inkml:trace>
          <inkml:trace contextRef="#ctx0" brushRef="#br0" timeOffset="-7.44891E8">23630 13 345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C4B316A5-4C19-4A2A-800D-4CCC64071DAA}" emma:medium="tactile" emma:mode="ink">
                <msink:context xmlns:msink="http://schemas.microsoft.com/ink/2010/main" type="inkWord" rotatedBoundingBox="26225,870 28564,789 28603,1901 26263,1982"/>
              </emma:interpretation>
              <emma:one-of disjunction-type="recognition" id="oneOf6">
                <emma:interpretation id="interp30" emma:lang="" emma:confidence="1">
                  <emma:literal>The</emma:literal>
                </emma:interpretation>
                <emma:interpretation id="interp31" emma:lang="" emma:confidence="0">
                  <emma:literal>the</emma:literal>
                </emma:interpretation>
                <emma:interpretation id="interp32" emma:lang="" emma:confidence="0">
                  <emma:literal>tho</emma:literal>
                </emma:interpretation>
                <emma:interpretation id="interp33" emma:lang="" emma:confidence="0">
                  <emma:literal>thee</emma:literal>
                </emma:interpretation>
                <emma:interpretation id="interp34" emma:lang="" emma:confidence="0">
                  <emma:literal>thx</emma:literal>
                </emma:interpretation>
              </emma:one-of>
            </emma:emma>
          </inkml:annotationXML>
          <inkml:trace contextRef="#ctx0" brushRef="#br0" timeOffset="11999.9031">25269-628 1094 0,'0'0'48'0,"0"0"11"0,0 0-47 0,4-4-12 0,-4 4 0 0,0 0 0 16,0 0 152-16,0 0 28 0,0 0 5 0,0 12 2 0,0-4-75 0,-4 11-16 15,4 1-2-15,-9 3-1 16,5 0 2-16,-9 9 0 0,-1-1 0 0,1 8 0 15,0 4-15-15,-5-4-4 0,1 0 0 0,-1 7 0 16,5-3-24-16,-4 4-4 0,-1-12-2 0,-8 4 0 16,-5-4-38-16,0 0-8 0,-4-4 0 0,0 5 0 0,0-13 20 15,0 0 5-15,4-3 1 0,1-1 0 16,-1 1-71-16,5-1-15 16,4-7-2-16,0 4-1 0,0-5-103 0,9-3-21 0,-1 4-4 0,6-5-1 15</inkml:trace>
          <inkml:trace contextRef="#ctx0" brushRef="#br0" timeOffset="11707.154">24856-312 1497 0,'0'0'66'0,"0"-8"14"0,5 0-64 0,-1 4-16 16,1 4 0-16,-5 0 0 0,0 0 55 0,0 0 7 16,0 0 2-16,4-7 0 0,-4 7 51 0,0 0 10 15,0 0 3-15,4 0 0 16,5-4-52-16,0 4-9 0,0-4-3 0,4 0 0 0,4 4 0 0,5-8 0 16,0 4 0-16,9-4 0 0,4 8-51 0,0-7-13 15,5 3 0-15,4-4 0 0,-5 8 0 0,1 0 0 16,-5-8-12-16,4 4 12 0,-8 4-20 0,4 0 2 15,-4 0 1-15,-5-4 0 16,0 4-97-16,1 0-19 0,-5 0-4 0</inkml:trace>
          <inkml:trace contextRef="#ctx0" brushRef="#br0" timeOffset="12731.5505">26243-858 1324 0,'0'0'118'0,"0"0"-94"15,0 0-24-15,0 0 0 0,0 0 94 0,0 0 14 0,0 0 4 0,0 0 0 16,-5 16-39-16,1-8-7 16,-9 11-2-16,0 12 0 0,-5-7 32 0,1 11 5 0,-1-4 2 0,-4 4 0 15,0 4-35-15,-4 0-6 0,4 8-2 0,-4 3 0 16,4 1-24-16,0 4-6 0,0-1-1 0,4-7 0 16,-4-8 28-16,0 4 6 0,-4-4 1 0,4-4 0 15,0 4-52-15,-4-8-12 0,0-4 0 0,-5 8 0 16,0-11 0-16,9-5 0 0,0-3 0 0,0-1 0 15,9-7 0-15,0 0 0 0,13-8 0 0,0 0 0 16,0 0 0-16,0 0 0 0,-13-8 0 0,8 0 0 16,5-7 0-16,0-5 0 0,5 1 0 0,8-1 0 15,5-7 0-15,-1 4 0 0,5-1 0 0,4-3 0 16,5 0 0-16,0-1 0 0,-5 9 0 0,0-1 0 16,10-3 0-16,-6 4 0 0,-3 3 0 0,-6 4 0 0,6 4 0 15,-5 5 0-15,-5 3 0 0,-4 0 0 0,-4 3 0 0,4 5 0 16,-4 0 0-16,-4 4 0 0,-1-1 0 0,0 5 0 15,1-4 0-15,-1 3 0 0,5 1 0 0,0 0 0 16,-5-1 0-16,9 1 0 0,5-1 0 0,-1-7 0 16,5 4 0-16,0-8 0 0,0 3 0 0,9 1 0 15,4 0 0-15,0-4 0 0,-4 4 0 0,-1-8 0 16,1 4 0-16,-5 0 0 0,1-1 0 0,-1-3 0 16,0 8 0-16,-4-8 0 0,5 0 0 0,-5-8 0 15,-5 5 0-15,5-1 0 0,0 0 0 0,-4-4 0 16,-5 0 0-16,4-4 0 0,1 1 0 0,-1-5 0 15,1 1 0-15,0-5 0 0,3 1 0 0,-3-5 0 0,8 1 0 0,1-4 0 16,-10 7 0-16,5 1 0 16,0-5 0-16,-9 5 0 0,0-1 0 0,-8 1 0 0,8 3 0 0,-4 1 0 15,-5 3 0-15,0-8 0 0,-4 20 0 0,-4-11 0 16,-9 7 0-16,0 0 0 0,-5 4 0 0,-4 4-10 16,0 4 10-16,-8 3 0 0,-10 5 8 0,5 3-8 15,0 9 8-15,4 3-8 0,1-4 10 0,8 4-10 16,-9 0 20-16,9 5-1 0,4-9-1 0,1 4 0 15,4-4-33-15,0 1-6 0,-1-5-2 0,6 4 0 16,8-7 70-16,0-1 13 0,0 1 4 0,0-5 0 16,4 1-64-16,0-1-15 0,1 5-1 0,12-8-1 15,10 3-24-15,8 1-5 0,-5 7-1 0,19-3 0 16,8-9-116-16,-5 5-23 0,1-4-5 16,0-5-1-16</inkml:trace>
        </inkml:traceGroup>
      </inkml:traceGroup>
      <inkml:traceGroup>
        <inkml:annotationXML>
          <emma:emma xmlns:emma="http://www.w3.org/2003/04/emma" version="1.0">
            <emma:interpretation id="{C0AEC71B-CCE1-499B-861E-E50FA5A7A6EC}" emma:medium="tactile" emma:mode="ink">
              <msink:context xmlns:msink="http://schemas.microsoft.com/ink/2010/main" type="line" rotatedBoundingBox="1957,2694 24453,1618 24628,5290 2132,6366"/>
            </emma:interpretation>
          </emma:emma>
        </inkml:annotationXML>
        <inkml:traceGroup>
          <inkml:annotationXML>
            <emma:emma xmlns:emma="http://www.w3.org/2003/04/emma" version="1.0">
              <emma:interpretation id="{A4E30D2E-744D-435C-B278-6E24682EBDC5}" emma:medium="tactile" emma:mode="ink">
                <msink:context xmlns:msink="http://schemas.microsoft.com/ink/2010/main" type="inkWord" rotatedBoundingBox="1993,3456 5286,3299 5345,4538 2053,4696"/>
              </emma:interpretation>
              <emma:one-of disjunction-type="recognition" id="oneOf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3881.0787">801 2229 1220 0,'0'0'54'0,"0"0"11"0,0 0-52 0,0 0-13 16,0 0 0-16,9 0 0 0,-9 0 48 0,17-4 6 15,5-4 2-15,0 5 0 0,5-1-4 0,-1 0 0 16,0-8 0-16,1 0 0 0,3 5-22 0,-12-5-5 15,4 4-1-15,0-8 0 0,-5 1-10 0,1 3-2 16,-5-3-1-16,-4 3 0 0,-1-4-1 0,-8 9 0 16,5-9 0-16,-10 0 0 0,-3 5-1 0,3-9 0 15,-8 5 0-15,4-1 0 0,-4 0-9 0,0 1 8 16,-5-5-8-16,1-7 8 0,-1 8 0 0,-4-1-8 16,5 1 12-16,-1-1-4 0,1 4 3 0,4 1 0 0,-9 7 0 15,4 0 0-15,5 4 17 0,0 8 3 0,4 4 1 16,-4 12 0-16,4-1-4 0,0 8 0 0,5 8 0 0,4 8 0 15,-4 4-13-15,8 0-3 0,-4 4-1 0,4-1 0 16,-4 5 37-16,9 3 7 0,-9 1 1 0,5-5 1 16,-5 5-7-16,4-5-2 0,0-3 0 0,-4 0 0 15,0-9-16-15,0 1-3 0,-4 0-1 0,0-4 0 16,-1 4-28-16,-4-4 0 0,1-4 0 0,-1 4 0 16,-4-12-28-16,-1 5 2 15,14-5 0-15,-13-4-730 0,5 1-145 0</inkml:trace>
          <inkml:trace contextRef="#ctx0" brushRef="#br0" timeOffset="14391.5688">1569 2295 1864 0,'-5'-15'83'0,"5"15"17"0,0 0-80 0,0 0-20 0,0 0 0 0,0 0 0 16,0 0 68-16,0 15 11 0,-4 5 1 0,-5-1 1 16,0 1-17-16,1 3-4 0,-1 5-1 0,-4-1 0 15,-5-4-15-15,9 4-2 0,1-7-1 0,-1 3 0 16,4 1-25-16,-3-5-6 0,8-3-1 0,0-5 0 16,4 1-9-16,-4-12 0 0,0 0 0 0,9 12 0 15,8-4 0-15,-8-8 0 0,4 0 8 0,1-8-8 0,3 4 0 0,5-4 0 16,-9-7 0-16,5-1 0 0,-1 0 0 0,1 1 0 15,-1-5 0-15,1 1 0 0,-5-5 0 16,-4 1 0-16,0-4 0 0,-5 7 0 0,0 1 0 0,5-1 0 16,-9 9 0-16,0-1 8 0,-9 0-8 0,1 1 0 15,-1 3 0-15,-4 4 0 0,0 0 0 0,-5 4 0 16,0 0 0-16,1 4 0 0,-1 0 0 0,1 4-14 0,8-1 5 16,-9 9 1-1,5-8-132-15,9 3-27 0,0 9-5 0,-1-4 0 0</inkml:trace>
          <inkml:trace contextRef="#ctx0" brushRef="#br0" timeOffset="14705.9814">2065 2147 1497 0,'13'-11'133'0,"-5"3"-106"0,1 0-27 0,0 4 0 16,0 0 107-16,4 8 16 0,0 0 3 0,5 4 1 15,-5 3-44-15,0 5-9 0,0 0-2 0,-4 3 0 16,0 8-22-16,-1-3-5 0,1 3-1 0,-4-4 0 16,-1 5 0-16,0-5 0 0,-4 1 0 0,0-5 0 15,0 4-19-15,0-7-4 0,0 3-1 0,-4-7 0 16,4 0 10-16,-4 0 2 0,4-12 0 0,0 0 0 16,0 0-32-16,0 0 0 0,0 0 0 0,0 0 0 0,0 0 16 15,0 0-4-15,0 0 0 0,8-8 0 16,-3-4 0-16,-1-4 0 0,1 1 0 0,3-5 0 0,-3-3-3 0,4 4-1 15,-1-5 0-15,1 1 0 0,0-8-8 16,4 3 0-16,0-3 0 0,5-4 0 16,-1 0-56-16,5 0-12 0,5 4-4 0,8 0-724 15,0-8-144-15</inkml:trace>
          <inkml:trace contextRef="#ctx0" brushRef="#br0" timeOffset="15247.6278">2863 2159 1450 0,'-26'-4'64'0,"26"4"14"0,17 0-62 0,1 0-16 16,-18 0 0-16,9 4 0 0,8 4 86 0,-4 0 14 15,0-1 4-15,-4 9 0 0,-9 3 12 0,9 1 2 0,9 3 1 16,-5 5 0-16,-13-5-37 0,4 4-7 0,5 1-2 0,0-1 0 16,-5-4-39-16,-4 4-8 0,-4-7-2 0,4-1 0 15,4 1 7-15,-4-4 1 0,-9-5 0 0,9-11 0 16,0 0-32-16,0 0 0 0,0 0 0 0,0 0 0 15,0 0 12-15,0 0-3 0,0-8-1 0,-4 1 0 16,-5-5-8-16,9 4 8 0,9-15-8 0,-5-5 8 16,1 5 0-16,-1-8-8 0,9 4 12 0,0-5-4 15,5 1-8-15,-1 4 0 0,1-4 0 0,4 7 0 16,9 1 0-16,-5 4 0 0,-8-1-14 0,3 8 5 16,10 1 9-16,0 3 0 0,-9 4-9 0,0 4 9 15,-5 4 0-15,1 8 0 0,8-5 0 0,-13 5 0 16,-8 4-8-16,4-1 8 0,4 5 0 0,-5-1 0 0,-8 5 0 15,0-9 0-15,-4 1 0 0,8-1 0 0,5 1 0 16,-9 0 0-16,-9-5 0 0,5 1 0 0,8 0 0 0,-4-5 8 16,-8 1-8-16,8-8 8 0,0 0-8 0,0 0 8 15,0 0-8-15,0 0 8 0,-13 0-8 0,13 0 0 16,0 0 9-16,0-8-9 0,-5-3 0 0,5-5 9 16,9 1-9-16,4-5 0 0,0-3 8 0,0-1-8 15,-8-3 0-15,12 0 0 0,18 3 0 0,-8 1 0 16,-18 0 0-16,8 7 0 0,9 0 0 0,-4 9 0 15,-9-5 0-15,-13 12-9 0,0 0 9 0,14 8 0 16,-1-4 0-16,0 7 0 0,-9 1 0 0,5 4 0 16,0 3 8-16,0 1-8 0,-5-1 11 0,0 4-3 15,1 1 0-15,-1-1 0 0,5 4-8 0,-5 1 0 16,-8 3 0-16,8-8 0 16,1 5-65-16,4-1-15 0,-9 0-4 0,0 0-704 0,-5-3-142 15</inkml:trace>
          <inkml:trace contextRef="#ctx0" brushRef="#br0" timeOffset="14062.4085">437 2814 1771 0,'0'0'78'0,"0"0"17"0,9-8-76 0,-5 4-19 15,5-8 0-15,4 5 0 0,0-5 64 0,0 0 8 16,9-3 3-16,-4-1 0 0,4 0-9 0,4 1-2 15,5-5 0-15,-1 5 0 0,1-5-39 0,4 9-8 16,5-1-1-16,-1 8-698 16,1-4-139-16</inkml:trace>
        </inkml:traceGroup>
        <inkml:traceGroup>
          <inkml:annotationXML>
            <emma:emma xmlns:emma="http://www.w3.org/2003/04/emma" version="1.0">
              <emma:interpretation id="{C3E3F8BF-94AE-455A-A5DD-C50F3693D30D}" emma:medium="tactile" emma:mode="ink">
                <msink:context xmlns:msink="http://schemas.microsoft.com/ink/2010/main" type="inkWord" rotatedBoundingBox="5679,2516 8211,2395 8387,6067 5854,6188"/>
              </emma:interpretation>
              <emma:one-of disjunction-type="recognition" id="oneOf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5509.0688">4162 2143 2070 0,'-27'-7'45'0,"27"7"10"0,14-8 1 0,-6 4 3 16,-8 4-47-16,0 0-12 0,13 12 0 0,1-5 0 15,-1 9 94-15,-9 0 17 0,1 3 3 0,3 1 1 0,5-1-41 0,-8 0-8 16,-10-3-2-16,5 4 0 0,9-1-31 0,-4 1-6 15,-5-9-2-15,-5 5 0 0,1-8-13 0,4-8-4 16,0 0 0-16,0 0 0 0,0 0 20 0,0 0 3 16,22-4 1-16,-5 0 0 0,5 0-21 0,-4-8-11 15,4-3 12-15,-5-1-12 0,5 0 8 0,-4-7-8 16,-1 4 0-16,-3-5 0 0,-1 5 0 0,-5-5 0 16,1 5 0-16,0 3 0 15,0-3-108-15,0 3-20 0,-1 1-3 0</inkml:trace>
          <inkml:trace contextRef="#ctx0" brushRef="#br0" timeOffset="15911.3287">4824 2241 806 0,'0'0'72'0,"0"0"-58"0,13-4-14 0,-4-4 0 15,9 0 287-15,-1 1 54 0,-4-1 11 0,1-4 3 16,3-4-227-16,1 1-44 0,-1 3-10 0,5-3-2 15,0-5-19-15,-4-3-4 0,-1-1-1 0,5-3 0 16,-9-4-20-16,5 4-4 0,-5-5 0 0,0-3-1 16,-4 0 8-16,4-8 1 0,-9 4 1 0,5-4 0 15,-4-3-33-15,3-1 0 0,-3 4 0 0,4 0 0 16,-5 0 0-16,0 4-17 0,-4 4 1 0,9 0 1 16,-9 8 15-16,4 7 0 0,1 1-10 0,-5-1 10 15,4 9 0-15,-4 3 0 0,-4 0 0 0,4 8 0 16,-9 4 0-16,0 4 0 0,1 7-9 0,-1 5 9 15,-9-1 12-15,5 5 7 0,0 7 1 0,-5 8 0 16,1 4-10-16,4 0-2 0,-5 3 0 0,5 5 0 0,0 4 4 16,0-5 0-16,4-3 0 0,0 4 0 0,0-1 25 15,5-3 6-15,-1-4 1 0,1 4 0 0,0 0-36 16,-1-1-8-16,5-3 0 0,0 4 0 16,0-8-53-16,0 0-10 0,-4 4-1 0,4-16-770 15,4 4-154-15</inkml:trace>
          <inkml:trace contextRef="#ctx0" brushRef="#br0" timeOffset="16222.4784">5759 2023 2070 0,'0'0'92'0,"0"0"18"0,0-8-88 0,-5 0-22 0,5 8 0 0,0 0 0 16,-4-8 104-16,-9 4 16 0,4 0 3 0,-4 4 1 15,-5 4-55-15,1 8-10 0,-5 0-3 0,-5 7 0 16,1 5-38-16,0-1-8 0,-5 4-2 0,5 4 0 15,4 4-8-15,4 4 0 0,1-7 9 0,-5 3-9 16,13-4 0-16,-4 4 0 0,8-12 0 0,-3 5 0 16,3-9 0-16,5-3 9 0,5-5-9 0,-5 1 10 15,0-12-10-15,13 4 10 0,0-8-10 0,5-4 10 16,-1 0-10-16,5-7 8 0,0-5-8 0,4-3 8 16,5-4-8-16,-5-4 0 0,5-1 0 0,0-3 0 15,-5 0 0-15,0 0 0 0,1 4 0 0,3 4 0 16,-3-5 8-16,-5 13 0 0,0-8 0 0,-5 7 0 0,1 9 20 15,-5 3 3-15,0 0 1 0,-4 0 0 0,0 8-9 16,4 4-2-16,-4 0 0 0,-1 4 0 0,5 0-12 0,1 7-9 16,-6-3 12-16,6 7-12 0,-1-3 0 0,4 3 0 15,-4 9-15-15,1-1 5 16,3-4-185-16,1 9-37 0</inkml:trace>
          <inkml:trace contextRef="#ctx0" brushRef="#br0" timeOffset="-1.51274E8">6426 732 1688 0,'0'0'75'0,"0"0"15"0,0 0-72 0,0 0-18 0,0 0 0 0,0 0 0 16,0 0-9-16,0 0-6 0,0 12-1 0,0-12-474 15,-5 4-95-15</inkml:trace>
          <inkml:trace contextRef="#ctx0" brushRef="#br0" timeOffset="-1.51262E8">6772 4383 1267 0,'0'0'112'0,"0"0"-89"0,0 0-23 0,0 0 0 16,0 0 36-16,0 0 2 0,0 0 1 0,4 4-438 15,1 4-87-15</inkml:trace>
        </inkml:traceGroup>
        <inkml:traceGroup>
          <inkml:annotationXML>
            <emma:emma xmlns:emma="http://www.w3.org/2003/04/emma" version="1.0">
              <emma:interpretation id="{19EC9364-2D1A-4E11-B613-919A3EFC9611}" emma:medium="tactile" emma:mode="ink">
                <msink:context xmlns:msink="http://schemas.microsoft.com/ink/2010/main" type="inkWord" rotatedBoundingBox="9997,2991 13234,2836 13288,3957 10051,4112"/>
              </emma:interpretation>
              <emma:one-of disjunction-type="recognition" id="oneOf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7424.8829">8483 1863 946 0,'-4'-12'42'0,"-1"8"9"0,5-4-41 0,0 1-10 16,0-5 0-16,0 0 0 0,0 0 114 0,0 9 21 15,0-9 4-15,0 4 1 0,0 0-24 0,0 4-4 16,0 4 0-16,0 0-1 0,0 0-22 0,0 0-4 16,0 12-1-16,0 8 0 0,-4-5-34 0,0 12-7 15,-1-3-2-15,1 7 0 0,-1 0-9 0,-3 0-1 16,3-3-1-16,5 3 0 0,-4-4-6 0,-1 0-2 16,5-7 0-16,0-1 0 0,0 1-11 0,5-8-3 15,-1-5 0-15,1 1 0 0,3-4-8 0,6 0 0 16,-6-4 0-16,6-4 8 0,3 0-8 0,-4-4 12 0,9-3-12 15,-4-5 12-15,-1 0-12 0,1 1 0 16,4-5 0-16,-5 1 8 0,5-4-8 0,-4-5 0 0,4 1 0 16,-5 0 0-16,1 3 0 0,4-7 0 0,-5 0 0 0,-4 4 0 15,1 7 0-15,-6 5 0 0,-3-5 0 0,-1 8 0 16,5 8 16-16,-9 4-3 0,0 0 0 0,4 4 0 16,1 12-13-16,-1 0 0 0,5 3 0 0,-9 4 0 15,0 9 28-15,4-5 2 0,1 4 1 0,-1-4 0 16,0 1-31-16,5-1 8 0,-4-4-8 0,-1-3 0 15,5-1 9-15,-5-3-1 0,5-4 0 0,-5-1 0 16,-4-11-8-16,0 0 0 0,0 0 0 0,13 4 8 16,1-8 12-16,-1 0 1 0,-4 0 1 0,4-3 0 15,-4-5-22-15,4 0 0 0,0-3 0 0,0-5 0 0,0 1 30 16,0-5 2-16,5 5 0 0,-5-8 0 0,0-1-32 0,0-3 0 16,1 0 0-16,-6 0 0 0,1 0 0 0,4-5 0 15,-4 9 0-15,0 4 0 16,4 3-26-16,-4 1-11 0,-1 3-3 0,6 1-809 15,-6 11-163-15</inkml:trace>
          <inkml:trace contextRef="#ctx0" brushRef="#br0" timeOffset="17659.5089">9501 1867 864 0,'0'0'76'0,"0"0"-60"0,0 0-16 0,0 0 0 16,0 0 165-16,0 0 31 0,0 0 5 0,4 7 2 16,5 5-47-16,-4-4-10 0,-5 4-2 0,4-1 0 15,-8 9-25-15,4-9-6 0,4 1-1 0,-4 8 0 16,-4 3-36-16,4-3-8 0,-5-5-2 0,5 9 0 16,5-5-42-16,-5-7-8 0,0 3-1 0,4 1-1 15,5-1-5-15,-5 1-1 0,-4-4 0 0,4 3 0 16,1-3-116-1,4 0-23-15,-1-12-5 0,1 8 0 0</inkml:trace>
          <inkml:trace contextRef="#ctx0" brushRef="#br0" timeOffset="17782.6488">9799 1543 2300 0,'0'0'102'0,"0"0"21"0,0 0-99 0,0 0-24 16,0 0 0-16,0 0 0 0,0 0 0 0,-4 4-17 15,0 0 2-15</inkml:trace>
          <inkml:trace contextRef="#ctx0" brushRef="#br0" timeOffset="18015.6818">10124 1691 1785 0,'13'-11'159'0,"9"3"-127"0,0 0-32 0,4 0 0 16,1 0 15-16,8-3-3 0,0 3-1 0,4-8 0 16,1 5 87-16,-5-1 18 0,4 0 3 0,1 1 1 15,-5-1-39-15,4 0-7 0,-3 0-2 0,3 1 0 16,1-1-48-16,3 8-11 0,1-8-1 0,-4 5-1 16,4 7-11-16,-5-12-14 0,-4 4 3 0,-4 4 1 15,0 0-178 1,-9-3-36-16,17-5-8 0,-17 4 0 0</inkml:trace>
          <inkml:trace contextRef="#ctx0" brushRef="#br0" timeOffset="18240.5808">10804 1204 1324 0,'9'12'59'0,"-9"-12"12"0,0 0-57 0,0 0-14 15,4 8 0-15,-8 7 0 0,4 8 181 0,-9 5 34 16,5-1 6-16,-1 8 2 0,-4-4-78 0,-4 8-15 15,-4 0-3-15,-5 8-1 0,0 0-42 0,0 0-8 16,0 3-1-16,0 1-1 0,0 0-27 0,0-1-6 16,0-3-1-16,5-4 0 0,-1 0-32 0,1-8-8 15,-1-4 0-15,5 0 0 0,0-3 0 0,0-5-17 16,-1-4 4-16,6 1 1 16,-1-1-144-16,-4 1-29 0,4-5-6 0,0-3-927 0</inkml:trace>
          <inkml:trace contextRef="#ctx0" brushRef="#br0" timeOffset="5.21999E6">11528 1275 698 0,'0'0'31'0,"4"-7"6"0,-4-5-29 0,0 4-8 0,0-4 0 0,5 5 0 16,-1-5 40-16,0 0 8 0,1 4 0 0,-5 1 1 16,0 7-25-16,0 0-4 0,4-8-2 0,-4 8 0 15,0 0 29-15,0 0 5 0,0-8 2 0,0 8 0 16,0 0 2-16,0 0 0 0,0 0 0 0,0 0 0 15,0 0-23-15,0 0-4 0,0 0-1 0,0 0 0 16,0 0-3-16,0 0-1 0,0 0 0 0,0 0 0 16,0 0 0-16,0 0 0 0,0 8 0 0,-4 7 0 15,-1-11-6-15,-3 12-2 0,3-8 0 0,-8 7 0 16,0 5 16-16,4-1 4 0,-8 1 0 0,3 7 0 16,-3 0-12-16,-1 1-3 0,1 3 0 0,-1 0 0 15,-4 4 5-15,0 0 1 0,0 0 0 0,1 4 0 16,-1 4-6-16,0-8-1 0,4 4 0 0,-4 4 0 0,5-8 0 15,-1 0-1-15,5-3 0 0,-5-1 0 0,10 8-2 0,-6-16 0 16,1 4 0-16,4 1 0 0,1 3-4 0,3-8-1 16,-3-3 0-16,3 3 0 0,1-7 0 0,-1 3-1 15,1-7 0-15,0 4 0 0,-1-9 1 0,5 1 0 16,0 0 0-16,0-8 0 0,0 4-3 0,0-4 0 16,0 0 0-16,0 0 0 0,-4 8-1 0,4-8 0 15,0 0 0-15,-5 4 0 0,1 7-8 0,0-11 0 16,-1 4 9-16,-3 4-9 0,3 4 0 0,-4 3 0 15,1-3 0-15,-1 0 0 0,0-4 0 0,5-1 0 16,-5-3 0-16,4 4 0 0,1 0 0 0,0-4 0 16,4-4 0-16,-5 8 8 0,1-5-8 0,4-3 0 15,0 0 0-15,0 0 0 0,0 0 11 0,0 0 1 0,0 0 0 0,0 0 0 16,0 0 6-16,4-7 2 0,-4-5 0 0,9-4 0 16,-5 5-20-16,5-1 0 0,0-8 0 0,0 5 0 15,0-5 0-15,4-3 0 0,0 3 0 0,0-3 0 16,0 7 0-16,0-3-16 0,1-4 4 0,3 3 0 15,-4 1 12-15,0-1 0 0,1 1 0 0,3-1-9 16,1 1 9-16,-1-1 16 0,-4 1-4 0,9-5-1 16,0 1-11-16,0-1-17 0,5 1 4 0,-6-4 1 15,6 3 12-15,-1 1-9 0,0 0 9 0,-4 3-8 16,5 4 8-16,-10 1 0 0,1 11-9 0,-5-4 9 16,-4-4 0-16,4 9 0 0,0-1 0 0,-4 4 0 15,-9 0-12-15,4 7 1 0,1 5 1 0,-1 0 0 16,-4 3 10-16,0 5 0 0,-4 3 0 0,-1 1 0 0,1 3 22 0,-1 0 6 15,5 1 2-15,-4-5 0 0,4 4-22 0,-4-3-8 16,4-5 0-16,0 5 0 0,0-5 12 0,0-3-3 16,4 3-1-16,0 1 0 0,-4 3-8 0,5-11 0 15,4 3 0-15,-1 1 0 0,1 3 0 0,4 1 0 16,0-1 0-16,5 5 0 16,0-1-78-16,4 1-18 0,-1-5-3 0</inkml:trace>
        </inkml:traceGroup>
        <inkml:traceGroup>
          <inkml:annotationXML>
            <emma:emma xmlns:emma="http://www.w3.org/2003/04/emma" version="1.0">
              <emma:interpretation id="{737B8951-F4C3-4525-9BEF-9F22DC51E81D}" emma:medium="tactile" emma:mode="ink">
                <msink:context xmlns:msink="http://schemas.microsoft.com/ink/2010/main" type="inkWord" rotatedBoundingBox="15155,2949 16515,2884 16569,4009 15209,4075"/>
              </emma:interpretation>
              <emma:one-of disjunction-type="recognition" id="oneOf1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5.22209E6">14108 1404 748 0,'0'0'33'0,"0"0"7"0,0 0-32 0,0 0-8 16,0 0 0-16,0 0 0 0,0 0 81 0,0 0 15 16,0 0 2-16,0 0 1 0,0 0-12 0,0 0-3 0,0 0 0 0,0 0 0 15,0 0 1-15,-9 12 0 16,-9-1 0-16,5 5 0 0,-4 0-27 0,8-1-6 15,-4 5 0-15,-1-1-1 0,1 9-6 0,0-9-1 16,0 4 0-16,4-3 0 0,-4 7-22 0,0-7-5 16,0 3-1-16,0 1 0 0,4-5 4 0,0-3 1 15,5-1 0-15,-1-3 0 0,1-4-5 0,-1 0 0 16,5-1-1-16,0-7 0 0,0 0-24 0,0 0-5 16,0 0-1-16,0 0 0 0,9-7 62 0,4 7 12 0,5-12 2 15,0 0 1-15,3 4-48 0,6-3-14 0,12 3 0 16,-4 0 8-16,5-4-8 0,4 5 0 0,4 3 0 15,0 0-8-15,-4 0 8 0,-4 4 0 0,-5 4 0 0,-5 4 0 16,1-1 0-16,-5 9 0 0,-8 0 0 0,4 3-12 16,-9 1 12-16,0 3 0 0,-8-4 0 0,-1 5 0 15,0-5 18-15,-8 5 6 0,0-5 0 0,-1 5 1 16,-8-1-1-16,0 0 0 0,0-3 0 0,-9-1 0 16,-4 9 13-16,-5-5 3 0,-4 0 0 0,-5-3 0 15,1 3-18-15,-5 5-3 0,-9-5-1 0,1 4 0 16,8-7-3-16,-5-1-1 0,6 5 0 0,-6-5 0 15,5 1-14-15,5-1 0 0,-1-3 0 0,1-1 0 0,-1-3-9 16,10 0-5-16,-5 0-1 0,8-9 0 16,1 1-193-16,4-8-38 0</inkml:trace>
          <inkml:trace contextRef="#ctx0" brushRef="#br0" timeOffset="5.22132E6">13844 1381 730 0,'0'0'32'0,"0"0"8"0,0 0-32 0,0 0-8 16,0 0 0-16,0 0 0 0,0 0 84 0,0 0 16 15,0 0 4-15,0 0 0 0,0 0-48 0,0 0-10 16,0-8-2-16,0 8 0 0,0 0-3 0,0 0-1 15,0 0 0-15,0 0 0 0,0 0-22 0,0 0-5 16,0 0-1-16,0 0 0 0,0 0 16 0,5-4 4 0,8 4 0 0,4-4 0 16,1 0 25-16,4 4 6 0,0-12 1 15,4 9 0-15,5-1-40 0,4-4-8 0,5 4-2 0,-1-4 0 16,5 0 12-16,-5 1 2 0,10-1 1 0,-6 0 0 16,1 4-21-16,0-4-8 0,0 0 0 0,-4 5 0 15,-5-1 0-15,0 0 0 0,0-4 0 0,0 4 0 16,9-4 0-16,-9 4 0 0,0 4 0 0,9-11 0 15,-9 7 31-15,-4 0 0 0,-5 4 0 0,-4 0 0 32,-4 4-101-32,-5 0-20 0,-5-4-4 0,-8 0-462 0,0 0-93 0</inkml:trace>
        </inkml:traceGroup>
        <inkml:traceGroup>
          <inkml:annotationXML>
            <emma:emma xmlns:emma="http://www.w3.org/2003/04/emma" version="1.0">
              <emma:interpretation id="{78EC2B87-4083-449E-A8DF-A4C47F3A89AF}" emma:medium="tactile" emma:mode="ink">
                <msink:context xmlns:msink="http://schemas.microsoft.com/ink/2010/main" type="inkWord" rotatedBoundingBox="17679,2516 20617,2375 20676,3590 17737,3731"/>
              </emma:interpretation>
              <emma:one-of disjunction-type="recognition" id="oneOf1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5.223E6">16126 1938 633 0,'0'0'56'0,"0"0"-44"0,0 0-12 0,0 0 0 16,13 0 164-16,-4 0 32 0,4 0 5 0,-4 0 2 15,8 0-119-15,1 0-24 0,-1-7-5 0,10 3-1 16,3-4-6-16,5-12 0 0,5 1-1 0,-1-1 0 16,1-3 3-16,-1 0 1 0,1-5 0 0,4-3 0 15,-5 0-41-15,1-4-10 0,-1-4 0 0,1-4 0 16,-1 4 28-16,-4-4 3 0,0 4 1 0,5-4 0 15,-14-4-41-15,5 0-8 0,-9-3-2 0,0 3 0 0,-5 4 19 16,1 0 0-16,-5 4 0 0,-4 4 0 0,0-4 0 16,-5-4 0-16,0 12 0 0,-4 0 0 0,0 11 0 15,-4-7 0-15,0 7 0 0,-1 5 0 0,5-1 0 16,-4 8 0-16,-1 1 0 0,-3-5 0 0,-6 4 0 0,1 4 0 16,9 0 0-16,-5 0 0 0,-4 4 0 0,0 0 0 15,4 0 0-15,0 8 0 0,0-4 0 0,-4 4 0 16,0-4 0-16,0 8 0 0,0-1 0 0,0 1 0 15,0 4 0-15,-5-5 0 0,5 9 0 0,0-9 0 16,-1 5 0-16,1 4 0 0,0-1 0 0,0 4 8 16,0 1-8-16,4 7 12 0,-4 8-12 0,0-4-8 15,4 8 8-15,0 4-13 0,0 0 61 0,5-1 13 16,-5 5 3-16,5-4 0 0,4 4-21 0,-5-1-4 16,5 1-1-16,0 4 0 0,0-9-10 0,5-3-1 15,-1 4-1-15,1-4 0 0,-1-4-6 0,0-4 0 16,5-8-1-16,0 1 0 15,-5-5-41-15,1-3-8 0,3-5-2 0,1-3 0 16,-9-12-119-16,9 4-24 0,4 0-5 0,0-8 0 0</inkml:trace>
          <inkml:trace contextRef="#ctx0" brushRef="#br0" timeOffset="5.223E6">17192 1673 2188 0,'0'0'48'0,"0"0"11"0,0 0 1 0,-5 8 1 16,5 4-49-16,-4-1-12 0,0-3 0 0,-1 12 0 0,1-1 0 0,0 5 0 16,4-5 0-16,-5 4 0 0,-8 1 0 0,4-5 0 15,5 5 0-15,4-5 0 0,-5 1 29 0,1-5 3 16,0 1 1-16,4-1 0 0,-5-3-33 0,5 4-20 16,-4-8 2-16,4-8-656 15,9 7-131-15</inkml:trace>
          <inkml:trace contextRef="#ctx0" brushRef="#br0" timeOffset="5.22311E6">17543 1349 1267 0,'-22'-15'28'0,"22"15"5"0,0 0 2 0,-4-4 1 0,-10 0-36 0</inkml:trace>
          <inkml:trace contextRef="#ctx0" brushRef="#br0" timeOffset="5.22341E6">17850 1240 1659 0,'13'0'36'0,"5"-4"8"0,-1-7 2 0,10 3 1 0,8 8-38 0,4-12-9 15,5 4 0-15,4-3 0 0,5-1 17 0,0 4 2 16,-5-4 0-16,0 5 0 0,-4-1 22 0,0 4 5 16,0 0 1-16,0 0 0 0,-1-8-35 0,-3 5-12 15,-5-1 9-15,-4 0-9 0,-1 0 0 0,-3 4 0 16,-1-3 0-16,-4-5 0 15,-4 4-148-15,-1-4-21 0,9-11-5 0,-17 0-1 0</inkml:trace>
          <inkml:trace contextRef="#ctx0" brushRef="#br0" timeOffset="5.2236E6">18495 784 1630 0,'-22'-12'72'0,"22"12"16"0,0 0-71 0,0 0-17 0,-4 16 0 0,-1 7 0 16,5 1 76-16,-4 7 12 0,-5 12 3 0,5-4 0 15,-10 4-4-15,1 7-1 0,5 1 0 0,-6 4 0 16,-3-5-35-16,-1 5-7 0,1-8-2 0,4 7 0 16,8-7 18-16,1 8 3 0,-9-1 1 0,-1-3 0 15,6-4-103 1,-5 0-20-16,-9 3-4 0,0 1-683 0,-5 0-137 0</inkml:trace>
          <inkml:trace contextRef="#ctx0" brushRef="#br0" timeOffset="5.22394E6">18613 1587 1897 0,'18'-15'84'0,"-5"7"17"0,0-4-81 0,5 1-20 16,8-1 0-16,0 0 0 0,1 4 19 0,3 4-1 16,6-11 0-16,-1 3 0 0,-5 0-18 0,1-3 0 15,-5-1 0-15,1 5 0 0,-5-5 0 0,-5 4 0 16,1-3 0-16,-9 7 0 0,-1-4 12 0,-8 4 3 15,-8 1 0-15,-1 3 0 0,-4 4-24 0,-9-8-5 16,0 8-1-16,-5 8 0 0,-3-8 35 0,-1 4 6 16,0-1 2-16,5 9 0 0,-5-8-1 0,5 12 0 15,0-9 0-15,4 9 0 0,-5 0 7 0,5 7 2 16,0 4 0-16,5 1 0 0,8-5 0 0,-4 4 1 16,4 5 0-16,5-1 0 15,4 8-50-15,0-4-11 0,4 0-1 0,9 0-1 16,1-4-10-16,7 0-1 0,6-7-1 0,3-1-628 15,10-11-126-15</inkml:trace>
        </inkml:traceGroup>
        <inkml:traceGroup>
          <inkml:annotationXML>
            <emma:emma xmlns:emma="http://www.w3.org/2003/04/emma" version="1.0">
              <emma:interpretation id="{CBC5460D-E1E9-4A6E-9F23-41EC454DEA6B}" emma:medium="tactile" emma:mode="ink">
                <msink:context xmlns:msink="http://schemas.microsoft.com/ink/2010/main" type="inkWord" rotatedBoundingBox="21149,2187 23651,2067 23710,3292 21208,3411"/>
              </emma:interpretation>
              <emma:one-of disjunction-type="recognition" id="oneOf1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5.22513E6">20438 1427 1803 0,'0'0'40'0,"0"0"8"0,14-3 1 0,-10-5 2 0,-4 8-41 0,4-8-10 0,5 0 0 0,-4 0 0 16,-5 1 88-16,4-5 15 0,-4 0 3 0,0 0 1 16,0 12-35-16,-4-3-6 0,-5-1-2 0,9 4 0 15,-9 0-51-15,-4 4-13 0,-5 11 0 0,-4-7 0 16,5 4 0-16,-5 3 0 0,0 5 0 0,4-1 0 15,-4 1 0-15,9 3 0 0,5-3 0 0,-6-1 0 16,6-3 0-16,3-1 0 0,1-3 0 0,4-12 0 16,0 0 12-16,0 0-1 0,0 0 0 0,0 0 0 0,9 0-11 0,4-4-16 15,0-4 4-15,9 1 1 0,-5-1 11 0,5-4 0 16,0-4 0-16,0 5 0 0,-4-9 0 16,8 9-10-16,-4-1 10 0,-4 0 0 0,-1 4 0 0,-4 4 0 15,-4 4 0-15,0 4 0 0,-9-4 0 0,0 0 0 16,0 8 0-16,4 0 0 0,1 4 0 0,-1-1 0 15,-4 5 0-15,4-4 0 0,5 3 0 0,-4-3 0 16,3 4 0-16,5-5 0 0,-4 1 0 0,4-4 0 16,5-8 0-16,-1 4 0 0,5 0 0 0,0-4 0 15,0-4 0-15,5-4 0 0,-5 0 0 0,4-8 0 16,0 1 0-16,1-1 0 0,3-3 0 0,-8-1 0 16,0-3 11-16,4-4-11 15,-4-5 15-15,5 1-4 0,-5-8-1 0,4 0 0 16,-4-4-10-16,0 0 12 0,0 0-12 0,-5-3 12 0,-4-1-12 0,1 0 0 0,-1 4 0 15,0 0 0-15,-4-4-11 0,0 5-7 0,-1 6-2 16,1-3 0-16,-5 0 32 0,5 8 5 0,0 0 2 0,-5 0 0 16,5 0-19-16,-4 3 0 0,-1 5 0 0,0 0 0 15,5-1 0-15,-5 5 0 0,1-1 0 0,-5 12 0 16,0-7-19-16,0 7 3 0,0 8 0 0,0 0 0 16,0 0 16-16,0 0 17 0,-5 16-3 0,-8 11-1 15,0-8-13-15,-4 13-18 0,3-1 4 0,-3 12 1 16,-5 0 21-16,-4 3 5 0,-1 1 1 0,5 4 0 15,0 0-14-15,1-1 0 0,-6 9 0 0,1-1 0 16,8-3 0-16,1-1-18 0,-5-3 2 0,9 0 1 16,4-4 31-16,0-4 5 0,5-1 2 0,4-3 0 15,0-3 14-15,4-5 3 0,1 0 1 0,3-8 0 0,1 5-41 16,4-5-17-16,9-7 1 0,0-5 0 16,0 1 25-16,4 4 6 0,-4-1 1 0,9-15 0 0,0 4-16 0,-1-4 0 15,1 0 0-15,-5-4 0 0,5-7 11 0,0-1-1 16,0-4 0-16,4-3 0 0,-5-9-10 0,5 1-14 15,1-4 3-15,7 0 1 0,10-8 10 0,-5 4 9 16,1 0-1-16,-5-1-8 0,-1 5 0 0,-8 0 0 16,1 8-10-16,-1-1 10 0,0 1 0 0,-5 7 0 15,-8 5 0-15,5-1 0 0,-5 0 0 0,-5 12 0 16,1 0 0-16,-5 8 0 0,0 0 0 0,5 7 0 16,-10 1 0-16,6 7 0 0,-6 1 0 0,1-1 0 0,0 1 0 15,0-1 0-15,-5 0 0 0,-4 5 0 16,4-9 0-16,-4 1 0 0,-4-1 0 0,0 1 0 15,-5-5 0-15,0 1 12 0,0-4-12 0,-8 3 0 0,-1 1-12 16,-4-5 12-16,0-3 44 0,-4 0 16 0,-9 0 3 16,0 4 1-16,-5-9-52 0,-3 1-12 0,-10 0 0 15,0 0 0-15,-4-4 0 0,5 0 0 0,3-4 0 0,1 0 0 32,0 0-48-32,8-3-13 0,1-1-3 0,4 0 0 0,0 0-102 15,4 4-21-15,-48-19-4 0,44 3-1 0</inkml:trace>
          <inkml:trace contextRef="#ctx0" brushRef="#br0" timeOffset="5.22437E6">19622 1236 1958 0,'0'0'43'0,"-4"-7"9"0,0 3 1 0,4 4 3 15,0 0-45-15,0 0-11 0,0 15 0 0,4 5 0 0,0-1 20 0,1 5 3 16,-10 3 0-16,5 4 0 16,-8-4-12-16,8 9-3 0,-5-5 0 0,5 4 0 0,-4-4 20 15,4-4 4-15,4 5 1 0,-4-5 0 0,-4-4-33 0,4 1 0 16,-5-5 0-16,5 1 0 0,5-9 15 0,-1 5-4 16,1-4-1-16,3-5 0 0,-8-7 14 0,0 0 4 15,0 0 0-15,0 0 0 0,5-7 49 0,4-5 11 16,-1-4 1-16,1 1 1 0,0-1-72 0,4-7-18 15,5 3 0-15,4-15 0 0,-5 4 0 0,1 4 0 16,8-1 0-16,-4 5 0 0,0 0 0 0,4 3 0 16,0 1-11-16,1-1 11 15,-1 8-156-15,0 5-24 0,-4 3-4 0,0-8-2 0</inkml:trace>
        </inkml:traceGroup>
        <inkml:traceGroup>
          <inkml:annotationXML>
            <emma:emma xmlns:emma="http://www.w3.org/2003/04/emma" version="1.0">
              <emma:interpretation id="{D70DAE6B-A568-4578-A9F7-08BBA9395056}" emma:medium="tactile" emma:mode="ink">
                <msink:context xmlns:msink="http://schemas.microsoft.com/ink/2010/main" type="inkWord" rotatedBoundingBox="24318,2794 24509,2785 24550,3651 24360,3660"/>
              </emma:interpretation>
              <emma:one-of disjunction-type="recognition" id="oneOf13">
                <emma:interpretation id="interp41" emma:lang="" emma:confidence="0">
                  <emma:literal>.</emma:literal>
                </emma:interpretation>
                <emma:interpretation id="interp42" emma:lang="" emma:confidence="0">
                  <emma:literal>e</emma:literal>
                </emma:interpretation>
                <emma:interpretation id="interp43" emma:lang="" emma:confidence="0">
                  <emma:literal>P</emma:literal>
                </emma:interpretation>
                <emma:interpretation id="interp44" emma:lang="" emma:confidence="0">
                  <emma:literal>@</emma:literal>
                </emma:interpretation>
                <emma:interpretation id="interp45" emma:lang="" emma:confidence="0">
                  <emma:literal>D</emma:literal>
                </emma:interpretation>
              </emma:one-of>
            </emma:emma>
          </inkml:annotationXML>
          <inkml:trace contextRef="#ctx0" brushRef="#br0" timeOffset="5.22905E6">22939 1864 1785 0,'-9'4'159'0,"9"-4"-127"15,0 0-32-15,0 0 0 16,-8 8-58-16,-1 4-18 0,9-12-3 0,0 11-1 15,-5-3 116-15,1 4 22 0,0-4 5 0,-5 3 1 0,5-7-9 0,-1 4-2 16,-4-4 0-16,5 4 0 0,4-8-21 0,-9 4-5 16,5-1-1-16,-5 1 0 0,0 4-26 0,9-8-19 15,0 0 3-15,-4 0 1 0,-9 4 15 0,4-8 0 16,5 4 0-16,4 0 0 0,-5-4 22 0,5 4 7 16,0-8 2-16,0 1 0 0,0-1 1 0,5-4 1 15,-5 1 0-15,0-1 0 16,4 0-33-16,-4 0 0 0,0-3 0 0,0 3 0 0,4 4 58 0,1 1 5 15,4-1 1-15,-1 0 0 0,-3 4-52 0,3 0-12 0,1 0 0 0,-9 4 0 16,0 0 0-16,0 0 0 0,0 0 0 0,0 0 0 16,0 0 0-16,0 0 0 0,0 0 0 0,0 0 0 15,0 0 0-15,0 0 0 0,0 0 0 0,5 12 0 16,3-4 0-16,-8-8 0 0,0 0 0 0,-4 8 0 16,0-5 0-16,-5 5 0 0,4-4 0 0,-3 4 0 15,-1-4-62-15,0 4-15 0,0-8-3 16,1 4-1-16,-1-1-127 0,-4 1-24 0,-9 4-6 15,9 4-1-15</inkml:trace>
          <inkml:trace contextRef="#ctx0" brushRef="#br0" timeOffset="5.22818E6">22751 1147 1267 0,'0'0'28'0,"8"-4"5"0,1 0 2 0,0 0 1 0,-5-4-36 0,5 4 0 16,-5 0 0-16,-4 4 0 0,0 0 49 0,14 0 3 15,-14 0 1-15,4 4 0 0,-4-4-25 0,0 0-4 16,9 4-2-16,0 8 0 0,-5 0-22 0,0-1-13 16,-4 1 1-16,0 4 1 0,0-5 59 0,0 5 12 15,0-8 3-15,-4 7 0 0,4-15-50 0,-4 8-13 16,-1 4 0-16,1-4 0 0,4-8 0 0,-9 7 0 15,9-7 0-15,0 0 0 0,0 0 0 0,0 0 0 16,0 0 0-16,0 0 0 0,0 0 54 0,0 0 6 16,0 0 0-16,0 0 1 0,0-7-37 0,0-1-8 15,0 0-2-15,0 0 0 0,0 0 2 0,0-11 0 16,4 7 0-16,-4 4 0 16,5-7-35-16,-5 3-6 0,4 0-2 0,1 5 0 0,-1-1 52 0,0 0 11 15,-4 8 1-15,5-4 1 0,-5 4-10 0,0 0-1 0,8-4-1 0,1 8 0 31,0-4-44-31,-9 0-9 0,0 0-1 0,9 8-1 16,-5 0-56-16,1-1-11 0,3 1-3 0,-3 4 0 0</inkml:trace>
        </inkml:traceGroup>
      </inkml:traceGroup>
    </inkml:traceGroup>
    <inkml:traceGroup>
      <inkml:annotationXML>
        <emma:emma xmlns:emma="http://www.w3.org/2003/04/emma" version="1.0">
          <emma:interpretation id="{FA3362AC-D1CE-4D04-AA0F-F63C2532C643}" emma:medium="tactile" emma:mode="ink">
            <msink:context xmlns:msink="http://schemas.microsoft.com/ink/2010/main" type="paragraph" rotatedBoundingBox="884,8146 26477,5463 26853,9046 1259,117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3A24A3E-0E0E-4EAA-9DD3-E387A1B22BA2}" emma:medium="tactile" emma:mode="ink">
              <msink:context xmlns:msink="http://schemas.microsoft.com/ink/2010/main" type="line" rotatedBoundingBox="1632,8067 26477,5463 26678,7380 1833,9985"/>
            </emma:interpretation>
          </emma:emma>
        </inkml:annotationXML>
        <inkml:traceGroup>
          <inkml:annotationXML>
            <emma:emma xmlns:emma="http://www.w3.org/2003/04/emma" version="1.0">
              <emma:interpretation id="{2ADA0E7D-225D-4A41-BD36-E1B142C99F35}" emma:medium="tactile" emma:mode="ink">
                <msink:context xmlns:msink="http://schemas.microsoft.com/ink/2010/main" type="inkWord" rotatedBoundingBox="1638,8124 3586,7920 3763,9610 1815,9814"/>
              </emma:interpretation>
              <emma:one-of disjunction-type="recognition" id="oneOf1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40677.3601">266 6474 748 0,'-5'-16'67'0,"5"16"-54"15,0-8-13-15,0 8 0 0,-8-7 65 0,8 7 11 16,-5-8 1-16,5 8 1 0,0 0 22 0,0 0 4 15,-9-4 0-15,9 4 1 0,0 0-41 0,-8 4-8 16,-1 4-1-16,0 7-1 0,-4 5 5 0,4 3 1 16,5 0 0-16,-14 9 0 0,5 3 4 0,4 4 2 15,1 8 0-15,-1 3 0 0,0 5-4 0,5 3-1 0,-1-3 0 16,5 7 0-16,0 5 4 0,0-5 1 16,0 0 0-16,0 1 0 0,9-1-7 0,-5 1-2 0,5-1 0 15,-4-7 0-15,12 3-39 0,-13-7-8 0,10-4-2 0,-1-1 0 16,0-7-8-16,5 0 0 0,-1-7 9 0,1-1-9 15,-5-4-43 1,4-7-13-16,10-1-2 0,-1-3-1109 0</inkml:trace>
          <inkml:trace contextRef="#ctx0" brushRef="#br0" timeOffset="41277.2665">871 7164 979 0,'-9'-16'43'0,"9"5"9"0,0-1-41 0,-4-4-11 0,4-3 0 0,4 3 0 16,-4-3 140-16,5-1 27 0,4-3 5 0,-5 3 0 15,5-7-43-15,0 8-9 0,-1-5-1 0,5 1-1 16,1 3-49-16,-6-3-9 0,6 3-3 0,3 5 0 15,-4-5-9-15,9 5-1 0,-13 3-1 0,9 4 0 16,-5 0-22-16,0 8-4 0,9 0 0 0,-13 8-1 16,4 4-5-16,4 0-1 0,1 7 0 0,-1 1 0 15,-3 3 12-15,3 8 3 0,5 0 0 0,-4 1 0 16,4-1 4-16,-1 4 0 0,-3-4 1 0,0 4 0 16,3 4-1-16,-3-4 0 0,4 0 0 0,-4 1 0 0,-1-1-3 15,1-4-1-15,-1 0 0 0,1 4 0 0,12-4-28 16,-12-3 0-16,8-5 0 0,-4 0 0 0,0-3 0 15,0-4 0-15,0-5 0 0,0-3 0 16,0 0-123-16,-5 0-30 0,5-8-7 0,-4-4-616 16,-5 0-124-16</inkml:trace>
          <inkml:trace contextRef="#ctx0" brushRef="#br0" timeOffset="41510.9855">1850 6485 1497 0,'-9'-3'133'0,"9"3"-106"0,-5 3-27 0,-3-3 0 16,3 0 87-16,-8 4 12 0,9 4 2 0,-5 0 1 16,5 0-25-16,-5 0-5 0,-9 3 0 0,5 5-1 15,4 3-11-15,-8 5-3 0,-1-1 0 0,-4 8 0 16,0 12 7-16,-4 8 0 0,-5 4 1 0,-4-1 0 15,0 5-10-15,4-5-3 0,-4 9 0 0,5-5 0 16,-1 1 1-16,-9-1 0 0,10 1 0 0,-1-5 0 16,5 1-37-16,-1-4-7 0,-3-1-1 0,3-3-8 15,5-4 12-15,0-4-4 0,-4-12 0 0,9 4-8 16,-1-7 8-16,5-1-8 0,-5-3 0 0,9-5 0 16,1 1-73-16,3-4-19 15,5-5-3-15,0 5-1 0,0-4-122 0,5 0-25 16</inkml:trace>
          <inkml:trace contextRef="#ctx0" brushRef="#br0" timeOffset="41936.6282">2016 7453 172 0,'0'0'8'0,"0"0"1"0,0 0-9 0,0 0 0 15,0 0 0-15,0 0 0 0,0 0 266 0,0 0 51 0,0 0 11 0,0 0 1 16,0 0-171-16,0 0-34 0,0 0-8 0,0 0 0 15,9 7-18-15,-9-7-3 0,4 8-1 0,5 8 0 16,0-4 6-16,-5 3 0 0,1 5 1 0,4-1 0 16,-1 5-21-16,-3-1-4 0,3 8 0 0,1-4-1 15,0 5-25-15,0-5-5 0,-5 0-1 0,5-3 0 16,0 3-2-16,-5-4-1 0,-4-3 0 0,5-1 0 16,-1 1-11-16,0-5-2 0,-8 1-1 0,4-4 0 0,0-5-10 15,0-7-1-15,0 0-1 0,0 8 0 16,-4 0-15-16,4-8 11 0,0 0-11 0,0 0 10 0,0 0-22 0,0 0-4 15,0 0 0-15,0 0-1 16,-5-4-179-16,1-8-35 0</inkml:trace>
        </inkml:traceGroup>
        <inkml:traceGroup>
          <inkml:annotationXML>
            <emma:emma xmlns:emma="http://www.w3.org/2003/04/emma" version="1.0">
              <emma:interpretation id="{4DBF426C-C463-4FC7-8DC0-598F97FE8280}" emma:medium="tactile" emma:mode="ink">
                <msink:context xmlns:msink="http://schemas.microsoft.com/ink/2010/main" type="inkWord" rotatedBoundingBox="4532,7787 9777,7237 9975,9131 4731,9681"/>
              </emma:interpretation>
              <emma:one-of disjunction-type="recognition" id="oneOf1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44112.1645">3008 6891 874 0,'0'0'39'0,"0"0"8"0,0-8-38 0,0 0-9 0,4 1 0 0,1-1 0 16,3 0 108-16,-8 8 20 0,5-8 4 0,-5 0 1 15,0 8-8-15,0 0-1 0,0 0-1 0,0 0 0 16,0 0-43-16,0 0-9 0,0 0-2 0,9 12 0 15,-5 0-23-15,5 7-5 0,-5 5-1 0,0 3 0 16,-4 0-8-16,5 5-1 0,-1-1-1 0,-4 0 0 16,0 0-9-16,5 0-1 0,-1-3-1 0,0 3 0 0,5 0 8 15,-4-4 1-15,-1 5 1 0,5-5 0 0,-5 0-5 0,5 0 0 16,-5-3-1-16,1 3 0 0,3 4-7 0,-3-3-2 16,-1-5 0-16,1 4 0 0,-5-7 14 0,4-1 2 15,-4 1 1-15,0-1 0 0,0-7-14 0,0 0-2 16,4-1-1-16,-4-3 0 0,0 0-6 0,0-8 0 15,0 0-8-15,0 0 12 0,0 0-4 0,0 0-8 16,0 0 11-16,0 0-11 0,0 0 11 0,9-4-11 16,-4-8 10-16,3-3-10 0,-3-5 0 0,3 1 8 15,1-5-8-15,0-3 0 0,0 0 0 0,0 0 9 16,4-5-9-16,0 1 8 0,0 0 0 0,0-4 0 16,9-4 0-16,-4 0 0 0,-5-4 10 0,4 0 2 15,1 4 0-15,0-4 0 0,-1 0-20 0,-4 4 0 16,-4-4 0-16,0 0 0 0,13 1 0 0,-5-1 0 15,-4 4 0-15,1 0 0 0,-1 4 0 0,0 3 0 0,0-3 0 16,-4 4 0-16,4 4 0 0,0 3 0 0,-4-3 0 16,0 8 0-1,-1-1-22-15,1 8-8 0,4 1-2 0,-4-1 0 0,0 0 7 0,-5 4 1 0,-4 8 0 0,0 0 0 32,14 0-100-32,-14 0-19 0,4 16-4 0,5 4-925 0</inkml:trace>
          <inkml:trace contextRef="#ctx0" brushRef="#br0" timeOffset="45281.8405">4052 6985 172 0,'0'-4'8'0,"4"0"1"0,-8 0-9 0,4-4 0 16,0-4 0-16,-4 5 0 0,8 3 259 0,-4 0 49 15,0-4 11-15,0-4 1 0,0 1-164 0,4-1-32 16,-4-4-8-16,5 1 0 0,-1-1-14 0,5 1-2 16,-5-1-1-16,5-4 0 0,-5-3-31 0,5 4-5 15,0-5-2-15,0 5 0 0,0-1-12 0,4-3-2 16,0-1-1-16,0 5 0 0,5 3-17 0,-5 1-3 16,-4-1-1-16,4 4 0 0,4 1-13 0,-4-1-4 15,1 0 0-15,-1 4 0 0,-13 8-8 0,0 0 0 16,0 0 0-16,13 4 0 0,4 0 12 0,1 4 0 15,-5 4 0-15,0-1 0 0,0 5 6 0,1 7 2 16,-6 1 0-16,10 7 0 0,-5 0-10 0,0 4-2 0,0 4 0 16,-4 4 0-16,4 0 13 0,1 4 3 0,3 4 0 15,-4-5 0-15,0-3 1 0,1 0 1 0,-1-4 0 0,0-4 0 16,0 0-12-16,0-3-2 0,0-9-1 16,-4 0 0-16,0 1-11 0,4-5 12 0,0-3-12 0,-4 0 12 15,4-9-12-15,-4 1 0 0,0 4 0 0,0-8 0 16,-5-4-81-1,5 0-15-15,-1 0-4 0,1 0-724 0,-9 0-144 0</inkml:trace>
          <inkml:trace contextRef="#ctx0" brushRef="#br0" timeOffset="45536.8412">4982 6376 2340 0,'0'0'104'0,"-13"0"20"0,4 0-99 0,-4 4-25 16,0 12 0-16,0-1 0 0,-5 9 0 0,1-1 0 16,-10 8 8-16,5 4-8 0,0 1 32 0,5 6 4 15,-9 5 0-15,-1 0 1 0,1 4 3 0,-5 3 0 16,0 5 0-16,1-5 0 0,-1 5 5 0,0-8 2 16,5 3 0-16,-5-7 0 0,1-4-28 0,3 0-6 15,-3-4-1-15,-1-4 0 0,0 0-12 0,0-4-10 16,5 0 2-16,-5 1 0 15,1-5-141-15,-1 0-28 0,0-3-6 0,9-5-1 0</inkml:trace>
          <inkml:trace contextRef="#ctx0" brushRef="#br0" timeOffset="46450.7593">4109 6123 691 0,'0'0'61'0,"0"-8"-49"0,-4 0-12 15,4 0 0-15,4-3 124 0,-4 3 21 0,4-4 5 0,-4 4 1 16,0 1-47-16,0 7-10 0,9-4-2 0,4-4 0 16,5 0-24-16,-1 4-6 0,1-4-1 0,4 4 0 15,0-3 5-15,0 7 1 0,4-4 0 0,5 0 0 16,4-4-8-16,-4 4-2 0,4-4 0 0,4 4 0 15,1-3-4-15,-1-1-1 0,5 0 0 0,0-4 0 16,0 5-20-16,0 3-5 0,0-4-1 0,-1 8 0 16,-3-4-26-16,4 4-9 0,-5 4 0 0,5-4-1099 15</inkml:trace>
          <inkml:trace contextRef="#ctx0" brushRef="#br0" timeOffset="46061.5052">4912 7109 1666 0,'0'0'74'0,"0"0"15"0,0 0-71 0,9-3-18 15,-1-1 0-15,6-4 0 0,-1 0 46 0,4 0 6 16,-4 4 0-16,5 0 1 0,4-3-37 0,0 3-7 15,-5 0-1-15,1 0-8 0,4 0 16 0,-5 4-4 16,1 4-1-16,-5 0 0 0,0 0 0 0,1 7 0 16,-6 1 0-16,1 0 0 0,-9 3 15 0,4 5 3 15,-8-4 1-15,0 3 0 0,-5 4 31 0,0-3 7 16,0 3 0-16,-4-3 1 0,0 3 10 0,0-3 1 16,-5-1 1-16,5-3 0 0,4-4-19 0,1-1-4 15,-6 1-1-15,10-4 0 0,4-8-33 0,0 0-8 16,0 0 0-16,0 0-1 0,0 0-15 0,0 0 8 15,0 0-8-15,13 0 0 0,-4-4 0 0,9 0-8 16,-1 0-1-16,1-4 0 16,-1 0-32-16,5 1-7 0,4-5 0 0,1 0-1 15,8-3-149-15,-4-1-30 0</inkml:trace>
          <inkml:trace contextRef="#ctx0" brushRef="#br0" timeOffset="47844.7978">5706 6575 230 0,'0'0'10'0,"0"0"2"0,0 0-12 0,0 0 0 15,0-8 0-15,0 8 0 0,0 0 204 0,0 0 39 0,-4-7 7 16,4 7 2-16,0-12-132 0,4 4-27 0,-4 0-5 0,0 8 0 16,4-8-4-16,-4 8-1 0,0 0 0 0,0 0 0 15,9-3-19-15,-9 3-4 0,9 0-1 0,0 3 0 16,-1 5-11-16,1 12-1 0,0-1-1 0,0 5 0 15,-5 7-2-15,5 4-1 0,-5 4 0 0,1 4 0 16,-1 0 13-16,5 7 4 0,-5-3 0 0,1 0 0 16,-1-4-12-16,0 0-1 0,1 0-1 0,4-4 0 15,-5-4-17-15,5-4-3 0,-5 0-1 0,1-3 0 16,3-9-10-16,-3 1-3 0,-1-1 0 0,0-3 0 16,1-1-12-16,-1-3 11 0,1 4-11 0,-1-9 10 15,0 1-10-15,-4 0 8 0,9 0-8 0,-9 0 8 0,5 3-8 16,-5-11 0-16,0 0 0 0,0 0 8 0,4 4-8 15,-4-4 8-15,0 0-8 0,0 0 8 0,0 0 0 0,0 0-8 16,0 0 12-16,0 0-4 0,9-8 10 0,-5 1 2 16,5-5 0-16,-5 4 0 0,1-4-20 0,-1 1 0 15,5-5 0-15,-5-3 0 0,1-5 0 0,3-3 0 16,1-4-12-16,0-4 12 0,4-4 0 0,0 3 12 16,0-3-1-16,1-11 0 0,3-5-11 0,-4 1 0 15,-4 3 0-15,9 0 0 0,-5 4 0 0,4 1 8 16,1 3-8-16,-1 0 12 0,1 4-12 0,0 4 0 15,3-4 0-15,-7 4 8 0,3-1-8 0,-4 5 0 16,5-4 0-16,4 4 0 0,-9 0-8 0,5 3-4 16,-5 1-1-16,0 4 0 15,-4 3-75-15,-1 1-14 0,1 3-3 0,0 4-1 16,4 5-94-16,-4-5-20 0</inkml:trace>
          <inkml:trace contextRef="#ctx0" brushRef="#br0" timeOffset="48796.2274">7737 6166 2487 0,'-13'-20'110'0,"13"20"23"0,0 0-106 0,0 0-27 0,0 0 0 0,-9 12 0 15,1 3 0-15,-1 5 0 0,-4-1 0 0,-1 9 0 16,1 3 21-16,-4 0-1 0,-5 8 0 0,-4 4 0 16,4 4 26-16,-9 0 5 0,0 3 1 0,-4 5 0 15,0 0-4-15,-5 3 0 0,1 1 0 0,0-1 0 16,-1 1-18-16,5-1-4 0,-5-3-1 0,1-5 0 16,-1-3-14-16,5 0-3 0,-4-8-8 0,8 0 12 15,0-4-12-15,1-4 8 0,-1 4-8 0,5-7 0 16,4-5-94-16,0 0-25 15,9 1-5-15,0-5 0 0,4-3-122 0,4-4-24 0,-3 3-5 16,21-19-1-16</inkml:trace>
          <inkml:trace contextRef="#ctx0" brushRef="#br0" timeOffset="48527.8751">6772 6638 518 0,'0'0'46'0,"0"0"-37"0,0-12-9 0,-4 0 0 16,4 0 233-16,-5 1 45 0,5-1 9 0,0 0 1 15,0 1-142-15,0-5-29 0,0 4-5 0,0-3-2 16,5-1-23-16,-1 1-5 0,5 3-1 0,4-4 0 16,-9 1-45-16,10 3-10 0,-1 0-2 0,4 4 0 15,5-3 16-15,-4 3 2 0,4 0 1 0,-5 0 0 16,10 4-28-16,-10-3-6 0,5 3-1 0,0 0 0 15,-4 8 13-15,3 4 3 0,-7 3 0 0,3 5 0 16,1 3 6-16,-5 5 2 0,0 3 0 0,5 8 0 16,-5-4 0-16,0 8 0 0,0 0 0 0,0 4 0 0,0 4 6 15,-4 0 2-15,4 0 0 0,1-4 0 0,-1-4-30 0,0 0-10 16,4 0 0-16,-3 0 9 0,3-8-9 0,-4 0 10 16,5-4-10-16,-1-3 10 0,-3-1-10 0,-1-3-9 15,0-9 9-15,0 1-13 16,5-4-127-16,-1 0-24 0,-4-8-6 0,0-4-984 15</inkml:trace>
          <inkml:trace contextRef="#ctx0" brushRef="#br0" timeOffset="49349.9916">7952 6895 2120 0,'0'0'47'0,"0"-8"9"0,0 8 3 0,5-12 0 0,-1 1-47 0,0-1-12 0,-4 12 0 0,5-8 0 16,4 0 64-16,-1 1 10 0,1 3 2 0,4 0 1 15,0-4-29-15,1 0-7 0,3 4-1 0,1 0 0 16,-5 1-20-16,9-1-4 0,-5 4 0 0,1 4-1 16,-5-1 15-16,5 1 3 0,4 4 1 0,-5 0 0 15,1 4-18-15,-1-5-3 0,1 5-1 0,-5 4 0 16,0-1 7-16,-4 1 1 0,0 0 0 0,-5-1 0 16,0 5 8-16,-8-5 3 0,0-3 0 0,-5 7 0 15,-4-3-19-15,0 0-4 0,-1-1-8 0,-3-3 12 16,-5 4-12-16,4-5 0 0,1-3 0 0,4 0 0 15,-1 0 0-15,-3-1 9 0,4-3-9 0,4 0 8 16,0-4-8-16,9 0 0 0,0 0 0 0,0 0 0 16,0 0 0-16,0 0 0 0,0 0-9 0,0 0 9 0,0 0 0 15,0 0 0-15,5 8 0 0,3-4 0 0,1-4-12 16,4 8 0-16,5 0 1 0,-1 3 0 0,1 1 11 0,0 0 0 16,3 3 10-16,-3 1-10 0,0-4 0 0,-5 7 0 15,-5-3 0-15,1-1-10 0,0 1 18 0,-5-1 3 16,1 1 1-16,-10-4 0 0,1-1-12 0,0 5 0 15,-10-8 9-15,6 7-9 0,-5-7 12 0,-1 0-1 16,1 4-1-16,-4-4 0 0,-5 3-10 0,0-3 0 16,4 0 9-16,-4 0-9 15,0-1-60-15,0 5-17 0,-4-4-3 0,0 0-1 16,4-4-94-16,-9 3-18 0</inkml:trace>
        </inkml:traceGroup>
        <inkml:traceGroup>
          <inkml:annotationXML>
            <emma:emma xmlns:emma="http://www.w3.org/2003/04/emma" version="1.0">
              <emma:interpretation id="{B4F55F28-1A82-422A-8D80-C05C936F0AC2}" emma:medium="tactile" emma:mode="ink">
                <msink:context xmlns:msink="http://schemas.microsoft.com/ink/2010/main" type="inkWord" rotatedBoundingBox="10541,7513 13405,7213 13541,8513 10678,8813"/>
              </emma:interpretation>
              <emma:one-of disjunction-type="recognition" id="oneOf1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51093.7792">8996 6415 633 0,'0'0'56'0,"0"0"-44"0,0 0-12 0,0-8 0 16,0-3 123-16,0-1 22 0,0 12 5 0,0 0 1 15,5-12-35-15,-5 1-6 0,4-1-2 0,-4 12 0 16,5-8-35-16,-5 8-7 0,0 0-2 0,0 0 0 16,4-4 4-16,-4 4 0 0,0 0 0 0,0 0 0 15,0 0-28-15,9 0-4 0,4 4-2 0,-4 8 0 0,-1 0-5 0,-3 3-1 16,8 5 0-16,-4 3 0 0,0 0 9 0,-1 5 2 15,6-1 0-15,-10 4 0 0,9 4 8 0,-4-3 1 16,0 7 1-16,-1-8 0 0,-3 4-1 0,4 0-1 16,-1 0 0-16,-3 0 0 0,-1 0-14 0,0-4-2 15,5 1-1-15,-4-5 0 0,-5 0-10 0,4-3-1 16,0-5-1-16,1 1 0 0,-5-5-3 0,4 1-1 16,1-4 0-16,-1-5 0 0,-4-7-6 0,4 12 0 15,5-4-8-15,-4-4 12 0,3 0-12 0,-8-4 8 16,0 0-8-16,9 0 0 0,0-4 0 0,0 0 8 15,-1-4-8-15,1 0 0 0,-4 0 0 0,3-3 0 16,1-1 8-16,-5 0-8 0,5 1 0 0,-4-1 8 0,3-8-8 16,1 5 0-16,-4-1 0 0,3 1 0 0,1-1 0 15,-4 0 0-15,3 1 0 0,-3-1 0 0,3 1 0 0,1-1 0 16,0-3 0-16,-5 3 0 0,1 0 0 0,4 1 0 16,-5-1 0-16,5-3 0 0,-5 3 0 0,0 0 0 15,5-7 0-15,-4 4 0 0,3-5 0 0,6-3 0 16,-10-8 0-16,9 0 8 0,-4 0-8 0,4-4 0 15,5 0 0-15,-1 0 0 0,1-8 0 0,-1 0 0 16,1 0 0-16,4-4-8 0,-5 5 8 0,5-1-13 16,-4 0-23-16,-1 4-4 0,1 8 0 0,-5 4-1 15,0 7-75-15,0 9-16 0,1-1-2 0,-6 12-633 16,-8 4-126-16</inkml:trace>
          <inkml:trace contextRef="#ctx0" brushRef="#br0" timeOffset="52031.0568">10159 6361 1148 0,'9'-12'51'0,"-5"4"10"0,-4-4-49 0,0 5-12 0,0-5 0 0,5 0 0 16,-1-3 123-16,0-5 21 0,1 1 5 0,-1-5 1 16,5 1-32-16,0 3-6 0,-1 1-2 0,1-5 0 15,4 1-30-15,1 0-7 0,3-5-1 0,-8 5 0 16,8 3-16-16,1-3-3 0,0 0-1 0,-1 3 0 16,1 1-25-16,-1-5-6 0,1 5-1 0,-1 3 0 15,1 1 10-15,-1 3 2 0,-3 0 0 0,-1 0 0 16,0 9-32-16,0 3 0 0,0 3 0 0,0 5 0 0,1 4 0 15,-1 4 0-15,0 7 0 0,4 8 0 0,-3 4 11 16,-1 8-11-16,0 0 12 0,0 12-12 0,-4 3 23 0,4 1-3 16,-4-1 0-16,0-3 0 0,-1-1 12 0,5-3 3 15,1-4 0-15,-6 0 0 0,6-8-35 0,-1-4 0 16,0 0 0-16,0-4 0 0,0-8 0 0,-4-3 0 16,4-4 0-16,-4-5 0 0,8 1 0 0,-3-4-16 15,-6 0 2-15,6-1 0 16,-1-11-101-16,0 1-20 0,-4-1-4 0,-1-4-1004 0</inkml:trace>
          <inkml:trace contextRef="#ctx0" brushRef="#br0" timeOffset="52311.0072">11203 5620 1652 0,'0'0'36'0,"0"0"8"0,0-8 2 0,-4 0 0 0,4 8-37 0,0 0-9 0,0 0 0 0,-5 8 0 16,1 4 8-16,0 7 0 0,-9 1 0 0,4 11 0 16,-9 4 39-16,1 4 7 0,-5 0 2 0,-5 4 0 15,1 4 19-15,-5 3 4 0,-8 5 1 0,4 3 0 16,-5 1 6-16,1-5 2 0,-5 5 0 0,4-1 0 0,1-3-24 0,-1-4-4 16,1-4 0-16,4-5-1 0,-5 5 8 15,5-8 1-15,5-4 1 0,-5 0 0 0,4 1-45 0,-4-9-10 16,4 0-2-16,0 0 0 0,1 1-12 15,3-9-8-15,5-3 8 0,0 3-13 16,5-7-96-16,-1 4-19 0,9-5-4 0,5-3-1054 16</inkml:trace>
          <inkml:trace contextRef="#ctx0" brushRef="#br0" timeOffset="53913.5696">11528 6458 288 0,'0'0'12'0,"0"0"4"0,0 0-16 0,0 0 0 16,0 0 0-16,0 0 0 0,0 0 212 0,0 0 39 15,0 0 8-15,0 0 1 0,0 0-104 0,0 0-20 16,0 0-5-16,0 0-1 0,9-4-24 0,-9 4-5 16,0 0-1-16,0 0 0 0,0 0-44 0,0 0-10 15,0 0-2-15,0 0 0 0,0 0-20 0,0 0-4 0,0 0 0 16,0 0-1-16,0 0-1 0,0 0 0 0,0 0 0 0,0 0 0 15,-9 8-2-15,5 0 0 0,-5 0 0 0,0-1 0 16,0 1 1-16,-4 0 0 0,0 4 0 0,0-1 0 16,0 1 4-16,-5 0 1 0,5 0 0 0,0 3 0 15,0-3-2-15,4 3-1 0,-4 1 0 0,-1-8 0 16,6 7-7-16,-1-3-2 0,0-4 0 0,5 0 0 16,-1 0-2-16,1-1-8 0,-5-3 12 0,9-4-4 15,0 0-8-15,0 0 8 0,0 0-8 0,5 8 8 16,-5-8-8-16,0 0 0 0,13 8 0 0,0-8 8 15,0 4-8-15,0 0 0 0,5-4 0 0,4 0 0 0,0-4 9 16,-5 4-9-16,1-4 10 0,-5 4-10 0,4-4 0 16,5 0 0-16,0-4 0 0,5 4 0 0,-1 0 11 0,-4 4-11 15,4-3 12-15,-8 3-12 0,4-8 8 0,-5 4-8 16,1 4 0-16,-1 0 0 0,-4 0 0 0,5-4 0 16,-5 4-12-16,-4-4 3 15,0 4-28-15,4 0-6 0,-4-4-1 0,-9 4 0 16,0 0-22-16,8-4-5 0,1 0-1 0,-9 4 0 15,9 0-139-15,-9 0-28 0,0 0-5 0,0 0-2 0</inkml:trace>
          <inkml:trace contextRef="#ctx0" brushRef="#br0" timeOffset="54589.1506">11861 6431 889 0,'0'0'39'0,"0"0"9"0,0 0-39 0,0 0-9 16,5-4 0-16,-5 4 0 0,4-12 76 0,-4 12 12 16,9-8 4-16,-9 8 0 0,0 0 9 0,0 0 3 15,0 0 0-15,0 0 0 0,4-11-29 0,-4 11-6 16,0 0-1-16,0 0 0 0,5-8-16 0,-5 8-3 15,0 0-1-15,0 0 0 0,0 0-6 0,0 0-2 16,0 0 0-16,0 0 0 0,0 0-2 0,0 0-1 16,0 0 0-16,0 0 0 0,0 0-3 0,0 0-1 15,0 0 0-15,0 0 0 0,0 0-9 0,0 0-1 16,0 0-1-16,0 0 0 0,0 0-6 0,-5 12 0 16,1-5-1-16,-1 1 0 0,5-8 5 0,0 0 2 15,0 0 0-15,-4 8 0 0,0 4 4 0,-1-4 1 16,5-8 0-16,0 0 0 0,0 0-27 0,0 0 0 0,0 0 0 15,0 0 0-15,-8 0 0 0,8 0 0 0,0 0 0 0,0 0 0 16,-5 7 0-16,5-7 0 0,-4 8 0 0,4-8 0 0,0 0 0 16,-9 8 0-16,5 4 0 0,-1-5 0 15,1 5 12-15,-1 0-4 0,1 0 0 0,-5 3 0 16,5 1-8-16,-9 3 8 0,8-3-8 0,-3 3 8 16,-6 1 4-16,6 3 0 0,-6-7 0 0,6 3 0 15,-5 1 6-15,8-1 2 0,-4-3 0 0,1 0 0 16,-1-5 0-16,4 5 0 0,-3-8 0 0,3 3 0 15,1-3-20-15,4-8 0 0,-9 4 0 0,5 4 0 0,-1 0 0 16,5-8 0-16,-4 7 0 0,0 1 0 16,-1-4-36-16,5-4-7 0,0 0-1 0,-9 12-1 15,5 0-167-15,0-9-34 0,4-3-6 0,0 0-2 16</inkml:trace>
        </inkml:traceGroup>
        <inkml:traceGroup>
          <inkml:annotationXML>
            <emma:emma xmlns:emma="http://www.w3.org/2003/04/emma" version="1.0">
              <emma:interpretation id="{F6815E7F-C27D-4134-A455-2BA9676391B0}" emma:medium="tactile" emma:mode="ink">
                <msink:context xmlns:msink="http://schemas.microsoft.com/ink/2010/main" type="inkWord" rotatedBoundingBox="13872,6784 17968,6355 18158,8170 14062,8600"/>
              </emma:interpretation>
              <emma:one-of disjunction-type="recognition" id="oneOf1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58403.1588">12348 5889 115 0,'0'0'10'0,"0"-8"-10"0,0 0 0 0,0 0 0 0,0 1 190 0,0-5 36 15,0 4 7-15,5-4 2 0,-5 5-89 0,4-5-18 16,-4 4-3-16,4 0-1 0,1-3-29 0,-5 11-7 15,0 0 0-15,0 0-1 0,9-4-29 0,-9 4-6 16,0 0 0-16,0 0-1 0,13 0-7 0,0 8-2 16,0-1 0-16,-4 5 0 0,0 4 6 0,-1-1 2 15,1 1 0-15,0 7 0 0,-5 1-10 0,5 3-3 16,0 0 0-16,0 4 0 0,-1 1-9 16,1-1-3-16,0 4 0 0,-5 0 0 0,5 0 6 0,0 0 1 15,0 4 0-15,-5-8 0 0,5-3 6 0,-5-1 2 16,1 0 0-16,3 1 0 0,1-5-25 0,-4 0-5 15,3-3-1-15,1-1 0 0,-4-3 2 0,3-4 0 16,-3-1 0-16,-1 1 0 0,0-8-3 0,1 4 0 16,-1 0 0-16,5 3 0 0,-9-11 0 0,4 4-8 15,-4-4 12-15,0 0-4 0,0 0-8 0,0 0 10 16,9 8-10-16,-4-4 10 0,-5-4-10 0,0 0 0 0,0 0 0 16,0 0 8-16,8 0 12 0,-8 0 1 0,9-8 1 0,0 4 0 15,0-4-22-15,-1-3-15 0,-3-1 3 0,4-4 0 16,4 1 12-16,0-5 0 0,0-7 0 0,5 4 0 15,-5-5 0-15,4 1 0 0,1-12 0 0,-1 0 0 16,5 0 8-16,0-4 2 0,-4 0 0 0,4-4 0 16,0 1-10-16,4-5 0 0,-8 4 0 0,4-4 0 15,0 1 0-15,-5-5 0 0,5 4 0 0,0 1 0 16,4 3 0-16,-4 0 0 0,0 8 0 0,-4 4 0 16,4 4-21-16,-5 7-10 15,1 5-1-15,-5 7-1 0,0 4-11 0,-4 8-1 16,4 0-1-16,-13 0 0 0,4 8-161 0,1 8-32 0</inkml:trace>
          <inkml:trace contextRef="#ctx0" brushRef="#br0" timeOffset="59177.5424">13748 5803 230 0,'0'0'20'0,"0"-12"-20"16,0 1 0-16,0 3 0 0,4-4 224 0,1 4 41 16,-5-7 8-16,4-1 2 0,0 4-109 0,1-3-22 15,-1-9-4-15,1 5 0 0,3-4-48 0,-3 3-8 16,4-3-3-16,-1 3 0 0,1-3-10 0,0 3-3 16,0 1 0-16,4 3 0 0,0 1-28 0,-4-1-5 0,-1 4-2 0,6 1 0 15,-6 3-13-15,6 0-2 0,-6 4-1 0,1 0 0 16,0 0-1-16,4 4-1 0,-13 0 0 0,9 4 0 15,0 4 0-15,4 8 0 0,-4-1 0 16,4 12 0-16,-5 9 24 0,6 3 5 0,3 3 0 16,-4 9 1-16,5 4-9 0,-5 7-3 0,9 0 0 0,-4 1 0 15,-1-5-2-15,5 1-1 0,0-5 0 0,4 5 0 16,1-4-11-16,-1-9-3 0,0-7 0 0,1-4 0 16,-5-7-6-16,-1-1-2 0,-3-7 0 0,0-1 0 15,-1-3-8-15,-4-1 0 0,0-3 0 0,1-4 0 16,-6-4-56-16,-8-4-12 15,0 0-4-15,0 0 0 0,0 0-100 0,0 0-20 0,0 0-4 16,0 0-834-16</inkml:trace>
          <inkml:trace contextRef="#ctx0" brushRef="#br0" timeOffset="61125.5502">13726 4972 1220 0,'0'0'54'0,"-4"-4"11"0,-1 4-52 0,5-3-13 0,-4-1 0 0,4 4 0 15,0 0 100-15,0 0 18 0,0 0 3 0,0 0 1 16,0 0-48-16,0 0-10 0,0 0-1 0,0 0-1 16,0 0-11-16,13 0-3 0,0 4 0 0,0 3 0 15,9-3 7-15,0 4 1 0,4-8 0 0,1 0 0 16,3 0-21-16,10 0-4 0,-1 0-1 0,5-4 0 15,0-4 3-15,0 4 1 0,0-7 0 0,9 7 0 16,-10-4-8-16,6 4-2 0,-14-4 0 0,9 1 0 16,-9-1-12-16,-4 0-4 0,-1 4 0 0,-3-4 0 15,-6 8-8-15,1-4 0 0,0 0 0 0,-4 1 0 16,-5 3 0-16,0 0 0 0,5 0 0 0,-5 3 0 16,-4 1-98-16,4 4-22 0,-4 0-4 15,8 4 0-15</inkml:trace>
          <inkml:trace contextRef="#ctx0" brushRef="#br0" timeOffset="59502.439">14682 5249 576 0,'0'0'51'0,"0"0"-41"15,0 0-10-15,0 0 0 0,0 0 173 0,0 0 33 16,0 0 6-16,0 0 2 0,0 0-113 0,0 12-22 16,-8 0-5-16,3-1-1 0,-4 9 9 0,1 3 2 15,-6 1 0-15,-3 11 0 0,-5 0-10 0,0 4-2 16,-4 8 0-16,-1-1 0 0,-3 5 13 0,-1-4 3 0,-4 4 0 0,0-1 0 15,-9-3-11-15,9 0-1 0,0-4-1 0,4 4 0 16,0-5-16-16,-4 1-3 0,4-4-1 0,1 0 0 16,3-4-35-16,6 1-6 0,-6-5-2 0,10-4 0 15,-5 0-12-15,4 1-15 0,1-1 3 0,8-8 1 16,-9 5-137 0,5-9-28-16,4 1-6 0</inkml:trace>
          <inkml:trace contextRef="#ctx0" brushRef="#br0" timeOffset="60389.8262">15191 6002 633 0,'0'0'56'0,"0"0"-44"0,9-4-12 0,-9 4 0 15,9-4 158-15,0-4 30 0,-5 4 5 0,-4 4 2 16,4-7-55-16,1 3-10 0,-5 4-2 0,0 0-1 15,0 0-33-15,0 0-6 0,0 0-2 0,0 0 0 16,-9-4-39-16,5 4-8 0,-10-4-2 0,1 8 0 0,0 4-18 0,-4-5-4 16,-1 5-1-16,-4 0 0 0,5 0-14 0,-5 4 0 15,0-1 0-15,0 1 0 0,0-8 0 0,4 4 0 16,1-1 8-16,-1 1-8 0,1-4 0 0,3 0 0 16,6 4 0-16,-1-8 0 0,0 0 0 0,9 0 0 15,0 0 0-15,0 0 0 0,0 0 0 0,0 0 0 16,-9 0 0-16,9 0 0 0,0 0 0 0,0 0-8 15,0 0 8-15,0 0 0 0,0 0 0 0,0 0-10 16,0 0 10-16,0 0-8 0,0 0 8 0,0 0 0 16,0 0 0-16,-4 15 0 0,0-3 0 0,4-12 0 15,0 12 0-15,4-4 0 0,0 7 0 0,1-3 9 16,-1 0 0-16,0-1 0 0,1 1 3 0,-1 4 1 16,1-5 0-16,-1 1 0 0,-4-12 13 0,9 8 2 15,-9-8 1-15,0 8 0 0,0-8 3 0,0 0 0 16,4 11 0-16,-4-11 0 0,0 0-18 0,0 0-3 0,0 0-1 15,0 0 0-15,0 0-10 0,0 0 0 0,5 8 0 0,-1 0 0 16,-4-8 11-16,0 0 3 0,0 0 1 0,13 8 0 16,-8-4-15-16,3 0-16 0,-8-4 3 0,13 3 1 15,1 1 12-15,-1 0 0 0,-4-8 0 0,4 4 0 16,0 4 0-16,0-4 0 0,5 0 0 0,-5 4 0 16,0-4 0-16,0 4 0 0,0 0 0 0,5 0 0 15,-5 0 0-15,0 4 0 0,5-1 0 0,-5-3 0 16,-4 4 0-16,4 0 13 0,-4-4-2 0,4 7-1 15,-5-7-10-15,1 4 0 0,-4 4 0 0,-1 0 8 16,-4-5 10-16,0 5 2 0,0 0 0 0,-4-1 0 16,-1-3 0-16,-4 4 0 0,5 0 0 0,-5 3 0 0,-4-7 18 15,0 4 4-15,0-1 1 0,-5 1 0 0,5 0-21 0,-4-4-4 16,-1-1-1-16,0 1 0 0,-3 0-17 0,3 0 10 16,0 0-10-16,-4-4 8 15,1-4-56-15,-1 0-11 0,-9 0-2 0,5 0-797 16,-5 0-159-16</inkml:trace>
          <inkml:trace contextRef="#ctx0" brushRef="#br0" timeOffset="62201.3054">16073 5015 921 0,'0'0'82'0,"5"-8"-66"0,-5-3-16 0,0 3 0 16,0 4 140-16,-5-4 25 0,5 0 5 0,0 1 1 15,0-1-43-15,-4 0-8 0,4-4-1 0,0 5-1 16,0 7-47-16,0 0-10 0,0-4-1 0,0 4-1 16,0 0-24-16,0 0-5 0,0 0-1 0,0 0 0 15,0 0-10-15,4 0-3 0,-4 0 0 0,9 0 0 16,-9 0-5-16,9 4-2 0,-1 3 0 0,6 1 0 16,-14-8 18-16,4 0 3 0,-4 0 1 0,9 8 0 0,0-4-19 15,-9-4-3-15,8 8-1 0,1-1 0 0,-9-7 2 0,9 12 0 16,0-8 0-16,-1 4 0 0,1 0-10 0,-9-8 10 15,0 0-10-15,5 4 10 0,3 3-10 0,1 5 0 16,0-8 9-16,0 4-9 0,4 0 0 0,-4 3 0 16,4-3 0-16,0 8 0 0,4-5 0 0,-3 5 12 15,-1-4-2-15,4 7-1 0,-8-3-9 0,4 3 0 16,0 5 0-16,1-9 0 0,-10 5 28 0,5-1 4 16,0 1 1-16,-1 3 0 0,-3-3-17 0,3 3-3 15,-8 0-1-15,5 1 0 0,-1 3 0 0,1 4 0 16,-5 1 0-16,4 7 0 0,-4 0 23 0,0 7 4 0,0 1 1 0,-4 4 0 15,-5 0-16-15,4 3-4 16,-8 1 0-16,5-5 0 0,-6 5 20 0,1 0 3 0,-4-1 1 16,-5-3 0-16,4-4-24 0,-4-8-5 0,0 0-1 0,5-8 0 15,-5 4-1-15,0-8 0 0,0 1 0 0,0-5 0 16,0-4-2-16,0 1-1 0,5-8 0 0,-5 3 0 16,0-7-10-16,0 4 8 0,4-1-8 0,5 1 8 15,-4-4-8-15,-1 0 0 0,0-4 9 0,5 0-9 16,-4 3 0-16,4-3 0 0,-5 4 0 0,0-4 0 15,1 0 0-15,-1 0-10 0,1 4 1 0,4-5 0 16,-5 1-63 0,5 0-13-16,0 0-3 0,0 0 0 0,-1 0-126 15,6-4-26-15</inkml:trace>
        </inkml:traceGroup>
        <inkml:traceGroup>
          <inkml:annotationXML>
            <emma:emma xmlns:emma="http://www.w3.org/2003/04/emma" version="1.0">
              <emma:interpretation id="{620CC7E6-8463-46B6-BB80-C71E38B890F8}" emma:medium="tactile" emma:mode="ink">
                <msink:context xmlns:msink="http://schemas.microsoft.com/ink/2010/main" type="inkWord" rotatedBoundingBox="20668,7147 23347,6866 23360,6991 20681,7272"/>
              </emma:interpretation>
              <emma:one-of disjunction-type="recognition" id="oneOf1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.41245E7">19070 5545 986 0,'0'0'21'0,"0"0"5"0,0 0 1 0,0 0 1 0,13 0-28 0,0 0 0 0,-4 0 0 0,0 0 0 16,0 0 36-16,8 0 0 0,1-4 1 0,-1 4 0 16,-4 0-18-16,9 4-4 0,5-4-1 0,3 0 0 15,-8 0-14-15,9 0 0 0,8 0 8 0,-3 0-8 16,-1-4 0-16,4 4 0 0,1-3 0 0,-1 3 0 15,5-4 0-15,0 4 0 0,0-4 0 0,4 0 0 16,0 0 15-16,5 0 0 0,-5 0 0 0,5 0 0 16,4 0-5-16,0-3-1 0,-4-1 0 0,4 4 0 15,-5-4 1-15,1 0 0 0,4 0 0 0,0-3 0 16,0-1-1-16,4 0 0 0,1 5 0 0,-1-5 0 16,1 0 0-16,-1 0 0 0,0 5 0 0,1-5 0 15,-5-4-1-15,-4 5-8 0,-1-5 12 0,1 4-4 16,0 1 16-16,-1-1 2 0,-4 0 1 0,1 1 0 15,3 7-4-15,-8-4-1 0,0 0 0 0,-4 4 0 0,-5-4-8 16,0 1-2-16,-5-1 0 0,1 4 0 0,-9 4 4 0,0-4 0 16,0 0 0-16,0 4 0 0,-5-4-4 0,-3 4-1 15,-1-4 0-15,0 4 0 0,-13 0-11 0,0 0 0 16,0 0 0-16,0 0 0 16,9 4-104-16,-9-4-22 0,0 0-5 0</inkml:trace>
        </inkml:traceGroup>
        <inkml:traceGroup>
          <inkml:annotationXML>
            <emma:emma xmlns:emma="http://www.w3.org/2003/04/emma" version="1.0">
              <emma:interpretation id="{D31E78BD-8248-493D-8848-16D4D8E7F7EF}" emma:medium="tactile" emma:mode="ink">
                <msink:context xmlns:msink="http://schemas.microsoft.com/ink/2010/main" type="inkWord" rotatedBoundingBox="24651,5823 26495,5630 26668,7285 24825,7479"/>
              </emma:interpretation>
              <emma:one-of disjunction-type="recognition" id="oneOf19">
                <emma:interpretation id="interp51" emma:lang="" emma:confidence="0">
                  <emma:literal>o</emma:literal>
                </emma:interpretation>
                <emma:interpretation id="interp52" emma:lang="" emma:confidence="0">
                  <emma:literal>O</emma:literal>
                </emma:interpretation>
                <emma:interpretation id="interp53" emma:lang="" emma:confidence="0">
                  <emma:literal>0</emma:literal>
                </emma:interpretation>
                <emma:interpretation id="interp54" emma:lang="" emma:confidence="0">
                  <emma:literal>°</emma:literal>
                </emma:interpretation>
                <emma:interpretation id="interp5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.41285E7">24150 4071 594 0,'0'0'26'0,"0"0"6"0,0 0-32 0,0 0 0 16,0 0 0-16,0 0 0 0,0 0 78 0,0 0 10 15,0 0 1-15,0 0 1 0,-4-4-14 0,4 4-4 16,-9-4 0-16,0 1 0 0,5-1-12 0,-5 4-4 16,0 0 0-16,1 0 0 0,-5-4-20 0,-1 4-5 15,6 0-1-15,-10 0 0 0,5 0-2 0,-5 0 0 16,10 0 0-16,-6 4 0 0,-3 3-20 0,-5-3-8 15,-4 0 0-15,-1-4 0 0,1 8 0 0,4-4 0 16,-4 0 0-16,-1 0 0 0,10 4 0 0,-9-5 0 16,8 1 0-16,-4 0 0 0,0 4 0 0,5-4 0 0,-1 0 0 0,0 0 0 15,-3 4 16-15,3-5-4 0,0 5 0 16,-4 0 0-16,5 0 0 0,-5 0 0 0,4-4 0 0,-3 3 0 16,3 5 14-16,-4 4 2 0,0-1 1 0,5 1 0 15,3 3-21-15,1-3-8 0,-9 3 0 0,0 1 0 16,0 3 0-16,0 1 0 0,5-9 0 0,-5 5 0 15,4 3 8-15,1-3 3 0,4 3 0 0,4-3 0 16,-4-1-3-16,4 5-8 0,5-5 12 0,-1 4-4 16,-4 1-8-16,5-1 8 0,0 1-8 0,-1 3 8 0,1 4-8 0,0-4 0 15,-1 1 0-15,5 3 8 0,0-4-8 0,0 4 0 16,-4-3 0-16,8 7 0 0,-4-4 0 0,9 4 0 16,0 0 0-16,-1 0 0 0,-3-3 0 0,4-1 0 15,-1 0 0-15,-3 0 0 0,4 0 0 0,-1-3 0 16,1-1 0-16,0-4 0 0,4 1 12 0,-4-1-4 15,0-3 0-15,-1 3 0 0,10-4 21 0,-5 1 4 16,-4-4 1-16,0 3 0 0,4-3-34 0,0-1 0 16,0 5 0-16,0-1 0 0,5-3 12 0,-1-1-4 15,5 5 0-15,0-4-8 0,0-1 12 0,5-3-4 16,3 0 0-16,-3 3-8 0,-1-3 12 0,5-4-4 16,-1-1 0-16,-3 5-8 0,-1-4 12 0,0-4-4 15,5 0 0-15,-5 0-8 0,1 3 8 0,-5-3-8 16,-1 4 0-16,-3-8 0 0,4 0 12 0,0 0-12 15,0 0 12-15,0 0-12 0,-5 4 13 0,1 0-4 16,4-4-1-16,4 0 0 0,0-4 10 0,1 0 2 16,-1 4 0-16,5 0 0 0,0 0-29 0,-1-4-6 0,-3-4-1 15,-1 1 0-15,0-1 16 0,5 0 0 0,-5 4 0 16,5-4 10-16,-5-3 1 0,5-1 0 0,0 4 0 16,-5-4 0-16,0 5-11 0,-4-1 0 0,-4 0 0 0,-1 0 0 15,10-3 0-15,-10 3 10 0,5-4-1 0,-9 4 0 16,9 0-9-16,-9 1 0 0,1-1 9 0,-1-4-9 15,4 0 15-15,-4 1-2 0,-4-1 0 0,4 0 0 16,1-3-13-16,-1 3 0 0,0 0 8 0,0-3-8 16,5-1 0-16,-10 1 9 0,6-5-9 0,-1 1 8 15,-5-5-8-15,6 5 0 0,-6-5 9 0,6-3-9 16,-6 4 8-16,1-5-8 0,0 5 8 0,0 0-8 16,-1 3 0-16,6-3 0 0,-10-1 0 0,5 5 0 0,-5 3 12 15,1 1-3-15,3-5 0 0,-8 4 0 0,5 1 3 0,-5-1 0 16,0-3 0-16,-5 3 0 0,1-3-3 0,-5 3 0 15,5 0 0-15,-5-3 0 0,0-1 7 0,-4 1 0 16,4-1 1-16,-4 1 0 0,0-4-2 0,0-1-1 16,0 1 0-16,4-1 0 0,0 1-14 0,0 0 0 15,-4-1 0-15,4 5 0 0,1-9 27 0,-6 9 2 16,1-5 1-16,0 5 0 0,0 3-30 0,0-3 0 16,0 7 0-16,-1-3 0 0,1-1 0 0,0 4 8 15,-4 1-8-15,3-1 0 0,6 0 0 0,-5-3 0 16,-1-1 0-16,1 0 0 0,-4 1 0 0,-1 3 0 15,-4 0 0-15,0 1 0 0,5-5 0 0,-5 0 0 16,0 1 0-16,0-1 0 0,0 8 0 0,0-3 0 0,0 3 0 16,0 0-10-16,5 0 10 0,-1-3 0 15,0 3 10-15,1 4-10 0,-1-4 0 0,1 4 0 16,4 4 0-16,-1-4 0 0,-3 0 0 0,-1 4 0 0,1 0 0 16,-1 0 0-1,5 0-20-15,-4 4-9 0,-1 0-3 0,5 4 0 16,0-4-83-16,0 8-17 0,4-1-3 0,0 1-1 0</inkml:trace>
        </inkml:traceGroup>
        <inkml:traceGroup>
          <inkml:annotationXML>
            <emma:emma xmlns:emma="http://www.w3.org/2003/04/emma" version="1.0">
              <emma:interpretation id="{B5686731-C46E-43AE-B811-25AC476774DC}" emma:medium="tactile" emma:mode="ink">
                <msink:context xmlns:msink="http://schemas.microsoft.com/ink/2010/main" type="inkWord" rotatedBoundingBox="25354,6338 25830,6288 25911,7061 25436,7111"/>
              </emma:interpretation>
              <emma:one-of disjunction-type="recognition" id="oneOf20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.41272E7">23804 4754 288 0,'0'0'25'0,"0"-4"-25"16,0-4 0-16,0 8 0 0,0-4 98 0,0-4 14 16,0 1 4-16,4-1 0 0,1 0-36 0,3 0-6 15,-3 0-2-15,3 4 0 0,6-3-34 0,-1-1-7 16,4 0-2-16,1 4 0 0,-1-4-9 0,1 4-1 16,4 4-1-16,0 0 0 0,0 0-5 0,0 0-1 15,0 0 0-15,0 4 0 0,0 0-12 0,-1 0 0 16,-3-4 0-16,0 4 0 0,-1 0 0 0,1 0 0 15,-5 0 0-15,0 0 0 0,0 3 9 0,-4-3-1 16,-9-4 0-16,4 8 0 0,1 4 0 0,-5-4 0 16,-5 3 0-16,1-3 0 0,-5 4 23 0,-4 0 4 0,-5-1 1 0,1 5 0 15,-9-8-7-15,4 3-1 0,-5-3 0 16,1 4 0-16,4-4 5 0,0 3 1 0,0-3 0 0,5 0 0 16,3-4-22-16,1 0-12 0,5 4 12 0,-1-5-12 15,9-3 0-15,0 0 0 0,0 0 0 0,0 0 0 16,0 8-30-1,0-8 0-15,13 4 0 0,0 0 0 0,0 0 6 0,0-4 2 0,5 0 0 16,-5 0 0-16,9 0 22 0,-4 4 0 0,-1 0 0 0,1 4 0 16,-5-1 0-16,4 5 0 0,-3 0 0 0,-1 7 0 15,0-3 0-15,4-1 0 0,-8 5 0 0,0-1 0 0,4 1 0 16,-4-1 15-16,-5 5-3 0,5-1 0 0,-5-3 0 16,1-1 0-16,-10 1 0 0,5-5 0 0,0 5 13 0,-4-8 3 15,0-1 0-15,-1 1 0 0,-3 0 21 0,-1-1 5 16,0-3 1-16,-4 0 0 0,0 0-26 0,-5 3-5 15,1-3 0-15,-5 0-1 0,-5 4-14 0,1-1-9 16,0 1 12-16,-1 0-12 0,-3-1 0 0,-1 5-17 16,5-4 1-16,-1-4 1 15,1-1-61-15,4-3-12 0,0 4-2 0</inkml:trace>
        </inkml:traceGroup>
      </inkml:traceGroup>
      <inkml:traceGroup>
        <inkml:annotationXML>
          <emma:emma xmlns:emma="http://www.w3.org/2003/04/emma" version="1.0">
            <emma:interpretation id="{EFE29A6E-3E50-42E5-B27B-A1C998FABE26}" emma:medium="tactile" emma:mode="ink">
              <msink:context xmlns:msink="http://schemas.microsoft.com/ink/2010/main" type="line" rotatedBoundingBox="1127,10191 8689,10037 8712,11183 1151,11337"/>
            </emma:interpretation>
          </emma:emma>
        </inkml:annotationXML>
        <inkml:traceGroup>
          <inkml:annotationXML>
            <emma:emma xmlns:emma="http://www.w3.org/2003/04/emma" version="1.0">
              <emma:interpretation id="{464B55F9-2959-488E-913B-2215D8FB9DCE}" emma:medium="tactile" emma:mode="ink">
                <msink:context xmlns:msink="http://schemas.microsoft.com/ink/2010/main" type="inkWord" rotatedBoundingBox="1131,10388 2336,10364 2354,11252 1150,11277"/>
              </emma:interpretation>
              <emma:one-of disjunction-type="recognition" id="oneOf21">
                <emma:interpretation id="interp57" emma:lang="" emma:confidence="0">
                  <emma:literal>we</emma:literal>
                </emma:interpretation>
                <emma:interpretation id="interp58" emma:lang="" emma:confidence="0">
                  <emma:literal>We</emma:literal>
                </emma:interpretation>
                <emma:interpretation id="interp59" emma:lang="" emma:confidence="0">
                  <emma:literal>WL</emma:literal>
                </emma:interpretation>
                <emma:interpretation id="interp60" emma:lang="" emma:confidence="0">
                  <emma:literal>WI</emma:literal>
                </emma:interpretation>
                <emma:interpretation id="interp61" emma:lang="" emma:confidence="0">
                  <emma:literal>WE</emma:literal>
                </emma:interpretation>
              </emma:one-of>
            </emma:emma>
          </inkml:annotationXML>
          <inkml:trace contextRef="#ctx0" brushRef="#br0" timeOffset="82655.1596">-467 8880 961 0,'-4'-12'42'0,"4"12"10"15,0-11-42-15,0 3-10 0,0-4 0 0,0 4 0 16,0-3 84-16,0 3 16 0,4-4 2 0,-4 4 1 16,0-3-21-16,4-1-4 0,1 4-1 0,-1 0 0 0,-4 0-18 0,5 1-4 15,3-5-1-15,1 8 0 0,-4 0-10 0,-5 4-1 16,0 0-1-16,8 4 0 0,-3-4-11 0,-1 8-3 16,9 4 0-16,-13-1 0 0,9 9-10 0,-5-1-2 15,5 9-1-15,0 11 0 0,-9 0 1 0,4 7 1 16,1 1 0-16,-1 4 0 0,-4 0 3 0,9-5 0 15,-5 1 0-15,1 4 0 0,8-8-6 0,-13 0-1 16,9-4 0-16,4 0 0 0,-4-4-13 0,-1-4 11 16,-3-4-11-16,8 1 10 0,-4-5-10 0,-5-4 10 15,5-3-10-15,-5-4 10 0,1-1-1 0,-5-11 0 16,0 0 0-16,0 0 0 0,0 0 2 0,0 0 0 16,8-7 0-16,1-9 0 0,-9 0 9 0,9-3 3 15,-9-4 0-15,4-5 0 0,1 1-23 0,-1-8 0 16,0 0-10-16,1-4 10 0,-1 0 0 0,1-4 0 15,3 4 8-15,1-4-8 0,0 8 8 0,4 0-8 0,-4 4 0 16,4-1 0-16,-4 9 0 0,0 3 0 0,-1 5 0 0,1 3 0 16,-4 4 0-16,3 1 0 0,-3 7 0 0,-5 0 0 15,0 0 0-15,9 7 0 0,-5 9 0 0,5 3 0 16,-5 5 0-16,0 7 0 0,1 0 0 0,-5 8 0 16,4 0 0-16,-4 0 0 0,5 4 0 0,-1-4 0 15,-4 0 0-15,4 0-15 0,5-4 3 0,0 0 1 16,-9-3 11-16,4-9 0 0,-4-4 0 0,5-3 8 15,-5-4-8-15,0-1 11 0,0-11-11 0,0 0 12 16,0 0 5-16,0 0 2 0,0 0 0 0,13-11 0 0,-4-5 5 16,-1-3 2-16,6-5 0 0,-6 1 0 0,6-4-3 15,-1-5-1-15,-5 1 0 0,6-4 0 0,3 0-11 0,-4 0-3 16,0-4 0-16,5 4 0 0,-5 4-8 0,-4-1-12 16,9 1 2-16,-5 0 1 0,-5 4 9 0,1-1-10 15,4 1 10-15,1 4-10 16,-1-5-39-16,4 1-8 0,-12 4-2 0,8-1-705 15,0 5-140-15</inkml:trace>
          <inkml:trace contextRef="#ctx0" brushRef="#br0" timeOffset="83208.3306">437 9418 460 0,'0'0'41'15,"0"0"-33"-15,0 0-8 0,0 0 0 16,9-4 177-16,-1 4 34 0,1-8 6 0,-4 5 2 16,12-5-116-16,-12 0-23 0,3 0-5 0,5-4-1 0,-4 5-32 0,0-5-6 15,4-4-2-15,5 5 0 0,-10-5-1 16,1 0 0-16,4-3 0 0,1-1 0 0,-1 5-1 0,4-9 0 16,-8 5 0-16,4-4 0 0,0-1 0 0,-4 1-1 15,0-5 0-15,0 1 0 0,4 4-6 0,-4-1-1 16,-5 1 0-16,5 0 0 0,-5 7-9 0,-4-4-3 15,0 5 0-15,-4-1 0 0,-1 5 0 0,1 3 0 16,0-4 0-16,-1 8 0 0,1 0 12 0,-9 4 1 16,0 0 1-16,-1 4 0 0,1 4-10 0,0 4-1 15,-4 3-1-15,-5 9 0 0,0-1-5 0,0 4-1 16,-9 5 0-16,5 3 0 0,-1 0-8 0,5-4 10 16,5 0-10-16,-1 0 10 0,1-3 22 0,8 3 5 15,5-8 1-15,-1 5 0 0,1-5-27 0,13 4-11 16,-5-3 8-16,5-1-8 0,0 0 10 0,4-3-10 15,4-1 12-15,-4 1-12 0,9-4 9 0,-4-1-9 16,-1 1 0-16,5-1 9 16,5-7-89-16,3 0-17 0,6-8-4 0,7 0-1 0</inkml:trace>
        </inkml:traceGroup>
        <inkml:traceGroup>
          <inkml:annotationXML>
            <emma:emma xmlns:emma="http://www.w3.org/2003/04/emma" version="1.0">
              <emma:interpretation id="{65A8AC56-A174-41CF-AACE-CBF7C636858F}" emma:medium="tactile" emma:mode="ink">
                <msink:context xmlns:msink="http://schemas.microsoft.com/ink/2010/main" type="inkWord" rotatedBoundingBox="3499,10143 8689,10037 8712,11183 3522,11289"/>
              </emma:interpretation>
              <emma:one-of disjunction-type="recognition" id="oneOf22">
                <emma:interpretation id="interp62" emma:lang="" emma:confidence="1">
                  <emma:literal>introduce</emma:literal>
                </emma:interpretation>
                <emma:interpretation id="interp63" emma:lang="" emma:confidence="0">
                  <emma:literal>introdvie</emma:literal>
                </emma:interpretation>
                <emma:interpretation id="interp64" emma:lang="" emma:confidence="0">
                  <emma:literal>introduie</emma:literal>
                </emma:interpretation>
                <emma:interpretation id="interp65" emma:lang="" emma:confidence="0">
                  <emma:literal>introdrie</emma:literal>
                </emma:interpretation>
                <emma:interpretation id="interp66" emma:lang="" emma:confidence="0">
                  <emma:literal>introdvee</emma:literal>
                </emma:interpretation>
              </emma:one-of>
            </emma:emma>
          </inkml:annotationXML>
          <inkml:trace contextRef="#ctx0" brushRef="#br0" timeOffset="84209.9747">1972 8533 1987 0,'-17'-12'88'0,"17"12"18"0,0 0-85 0,-9 0-21 16,-4 0 0-16,13 0 0 0,-9 4 0 0,0 4-10 15,5 4 1-15,-9-1-866 0</inkml:trace>
          <inkml:trace contextRef="#ctx0" brushRef="#br0" timeOffset="84065.8539">1911 9028 288 0,'0'0'25'0,"0"0"-25"16,0 0 0-16,0 0 0 0,0 0 163 0,0 0 27 15,4-8 6-15,-4 8 0 0,5-11-67 0,-5 11-13 16,4-12-4-16,-4 12 0 0,0 0-8 0,0 0-3 16,0 0 0-16,0 0 0 0,0 0-22 0,0 0-5 0,0 0-1 15,0 16 0-15,-4-5-33 0,4 9-8 0,0-5 0 0,-5 9-1 16,5-1-4-16,-4 4-1 0,8 1 0 0,-4-1 0 16,-4 4-2-16,4-3 0 0,0-5 0 0,0 4 0 15,0-3-2-15,0-5-1 0,4 1 0 16,1-1 0-16,-1-7-9 0,1 0-3 0,-1-1 0 0,5-3 0 15,-1 0-9-15,1-4-11 0,0-8 3 0,4 0 0 16,0 0-169-16,1-8-34 16,16-19-6-16,-8-8-2 0</inkml:trace>
          <inkml:trace contextRef="#ctx0" brushRef="#br0" timeOffset="84654.8648">2174 9094 1825 0,'0'0'40'0,"0"0"8"0,0 0 1 0,0 0 3 0,9 12-41 0,0 8-11 0,0-1 0 0,-1 1 0 16,-8-1 63-16,0 5 10 0,5-1 3 0,-1 0 0 15,0-3-28-15,-4 3-6 0,5-3-1 0,-1-5 0 0,5 1-24 0,-9 0-5 16,0-5 0-16,0 1-1 16,0-12 1-16,0 0 0 0,0 0 0 0,0 0 0 0,0 0-2 0,0 0 0 15,0 0 0-15,0 0 0 0,9-16-1 0,0 5 0 16,4-9 0-16,-4 1 0 0,-1-1-9 0,1 1 10 15,0-5-10-15,4 5 10 0,0-1-10 0,0 1 0 16,1 3 0-16,-1 4 0 0,0 5 12 0,0 3 0 16,-13 4 0-16,0 0 0 0,13 4 11 0,0 3 2 15,0 5 1-15,-8 4 0 0,4-1 0 0,-5 5 0 16,0 3 0-16,1-3 0 0,-1-1-10 0,1 1-1 16,3-1-1-16,-3-3 0 0,-5-1-14 0,4-3 9 15,1-4-9-15,8 0 8 0,-5 0-22 0,1-5-5 16,-9-3-1-16,9 4-771 15,9 0-154-15</inkml:trace>
          <inkml:trace contextRef="#ctx0" brushRef="#br0" timeOffset="85243.6238">2968 8935 806 0,'0'0'36'0,"0"0"7"0,-8 0-35 0,3-4-8 0,5 4 0 0,0 0 0 16,0 0 125-16,-9 0 23 0,1-4 5 0,8 4 1 15,0 0-58-15,0 0-12 0,0 0-3 0,0 0 0 16,13 4-22-16,9 0-5 0,0-4-1 0,4 0 0 15,5 3-1-15,8-3-1 0,5 0 0 0,0 0 0 16,4-3 1-16,9 3 0 0,-4-4 0 0,-9 0 0 16,-9 0-20-16,0 0-3 0,9 0-1 0,-5 0 0 15,-4-4-20-15,-4 4-8 0,0 1 0 0,-5-1 9 16,-4 0-39-16,-4 4-8 0,-5-4-2 16,-4 0-624-16,-9 4-126 0</inkml:trace>
          <inkml:trace contextRef="#ctx0" brushRef="#br0" timeOffset="85490.5601">3284 8443 1699 0,'0'0'75'0,"9"8"16"0,-9 4-73 0,0 7-18 15,4 5 0-15,1 3 0 0,-1 8 61 0,1 0 9 16,-1 8 2-16,-4 4 0 0,4 0 36 0,-4-1 8 15,-4 9 2-15,4 0 0 0,-9-5-34 0,9-3-8 16,-4 0 0-16,4 0-1 0,-9-1-31 0,5-3-5 16,4-4-2-16,-5 0 0 0,-4-4-24 0,5 4-5 15,4-3 0-15,-4-1-8 16,-5 0-18-16,0-4-10 0,5 0-3 0,4 0 0 16,4 1-177-16,-4-1-35 0</inkml:trace>
          <inkml:trace contextRef="#ctx0" brushRef="#br0" timeOffset="85813.1678">3819 9114 2246 0,'0'0'49'0,"0"0"11"0,0 0 1 0,0 0 3 16,0 0-52-16,0 0-12 0,5 8 0 0,-1 3 0 0,-4 5 15 0,5 0 0 15,3 7 0-15,1 0 0 0,-4 1 29 0,-1 3 5 16,-4 0 2-16,9 5 0 0,-1-9-35 0,-3 4-8 15,-10-7 0-15,5-1-8 0,5 1 12 0,-5-5-4 16,-5 1 0-16,1-4-8 0,0-1 16 0,4-11-4 16,0 0-1-16,0 0 0 0,-9 0-3 0,9 0 0 15,0 0 0-15,9-3 0 0,-5-9 4 0,0 0 1 16,1 0 0-16,-1 1 0 0,5-9-1 0,0 5-1 16,-9-5 0-16,9-3 0 0,8-1 1 0,-4 1 0 15,-8 3 0-15,8-3 0 0,0 0-2 0,5 3 0 16,-1-3 0-16,-4 3 0 0,-4 5-10 0,9-5-9 15,4 5 9-15,-1-1-13 16,-16 0-149-16,12 9-30 0,36-17-5 16,-13 16-2-16</inkml:trace>
          <inkml:trace contextRef="#ctx0" brushRef="#br0" timeOffset="86231.0192">4653 9079 633 0,'0'0'56'0,"4"-8"-44"0,-4 0-12 0,5 0 0 15,-5 8 167-15,0 0 31 0,-5-3 6 0,-3-1 2 16,-1 0-68-16,0 4-14 0,-4 4-2 0,0 0-1 16,0-1-34-16,-1 5-7 0,-3 0-2 0,8 8 0 15,-4-1-25-15,0 1-5 0,0 7 0 0,-5 1-1 0,9-1-21 0,1 0-4 16,-1 1-1-16,0-1 0 0,0-3-3 0,9 3-1 15,-4-3 0-15,8-5 0 0,-4 5 7 0,5-9 0 16,-1 1 1-16,0-4 0 0,1 0-25 0,-5-8 0 16,0 0 0-16,17 0 0 0,-4-4 10 0,1-4-10 15,-1-4 12-15,4 1-12 0,-3-5 12 0,3-3-12 16,-4-1 12-16,-4 1-12 0,4-5 10 0,0 1-10 16,-4-1 8-16,0 1-8 0,0 3 13 0,-1 1-2 15,-8-1-1-15,0 1 0 0,5 3 22 0,-5 5 5 16,0-1 1-16,-5 4 0 0,-3 0-30 0,8 8-8 15,-9 0 0-15,-4 4 0 16,0 8-168-16,-9 0-36 0,-22 19-6 0,13-4-2 0</inkml:trace>
          <inkml:trace contextRef="#ctx0" brushRef="#br0" timeOffset="86688.9147">5280 9102 1774 0,'0'-11'79'0,"0"3"16"16,0 4-76-16,0-4-19 0,0 4 0 0,-4 0 0 15,4 0 96-15,-9-3 15 0,0 3 3 0,5 0 1 16,-9 8-52-16,4-4-11 0,-4 4-1 0,4-1-1 0,-8 5-31 0,4 0-7 15,-5 4 0-15,0 3-1 0,1 1-11 0,-1 7 0 16,5 1 0-16,0-1 0 0,0 8-13 0,4-3 5 16,0-1 8-16,9 4-13 0,-4 0 13 0,4-3 0 15,0-1 0-15,4-8 0 0,5 5 0 0,-5-5 0 16,1-3 0-16,4-4 10 0,-5-1 14 0,-4-11 4 16,0 0 0-16,13-4 0 0,-4 4-6 0,0-11-1 15,4 3 0-15,0-8 0 0,-4-3-1 0,4-5 0 16,0-3 0-16,0 0 0 0,5-4-8 0,-5-8-1 15,0-8-1-15,5 0 0 0,-1-8-1 0,1-3 0 16,-5-4 0-16,9-1 0 0,-5 1 1 0,5 3 0 16,0 1 0-16,0-1 0 0,-4 5-10 0,-1 11 0 15,-3 0 0-15,-1 12 8 0,-9-1-8 0,5 13 0 16,-5 3 9-16,-4 5-9 0,0 11 18 0,0 0-1 16,0 15 0-16,-9 9 0 0,-4 3 0 0,-4 8 0 15,-1 4 0-15,-4 4 0 0,5 8-27 0,-1-1-6 0,-4 5 0 16,9 0-1-16,0-1-2 0,4 1 0 0,5-1 0 0,-1-3 0 31,1-4-190-31,0-4-39 0,12 23-7 0,-3-27-1 0</inkml:trace>
          <inkml:trace contextRef="#ctx0" brushRef="#br0" timeOffset="86944.3161">5592 9020 2250 0,'0'0'49'0,"0"0"11"0,4 12 1 0,1 4 3 0,3 7-52 0,1 0-12 16,-4 5 0-16,3 3 0 0,1-4 56 0,0 1 8 16,-5 3 1-16,5-4 1 0,-4-4-34 0,-1 5-6 15,5-9-2-15,-5 1 0 0,0-5 13 0,1-3 3 16,4-4 0-16,-9-8 0 0,8 4-26 0,6-4-5 16,-6-8-1-16,5 0 0 0,1-4 7 0,-1 1 1 15,0-9 0-15,0 1 0 0,0-9-7 0,-4 1-1 16,4-4 0-16,-4-4 0 0,4 0 20 0,0 0 3 15,-4 0 1-15,4-4 0 16,0 7-52-16,1 1-9 0,-6-4-3 0,1 8 0 16,4-1-48-16,-4 9-9 0,0 3-3 0,4 5-1075 0</inkml:trace>
          <inkml:trace contextRef="#ctx0" brushRef="#br0" timeOffset="87232.5504">6456 8724 2368 0,'0'0'52'16,"0"0"12"-16,0 0 1 0,0 8 1 0,-9 7-53 0,1 1-13 0,-5 0 0 0,-1 3 0 16,-3 1 48-16,-1 7 8 0,1-4 0 0,-1 1 1 0,1 3 3 0,-1 0 0 15,5 1 0-15,0-1 0 16,4 4-39-16,0-4-7 0,0-3-2 0,5-1 0 0,0 1-12 0,-1-5 0 15,5 1 0-15,0-5 0 16,5 1-114-16,3-1-26 0,1-3-4 0,4 0-969 16</inkml:trace>
          <inkml:trace contextRef="#ctx0" brushRef="#br0" timeOffset="87498.4414">6562 9075 1890 0,'0'0'84'0,"13"0"16"0,0 0-80 0,9 0-20 16,-5 0 0-16,5 0 0 0,5-4 77 0,-5-4 11 16,4 0 3-16,5-3 0 0,-5 3-10 0,0-4-1 15,5 1-1-15,0-5 0 0,-1 0-15 0,1 1-4 16,-5-1 0-16,1-3 0 0,-5 3-41 0,0-3-9 16,-5-1-2-16,1 4 0 0,-5 1-8 0,-4-1 8 0,-1 5-8 0,-8-1 8 15,0 4 4-15,0 0 0 0,-4 0 0 0,-5 5 0 16,0-1-4-16,-4 4 0 0,-4 0 0 0,-5 4 0 15,4-1 20-15,-4 5 3 0,-4 4 1 0,0 0 0 16,-1 3-21-16,1 5-11 0,8-1 12 0,1 5-12 0,-1-1 0 0,1 4 0 0,4 1 0 0,4-1 0 31,0-4 0-31,9 9 0 0,0-9 0 0,9 0-12 16,-5 1 12-16,9-1 0 0,1-3 0 0,3-1 0 16,5-7-108-16,9 3-15 0,4-3-3 15,4-4-1056-15</inkml:trace>
        </inkml:traceGroup>
      </inkml:traceGroup>
    </inkml:traceGroup>
    <inkml:traceGroup>
      <inkml:annotationXML>
        <emma:emma xmlns:emma="http://www.w3.org/2003/04/emma" version="1.0">
          <emma:interpretation id="{C0DC46B7-4DBD-4D83-B7CE-AD2A1FD09EE2}" emma:medium="tactile" emma:mode="ink">
            <msink:context xmlns:msink="http://schemas.microsoft.com/ink/2010/main" type="paragraph" rotatedBoundingBox="1909,11474 27983,9969 28072,11513 1998,130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18B75EA-3FED-4599-94F4-AC0EE9F86C23}" emma:medium="tactile" emma:mode="ink">
              <msink:context xmlns:msink="http://schemas.microsoft.com/ink/2010/main" type="inkBullet" rotatedBoundingBox="1919,11643 3024,11579 3103,12942 1997,13006"/>
            </emma:interpretation>
          </emma:emma>
        </inkml:annotationXML>
        <inkml:trace contextRef="#ctx0" brushRef="#br0" timeOffset="5.26236E6">1051 10245 759 0,'0'0'33'0,"0"-12"8"0,0 0-33 0,-4 1-8 16,4-1 0-16,-5-4 0 0,1 1 88 0,0-1 16 15,-1 1 4-15,-4-1 0 0,-4 4-36 0,4-3-6 16,-4-1-2-16,0 4 0 0,-4 5-9 0,-5-1-3 16,4 0 0-16,-4 0 0 0,-4 4-25 0,0 4-6 15,-1 0-1-15,5 0 0 0,0 8-6 0,0-4-2 16,-4 4 0-16,0 7 0 0,-5-3-12 0,0 8 9 16,-4-1-9-16,4 5 8 0,1 3 8 0,-1 4 0 15,9 4 1-15,-9 0 0 0,5 0 0 0,9 4 0 16,-5-4 0-16,13 1 0 0,-9-5-17 0,14 0-9 15,-5-4 1-15,5-3 0 0,8-1 8 0,5-3 8 0,-5-1-8 16,14-3 11-16,-9-1 3 0,4-3 1 16,4-4 0-16,5 0 0 0,0-8-1 0,9-4 0 0,0-4 0 15,4-4 0-15,0-3-2 0,4-1-1 0,5-7 0 16,4-1 0-16,-4-3 7 0,0-4 2 0,0-1 0 16,4-7 0-16,-8-3-20 0,-1-5-14 0,1 0 2 0,-5 0 1 15,0 0 11-15,-4 4 9 0,-1 4-1 0,-3 0-8 16,-5 8 23-16,-5 4-3 0,1 4 0 0,-5 3 0 15,-9 4 12-15,1 5 1 0,-1-1 1 0,-8 4 0 16,4 8-7-16,0 0-2 0,0 0 0 0,0 0 0 16,-13 4-15-16,-5 0-10 0,5 0 12 0,4 4-12 15,-4 0 0-15,0 7 0 0,-5 5 0 0,5-1 0 16,0 5 0-16,-5-1 0 0,5 8 0 0,-4 0 0 0,-1 4 0 0,0 4 0 16,1 8 0-16,-5 4 0 0,0 7 0 15,-4 1 0-15,-1-1 0 0,-3 9 0 0,3 3 0 0,1 0 0 16,-5 0 0-16,5-3 0 0,8-1 9 0,-8-4-9 15,9-3 0-15,-1-5 9 0,5 1-9 0,-9-8 0 16,9-4 0-16,0-8 8 0,4-4-8 0,0 0 10 16,0-15-10-16,1-4 10 0,-1-1-10 0,9-11 0 15,0 0 9-15,0 0-9 0,0 0 13 0,0-11-1 16,0-9-1-16,9 1 0 0,-1-9 7 0,5-3 2 16,9-4 0-16,0-4 0 0,5-4-20 0,-5 4 0 15,8 0 0-15,1 4 0 0,0 4 12 0,-5 3 0 16,5 9-1-16,-9 3 0 0,0 5 4 0,-5 3 1 15,1 4 0-15,-5 4 0 0,-4 4-16 0,8 8 0 0,-17-1 0 16,9 5 0-16,0-1 0 0,0 1 0 0,-9 4 0 16,8 3 0-16,-3-4 0 0,-1 1 0 0,-4-1 0 15,9 1 0 1,-9-1-35-16,4-3-3 0,5 0-1 0,0-1 0 16,-9-3-161-16,0 4-33 0</inkml:trace>
        <inkml:trace contextRef="#ctx0" brushRef="#br0" timeOffset="5.26289E6">1358 10783 1083 0,'0'0'48'0,"0"0"10"0,0 0-46 0,0 0-12 16,13-4 0-16,-13 4 0 0,0 0 57 0,0 0 10 16,9-4 1-16,-9 4 1 0,0 0 7 0,9 8 0 15,-5 0 1-15,5 4 0 0,0-1 1 0,0 5 0 16,-5-1 0-16,5 5 0 0,0-1-10 0,-5 5-1 16,-4-9-1-16,4 5 0 0,1-1-19 0,3 5-4 15,-3-5-1-15,4 1 0 0,-9-5-24 0,8 5-5 16,-16-4-1-16,8-1 0 0,-9-3-12 0,4 3 0 15,-3-7 0-15,3 4 0 16,5-4-163-16,-4 3-32 0</inkml:trace>
      </inkml:traceGroup>
      <inkml:traceGroup>
        <inkml:annotationXML>
          <emma:emma xmlns:emma="http://www.w3.org/2003/04/emma" version="1.0">
            <emma:interpretation id="{69997DBB-EB7B-4300-AED5-595B081D5430}" emma:medium="tactile" emma:mode="ink">
              <msink:context xmlns:msink="http://schemas.microsoft.com/ink/2010/main" type="line" rotatedBoundingBox="3853,11362 27983,9969 28072,11513 3942,12905"/>
            </emma:interpretation>
          </emma:emma>
        </inkml:annotationXML>
        <inkml:traceGroup>
          <inkml:annotationXML>
            <emma:emma xmlns:emma="http://www.w3.org/2003/04/emma" version="1.0">
              <emma:interpretation id="{45F3FFF3-D808-40FC-B230-6AD273ECA460}" emma:medium="tactile" emma:mode="ink">
                <msink:context xmlns:msink="http://schemas.microsoft.com/ink/2010/main" type="inkWord" rotatedBoundingBox="3860,11482 7423,11276 7496,12543 3933,12749"/>
              </emma:interpretation>
              <emma:one-of disjunction-type="recognition" id="oneOf23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5.2646E6">2968 10545 1036 0,'-8'-4'92'0,"3"-7"-73"31,10 3-19-31,-1 0 0 0,5 4 150 0,-9 4 26 16,4-8 6-16,5 4 1 0,4 0-77 0,-9 8-15 15,-4-4-3-15,9 8-1 0,0 0-49 0,0 4-10 16,-5-1-1-16,1 1-1 0,-1 0-10 0,5 3-1 16,-1-3-1-16,-8 0 0 0,0 3-14 0,0-3 8 0,9 0-8 0,0 3 0 15,0-3 8-15,0-4-8 0,-9-8 0 0,0 0 0 16,0 0 0-16,0 0 8 0,0 0-8 0,0 0 0 16,13-4 0-16,-4 0 0 0,-9 4 8 0,4-12-8 15,5-3 0-15,-5-1 9 0,0-3-9 0,1-1 8 16,-1 1-8-16,5-5 0 0,0 5 0 0,4-1 0 15,-13 1 9-15,9 3-9 0,4 4 10 0,0-3-10 16,-9 3 26-16,5 4-1 0,0 1 0 0,0 3 0 16,4 0-9-16,-4 4-3 0,-9 0 0 0,8 8 0 15,10-5-13-15,-5 5 0 0,-13-8 0 0,5 12 0 16,3-4 0-16,5 7 0 0,-8-3 0 0,-1 4 0 16,-8-1 0-16,4 5-20 0,9-5 4 0,-5 5 0 15,-4-1-183-15,0 5-36 0</inkml:trace>
          <inkml:trace contextRef="#ctx0" brushRef="#br0" timeOffset="5.26489E6">3802 10424 1364 0,'9'-27'60'0,"-5"15"13"0,-4 1-58 0,4-5-15 15,1 4 0-15,-1-3 0 0,-8 3 62 0,4 0 10 16,0-3 1-16,0 3 1 0,0 4-10 0,-5-4-3 16,1 5 0-16,4-5 0 0,0 4-28 0,0 8-5 15,-9-4-2-15,1 0 0 0,8 4-14 0,-14 0-2 0,-3 4-1 0,-1 0 0 16,-4 8 4-16,5 3 1 0,-5 1 0 0,0 4 0 16,-9 3-14-16,9 0 0 0,9 5 0 0,-4-1 0 15,-5 4 0-15,4-4 0 0,9 1 0 0,5 3 0 16,0-4 0-16,-1-7 0 0,1-1 0 0,17 1 0 15,4-1 0-15,-8-3 0 0,-9-8 0 0,5 3 0 16,8-3 0-16,0-4 0 0,0-4 0 0,0-4 0 16,5 0 0-16,-1-4 14 0,10-3-4 0,-10-5-1 15,1 1-9-15,-5-1 0 0,13-7 0 0,-8-1 0 16,-1-3 12-16,1-4 3 0,-1-8 1 0,5-8 0 16,5 0 1-16,-5-8 1 0,-5 1 0 0,5-5 0 15,9 1 3-15,-5-1 1 0,-13 5 0 0,5-5 0 0,8 9-22 0,-4-1 0 16,-13 4 0-16,0 12 0 0,-5 4 0 0,5 11 0 15,0 5 0-15,-1 11 8 16,-8 4 3-16,0 0 1 0,0 11 0 0,-4 9 0 0,-5 3-12 0,0 9 0 16,-4-1 9-16,-4 16-9 0,4-1 11 0,-5 1-3 15,1 4 0-15,-1 0 0 0,9-9 0 0,-4 5 0 16,4 4 0-16,0-4 0 0,-4 0-8 0,9-5 8 16,0-3-8-16,-1 0 8 0,1 0-20 0,4-3-5 15,4-1-1-15,1-4-678 16,-5 0-135-16</inkml:trace>
          <inkml:trace contextRef="#ctx0" brushRef="#br0" timeOffset="5.26411E6">2727 10498 460 0,'0'0'20'0,"0"0"5"0,0-7-25 0,4-1 0 16,-4-4 0-16,0 0 0 0,0 1 155 0,0-1 25 16,9-4 6-16,-4 1 1 0,-14-5-83 0,9 5-16 15,13-1-3-15,-4 0-1 0,-9 5-12 0,-5-1-4 16,1 0 0-16,4 5 0 0,4 3-31 0,-4 4-6 16,-13-8-2-16,0 4 0 0,9 0-29 0,-10 4 0 15,-7 0 0-15,-1 4 0 0,0 4-8 0,0 3-8 16,-5 1-2-16,1 0 0 0,-5 3 18 0,5 5 0 15,-5-1-8-15,5 1 8 0,0 3 15 0,4 1 6 16,-5 3 2-16,10 4 0 0,-1-3-23 0,5-1 0 16,0 0 0-16,4 4 0 0,5 1 11 0,4-5-3 15,0-4 0-15,4 1 0 0,1-1 1 0,-1-3 0 0,5-5 0 16,0 1 0-16,4-8 3 0,0-1 1 0,4-7 0 16,-3 0 0-16,3-11 8 0,5 3 2 0,0-4 0 0,4-3 0 15,-8-5-3-15,8-3-1 0,-4-1 0 0,9 1 0 16,-5-4-7-16,1 3-2 0,-10-3 0 0,1 0 0 15,4-1 2-15,-1 1 0 0,-3 7 0 0,-5 1 0 16,0-1 17-16,-4 9 4 0,4 3 1 0,-8 4 0 16,-5 4-15-16,0 0-3 0,4 4-1 0,-8 8 0 15,-5 3-15-15,0 1 11 0,9 3-11 0,0 5 10 16,0-5-10-16,-4 9 0 0,-5-5 0 0,5 4 0 0,8 4-11 16,-8 1-1-16,-10-1 0 0,1 0-669 15,9 0-135-15</inkml:trace>
          <inkml:trace contextRef="#ctx0" brushRef="#br0" timeOffset="5.26579E6">5276 10093 874 0,'4'-20'39'0,"1"16"8"0,-1-7-38 0,-4-5-9 16,5 4 0-16,-5-3 0 0,4-1 79 0,-4 4 13 15,0-3 4-15,0 3 0 0,0 0 6 0,0 1 2 16,-4-1 0-16,-1 4 0 0,1 0-29 0,-5 1-6 15,0-1-1-15,0 0 0 0,1 8-38 0,-5-4-8 16,-1 4-2-16,1 4 0 0,0-4-20 0,-4 4 0 16,-5 4 0-16,0 0 0 0,0 3 14 0,-9 1-2 15,5 7 0-15,-5 1 0 0,-4-1-12 0,0 5 0 0,0 7 0 16,4-4 0-16,9 5 0 0,0-1 0 0,0 0 0 0,5 0 0 16,-1 0 0-16,5 4 0 0,9-3 0 0,-1-1 0 15,1-4 0-15,8 0 0 0,1-7 0 0,8 3 0 16,-5-7 0-16,6 0 9 0,-6-5-9 0,10-3 8 15,-1-4-8-15,5-4 8 0,5 0-8 0,3-8 8 16,1-4 4-16,0 1 0 0,0-9 0 0,-1 1 0 16,1-5-12-16,0-3 0 0,-5-8 0 0,0 4 0 15,5 0 8-15,-9-5 0 0,4 1 0 0,-4-8 0 16,0 1 8-16,0 6 2 0,0 1 0 0,0 0 0 16,-4 4 3-16,-1 4 1 0,1 3 0 0,-10 5 0 15,1 3 5-15,0 1 1 0,-5 3 0 0,1 8 0 16,-5 4-14-16,0 0-2 0,0 0-1 0,-9 8 0 15,0 4-11-15,0-1 0 0,-8 5 0 0,4 3 0 0,-5 5 0 16,5-1 0-16,-5 4 0 0,5-3 0 16,5 3 0-16,-6 4 0 0,1-3 0 0,0 11 8 0,0 0-8 0,0 0 0 15,0 4 0-15,-5 11 0 0,0-3 0 0,1 0 0 16,-1-5 0-16,1 5 8 0,-1-4-8 0,5-4 10 16,0 4-10-16,0-1 10 0,0-7-10 0,-1-4 0 15,1 1 0-15,0-5 0 0,4-4 0 0,1-11 0 16,3 3 0-16,1-7 0 0,-1 0 20 0,1-9 9 15,4-3 2-15,0 0 0 0,-4-3-31 0,8-9 0 16,0-4 0-16,5-3 0 0,4-5 8 0,-4-3-8 16,9-4 0-16,-1 0 9 0,1-1-9 0,4 5 0 15,-5 0 0-15,5 7 0 0,-4 1 0 0,-5 3 0 16,0 1 14-16,-4 7-4 16,0 0 2-16,4 8 1 0,-4-4 0 0,-1 4 0 0,-8 0-13 0,9 4 0 0,-5 4 0 15,5 4 0-15,-4-1 0 0,-1 5 0 0,-4-4 0 0,4 7 0 31,-4 1-71-31,0 3-7 0,0 0-2 0,0 5-971 0</inkml:trace>
          <inkml:trace contextRef="#ctx0" brushRef="#br0" timeOffset="5.2663E6">5557 10600 1364 0,'0'0'30'0,"0"0"6"0,4-4 2 0,1-4 0 0,3 0-30 0,-3 4-8 16,-1-7 0-16,1 3 0 0,3 0 97 0,1 0 19 15,0-3 3-15,4 3 1 0,0 0-71 0,0 0-13 16,5-4-4-16,-1 5 0 0,1 3 0 0,0-4 0 0,-1 0 0 0,1 4 0 16,-5 0-32-16,0 0 0 0,0 4 0 0,-4 0 0 15,-9 0 0-15,0 0 0 0,9 4 0 0,-9-4 0 16,4 12 0-16,0 0 0 0,-8-1 0 0,0 5 0 15,-1-4 16-15,-3 3-3 0,-10 1-1 0,5 0 0 16,-9 3 0-16,4-3 0 0,-4 7 0 0,5-3 0 16,-1-1 23-16,1 1 4 0,-1 3 1 0,5-7 0 15,4 3-26-15,0-3-5 0,5-1-1 0,0 1 0 16,4-4 4-16,0-1 1 0,0 5 0 0,8-4 0 16,1-5 24-16,0 1 5 0,4 0 1 0,5-4 0 15,-5 0-35-15,4-4-8 0,5-4 0 0,0 4 0 16,0 0 0-16,0 0 0 0,5-4 0 0,-6 0 0 15,1 0-91-15,0 4-20 16,0 0-4-16</inkml:trace>
        </inkml:traceGroup>
        <inkml:traceGroup>
          <inkml:annotationXML>
            <emma:emma xmlns:emma="http://www.w3.org/2003/04/emma" version="1.0">
              <emma:interpretation id="{97E57DD0-67D7-464F-9AAD-647C0211D24E}" emma:medium="tactile" emma:mode="ink">
                <msink:context xmlns:msink="http://schemas.microsoft.com/ink/2010/main" type="inkWord" rotatedBoundingBox="8199,11626 10743,11480 10790,12303 8247,12450"/>
              </emma:interpretation>
              <emma:one-of disjunction-type="recognition" id="oneOf24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119599.4871">7114 10241 1036 0,'0'-16'46'0,"0"9"10"0,0-1-45 0,-4 0-11 0,4 0 0 0,-4 0 0 16,4 1 53-16,-5-1 9 0,5 8 2 0,0-4 0 15,-4-8 0-15,-1 4 0 0,1 4 0 0,0-3 0 16,-1 3-52-16,-4 0-12 0,5-4 0 0,-5 4 0 15,9 4 54-15,-9 0 8 0,-4 0 2 0,0-4 0 16,4 4-52-16,1 4-12 0,-10-4 0 0,5 8 0 16,0-4 42-16,-9 4 6 0,0 3 0 0,4-3 1 15,-8 4-23-15,8 3-5 0,-3 1-1 0,-1 4 0 16,-9 3 3-16,5 8 0 0,-1 4 0 0,5 8 0 16,0-8-1-16,5 8 0 0,-1-4 0 0,14 4 0 15,-5-8-10-15,5 0-3 0,4 0 0 0,4-3 0 16,5-5-9-16,4 0 8 0,0-7-8 0,5-1 8 15,-1-3-8-15,1-8 0 0,-1-1 0 0,5-7 0 16,-4-4 20-16,-1-7 0 0,10-1-1 0,3-7 0 0,6-5-19 16,-6-3 0-16,1 0 0 0,0-5 0 0,-5-3 0 15,-4 4 0-15,0-8 8 0,-5 4-8 0,-3-4 14 0,-1 0-1 16,-9 0 0-16,5 0 0 0,-5 12 13 0,-4-1 2 16,0 5 1-16,5 7 0 0,-1 5 8 0,0 3 2 15,-4 8 0-15,0 0 0 0,0 0-14 0,0 15-2 16,0 1-1-16,0 7 0 0,0 5-22 0,0-5 0 15,5 4 0-15,-5 1 8 0,0 3-8 0,0-8 0 16,0 1 0-16,0-1 8 0,4-3-8 0,-4-1 0 16,5-3 0-16,-1-1 0 0,0 1-19 0,1-4-5 15,4 3 0-15,-1-7-1 16,6 4-202-16,-1-4-40 0</inkml:trace>
          <inkml:trace contextRef="#ctx0" brushRef="#br0" timeOffset="120088.0301">7579 10268 1414 0,'0'0'63'0,"0"-4"13"16,0-3-61-16,0 7-15 0,0 0 0 0,0 0 0 0,9 0 72 0,-9 0 12 15,0 0 3-15,5 11 0 16,3 1 25-16,-3 4 6 0,3-1 1 0,-3 9 0 0,8-1-49 0,-4 0-10 15,0 5-1-15,4-1-1 0,0 0-13 0,-4 1-2 16,-1-5-1-16,1 0 0 0,-4 1-28 0,3-5-6 16,-3 5 0-16,-1-9-8 0,-8 1 14 0,4-4-4 15,0-1-1-15,0-11 0 0,0 8-1 0,-9 0 0 16,9-8 0-16,0 0 0 0,0 0 0 0,-4 4-8 16,-5-4 12-16,9 0-4 0,-9-8 14 0,5 0 2 15,-1 0 1-15,5-7 0 0,0-1-25 0,5-3 0 16,-1-5 0-16,5 1 0 0,0-8 0 0,8-1 0 15,1 1 0-15,-1-4 0 0,5 4 0 0,0-8-20 16,4 8 3-16,1 3 1 0,-1 5 16 0,0 4 0 16,-4 3-8-16,0 8 8 0,0 8 9 0,0 4 6 15,-4 0 1-15,-5 8 0 0,0 3-16 0,0 5 0 16,0-1 0-16,1 5 0 0,-6 3 0 0,1-4 0 16,4 1 0-16,-4 3 0 0,-5-4 9 0,1 1-1 15,4-1 0-15,-1 1 0 0,-3-5-8 0,-1 1-9 16,-4-1 9-16,4-3-13 15,5-1-185-15,-4-3-37 0</inkml:trace>
          <inkml:trace contextRef="#ctx0" brushRef="#br0" timeOffset="120736.111">8970 10311 1220 0,'0'0'54'0,"0"0"11"0,0 0-52 0,-4-8-13 15,4 1 0-15,0-1 0 0,0-4 99 0,0 4 17 16,-5-3 3-16,5 3 1 0,0 0-13 0,-4-4-3 16,0 4 0-16,-1 1 0 0,5-1-34 0,-4 0-7 15,-5 0-2-15,5 4 0 0,-10 4-24 0,6 0-5 0,-1 0 0 16,-9 8-1-16,1 0-10 0,-1 4-1 0,1 3-1 0,-1 9 0 15,-4 7-3-15,0 4-1 0,5 4 0 0,-5-4 0 16,4 0-6-16,1 0-1 0,4-4 0 0,4-3 0 16,4-1-8-16,-3 0 0 0,3-7 0 0,1-1 0 15,4-7 0-15,0 0 8 0,0-4-8 0,0-8 0 16,0 0 8-16,0 0-8 0,9 3 8 0,4-6-8 16,0-5 8-16,0 0-8 0,9-4 0 0,0 1 8 15,0-5-8-15,-5-4 0 0,5 1 0 0,0-1 8 16,5-3-8-16,-1 0 0 0,-4-5 0 0,0-3 8 15,4 0-8-15,-8-8 0 0,-1 4 0 0,1-8 0 16,-1 4 0-16,1-4 0 0,-5 0 0 0,0-4 0 16,0 1 0-16,-4 3 0 0,4 4 0 0,-4 0 0 0,0 4 0 0,0 7 0 15,-5 5 0-15,0 7 0 0,1 1 11 0,-5 7 3 16,0 0 1-16,0 8 0 0,0 0 12 0,-5 16 2 16,-3-1 1-16,-1 5 0 0,0 7-8 0,-4 4-2 15,0 4 0-15,4 0 0 0,-4 8-6 0,0-4-2 16,0 0 0-16,4 4 0 0,0 0-12 0,0 0 0 15,9 0 0-15,-4 0 0 0,-1-4 0 0,5 0 0 16,5-4 0-16,-5-4 0 0,4 0-16 0,1 1-7 16,3-9-1-16,1 0 0 15,0 1-124-15,-5-5-24 0,5 1-6 0</inkml:trace>
        </inkml:traceGroup>
        <inkml:traceGroup>
          <inkml:annotationXML>
            <emma:emma xmlns:emma="http://www.w3.org/2003/04/emma" version="1.0">
              <emma:interpretation id="{5C663D16-11E4-4292-B8FC-BB02623D61C3}" emma:medium="tactile" emma:mode="ink">
                <msink:context xmlns:msink="http://schemas.microsoft.com/ink/2010/main" type="inkWord" rotatedBoundingBox="12284,11205 18764,10832 18834,12046 12354,12420"/>
              </emma:interpretation>
              <emma:one-of disjunction-type="recognition" id="oneOf25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122084.2197">11216 10116 633 0,'0'0'56'0,"0"0"-44"0,5-12-12 0,-1 5 0 16,-4-5 92-16,5 4 16 0,-5 0 3 0,0-3 1 16,-5 3-33-16,1-4-7 0,-1 0 0 0,5 1-1 15,-8-1-19-15,3 4-3 0,1-3-1 0,-5 3 0 0,0 4-6 0,1-4-2 16,-1 0 0-16,0 4 0 0,0 0-5 0,-4 4-2 16,4 0 0-16,-4 4 0 0,-4 4 7 0,-1 4 0 15,-4 3 1-15,-4 9 0 0,-1 3-14 0,-3 8-3 16,-5 4-1-16,4 8 0 0,-4 0-23 0,8 4 0 15,-3-1 0-15,8 1 0 0,4-4 8 0,5 0 0 16,4-8 0-16,1-4 0 0,3 0 2 0,10-8 1 16,-5-4 0-16,8-3 0 0,1-1-11 0,4-7 0 15,0-8 0-15,5-4 0 0,4 0 15 0,-5-8-3 16,10-3 0-16,4-9 0 0,-1 1 6 0,1-9 1 16,4-3 0-16,5-8 0 0,-5 4 0 0,4-12 0 15,-4 0 0-15,5-3 0 0,-10-1 0 0,6-4 0 16,-6 5 0-16,1-9 0 0,0 8-19 0,-5-7 8 15,0 3-8-15,1-3 0 0,-5 3 10 0,-1-3-10 16,-3 7 8-16,-5 0-8 0,5 9 12 0,-9 3-4 16,-1 7 0-16,-3 5 0 0,3 8 3 0,-8 3 0 15,0 4 0-15,0 4 0 0,0 8 2 0,0 0 1 0,-13 8 0 16,5 4 0-16,3-4-14 0,-4 11 0 0,-4 1 0 16,0 3 0-16,0 8 0 0,-5 4 0 0,5 1 0 15,-4 6 0-15,3 1 0 0,-3 0 0 0,4 0 0 0,4 4 0 16,-4 0 26-16,4-4 2 0,-4 3 1 0,4 5 0 15,5-8-11-15,-5 4-2 0,5-4-1 0,4 3 0 16,-5-3-15-16,1 0 0 0,4-8 0 0,0 0 0 16,0 1-61-16,4-9-19 15,-4 0-3-15,5-3-631 0,-1-5-126 0</inkml:trace>
          <inkml:trace contextRef="#ctx0" brushRef="#br0" timeOffset="122470.2468">11800 10085 1857 0,'0'0'40'0,"0"0"9"0,0 0 2 0,0 0 2 0,0 12-42 0,-4-1-11 16,-1-3 0-16,5 8 0 0,5-5 21 0,-1 1 3 16,0 4 0-16,1-5 0 0,3-3-1 0,6 0 0 15,-6 0 0-15,6-8 0 0,-1 0-23 0,9 0 0 16,-5-8 0-16,10 0 0 0,-6-3 0 0,6-5-8 15,-5-4 8-15,4 1-12 0,0-1 12 0,1 1 9 0,-10-1-1 0,1 1-8 16,-5-1 13-16,-4-3-4 0,0 4-1 0,-5 3 0 16,0-4-8-16,-4 5 0 0,-4-5 0 0,0 5 0 15,-1 3 0-15,-4 4 8 0,1-3-8 0,-10 3 8 16,0 4 20-16,5 0 4 0,-4 4 1 16,-5 4 0-16,0 0 25 0,4 4 5 0,-4-1 1 0,0 5 0 15,1 8-52-15,-1-1-12 0,0 4 0 0,4 1 0 16,1 7 0-16,-1-4 0 0,5 8 0 0,0 1 0 15,4-1 0-15,0 0 0 0,5 0 0 0,-1 0 0 16,5-4 28-16,0-4 2 0,0 5 1 0,5-5 0 16,-5 0-31-16,4-7 0 0,5 3 0 0,0-3 0 15,-1-5-146-15,1-3-22 0,4 0-5 16,5-5-1-16</inkml:trace>
          <inkml:trace contextRef="#ctx0" brushRef="#br0" timeOffset="122753.7983">12818 9753 1843 0,'0'-7'164'0,"-5"3"-132"15,5 4-32-15,-4 0 0 0,-5 0 64 0,0 8 7 16,1-1 1-16,-5 5 0 0,-5 4-20 0,-4-1-4 16,4 5-1-16,-3 7 0 0,-1-4 1 0,0 5 1 15,-5-1 0-15,1 8 0 0,0 0 3 0,-1 4 1 16,5 0 0-16,-4 0 0 0,9 0-9 0,-5-4-1 15,8 0-1-15,-3 1 0 0,4-1-34 0,4-4-8 0,-4-4 0 0,8 0 0 16,5-7 0-16,0 3-17 0,0-7 4 0,5 0 1 31,4-5-202-31,-5-3-40 0,9-4-8 0,5-4-2 0</inkml:trace>
          <inkml:trace contextRef="#ctx0" brushRef="#br0" timeOffset="123007.6335">12949 9972 1382 0,'0'-4'123'15,"-8"4"-99"-15,3 4-24 0,-4 0 0 16,5 7 148-16,-9 5 25 0,4 7 5 0,-4 1 1 16,4 3-95-16,-4 4-18 0,4-3-4 0,-4 3-1 15,4 0-22-15,5 0-5 0,0 0-1 0,4-3 0 0,-5-1 0 0,10-4 0 16,3-3 0-16,1-4 0 0,0-5-25 0,0-3-8 16,4-4 0-16,4 0 0 0,-3-8 10 0,3 4-2 15,1-12 0-15,-1 4 0 0,5-3-8 0,-4-5 0 16,4 1 0-16,-5-5 0 0,5-3 0 0,-9-1 0 15,5-3 0-15,4 4 0 0,-5-5 0 0,-4 1 8 16,-4 0-8-16,0 3 8 0,0 5 0 0,-5-1 0 16,1 5 0-16,-10 3 0 0,-4 0 4 0,1 8 0 15,-10-3 0-15,-4 7 0 0,0 3 16 0,-4 1 3 16,0 8 1-16,-5-4 0 0,4 7-20 0,1 1-3 16,0 4-1-16,0-1 0 15,8 1-103-15,-4 3-21 0,9 0-4 0</inkml:trace>
          <inkml:trace contextRef="#ctx0" brushRef="#br0" timeOffset="123661.4015">13454 9925 1382 0,'0'0'123'0,"9"0"-99"0,4-4-24 0,4 4 0 16,-3 4 168-16,-1 4 28 0,0 0 5 0,4 3 2 15,-3 5-115-15,3 3-24 0,-8 5-4 0,0-1 0 16,-1 1-8-16,1 3 0 0,-4 0-1 0,-1 1 0 16,-4-1-28-16,0 0-6 0,0 0-1 0,0-3 0 15,0-1-7-15,-4-7-1 0,4-1-8 0,0-3 12 16,0-4 17-16,0-8 3 0,0 0 1 0,0 0 0 0,0 0-20 0,0 0-4 16,-5-8-1-16,5-4 0 0,0-3-8 0,0-5 12 15,0 5-12-15,0-9 12 0,5 5-12 0,-1-8 12 16,0 3-12-16,5-7 12 0,4 4-12 0,1-5 0 15,7 1 0-15,1 4 8 0,-4 4-8 0,4 3 0 16,0 8 0-16,-5 1 0 0,1 3 0 16,-5 4 0-16,0 4 0 0,0 8 0 0,1 0 0 0,-6 3 0 15,1 5 0-15,-5 3 0 0,5 1 0 0,-4-1 8 16,-1 1-8-16,0 7 8 0,1-7-8 0,-5-1 0 16,4 1 0-16,1-1 0 0,-5-3 0 0,4-1 0 15,-4-7 0-15,0 4 0 0,0-12 0 0,0 0 0 16,0 8 0-16,0-8 0 0,0 0 0 0,0 0 0 15,0 0 0-15,0 0 0 0,0 0 0 0,0 0 0 16,-9-4 0-16,9 4 0 0,-4-8 8 0,4 0 0 16,0-7 0-16,4-1 0 0,5 0-8 0,0-3 0 15,4-1 0-15,4 1 0 0,1-5 0 0,0 5 0 16,8-4 0-16,0-1 0 0,1 5 0 0,-1 3 0 0,-4 0 0 16,4 5 0-16,-4-1 15 0,0 8 1 0,-9 4 0 15,5 4 0-15,4 4 6 0,-5 4 2 0,-8 3 0 0,4 5 0 16,-4-1-7-16,0 5-1 0,-1 3 0 0,1 0 0 15,-4 4-2-15,-1-3-1 0,0-5 0 0,1 4 0 16,-5-3-13-16,0-1 0 0,0 4 0 0,0-3 0 16,0-1-71-16,0-3-20 0,0-5-4 15,0 1-1-15,0-4-133 0,0-12-27 0,0 0-6 16,0 0-693-16</inkml:trace>
          <inkml:trace contextRef="#ctx0" brushRef="#br0" timeOffset="124007.5799">14682 9859 2016 0,'0'0'89'0,"0"0"19"0,-8 8-87 0,3 3-21 15,1 9 0-15,-5 3 0 0,5 1 65 0,-5 7 9 16,4 4 2-16,1 4 0 0,-5-4-3 0,5 4 0 16,0 0 0-16,-1 0 0 0,1 0-12 0,4 0-2 15,-5 0-1-15,5-4 0 0,0-4-30 0,0 0-7 16,0-3-1-16,-4-5 0 0,4-3 10 0,0-5 2 15,0-3 0-15,0 0 0 0,0-12-16 0,0 0-4 16,0 0 0-16,0 0 0 0,0 0-3 0,-9 0-1 16,0-4 0-16,1-4 0 0,-1 4-8 0,0-8 0 15,-4 1 0-15,4-1 0 0,0-4 0 0,5-3 0 16,0-1 9-16,-1-3-9 0,5 0 0 0,0-5 0 0,0 1 0 16,5-4 8-16,-1 0-8 0,9-5 0 0,0-6 0 15,5-1 0-15,-1 4 0 0,10 0 0 0,-1-4-11 0,5 4 11 16,4 0-14-16,0 8 3 0,4-5 1 0,1 9 0 15,4 0 10-15,0 3 0 0,-5 9 0 0,-4 7-8 16,-4 0 8-16,-9 8 0 0,0 8 0 0,-9 0 0 16,0 7-11-16,-8 1 11 0,-5 4-13 0,-9-1 5 15,-4 4 8-15,-5 5 0 0,-8-5 0 0,-5 4 0 16,0 1-25-16,-4-1-7 16,-9 0 0-16,5 1-1 0,4-5-79 0,-5 0-16 0,10-3-4 15,-1-8-627-15,9-1-125 0</inkml:trace>
          <inkml:trace contextRef="#ctx0" brushRef="#br0" timeOffset="124339.6154">15569 9773 2026 0,'0'0'90'0,"0"0"18"0,0 0-86 0,-5 12-22 16,-4-1 0-16,1 5 0 0,-6 3 36 0,-3 5 4 15,4-1 0-15,-5 5 0 0,1-1-14 0,4 0-2 16,-5 0-1-16,5 1 0 0,4-1 2 0,0-7 1 16,0 3 0-16,9-7 0 0,-4-1-12 0,8-3-2 15,1 0-1-15,4-5 0 0,-9-7-2 0,17 0 0 16,1 0 0-16,4-4 0 0,0-3 7 0,0-5 2 0,-1-4 0 16,6 5 0-16,-5-5-4 0,4-3-1 0,0-1 0 0,-4 1 0 15,0-1 4-15,-4-3 1 0,-1-5 0 16,1 5 0-16,-5 0 19 0,0 3 4 0,-8 1 1 0,-1-1 0 15,-4 1-24-15,-4-1-5 0,-1 8-1 0,-8 1 0 16,4-1-12-16,-8 4 9 0,-5 4-9 0,-5 0 8 16,1 8-16-16,-5 0-4 0,1 8-1 0,-1 0-811 15,0 3-161-15</inkml:trace>
          <inkml:trace contextRef="#ctx0" brushRef="#br0" timeOffset="124642.6435">16214 9559 1555 0,'0'0'138'0,"0"0"-110"16,0 0-28-16,0 0 0 0,0 0 72 0,0 0 8 15,0 0 3-15,0 0 0 0,0 0 23 0,-9 7 5 16,0 1 1-16,0 4 0 0,0 3-40 0,-4 5-8 15,0 7-2-15,4 1 0 0,-4 3 3 0,0 0 1 16,0 0 0-16,0 0 0 0,0 0-21 0,4 1-4 16,0-5-1-16,5 0 0 0,-5-3-4 0,9-5-2 15,-5 1 0-15,5-5 0 0,-4 1-10 0,4-4-1 16,0-5-1-16,-4 5 0 0,-1-4-14 0,1 0-8 0,-1-1 10 0,-3 1-10 16,-1 0 0-16,-9 0-10 0,1 4 0 0,-1-1 0 31,-8 5-110-31,4-4-21 0,0-1-5 0,-4 5-1061 0</inkml:trace>
          <inkml:trace contextRef="#ctx0" brushRef="#br0" timeOffset="125033.3959">16617 9824 2253 0,'35'-8'100'0,"-17"4"20"0,-1 4-96 0,10-4-24 15,8 4 0-15,4-4 0 0,1 0 20 0,-1-4 0 16,-8 1-1-16,8-1 0 0,5-4 28 0,-4 0 5 16,-10 1 2-16,1 3 0 0,0-4-30 0,-9 1-7 15,-5-5-1-15,-3 4 0 0,-6 1-6 0,-3-1-2 16,3 0 0-16,-12 1 0 0,-5 3-8 0,-4 4 0 16,4 0 0-16,-4 0 0 0,-9 8 28 0,-4 0 3 15,0 4 1-15,-1-1 0 0,1 9-12 0,0-4-1 16,-9 7-1-16,4 1 0 0,5-1 22 0,4 5 4 15,-5-5 0-15,1 4 1 0,4 1-30 0,4-1-7 16,1 5 0-16,4-5-8 0,4 0 11 0,0 1-11 16,18-5 10-16,-5 5-10 0,5-1 0 0,9-3-13 15,12-1 1-15,6 1 0 16,7-5-145-16,6-3-29 0,3-4-6 0,-8-1 0 0</inkml:trace>
        </inkml:traceGroup>
        <inkml:traceGroup>
          <inkml:annotationXML>
            <emma:emma xmlns:emma="http://www.w3.org/2003/04/emma" version="1.0">
              <emma:interpretation id="{2350089C-2C14-411F-9288-20970075DE28}" emma:medium="tactile" emma:mode="ink">
                <msink:context xmlns:msink="http://schemas.microsoft.com/ink/2010/main" type="inkWord" rotatedBoundingBox="20066,10598 21949,10489 22014,11613 20131,11722"/>
              </emma:interpretation>
              <emma:one-of disjunction-type="recognition" id="oneOf26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125573.5576">18491 9449 1774 0,'0'0'79'15,"4"-4"16"-15,5-3-76 0,4-1-19 0,0 4 0 0,5-4 0 16,3 4 80-16,6 0 13 0,-1 0 3 0,18-3 0 15,4 3-11-15,1 4-1 0,-1-4-1 0,4 0 0 16,5 8-67-16,-13-4-16 0,0 4 0 0,-4 0 0 16,-5 0-136-16,0-1-30 0,-4-3-6 0</inkml:trace>
          <inkml:trace contextRef="#ctx0" brushRef="#br0" timeOffset="125820.2285">19048 9141 921 0,'0'0'82'0,"0"0"-66"16,0-8-16-16,0 1 0 0,-5 3 183 0,5 4 33 15,0 0 6-15,0 0 2 0,-8 8-91 0,3 3-17 16,-8 5-4-16,0 3-1 0,0 1-24 0,-5 7-5 16,1 0-1-16,-5 5 0 0,0-1-13 0,0 4-4 15,0 4 0-15,0 4 0 0,0 0-28 0,9 0-7 16,-9 0-1-16,4 7 0 0,-4-3-15 0,5-4-3 0,-1 0-1 0,1 4 0 15,-5-12-9-15,4 0 0 0,1 0 0 16,-1-4 8 0,5 0-109-16,0-7-23 0,0-1-4 0,4-7-620 0,4-5-125 0</inkml:trace>
          <inkml:trace contextRef="#ctx0" brushRef="#br0" timeOffset="126432.1552">19592 8899 1670 0,'0'-11'74'0,"0"7"15"0,0-4-71 0,0 4-18 15,8 0 0-15,1-4 0 0,-4 8 119 0,3 0 20 16,-3 4 4-16,-5-4 1 0,4 12-80 0,1 0-16 16,-1 7-4-16,0 5 0 0,1 7 16 0,-5 4 2 15,-5 4 1-15,1 8 0 0,4 3-11 0,-9 1-3 16,-8 0 0-16,-1 7 0 0,1-3-21 0,-5 0-5 15,-5-1-1-15,1 1 0 0,-5-5 8 0,5 1 2 16,0-4 0-16,-1-4 0 0,5-4-32 0,5-8 0 16,-5-4 0-16,4-7 0 0,5-1 13 0,0-3-3 15,0-4-1-15,4-5 0 0,0 1-9 0,1-4 0 16,8-4 0-16,0 0 0 0,-5-4 0 0,1 0 0 16,4-7 0-16,0-1 0 0,4-4 0 0,5 1 0 15,-5-1 0-15,9 0 0 0,1-3 0 0,3-1 0 0,-4 1 0 16,5-1 0-16,-1 5 0 0,1 3 0 0,0 1 0 15,-1 3 0-15,1 4 0 0,4 0-9 0,-5 4 9 16,5 4-10-16,0 4 10 0,0-1-8 0,-5 5 8 0,5 0-8 16,-4-4 8-16,4 3 0 0,4 1 0 0,1-4 0 31,-1 0-21-31,0-1-9 0,0-3-2 0,5 0 0 0,0 0 20 0,0-4 3 0,-1-4 1 0,5 0 0 16,1-4 8-16,-1 1 0 0,4-5 0 0,1-4 0 15,-10 1 0-15,5-1 0 0,5 1 0 0,-5-5-8 16,-4 5 8-16,-5-1 0 0,5-4 0 0,-5 5 0 15,-4-1 8-15,-4 1-8 0,-5-1 8 0,0 0-8 16,-4-3 8-16,-5 3-8 0,0 1 8 0,-8 3-8 0,0 0 14 16,-5 5-2-16,0-5 0 0,-4 8 0 0,-5 0 7 15,-4 4 1-15,5 0 0 0,-9 4 0 0,-1 4-20 16,1 3-9-16,-5 1 1 0,5 8 0 0,0-1 8 0,-1 5 9 16,5 3-1-16,0 0-8 0,0 0 8 0,9 1-8 15,0-1 0-15,4 0 0 0,1 1 0 0,8-1 0 16,0-4 0-16,8 1 0 15,5-1-22-15,5 0-8 0,4-3-2 0,9 3 0 16,-1-3-78-16,10-5-16 0,8 1-3 0,5-4-632 16,-1-1-127-16</inkml:trace>
        </inkml:traceGroup>
        <inkml:traceGroup>
          <inkml:annotationXML>
            <emma:emma xmlns:emma="http://www.w3.org/2003/04/emma" version="1.0">
              <emma:interpretation id="{FFB8B9B9-68AE-41CD-84F4-EFA33B9AA29D}" emma:medium="tactile" emma:mode="ink">
                <msink:context xmlns:msink="http://schemas.microsoft.com/ink/2010/main" type="inkWord" rotatedBoundingBox="23675,10218 27983,9969 28055,11203 23746,11451"/>
              </emma:interpretation>
              <emma:one-of disjunction-type="recognition" id="oneOf27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127091.2156">22584 9465 691 0,'-5'-20'30'0,"10"13"7"0,-1-5-29 0,-4 0-8 16,0 1 0-16,5-5 0 0,-1 4 180 0,0-3 36 16,1-1 6-16,-1 0 2 0,1-3-87 0,-1-1-17 15,-4 5-3-15,4-1-1 0,-8-3-32 0,0 3-8 16,4 1 0-16,0 3-1 0,-5 0-22 0,-4 8-4 16,1 0-1-16,-6 4 0 0,-3 8-4 0,-5 4 0 15,-4 7-1-15,-9 5 0 0,4 7-11 0,-9 0-1 16,-4 4-1-16,5 4 0 0,-1 0-10 0,5 0-1 15,9-4-1-15,0 4 0 0,4-4-7 0,9 1-2 16,-1-5 0-16,6-8 0 0,3-3-9 0,5-9 0 16,0 1 0-16,9 0 0 0,4-8 0 0,0-4 0 0,9-4 0 15,5-4 0-15,3-4 0 0,1-3 0 0,0-5 0 0,4 1-11 16,0-5 11-16,0-3 0 0,0 4 8 0,0-5-8 16,-4-3 0-16,0 4 0 0,-5 3 0 0,0 1 0 15,-4 7 0-15,0 1 0 0,-9-1 0 0,1 8 0 16,-10 1 14-16,-4 7-2 0,0 0 0 0,0 0 0 15,0 11 0-15,-4 9 0 0,-10-1 0 0,6 9 0 16,-6-1-3-16,1 0-1 0,5 8 0 0,-6-4 0 16,10 1-8-16,-5-1-11 0,5-4 3 0,-1 0 0 15,1-3-199-15,4-5-39 0,0-7-8 16</inkml:trace>
          <inkml:trace contextRef="#ctx0" brushRef="#br0" timeOffset="127785.9924">23404 8470 748 0,'0'0'33'0,"-9"0"7"15,9 0-32-15,-8 12-8 0,-1 0 0 0,5 11 0 16,-1 5 253-16,-4 7 49 0,5 8 10 0,-9 11 1 16,4 5-158-16,0 3-32 0,1 0-7 0,3 9 0 15,-8-9-24-15,4 0-5 0,0 1-1 0,-4-5 0 16,4-3-40-16,-4-8-8 0,0-4-2 0,4-4 0 16,1-4-16-16,-1-8-3 0,-4-4-1 0,4-3 0 0,0-4-3 15,0-9-1-15,5-3 0 0,4-4 0 0,-9 0-12 16,9 0 0-16,-4-8 0 0,4-7 0 0,-5-1 28 15,5-3 4-15,5 3 0 0,4-7 0 16,-1-1-52-16,5 1-9 0,5-4-3 0,0-1 0 0,8 5 21 16,0 0 11-16,5 3-12 0,4 1 12 15,5 7-43-15,-5 4-1 0,0 4-1 0,-5 4 0 0,1 4 45 0,-5 8 15 16,1-1 0-16,-5 1 0 0,-5 8-24 0,-4-1-5 16,-4 1-1-16,-4 3 0 0,-1 0 31 0,-8 5 5 15,-1-5 2-15,-8 1 0 0,0-1-6 0,-5-4-1 16,-4-3 0-16,-8 0 0 0,-1-1-3 0,0 1-1 15,-4-1 0-15,-4-3 0 0,4 0-12 0,-5-4 0 16,1-1 0-16,-5 1 0 16,0 0-57-16,4-4-15 0,-3 0-2 0,3 0-1 15,1-4-113-15,8 4-24 0,9-4-4 0</inkml:trace>
          <inkml:trace contextRef="#ctx0" brushRef="#br0" timeOffset="128097.3504">24242 9126 1857 0,'18'-16'40'0,"-9"12"9"0,-5-8 2 0,0 9 2 16,-4 3-42-16,0 0-11 0,0 0 0 0,0 0 0 15,-8-4 45-15,-10 4 7 0,5 4 2 0,-5 7 0 0,-4 5-13 0,0-1-2 16,-4 5-1-16,0 3 0 0,4-3-2 0,-4 7 0 15,4-3 0-15,4 7 0 0,0-4-6 0,5-4-2 16,0 5 0-16,9-5 0 0,-5-3-28 0,9-1 0 16,0-3 0-16,4-5 0 0,1 5 21 0,-1-8-1 15,5-4-1-15,4 0 0 0,0 0-19 0,5-4 0 16,-1-4 0-16,1 0 0 0,-1 0 0 0,5-4 0 16,-4 0 0-16,4 0 0 0,0-3 10 0,-5 3-2 15,1-4 0-15,-5 4 0 0,0-3-8 0,0-5 0 16,5 4 0-16,-5-7 0 0,0-1 27 0,-4 5 9 15,0-5 3-15,0 1 0 0,-5-1-39 0,-4 1-10 16,-4-1-1-16,-1 1 0 0,5 3 11 0,-4 1 16 16,-1-1-4-16,-3 4-1 0,3 5-11 0,-4 3 0 0,-8 4 0 15,-1 4 0 1,1-1-146-16,-5 9-31 0,0 0-7 0</inkml:trace>
          <inkml:trace contextRef="#ctx0" brushRef="#br0" timeOffset="128581.7547">24685 8950 2260 0,'0'0'50'0,"0"0"10"0,0 0 3 0,0 0 0 0,0 16-51 0,0 3-12 15,0 5 0-15,0 3 0 0,0 4 31 0,0 0 3 16,0 1 1-16,5 3 0 0,-1-4 3 0,-4 0 1 16,9 0 0-16,-5 0 0 0,1-3-4 0,3-5-1 15,-3 1 0-15,8-1 0 0,0-7-34 0,0-5 0 16,5 1 0-16,-1-4 0 0,1-4 58 0,4-4 5 16,-5 0 1-16,5-4 0 0,-4-4-37 0,-1 0-7 15,-3-4-2-15,3-7 0 0,-4 3-5 0,5-7-1 16,-5 0 0-16,0-5 0 0,0 1 0 0,5 0 0 15,-1-8 0-15,1 3 0 0,0 1-3 0,-1 4-1 16,5-4 0-16,0-1 0 0,0 5-8 0,0 0 0 16,0 7 0-16,4-3 0 15,-8 0-66-15,4 7-15 0,0 4-3 0,-1 1-1192 0</inkml:trace>
          <inkml:trace contextRef="#ctx0" brushRef="#br0" timeOffset="128875.1078">25550 9091 864 0,'0'0'76'0,"0"0"-60"16,0 0-16-16,8 7 0 0,6 1 240 0,-6 0 44 15,1-4 10-15,9 4 2 0,-1-4-165 0,1-1-33 16,-1 1-6-16,1-4-2 0,-1 0-35 0,10 0-7 15,-1-4-2-15,5 1 0 0,-5-1-14 0,5-4-4 16,0 4 0-16,-1-4 0 0,5 0-10 0,-4-7-2 16,0 3-1-16,-1-4 0 0,-3 1 0 0,-1-5 0 15,-4 1 0-15,4-1 0 0,-8 1-3 0,-1 3 0 16,1-3 0-16,-9-1 0 0,0 9-3 0,-5-9-1 16,0 4 0-16,-4 5 0 0,-4-1 4 0,0 0 0 15,-5 5 0-15,-4-1 0 0,4 4 20 0,-4 0 5 16,0 4 1-16,-5 0 0 0,-4 4-38 0,0 8 0 15,0-1-14-15,-4 9 4 0,4-1 10 0,-4 5 16 16,4 3-4-16,0 4-1 0,4 0-11 0,1 1 0 16,3 3 0-16,10 0 0 0,-5 0 9 0,18 0 7 0,0 0 0 15,4 0 1-15,9 4-17 0,4-8 0 0,9 4 0 16,9 1 0 0,0-9-35-16,9 0-7 0,8 0-2 0,5 1 0 15,0-9-136-15,-5 5-27 0,5-9-5 0</inkml:trace>
        </inkml:traceGroup>
      </inkml:traceGroup>
    </inkml:traceGroup>
    <inkml:traceGroup>
      <inkml:annotationXML>
        <emma:emma xmlns:emma="http://www.w3.org/2003/04/emma" version="1.0">
          <emma:interpretation id="{D52AA0BB-9D09-43F2-99F9-E495E69784CE}" emma:medium="tactile" emma:mode="ink">
            <msink:context xmlns:msink="http://schemas.microsoft.com/ink/2010/main" type="paragraph" rotatedBoundingBox="2004,13399 27121,11486 27241,13068 2125,149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DB891C5-1F62-4F24-A01F-6A5B25355DDB}" emma:medium="tactile" emma:mode="ink">
              <msink:context xmlns:msink="http://schemas.microsoft.com/ink/2010/main" type="line" rotatedBoundingBox="2004,13399 27121,11486 27241,13068 2125,14981"/>
            </emma:interpretation>
          </emma:emma>
        </inkml:annotationXML>
        <inkml:traceGroup>
          <inkml:annotationXML>
            <emma:emma xmlns:emma="http://www.w3.org/2003/04/emma" version="1.0">
              <emma:interpretation id="{C1A7B00F-B183-46DC-9F82-B6D558CD7662}" emma:medium="tactile" emma:mode="ink">
                <msink:context xmlns:msink="http://schemas.microsoft.com/ink/2010/main" type="inkWord" rotatedBoundingBox="2010,13475 4871,13258 4968,14535 2108,14753"/>
              </emma:interpretation>
              <emma:one-of disjunction-type="recognition" id="oneOf28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129991.36">485 12546 1335 0,'-9'-12'59'0,"9"12"13"0,0 0-58 0,0 0-14 15,0-8 0-15,0 8 0 0,0 0 107 0,0 0 18 16,0 0 4-16,0 0 1 0,-8 8-40 0,8 8-8 15,0-1-2-15,0 9 0 0,0-5-42 0,0 8-9 16,4 1-1-16,0-1-1 0,5 4 19 0,-9 0 4 16,5-3 1-16,-1-1 0 0,5-4-35 0,-5-3-8 15,0-4 0-15,5-1-8 0,0-3 8 0,0 0-8 16,-5-9 0-16,5 5 0 16,-9-8-21-16,9 0-11 0,8-4-3 0,1-3-999 0</inkml:trace>
          <inkml:trace contextRef="#ctx0" brushRef="#br0" timeOffset="130111.3222">669 12191 1036 0,'-8'-4'92'0,"3"-4"-73"0,-4-4-19 0,5 5 0 16,4-5 184-16,0 8 34 0,0 0 6 0,0 4-667 16,0 0-133-16</inkml:trace>
          <inkml:trace contextRef="#ctx0" brushRef="#br0" timeOffset="130524.6651">884 12503 1825 0,'0'0'40'0,"0"0"8"0,0 0 1 0,9 8 3 0,4-1-41 0,5-3-11 15,-9 4 0-15,4 4 0 0,0-4 77 0,0 3 14 16,-4 1 2-16,4 0 1 0,0 3-22 0,-4 1-4 16,0 0 0-16,0-1-1 0,-1 5-28 0,1-1-6 15,4-3-1-15,-4-1 0 0,0 1-20 0,-5 3-12 16,1-7 12-16,-1 0-12 0,0 0 10 0,-4-12-10 16,0 0 8-16,0 0-8 0,0 0 0 0,0 0 8 15,0 0-8-15,0 0 0 0,9-16 8 0,-4 4-8 16,3-7 0-16,1-1 8 0,-5 1-8 0,1-9 0 0,4 1 0 15,-1 0 0-15,6 0 0 0,-1-1 0 0,0 1 0 16,-4 0 0-16,4 7 0 0,-4 1 0 0,-1 3 0 0,1 4 8 16,0 8 14-16,0 4 2 0,-1 8 1 0,-3 4 0 15,-1 0-11-15,1 7-2 0,-5 1-1 0,4 3 0 16,-4 4-11-16,4 1 8 0,1-5-8 0,-1 4 8 16,-4 1-8-16,5-1 0 0,-1 0 0 0,5-3 0 15,-5-1-105-15,0-3-17 16,5-5-3-16,0-3-605 0,-5 0-121 0</inkml:trace>
          <inkml:trace contextRef="#ctx0" brushRef="#br0" timeOffset="130762.0427">1648 12355 2156 0,'9'-8'48'0,"-5"4"9"0,9-4 3 0,0 4 0 0,9 0-48 0,-4 0-12 15,8 1 0-15,5-1 0 0,-1 0 53 0,10 0 9 16,4-4 2-16,4 0 0 0,-4 0-12 0,9 1-1 16,-1-1-1-16,1 0 0 0,0 0-32 0,-1-3-6 15,-4 3-2-15,1-4 0 0,-1 0-10 0,0-3 8 16,5 3-8-16,-9 0 8 16,-5-3-81-16,-4 3-17 0,0 0-3 0,-4 1-626 0,-9-1-125 0</inkml:trace>
          <inkml:trace contextRef="#ctx0" brushRef="#br0" timeOffset="130987.6651">2543 11641 1612 0,'0'0'144'0,"0"0"-116"0,0 0-28 0,0 0 0 15,-5 12 73-15,-3 3 9 0,3 9 2 0,-4 3 0 16,5 8 8-16,-5 4 1 0,1 0 1 0,-1 8 0 15,0 4 2-15,-4 3 0 0,-5 1 0 0,1 3 0 16,-1 5-25-16,1-1-5 0,-5 4-1 0,0-7 0 0,0-1-26 0,0 1-6 16,4-5-1-16,-4 1 0 0,5-4-32 0,-1-1 0 15,5 1 0-15,0-4 0 16,-5-8-89-16,14 0-25 16,0-8-5-16,-1-4-682 0,1 1-137 0</inkml:trace>
          <inkml:trace contextRef="#ctx0" brushRef="#br0" timeOffset="131344.4052">2946 12522 1785 0,'-4'-4'159'0,"4"4"-127"16,0 0-32-16,0 0 0 0,0 0 111 0,0 0 16 15,0 12 3-15,0 0 1 0,4 3-81 0,-4 1-16 0,-4 0-3 0,-5 3-1 16,9 1 3-16,-4 3 1 0,-1 0 0 0,1 5 0 15,0-1-11-15,4-4-3 0,-5 1 0 0,10-1 0 16,-5-3-12-16,8-1-8 0,1-3 8 0,4-4-8 16,5-1 0-16,4-3 0 0,-5-4 0 0,1-4 0 15,-5 0 8-15,5-8-8 0,-1-4 10 0,5-3-10 16,5-1 8-16,-6-7-8 0,6-1 0 0,-5-7 0 16,4 4 0-16,-8-4 8 0,4 0-8 0,-5-5 0 15,-4 5 0-15,0 0 11 0,1 0-11 0,-1 0 10 16,-9 3 7-16,0 9 2 0,-8-1 0 0,4 9 0 15,-4 3 20-15,-5 0 4 0,0 4 1 0,-4 4 0 16,-9 4-15-16,5 0-2 0,-10 8-1 0,5-5 0 16,-4 9-14-16,0 0-2 0,-1-1-1 0,-3 9 0 15,-1-5-81-15,5 5-17 16,-1-1-3-16,1 0-733 0,0 1-147 0</inkml:trace>
        </inkml:traceGroup>
        <inkml:traceGroup>
          <inkml:annotationXML>
            <emma:emma xmlns:emma="http://www.w3.org/2003/04/emma" version="1.0">
              <emma:interpretation id="{07F21B59-519C-4067-8463-5F2A7A3D8982}" emma:medium="tactile" emma:mode="ink">
                <msink:context xmlns:msink="http://schemas.microsoft.com/ink/2010/main" type="inkWord" rotatedBoundingBox="7049,13726 7766,13672 7803,14160 7086,14215"/>
              </emma:interpretation>
              <emma:one-of disjunction-type="recognition" id="oneOf29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0" timeOffset="150256.2782">5820 12136 698 0,'0'0'31'0,"0"0"6"16,0 0-29-16,0 0-8 0,0 0 0 0,0 0 0 0,0 0 66 16,4-8 12-16,1 5 2 0,-5-5 1 0,0 8-14 0,9-8-3 15,-9 8-1-15,4-8 0 0,0 4-15 0,-4 4-4 16,5-8 0-16,-5 8 0 0,0 0-10 0,0 0-2 15,4-11-1-15,-4 11 0 0,0 0-6 0,0 0-1 16,0-8 0-16,0 8 0 0,0 0-4 0,0 0-2 16,-4-8 0-16,4 8 0 0,0 0-3 0,0 0-1 15,0 0 0-15,0 0 0 0,-5-4-2 0,-3-4-1 16,8 8 0-16,-9-3 0 0,-4-1-1 0,8 4 0 16,-8-4 0-16,9 4 0 0,-9-4 7 0,4 4 2 15,4 0 0-15,-3 0 0 0,-1 0 3 0,0 0 1 16,0 4 0-16,1-4 0 0,-1-4 6 0,0 4 2 15,0 4 0-15,0 0 0 0,-4 0-31 0,5-1 0 16,-6 5 0-16,1-4 0 0,4 8 16 0,-4 0-4 16,0-1 0-16,-4 5 0 0,3-1-3 0,-3 1-1 0,4-4 0 15,-1 7 0-15,6 1 0 0,-1 3 0 0,0 1 0 16,0 7 0-16,1-4-8 0,-1 0 12 0,4-3-12 0,5-1 12 16,0 1-12-16,0-1 0 0,0-4 0 0,9 1 0 15,-4-4 0-15,3-1 0 0,-3-3 0 0,4-4 8 16,8-1-8-16,-4-3 0 0,5 0 0 0,-1 0 8 15,1-8-8-15,-1 0 0 0,5-3 0 0,-4 3 8 16,4-4-8-16,0-4 0 0,-5 0 0 0,5 1 0 16,-4-1 8-16,-1-4-8 0,-3 1 8 0,3-1-8 15,-4 5 0-15,5-9 0 0,-5 4 0 0,0-3 0 16,0 3 0-16,0 1 8 0,-4-9-8 0,0 5 0 16,4 3 0-16,-8-3 0 0,-1-1 8 0,5 1-8 0,-5-1 15 15,-4 1 1-15,9-1 0 0,-9 9 0 0,0-1-4 0,0 0 0 16,0 12 0-16,0 0 0 0,0 0 31 0,0 0 5 15,0 0 2-15,0 16 0 0,0 3-34 0,-4 1-6 16,4 11-2-16,-5-4 0 0,5 4 7 0,0 5 1 16,0-9 0-16,0 4 0 0,5-4-16 0,3 1 8 15,-3-5-8-15,-1-3 0 0,5-5 0 0,4-3 8 16,5 0-8-16,-1-5 0 0,5 1 0 0,-4-8-13 16,4 4 2-16,4-4 1 15,5-4-123-15,4 4-25 0,-5-8-5 0</inkml:trace>
        </inkml:traceGroup>
        <inkml:traceGroup>
          <inkml:annotationXML>
            <emma:emma xmlns:emma="http://www.w3.org/2003/04/emma" version="1.0">
              <emma:interpretation id="{7D029E69-6178-48EA-83B0-BDDC3B97BF68}" emma:medium="tactile" emma:mode="ink">
                <msink:context xmlns:msink="http://schemas.microsoft.com/ink/2010/main" type="inkWord" rotatedBoundingBox="9785,13275 12230,13089 12300,14000 9854,14187"/>
              </emma:interpretation>
              <emma:one-of disjunction-type="recognition" id="oneOf30">
                <emma:interpretation id="interp74" emma:lang="" emma:confidence="1">
                  <emma:literal/>
                </emma:interpretation>
              </emma:one-of>
            </emma:emma>
          </inkml:annotationXML>
          <inkml:trace contextRef="#ctx0" brushRef="#br0" timeOffset="154237.0458">8198 11848 403 0,'0'0'36'0,"0"0"-36"0,0 0 0 0,0 0 0 0,0 0 60 0,0 0 6 15,0 0 1-15,0 0 0 0,0 0-55 0,0 0-12 16,0 0 0-16,0 0 0 0,0 0 20 0,0 0 4 15,0 0 1-15,0 0 0 0,0 0 27 0,0 0 4 16,0 0 2-16,0 0 0 0,4-4 0 0,-4 4 0 16,0 0 0-16,5-4 0 0,4 0-21 0,-5-4-4 15,5 4-1-15,-5 0 0 0,5-3-10 0,0 3-2 16,-1-4-1-16,1 4 0 0,4 0-5 0,-4 0-1 16,4-4 0-16,0 4 0 0,1-3 9 0,3 3 2 15,1-4 0-15,-1 0 0 0,1 0 1 0,-1 1 1 16,1-1 0-16,-1 4 0 0,5-4-10 0,-4-4-1 15,4 5-1-15,0-1 0 0,0-4 5 0,4 4 1 16,-4-3 0-16,0 3 0 0,4-4-8 0,-4 0 0 16,0 5-1-16,0-1 0 0,0 4 8 0,0 0 1 0,-5 0 1 15,-3-4 0-15,-1 8-21 0,0 0-10 0,-4 0 1 0,4 4 0 16,-9 0 21-16,9 0 4 0,1 0 0 0,-6 0 1 16,1 4-17-16,4-5 10 0,-4 5-10 0,0 0 8 15,4 0-8-15,-4-4 8 0,0 0-8 0,-1 3 8 16,1-3-8-16,-9-4 8 0,0 0-8 0,0 0 8 15,0 0-8-15,0 0 8 0,0 0-8 0,0 12 8 16,-4-4 26-16,-1 0 5 0,-3 3 1 0,-6 1 0 0,-8 4-16 16,5-5-4-16,-5 9 0 0,4-5 0 0,-3 1 4 15,-1 4 0-15,-5-5 0 0,5 1 0 0,-4 3-4 16,4-3-1-16,0-1 0 0,0-3 0 0,5 4-19 0,-1-5 0 16,1-3-8-16,3 0 8 0,6-4 0 0,-6 8 0 15,6-8 0-15,3-1 0 0,5-3 0 0,0 0 0 16,0 0 0-16,0 0 0 0,0 0-8 0,0 0 8 15,0 0 0-15,9 0-9 0,4-3 9 0,5-1-10 16,-1 0 10-16,5-4-10 0,0 4 1 0,4 0 0 16,1-4 0-16,-1 4 0 0,-4 4 9 0,0 0 0 15,-4 0 0-15,-1 4 0 0,1 8-8 0,-1 0 8 16,-4-1-8-16,1 1 8 0,-6 8 0 0,1-5 0 16,0 5 0-16,0-1 0 0,-9 1-10 0,4-5 10 15,-8 1-12-15,4 0 12 0,-5-1 26 0,1 1 12 16,-9-1 2-16,4 1 1 0,0-4-11 0,-4 3-2 15,-5 5-1-15,1-5 0 0,-5 5 6 0,0-5 2 16,-9 5 0-16,1-1 0 0,-1 1-22 0,0-4-4 0,0 3-1 16,1-3 0-16,-1-1-8 0,0 1 10 0,5-4-10 0,-5-5 10 15,1 9-27-15,-1-4-6 0,5-1-1 0,-1-3 0 32,1-4-130-32,0 4-26 0,-1 0-6 0</inkml:trace>
          <inkml:trace contextRef="#ctx0" brushRef="#br0" timeOffset="154905.0177">9286 12004 864 0,'0'0'76'0,"0"0"-60"16,0 0-16-16,0 0 0 0,0 0 138 0,0 0 25 16,0 0 5-16,0 0 0 0,0 0-56 0,0 0-11 15,9 7-2-15,4-3-1 0,-13-4-38 0,13 0-7 16,0 0-1-16,5 0-1 0,-5 0-23 0,5 0-4 16,3-4 0-16,1 4-1 0,0-3-11 0,0-1-1 15,9-4-1-15,0 4 0 0,4-4-10 0,0 4 0 16,0 0 0-16,4 0-11 15,-8 4-138-15,4 0-28 0</inkml:trace>
          <inkml:trace contextRef="#ctx0" brushRef="#br0" timeOffset="155505.141">10611 11551 864 0,'0'0'38'0,"0"-7"8"0,9-5-37 0,-5 0-9 15,-4 0 0-15,0 1 0 0,5-1 128 0,-5 0 23 16,-5 5 5-16,5-1 0 0,-4 0-60 0,4 0-12 16,-9 0-2-16,5 4-1 0,-5 1-25 0,0 3-6 15,0-4-1-15,0 4 0 0,1 0-13 0,-5 0-4 16,-5 4 0-16,5 3 0 0,-5 1 6 0,-4 4 1 16,0 0 0-16,-4 7 0 0,4 4 1 0,-4 1 1 15,-5 3 0-15,5 8 0 0,-5 4-17 0,9 0-3 16,-4 0-1-16,4 0 0 0,0 4 14 0,9-4 2 15,0 4 1-15,4-4 0 0,-4 4-24 0,0 0-5 16,8-4 0-16,1-4-8 0,-1-4 12 0,5 0-4 16,5 0 0-16,-1 1-8 0,5-9 9 0,4 4-9 0,0-3 0 15,9-5 9-15,4-3-18 0,10-4-4 0,-1-1-1 0,4-3 0 32,5-8-132-32,0 0-26 0,0-4-6 0</inkml:trace>
        </inkml:traceGroup>
        <inkml:traceGroup>
          <inkml:annotationXML>
            <emma:emma xmlns:emma="http://www.w3.org/2003/04/emma" version="1.0">
              <emma:interpretation id="{B2DF4CEB-5CE1-4D89-B163-904C7E22883F}" emma:medium="tactile" emma:mode="ink">
                <msink:context xmlns:msink="http://schemas.microsoft.com/ink/2010/main" type="inkWord" rotatedBoundingBox="12535,12789 17452,12415 17553,13748 12636,14122"/>
              </emma:interpretation>
              <emma:one-of disjunction-type="recognition" id="oneOf31">
                <emma:interpretation id="interp75" emma:lang="" emma:confidence="1">
                  <emma:literal/>
                </emma:interpretation>
              </emma:one-of>
            </emma:emma>
          </inkml:annotationXML>
          <inkml:trace contextRef="#ctx0" brushRef="#br0" timeOffset="1.407E7">14753 11660 979 0,'9'-11'87'0,"-9"7"-70"0,8 0-17 0,-3-4 0 0,-1 4 32 0,9 0 2 15,-4 0 1-15,-5 0 0 0,-4 4-12 0,14-4-3 16,-10 8 0-16,5 0 0 0,0 0-20 0,-1 4 0 16,-3-4 0-16,4 4 0 0,-5 3 0 0,0 1-8 15,1 8 0-15,-1-5 0 0,0 5 8 0,1-1 0 16,-1 1 0-16,-4-1 0 0,0 1 0 0,-4-1 0 16,4-3 0-16,-5-1 0 0,5 5 8 0,-4-8 3 15,4-1 1-15,0-11 0 0,-4 16-4 0,4-16 0 16,0 0 0-16,0 0 0 0,0 0 26 0,0 0 5 15,0 0 1-15,0 0 0 0,-5-8-23 0,5 0-4 16,-4 0-1-16,4-3 0 0,0-5-12 0,4 1 9 16,1-1-9-16,-1-4 8 0,0-3 7 0,5 4 1 15,-4-5 0-15,8 1 0 0,-4 3 1 0,-1 1 1 16,5 3 0-16,-4 1 0 0,0 3-2 0,0 4 0 0,-9 8 0 0,9-8 0 16,-1 4-4-16,1 0-2 0,-9 4 0 0,13 4 0 15,0 0-10-15,-4 8 0 0,4-4 0 0,-4 11 0 16,0-3 0-16,4 7 0 0,-4-3 0 0,0-1 0 15,-5 9 0-15,5-5 0 0,-5 0 0 0,9-3 0 16,-8 3 0-16,-1-3-11 0,1-5 11 0,-5-3-8 16,0 4 8-16,0-5 0 0,0-11 0 0,0 0 0 15,0 0 0-15,0 0 0 0,0 0 8 0,0 0-8 16,0 0 8-16,0 0-8 0,0 0 8 0,-5-7-8 16,-4-1 8-16,9-4-8 0,0-4 8 0,0 1-8 15,0-5 0-15,0 1 8 0,9-1-8 0,-4-3 0 16,3-4 0-16,-3 3 0 0,8 5 0 0,-4-1 0 0,4 5 0 0,-4 3 0 15,-1 4 0-15,1 0 0 0,0 1 0 0,0 3 0 16,-9 4 0-16,0 0 0 0,0 0 13 0,0 0-1 16,0 0-1-16,0 0 0 0,4 11 10 0,0 1 3 15,1 4 0-15,-5-1 0 0,4 5-24 0,-4-5 0 16,5 1 0-16,-1 0 0 0,0-1 0 0,-4 1 0 16,0-1 0-16,9-3 0 15,-4 0-41-15,-1-1-13 0,0 1-2 0</inkml:trace>
          <inkml:trace contextRef="#ctx0" brushRef="#br0" timeOffset="1.40704E7">15595 11680 1324 0,'0'0'59'0,"0"0"12"0,0 0-57 0,0 0-14 0,0 0 0 0,0 0 0 16,0 0 52-16,0 0 7 0,0 0 1 0,0 8 1 15,5 3-39-15,-5 5-8 0,4-1-2 0,0 1 0 16,-4 4-12-16,5-5 0 0,-1 1 8 0,1-1-8 16,-5 1 0-16,4 0 0 0,0-5 8 0,-4 5-8 15,5-4 9-15,-5-5-1 0,0-7 0 0,0 0 0 16,0 0 28-16,0 0 6 0,0 0 1 0,0 0 0 0,0 0-11 15,0 0-3-15,8-7 0 0,1-5 0 0,-4 0 7 0,8-3 2 16,0-1 0-16,4-4 0 0,-3-3-38 0,-1 4 0 16,4-1 0-16,1 1 0 0,-1-5 0 0,5 5 0 15,-4 3 0-15,-1 0 0 16,-3 5-140-16,-1 3-33 0,13-15-7 0,-4 7 0 0</inkml:trace>
          <inkml:trace contextRef="#ctx0" brushRef="#br0" timeOffset="156112.382">11137 11754 1209 0,'0'0'108'0,"0"-8"-87"15,0-3-21-15,0 3 0 0,0 8 100 0,0 0 15 16,0 0 3-16,0 0 1 0,0 0-26 0,0 0-5 15,0 0 0-15,0 0-1 0,-4 11-50 0,0 9-9 16,-1-1-3-16,-4 9 0 0,1-1 10 0,-1 4 1 16,-4 4 1-16,8-3 0 0,-3 3-1 0,-1 4-1 0,0-4 0 0,5-4 0 15,-5 0-11-15,5-4-3 0,-1-3 0 0,1-1 0 16,-1 1 8-16,5-9 2 0,-4-3 0 0,4 0 0 16,-4-5-15-16,4-7-4 0,0 0 0 0,0 0 0 15,0 0-1-15,0 0-1 0,0 0 0 0,0-7 0 16,0-5 0-16,0-4 0 0,0 1 0 0,0-9 0 15,0-3-10-15,4 0 0 0,0-4 0 0,1-5 0 16,4 1 28-16,4 0 3 0,-5-4 1 0,6 0 0 16,-1 0-32-16,4 0 0 0,-4 0 0 0,9 4 0 15,0 0-20-15,-4 4-9 0,-1 4-3 16,1-1 0-16,-5 13 32 0,-4-1 10 0,4 8 0 0,-4 4 0 0,0 8-10 16,-1 4 0-16,-3 8 0 0,-1 7 0 0,-4 4-9 15,0 12 9-15,0 0 0 0,-4 4 0 0,-1 0 0 0,1 4 0 16,4-8 0-16,-4 8 0 0,4-4 0 0,4 0 0 15,0-4 0-15,1-4 0 0,-1-4 0 0,1-4 0 16,-1-7 0-16,0-5 0 0,5 1 12 0,0-4-4 16,0-9-8-16,4 1 12 0,0 0 5 0,0-8 1 15,5-7 0-15,-1-1 0 0,-4-4 2 0,5 1 0 16,0-9 0-16,-1 1 0 0,-8 0-8 0,4-5-2 16,9-7 0-16,0 0 0 0,-5-4 17 0,1-4 3 15,4 4 1-15,0-8 0 0,4 1-31 0,-4-1 8 16,4 0-8-16,1 4 0 0,-5 0 0 0,0 4 0 15,-5 0 0-15,1 4 0 16,4 4-39-16,-5 8-10 0,-8-1-3 0,4 9 0 16,-4 3-143-16,-5 4-29 0,-4 8-5 0</inkml:trace>
          <inkml:trace contextRef="#ctx0" brushRef="#br0" timeOffset="156391.6046">12217 11466 460 0,'0'0'41'0,"0"-12"-33"16,-5 0-8-16,10 4 0 0,-5 8 334 0,0 0 65 15,0 0 13-15,0 0 2 0,0 0-286 0,0 0-58 16,0 12-11-16,-5 4-3 0,1 7-13 0,0 0-3 15,-1 9-1-15,1 7 0 0,-1 0 17 0,1 3 4 16,0 1 1-16,-5 0 0 0,0 0-19 0,0 0-4 16,1-4-1-16,-1 0 0 0,0-4-5 0,5 0-2 15,-5-4 0-15,4 1 0 0,1-9-21 0,4 0-9 16,0-7 8-16,-4 4-8 0,4-9 0 0,0 1 0 16,-5-4 0-16,5 3 0 15,0-3-65-15,0-8-12 0,0 0-3 0,0 0 0 16,0 0-157-16,0 0-32 0</inkml:trace>
          <inkml:trace contextRef="#ctx0" brushRef="#br0" timeOffset="156927.2187">12116 11863 1036 0,'0'0'92'0,"0"0"-73"16,0 0-19-16,0 0 0 0,0-8 186 0,0 8 34 15,0 0 6-15,0 0 2 0,0 0-94 0,9-3-18 16,-1-1-4-16,-8 4-1 0,0 0-54 0,14-4-10 16,3 0-3-16,5 0 0 0,-4 0-12 0,8 4-4 0,-4-4 0 0,4 0 0 15,0 0-28-15,-4 0 0 0,0-3 0 0,5 7 0 16,-5-4-122-16,0 0-30 0,-1 0-7 0,1 0-799 16</inkml:trace>
          <inkml:trace contextRef="#ctx0" brushRef="#br0" timeOffset="156640.559">12147 11477 1497 0,'0'0'133'0,"0"0"-106"0,4-8-27 0,0 5 0 16,-4 3 46-16,9-12 4 0,13 4 1 0,4 0 0 16,-4 0-6-16,9-3-1 0,-5 3 0 0,5 0 0 15,4-4-19-15,-4 5-4 0,0-1-1 0,4 0 0 16,-9-4 16-16,0 5 4 0,1 3 0 0,-1 0 0 16,-4 0-40-16,-5 0 0 0,1 4 0 0,-1 0 0 15,-8 4-32-15,4 0-10 0,-4 0-2 0,-9-4-824 16</inkml:trace>
          <inkml:trace contextRef="#ctx0" brushRef="#br0" timeOffset="1.40677E7">12906 11777 817 0,'0'0'36'0,"4"-4"8"0,5 0-36 0,-5 1-8 0,1-5 0 0,-5 8 0 0,4-4 49 0,0-4 8 16,1 8 2-16,-5 0 0 0,9-8-23 0,-5 4-5 15,-4 4-1-15,4-7 0 0,-4 7 1 0,5-4 0 16,-1 0 0-16,-4 4 0 0,5-4-2 0,-5 4 0 16,8-4 0-16,-8 4 0 0,0 0-15 0,9-4-3 15,0 4-1-15,0-4 0 0,-1 4 4 0,1 0 1 16,4 0 0-16,1 0 0 0,-1 0-1 0,0 4 0 15,4-4 0-15,1 0 0 0,-9 4 5 0,4-4 1 16,4 0 0-16,-8 0 0 0,4-4-20 0,1 4 0 16,-6-4 0-16,10 0 0 15,-5 4-36-15,5-4-5 0,-5 4-1 0,4 0-394 16,-4-4-80-16</inkml:trace>
          <inkml:trace contextRef="#ctx0" brushRef="#br0" timeOffset="1.40669E7">13235 11532 172 0,'0'0'8'0,"0"0"1"0,9-4-9 0,-1 0 0 15,1 4 0-15,0-4 0 0,-9 4 122 0,9-4 22 16,-1-4 5-16,1 4 1 0,0-4-75 0,-9 8-15 16,9-7-4-16,0 3 0 0,4-4-18 0,-4 0-4 15,4 0-1-15,0 4 0 0,0-3-24 0,0-1-9 16,0-4 0-16,0 4 9 0,1 1-9 0,-1-1 0 15,0-4 0-15,0-4 8 0,0 5-8 0,-8-5 0 16,3 4 0-16,1-3 0 0,0-5 0 0,-5 1 0 16,1-1 0-16,4-3 8 0,-9 3 10 0,8-3 2 15,-3 0 0-15,-5-1 0 0,4 1-12 0,-8-1-8 16,-1 1 9-16,1 4-9 0,-5-1 12 0,5 5-3 16,-5 3-1-16,0 0 0 0,0 4-8 0,-4 1 0 15,0-1 0-15,0 0 0 0,4 4 0 0,0 0-11 16,-4 4 3-16,0-4 0 0,4 4 8 0,-4-4 0 0,4 4 0 0,-4 0 0 15,4-7 0-15,1 3 0 0,-1 4 0 16,0-4 0-16,0 0 0 0,1 4 11 0,-1 0-3 16,4 0 0-16,-3 0 4 0,-1 0 0 0,0 0 0 0,9 0 0 15,-9 0 16-15,9 0 3 0,0 0 1 0,0 0 0 16,0 0-16-16,0 0-4 0,-4 12 0 0,0-5 0 16,-1 5 4-16,5 0 0 0,0-1 0 0,5 5 0 15,-1 0 14-15,5 3 3 0,4 4 1 0,-4 1 0 16,4-1-21-16,0 5-4 0,-4-1-1 0,-5 0 0 15,5 0-8-15,0 1 8 0,-5-5-8 0,0 8 8 16,-4-3 8-16,0 3 2 0,0 0 0 0,0 0 0 16,0 0 14-16,0 1 2 0,0-1 1 0,0 4 0 15,5 0-27-15,-1 4-8 0,1-4 0 0,-1 4 0 0,5 4 12 16,-5-8-2-16,5 0 0 0,-5-4 0 0,5 1-2 16,-5-5-8-16,-4 0 12 0,0-3-4 0,5 3 1 15,-5-8 0-15,0 5 0 0,-5-5 0 0,1-3-1 0,-5 3-8 16,1 1 12-16,-1-4-4 0,-9 3-8 0,1 1-12 15,-5 3 2-15,-5-4 1 16,-3 1-131-16,3-1-25 0,-21 13-6 16,9-13-493-16</inkml:trace>
          <inkml:trace contextRef="#ctx0" brushRef="#br0" timeOffset="1.40673E7">13217 11668 1382 0,'0'0'123'0,"0"0"-99"0,5-8-24 0,3 0 0 15,1 5 12-15,4-1-2 0,1 4-1 0,-1-4 0 16,-13 4 1-16,0 0 0 0,0 0 0 0,0 0 0 15,0 0-10-15,0 11 0 0,0 1 0 0,0 0 0 16,0-4-28-16,-5 3-2 0,5-11 0 0,0 0 0 16,0 0-2-16,0 0-1 0,0 0 0 0,9 8 0 0,-9-8 11 0,18 4 2 15,-5-4 1-15,4 0-330 16,1 0-67-16</inkml:trace>
          <inkml:trace contextRef="#ctx0" brushRef="#br0" timeOffset="1.40685E7">13862 11602 745 0,'0'0'32'0,"0"0"8"0,0 0-32 0,0 0-8 16,0 0 0-16,0 0 0 0,0-8 72 0,0 8 13 16,0 0 3-16,0 0 0 0,-4 0-35 0,-1-4-6 15,-3-4-2-15,-1 8 0 0,0 8-17 0,0-4-4 16,1 0-1-16,-1 0 0 0,-4 0-9 0,4 3-2 15,-4 1 0-15,0 0 0 0,4 0-3 0,4 0-1 16,-8 3 0-16,4 1 0 0,5 0 0 0,-5-4 0 16,5 3 0-16,-1-3 0 0,1 4-8 0,4-1 8 0,-4 1-8 0,4-12 8 15,4 12-8-15,0 0 12 0,-4-5-12 0,5 5 12 16,4-4-12-16,-5 4 0 0,5-5 0 0,0-3 8 16,4 4-8-16,0 0 0 0,-4-4 0 0,-1 4 8 15,6-8-8-15,-1 0 0 0,0 0 0 0,0 0 8 16,0 0-8-16,0 0 0 0,1-4 0 0,3 0 8 15,-4-4-8-15,9 4 0 0,-4-8 0 0,-1 5 0 16,1-1 0-16,-5-4 0 0,0 4-12 0,0-3 12 16,1-5-9-16,-6 0 9 0,1 1 0 0,-5-1 0 15,-4 1 19-15,5-5 10 0,-10 1 3 0,5 3 0 16,-4-4-24-16,4 5-8 0,-4-1 0 0,-5 1 0 16,9 7 0-16,-4 0 0 0,-1 0 0 0,1 0 0 0,-1 8 0 15,-8 0 0-15,4 0 0 0,-4 0 0 16,0 8-34-16,-9 0-6 0,5 0-2 0,-5 4-609 15</inkml:trace>
          <inkml:trace contextRef="#ctx0" brushRef="#br0" timeOffset="1.40694E7">14358 11524 1170 0,'-13'-12'52'0,"13"12"10"0,-5-8-50 0,5 8-12 0,0 0 0 0,0 0 0 15,0-8 52-15,0 8 7 0,0 0 1 0,0 0 1 16,0 0-32-16,0 0-6 0,0 0-2 0,0 0 0 15,0 0-21-15,0 0 0 0,0 0 0 0,0 16 0 16,5-4 0-16,-5 3 0 0,0 5 0 0,4-5 0 16,1 1 8-16,-1 0-8 0,0 7 8 0,1-3-8 15,-1-1 11-15,-4 4-3 0,5 1 0 0,-1-5 0 16,-4 1 4-16,4-1 0 0,-4-3 0 0,5 0 0 16,-5-1 1-16,0-3 1 0,0 0 0 0,0-12 0 0,0 11 3 0,0-3 1 15,0-8 0-15,0 12 0 16,0-12-10-16,0 0-8 0,0 0 12 0,0 0-12 0,0 0 13 15,0 0-4-15,0 0-1 0,0 0 0 0,0 0-8 0,0 0 0 16,0 0 0-16,0 0 8 0,0 0-8 0,0 0 0 16,0 0 0-16,0 0 0 0,-5-8 8 0,1 4-8 15,0-4 12-15,4 0-4 0,0 1 11 0,0-5 1 16,4-4 1-16,0 1 0 0,1-1-2 0,-1 1-1 16,0-5 0-16,5-3 0 0,0 3-2 0,0-3 0 15,4 3 0-15,0 1 0 0,5-5-16 0,4 1 0 16,-5 3 0-16,-4 1 0 15,0-1-31-15,1 9-9 0,-1 3-3 0,-4-4 0 0</inkml:trace>
        </inkml:traceGroup>
        <inkml:traceGroup>
          <inkml:annotationXML>
            <emma:emma xmlns:emma="http://www.w3.org/2003/04/emma" version="1.0">
              <emma:interpretation id="{CACA15FD-18D8-485B-9861-4491681DB001}" emma:medium="tactile" emma:mode="ink">
                <msink:context xmlns:msink="http://schemas.microsoft.com/ink/2010/main" type="inkWord" rotatedBoundingBox="17622,12645 18554,12574 18620,13436 17688,13507"/>
              </emma:interpretation>
              <emma:one-of disjunction-type="recognition" id="oneOf32">
                <emma:interpretation id="interp76" emma:lang="" emma:confidence="1">
                  <emma:literal>la</emma:literal>
                </emma:interpretation>
                <emma:interpretation id="interp77" emma:lang="" emma:confidence="0">
                  <emma:literal>l a</emma:literal>
                </emma:interpretation>
                <emma:interpretation id="interp78" emma:lang="" emma:confidence="0">
                  <emma:literal>. a</emma:literal>
                </emma:interpretation>
                <emma:interpretation id="interp79" emma:lang="" emma:confidence="0">
                  <emma:literal>S a</emma:literal>
                </emma:interpretation>
                <emma:interpretation id="interp80" emma:lang="" emma:confidence="0">
                  <emma:literal>I a</emma:literal>
                </emma:interpretation>
              </emma:one-of>
            </emma:emma>
          </inkml:annotationXML>
          <inkml:trace contextRef="#ctx0" brushRef="#br0" timeOffset="1.40709E7">16082 11828 1177 0,'0'0'52'0,"0"0"11"0,0 0-51 0,0 0-12 0,0 0 0 0,0 0 0 15,0 0 48-15,9-4 6 0,-5-8 2 0,5 8 0 16,9-3-29-16,-5-1-6 0,0 0-1 0,0-8 0 16,0 5 10-16,0-5 2 0,5 1 0 0,-5-5 0 15,0 1-7-15,0-1-1 0,-4 4 0 0,4-3 0 0,-4-1 13 0,0 1 3 16,-5-4 0-16,10-5 0 0,-10 1-26 0,0 0-5 15,1-1-1-15,3-3 0 0,-3 0-8 0,-1-4 0 16,1-4 0-16,-1 4 0 0,-4 0 0 0,4-4 8 16,-4 4-8-16,0 3 8 0,-4-7 0 0,0 8-8 15,-1 4 12-15,1 4-4 0,-1-1-8 0,-3 9 0 16,-1 3 0-16,0 0 0 0,0 4 0 0,1 4 0 16,-1 4 0-16,-4 4 0 0,4-4-11 0,0 4 11 15,0 0-8-15,1 8 8 0,-1-4 0 0,0 7 0 16,0 1 0-16,0-1 0 0,1 5-8 0,3-1 8 15,5 1-8-15,0 3 8 0,0 1 0 0,0-1 0 16,5 4 0-16,-5 1 0 0,4 3 0 0,0-4 0 16,1 0 0-16,-1 5 8 0,5-1 9 0,-5-4 3 15,5 4 0-15,0 1 0 0,0-1 9 0,4 0 3 16,-4-4 0-16,-1 4 0 0,6-3-16 0,-6 3-4 16,6-4 0-16,-1 4 0 15,-5-3-147-15,1-1-29 0,4 16-7 0,-13-16-1 0</inkml:trace>
          <inkml:trace contextRef="#ctx0" brushRef="#br0" timeOffset="1.40713E7">16806 11493 1396 0,'-4'-20'62'0,"4"12"13"16,4-3-60-16,-4 3-15 0,0-4 0 0,4 0 0 0,-8 5 25 0,4-1 3 15,0 0 0-15,-4 0 0 0,-1 4 12 0,-3-4 2 16,3 5 1-16,-4-1 0 16,5 8-33-16,-9-4-10 0,4 3 0 0,-4 1 0 0,4 4 22 0,-4 0-2 15,-5 0-1-15,-4 3 0 0,9 1-19 0,5 0-17 16,-6 3 3-16,1 1 1 0,0 4 13 0,4 3 0 16,0-4 0-16,1 1 10 0,-1-4-10 0,5-1 0 0,4 1 0 0,0 3 0 15,4-3 0-15,0-4 0 16,1 3-10-16,-1 1 10 0,0-8 0 0,1-1 15 15,8-3-2-15,0 4 0 0,0-8-13 0,1 0 0 16,-1-4 0-16,4 0 0 0,-4-4 0 0,5-3 0 16,-5-1 0-16,-4 0 0 0,4-3 21 0,0-1-1 15,-4-3-1-15,4-1 0 0,-4-3 13 0,0 3 2 16,-5 1 1-16,5 3 0 0,0 4-21 0,-1 1-4 16,1 3-1-16,0 4 0 0,0 4-9 0,-1 4 0 0,6 4-10 0,-6 3 10 15,6 5-11-15,-1 4 11 0,0-5-12 0,-4 12 12 16,4-3-14-16,4 7 4 15,-3 0 1-15,3 4-553 0,-4 0-110 0</inkml:trace>
        </inkml:traceGroup>
        <inkml:traceGroup>
          <inkml:annotationXML>
            <emma:emma xmlns:emma="http://www.w3.org/2003/04/emma" version="1.0">
              <emma:interpretation id="{D68C273D-A6D0-4067-868F-7B7992465C7E}" emma:medium="tactile" emma:mode="ink">
                <msink:context xmlns:msink="http://schemas.microsoft.com/ink/2010/main" type="inkWord" rotatedBoundingBox="19632,12827 21207,12707 21260,13405 19686,13525"/>
              </emma:interpretation>
              <emma:one-of disjunction-type="recognition" id="oneOf33">
                <emma:interpretation id="interp81" emma:lang="" emma:confidence="1">
                  <emma:literal/>
                </emma:interpretation>
              </emma:one-of>
            </emma:emma>
          </inkml:annotationXML>
          <inkml:trace contextRef="#ctx0" brushRef="#br0" timeOffset="5.30053E6">18569 11485 633 0,'0'0'28'0,"9"-12"6"0,-4 5-34 0,-1-5 0 15,-4 12 0-15,4-8 0 0,-4 8 80 0,5-12 10 16,-1 5 2-16,-4 7 0 0,0-12-36 0,0 12-6 16,5-8-2-16,-5 8 0 0,4-12-8 0,0 5-3 15,-4-5 0-15,5 4 0 0,-1 0-3 0,1 0-1 16,-1 1 0-16,-4-5 0 0,0 4 15 0,0 8 2 15,4-8 1-15,-4 1 0 0,0-1-13 0,0 8-2 0,-4-12-1 0,0 8 0 16,-1-4-12-16,-4 4-3 0,1 1 0 0,-1-1 0 16,-4 4-4-16,-1-4 0 0,1 4-1 0,-4 0 0 15,-1 4-2-15,1 0 0 0,-5 3 0 0,0 1 0 16,4 0-13-16,-4 0 8 0,-8 7-8 0,3 1 0 16,5 3 8-16,-8 5-8 0,-5 7 0 0,8-4 0 15,1 5 0-15,8 3 0 0,-8 0 0 0,0 0 0 16,-1 4 0-16,10-8 0 0,8 4 0 0,0-8 0 15,-4 1 0-15,9-5-8 0,4-3 8 0,4 3 0 16,0-7 0-16,5-5 0 0,-4 1 0 0,3-4 0 16,10-4 0-16,0-4 0 0,-5 0 0 0,9-8 0 15,8 0 0-15,1-4 12 0,-9-3-3 0,9-5-1 0,4-3-8 16,0-1 0-16,-4 1 9 0,4-8-9 0,-5 0 0 0,1-4 8 16,-5 3-8-16,1-3 0 0,-1 0 0 0,0 4 8 15,-4 0-8-15,-4 7 0 0,-5 1 0 0,0 4 0 16,-4 7 0-16,-5 0 0 0,1 4 17 0,-5 8-1 15,0 0 0-15,0 0 0 0,0 0-4 0,0 0-2 16,9 12 0-16,-5 4 0 0,-4-5-10 0,0 9 0 16,4-1 0-16,1-3 0 0,-1 0 0 0,-4 3 0 15,4-3 0-15,1 3 0 0,-1-7 0 0,5 0 0 16,0-5 0-16,0 1 0 0,-1 4 0 0,1-4 0 16,0-4 0-16,4-1 0 0,-4-6 0 0,4-1 0 0,0 4 0 15,0-8 0-15,0 0 0 0,1 0 15 16,-1 0-4-16,0-3-1 0,0 3-10 0,0-4 0 15,5-7 0-15,-1 3 0 0,1-3 0 0,4-5 0 16,-5-3 0-16,1 0-11 0,8-1 11 0,-4-3 0 0,5 4 8 0,-1-4-8 16,0 3 0-16,1 1 0 0,-1 0 0 15,0 3 0-15,5 1 0 0,0 3 0 0,-1-3 0 0,1 4-8 16,0 7 8-16,-1 0 0 0,1 8 0 0,-5 4 0 16,1 0 0-16,-5 4 0 0,0 8 8 0,0 3-8 15,-9 1 0-15,4 4 0 0,-8 3 0 0,0-4-8 16,-5 5 8-16,1-1 0 0,-5-3 8 0,0 3-8 15,-5-7 8-15,-4 3-8 0,1 1 8 0,-1-1-8 16,-4 1 14-16,0-5-2 0,-1 5 0 0,-7-5 0 16,-6 1 2-16,5-4 0 0,-4 3 0 0,-5-7 0 0,-4-4 10 15,4 4 1-15,1-8 1 0,3 4 0 0,-8-4-11 0,9-4-3 16,-9 0 0-16,9-4 0 0,-5-4-4 16,0 1-8-16,9-1 11 0,-9-4-11 0,5 1 0 0,4 3 0 15,0-3-12-15,5-1 3 16,-1 4-155-16,5-3-30 0,-5-20-6 0,18 7-2 15</inkml:trace>
        </inkml:traceGroup>
        <inkml:traceGroup>
          <inkml:annotationXML>
            <emma:emma xmlns:emma="http://www.w3.org/2003/04/emma" version="1.0">
              <emma:interpretation id="{B56109CC-C950-44A1-830A-1EF9EE242111}" emma:medium="tactile" emma:mode="ink">
                <msink:context xmlns:msink="http://schemas.microsoft.com/ink/2010/main" type="inkWord" rotatedBoundingBox="22291,11854 27121,11486 27241,13068 22411,13436"/>
              </emma:interpretation>
              <emma:one-of disjunction-type="recognition" id="oneOf34">
                <emma:interpretation id="interp82" emma:lang="" emma:confidence="1">
                  <emma:literal/>
                </emma:interpretation>
              </emma:one-of>
            </emma:emma>
          </inkml:annotationXML>
          <inkml:trace contextRef="#ctx0" brushRef="#br0" timeOffset="5.30475E6">21268 10892 864 0,'0'0'19'0,"0"0"4"0,8-4 1 0,1-7 0 0,0 3-24 0,0-4 0 16,0 4 0-16,-1-3 0 0,1 3 10 0,0-4-2 16,0 0-8-16,-1-3 12 0,1-1-12 0,-4 1 8 15,3-5-8-15,-3-3 0 0,-1-1 8 0,0 1-8 16,1-4 0-16,-1-1 0 0,1 1 20 0,-5 0-1 0,0-1-1 16,4-3 0-16,-8 0 19 0,4 0 4 15,-5 4 1-15,5-5 0 0,-9 1-13 0,5 0-2 16,-5 0-1-16,5 7 0 0,-5 1 2 0,0 3 0 0,1 1 0 15,-1 3 0-15,0 1-13 0,0 3-3 0,5 0 0 0,-5 8 0 16,0-3-12-16,9 7 11 0,-8 0-11 0,8 0 10 16,-9 4-10-16,0 3 0 0,0 1 0 0,0 4 0 15,5 3 0-15,-5 5 0 0,5-1 0 0,0 13 0 16,4 7 8-16,0 4 0 0,0 3 0 0,4 5 0 16,-4 0 28-16,4 7 4 0,-4 1 2 0,9 3 0 15,-5 1-5-15,5 3-1 0,0 0 0 0,0-3 0 16,0-1 11-16,-1-7 1 0,6-1 1 0,-6-3 0 15,5-4-17-15,-4-1-4 0,4-3-1 0,-4 0 0 16,-4 0-16-16,3-8-3 0,1 0-8 0,-5-3 12 0,-4-5-1 16,0 0-1-16,0 0 0 0,-4-3 0 0,-5-1-10 0,1 1-16 15,-6-1 4-15,-3-4 1 16,-1 1-36-16,1-4-7 0,-1-5-2 0,-4-3 0 16,5 0-89-16,-1 0-19 0,-17-4-3 0,9-4-1 15</inkml:trace>
          <inkml:trace contextRef="#ctx0" brushRef="#br0" timeOffset="5.30507E6">20759 11150 1324 0,'0'0'59'0,"4"-12"12"0,0 0-57 0,10 1-14 0,3-1 0 0,1 0 0 15,4 0 29-15,8 1 3 0,-3 3 1 0,3 0 0 16,10-4 27-16,-1 1 4 0,1 3 2 0,-1 4 0 16,-4 0-27-16,1 4-6 0,-6 0-1 0,1 0 0 31,-5 4-128-31,1 0-25 0</inkml:trace>
          <inkml:trace contextRef="#ctx0" brushRef="#br0" timeOffset="5.30535E6">21886 10998 633 0,'0'0'56'0,"-4"-4"-44"16,-1-4-12-16,-3 4 0 0,3 4 158 0,-8-4 30 16,0 4 5-16,0 4 2 0,0 0-84 0,0 4-17 15,-5-1-3-15,5 5-1 0,0 0-42 0,-1 3-9 16,1 5-2-16,5-1 0 0,-6-3-24 0,6 4-5 15,3-5 0-15,1 1-8 0,-1 3 12 0,5-7-12 16,0 4 12-16,0-5-12 0,5-3 0 0,-1 0 0 16,-4-8 0-16,9 8 0 0,0-4 0 0,0-4 12 15,-1 0-4-15,1 0-8 0,4-4 12 0,-4-4-4 0,0 0 0 0,0 0-8 16,4-3 17-16,-9-1-3 16,5-4-1-16,0 5 0 0,-5-1 11 0,5-4 1 15,-5 5 1-15,1-1 0 0,-1-4-10 0,-4 5-3 16,0-1 0-16,4 0 0 0,-4 0 5 0,0 5 1 15,-4-5 0-15,4 4 0 0,0 0 11 0,-4 1 2 0,4 7 1 16,0 0 0-16,0 0-33 0,0 0 0 0,-9 0 0 0,0 0 0 31,0 3-96-31,1 5-27 0,-6 4-5 0,-3 0 0 0</inkml:trace>
          <inkml:trace contextRef="#ctx0" brushRef="#br0" timeOffset="5.30567E6">22373 10276 1609 0,'13'-35'71'0,"-8"23"15"0,8-3-69 0,-4 7-17 15,-5-4 0-15,5 8 0 0,0 0 61 0,-1 4 9 16,-8 0 2-16,0 0 0 0,5 8-39 0,4 4-7 16,-5 3-2-16,0 9 0 0,-4 7-3 0,0 4-1 15,0 0 0-15,0 4 0 0,-8 4-3 0,3 0-1 16,1 0 0-16,4 4 0 0,-5 0 4 0,1-1 0 16,0 1 0-16,-1 4 0 0,5-8-10 0,-8 4-2 15,3-1 0-15,-4 1 0 0,5-4-8 0,0-4 0 16,-1 0 0-16,-4 0 0 15,1-8-83-15,-1 4-12 0,4-7-2 0,-3 3-773 0</inkml:trace>
          <inkml:trace contextRef="#ctx0" brushRef="#br0" timeOffset="5.30593E6">22838 10350 1792 0,'5'-15'40'0,"3"-5"8"0,-8-3 1 0,5 3 1 0,4 5-40 0,-5-1-10 0,5 8 0 0,-5 0 0 0,1 1 12 15,-1 3 1-15,5-4 0 0,-9 8 0 0,0 0-4 0,0 0-1 16,8 8 0-16,1 7 0 0,0-3-8 0,-5 11 12 16,-4 5-12-16,0 7 12 0,5 0 4 0,-5 4 2 15,4 8 0-15,-4 3 0 0,5 1 8 0,-5 0 2 16,4 3 0-16,-4 9 0 0,4-5-20 0,-4 1-8 15,5-1 0-15,-5 5 8 0,4-9-8 0,-4-3 0 16,-4-4 0-16,4 3-615 16,-9-11-117-16</inkml:trace>
          <inkml:trace contextRef="#ctx0" brushRef="#br0" timeOffset="5.30632E6">23308 10709 1796 0,'0'0'40'0,"0"-8"8"0,-5 0 1 0,5 8 1 0,0 0-40 0,0 0-10 0,0 0 0 0,0 0 0 16,0 0 8-16,9 8 0 0,-9 4 0 0,5 3 0 16,-5 5-8-16,0 3 0 0,0 1 0 0,0 3 0 15,0 8 0-15,0-4 0 0,0 1 0 0,0-1 0 16,4-4 0-16,-4 0 0 0,4-3 0 0,1-1 0 15,3-7 0-15,1 3 0 0,0-7 0 0,0-4 0 16,0 0 0-16,4-5 0 0,0-3 0 0,0-3 0 16,5-5 9-16,-1 0 0 0,1-4 0 0,-1-3 0 15,5-5 7-15,0-3 2 0,-9-1 0 0,0-3 0 16,5 0 8-16,-5-1 2 0,5 1 0 0,-1 0 0 0,-4 0-9 16,-4 3-2-16,0 5 0 0,-5 3 0 0,-4-3 23 15,-4 3 5-15,0 4 1 0,-5 4 0 0,-9 1-21 0,5 3-4 16,4 0-1-16,-8 8 0 0,-5 0-20 15,0 3 0-15,-4 1 0 0,4 4 8 0,-5 4-25 0,5-1-5 16,0 1-1-16,0 7-652 16,5-3-130-16</inkml:trace>
          <inkml:trace contextRef="#ctx0" brushRef="#br0" timeOffset="5.30699E6">23909 10689 1094 0,'4'-19'48'0,"1"7"11"0,-1 1-47 0,0 3-12 0,5-4 0 0,-5 4 0 16,1 0 168-16,-5 8 31 0,0 0 6 0,0 0 2 16,0 0-124-16,4 8-25 0,1 0-5 0,-1 4-1 15,0 7-35-15,-4 1-7 0,0 3-2 0,5 1 0 16,-1-1-8-16,-4 0 0 0,5 1 0 0,3-1 0 0,1-3 0 0,4-1 0 15,0 1 0-15,5-1 0 16,0-7 0-16,4 0-12 0,-5-5 2 0,9 1 1 16,1-8 9-16,-1 0 0 0,-4-4 0 0,-4-4 0 15,-1 1-12-15,1-1-3 0,4-4-1 0,-5-3 0 0,-4 3 16 16,0 0 0-16,1 0 0 0,-6 5 10 16,1-5 8-16,-4 4 2 0,-5 8 0 0,0 0 0 0,0 0 28 0,0 0 5 15,0 0 2-15,0 0 0 0,0 12-55 0,0-4 0 16,0 3-16-16,0 1 4 0,0 4 12 0,0-1 0 15,0-3 0-15,8 0 0 0,1 3 8 0,0-3 3 16,0 0 1-16,4-5 0 0,0 1-12 0,4-4 0 16,-3 0-10-16,-1 0 10 0,0-4 0 0,0-4 0 15,5 0 0-15,-5 0 10 0,0 0-2 0,-4 0 0 16,0-3 0-16,-9 7 0 0,8-8-8 0,1 4 8 16,0-4-8-16,0-4 8 0,-1 5 4 0,-3-1 0 15,-5 8 0-15,9-8 0 0,-5 0-12 0,5 0 0 16,-5-7 0-16,5 3 0 0,0-3 8 0,-1 3 0 15,-3-4 0-15,-1 1 0 0,5-9-8 0,-5 5 0 16,5-5 0-16,4 5 0 0,-4-5 28 0,4 1 3 0,-4 4 1 16,4-5 0-16,5 1-32 0,-5 3 0 0,9-3 0 0,-5 3 0 15,5 5 0-15,-4-1 0 0,-1 4 0 0,5 5 0 16,-4-1 0-16,-5 4 0 0,0 4 0 0,-4 4 0 16,-9-4-16-16,4 8 0 0,1-1 0 0,-1 9 0 15,1 0 0-15,-1 3 0 0,-8 1 0 0,4-1 0 16,-5 5 16-16,1-5 0 0,-1 1 0 0,-3 3 0 15,3-4 0-15,-4-3 0 0,1 0 0 0,-1-1 0 16,5 1 31-16,-5-4 0 0,0-5 0 0,0 5 0 16,0-8-31-16,-4 4 8 0,0-4-8 0,-4-4 0 15,-1 4 0-15,0-4 0 0,-3 0 0 0,-1 0 0 16,0-4 0-16,0 0 0 0,4 0 0 0,-4-4 0 16,5 8-144-16,-1-8-32 0,-17-11-7 0,-4-1-1 0</inkml:trace>
          <inkml:trace contextRef="#ctx0" brushRef="#br0" timeOffset="5.30799E6">21794 10877 910 0,'0'0'20'0,"5"-8"4"0,-1-4 0 0,0 4 3 0,1 4-27 0,-5 4 0 0,4-7 0 0,5 3 0 16,-5 0 67-16,-4 4 8 0,5-8 1 0,-5 8 1 15,0 0-17-15,0-4-4 0,4-4-1 0,-4 8 0 16,0 0-4-16,0 0-1 0,0 0 0 0,0 0 0 16,0 0-30-16,0 0-7 0,0 0-1 0,0 0 0 15,0 0 0-15,-9 0 0 0,0 0 0 0,-4 0 0 16,9 4 23-16,-5 0 4 0,-4 0 1 0,9 4 0 16,-5 4-32-16,0-1-8 0,5 5 0 0,-1 3 0 15,-4 1 8-15,5 3 0 0,0 1 0 0,-1-1 0 16,5 0-8-16,0 1 0 0,0-1 0 0,0 1 0 15,0-5 0-15,-4 1 8 0,4-1-8 0,0 1 8 0,0-5-8 16,4 5 0-16,-4-5 8 0,5-3-8 0,3 0 10 16,1-4-2-16,-9-8-8 0,9 3 12 0,0 5-12 0,4-8 0 15,5 0 8-15,-1-4-8 0,1-3 12 0,-1 3-1 16,5-4 0-16,0-4 0 0,0 4-11 0,0-7 12 16,0-1-12-16,0 1 12 0,0-5 6 0,-5 1 2 15,5-5 0-15,-9 5 0 0,5-1-12 0,-9 5-8 16,-1-5 9-16,1 1-9 0,-4-1 14 0,-5 4-3 15,0 1-1-15,-5-1 0 0,-4 5 2 0,1-1 0 16,-5-4 0-16,-1 1 0 0,-3 7-3 0,4-4 0 16,-5 4 0-16,1 1 0 0,-5 3-9 0,4 0 0 0,1 4 0 0,-1 0 8 15,5 4-8-15,-5-4 0 0,5 7-10 0,0-3 10 32,0 4-124-32,4 4-20 0,-4-4-3 0,4-1-1 0</inkml:trace>
          <inkml:trace contextRef="#ctx0" brushRef="#br0" timeOffset="5.3089E6">25440 10623 954 0,'0'0'20'0,"9"-4"5"0,-5 0 1 0,-4 4 2 0,4-4-28 0,-4 4 0 16,5-3 0-16,-1-1 0 0,5 0 64 0,0 4 7 15,-9 0 1-15,0 0 1 0,0 0-57 0,0 0-16 0,0 0 0 0,0 0 0 16,0 0 15-16,9 4-3 0,-1 3 0 0,1 1 0 16,0 0-12-16,-5 0-16 0,-4-8 3 0,9 4 1 15,-9-4 35-15,4 8 7 0,-4-8 2 0,0 0 0 16,5 11-4-16,-5-11 0 0,0 0 0 0,0 0 0 15,-9 12-9-15,0-4-3 0,1-4 0 0,-6-4 0 16,6 4 2-16,-6-1 0 0,1-3 0 0,0-3 0 16,9 3-5-16,-9-4-1 0,8 0 0 0,5 4 0 15,0 0 12-15,-9-8 1 0,9 0 1 0,-4 4 0 16,4 0-14-16,0-3-2 0,4-1-1 0,-4 0 0 16,5 0-9-16,4 0 0 0,-1 1 0 0,1-1 0 15,4 4 0-15,0-4 0 0,5 8 0 0,-5 0 0 16,-4 4 0-16,4 0 0 0,-4 0 0 0</inkml:trace>
          <inkml:trace contextRef="#ctx0" brushRef="#br0" timeOffset="5.30954E6">25379 11076 1148 0,'0'0'51'0,"0"0"10"0,0 0-49 16,0 0-12-16,0 0 0 0,0 0 0 0,8 0 44 0,5 3 7 0,-4-3 1 0,0 4 0 16,-9-4-23-16,13 4-4 0,-4-4-1 0,-9 0 0 15,9 8 13-15,-9-8 3 0,8 8 0 0,-8-8 0 16,0 0-26-16,0 0-5 0,0 0-1 0,0 0 0 16,0 0 16-16,-4 8 4 0,0-1 0 0,-5 1 0 15,9-8 4-15,-4 8 2 0,-10-4 0 0,1 4 0 16,9-8-16-16,4 0-3 0,-9 0-1 0,9 0 0 0,-9-4-6 0,9 4-8 15,0 0 11-15,-8-4-11 16,8 4 0-16,-5-8 0 0,5 0 0 0,0-3 0 0,5-1 0 16,3 0 12-16,-3-3-4 0,8-1-8 0,-4 0 14 0,-1 1-4 15,6-1-1-15,3 1 0 0,-4-5-9 0,0 8 8 16,1 5-8-16,3 3 8 0,-4 0 9 0,0 0 2 16,1 4 0-16,-1 4 0 0,-4 4-19 0,-1-1 0 15,1 5 0-15,0-4 0 0,-5 4 0 0,-4 3 0 16,5-3 0-16,-10 4 0 0,1-1 0 0,-1-3 0 15,-3 0 0-15,3-1 0 0,1 1 13 0,-5-4-4 16,-4 3-1-16,0-3 0 0,4 0-8 0,0 0-11 16,5-4 3-16,-5 4-596 15,5-5-120-15</inkml:trace>
        </inkml:traceGroup>
      </inkml:traceGroup>
    </inkml:traceGroup>
    <inkml:traceGroup>
      <inkml:annotationXML>
        <emma:emma xmlns:emma="http://www.w3.org/2003/04/emma" version="1.0">
          <emma:interpretation id="{FA1A22CE-0626-4494-996E-DDE161C5FA6D}" emma:medium="tactile" emma:mode="ink">
            <msink:context xmlns:msink="http://schemas.microsoft.com/ink/2010/main" type="paragraph" rotatedBoundingBox="604,15933 25689,14975 25762,16887 677,17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DB1BA9-195B-4F6C-8461-DD48285B30EA}" emma:medium="tactile" emma:mode="ink">
              <msink:context xmlns:msink="http://schemas.microsoft.com/ink/2010/main" type="line" rotatedBoundingBox="604,15933 25689,14975 25762,16887 677,17845"/>
            </emma:interpretation>
          </emma:emma>
        </inkml:annotationXML>
        <inkml:traceGroup>
          <inkml:annotationXML>
            <emma:emma xmlns:emma="http://www.w3.org/2003/04/emma" version="1.0">
              <emma:interpretation id="{8E64564E-A079-407D-8B32-ACF277799B4F}" emma:medium="tactile" emma:mode="ink">
                <msink:context xmlns:msink="http://schemas.microsoft.com/ink/2010/main" type="inkWord" rotatedBoundingBox="612,16156 5877,15955 5940,17591 675,17792"/>
              </emma:interpretation>
              <emma:one-of disjunction-type="recognition" id="oneOf35">
                <emma:interpretation id="interp83" emma:lang="" emma:confidence="0">
                  <emma:literal>(Divergencelessness)</emma:literal>
                </emma:interpretation>
                <emma:interpretation id="interp84" emma:lang="" emma:confidence="0">
                  <emma:literal>(Divergencelessness's)</emma:literal>
                </emma:interpretation>
                <emma:interpretation id="interp85" emma:lang="" emma:confidence="0">
                  <emma:literal>(Divergencelessness',)</emma:literal>
                </emma:interpretation>
                <emma:interpretation id="interp86" emma:lang="" emma:confidence="0">
                  <emma:literal>(Divergencelessness'')</emma:literal>
                </emma:interpretation>
                <emma:interpretation id="interp87" emma:lang="" emma:confidence="0">
                  <emma:literal>(Divergencelessness''s)</emma:literal>
                </emma:interpretation>
              </emma:one-of>
            </emma:emma>
          </inkml:annotationXML>
          <inkml:trace contextRef="#ctx0" brushRef="#br0" timeOffset="1.73432E6">-620 14628 403 0,'0'-11'36'0,"0"11"-36"16,0 0 0-16,0-8 0 0,0-4 91 0,0 12 11 16,0 0 2-16,0 0 1 0,0 0-25 0,0 0-4 15,-14-8-2-15,14 8 0 0,-4-8-35 0,4 8-7 16,0 0-2-16,0 0 0 0,0 0-7 0,0 0-2 16,0 0 0-16,0 0 0 0,0 0-21 0,-13 4 0 15,4 4 0-15,5 0 8 0,-5 0 0 0,0 3 0 16,5-3 0-16,-5 4 0 0,-4 4 6 0,4-1 2 15,0 5 0-15,0-5 0 0,-4 9 2 0,0-1 1 16,4 0 0-16,-8 9 0 0,4-1 8 0,4 0 1 0,-4 8 1 16,0 4 0-16,4-4-4 0,-4 4-1 0,-1 0 0 15,6 4 0-15,-1-1 2 0,0 1 0 0,0 8 0 16,-4-1 0-16,13-3 6 0,-9 0 2 0,1 3 0 0,8-3 0 16,-5-4 2-16,1-4 1 0,4 0 0 0,0-1 0 15,0-3-4-15,4-3-1 0,1-5 0 0,3 0 0 16,1 0-8-16,0-4-3 0,4 1 0 0,5-5 0 15,-5 1-9-15,9-1-1 0,-5-4-1 0,5 1 0 16,0-4-10-16,5-5 8 0,-6 1-8 0,6 4 8 16,-1-9-111-1,0 1-22-15</inkml:trace>
          <inkml:trace contextRef="#ctx0" brushRef="#br0" timeOffset="1.73512E6">-269 15342 680 0,'0'0'30'0,"0"-12"6"0,4 1-28 0,0-1-8 16,1-4 0-16,-1 5 0 0,9-5 40 0,-4 4 8 15,4-7 0-15,-4 3 1 0,4-3-5 0,0 3 0 16,0 0-1-16,-4 1 0 0,9-1 2 0,-9 1 1 15,4 3 0-15,-5-4 0 0,1 5 2 0,0-5 0 16,4 4 0-16,0 1 0 0,-4-1-4 0,0 0 0 0,0 1 0 0,-1 3 0 16,6-4-9-16,-1 4-3 0,0-3 0 0,-9 3 0 15,9-4-12-15,-4 4-4 0,0 0 0 0,-9 8 0 16,9-7-16-16,-9 7 10 0,0 0-10 0,0 0 8 16,0 0 4-16,17 4 1 0,-3 3 0 0,-1 5 0 15,-5 8 7-15,1 7 0 0,0 0 1 0,4 4 0 16,-4 8 7-16,4 0 0 0,-4 0 1 0,4 0 0 15,0 4-3-15,0-4-1 0,5 4 0 0,-1-4 0 16,5 0-13-16,-8-4-4 0,7 0 0 0,-3 0 0 16,-5-3-8-16,5-1 10 0,-5-4-10 0,0-4 10 15,0 1-2-15,0-5-8 0,1-3 12 0,-1 0-4 16,-5-1-8-16,1-3-17 0,0 0 4 0,0-1-598 16,0 1-119-16</inkml:trace>
          <inkml:trace contextRef="#ctx0" brushRef="#br0" timeOffset="1.73547E6">564 14944 1292 0,'0'0'28'0,"0"0"7"0,0 0 1 0,0 0 0 0,0 0-36 0,0 0 0 0,0 0 0 0,-4 8 0 15,-14 0 45-15,9-4 3 0,1 3 0 0,-1 5 0 16,0 0-13-16,-4 3-3 0,4 1 0 0,-8 4 0 16,3 3-11-16,-3 0-2 0,-1 5-1 0,-4 3 0 15,5 4 26-15,-14 0 4 0,5 4 2 0,-5 0 0 16,0 4-22-16,1 0-5 0,-1-4-1 0,0 4 0 15,-4-4-22-15,13 0 0 0,-8 0 0 0,8-4 0 16,4 0 16-16,-4-4-2 0,0 0 0 0,5 0 0 16,-5-3-14-16,4-1-16 0,1 0 3 0,-1-3 1 15,5-5-116-15,4 1-22 0,-17 15-5 16,17-16-1-16</inkml:trace>
          <inkml:trace contextRef="#ctx0" brushRef="#br0" timeOffset="1.73597E6">862 15459 403 0,'-4'4'36'0,"4"-4"-36"0,0-4 0 0,-9 0 0 16,9 4 137-16,0 0 21 0,-4-8 4 0,0 0 1 15,4 5-54-15,0-1-10 0,0-4-3 0,0 4 0 16,0 0-51-16,0 0-10 0,0 0-3 0,0 4 0 16,0 0 10-16,0 0 2 0,0 0 0 0,0 0 0 15,0 0-26-15,0 0-5 0,0 0-1 0,0 0 0 16,8 8 4-16,-8-8 1 0,0 0 0 0,9 16 0 16,-9-1 5-16,9 1 1 0,-9 3 0 0,0 5 0 15,0 3 8-15,-5 0 1 0,1 1 1 0,4-1 0 0,-9 0 5 16,5-3 1-16,0 3 0 0,4-4 0 0,0 1-25 15,0-1-5-15,4-7-1 0,0 3 0 0,-4-3-8 16,0-1 0-16,0 1 9 0,9-4-9 0,-9-1 8 0,0 1-8 16,0-12 10-16,4 8-10 0,-4-8 0 15,5 8 0-15,-5-8-13 0,0 0-610 16,9 11-121-16</inkml:trace>
          <inkml:trace contextRef="#ctx0" brushRef="#br0" timeOffset="1.7369E6">1213 15178 460 0,'0'-15'20'0,"0"15"5"0,0-8-25 0,5-4 0 15,4-4 0-15,-5 5 0 0,0-1 172 0,1-4 28 16,-1 5 7-16,5-1 1 0,-5 4-104 0,1 0-20 0,3 1-4 0,-3-1 0 16,-5 8-17-16,0 0-3 0,0 0-1 0,0 0 0 15,0 0-36-15,0 0-7 0,0 0-2 0,9 12 0 16,-5-1-6-16,0 1 0 0,1 4-8 0,-1-1 12 16,-4 5 0-16,5-1 0 0,3 1 0 0,-3-1 0 15,3 5 4-15,1-1 0 0,-4 0 0 0,-1 5 0 16,9-5 19-16,-8 4 4 0,-1-3 1 0,0 3 0 15,1-7-32-15,-1 3-8 0,1-4 0 0,-1 1 0 16,-4-5 14-16,4 5 2 0,-4-1 0 0,0-3 0 16,0 0-7-16,5-1-1 0,-1-7 0 0,-4 8 0 15,0-5 4-15,0 1 0 0,0-4 0 0,0-8 0 16,0 0-12-16,9 8 0 0,-9-8 0 0,0 7 0 16,0-7 0-16,0 0 0 0,0 0 0 0,0 0 0 15,0 0 0-15,0 0 8 0,0 0-8 0,9 8 8 16,4-4-8-16,0 0 0 0,-13-4 0 0,0 0 8 15,0 0-8-15,9 4 0 0,-9-4 0 0,0 0 0 16,0 0 0-16,0 0 0 0,0 0 8 0,0 0-8 0,0 0 11 16,0 0-3-16,8-4-8 0,-8 4 12 0,9-8 0 15,4 0-1-15,-13-3 0 0,5-1 0 0,-1 0 1 16,1-3 1-16,-1 3 0 0,0-4 0 0,5 5-13 0,-4 3 11 16,-1-4-11-16,0 1 10 0,5-1-10 0,-9 0 0 15,4 4 0-15,1 1 8 0,-1-9-8 0,5 4 12 16,-9-3-12-16,0-1 12 0,0-3 1 0,4 3 1 15,1-3 0-15,-5-1 0 0,4 1-1 0,-4-1 0 16,0-7 0-16,9 3 0 0,-5 1-5 0,5-8 0 16,-4 0-8-16,8-1 12 0,0 1-12 0,-4-4 8 15,4 0-8-15,0 0 0 0,4-4 8 0,-3 4-8 0,3 0 0 0,-4 3 0 16,5 5 0-16,-5 0 0 0,0 0 0 0,5-1-10 31,-5 9-18-31,0-1-3 0,-4 9-1 0,0-1 0 16,-1 0-132-16,-3 8-26 0,-5 4-6 0</inkml:trace>
          <inkml:trace contextRef="#ctx0" brushRef="#br0" timeOffset="1.73753E6">2126 15042 633 0,'0'-12'56'0,"0"8"-44"0,-4 0-12 0,4-8 0 15,0 5 130-15,4-1 24 0,-4-4 5 0,9-3 1 16,-5 3-54-16,5 0-10 0,0-3-3 0,4-1 0 16,-4 0-30-16,-1 5-7 0,6-5 0 0,-1 4-1 15,-5-3-13-15,6 7-2 0,-6-4-1 0,1 4 0 16,-9 8-8-16,9-7-2 0,0 3 0 0,-9 4 0 0,0 0-13 0,13 4-2 15,-4 0-1-15,-1-1 0 0,1 9-13 0,0 0 0 16,4 7 8-16,0 1-8 0,1-1 0 0,-1 5 0 16,4-1 0-16,1 4 0 0,-5 1 0 0,4 3 0 15,1-4 8-15,0 1-8 16,-5-1 16-16,9 0-4 0,-9-3 0 0,4 3 0 0,1-4 8 0,-1 5 0 16,1-5 1-16,-5-4 0 0,5 1-7 0,-5-4-2 15,4 3 0-15,-8-3 0 0,4-1-4 0,-4 1-8 16,4-4 11-16,-4 3-11 15,-13-7-155-15,4 4-37 0</inkml:trace>
          <inkml:trace contextRef="#ctx0" brushRef="#br0" timeOffset="1.73782E6">2810 14741 921 0,'-13'-4'82'15,"0"1"-66"-15,13 3-16 0,0 0 0 0,-9 0 123 0,1 3 21 0,3 5 4 0,-4 0 0 16,5 4-56-16,-5 3-12 0,-8 1-3 0,3 7 0 16,-3 9-17-16,-1 3-3 0,-4 4-1 0,1 0 0 15,-1 0-12-15,-5 0-2 0,1 4-1 0,-5-4 0 16,5 3-13-16,-5 1-2 0,0 0-1 0,1 0 0 15,-1-4-7-15,5 0-2 0,-5 0 0 0,9-4 0 16,-9 0-16-16,9 0 8 0,0-3-8 0,9-1 0 16,5-4-77-16,3-4-23 0,1-3-4 0</inkml:trace>
          <inkml:trace contextRef="#ctx0" brushRef="#br0" timeOffset="1.73966E6">2218 14453 403 0,'0'0'36'0,"0"0"-36"15,0 0 0-15,0 0 0 0,0 0 76 0,0 0 9 0,0 0 2 0,0 0 0 16,0 0-9-16,9-8-2 0,-5 0 0 0,1 0 0 16,-5 8 16-16,0 0 4 0,0 0 0 0,8-4 0 15,-8 4-26-15,0 0-5 0,0 0-1 0,0 0 0 16,0 0-30-16,9-3-6 0,-9 3-2 0,13 0 0 16,-4 0-6-16,-9 0 0 0,18 3-1 0,-5-3 0 15,4 0 8-15,1 4 1 0,0-4 1 0,-1 0 0 16,9-4 0-16,1 4 0 0,-1-3 0 0,9-1 0 15,-4-4-6-15,4 0-2 0,4 0 0 0,5 0 0 16,-4 1-4-16,-5 3-1 0,-9-4 0 0,1 0 0 16,3 4-6-16,-8-4-2 0,-4 5 0 0,-1-1 0 15,-4 4-8-15,5 0 0 0,-5-4 9 0,-13 4-9 0,0 0 0 16,9 4 0-16,4-4 0 0,-13 0 8 0,0 0-8 0,0 0-15 16,9 11 4-16,-5 5 1 15,1-4-139-15,-5-1-28 0,0 5-6 0</inkml:trace>
          <inkml:trace contextRef="#ctx0" brushRef="#br0" timeOffset="1.73881E6">3109 15350 115 0,'0'0'10'15,"0"0"-10"-15,0 0 0 0,0 0 0 0,0 0 217 0,0 0 42 16,0 0 8-16,4-8 1 0,1 0-139 0,-5 8-28 16,4-8-5-16,-4 8-2 0,9-7-40 0,-1-1-8 15,6 4-2-15,-6-4 0 0,1 0-19 0,4 4-4 16,5 0-1-16,-5 1 0 0,-4-1-9 0,0 0-3 15,4 4 0-15,0 0 0 0,0 4-8 0,0 0 8 16,-13-4-8-16,5 11 8 0,8-3 0 0,-13 0-8 16,-5 4 12-16,1-1-4 0,4 5 17 0,-9-1 3 15,-4 5 1-15,0-1 0 0,-5 1-4 0,1 3-1 16,4 1 0-16,-9 3 0 0,0-4-8 0,0 5-1 16,4-5-1-16,5 4 0 0,-9-3 3 0,9-1 1 15,0-7 0-15,4 3 0 0,0 1-3 0,1-1-1 0,-1-3 0 16,0-4 0-16,13-1-4 0,-8-3-1 0,4 4 0 15,0-12 0-15,0 0-9 0,13 8 0 0,5-8 9 0,-1-4-9 16,1 0 0-16,8 0 8 0,14-8-8 0,-5-3 0 31,-9-1-66-31,9-4-18 0,5-3-3 0,-1 0-770 0</inkml:trace>
          <inkml:trace contextRef="#ctx0" brushRef="#br0" timeOffset="1.74087E6">3635 14753 748 0,'0'0'67'0,"5"-8"-54"0,-10 0-13 0,5 8 0 16,9-3 70-16,-9 3 11 0,0 0 3 0,0 0 0 15,0 0-34-15,0 0-6 0,0 0-2 0,0 0 0 16,0 0-12-16,0 0-2 0,13 3-1 0,-4 5 0 16,0 4 12-16,4 0 2 0,-4-1 1 0,4 5 0 15,-4 0 0-15,-1 3 0 0,-3 1 0 0,3-1 0 16,6 4-9-16,-6 1-1 0,-3-1-1 0,4 5 0 0,-1-1-8 0,1-4-2 15,-4 1 0-15,-1-1 0 0,-4 0 6 0,4 5 1 16,5-9 0-16,0 5 0 0,-9-1-11 16,9 0-1-16,4-3-1 0,0-1 0 0,0-3-15 0,-4-4 8 15,0 3-8-15,-1-3 0 0,6-4 22 0,-6 0-2 16,-8-8 0-16,0 0 0 0,9 4-20 0,0 3 0 16,-9-7 0-16,0 0 0 0,0 0 24 0,0 0 0 15,0 0 0-15,0 0 0 0,0 0 0 0,0 0 0 16,0 0 0-16,0 0 0 0,0 0-7 0,0 0-1 15,0 0 0-15,0 0 0 0,0 0-16 0,-4 4 0 16,-1 4 0-16,5-8 0 0,5 8 0 0,-5-8 0 16,0 0 0-16,0 0 0 0,8 8 0 0,-8-8 0 0,0 0 0 0,0 0 0 15,0 0 0-15,0 0 0 0,0 0 0 0,0 0 0 16,-8 7 0-16,3-3 0 0,5-4 0 0,0 0 0 16,0 0 0-16,0 0 0 0,0 0 0 0,0 0 0 15,5 8 0-15,-5-8-16 0,0 0 4 0,0 0 0 16,8 8 12-16,-8-8 16 0,0 0-3 0,0 0-1 15,0 0-12-15,0 0 0 0,0 0 0 0,0 0 0 16,0 0 0-16,0 0-16 0,0 0 3 0,0 0 1 16,0 0 12-16,0 0 12 0,0 0-3 0,0 0 0 15,0 0-1-15,0 0-8 0,0 0 12 0,0 0-4 16,0 0-8-16,0 0 0 0,0 0 0 0,0 0 8 0,0 0-8 16,0 0 0-16,0 0 0 0,0 0 0 0,0 0 0 15,0 0 0-15,0 0 0 0,0 0 8 0,-4 8-8 0,4-8 0 16,0 0 0-16,0 0 0 0,0 0 0 0,-4 8 0 15,4-8-12-15,0 0 12 0,8 7 0 0,-8-7 0 16,0 0 0-16,0 0 0 0,5 4 0 0,-5-4 0 16,0 0 0-16,0 0 0 0,0 0 0 0,0 0 0 15,0 0 0-15,0 0 0 0,0 0 0 0,0 0 0 16,8 8 0-16,-8-8 0 0,0 0 0 0,0 8 0 16,0-8 0-16,0 0 0 0,5 12 0 0,-5-12 0 15,0 0 0-15,0 0 0 0,9 3 0 0,-9-3 0 16,0 0 0-16,0 0 0 0,0 0 0 0,0 0 0 0,0 0 0 15,0 0 0-15,0 0 0 0,0 0 0 0,0 0 0 16,0 0 0-16,0 0 0 0,0 0 0 0,0 0 0 0,8-3 0 16,-8 3 0-16,9-12 0 0,-4 4 0 0,3 0 0 15,10 4 0-15,-5-3 0 0,-9-5 8 0,1 0-8 16,8-3 0-16,-4 3 0 0,-9-4 0 0,0 5 0 16,0-9 0-16,4 4 0 0,-4 1 11 0,0-5-11 15,-4 5 11-15,4-5-11 0,4-3 12 0,1-1-12 16,3 5 17-16,-8-8-3 0,5-1-1 0,-1 1 0 15,5-4-13-15,-9 0 0 0,0-4 8 0,9 3-8 16,8 1 12-16,-4 4 0 0,-13 0 0 0,5 3 0 16,12 1-12-16,-4-1-16 0,-4 1 3 0,-4 3 1 15,8 1 12-15,-4 7 16 0,4-3-3 0,-5 3-1 16,-3 0-12-16,4 4-18 0,4-3 4 0,0 7 1 16,-4-4-53-16,0 4-10 0,-9 4-3 0,0 0-895 15</inkml:trace>
        </inkml:traceGroup>
        <inkml:traceGroup>
          <inkml:annotationXML>
            <emma:emma xmlns:emma="http://www.w3.org/2003/04/emma" version="1.0">
              <emma:interpretation id="{BEE1B103-F8EC-4A17-912D-F356852583C0}" emma:medium="tactile" emma:mode="ink">
                <msink:context xmlns:msink="http://schemas.microsoft.com/ink/2010/main" type="inkWord" rotatedBoundingBox="6232,15905 8446,15821 8507,17393 6292,17477"/>
              </emma:interpretation>
            </emma:emma>
          </inkml:annotationXML>
          <inkml:trace contextRef="#ctx0" brushRef="#br0" timeOffset="1.74272E6">5070 14675 518 0,'0'0'46'0,"0"0"-37"0,0 0-9 0,0 0 0 16,0 0 112-16,0 0 20 0,9-8 4 0,-9 0 0 15,0 5-58-15,0 3-12 0,4-8-2 0,-4 8-1 16,-4-12 0-16,4 4 0 0,-5 0 0 0,1 1 0 16,-1-1-14-16,1 0-2 0,0 0-1 0,-1 4 0 15,1-3-14-15,0 3-2 0,-5 0-1 0,4 0 0 16,5 4-9-16,-4-4-3 0,-5 4 0 0,-4-4 0 0,4 4-17 0,0 0 0 15,-4 0 0-15,0 4 0 0,0-4 0 0,-5 4 0 16,5 0 0-16,0-4 0 0,0 4 0 0,4 0 0 16,-8-1 0-16,3 5 0 0,1-4 0 0,5 0 0 15,-6 4 0-15,10 0 0 0,-9 3 0 0,0-3 0 16,0 4 0-16,-1 0 0 0,1-1 0 0,0 1 0 16,0 4 0-16,0-5 0 0,0 5 0 0,4 3 0 15,0-3 0-15,0 0 0 0,0-1-9 0,5 1-3 16,0-1 0-16,8 1 0 0,0 0 12 0,1-1 14 15,4-3-3-15,-1 3-1 0,6 1-10 0,-1-4 0 16,0-1 0-16,0-3 8 0,5 0-8 0,-5 0 0 16,4-4 0-16,-4 0 0 0,5 0 0 0,0-4 0 15,-1-4 0-15,5 0 0 0,-4 0 12 0,4-8-4 16,-1 0 0-16,-3-3 0 0,0-1-8 0,3 1 10 16,-3-5-10-16,0 1 10 0,-5 3 10 0,4-7 1 0,1-5 1 15,-1 1 0-15,1 0-11 0,-5 3-3 0,0-3 0 16,0 4 0-16,1-1-8 0,-1 5 0 0,0-1 0 0,-4 5 0 15,-1-1 0-15,-3 4 0 0,-1 5 0 0,-4-1 0 16,0 0 8-16,0 8-8 0,0 0 8 0,0 0-8 16,0 0 15-16,0 0-3 0,-9 0 0 0,1 0 0 15,-1 4-4-15,0 4-8 0,0-1 11 0,1 5-11 16,-1 4 0-16,0-5 0 0,5 5 0 0,-5-4 0 16,4 7 0-16,-3-3 0 0,3 3 0 0,1 1 0 15,-9-1 12-15,8 1-12 0,-3-1 12 0,-1 5-12 16,0 3 12-16,0 0-12 0,1 5 12 0,-1-1-12 15,-4 0 18-15,-1 0-3 0,6 4-1 0,-6-4 0 16,1 1-3-16,0-1-1 0,0 0 0 0,-5 0 0 0,5 0-10 16,-4 1 0-16,-1-1 0 0,5 4 8 0,0-8-8 15,0 1 0-15,0 3 9 0,4-4-9 0,0-7 0 0,5 3-13 16,-10-4 1-16,6 1 1 0,3-5 21 0,-3 1 4 16,3-4 1-16,1-4 0 0,-5-1-15 0,9-7 11 15,0 0-11-15,0 0 10 0,0 0-10 0,0 0 10 16,0 0-10-16,0 0 10 0,0 0-2 0,0 0-8 15,0 0 12-15,0 0-4 0,0 0-8 0,0-4 0 16,0-3 0-16,4-1 0 0,1 0 0 0,-5 0 0 16,4 0 0-16,1 1 0 0,-1-5 0 0,0 0 0 0,-4 1 0 15,5-5 0-15,3 0 0 0,-3 1 0 0,4-1 0 16,-5 1 0-16,0-1 0 0,5 4 0 0,0-3 0 16,0 3 0-16,-5 0 0 0,5 1 0 0,4-1 0 0,-4 4 0 15,-5 0 10-15,-4 8-10 0,9-4 12 0,4 4-12 16,-4 0 0-16,0 4-14 0,-9-4 1 0,8 4 0 15,6 4 13-15,-6 0 0 0,-3 0 0 0,4 3 0 16,-1-3 0-16,1 4 0 0,-5 3 0 0,1-3 0 16,4 0 0-16,-1 0 0 0,1-1 0 0,0 5 0 31,0-4-132-31,4 3-20 0,0-7-4 0</inkml:trace>
          <inkml:trace contextRef="#ctx0" brushRef="#br0" timeOffset="1.74446E6">5452 15287 500 0,'0'0'22'0,"0"0"5"0,0 0-27 0,0 0 0 0,0 0 0 0,0 0 0 16,0 0 50-16,0 0 5 0,0 0 1 0,0 0 0 0,0 0 4 0,0 0 2 15,0 0 0-15,0 0 0 0,0 0-13 0,0 0-2 16,0 0-1-16,0 0 0 16,0 0-14-16,0 0-2 0,0 0-1 0,0 0 0 0,0 0 7 0,0 0 0 15,0 0 1-15,0 0 0 0,0 0-23 0,0 0-5 16,0 0-1-16,0 0 0 0,0 0-8 0,0 0 0 15,0 0-12-15,0 0 12 0,0 0 0 0,0 0 10 16,0 0 1-16,0 0 0 0,0 0 6 0,0 0 2 16,0 0 0-16,0 0 0 0,0 0 20 0,0 0 4 15,0 0 1-15,0 0 0 0,0-7-15 0,0 7-2 16,0 0-1-16,0 0 0 0,0 0-15 0,0 0-3 16,0 0-8-16,0 0 12 0,0 0-12 0,0 0 0 15,0 0 0-15,0 0 0 0,0 0-13 0,0 0 1 0,0 0 0 0,0 0 0 16,0 0 12-16,0 0 16 0,0 0-3 0,0 0-1 15,0 0 8-15,0 0 2 0,0 0 0 0,0 0 0 16,0 0-22-16,0 0 0 0,0 0 0 0,0 0 0 16,0 0 9-16,0 0 1 0,0 0 0 0,0 0 0 15,0 0-10-15,0 0 0 0,0 0 0 0,0 0 0 16,0 0 0-16,0 11 0 0,0-11 0 0,0 8 0 16,4 8 0-16,-4-5 0 0,-4 1 0 0,4 4 0 15,0-1 0-15,0-3 10 0,0 4-1 0,-5-5 0 16,5 5 2-16,0-1 0 0,-9 1 0 0,5 3 0 15,0-7 0-15,-1 4 0 0,5-1 0 0,-4 1 0 16,-5 3 1-16,5-3 1 0,4-4 0 0,-5 3 0 16,1-3-13-16,-1 0 11 0,5 3-11 0,0-3 10 15,0 0-2-15,0-12-8 0,-4 11 12 0,4-11-4 16,0 0 3-16,0 0 0 0,0 0 0 0,0 0 0 16,0 0 0-16,0 0 0 0,0 0 0 0,0 12 0 0,0-12 4 15,0 0 1-15,0 0 0 0,0 0 0 0,0 0 2 0,0 0 1 16,0 0 0-16,0 0 0 0,0 0-11 0,0 0-8 15,0 0 9-15,0 0-9 0,0 0 0 0,0 0 0 16,-4 8 0-16,4-8 0 16,0 0-16-16,0 0-8 0,0 0-3 0,0 0 0 15,0 0-123-15,0 0-25 0,0 0-5 0,0 0-592 0</inkml:trace>
          <inkml:trace contextRef="#ctx0" brushRef="#br0" timeOffset="1.74614E6">5601 14250 172 0,'4'-8'8'0,"-4"8"1"0,4-4-9 0,1 0 0 0,-1 4 0 0,1-7 0 16,-1-1 154-16,0 4 29 0,-4 4 5 0,0 0 2 15,5-8-103-15,-1 4-21 0,-4 4-4 0,0 0-1 16,0 0-19-16,0 0-4 0,0 0-1 0,0 0 0 16,5-8-1-16,-5 8 0 0,0 0 0 0,0 0 0 15,0 0-5-15,0 0-2 0,8 8 0 0,1 0 0 16,0 4-4-16,0 3-1 0,-1 1 0 0,1 3 0 15,0 1-4-15,4-5-2 0,-4 5 0 0,4-1 0 16,-4 5 2-16,0-5 0 0,4 5 0 0,-4-5 0 16,4 1 0-16,-4 3 1 0,-1 1 0 0,1-1 0 15,0 0 0-15,-5 1 0 0,5-1 0 0,0 8 0 16,0-3-5-16,-5 3 0 0,5-4-1 0,-1 4 0 16,-3-3 22-16,-1 3 5 0,1-4 1 0,-1 4 0 15,-4-3-27-15,4-1-6 0,-4 4-1 0,0-4 0 16,0 5 10-16,-4-5 1 0,4 0 1 0,-4-3 0 0,-1 3-3 15,1-4-1-15,4 1 0 0,-5-5 0 0,1 5-5 16,0-1-2-16,-1-3 0 0,-3-1 0 0,3 1-2 16,-4-1 0-16,5-3 0 0,0 3 0 0,-5-3 2 0,4 3 0 15,-3-3 0-15,3-4 0 0,-3 3-10 0,3-3 12 16,-4 0-12-16,5-1 12 0,0 1-12 0,-1-4 0 16,-4 3 9-16,5-3-9 0,0 0 0 0,-1 0 8 15,5 3-8-15,-4-3 0 0,4-8 0 0,-5 8 9 16,1 0-9-16,0 0 0 0,-1-1 8 0,-3 5-8 15,8-4 0-15,-5 0 0 0,-4 3 8 0,5 1-8 16,-5-4 0-16,0 4 0 0,5 3 0 0,-5-3 0 16,1 0 0-16,3 3 0 0,-4-7 8 0,1 8-8 0,-1-5 9 15,4 1-9-15,-3 0 8 0,3-1-8 16,1-3 0-16,-1 0 9 0,-3 0-9 0,8-8 0 0,0 0 9 16,0 0-9-16,0 0 0 0,0 0-18 0,0 0 3 0,0 0 1 31,0 0-116-31,0 0-23 0</inkml:trace>
          <inkml:trace contextRef="#ctx0" brushRef="#br0" timeOffset="1.74906E6">6496 14543 115 0,'0'0'0'0,"0"0"10"0,0 0-10 0,0 0 0 0,0 0 0 0,4-4 0 16,5-4 154-16,-9 8 29 0,4-4 5 0,-4 4 2 15,9-4-114-15,-5-4-22 0,5 4-5 0,-4 0-1 16,-5 4 4-16,4-3 1 0,0-5 0 0,-4 8 0 16,0 0 5-16,0 0 1 0,0 0 0 0,0 0 0 15,0 0-5-15,0-8-1 0,0 8 0 0,0 0 0 16,0 0-37-16,0 0-8 0,0 0-8 0,0 0 11 15,0 0-11-15,0 0-14 0,0 0 3 0,0 0 1 16,0 0 10-16,0 0 0 0,0 0 0 0,0 0 0 16,-4 12 0-16,0-1 0 0,-1 1 0 0,-4 4 0 0,1-5 12 15,3 9 5-15,1-1 1 0,-5 9 0 0,0 3 3 16,1 0 1-16,-1 5 0 0,-4 3 0 0,4 0 4 0,-4 0 1 16,0 4 0-16,-1 0 0 0,1 0-9 0,4 0-2 15,-4-4 0-15,-4 4 0 0,4-4 7 0,-1-4 1 16,6 0 0-16,-6 0 0 0,6-7-4 0,-6 3 0 15,10-8 0-15,-5-3 0 16,1 3-5-16,3-7-2 0,-4 0 0 0,1-1 0 0,3 1-5 0,-4-8-8 16,5 3 11-16,-5-3-11 0,5-4 15 0,0 4-4 15,-1-4-1-15,5-4 0 0,0 0-2 0,0 0 0 16,-4 8 0-16,4-8 0 16,0 0-8-16,0 0 0 0,0 0 0 0,0 0 0 0,0 0 0 0,0 0 8 0,0 0-8 0,0 0 8 15,0 0-8-15,0 0 0 0,0 0 0 0,0 0 0 16,0 0 0-16,0 0 0 15,0 0 0-15,0 0-11 0,-5 4 11 0,5-4 0 0,0 0 8 0,0 0-8 16,-8 3 0-16,8-3 0 0,0 0 0 0,0 0 0 16,0 0 0-16,0 0 0 0,0 0 0 0,0 0 0 15,0 0 0-15,0 0 0 0,0 0 0 0,0 0 0 16,0 0 0-16,0 0 0 0,0 0 0 0,0 0 0 16,0 0 0-16,4-11 0 0,-4-1 0 0,4 0-8 15,-4-3 8-15,5-1 0 0,-5-3 0 0,4 3 0 16,1-4 0-16,-1 1 0 0,0-5 8 0,5 1-8 15,-5-1 0-15,5 1 0 0,0-4 0 0,4 3 0 16,-4-3 0-16,4 0 0 0,-4-1 0 0,4-3 0 0,0 0 0 16,0-4 0-16,-4 3 0 0,4-3 0 0,0 0 0 15,5 4-10-15,-5 3 10 0,0-3 0 0,5 8-10 16,-5-1 10-16,0 1-8 0,-4 7 8 0,0-3 0 0,4 3 0 16,-4 0 0-16,-5 5 0 0,5-1-8 0,0 0 8 15,-5 0-8-15,0 5 8 0,5-5 0 0,-4 4 0 16,-1 0 0-16,0 0 8 0,5 1-8 0,-4-5 0 15,-1 4 0-15,5 4 0 0,-1-4 0 0,-3 4 0 16,4 1 0-16,-5-1 0 0,0-4 0 0,5 4 0 16,0 0 0-16,0 0 0 0,-9 4 0 0,4-8 0 15,0 0 0-15,5 5 0 0,-4-5 0 0,-1 4 0 16,0 0 0-16,5 0 0 0,-4-4 0 0,-5 8 0 16,0 0 0-16,0 0 0 0,4-4 0 0,5-4 0 15,-9 8 0-15,0 0 0 0,4 0 0 0,-4 0 0 0,0 0 0 0,0 0 0 16,0 0 0-16,0 0 0 0,5 0 0 0,-5 0 0 15,0 0 0-15,0 0 0 0,0 0 0 0,0 0-8 16,8 4 8-16,1 0 0 0,-9-4 0 0,4 12 0 16,1-4 0-16,4 0 0 0,-1-1 0 0,-3 1 0 15,4 4 0-15,-5 4 0 0,0-9 0 0,1 9 0 16,3 0 0-16,1 3 0 0,-9-3 0 0,5 3 0 16,-5 1 8-16,4-1 0 0,0 5 0 0,1-1 0 15,-1 1 19-15,-4 3 4 0,5-3 1 0,-1 3 0 16,-4 0-11-16,4 1-1 0,-4-1-1 0,5 4 0 15,-5-3 20-15,4 3 4 0,1-4 1 0,-1 1 0 16,0-5-28-16,-4 4-6 0,5-7-1 0,-5 3 0 0,4 1-9 16,0-5 0-16,1 1 9 0,-5-4-9 0,4-1 12 15,1 1-3-15,-5-5 0 0,4 1 0 0,-4 0 3 16,4 0 0-16,-4-5 0 0,0-3 0 0,5 4-12 0,-5-8 0 16,0 0 0-16,4 8 0 0,-4-8 0 0,0 8 0 15,0-8 0-15,0 8 0 0,0-8 0 0,0 0 0 16,0 0 0-16,0 0 0 0,0 7 0 0,0 1-17 15,0 4 4-15,-4-4 1 16,-1 4-189-16,1-1-38 0,-9 9-7 0,13-20-2 0</inkml:trace>
        </inkml:traceGroup>
        <inkml:traceGroup>
          <inkml:annotationXML>
            <emma:emma xmlns:emma="http://www.w3.org/2003/04/emma" version="1.0">
              <emma:interpretation id="{71E41FC2-BF48-4EFA-BBA9-9C6427995A78}" emma:medium="tactile" emma:mode="ink">
                <msink:context xmlns:msink="http://schemas.microsoft.com/ink/2010/main" type="inkWord" rotatedBoundingBox="9049,15649 11701,15547 11767,17286 9115,17387"/>
              </emma:interpretation>
            </emma:emma>
          </inkml:annotationXML>
          <inkml:trace contextRef="#ctx0" brushRef="#br0" timeOffset="1.75009E6">7807 14230 403 0,'0'0'36'0,"0"0"-36"0,0 0 0 0,0 0 0 0,0 0 71 0,0 0 7 15,0 0 2-15,0 0 0 0,0 0-44 0,0 0-9 16,0 0-2-16,0 0 0 0,0 0-10 0,0 0-3 15,0 0 0-15,0 0 0 0,0 0 18 0,0 0 3 16,0 0 1-16,0 0 0 0,0 0-6 0,0 0 0 16,0 0-1-16,0 0 0 0,0 0 3 0,-8 4 1 15,-1 0 0-15,0 0 0 0,0 0 13 0,5 4 2 16,-5-8 1-16,0 8 0 0,1-4-5 0,-1-1-1 16,0 5 0-16,5-4 0 0,-9 4-12 0,4 0-2 15,0 3-1-15,-4-3 0 0,0 4-5 0,4 0-1 16,-4-5 0-16,0 9 0 0,-1-4 19 0,6 3 3 0,-5 1 1 15,4 0 0-15,0-1-22 0,0 1-4 16,0 7-1-16,-4-3 0 0,9-1 6 0,-5 1 1 0,5 3 0 16,-1 4 0-16,1-3 1 0,-5 3 1 0,5 0 0 0,-5 1 0 15,5-5-9-15,-1 4-3 0,1 1 0 0,4-1 0 16,-5 0 6-16,5 1 1 0,0 3 0 0,5 0 0 16,-1 0 14-16,-4 4 3 0,0 0 1 0,5 0 0 15,-1 1-11-15,0-1-3 0,-4 0 0 0,5 0 0 16,4 4 8-16,-1-4 2 15,1 0 0-15,0-4 0 0,0 4-34 0,4-3 0 0,0-1 0 0,-4 0 0 16,0 0 13-16,-1-4-4 0,5 1-1 0,1-5 0 16,-1 4-8-16,0-3-14 0,0-1 3 0,5 1 1 15,-5-1-156-15,4-4-31 16</inkml:trace>
          <inkml:trace contextRef="#ctx0" brushRef="#br0" timeOffset="1.79135E6">8391 15061 288 0,'0'0'25'0,"0"0"-25"16,0 0 0-16,0 0 0 0,0 0 35 0,0 0 1 15,0 0 1-15,0 0 0 0,0 0-25 0,0 0-12 16,0 0 10-16,0 0-10 0,0 0 0 0,0 0 0 15,0 0 0-15,0-8 0 0,0 1 0 0,0 7 0 16,0 0 0-16,0 0 0 0,-4-4 33 0,4 4 1 16,0-12 0-16,-5 8 0 0,5-4 3 0,0 8 1 15,0 0 0-15,0-8 0 0,0 1-8 0,0 7-2 0,0 0 0 0,0 0 0 16,5-8-5-16,-5 8-2 0,0 0 0 0,0 0 0 16,0 0-6-16,4-8-2 0,-4 8 0 0,0-4 0 15,0 4-1-15,0 0 0 0,0-8 0 0,0 8 0 16,0 0 1-16,0 0 0 0,-9-4 0 0,5 1 0 15,4 3 4-15,0 0 1 0,-9 0 0 0,9 0 0 16,-4 3 3-16,4-3 1 0,-9 4 0 0,9-4 0 16,-4 4 1-16,4-4 0 0,-5 8 0 0,1 4 0 15,-1-1-5-15,5 1-1 0,-4-4 0 0,-5 4 0 16,0-1-8-16,1 5-1 0,-6-4-8 0,10-1 12 16,-9 5-12-16,9-4 0 0,-10 3 8 0,6-3-8 15,-1 4 12-15,-4-1 0 0,4 1 0 0,0-5 0 16,0 5 4-16,5 0 1 0,-5-5 0 0,5 5 0 15,-5 0-2-15,9-1-1 0,-4 1 0 0,4-1 0 0,0-3 6 16,0 4 2-16,0-5 0 0,0 1 0 0,0 4-22 0,0-5 0 16,0-3 0-16,0-8 0 15,0 0 0-15,0 12 14 0,0 0-3 0,0-12-1 0,0 7 2 0,0-7 0 16,-5 12 0-16,1-4 0 16,-1 0-12-16,5-1 8 0,0-7-8 0,-4 12 8 0,4-4-8 0,0-8 8 15,0 0-8-15,0 8 8 0,-9-4 0 0,9-4 0 16,0 0 0-16,0 0 0 0,0 0-8 0,0 0 0 15,0 0 0-15,0 0 0 0,0 0 0 0,0 0 0 16,5 7 0-16,-5-7 0 0,0 0 0 0,0 8 0 16,-5 4 0-16,1-4 0 0,0-1 0 0,-1 1 0 0,1 4-10 15,-5 0 10-15,0-1 0 0,0 1 10 0,5 0 0 0,-5-1 0 16,1 1-10-16,3 0 0 0,1-4 0 0,4-8 0 16,0 0 0-16,0 0 0 0,-9 4 0 0,9-4 0 15,0 0 0-15,0 0 0 0,0 0 0 0,0 0 8 16,0 0-8-16,0 0 0 0,0 0 0 0,0 0 0 15,-13 7 0-15,13-7 0 0,0 0 0 0,0 0 0 16,0 0 0-16,0 0 0 0,0 0 0 0,0 0 0 16,0 0 0-16,0 0 0 0,0 0 0 0,0 0 0 15,0 0 0-15,0 0 0 0,0 0-9 0,0 0 9 16,0 0 0-16,0 0 0 0,0 0 0 0,0 0 0 16,0 0 0-16,0 0 0 0,0 0 0 0,0 0 9 15,0 0-9-15,0 0 0 0,4-7 0 0,-4 3-11 0,0-4 11 16,0 0 0-16,5 4 0 0,-1-4 0 0,5 1 0 15,0-1 0-15,-1-4 0 16,1 4 0-16,-5-3 0 0,5-1 0 0,-4 0 0 0,-1 0-8 0,5-3 8 16,0 3 8-16,-5-3-8 0,0-1 11 0,1 4-11 15,-1-3 0-15,0 3 0 0,1-4-11 0,-5 1 11 0,4-1 0 16,1 1 8-16,-5-1-8 0,4-3 0 0,-4 3 0 16,4 0 0-16,5 1 0 0,0 3 0 0,0 0 0 15,0-3 0-15,4 3-8 0,-5 0 8 0,1 1 0 16,-4-1 0-16,8 4-8 0,-4-4 8 0,-5 5 0 15,5-5 0-15,-5 4 0 0,5-4-10 0,-5 5 10 16,1-1-12-16,-5 0 12 0,0 0-10 0,0 0 10 16,0 1-8-16,0 7 8 0,-5-4 0 0,5 4-8 0,0-8 8 0,0 4 0 15,0 4 0-15,0 0 0 0,-4-8 0 0,4 8 0 16,0 0 0-16,0 0-8 0,0 0 8 16,0 0 0-16,0 0 0 0,0 0 0 0,4-8 0 0,-4 8 0 15,0-3 0-15,0 3 0 0,5-8 0 0,-5 8 0 16,0 0 0-16,0 0 0 0,0-8 0 0,0 8 0 15,0 0 0-15,0 0 0 0,0 0 0 0,0 0 0 16,0 0 0-16,-9 0 0 0,0 4 0 0,0 0 0 16,9-4 0-16,-4 4 0 0,-9 3 0 0,4 1 0 15,0 0 0-15,0 4 0 0,1-1 0 0,-5 5 0 16,4 0 0-16,0-1 0 0,-4 5 9 0,4-1-9 16,0-3 0-16,0 3 0 0,1 1 0 0,3 3 0 15,1-3 0-15,0-1 0 0,-5 1 0 0,4-1 0 16,1 1 0-16,0-9 0 0,-5 1 0 0,4 0 0 0,1 0 8 15,4-5-8-15,-4 5 0 0,4-12 0 16,-9 8 12-16,9-8-12 0,0 0 12 0,0 0-12 0,0 0 9 0,0 0-9 16,0 0 0-16,0 0 9 0,0 0-9 15,0 0 0-15,0 0 0 0,0 0 0 0,0 0 0 0,0 0 0 16,4 11 0-16,-4-11 8 16,0 0 10-16,0 0 2 0,0 0 0 0,0 0 0 0,0 0-20 0,0 0 0 15,0 0 0-15,0 0 0 0,0 0 0 0,0 0 0 16,5-11 8-16,-1 3-8 0,-4 0 0 0,4 4 0 15,-4-7 0-15,5 3 0 0,4-4 0 0,-5 4 0 16,5-3 0-16,-5 3 0 0,5-4 0 0,0 4 0 16,-5 1 0-16,0-1 0 0,-4 8 0 0,9-4 0 15,-4-4 0-15,-5 8 0 0,0 0 0 0,0 0 0 0,0-8 0 16,0 8 0-16,4-11 0 0,-4 11 0 0,0-8 0 0,0 8 0 16,9-8 0-16,-5 0 0 0,-4 8 0 0,0-8 0 15,9 1 0-15,-9 7 0 0,4-8 0 0,1 0 0 16,-5 8 0-16,4-4-19 0,-4 4 4 0,0 0 1 15,9-8 14-15,-9 8 0 0,9-8 0 0,-9 8-9 16,0 0 9-16,0 0 0 0,8 0 0 0,-8 0 0 16,0 0 0-16,9-7 0 0,-9 7 0 0,0 0 0 15,9-4 0-15,-9 4 0 0,0 0 0 0,9-4-8 16,4 0 8-16,-13 4 0 0,0 0 0 0,0 0 0 16,0 0 0-16,13 0 0 0,-4-8 8 0,-9 8-8 15,0 0 15-15,0 0-2 0,13-4 0 0,-13 4 0 16,0 0-2-16,0 0-1 0,13 0 0 0,-13 0 0 15,0 0-10-15,13 0 10 0,-13 0-10 0,0 0 10 0,14 0-10 0,-14 0 12 16,0 0-12-16,13 0 12 0,-13 0-4 16,0 0-8-16,13 0 12 0,-13 0-4 0,0 0 1 0,0 0 0 15,13 0 0-15,-13 0 0 0,0 0 0 0,0 0 0 16,0 0 0-16,0 0 0 0,0 0 7 0,0 0 2 16,0 0 0-16,0 0 0 0,0 0-18 0,0 0 0 15,0 0 0-15,0 0 0 0,0 0 0 0,0 0 0 16,0 0 8-16,0 0-8 0,0 0 8 0,0 0-8 15,0 0 12-15,4 12-12 0,-4-12 0 0,0 0 0 16,0 0 0-16,0 0 0 0,5 8 0 0,-5-8 0 16,0 0 0-16,9 11 0 0,-9-11-11 0,0 0 11 15,4 8-12-15,5-4-588 16,-1 4-117-16</inkml:trace>
          <inkml:trace contextRef="#ctx0" brushRef="#br0" timeOffset="1.79279E6">8207 15241 500 0,'0'0'22'0,"0"0"5"0,0 0-27 0,0 0 0 16,0 0 0-16,4-8 0 0,-4 8 86 0,5-8 12 16,-5 4 2-16,0 4 1 0,4-8-30 0,-4 8-7 15,0 0 0-15,9-4-1 0,-5 0-22 0,9 4-4 16,-8-3-1-16,3-1 0 0,6 4 7 0,-1 0 1 15,-5-4 0-15,6 4 0 0,-1 0-16 0,4-4-4 16,1 4 0-16,-5-4 0 0,5 4 4 0,-5-4 0 16,0 0 0-16,4 0 0 0,-3 0-16 0,-1 0-4 15,0 1 0-15,0 3 0 0,0-4-8 0,-4 0 0 16,4 4 0-16,-4-4 8 0,4 0-8 0,-8 4 0 16,3-4 0-16,-8 4 8 0,9 0-8 0,0 0 0 15,-9 0 0-15,0 0 0 0,0 0 0 0,0 0 8 0,0 0 0 0,0 0 0 16,0 0 2-16,0 0 0 0,0 0 0 0,0 0 0 15,0 0-10-15,0 0 0 0,0 0 0 0,0 0 0 16,0 0 0-16,0 0 0 0,0 0 0 0,0 0 0 16,-13 4 0-16,4 4 0 0,9-8 0 0,0 0 0 15,-9 0 0-15,9 0 0 0,0 0 0 0,0 0 0 16,-9 4 0-16,9-4 0 0,-8 4 0 0,8-4 0 16,-9 3 0-16,9-3 0 0,-13 4 0 0,13-4 0 15,0 0 0-15,-13 4-14 0,4 0 3 0,0 0 1 16,0 0 10-16,9-4-12 0,-9 4 12 0,1 0-12 15,3 0 12-15,5-4-12 0,-9 0 12 0,1 4-12 0,8-4 12 16,-9 3 0-16,9-3 0 0,0 0 0 16,-4 4 0-16,4-4 0 0,-9 4 0 0,9-4 0 0,0 0 0 0,-9 4 0 15,0 0 0-15,0 0 0 0,1-4 0 0,-1 4 0 16,0 0-10-16,0 0 10 0,1 3 0 0,-1-3 0 16,0 0 0-16,0 0 0 0,0 4 0 0,-4 0 0 15,5 0 9-15,-1-5-9 0,4 5 0 0,-3 0 0 16,-6-4 0-16,6 4 0 0,3-4 0 0,1 3 0 15,0 1 0-15,-1 0 0 0,5-8 0 0,-4 8 0 16,-1 4 0-16,5-1 0 0,-4-3 0 0,4 0 0 0,0 4 0 0,-4-1 0 16,-1-3 0-16,1 4 0 15,-5-4 0-15,5-1 0 0,-1 5 0 0,-4 0 0 16,1-1 0-16,-1 1 12 0,-4 0-2 0,0-1 0 16,-1 1 0-16,6 0 0 0,-1 3-10 0,5-7 8 0,-5 4-8 0,4-4 8 15,1 0 2-15,4-1 0 0,-4 1 0 0,4-8 0 16,0 0-10-16,-5 4 0 0,5-4 0 0,0 0 8 15,0 0-8-15,0 0 0 0,0 0 0 0,0 0 0 16,0 0-17-16,0 0 1 0,0 0 0 0,0 0 0 16,0 0 4-16,0-8 2 0,5-3 0 0,-1 3 0 15,5-4 0-15,-5 4 0 0,1 0 0 0,-1-3 0 16,5-1-24-16,-5 0-5 0,0 1-1 16,5 3 0-16,0-4 24 0,-5 4 5 0,1-3 1 0,-1 3 0 15,-4-4 10-15,5 4 0 0,-1-3 0 0,0-1 0 16,1 4 0-16,-1-3 0 0,0-1 0 0,-4-4 0 15,5 5 0-15,-1-1 0 0,-4 0 0 0,0 0 0 16,0 1 0-16,5 3 0 0,-1-4 0 0,-4 12 0 0,0-8 0 0,0 8 11 16,9-3-3-16,-9 3 0 0,0 0-8 0,0 0 0 15,0 0 0-15,0 0 8 0,0 0 0 0,0 0 0 16,4 7 0-16,1 5 0 0,-5 4 21 16,-5-1 4-16,1 5 1 0,-5-1 0 15,0 1-34-15,-4-1 0 0,0-3 0 0,4 3 0 0,0 1 0 0,-4-1 0 16,4 1 0-16,-4-1 0 0,5-3 0 0,-6-1 0 15,10 5 0-15,-5-4-692 16</inkml:trace>
          <inkml:trace contextRef="#ctx0" brushRef="#br0" timeOffset="1.75137E6">8615 14667 831 0,'0'0'36'0,"0"0"9"0,0-11-36 0,-5-1-9 16,5 0 0-16,-4 0 0 0,0 5 79 0,-1-1 13 15,1-4 4-15,-1 4 0 0,-3 1-23 0,3-1-4 16,1 0-1-16,4 0 0 0,-9 4-38 0,5-4-8 16,-5 5-2-16,5-5 0 0,-5 8-12 0,0-4-8 15,0 0 8-15,-4-4-8 0,4 4 9 0,1-4-9 16,-1 8 12-16,-4-3-12 0,-1-5 16 0,6 4-3 16,-6 0-1-16,1 4 0 0,0 0 0 0,0 0 0 15,0 4 0-15,-5 0 0 0,5 0 2 0,-4 3 0 16,3 1 0-16,-3 4 0 0,-1 0 1 0,1 3 0 0,4 1 0 15,-5-1 0-15,1 5 2 0,-1 3 1 0,0 5 0 16,5-1 0-16,0 0-7 0,4 1-2 0,5-9 0 0,-5 8 0 16,5-3-9-16,-1 3 0 0,10-4 0 0,-5 1 8 15,0-1-8-15,4-3 0 0,1-1 9 0,3-3-9 16,1-4 0-16,0-1 8 0,4 1-8 0,5-8 0 16,4 0 10-16,-5-4-2 0,5 0-8 0,0-4 12 15,4-4-12-15,-4-4 0 0,0 1 0 0,0-5 0 16,0 4 0-16,0-7 0 0,0-5 0 0,-5 1 0 15,1 0 0-15,0-1 0 0,-5-3 0 0,4 0 9 16,-4-1-9-16,1 1 12 0,-6 4-12 0,1-1 12 16,0 5 2-16,0-1 1 0,-9 9 0 0,4-1 0 15,0 0-1-15,-4 4 0 0,0 1 0 0,0 7 0 16,0 0 1-16,0 0 0 0,0-8 0 0,0 8 0 16,0 0-15-16,0 0 0 0,0 0 0 0,0 0 0 0,0 0 0 15,0 0 0-15,0 0 0 0,0 0 0 0,0 0 0 0,0 0 0 16,0 0 0-16,0 0 0 0,0 0 0 0,5 11 14 15,-5-3-4-15,0 4-1 0,-5 0 4 0,5-1 1 16,0-3 0-16,-4 8 0 0,-5-1 2 0,5 1 1 16,-5 3 0-16,5 5 0 0,-5-5 4 0,5 1 1 15,-5-1 0-15,4 9 0 0,-3-1-10 0,3 0-3 16,-4-3 0-16,5-1 0 0,-5 4 3 0,1-7 1 16,-1 7 0-16,0-3 0 0,-4-1-1 0,4 8-1 15,-4-4 0-15,0 1 0 0,-5-1 7 0,5 0 2 16,0 1 0-16,4 3 0 0,-4-4-2 0,0 4 0 15,4-3 0-15,-4-5 0 0,0 0-18 16,4 1 10-16,0-5-10 0,0-3 8 0,1 0 0 0,3-1 0 16,-4-7 0-16,1 4 0 0,3-9-8 0,1 5 0 0,-5 0 0 15,0-4 0-15,5 4 8 0,0-8 0 16,4 0 0-16,-9 8 0 0,9-8-8 0,-5 3 0 0,1 1 0 0,0 0 0 16,-5 4 0-16,4-4 0 0,1 4 0 0,0 3 0 15,-1-3 0-15,-4 4 0 0,1 0 9 0,3-5-9 16,1 5 0-16,4-4 0 15,0-8 0-15,-4 12 0 0,4-12 0 0,-5 7 0 0,5-7 0 0,0 0 8 16,0 0-8-16,0 0 0 0,0 0 0 0,0 0 0 16,-9-3 0-16,1 3 0 0,8 0 12 0,0 0-4 15,0-8-8-15,0-4-8 0,0 4 8 0,0-3-12 16,4 3 12-16,0-4 0 0,-4 4 0 0,0 8 0 16,9-8 0-16,-9 8 0 0,5-11 0 0,-5 11-8 15,8-8 8-15,1 0-10 0,-5 0 10 0,5 4-10 0,-9 4 2 0,13-7 0 16,-4-1 0-16,4-4 0 0,-4 4 0 0,0-3 0 15,0 7 0-15,4-4 0 0,-9-4 8 0,5 5-8 16,0 3 8-16,-9 4-8 0,9-8 8 0,-9 8 0 16,0 0 0-16,8 0 0 15,-8 0-15-15,0 0-1 0,0 0 0 0,9 4 0 0,-9-4 16 0,9 8 0 16,0-1-10-16,-5 1 10 0,5 4-22 0,-5-4 0 16,1-1 0-16</inkml:trace>
          <inkml:trace contextRef="#ctx0" brushRef="#br0" timeOffset="1.75289E6">8154 14043 576 0,'9'0'51'0,"-9"0"-41"0,0 0-10 0,0 0 0 15,0 0 93-15,4-8 17 0,-4 5 3 16,5-5 1-16,-5 8-36 0,4-4-7 0,5-4-2 0,-5 4 0 16,5 4-27-16,0-4-6 0,0 4 0 0,-1-8-1 15,1 8-10-15,0-3-1 0,0 3-1 0,-1 0 0 16,1 0 18-16,-9 0 4 0,0 0 1 0,13 0 0 15,-4 0-22-15,4 0-4 0,-4 0 0 0,4 0-1 16,-13 0 21-16,13 0 4 0,1 0 0 0,-1 0 1 16,0 0-20-16,0 0-4 0,5 0-1 0,-1-4 0 15,1 0-10-15,4 0-2 0,0 0-8 0,4 0 12 16,0 4-12-16,5-4 0 0,-5 4 8 0,1-4-8 16,3 4 0-16,1-4 0 0,-5 0 0 0,-4 4 0 15,-4-3 0-15,-1 3 8 0,1 0-8 0,-1 0 0 16,-3 0 22-16,-1-4-2 0,0 0 0 0,-4 0 0 15,-1-4-9-15,-8 8-3 0,9-4 0 0,0 0 0 16,0 0 7-16,-9 4 1 0,0 0 0 0,0 0 0 0,0 0-16 0,0 0 0 16,0 0 0-16,0 0 0 0,0 0 0 0,0 0 9 15,0 0-9-15,0 0 8 0,0 0-8 0,-9 4 0 16,0-4 0-16,0 8-11 0,-4-4 3 0,0 4 0 16,4-4 0-16,5 3 0 15,-5 1-96-15,9 4-20 0,-4-4-3 0</inkml:trace>
          <inkml:trace contextRef="#ctx0" brushRef="#br0" timeOffset="1.75195E6">8843 15264 403 0,'0'0'36'0,"0"0"-36"0,0 0 0 0,0 0 0 0,4-8 163 0,-4 8 25 16,5-8 6-16,-1 1 1 0,-4 7-95 0,4-8-20 16,-4 8-3-16,0 0-1 0,5-8-20 0,-5 8-5 15,4-12-1-15,-4 12 0 0,0 0 12 0,0 0 2 16,0 0 1-16,0 0 0 0,0 0-25 0,0 0-6 15,0 0-1-15,0 0 0 0,-4 12 9 0,-1-4 2 16,1 3 0-16,4 5 0 0,-9-4 0 0,9 7 1 0,-4-3 0 0,-5 3 0 16,9-3-7-16,-4 3-2 15,-1 1 0-15,-3-1 0 0,8-3-12 0,-5 0-2 0,1-1-1 16,4 1 0-16,0-5-5 0,0-3-2 16,0 4 0-16,0-4 0 0,-5 3-14 0,1-7-12 0,0 4 3 0,4-8 0 31,-5 12-85-31,5-12-17 0,-4 8-3 0,4-8-544 0,0 0-109 0</inkml:trace>
          <inkml:trace contextRef="#ctx0" brushRef="#br0" timeOffset="1.79653E6">9277 14722 403 0,'0'0'36'0,"0"0"-36"0,0 0 0 0,0-4 0 0,-4 0 102 0,4-4 14 15,0 4 2-15,0 4 1 0,0 0-47 0,0 0-8 16,0 0-3-16,0-7 0 0,0 7-25 0,0 0-6 15,0 0-1-15,0 0 0 0,0 0-5 0,0 0 0 16,0 0-1-16,0 0 0 0,0 0 4 16,0 0 1-16,4-4 0 0,-4 4 0 0,0 0 5 0,0 0 2 15,9-4 0-15,-9 4 0 0,0 0-4 0,0 0-1 16,4-8 0-16,5 4 0 0,-9 4 0 0,0 0 0 16,0 0 0-16,0 0 0 0,9 0-7 0,-9 0-2 15,0 0 0-15,0 0 0 0,9-4-6 0,-9 4-2 16,8-4 0-16,-8 4 0 0,0 0-4 0,9 4-1 15,-9-4 0-15,9 4 0 0,-9-4-8 0,9 4 0 16,0 0 9-16,-9-4-9 0,4 8 9 0,0-1-9 0,5 1 12 16,-4-4-12-16,-5-4 11 0,8 4-11 0,-8-4 10 0,9 8-10 15,0 0 9-15,0-1-9 0,-9-7 8 0,8 8-8 16,1 0 11-16,0 4-3 0,-9-12-8 0,4 11 12 16,1 1 14-16,-1 0 2 0,-4 0 1 0,4-1 0 15,1 5-29-15,-1-1 0 0,1 1 0 0,-1 4 0 16,0 3 16-16,5-4-4 0,0 5 0 0,-5-1 0 15,5 1 0-15,4 3 0 0,-8-4 0 0,8 1 0 16,-9-1-2-16,5 4-1 0,4-3 0 0,-4-1 0 16,0 1-1-16,0-1 0 0,-5-3 0 0,5-1 0 15,-1 1 1-15,-8-1 0 0,5 1 0 0,-5-5 0 16,4 1-1-16,1-5 0 0,-5 1 0 0,0-4 0 16,0 4 0-16,0-12-8 0,0 0 12 0,0 0-4 0,0 0 2 15,0 0 0-15,4 7 0 0,-4-7 0 16,0 0-1-16,0 0 0 0,0 0 0 0,0 0 0 0,0 0-9 0,0 0 10 15,0 0-10-15,0 0 10 0,0 0-10 0,0 0 0 16,0 0 0-16,0 0 0 0,0 0 0 0,0 0 0 16,0 0 0-16,0 0 0 0,0 0 0 0,0 0 0 15,0 8 0-15,0-8 8 0,0 8-8 16,0-8 0-16,0 0 0 0,0 0 0 0,0 0 0 0,0 0 0 16,0 0 0-16,0 0 0 0,0 0 0 0,0 0 8 15,0 0-8-15,0 0 0 0,0 0 8 0,0 0-8 16,0 0 0-16,0 0 8 0,0 0-8 0,0 0 0 15,0 0 0-15,0 0 0 0,0 0 0 0,0 0 0 16,0 0 0-16,0 0 0 16,0 0 0-16,0 0 0 0,0 0 0 0,4 8 0 0,-4-8 0 0,0 0 0 0,0 0 0 15,0 0 0-15,0 0 0 0,0 0 0 0,0 12 0 0,0-12 0 16,0 0 0-16,0 0 0 0,0 0 0 0,0 0 0 16,0 0 0-16,0 0 0 0,0 0 0 0,0 0 0 15,0 0 0-15,0 0 0 0,0 0 0 0,0 7 0 16,0 5 0-16,0-12 0 0,0 0 0 0,0 8 0 15,0-8 0-15,0 11 0 0,0-11 0 0,0 0 0 16,0 0 0-16,0 0 0 0,0 8 0 0,0-8 0 16,0 0 0-16,0 0 0 0,0 0 0 0,0 0 0 15,0 0 0-15,0 0 0 0,0 0 0 0,0 0 0 16,0 0 0-16,0 0 0 0,0 0 0 0,0 0 0 16,0 0 0-16,0 0 0 0,0 0 0 0,0 0 0 15,0 0 0-15,0 0 0 0,0 0 0 0,0 0 0 16,0 0 0-16,0 0 0 0,0 0 0 0,0 0 0 15,0 0 0-15,0 0 0 0,0 0 0 0,0 0 0 0,0 0 0 0,0 0 0 16,0 0 0-16,0 0 8 0,0 0-8 0,0 0 0 16,0-8 0-16,0 8 0 0,5-11 0 0,-1 3 0 15,1-4 0-15,-5 5 0 0,4-5 0 0,0 4 0 16,1 0 0-16,-1-3 0 0,0 3 0 0,1 0 0 16,-1 0 0-16,1 0 0 0,-1 1 0 0,0-1 0 15,1-4 0-15,-1 4 0 0,1-3 0 0,-1 3 0 16,0-4 0-16,1 0 0 0,-1 1 0 0,5-1 0 15,-5-8 0-15,1 9 0 0,-1-9 0 0,5 1 0 16,-5-5 0-16,5 5 0 0,-5-5 0 0,5 1 0 16,0 0 0-16,0 3 0 0,-1-11 0 0,1 8 0 15,0-1 0-15,0 1 0 0,4-1 0 0,0 1 0 0,-4-4 0 16,4 3 0-16,0 5 0 0,0-5 0 0,5 1 0 16,-5 0 0-16,0-1 0 0,0 1 0 0,1 3 0 15,-1-3 0-15,0-1 0 0,0 1 0 0,5 4 0 0,-5-5 0 16,0 5 0-16,-4 3 0 0,-1 0 0 0,1 5 0 15,0-1 0-15,-5 4 0 0,1 0 0 0,-5 8 0 16,4-7 0-16,-4 7 0 0,0-4 0 0,0 4-11 16,0 0 11-16,0 0 0 0,0 0 0 0,0 0 0 15,0 0 0-15,0 0-12 0,0 0 12 0,0 0-12 16,0 0-1-16,0 0-1 0,0 0 0 0,0 0 0 16,0 0-7-16,0 0-2 0,0 0 0 0,0 11 0 15,0-11-17-15,0 8-3 16,5 4-1-16,-10 0 0 0,5-1-124 0,-4 1-26 0,-5 8-5 15,-9-9-514-15</inkml:trace>
        </inkml:traceGroup>
        <inkml:traceGroup>
          <inkml:annotationXML>
            <emma:emma xmlns:emma="http://www.w3.org/2003/04/emma" version="1.0">
              <emma:interpretation id="{8E0AD4BA-8DE5-4083-9C5B-5E96BFAB1352}" emma:medium="tactile" emma:mode="ink">
                <msink:context xmlns:msink="http://schemas.microsoft.com/ink/2010/main" type="inkWord" rotatedBoundingBox="12117,16125 14613,16030 14659,17246 12163,17341"/>
              </emma:interpretation>
            </emma:emma>
          </inkml:annotationXML>
          <inkml:trace contextRef="#ctx0" brushRef="#br0" timeOffset="1.80512E6">10523 14671 482 0,'0'0'21'0,"0"0"5"0,0 0-26 0,0 0 0 16,0 0 0-16,0 0 0 0,0 0 53 0,0 0 6 15,-4-12 1-15,4 12 0 0,0 0-19 0,0 0-3 16,0-11-1-16,0 11 0 0,9-12-4 0,-9 12-1 16,4-12 0-16,0 5 0 0,5-5-4 0,-4 4 0 15,3 0-1-15,1 4 0 0,0-3 1 0,-5-1 1 16,5 4 0-16,-5-4 0 0,5 0 4 0,0 0 1 15,0 1 0-15,-5 3 0 0,5-4-3 0,0 0-1 16,-1 0 0-16,6 1 0 0,-10-1-8 0,5 0-2 0,0 0 0 0,-1 4 0 16,1-4 0-16,-9 8 0 0,4-3 0 0,-4 3 0 15,9-8-6-15,-9 8-2 0,9-4 0 0,-9 4 0 16,0 0-3-16,4 0-1 0,5-4 0 0,-9 4 0 16,13 0-8-16,-4 0 0 0,0 0 0 0,0 0 0 15,-9 0 0-15,0 0 0 0,0 0 0 0,17 0-11 16,1 4 11-16,-18-4 0 0,0 0 0 0,17 4 0 15,-4 4 16-15,1-5-2 0,-1 5 0 0,-4 4 0 16,-1 0 2-16,6-1 0 0,-10 5 0 0,5 0 0 16,-5-5 7-16,5 9 1 0,0-5 1 0,-5 1 0 15,5 3-25-15,0-3 8 0,-5 4-8 0,5-1 0 0,-5-3 0 16,5 3 0-16,4 1 8 0,-4-1-8 0,4 5 12 16,0-5 0-16,0 8 0 0,0-7 0 0,1 7 8 0,3-3 1 15,-4-1 1-15,5 0 0 0,-5 5-3 0,0-5-1 16,5 0 0-16,-5-3 0 0,0-1-1 0,-4 5 0 15,4-5 0-15,-4 1 0 0,4-1 3 0,-9-3 1 16,5 3 0-16,4-3 0 0,0 0-5 0,-4-1-2 16,0 1 0-16,4-4 0 0,-4-1-2 0,0 1 0 15,-5-4 0-15,5 0 0 0,-5-5-4 0,5 5-8 16,0-8 11-16,-9 0-11 0,0 0-12 0,9 4-10 16,-5-4-2-16,-4 0-945 0</inkml:trace>
          <inkml:trace contextRef="#ctx0" brushRef="#br0" timeOffset="1.8059E6">11445 14437 403 0,'0'0'36'0,"0"0"-36"16,0 0 0-16,8-8 0 0,-3 1 128 0,-5 7 18 0,0 0 4 0,0 0 1 15,4-4-112-15,-4 4-23 0,0 0-4 0,0 0 0 16,0 0-12-16,0 0 0 0,0 0 9 0,0 0-9 16,0 0 35-16,0 0 2 0,0 0 1 0,0 0 0 15,-9 4-9-15,1-1-1 0,-6 1-1 0,6 4 0 16,-1 0 9-16,-4 4 3 0,0-5 0 0,-5 1 0 15,5 4-3-15,0 4 0 0,-5-5 0 0,1 5 0 16,-1 3-1-16,0 1-1 0,-3 3 0 0,-1 1 0 16,4 7 2-16,-4 0 1 0,5 4 0 0,-5 0 0 15,0 8-7-15,-5 0-2 0,5 0 0 0,0 0 0 16,-4 0 0-16,0 0-1 0,-1 0 0 0,1-4 0 16,0 0-11-16,0-4-3 0,-1 0 0 0,1 0 0 0,8-8-13 15,1 0 0-15,-1 1 8 0,-4-5-8 0,5-3 0 16,4-5 11-16,-1-3-11 0,6 0 10 0,-1-5-10 0,0 1 10 15,5-4-10-15,4-4 10 16,0 0-32-16,0 0-6 0,0 0-2 0,0 0 0 16,0 0-52-16,0 0-10 0,0 0-3 0</inkml:trace>
          <inkml:trace contextRef="#ctx0" brushRef="#br0" timeOffset="1.80698E6">11708 15022 403 0,'0'0'36'0,"0"0"-36"0,0 0 0 0,0 0 0 16,-5-8 133-16,5 8 20 0,5-7 4 0,-5 7 1 15,0 0-74-15,4-4-14 0,5-4-3 0,0 4-1 16,-1 0-34-16,6 0-8 0,-1 4 0 0,0-4-1 15,0 4-2-15,0 0 0 0,0 0 0 0,1 4 0 16,-1-4-6-16,0 4-2 0,0 4 0 0,-4-4 0 16,4 4-5-16,-4 3-8 0,0-3 11 0,-1 4-11 15,1-4 15-15,-4 3-4 0,-1 1-1 0,0 0 0 16,1-1 6-16,-5 1 2 0,-5 0 0 0,1-1 0 16,0 1 5-16,-5 4 1 0,0-5 0 0,0 5 0 0,-4-4 2 15,0-1 1-15,-5 1 0 0,5 0 0 0,0-4-5 16,0-1-1-16,0 1 0 0,4 0 0 0,0-4-6 15,0 4-2-15,1-8 0 0,8 0 0 0,-9 4-5 0,9-4-8 16,0 0 11-16,0 0-11 0,0 0 0 0,0 0 0 16,0 0 0-16,0 0 0 0,0 0 0 0,0 0 0 15,13-4 0-15,-4 4 0 0,4-4-10 0,0 0 10 16,0 4-10-16,0 0 10 0,-4 4 0 0,4 0-9 16,0 4 9-16,-4-1 0 0,0 1 0 0,0 0-8 15,0 4 8-15,-1 3 0 0,-3-3 0 0,4 4 0 16,-5-5 0-16,0 1 0 0,-4 4 0 0,5-1 12 15,-5-3-4-15,-5 0 0 0,5-1 7 0,-4 1 1 16,0 0 1-16,-1-1 0 0,-4 1 1 0,-4 0 0 0,4-1 0 16,-4-3 0-16,-4 4-7 0,-1 0-2 0,1-5 0 0,3 5 0 15,-3-4-9-15,-1 4 0 0,1-5 0 0,-1 1 0 16,1-4 0-16,4 4 0 0,-1-4 0 0,6 0 0 31,-6-4-48-31,1 4-12 0,5-4-3 0,8 0-767 0</inkml:trace>
          <inkml:trace contextRef="#ctx0" brushRef="#br0" timeOffset="1.8156E6">12366 14624 403 0,'0'0'17'0,"0"0"5"0,0 0-22 0,0 0 0 0,0 0 0 0,4-7 0 16,-4 7 84-16,9-4 12 0,0 0 2 0,-5 4 1 15,5-4-38-15,-9 4-7 0,9-4-2 0,-9 4 0 16,4 8-4-16,-4-8 0 0,0 0-1 0,9 0 0 16,-5 8-7-16,-4-8 0 0,9 7-1 0,-5 1 0 15,1 0-8-15,4 4-2 0,-9-1 0 0,4 1 0 16,0 4-3-16,-4-1-1 0,9 5 0 0,-4-1 0 16,-1 1-2-16,0 3-1 0,1 1 0 0,-1 3 0 15,0 0-2-15,5 4 0 0,-4 1 0 0,-1-1 0 16,0 4 4-16,5-4 0 0,-4 0 0 0,3 0 0 15,1-3 4-15,0 3 2 0,0-4 0 0,-1 1 0 16,-3-1-10-16,4 0-3 0,-1-3 0 0,-3-1 0 16,-1-4-5-16,1 1 0 0,-5-4-1 0,4 3 0 15,0-7-2-15,1 3 0 0,-5-7 0 0,4 0 0 0,-4-8 0 16,0 0 0-16,0 0 0 0,0 0 0 0,0 0 0 16,0 0 0-16,0 0 0 0,0 0 0 0,0 0-9 15,4-8 10-15,-4-4-10 0,5 5 10 0,-5-5-10 0,4 0 8 16,-4 1-8-16,5-1 8 0,-1 0-8 0,0-3 12 15,-4 3-12-15,5-4 12 0,-1 5-12 0,1-5 0 16,-1 0 0-16,0 1 0 0,1 3 11 0,4-4-3 16,-5 1-8-16,9-1 12 0,-4 1-12 0,0-1 0 15,-1 0 8-15,1-3-8 0,0-1 0 0,0 1 9 16,0-4-9-16,4-1 8 0,-5-3-8 0,1-4 0 16,-4 3 0-16,3-3 0 0,6 4 0 0,-6-4 8 15,5-4-8-15,-4 3 8 0,4-3 0 0,1 4-8 0,-1 0 12 16,0 0-4-16,0 3 4 0,0 5 1 0,0 0 0 0,1 3 0 15,-6 1-13-15,1-1 8 0,-5 4-8 0,5 1 0 16,-4-1 0-16,-1 8 8 0,0-3-8 0,1 7 0 16,-5 4-11-16,0 0-5 0,0 0 0 0,0 0-1 31,0 0-111-31,0 0-21 0,-9 4-5 0,0 0-642 0</inkml:trace>
        </inkml:traceGroup>
        <inkml:traceGroup>
          <inkml:annotationXML>
            <emma:emma xmlns:emma="http://www.w3.org/2003/04/emma" version="1.0">
              <emma:interpretation id="{6D3C255B-52D8-46B6-BCB4-5399C609DA4E}" emma:medium="tactile" emma:mode="ink">
                <msink:context xmlns:msink="http://schemas.microsoft.com/ink/2010/main" type="inkWord" rotatedBoundingBox="15105,15781 17409,15693 17467,17204 15163,17292"/>
              </emma:interpretation>
            </emma:emma>
          </inkml:annotationXML>
          <inkml:trace contextRef="#ctx0" brushRef="#br0" timeOffset="1.81108E6">13901 14570 460 0,'0'0'41'0,"0"0"-33"0,0 0-8 0,0 0 0 0,0 0 84 0,5-8 16 15,-5 8 2-15,4-8 1 0,-4 8-41 0,5-8-8 16,-1 1-2-16,-4-1 0 0,4 0-18 0,-4 8-4 15,0-12-1-15,0 4 0 0,0 1 11 0,0-1 3 16,0 0 0-16,-4 0 0 0,0 0 2 0,-1 1 1 16,1-5 0-16,-5 4 0 0,0 0-5 0,5 1-1 15,-5-1 0-15,0 0 0 0,5 0-8 0,-5 0-1 16,0 4-1-16,1 1 0 0,-6-5-15 0,6 4-3 16,-5 0-1-16,4 0 0 0,-4 0 4 0,4 4 1 15,-9 4 0-15,5 0 0 0,0 0-16 0,-5 0-13 16,5 0 2-16,0 0 1 0,0-1 10 0,0 5 12 15,0 0-2-15,4 0-1 0,-9 0-9 0,5 3 12 0,4 5-12 16,-4 0 12-16,4-1-12 0,1 1 0 0,-6 3 0 16,6 1 0-16,3 3 0 0,1 1 8 0,-1-5-8 0,1 8 8 15,4 1-8-15,0-5 0 0,0 0 0 0,0 1 8 16,0-5-8-16,4 1 0 0,1-1 9 0,-1-7-9 16,1 0 9-16,3-4-9 0,6-1 12 0,-1-3-12 15,4 0 12-15,1-8-4 0,4 4 0 0,0-8-8 16,0-3 15-16,4-1-4 0,-4 4-1 0,4-7 0 15,1-5-10-15,-1 1 0 0,0-5 9 0,-4 1-9 16,4-4 0-16,1 3 8 0,-1-7-8 0,-4 4 0 16,0-5 0-16,0 1 8 0,0-4-8 0,0 4 0 15,-5 4 8-15,5-5-8 0,-4 5 10 0,-1 4-10 16,-3-1 24-16,-6 5 0 0,1 3-1 0,-5 1 0 16,5 3 0-16,-9 4 0 0,0 0 0 0,0 8 0 0,0 0-5 15,0 0-1-15,0 0 0 0,0 0 0 0,-4 12-17 0,-5 4 0 16,5-1 0-16,-5 1 0 0,0 3 9 0,5 1-9 15,-1-1 0-15,1 1 9 0,-5 3-9 0,0-3 0 16,1 3 0-16,3 1 0 0,-3-1 0 0,-1-4 0 16,0 5 0-16,-4-1 0 0,4 5 0 0,-4 3 0 15,0 0 0-15,-5 4 0 0,5 4 9 0,-5 0 3 16,1 4 1-16,4 0 0 0,-5 0 3 0,1 4 0 16,-1-5 0-16,5-3 0 0,-5 0-7 0,5 0-1 15,0-7 0-15,0-1 0 0,4 0-8 0,-4-8 0 0,4 5 0 16,-4-9 0-16,4-3 12 0,-4-1-2 0,4 1-1 0,5-4 0 15,-5-4-9-15,0-5 0 0,5 5 0 0,-5-8 0 16,9 0 0-16,-4 0 0 0,4 0 0 0,-5-4 0 16,1 0 0-16,4 4 0 0,-4-7 0 0,4 7 0 15,0 0 0-15,0 0 0 0,0-8 0 0,0 8 0 16,0 0 0-16,0 0 0 0,0 0 0 0,0 0 0 16,4-12 0-16,5 8 0 0,-9 4 0 0,9-8 0 15,-1 5 0-15,1-5 0 0,0 0 0 0,4 4 0 16,-4 0 0-16,0 0 0 0,-1 0 12 0,-8 4-4 15,0 0-8-15,14 0 0 0,-1 0 0 0,-4 0 0 16,4 4 0-16,-5 0-9 0,1 0 9 0,0 4 0 16,4 4-44-16,-4-1-3 15,0 5 0-15,-1-1-629 0,1 1-125 0</inkml:trace>
          <inkml:trace contextRef="#ctx0" brushRef="#br0" timeOffset="1.81184E6">14292 15155 1227 0,'-9'-8'27'0,"9"8"5"0,-4-8 2 0,4 8 1 0,-5-4-35 0,5 4 0 15,0 0 0-15,0 0 0 0,5-8 40 0,3 5 0 16,6-5 1-16,-1 0 0 0,0 4-29 0,5 0-12 16,-1 0 8-16,1 0-8 0,-1 0 9 0,1 4-9 15,-5-3 10-15,0 3-10 0,5 0 41 0,-5 3 3 16,-4-3 0-16,-9 0 0 0,0 0-29 0,8 12-6 16,-3-4-1-16,-1 0 0 0,-4 3 20 0,0 1 3 15,-4 4 1-15,-1-5 0 0,1 5 0 0,-5 4 0 16,5-5 0-16,-5 5 0 0,-4-1-13 0,4 1-3 15,-4-1 0-15,0 1 0 0,0-1 4 0,-1-3 0 16,-3-1 0-16,4 1 0 0,4-4 9 0,-4 3 3 16,4-7 0-16,-4 0 0 0,4-4 15 0,0 0 3 0,9-4 1 15,0 0 0-15,0 0-40 0,0 0-11 0,0 0 0 16,0 0 0-16,0 0 0 0,13 0 0 0,5 0 0 0,0 0 0 16,8-4-12-16,-4 0-6 0,4 4-2 0,0-4-636 15,5 0-128-15</inkml:trace>
          <inkml:trace contextRef="#ctx0" brushRef="#br0" timeOffset="1.81641E6">14590 14137 633 0,'0'0'28'0,"0"0"6"0,0-8-34 16,0-4 0-16,0 5 0 0,0 7 0 0,-4-12 133 0,4 4 20 16,4-4 4-16,1 5 1 0,-5 7-81 0,8 0-16 15,1-4-3-15,0 4-1 0,0 4-25 0,-1-4-4 16,1 3-2-16,4 1 0 0,1 4 3 0,-1 4 1 15,0 0 0-15,0-1 0 0,0 5-1 0,5 3 0 16,-1 9 0-16,-4 3 0 0,5 0 2 0,-5 0 0 16,-4 8 0-16,4 0 0 0,-4 0-2 0,0 0 0 15,4-4 0-15,0 4 0 0,-4-4 5 0,0 4 1 16,-1-3 0-16,1 3 0 0,-5-8-7 0,5 4-2 16,-4-4 0-16,3 0 0 0,1 4-2 0,-4 0-1 15,-1-3 0-15,0 3 0 0,5 0-2 0,-4 0 0 16,-5 0 0-16,0-4 0 0,-5 0-2 0,5 5-1 0,-9-5 0 15,1 4 0-15,-6-4 11 0,6 0 3 0,-6-3 0 0,1 3 0 16,0 0-18-16,0-4-3 0,-5-7-1 0,5-1 0 16,0-3-1-16,0-4 0 0,0-1 0 0,0 1 0 15,4-4 0-15,0-1 0 0,0-3 0 0,1 0 0 16,8-4-9-16,-9 12 0 0,4-8 0 0,-3 4 0 16,8-8 0-16,-5 7-9 0,5-7 9 0,-9 12-13 15,9-4-29 1,-4 4-6-16,4-5 0 0,0 5-682 0,0 0-136 0</inkml:trace>
          <inkml:trace contextRef="#ctx0" brushRef="#br0" timeOffset="1.8173E6">15437 14550 979 0,'0'-19'43'0,"0"11"9"0,0 0-41 0,4 0-11 0,1-3 0 0,-5 3 0 15,4 0 65-15,1 0 11 0,-1 4 3 0,0 0 0 16,-4 4-42-16,9-3-8 0,-9 3-1 0,0 0-1 16,0 0-7-16,0 0 0 0,0 0-1 0,0 0 0 15,4 11 5-15,-4 1 2 0,0 4 0 0,-4 3 0 16,4 4 2-16,-9 1 0 0,1 7 0 0,-1 0 0 16,-4 8 2-16,-1 0 1 0,6 0 0 0,-6 0 0 0,1 4-3 15,0-4-1-15,0 4 0 0,0-4 0 0,0-4-3 0,0 0-1 16,-1-4 0-16,6 1 0 0,-6-9-1 0,1 0 0 15,4-3 0-15,-4-4 0 0,5-1-1 0,3-3 0 16,-4 0 0-16,5-5 0 0,0 1-4 0,4-8-1 16,0 0 0-16,0 0 0 0,0 0-6 0,0 0-2 15,0 0 0-15,0 0 0 0,0-12 0 0,0-3-8 16,0-1 12-16,4-3-4 0,0-1-8 0,1 1 8 16,-1-9-8-16,5 5 8 0,0-4-8 0,-1-4 0 15,-3-5 0-15,4 1 0 0,-1 0 0 0,1 0 0 16,4 4 0-16,-4-4 0 0,4 4 0 0,0-4 0 0,1 3 0 15,-1 1 0-15,-4 8 0 0,8-8 0 16,1 7-9-16,-1 1 9 0,-4-5 0 0,1 9 0 0,-1-1-8 0,4-3 8 16,-4 4 0-16,1-1 0 0,-10-3 0 0,5 7 0 15,4 0 0-15,0 1 0 0,-4 3 0 0,0-3 0 16,4 7-8-16,0 0 8 0,0 0 0 0,0 4 0 16,0 0-9-16,-4 4 9 0,-9 0 0 0,0 0-9 15,9 4 9-15,-9-4 0 0,9 4 0 0,-9-4-8 16,8 8 8-16,-3 8 0 0,4-5 0 0,-5 5 0 15,-4-1 0-15,4-3 0 0,1 8 0 0,-1-1 0 16,-4 1 14-16,9 3-2 0,-9-3 0 0,4 3 0 16,1 4 4-16,-5 1 1 0,4 3 0 0,1 0 0 15,-1 4-2-15,0-4-1 0,1-3 0 0,-1 7 0 16,0 0 10-16,1 0 3 0,-1 0 0 0,1-4 0 0,-1 0-3 16,0 1-1-16,1-5 0 0,4-4 0 0,-9 1-11 15,4-5-3-15,0 1 0 0,-4-5 0 0,5 1-9 16,-1-1 12-16,0-7-12 0,1 4 12 0,-1-4-12 15,5 3-16-15,-5-3 4 0,1-4 1 16,-1 4-148-16,5 0-29 0,-5 0-7 0</inkml:trace>
        </inkml:traceGroup>
        <inkml:traceGroup>
          <inkml:annotationXML>
            <emma:emma xmlns:emma="http://www.w3.org/2003/04/emma" version="1.0">
              <emma:interpretation id="{9A80B194-3593-4C48-8D9E-5B82536FBEA3}" emma:medium="tactile" emma:mode="ink">
                <msink:context xmlns:msink="http://schemas.microsoft.com/ink/2010/main" type="inkWord" rotatedBoundingBox="17912,15505 20200,15418 20261,17016 17974,17103"/>
              </emma:interpretation>
            </emma:emma>
          </inkml:annotationXML>
          <inkml:trace contextRef="#ctx0" brushRef="#br0" timeOffset="1.81851E6">16477 14098 172 0,'0'0'8'0,"0"0"1"0,0 0-9 0,0 0 0 0,4-4 0 0,-4 4 0 16,0 0 148-16,0 0 28 0,5-8 6 0,-5 8 1 15,0 0-127-15,4-8-24 0,-4 1-6 0,0 7-1 16,0 0 0-16,0 0 0 0,0 0 0 0,0 0 0 15,0 0 11-15,0 0 1 0,0 0 1 0,0 0 0 16,0 0 6-16,0 0 0 0,0 0 1 0,4 7 0 16,-4 5 2-16,-4 0 0 0,0 3 0 0,-1-3 0 15,1 8-3-15,-1-1 0 0,-3 4 0 0,8 5 0 16,-9 3-5-16,4 0-2 0,1 0 0 0,0 4 0 16,-1-3 2-16,1 7 0 0,-5-4 0 0,5 4 0 15,-5 0 4-15,5 0 1 0,-1 0 0 0,1 0 0 16,-5-4-13-16,5 0-3 0,-1 0 0 0,1-4 0 0,-5 0-5 15,5-3-2-15,-1-1 0 0,1 0 0 0,4-3-2 16,0-1-1-16,0 1 0 0,0 3 0 0,0-4-5 16,0 1-1-16,0-1 0 0,4 0 0 0,-4-3-12 0,0 3 11 15,5-3-11-15,-1-5 10 0,0 5 2 0,1-4 0 16,4-1 0-16,-5-3 0 0,5 3-12 0,0-7-17 16,-1 4 4-16,1-4 1 15,0 0-71-15,0-1-13 0,4 1-4 0,0-4-854 0</inkml:trace>
          <inkml:trace contextRef="#ctx0" brushRef="#br0" timeOffset="1.82351E6">16771 13848 230 0,'0'0'20'0,"0"0"-20"0,0 0 0 0,0 0 0 15,0 0 145-15,0 0 25 0,0 0 5 0,0 0 1 16,0 0-78-16,0 0-15 0,0 0-3 0,4-8-1 16,-8 1-27-16,4 7-6 0,4-4-1 0,-4 4 0 15,0 0-8-15,0 0-1 0,13-4-1 0,0 4 0 16,1-4-9-16,-1 4-2 0,-4 4 0 0,8-4 0 15,9 4 0-15,-8-4 0 0,-5 0 0 0,5 4 0 16,12-4-6-16,-3 4-2 0,-10-4 0 0,14 0 0 0,0-4-16 0,-5 4 10 16,0 0-10-16,-4 0 8 0,-4-4 32 0,4 0 7 15,8 0 1-15,-3 0 0 0,-5 0-16 16,0 0-4-16,4-4 0 0,-4 8 0 0,4-7-8 0,-4 7-3 16,-4 0 0-16,-1 0 0 0,1 0-17 0,-1 0 0 15,-17 0 8-15,5 4-8 0,8-1 0 0,-13-3 0 16,0 0 0-16,0 0 0 15,-13 8-38-15,0 0-11 0,4 0-3 0,-4 0-516 16,-9-1-103-16</inkml:trace>
          <inkml:trace contextRef="#ctx0" brushRef="#br0" timeOffset="1.82169E6">17284 14472 57 0,'0'0'0'0,"0"0"0"0,0 0 0 0,0 0 0 16,-4-11 101-16,4 3 15 0,4 0 4 0,-4 0 0 16,-4 0-26-16,-1 1-5 0,5 7-1 0,0-4 0 15,0-4-28-15,-4 0-5 0,-1 4-2 0,5 4 0 16,0-8-20-16,0 8-4 0,-4-7-1 0,0-1 0 15,4 8-4-15,-5-8-2 0,1 0 0 0,-5 4 0 16,5 0 2-16,-5-3 0 0,0 3 0 0,0-4 0 16,-4 4 4-16,4 0 0 0,1 0 1 0,-5 0 0 15,-5-4-8-15,5 8-1 0,-5-3-1 0,5 3 0 16,0 0-19-16,0 0 10 0,-5 3-10 0,9-3 8 16,9 0-8-16,-13 8 8 0,-4-4-8 0,4 0 8 15,4 0-8-15,4 4 0 0,-8 0 0 0,0 3 0 0,-4 1 13 16,3 0 1-16,6-1 0 0,-1 5 0 0,-9 0-2 15,10-1 0-15,8 1 0 0,-5-5 0 0,5 5-3 0,-4 0-1 16,8-1 0-16,5 5 0 0,-5-5-8 0,1 1 0 16,-5 0 0-16,4-5 0 0,14-3 0 0,-10 4 8 15,-3-1 0-15,-1-3 0 0,5 0-8 0,4 0 0 16,-13-8 0-16,0 0 0 0,0 0 0 0,13 0 12 16,5-4-12-16,-1 0 12 0,-8 0-4 0,9-4 0 15,-1 1 0-15,5-1 0 0,5-4 2 0,-10 0 0 0,-4 1 0 16,5-1 0-16,4-4-10 0,0 1 0 0,-5-5 0 15,1 5 0-15,4-5 0 0,-5-3 0 0,1 3 0 0,-5 5 0 16,-4-1 15-16,4-3-3 0,-4 3 0 0,-1 4 0 16,-8 1-4-16,0-5-8 0,9 8 11 0,-9-4-11 15,-4 5 20-15,4 7-2 0,-5 0-1 0,5 0 0 16,0 0-5-16,-4-4 0 0,-5 0-1 0,9 4 0 16,0 0-11-16,0 0 0 0,-9 4 0 0,-4 0 8 15,5 3-8-15,-1 1 0 0,0 0 0 0,0 0 0 16,-4 4 0-16,4-1 0 0,5 1 0 0,0 0 0 15,-5 3 0-15,0 1 0 0,0 3 0 0,0 1 0 16,1 3 0-16,-1 5 0 0,0-1 0 0,0 0 0 16,1 8 19-16,3-4-2 0,-8 5 0 0,0 3 0 15,4-4 7-15,0 0 0 0,-4 8 1 0,0-4 0 16,0 4-1-16,0-1 0 0,-1-3 0 0,-3 0 0 0,-5-3-3 0,4-1-1 16,10-4 0-16,-5 0 0 0,4-4 0 0,-4-3 0 15,4-1 0-15,0-7 0 0,5 3-20 0,-1-7 0 16,1 0 0-16,4-5 0 0,9 1 9 0,-9-8-9 15,0 0 12-15,0 0-12 0,0 0 16 0,0 0-4 16,0 0-1-16,-5-11 0 0,1-1-11 0,4-4 0 16,13-3 9-16,-4-1-9 0,-5-3 0 0,5-1 0 15,9-3 0-15,-1 4 0 0,-4-5 0 0,5 5 0 16,-1 0-11-16,1 3 11 0,4 5 0 0,-5 3-9 16,-3 0 9-16,-1 4 0 0,4 8 0 0,-4 0-10 15,-13 0 10-15,0 0 0 0,9 12-8 0,0 4 8 16,0-5 0-16,-5 1 0 0,-4 4 0 0,0 3 0 0,4 1 0 15,-4-5 0-15,0 5 0 0,0-1 0 0,0-3 0 16,0 3 0 0,0-3-96-16,0 3-12 0,0 1-2 0,5-4-794 0</inkml:trace>
          <inkml:trace contextRef="#ctx0" brushRef="#br0" timeOffset="1.82229E6">17613 15088 115 0,'0'0'10'0,"0"0"-10"0,0 0 0 0,0 0 0 16,0 0 177-16,0 0 34 0,0 0 6 0,9-3 2 15,-5-1-121-15,1 0-24 0,3 0-5 0,6 0-1 16,-1 4-38-16,0 0-8 0,-4 0-2 0,8 0 0 16,1 4 22-16,-9 0 4 0,-9-4 1 0,0 0 0 15,13 8-26-15,0-1-5 0,-13-7 0 0,0 8-1 16,-5 4 21-16,5 0 5 0,-4 3 1 0,0-3 0 15,-5 3 10-15,-4-3 3 0,4 4 0 0,-4 3 0 16,-5 1-15-16,1-1-4 0,-1 1 0 0,5-1 0 16,4-3 1-16,-4-1 0 0,-4-3 0 0,8 4 0 15,9-5-20-15,-5 1-4 0,1-4-1 0,4-8 0 16,0 0-3-16,0 0-1 0,0 0 0 0,0 0 0 16,-9 4-8-16,9-4 8 0,13 0-8 0,1 0 8 15,-14 0-8-15,17-8-17 0,5 4 4 0,9-4 1 16,-1-3-52-16,6-1-9 15,-10-4-3-15,5 1-780 0</inkml:trace>
          <inkml:trace contextRef="#ctx0" brushRef="#br0" timeOffset="1.82477E6">17995 14371 518 0,'-9'-12'46'0,"9"12"-37"15,0 0-9-15,0-4 0 0,4-4 112 0,-4 1 20 16,0 7 4-16,5-8 0 0,-1 0-24 0,-4 0-6 15,0 0-1-15,0 8 0 0,5-7-48 0,-5 7-9 16,0 0-3-16,0 0 0 0,4-4-23 0,5 0-5 16,4 4-1-16,-13 0 0 0,0 0 4 0,4 8 0 0,9-1 0 0,-4 5 0 15,0 4 2-15,0-1 1 0,-1 5 0 0,6-1 0 16,-1 5 1-16,0-1 0 0,-4 4 0 0,4 5 0 16,0-1 3-16,0 0 1 0,-8 4 0 0,-1 0 0 15,9 0-3-15,-4-3 0 0,-5-1 0 0,1 0 0 16,-5-4-1-16,0 1 0 0,8-1 0 0,-3-4 0 15,-5 1 8-15,4-1 2 0,5 0 0 0,4-3 0 16,-4-4-34-16,0-1 0 0,-5-3 0 0,9 0 0 16,0-5 0-16,-4 1 10 0,-9-8 0 0,5 8 0 15,8 0-2-15,-13-8-8 0,0 0 12 0,0 0-4 16,0 0-8-16,0 0 12 0,0 0-12 0,0 0 12 16,0 0-12-16,0 0 10 0,0 0-10 0,0 0 10 15,0 0-10-15,0 0 12 0,0 0-12 0,0-8 12 16,4 0-12-16,-4 8 10 0,0-8-10 0,0 8 10 15,5-7-10-15,-5 7 0 0,0 0 0 0,4-8 8 16,0 0-8-16,1 0 0 0,-5 0 0 0,4 1 0 0,-4-1 0 16,4-4 0-16,1 4 0 0,-1 0 0 0,-4-7 0 15,5 3 0-15,-1-3 0 0,0-1 0 0,5 0 0 0,-4-3 8 16,3-1-8-16,1-3 0 0,4 0 0 0,-4-9 0 16,4 1-9-16,-4 0 9 0,4 4 0 0,0-5 0 15,1 1 8-15,-1 8-8 0,4-4 0 0,-4-1 0 16,1 1 0-16,-6 4 0 0,1 3 0 0,4 1 0 15,-4 3 0-15,-5 4 0 0,5 1 0 0,0 3 0 16,-5 0 0-16,1 0 0 0,-5 8-9 0,0 0-2 16,0 0 0-16,0 0 0 0,0 0-62 15,0 0-13-15,0 0-2 0,0 0-1 16,0 0-130-16,0 0-25 0</inkml:trace>
        </inkml:traceGroup>
        <inkml:traceGroup>
          <inkml:annotationXML>
            <emma:emma xmlns:emma="http://www.w3.org/2003/04/emma" version="1.0">
              <emma:interpretation id="{1E47A4A0-8768-415E-AD7E-2652098A3B8B}" emma:medium="tactile" emma:mode="ink">
                <msink:context xmlns:msink="http://schemas.microsoft.com/ink/2010/main" type="inkWord" rotatedBoundingBox="20451,15175 25689,14975 25761,16851 20523,17051"/>
              </emma:interpretation>
            </emma:emma>
          </inkml:annotationXML>
          <inkml:trace contextRef="#ctx0" brushRef="#br0" timeOffset="1.82573E6">18885 14527 824 0,'0'0'36'0,"0"0"8"0,0 0-35 0,0 0-9 15,0 0 0-15,0 0 0 0,0 0 47 0,5-4 7 16,-1-4 2-16,1 0 0 0,3 1-7 0,-3-1-1 15,-1 0 0-15,0 0 0 0,5-4 13 0,0 5 3 16,0-5 0-16,0 0 0 0,-5 1-5 0,9-5-1 16,-4 4 0-16,4-3 0 0,-4-5-12 0,0 5-2 15,4-1-1-15,-4-4 0 0,-1 5-13 0,5-1-2 16,1 1-1-16,-6-1 0 0,1 0-4 0,4 1-1 0,-4 3 0 16,0 4 0-16,4-3-6 0,-4 3 0 0,-9 8-1 0,9 0 0 15,-9 0-15-15,8-4 0 0,6 4 0 0,-6 0 0 16,1 4 0-16,0 4 0 0,4-1 9 0,-4 1-9 15,0 4 13-15,4 4-2 0,0-1-1 0,-4-3 0 16,4 7 3-16,0 1 1 0,0-1 0 0,0 1 0 16,-4 3 4-16,4 1 1 0,0 3 0 0,-4 0 0 15,4 1 5-15,-4-1 2 0,0 0 0 0,4 4 0 16,0 4-2-16,-4 1 0 0,4-5 0 0,0 4 0 16,5-4-6-16,-5-4-2 0,5 5 0 0,-5-5 0 15,0 4 0-15,4-8-1 0,-3 1 0 0,8-5 0 16,-14-3-5-16,5 3-1 0,1-7 0 0,-1 4 0 15,4-8-1-15,-3 3 0 0,-6-3 0 0,1 0 0 16,4-4-8-16,-4 0-12 0,-9-4 2 0,0 0 1 16,0 0-103-16,0 0-21 0,0 0-4 0,0 0-523 15,-9 7-105-15</inkml:trace>
          <inkml:trace contextRef="#ctx0" brushRef="#br0" timeOffset="1.82611E6">19710 14180 856 0,'0'0'38'0,"0"0"8"0,0 0-37 0,0 0-9 0,0 0 0 0,0 0 0 15,0 0 70-15,0 0 12 0,0 0 2 0,0 0 1 0,0 0-13 0,0 0-4 16,0 0 0-16,-4 11 0 16,-1 1-9-16,-3 4-3 0,-1 3 0 0,-9 5 0 15,1-1 6-15,-5 8 1 0,4 0 0 0,-8 8 0 16,0 0 3-16,-5 0 1 0,0 4 0 0,0 0 0 15,1 4-19-15,-1-4-4 0,5 0-1 0,-1-4 0 16,1 0-24-16,4 0-5 0,0 0-1 0,0-4 0 16,5-4-13-16,-1 0 8 0,1 1-8 0,-1-5 0 0,5-8 0 0,0 1-15 15,0-1 2-15,4-3 0 16,4 0-101-16,1-1-20 0,4-7-4 16,4 4-720-16</inkml:trace>
          <inkml:trace contextRef="#ctx0" brushRef="#br0" timeOffset="1.82681E6">20000 14671 230 0,'0'0'20'0,"0"0"-20"0,0 0 0 0,0 0 0 15,0 0 170-15,0 0 30 0,0 0 5 0,0 0 2 0,0 0-118 0,0 0-23 16,0 0-5-16,0 0-1 0,0 0-9 0,-5 8-3 16,-3 0 0-16,8 0 0 0,-5-1-3 0,1 1-1 15,-1 4 0-15,1 0 0 0,4-1 4 0,-4 1 0 16,4-12 0-16,-5 12 0 0,1 3 0 0,4-3 0 15,0-12 0-15,0 8 0 0,-5 3-24 0,5-11-4 16,0 0 0-16,0 12-1 0,5 0-10 0,-5-12-1 16,0 12-8-16,0-12 12 0,0 11-2 0,0-3-1 15,0-8 0-15,0 12 0 0,0-1 2 0,0-11 0 16,0 0 0-16,4 12 0 0,-4-12 1 0,0 0 0 16,0 0 0-16,0 0 0 0,0 0-2 0,9 8 0 15,4 0 0-15,0-4 0 0,-4-4 1 0,4 0 0 16,5 4 0-16,-1-4 0 0,5-4-11 0,5 0 12 0,-5 4-12 15,4-4 12-15,5-4-12 0,-5 4 12 0,-4 0-12 16,9 0 12-16,-5 0-12 0,0 4 0 0,-4-3 0 0,0-1 0 16,-4 4 0-16,-1 0 0 0,-4 0 0 0,1 0 0 31,-1 0-59-31,-5 0-4 0,-8 0-1 0,0 0-843 0</inkml:trace>
          <inkml:trace contextRef="#ctx0" brushRef="#br0" timeOffset="1.82712E6">20206 14648 172 0,'0'0'16'0,"0"0"-16"16,0 0 0-16,0 0 0 0,0 0 175 0,0 0 32 15,0 0 6-15,0 0 2 0,0 0-87 0,0 0-16 16,9-4-4-16,-9 4-1 0,0 0-35 0,0 0-8 16,0 0 0-16,0 0-1 0,13 4-18 0,-13-4-3 15,4 8-1-15,-4 3 0 0,0 1 1 0,0 4 0 0,-4 3 0 0,-1 1 0 16,-3-1 1-16,-1 1 0 0,-4 3 0 0,4 0 0 15,0 5 1-15,-4-5 0 0,4 4 0 0,5-3 0 16,-5 3-16-16,0-4-2 0,1 1-1 0,3-9 0 16,-4 5-13-16,9-4-4 0,-4-1 0 0,4-3 0 15,-4 0-8-15,4-12 0 0,0 7 0 0,0-7 8 32,0 0-95-32,4 12-19 0,-4-12-4 0</inkml:trace>
          <inkml:trace contextRef="#ctx0" brushRef="#br0" timeOffset="1.82956E6">20649 14293 759 0,'0'0'33'0,"0"0"8"0,0 0-33 0,-4-8-8 0,4 0 0 0,0 0 0 16,0 1 80-16,0 7 13 0,0-8 3 0,-5-4 1 16,5 4-11-16,0 8-2 0,0 0-1 0,0 0 0 15,0-7-25-15,0 7-5 0,0-12-1 0,0 12 0 16,0 0-33-16,0 0-7 0,0 0-2 0,0 0 0 15,0 0 3-15,0 0 1 0,0 0 0 0,0 0 0 16,5-8 9-16,-5 8 1 0,0 0 1 0,0 0 0 16,0 0-1-16,0 0 0 0,0 0 0 0,0 0 0 15,0 0-7-15,0 0-1 0,0 0-1 0,13 8 0 16,-4 0-5-16,-1 3-1 0,-3-3 0 0,4 8 0 16,-5 3 3-16,0 5 0 0,1-5 0 0,-1 8 0 15,0-3 6-15,1 3 2 0,4 0 0 0,-5 5 0 16,0-5 3-16,5 4 1 0,-4 0 0 0,3-3 0 0,1-1 0 15,0 0 0-15,-5-3 0 0,1-1 0 0,3 4-3 16,1-7 0-16,-4-1 0 0,3 1 0 0,-3-5 0 0,4 1 0 16,-1-4 0-16,-3 3 0 0,-5-3-5 15,0 0 0-15,4-4-1 0,-4-8 0 0,0 0-5 0,0 0-1 16,0 0 0-16,0 0 0 0,0 0-9 0,0 0 10 16,0 0-10-16,4 7 10 0,-4-7-10 0,0 0 12 15,0 0-12-15,0 0 12 0,0 0-12 0,0 0 0 16,0 0 0-16,0 0 0 0,0 0 9 0,0 0-9 15,0 0 10-15,0 0-10 0,0 0 9 0,0 0-9 16,0 0 8-16,0 0-8 0,5-4 0 0,4 1 8 0,-5-5-8 16,0 4 0-16,1-8 0 0,-1 4 8 15,5-3-8-15,-5 3 0 0,-4 8 0 0,9-4 0 0,0-4 0 0,-5 0 0 16,1 1 0-16,-1-5 0 0,5 4 0 0,-5-4 0 16,5 1 0-16,0-1 0 0,4 0 0 0,-4 1 0 15,4-1 0-15,0 0 0 0,-4-3 0 0,4 3 8 16,0-4-8-16,-4 1 0 0,4-1 0 0,0-3 0 15,5-1 0-15,-5-3 8 0,0-1-8 0,0-3 0 16,5-4 0-16,-1 0 0 0,1-1 8 0,-5-3-8 16,5 0 0-16,-1-4 0 0,1 4 0 0,4 4 0 15,-5-4 0-15,1 4 0 0,-1 3 0 0,-4 1 0 16,1 4 0-16,3 3 0 0,-4 1 0 0,0-1 0 16,1 8 0-16,-6 1 0 0,1 3-8 0,0 4 8 15,0 0-9-15,-9 4 9 0,0 0-12 0,0 0 12 16,0 0-28-16,0 0 2 15,0 0 0-15,0 0 0 0,0 12-25 0,0 3-5 0,-5-3 0 0,-3 4-1 16,-1 3-132-16,0 5-27 0,-9 11-4 0,1-4-2 16</inkml:trace>
          <inkml:trace contextRef="#ctx0" brushRef="#br0" timeOffset="3.59596E6">21553 14211 57 0,'0'0'0'0,"0"0"0"0,0-8 0 0,0 8 0 16,4-8 148-16,5 1 24 0,0-5 4 0,-5 0 2 15,5 4-90-15,-5-3-19 0,5 3-3 0,-5 0-1 16,5 0 3-16,-4-3 0 0,8 3 0 0,-4 0 0 16,-5-4-7-16,0 4-1 0,1-3 0 0,4 3 0 15,4 0-4-15,0 0-2 0,0 1 0 0,-4-1 0 16,0 4 2-16,-1 0 1 0,5 0 0 0,-13 4 0 16,9-4-27-16,4 0-6 0,-4-4 0 0,4 5-1 0,1 3 15 15,-1 0 3-15,0 0 1 0,0-4 0 0,0 4-27 0,0 0-6 16,0 0-1-16,1 0 0 0,3 4-8 15,-4-1 0-15,1 1 0 0,-1 0 0 0,0 8 0 0,4-4 13 16,-3 0-3-16,-1 3-1 0,0 9 8 0,4 3 2 16,1 1 0-16,4-5 0 0,-9 4 9 0,9 1 3 15,0 3 0-15,-5 4 0 0,1-3-10 0,4 3-1 16,0 0-1-16,0 4 0 0,-9-4-7 0,0 4-2 16,0-3 0-16,0-1 0 0,5 0 16 0,0 0 3 15,-5-3 1-15,0 7 0 0,4-8-30 0,1 0 8 16,-5-3-8-16,5-5 0 0,-5-3-9 0,0-1-5 0,0 1-1 0,-4-4 0 31,0-1-16-31,0-3-3 0,-1-4-1 0,-8-4 0 16,5 0-31-16,-1 8-6 0,-4-8-2 0,0 8 0 15,0-1-22-15,0 1-5 0,-4 0-1 0</inkml:trace>
          <inkml:trace contextRef="#ctx0" brushRef="#br0" timeOffset="3.5981E6">21654 13412 57 0,'0'0'0'0,"0"0"0"0,-9 3 0 0,9-3 0 16,0 0 161-16,0 0 27 0,-4 4 6 0,4-4 1 16,0 0-121-16,0 0-24 0,0 0-5 0,0 0-1 0,0 0 7 0,0 0 1 15,0 0 0-15,0 0 0 16,0 0 9-16,0 0 3 0,8-4 0 0,-8 4 0 16,9-3-2-16,-4-1 0 0,8 0 0 0,0 4 0 0,-4 0 3 0,4 0 1 15,0-4 0-15,4 4 0 16,5-4-22-16,9 4-4 0,0-4 0 0,4 0-1 15,4 4-4-15,10 0-1 0,-1-4 0 0,5 4 0 0,-5-4-10 16,-4 4-3-16,4-4 0 0,-4 4 0 0,-9 0-21 0,0 0 8 16,0 0-8-16,0 0 0 0,-4 0 0 0,0 4 0 15,-1-4 0-15,1 4 0 16,0 0-130-16,0-4-24 0</inkml:trace>
          <inkml:trace contextRef="#ctx0" brushRef="#br0" timeOffset="3.5966E6">22430 13891 1209 0,'0'0'108'0,"5"-8"-87"15,-5-3-21-15,0-1 0 0,4 0 42 0,-4 4 4 16,9-3 1-16,-9 11 0 0,0 0-23 0,4-8-5 16,9 0-1-16,-8 0 0 0,-5 8-18 0,9-4 0 15,4 1 8-15,-9-5-8 0,-4 8 8 0,9 0-8 0,-9 0 12 0,0 0-12 16,9-4 21-16,-9 4-2 0,0 0-1 0,0 0 0 15,0 0 13-15,0 0 2 0,0 0 1 0,-9 12 0 16,0-1 2-16,-4 9 0 0,-5-1 0 0,-8 9 0 16,-5 7 14-16,1 0 3 0,8 12 1 0,-9-1 0 15,-9 1 1-15,1 4 0 0,-5-4 0 16,0-1 0-16,5-3-11 0,-1 0-3 0,5 0 0 0,-4-4 0 16,8 0-21-16,-4-4-4 0,4 0 0 0,5 0-1 15,0 1-15-15,8-5 8 0,-8-4-8 0,8 4 0 16,1-3 0-16,-1-5 0 0,9 0 0 0,-4-3-10 15,4-5-18 1,1-7-4-16,3 4-1 0,5-8-651 0,0-4-131 0</inkml:trace>
          <inkml:trace contextRef="#ctx0" brushRef="#br0" timeOffset="3.59781E6">23102 14492 1220 0,'0'0'27'0,"0"0"5"0,0 0 2 0,0 0 0 0,0 0-34 0,0 0 0 16,8 0 0-16,-8 0 0 0,0 0 42 0,0 0 2 15,0 0 0-15,0 0 0 0,0 0-21 0,0 0-4 16,0 0-1-16,0 0 0 0,0 0 21 0,0 8 4 16,-4-1 1-16,0-3 0 0,-1 4-15 0,-4 0-2 15,1-4-1-15,-6 4 0 0,1-5 1 0,-4 5 0 16,4-4 0-16,-1 0 0 0,-3 0-15 0,4-4-2 16,-5 4-1-16,9 0 0 0,1-4 15 0,8 0 2 15,0 0 1-15,0 0 0 0,0 0-15 0,-14 0-2 16,6 0-1-16,8 0 0 0,0 0-9 0,0 0 8 15,-9 0-8-15,9 0 8 0,0 0 7 0,0 0 1 16,-9-8 0-16,9 8 0 0,0 0-16 0,0 0 0 16,0 0 0-16,0 0 0 0,-9 4 0 0,9-4 0 0,0 0 0 0,0 0 0 15,-8 4 0-15,8-4-13 0,0 0 4 16,-5 8 1-16,-4-5 8 0,5 5 11 0,4-8-3 0,0 8 0 16,-4 4-8-16,4-1 0 0,0 1 0 0,0 4 0 15,-5-5 0-15,1 5 0 0,-1 0 0 0,5-1 0 16,0 1 0-16,0 3 0 0,0-7 0 0,-4 8 0 15,4-9 9-15,0 1 0 0,-4-4 0 0,4 0 0 16,0-8-9-16,0 3 0 0,0-3 0 0,4 8 0 16,0 4 0-16,1-4 0 0,-5-8 0 0,0 0 0 15,9 4 0-15,4-4 0 0,0 0 11 0,0 0-11 0,-13 0 0 0,9-4 0 16,0 0 0-16,8 4 0 0,-8-4 0 16,9 0 0-16,-5 0 0 0,4 0 0 0,5 0 0 0,-4 4 0 15,-5 0 0-15,0 0 0 0,0 0 0 0,5 4 0 16,-9 4 0-16,4-4 0 0,-5 4-13 0,6 0 4 15,-10 3 1-15,5 5 0 0,-5-4 8 0,-4-1 0 16,5 1 0-16,-1 4 0 0,-8-1 0 0,-1-3 9 16,1 3-1-16,-1 1-8 0,-3 0 28 0,-6-1-2 15,1 1 0-15,0-1 0 0,-4-3 16 0,-1 4 3 16,-4-5 1-16,-4 5 0 0,-1 0-15 0,6-9-3 16,-1 5-1-16,4 0 0 0,-4 3-16 0,0-3-3 15,0-4-8-15,0 0 12 0,0 3-26 0,0-3-6 16,5-4 0-16,-1 4-688 15,5 0-138-15</inkml:trace>
          <inkml:trace contextRef="#ctx0" brushRef="#br0" timeOffset="3.59887E6">23725 13521 1407 0,'0'0'31'0,"8"0"6"0,-3-8 2 0,3 0 1 0,1 0-32 0,0-3-8 0,4-1 0 0,-4 4 0 15,0 0 61-15,-1 4 11 0,1-3 3 0,0 3 0 16,-5 0-15-16,5 4-2 0,-4 0-1 0,8 0 0 15,-4-4-13-15,-1 12-4 0,10 0 0 0,-5-1 0 16,9 1-20-16,-5 0-5 0,1 11-1 0,0-3 0 16,-1 0 4-16,-4 7 1 0,5 0 0 0,-5 5 0 15,5 7 2-15,-10-4 1 0,1 8 0 0,0 0 0 16,4 4 5-16,-9 8 1 0,5 3 0 0,-9 9 0 16,0 3 7-16,-9 0 1 0,5 0 1 0,-5-3 0 15,-4 3 2-15,0-7 0 0,0-1 0 0,-5 5 0 0,5-1-17 16,-9 0-3-16,5 1-1 0,-5-9 0 0,0 1-2 15,0-8-1-15,-5 0 0 0,1-1 0 0,-5-11-15 0,1-3 0 16,-5-1 0-16,-5 0 0 16,5-8-30-16,0-3-2 0,0-1-1 0,4-3 0 15,0 0-39-15,1-9-7 0,8 5-1 0,0-4-640 16,4-4-127-16</inkml:trace>
        </inkml:traceGroup>
      </inkml:traceGroup>
    </inkml:traceGroup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9:05:01.2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0C86E8-2922-4917-AB5F-34B8EA16DF60}" emma:medium="tactile" emma:mode="ink">
          <msink:context xmlns:msink="http://schemas.microsoft.com/ink/2010/main" type="writingRegion" rotatedBoundingBox="12106,9339 28658,8229 28751,9617 12199,10728"/>
        </emma:interpretation>
      </emma:emma>
    </inkml:annotationXML>
    <inkml:traceGroup>
      <inkml:annotationXML>
        <emma:emma xmlns:emma="http://www.w3.org/2003/04/emma" version="1.0">
          <emma:interpretation id="{F5AB5763-7079-45DF-B9BB-8785AE3AF7ED}" emma:medium="tactile" emma:mode="ink">
            <msink:context xmlns:msink="http://schemas.microsoft.com/ink/2010/main" type="paragraph" rotatedBoundingBox="12106,9339 28658,8229 28751,9617 12199,107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93802D-1FFB-41E5-BB7E-412F440AD7AB}" emma:medium="tactile" emma:mode="ink">
              <msink:context xmlns:msink="http://schemas.microsoft.com/ink/2010/main" type="line" rotatedBoundingBox="12106,9339 28658,8229 28751,9617 12199,10728"/>
            </emma:interpretation>
          </emma:emma>
        </inkml:annotationXML>
        <inkml:traceGroup>
          <inkml:annotationXML>
            <emma:emma xmlns:emma="http://www.w3.org/2003/04/emma" version="1.0">
              <emma:interpretation id="{4E67A58E-2E76-4664-AB4D-417FB8E4A5D6}" emma:medium="tactile" emma:mode="ink">
                <msink:context xmlns:msink="http://schemas.microsoft.com/ink/2010/main" type="inkWord" rotatedBoundingBox="12137,9807 15272,9597 15320,10303 12184,10514"/>
              </emma:interpretation>
            </emma:emma>
          </inkml:annotationXML>
          <inkml:trace contextRef="#ctx0" brushRef="#br0">10576 8517 1152 0,'0'0'102'0,"-5"-8"-82"0,5 1-20 0,-4-1 0 0,0 0 80 0,-1 0 12 15,1 0 3-15,4 8 0 0,0-7-33 0,0-1-6 16,0 0-2-16,4 0 0 0,1-3-24 0,3 3-5 16,-3-4-1-16,8 0 0 0,0-3 3 0,5 3 0 15,-1-4 0-15,5 1 0 0,0 3 13 0,4-3 2 16,-4-1 1-16,5 4 0 0,-10 1-11 0,-17 11-1 15,27-4-1-15,-5 4 0 0,-22 0 2 0,21 4 0 16,-3 3 0-16,0 1 0 0,-5 8-32 0,-4-1 8 16,4 5-8-16,-5 3 0 0,6 1 0 0,-10-1 0 15,0 0 0-15,5 5 0 0,-4-5 12 0,-1 1-3 16,0 3-1-16,-4-8 0 0,0 5-8 0,5-5 0 0,-5-3 0 16,0 3 0-16,-5-3 0 0,5 0 8 0,0-9-8 15,-4 1 8-15,4 0-8 0,-9 0 0 0,9-8 0 16,0 0 0-16,0 0 0 0,-4 8 0 0,4-8 9 15,0 0-9-15,0 0 12 0,0 0-3 0,-5-12 0 0,1 4 0 16,4-8 4-16,9 1 1 0,-5-9 0 0,5 1 0 16,4-8-14-16,5 0 0 0,-1-4-12 0,10-4 12 15,-6-4 0-15,1 0 0 0,5 0 0 0,3 4 0 16,-3 0 0-16,8 4 12 0,-13 0 0 0,9 7 0 16,-10 5-12-16,1 3-16 0,-4 5 3 0,-5 3 1 15,9 4 12-15,-9 4 13 0,0 8-2 0,1 4-1 16,-6 4-10-16,-3 7 0 0,3 1 0 0,-8 7 0 0,0 0-13 15,-4 1 5-15,4 7 8 0,0-4-13 0,0-4 36 16,-4 5 7-16,4-5 2 0,0-4 0 0,-5 1-32 16,5-5 0-16,5 1 0 0,-1-1 0 0,0-7 0 0,-4 7 14 15,9-7-2-15,-4 4-1 0,-1 3-11 0,5 1-11 16,-5-5 3-16,1 5 0 16,-5 3-188-16,0-3-36 0,4 11-8 0,-8-12-2 0</inkml:trace>
          <inkml:trace contextRef="#ctx0" brushRef="#br0" timeOffset="580.7715">11756 8494 1177 0,'0'0'52'0,"0"0"11"0,0 0-51 0,0 0-12 16,0 0 0-16,0 0 0 0,0 0 44 0,13 0 7 15,0 0 1-15,5 0 0 0,-1-4-23 0,5-4-4 16,0 0-1-16,5 1 0 0,-1-5 10 0,5 0 2 16,-5 0 0-16,0-3 0 0,5-1-26 0,-5 1-10 15,-4-1 8-15,0-3-8 0,-4-1 15 0,-1 1-3 16,-3 3 0-16,3 0 0 0,-4 1 4 0,0-1 0 15,-4 1 0-15,-4-5 0 0,-1 4 7 0,0 5 1 16,-4-5 1-16,-4 1 0 0,4-1-11 0,-9 8-2 16,0-4-1-16,5 5 0 0,-5-1 20 0,-4 4 4 15,-4 0 1-15,-1 4 0 0,-4 0-4 0,-4 4-1 16,-1 4 0-16,-3 7 0 0,3 1-15 0,1 3-2 16,-5 5-1-16,9-1 0 0,-4 8-1 0,0 1-1 15,8-1 0-15,1 0 0 0,3 4-11 0,6 0 0 0,-1-4 0 16,9 1 0-16,0-1 0 0,0 0 18 0,4 0-2 0,5-3 0 15,4-1-16-15,-4 0 10 0,4-3-10 0,5-5 8 16,-1 4-20-16,1-3-4 0,4-4 0 0,-5-5-952 16</inkml:trace>
          <inkml:trace contextRef="#ctx0" brushRef="#br0" timeOffset="1195.3405">12813 8365 1440 0,'0'-8'128'0,"0"1"-103"16,0 7-25-16,0 0 0 0,0 0 123 0,0 0 19 15,0 0 4-15,-4 7 1 0,-5 5-89 0,0 0-18 16,1 3-3-16,-1 5-1 0,-4-1-4 0,4 1-2 16,0-1 0-16,5 1 0 0,-5-1-18 0,9-3-3 15,-4 0-1-15,4-1 0 0,4-3-8 0,5 0 0 16,-5-1 0-16,9-7 8 0,-4 0-8 0,4 0 10 15,-13-4-10-15,22-4 10 0,0 0-10 0,4-4 10 16,-4-3-10-16,5-1 10 0,-1-4-10 0,5-3 0 16,-1-1 0-16,-3-3 8 0,-1 0-8 0,5-1 0 15,-5 5 0-15,0-1 0 0,-4 5 8 0,-4 3 7 16,-5 4 1-16,0 4 0 0,-13 4 19 0,0 0 4 0,0 0 1 16,5 12 0-16,3 0-20 0,-3-1-4 0,-10 5-1 15,1 3 0-15,4 5-3 0,-4-5-1 0,-1 1 0 16,5-1 0-16,0-3-11 0,0-1 0 0,5-3 0 0,-5 0 8 15,4-4-8-15,-4-8 10 0,13 4-10 0,5-1 10 16,-1-6 0-16,5-1 0 0,5-4 0 0,-1 0 0 16,5-8 10-16,4 5 3 0,0-5 0 0,-4-3 0 15,4-1-23-15,-9 5 0 0,5-5 0 0,-5 4 0 16,0 1 11-16,1-1-3 0,-10 1 0 0,1-1 0 16,-5 4-8-16,-4-3 0 0,-5 3 0 0,0-4 8 15,1 5-137-15,-5-5-28 0</inkml:trace>
        </inkml:traceGroup>
        <inkml:traceGroup>
          <inkml:annotationXML>
            <emma:emma xmlns:emma="http://www.w3.org/2003/04/emma" version="1.0">
              <emma:interpretation id="{1B9B1A70-9340-4771-A741-517ECBF15183}" emma:medium="tactile" emma:mode="ink">
                <msink:context xmlns:msink="http://schemas.microsoft.com/ink/2010/main" type="inkWord" rotatedBoundingBox="16553,9041 21190,8730 21276,10018 16639,103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5.13264E6">16749 8030 2066 0,'0'0'45'0,"0"0"10"0,0 0 1 0,0 0 3 0,-9 11-47 0,0-3-12 15,-8 0 0-15,3 4 0 0,-3-1 42 0,4 9 6 16,-9-4 2-16,0 3 0 0,4 1-15 0,-4 3-3 0,5 0-1 0,-1 1 0 15,1-1-22-15,-1-3-9 0,9-1 8 0,5 1-8 16,0-5 0-16,-1 1 0 0,10-4 0 0,-1-5 0 16,-4-7 0-16,9 8 0 0,0-4 0 0,8-4 0 15,1-4 0-15,-1-4 0 0,-4 1-8 0,5-1 8 16,4-4 0-16,-5 4 0 0,-3-7 0 0,-1 3 0 16,-9 0 0-16,9 1 0 0,5-5 0 0,-9 4 0 15,-5 1 0-15,0-1 0 0,5-4 0 0,0 5 0 16,0-1 17-16,-9 0-1 0,0 0-1 0,0 5 0 15,4-5 10-15,1 4 3 0,-14-4 0 0,4 9 0 16,-3-5-7-16,-1 4-1 0,0 0 0 0,-4 0 0 16,4 0-4-16,0 4 0 0,-4 0-1 0,4 4 0 15,-8 0-15-15,4 0-16 0,4 0 3 0,-4 4-764 16,0-1-153-16</inkml:trace>
          <inkml:trace contextRef="#ctx0" brushRef="#br0" timeOffset="-5.13222E6">17139 8260 864 0,'0'0'76'0,"0"0"-60"0,-4-8-16 0,4 8 0 16,0 0 220-16,0 0 40 0,4-8 9 0,-4 8 2 16,0-8-175-16,0 8-36 0,9-7-6 0,4-1-2 15,-8-4-22-15,8 0-5 0,9 1-1 0,0-1 0 16,-5 0 8-16,5 1 2 0,9-5 0 0,-1 0 0 16,6 1-13-16,-6-5-2 0,1 1-1 0,0-1 0 15,4 1 0-15,-4-1 0 0,-10-3 0 0,-3-4 0 16,8-1 13-16,-8 1 2 0,-1-4 1 0,-8 0 0 15,-4-4-21-15,3-4-4 0,10 0-1 0,-9 0 0 16,-5 0 24-16,-4 0 4 0,9-4 0 0,0 0 1 16,-9 0-81-16,0 0-16 15,0 4-3-15,0 0-1 0,8 8 52 0,-8 0 12 0,-8 7 0 0,3 1 0 16,10 7 48-16,-5 1 13 0,0 7 3 0,-9 0 0 0,4 0-64 16,1 4-26-16,0 0 2 0,4 4 0 0,-13 4 38 0,13-4 8 15,0 0 2-15,0 0 0 0,-22 16-24 0,13 3 0 16,9 1 0-16,4 7 0 0,-8 8-11 0,-5 0-6 15,-4 8-2-15,4 4 0 0,14 0 42 0,-10 8 8 16,-17 3 1-16,5 4 1 0,12-3 27 0,-8-1 6 16,-4 1 1-16,-5-1 0 0,0-3-39 0,-5 0-7 15,10-5-1-15,-5 1-1 0,-4-4-6 0,4 0-1 16,8-8 0-16,1 3 0 0,4-6-12 0,-4-5 0 16,5-4 0-16,8-7 0 15,0-1-59-15,4-3-17 0,-8-5-4 0,12 1-1 16,10-4-127-16,-5-8-24 0,5-12-6 0,-5-3-1 0</inkml:trace>
          <inkml:trace contextRef="#ctx0" brushRef="#br0" timeOffset="-5.13178E6">17749 8139 2070 0,'0'0'45'0,"0"0"10"0,0 0 1 0,0 0 3 0,0 0-47 0,0 0-12 0,9 8 0 0,4-4 0 16,-13-4 26-16,9 4 3 0,8-4 1 0,5 0 0 15,0 0 7-15,0-4 2 0,0 0 0 0,4-4 0 16,5 0-17-16,-5 0-3 0,1 1-1 0,-5-5 0 16,4-4-18-16,0 5 8 0,-4-5-8 0,0 0 0 15,-9-3 8-15,9-1-8 0,5 1 0 0,-10-1 0 16,-12 1 0-16,3 3 8 0,5-3-8 0,-4 3 0 0,0 1 24 0,-5-1-3 16,-4 4 0-16,5 1 0 0,4 3-8 0,-9 0-1 15,-9 0-1-15,0 0 0 0,9 8 17 0,-13 0 3 16,-5 4 1-16,-8 4 0 0,0 0-4 0,-1 4 0 15,5 3 0-15,-8 5 0 0,-1-1-20 0,0 5-8 16,9-1 0-16,-4 0 0 0,0 5 9 0,-1-1-9 16,10-4 8-16,-1 5-8 0,1 3 15 0,4 0-3 15,-5-4 0-15,5 5 0 0,13-1-12 0,-9-4 0 16,5-4 0-16,-1 5 0 0,14-1-10 0,0-4-5 16,-5-3-1-16,9-4 0 15,5-1-166-15,8-7-34 0</inkml:trace>
          <inkml:trace contextRef="#ctx0" brushRef="#br0" timeOffset="-5.13152E6">18701 7928 2368 0,'0'0'52'0,"0"0"12"0,0 0 1 0,0 0 1 0,-9 4-53 0,-4 4-13 0,-4 0 0 0,-1 0 0 15,5 7 47-15,-9-3 6 0,4 4 2 0,-4-1 0 16,1 9-11-16,-6-1-1 0,1 0-1 0,4 5 0 15,-4 3-26-15,8 0-4 0,1-4-2 0,-5 1 0 16,-5-5-2-16,10 4-8 0,12-7 12 0,1 3-4 16,-5-3-8-16,5-9 0 0,8 1 0 0,1-4 0 15,8-4 0-15,-5-4 0 0,6 0-14 0,-1-4 5 0,9-4 9 0,0-7 0 16,0-1 0-16,-5 0 0 0,10-3 8 0,-1-5 1 16,-4-7 0-16,0 0 0 0,0 4-9 0,0-1 0 15,0 1 0-15,-1 4 0 0,-7-1 0 0,3 5 0 16,-8 3-12-16,4 5 12 0,-9 3 13 0,1 0 11 15,-5 8 1-15,0 0 1 0,0 0 5 0,0 0 1 16,0 12 0-16,0 3 0 0,-5 1-24 0,1 3-8 16,4 1 0-16,-4-1 9 0,-1 1-9 0,5 3 0 15,-4-3 0-15,4-1 0 16,0 1-136-16,-4-1-20 0,4-3-4 0</inkml:trace>
          <inkml:trace contextRef="#ctx0" brushRef="#br0" timeOffset="-5.13117E6">19004 7932 1555 0,'13'-11'138'0,"0"7"-110"0,-4-4-28 0,8 8 0 0,-3 0 90 0,-1 4 13 0,4 0 2 0,-4 3 1 16,1 1 2-16,-1 4 1 0,0 7 0 0,-4 1 0 16,0-1-26-16,-1 5-6 0,-3-1-1 0,3 5 0 15,-8-5-16-15,5 4-3 0,-5-3-1 0,0-1 0 16,0-3-12-16,0-1-4 0,0 1 0 0,0-9 0 15,0 1-32-15,0-12-8 0,0 0 0 0,0 0 0 16,0 0 8-16,0 0 0 0,0 0 0 0,0 0 0 16,0 0-8-16,9-4 8 0,-1-8-8 0,6-3 8 15,-1-5 0-15,0-3-8 0,4-4 12 0,1 3-4 0,4 1-8 16,-5-5 0-16,5 5 0 0,0 0 0 0,5 7 0 16,-5 0 0-16,0 1 0 0,-5 7 0 0,-4 4 21 15,5 0-1-15,-1 4 0 0,-3 4 0 0,-1 0-3 16,-5 4-1-16,6 4 0 0,-1-1 0 0,-4 5-8 0,-1-1-8 15,5 1 12-15,-4 7-12 0,0-3 0 0,0 3 0 16,0 1 0-16,-1-1-12 16,1 1-183-16,0-1-36 0</inkml:trace>
          <inkml:trace contextRef="#ctx0" brushRef="#br0" timeOffset="-5.12963E6">16705 8108 655 0,'0'0'28'0,"0"0"8"0,0 0-36 0,0 0 0 0,0 0 0 0,0 0 0 16,0 0 57-16,0 0 5 0,0 0 1 0,0 0 0 16,0 0 15-16,0 0 3 0,0 0 1 0,0 0 0 15,0 0-8-15,0 0-2 0,0 0 0 0,0 0 0 16,0 0-44-16,-5 0-8 0,-3-4-3 0,8 4 0 16,0 0 24-16,-9 4 5 0,-4 0 1 0,4 0 0 15,0-1-24-15,0 5-5 0,-4 0-1 0,0 0 0 16,0 4 38-16,4-1 7 0,-4-3 2 0,4 4 0 15,-4-4-22-15,4 3-4 0,5-3-1 0,0 8 0 0,-1-5-17 0,1 1-4 16,-5 0-1-16,5 3 0 0,4 1-6 0,0 0-1 16,0-5 0-16,-5 5 0 0,5-4 0 0,-4 3-8 15,-1-3 12-15,1 0-4 0,4-5-8 0,0 5 0 16,-4 0 0-16,-1-1 0 0,5-3 12 0,-4 4 11 16,4-4 1-16,0 3 1 0,0-3-40 0,0-8-8 15,0 12-1-15,0-4-1 0,0-8 57 0,0 0 11 16,0 0 2-16,4 11 1 0,5-3-34 0,-9-8-12 15,0 0 9-15,9 8-9 0,0-4 9 0,-9-4-9 16,13 4 10-16,-4 0-10 0,-9-4 8 0,13 0-8 16,-5 0 0-16,-8 0 9 0,0 0-9 0,14 4 0 15,-1-4 9-15,0 0-9 0,-13 0 20 0,9 4-1 16,4-4 0-16,-4 3 0 0,-1-3-19 0,-8 0-11 0,0 0 2 0,9 0 0 16,4 0 9-16,-4 0 16 0,-9 0-4 0,0 0-1 15,9-7-11-15,0 3 0 0,4-4 0 0,-4 0 0 16,-1 0 0-16,1 1 0 0,9-5-8 0,-5 4 8 15,-13-4 0-15,13 1 12 0,9-1-2 0,-4 0 0 16,-14 1-10-16,5-1 0 0,4 4 0 0,0 0 0 16,0 0 0-16,-4 1 0 0,-5-5 0 0,5 4 0 15,4 0 0-15,-4 1 0 0,-13-5 9 0,4 4-9 16,4 4 0-16,-4-4 0 0,-4 1 0 0,-1-5 0 16,-8 4 8-16,13-4-8 0,5 5 8 0,-5 7-8 0,-18-12 9 0,14 0-9 15,8-3 12-15,0-1-12 0,-8 0 10 0,-5-3-10 16,0 3 8-16,14 1-8 0,8-5 24 15,-13 5-1-15,-18-5 0 0,10 4 0 0,8 5-23 16,-5-1 0-16,-8 4 0 0,0 0 0 0,0 1 0 0,0 3 0 16,-1 0 0-16,-3 4 0 0,-9 0 0 0,-1 4 0 15,5 4 0-15,-4-1 0 16,-5-3-49-16,9 8-15 0,-4-4-2 0,0 3-1 16,4 1-60-16,4 0-12 0,1 0-2 0</inkml:trace>
          <inkml:trace contextRef="#ctx0" brushRef="#br0" timeOffset="-5.13562E6">15218 7694 403 0,'0'0'17'0,"0"0"5"0,0-7-22 0,0-5 0 16,4 4 0-16,0 0 0 0,1-3 135 0,-1-1 22 15,-4 0 5-15,5-3 1 0,3-1-47 0,-3 0-10 16,3 1-2-16,-3-1 0 0,-1 5-20 0,1-1-5 16,3 0-1-16,-3 8 0 0,-1-4-20 0,-4 8-4 15,5-7-1-15,-5 7 0 0,0 0-27 0,0 0-6 16,0 0 0-16,0 15-1 0,0 9 12 0,-5 3 2 15,-4 4 1-15,1 8 0 0,-6 0-13 0,1 8-2 16,0 0-1-16,0 7 0 0,-5-3 2 0,5 4 0 16,-4-5 0-16,4 9 0 0,-1-9-3 0,1 1 0 15,0 0 0-15,4-4 0 0,-4-8 10 0,4 0 1 16,1-4 1-16,-1 0 0 0,0-8-4 0,0-3-1 0,0-1 0 16,5-4 0-16,0-7-3 0,-1 4-1 0,1-5 0 0,0-3 0 15,4-8-20-15,0 0 0 0,0 0 0 0,0 8 0 16,0-8 11-16,0 0-3 0,0 0 0 0,0 0 0 15,0 0-8-15,0 0 0 0,0 0 0 0,0 0 0 16,0 0 0-16,0 0 8 0,0 0-8 0,0 0 8 16,0 0-8-16,0 0 0 0,0 0 0 0,0 0 0 15,4-4 0-15,5-4 0 0,-5 4 0 0,-4 4 0 16,9-7 0-16,0-1 0 0,-5 0 0 0,0 0 0 0,1 0 0 16,-1 1 0-16,1-5 0 0,-1 4 0 15,0 0 0-15,1 1 0 0,-1-5 0 0,1 4 0 16,3 0 0-16,-3 0 0 0,-1-3 0 0,5 3 0 0,-5-4 0 0,5 1 0 15,-5-1-10-15,1 0 10 0,4-3 0 16,-1 3 0-16,1 0-8 0,0-3 8 0,0-1 0 0,4 0 0 16,-4 1-10-16,4 3 10 0,0-4-8 0,0 5 8 15,0-1-10-15,0 4 10 0,5-3 0 0,-5 3 0 16,5 0-8-16,-5 4 8 0,0 4 0 0,0-4 0 16,0 4 0-16,0 0 0 0,1-4 0 0,-6 8 0 15,1 0 0-15,4 4 0 0,-4-4 0 0,0 0 0 16,-5 7 0-16,5 1 0 0,-5 0 0 0,1-1 0 15,-10 5 0-15,5 0 0 0,-8 3 0 0,-1 1 0 16,-4 3 0-16,-5 4 0 0,-4 5 13 0,-4-5-4 16,0 0-1-16,-5 4 0 0,0-7-8 0,-4-1 8 15,4-3-8-15,1-1 8 0,-1-7 0 0,0 3 0 16,5-3 0-16,4-4 0 0,4-4-8 0,5 0-11 0,0 0 3 16,9-4-746-16,-1-4-149 15</inkml:trace>
          <inkml:trace contextRef="#ctx0" brushRef="#br0" timeOffset="-5.13413E6">15178 7718 403 0,'0'0'36'0,"0"0"-36"0,0 0 0 0,0 0 0 15,0 0 85-15,0 0 11 0,0 0 1 0,0 0 1 16,0-8-16-16,0 8-3 0,0-12-1 0,0 12 0 16,0-7-11-16,9-1-3 0,-9 8 0 0,4-8 0 15,1 0-40-15,-1 0-8 0,-4 8-1 0,9-4-1 16,-5-3 31-16,5-1 7 0,0 4 0 0,0 4 1 15,-1-4-2-15,5 0-1 0,-4 4 0 0,4 0 0 16,1 0-19-16,-6 4-4 0,1-4-1 0,4 4 0 0,-4 4-13 16,-5 0-2-16,5-5-1 0,0 5 0 0,0-4-10 0,0 4 0 15,-1 0 0-15,-3 0 0 0,8-1 8 0,-4 1-8 16,-1 0 12-16,1 4-4 0,4-1 10 0,-8 5 2 16,4-8 0-16,-1 7 0 0,-3 1-8 0,-1 3-2 15,0-7 0-15,5 4 0 0,-9 3 8 0,0 1 2 16,-4-5 0-16,-1 5 0 0,1-5 9 0,-9 9 3 15,0-1 0-15,-5 1 0 0,1-5 7 0,-1 4 1 16,-4-3 1-16,5 3 0 0,-10-3-17 0,10-1-3 16,-10-3-1-16,5 0 0 0,1-1 13 0,-1-3 3 15,4-4 0-15,-4 3 0 0,5 1-36 0,-1-8 0 16,0 0 0-16,1-4 0 16,4 0-27-16,0-8-12 0,-1 0-2 0,1-3-1 0</inkml:trace>
          <inkml:trace contextRef="#ctx0" brushRef="#br0" timeOffset="-5.13314E6">15968 8088 576 0,'0'0'25'0,"0"-4"6"0,0 4-31 0,0 0 0 0,0 0 0 0,0 0 0 16,0-7 162-16,0 7 26 16,0 0 6-16,-9-8 1 0,9 8-91 0,-4 0-17 15,-10-4-4-15,6 4-1 0,-5 4-19 0,4 0-4 0,-4 3-1 0,-5 1 0 16,5 4-10-16,-5 4-3 0,5 3 0 15,-4 4 0-15,-1 5 2 0,1-1 0 0,3 0 0 16,1 5 0-16,4-5-19 0,1 4-4 0,-1 0-1 16,5-3 0-16,4-1-5 0,4-8-1 0,0 1 0 15,1-1 0-15,3-3-17 0,6-4-11 0,-1-1 2 0,0-7 0 16,4 0 9-16,1-8 8 0,4 0-8 0,0-7 11 16,0 3-3-16,0-4-8 0,4-7 12 0,-4-1-4 15,0 1-8-15,-4-5 8 0,-1 1-8 0,1-4 8 16,-5-1-8-16,-4 1 0 0,-1 0 0 0,-3-1 8 15,-1 1 0-15,-8 8-8 0,4-5 12 0,-9 9-4 16,0-1 21-16,0 4 4 0,-4 1 1 0,0 7 0 0,-4 0-7 16,3 0-2-16,-3 8 0 0,-1 0 0 0,5 3-17 0,-4 1-8 15,3 0 8-15,6 4-8 16,-6-1-59-16,10 5-17 0,0 0-3 0,-1 3-972 16</inkml:trace>
        </inkml:traceGroup>
        <inkml:traceGroup>
          <inkml:annotationXML>
            <emma:emma xmlns:emma="http://www.w3.org/2003/04/emma" version="1.0">
              <emma:interpretation id="{6FC35735-D66B-4D72-9E84-C04CB5BF7AEB}" emma:medium="tactile" emma:mode="ink">
                <msink:context xmlns:msink="http://schemas.microsoft.com/ink/2010/main" type="inkWord" rotatedBoundingBox="22632,8657 28659,8252 28751,9617 22724,10022"/>
              </emma:interpretation>
            </emma:emma>
          </inkml:annotationXML>
          <inkml:trace contextRef="#ctx0" brushRef="#br0" timeOffset="-5.12841E6">21101 7831 1267 0,'0'0'56'0,"0"0"12"0,0 0-55 0,0-12-13 0,0 4 0 0,0-3 0 16,0 3 88-16,4-4 16 0,1 0 2 0,3-3 1 15,1 3-19-15,4-7-3 0,9-1-1 0,-4 9 0 16,8-5-32-16,-4 8-6 0,-4-7-2 0,4 7 0 16,-5 4-24-16,-4 8-4 0,1 0-2 0,-1 11 0 15,-5 1-14-15,-3 3 0 0,-1 5 0 0,-4 7 0 16,0 0 0-16,-9 4 0 0,5 4 0 0,-5 4 0 15,-4 0 0-15,-4 12 9 0,-1-5 1 0,0 5 0 16,1-8 8-16,-1-4 2 0,1-4 0 0,-1-8 0 0,5-4 5 16,-4-7 2-16,3-5 0 0,6-3 0 0,3-4 17 15,-4-4 3-15,9-4 1 0,0 0 0 0,0 0-23 0,0-8-4 16,5-4-1-16,4-4 0 0,-1 1 10 0,1-9 2 16,4 1 0-16,5-4 0 0,-1-4-21 0,1 3-11 15,0 1 12-15,3-4-12 0,1 3 21 0,0-3-2 16,0 4-1-16,0-4 0 0,5 0-9 0,-1-1-1 15,0 1-8-15,1-4 12 0,-1 4-12 0,5-4 0 16,-1 0 0-16,-3 4 0 16,-1 3-29-16,5 5-9 0,-5-1-2 0,0 9 0 15,-4 3-157-15,0 8-32 0,-4-4-7 0</inkml:trace>
          <inkml:trace contextRef="#ctx0" brushRef="#br0" timeOffset="-5.12796E6">22549 7644 1756 0,'0'0'78'0,"0"0"16"15,-5-8-75-15,1 4-19 0,0 0 0 0,-5-4 0 16,0 4 44-16,0 4 4 0,-4 0 2 0,0 0 0 0,0-7-3 0,-5 3-1 15,1 4 0-15,-5 0 0 0,0-4-2 0,-5 8 0 16,6 0 0-16,-6 3 0 0,-4-3-13 0,5 8-3 16,-5-4-1-16,5 11 0 0,-5 5-7 0,1 3 0 15,3-4-1-15,1 9 0 0,0-1-11 0,8 0-8 16,-4 0 9-16,5 0-9 0,4-3 9 0,4-1-9 16,4-4 8-16,1-3-8 0,4-5 18 0,4 1-2 15,1-4 0-15,-1-1 0 0,-4-11-16 0,9 4 10 16,4-4-10-16,5 0 8 0,-1-4-8 0,1-7 8 15,8 3-8-15,0-8 8 0,5-3-8 0,0-1 0 16,4-3 9-16,0-4-9 0,0-5 0 0,0 5 8 16,-8 0-8-16,3-4 0 0,-3 3 0 0,-5 5 9 15,4 0-9-15,-13 11 0 0,-4 0 8 0,0 4-8 16,-5 5 0-16,-4 3 0 0,0 0 17 0,0 0 0 16,0 0 0-16,4 11 0 0,-8 1-17 0,0 7 0 15,-5-3 8-15,4 7-8 0,1-3 0 0,-5 3-16 16,5 1 4-16,-5-1-765 0,0-3-153 15</inkml:trace>
          <inkml:trace contextRef="#ctx0" brushRef="#br0" timeOffset="-5.12761E6">22922 7655 2163 0,'13'-7'96'0,"-13"7"20"0,0 0-93 0,0 0-23 0,9 7 0 0,-1 9 0 15,1-4 37-15,-4 3 3 0,-1 1 1 0,-4 7 0 16,4 1-9-16,-4-5-1 0,0 8-1 0,0-3 0 0,0-1 27 0,0 1 6 16,-4-5 1-16,-5 1 0 0,5-5-64 0,-5-3-8 15,0-4-4-15,0 0-1 0,5-5 13 0,-5 1 0 16,0 0 0-16,9-4-9 0,-8 0 34 0,8 0 7 16,0 0 2-16,-5-4 0 0,-3 0-34 0,8 4 0 15,0-3 0-15,0 3 0 0,0-8 0 0,0 0 0 16,0 0 0-16,4 0 0 0,0 4 16 0,1-3-4 15,-1-5-1-15,-4 4 0 0,4 0 1 0,1-3 0 16,-1 3 0-16,5-4 0 0,0 0-12 0,-5 1 12 16,5-1-12-16,0-4 12 0,0 1-12 0,4-5 0 15,-5 5 9-15,10-5-9 0,-5 1 0 0,0-1 0 16,5-3 0-16,-1 3 0 0,1 5 0 0,0-1-15 16,-1-3 3-16,1-1 0 15,-1 1-153-15,1-1-31 0,-5 5-5 0</inkml:trace>
          <inkml:trace contextRef="#ctx0" brushRef="#br0" timeOffset="-5.12737E6">23514 7531 1728 0,'0'0'38'0,"0"7"8"0,-9 5 2 0,0 4 0 15,1-1-39-15,-1 5-9 0,0-1 0 0,0 1 0 0,5-1 104 0,0 1 20 16,-5-5 3-16,4 5 1 16,5-1-52-16,0-7-11 0,5 4-1 0,-1-1-1 0,-4-3-63 0,5 0 0 15,-1-1-9-15,5-3-1056 16</inkml:trace>
          <inkml:trace contextRef="#ctx0" brushRef="#br0" timeOffset="-5.12684E6">24001 7605 979 0,'0'0'87'0,"9"-4"-70"0,-1 0-17 0,10-4 0 16,-5 4 52-16,0 0 6 0,1 0 2 0,3 1 0 16,1-5 19-16,-1 0 4 0,1 0 1 0,4 0 0 15,0-3 37-15,0 3 8 0,-5 0 2 0,-4 0 0 16,5-3-56-16,-5 3-11 0,0 4-3 0,-4-4 0 15,-5 0 2-15,-4 8 0 0,5-4 0 0,-5 4 0 16,-14 0-12-16,1 0-3 0,-4 0 0 0,4 4 0 16,-9 8-24-16,0-4-6 0,-5 0-1 0,1 3 0 15,-5 9-7-15,5 3-2 0,0-3 0 0,-5 3 0 0,5 0-8 16,-1 1 0-16,1-1 0 0,8 1 0 0,-3-5 0 16,3 1 0-16,5-5 0 0,4 1 0 0,0-5 0 15,5-3 0-15,4-8 0 0,0 0 0 0,0 0 0 0,0 0 0 16,0 0 0-16,0 0 0 0,0 0 0 0,13 4 0 15,0-8-9-15,5-4 9 0,-1 1 0 0,5-1-12 16,5-4 12-16,-1-3-10 0,0-1 10 0,5-3 0 16,-5 3 0-16,1-4-8 0,-1 1 8 0,-4 7 0 15,-5 1 0-15,1-1 0 0,-9 8 0 0,0 0 16 16,4 0-4-16,-13 4-1 0,4 4 15 0,0 4 3 16,-4-8 1-16,0 12 0 0,-4 7-14 0,4-3-4 15,-9-1 0-15,1 5 0 0,3-1-12 0,1 5 0 16,-1-5 0-16,1 1 0 15,-5-5-108-15,9 1-20 0,-4-1-5 0</inkml:trace>
          <inkml:trace contextRef="#ctx0" brushRef="#br0" timeOffset="-5.12727E6">23874 7273 1612 0,'0'0'72'0,"0"0"14"0,0 0-69 0,0 0-17 15,0 0 0-15,0 0 0 0,0 0 16 0,-5 8-1 16,-3 4 0-16</inkml:trace>
          <inkml:trace contextRef="#ctx0" brushRef="#br0" timeOffset="-5.12631E6">24747 6782 1929 0,'4'-12'42'0,"1"4"9"0,3-3 1 16,5 7 4-16,1 4-45 0,-6 0-11 0,6 4 0 0,-6 3 0 16,5 1 80-16,-8 8 15 0,4 3 2 0,-5 5 1 0,5-1-27 0,-5 8-6 15,-4 4-1-15,0 4 0 0,0 8-5 0,-4 0-2 16,-1 0 0-16,1 4 0 0,0-1-20 0,4 1-4 16,0 4-1-16,-5 3 0 0,5-3-2 0,-4-1-1 15,-1-7 0-15,-3 4 0 0,3-8-8 0,-3 0-1 16,-1-4-1-16,0-8 0 0,0 0-10 0,0-8-1 15,1-3-8-15,-1-9 12 0,0 1-4 0,9-12 0 16,-4 0-8-16,4 0 12 0,-9-4-12 0,5-7 9 16,4-1-9-16,0-4 8 0,4-3-8 0,9-5 0 15,-4-7 0-15,4 4 0 0,5-4-16 0,12-4 4 16,1-4 0-16,4 0 1 16,0 7-22-16,0 5-5 0,0 0-1 0,5 7 0 0,-9 9 39 0,-1 3 0 15,-3 4 0-15,-5 8 0 0,0 4 0 0,-5 3 0 16,-4 5 0-16,0 0 0 0,-4 7 0 0,-4 0 0 15,-1-3 0-15,-4 7 0 0,-4-7 0 0,-1 7 0 0,-4-4 0 16,1 1 8-16,-6-5-8 0,-3-3 0 0,-9-1 9 16,4-3-9-16,-9 4 0 0,0-5 0 0,1-3 0 15,-10 0 0 1,1-4-85-16,-5 4-19 0,-5-8-3 0,6 4-689 0,-6-4-137 0</inkml:trace>
          <inkml:trace contextRef="#ctx0" brushRef="#br0" timeOffset="-5.12614E6">25515 6684 1728 0,'0'0'153'0,"0"0"-122"16,0 0-31-16,0 0 0 0,13 12 121 0,-5 4 19 15,1 3 3-15,-4 12 1 0,-1 1-60 0,-4-1-11 16,0-4-2-16,0 8-1 0,-4 0 8 0,4 8 2 15,0-4 0-15,0 8 0 0,0 0-20 0,0-4-3 16,4 3-1-16,-4 1 0 0,4 0-28 0,-4 0-7 16,0 4-1-16,0-9 0 0,-4 1-20 0,4-8 0 15,-4 1 0-15,-1-1 0 16,5-4-163-16,-4-4-30 0,-5-3-7 0,-4-9 0 0</inkml:trace>
          <inkml:trace contextRef="#ctx0" brushRef="#br0" timeOffset="-5.12579E6">25892 7476 1785 0,'0'0'159'0,"9"-4"-127"0,4-4-32 0,4 4 0 16,1 1 34-16,4-1 1 0,0 0 0 0,0 0 0 16,0-4 33-16,4-4 8 0,-4 1 0 0,4-1 1 15,1-4-11-15,3 5-2 0,-3-9-1 0,-6 1 0 16,6-1-50-16,-10-7-13 0,1 7 0 0,-5-3 0 15,0 3 46-15,-4 1 4 0,-9-1 1 0,4 5 0 16,-8-1-31-16,4 5-5 0,-9-1-2 0,5 0 0 16,-14 8-13-16,5-4 0 0,0 8 0 0,-5 0 0 15,-4 4 47-15,1 4 6 0,-6 4 2 0,5 0 0 0,0 7-37 0,-4 4-7 16,4 1-2-16,-4 3 0 0,8-3-9 0,1 7 0 16,-1-4 0-16,5 4 0 0,4 0 0 0,0 1 0 15,5 3 0-15,0 0 0 0,4 0 53 0,4-4 9 16,5 0 2-16,0 1 0 0,4-5-52 0,9 0-12 15,0 0 0-15,8-3 0 0,5-1 0 0,5-3 0 16,4-5 0-16,8 1 0 16,-8-4-253-16,5-5-54 0,34 1-10 0,-26-12-3 0</inkml:trace>
          <inkml:trace contextRef="#ctx0" brushRef="#br0" timeOffset="23195.537">26897 7285 345 0,'0'0'31'0,"0"0"-31"0,0 0 0 0,0 0 0 15,0 0 68-15,0 0 7 0,0 0 1 0,0 0 1 16,-9 0-9-16,9 0-3 0,-9-4 0 0,0 4 0 0,9 0 15 0,-9-4 2 15,1 4 1-15,-1-4 0 0,4 0-16 0,-3 4-3 16,-1 0-1-16,0 0 0 16,5 0-25-16,-5 0-5 0,0 0-1 0,0 0 0 0,5 4 26 0,-9-4 5 15,0 0 1-15,4 4 0 0,0 0-64 0,0 4 0 16,1-4-9-16,-1 4 0 0,4-5 9 0,-3 5 12 16,8-8-2-16,0 0-1 0,0 0-9 0,0 8 0 15,4 4 0-15,5-1 0 0,0 1 0 0,8 0 0 16,5 0 0-16,4-1 0 0,5-3 0 0,0 4 0 15,4-4 0-15,0 3 0 0,0 1 29 0,5 0 4 16,-10 3 1-16,-3-3 0 0,-5 4-20 0,-5-5-4 16,-4 5-1-16,0-1 0 0,-8 1 3 0,-1 0 1 15,-4 3 0-15,0 1 0 0,-9-1 19 0,5 1 3 16,-9-1 1-16,4-3 0 0,-8-1-2 0,3 1 0 16,-3 3 0-16,-5-7 0 0,0 0-26 0,0-1-8 15,0 1 0-15,-4-4 0 0,0 0 46 0,-1 0 2 16,1-5 1-16,4 1 0 0,-4 4-30 0,8-4-7 0,-4 0 0 15,5-4-1-15,3 4-11 0,-3-4 0 0,4 0 0 0,0 0 0 16,4 0-104 0,-4 0-14-16,4-4-2 0,0 0-824 0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33:13.98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D38AEAE-E284-4230-87B0-BF2D683EFC41}" emma:medium="tactile" emma:mode="ink">
          <msink:context xmlns:msink="http://schemas.microsoft.com/ink/2010/main" type="inkDrawing" rotatedBoundingBox="26649,15997 28348,15950 28349,16006 26651,16053" semanticType="callout" shapeName="Other">
            <msink:sourceLink direction="with" ref="{15FC90A9-EA0D-42AF-A93F-D37590D659D5}"/>
          </msink:context>
        </emma:interpretation>
      </emma:emma>
    </inkml:annotationXML>
    <inkml:trace contextRef="#ctx0" brushRef="#br0">0 93 921 0,'0'0'82'0,"0"0"-66"0,-5-7-16 0,5 7 0 16,0 0 69-16,5-4 11 0,-1-4 1 0,-4 8 1 16,9-4-30-16,4 0-7 0,5 0-1 0,-1 0 0 15,10 4-20-15,-6 0-4 0,10 0 0 0,0 0-1 16,0-4-9-16,-1 4-2 0,5 0 0 0,-4 0 0 0,0 0 15 15,0 0 2-15,4 0 1 0,-9-4 0 0,5 4 8 0,-5 0 2 16,5-3 0-16,-5-1 0 0,5 4 12 0,-5-4 4 16,5 0 0-16,-1 4 0 0,6-4-13 0,3 0-3 15,1 0 0-15,3 0 0 0,1 0-9 0,0 4-3 16,9-4 0-16,-5 4 0 0,9 0-8 0,-4 4-3 16,-1-4 0-16,1 4 0 0,0 0-13 0,4 0 11 15,-5-4-11-15,-3 4 10 0,-10-4-10 0,5 0 0 16,-5 0 0-16,-3 4 8 0,-6-4-8 0,-3 0 0 15,-10 0 0-15,1-4 0 0,-5 4-22 0,-13 0 0 0,4-8 0 16,-4 8 0 0,0-8-18-16,0 8-4 0,-4-7-1 0,-1-1 0 0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DE6A20C-9E10-4E65-9210-0D59B749F277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33:14.71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81743F-13E7-46B7-97C2-B87F75CE469F}" emma:medium="tactile" emma:mode="ink">
          <msink:context xmlns:msink="http://schemas.microsoft.com/ink/2010/main" type="writingRegion" rotatedBoundingBox="29696,15359 30705,15359 30705,16229 29696,16229">
            <msink:destinationLink direction="with" ref="{15FC90A9-EA0D-42AF-A93F-D37590D659D5}"/>
          </msink:context>
        </emma:interpretation>
      </emma:emma>
    </inkml:annotationXML>
    <inkml:traceGroup>
      <inkml:annotationXML>
        <emma:emma xmlns:emma="http://www.w3.org/2003/04/emma" version="1.0">
          <emma:interpretation id="{CF0A3983-22C9-4CF7-ACB9-7219AC06973A}" emma:medium="tactile" emma:mode="ink">
            <msink:context xmlns:msink="http://schemas.microsoft.com/ink/2010/main" type="paragraph" rotatedBoundingBox="29696,15359 30705,15359 30705,16229 29696,162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53A436-68B0-4A5B-B774-341680F2DEA1}" emma:medium="tactile" emma:mode="ink">
              <msink:context xmlns:msink="http://schemas.microsoft.com/ink/2010/main" type="line" rotatedBoundingBox="29696,15359 30705,15359 30705,16229 29696,16229"/>
            </emma:interpretation>
          </emma:emma>
        </inkml:annotationXML>
        <inkml:traceGroup>
          <inkml:annotationXML>
            <emma:emma xmlns:emma="http://www.w3.org/2003/04/emma" version="1.0">
              <emma:interpretation id="{D1DF0365-A598-47E6-A8A0-0528363BA45C}" emma:medium="tactile" emma:mode="ink">
                <msink:context xmlns:msink="http://schemas.microsoft.com/ink/2010/main" type="inkWord" rotatedBoundingBox="29696,15359 30705,15359 30705,16229 29696,16229"/>
              </emma:interpretation>
            </emma:emma>
          </inkml:annotationXML>
          <inkml:trace contextRef="#ctx0" brushRef="#br0">246 94 864 0,'0'0'76'0,"0"-12"-60"0,4 0-16 0,5 1 0 15,-5 3 81-15,1 0 14 0,-1 0 2 0,1 0 1 16,3 1-31-16,1-1-7 0,0 4 0 0,0 0-1 16,-1 0-14-16,-8 4-2 0,14 0-1 0,-14 0 0 15,0 0-26-15,0 0-4 0,0 0-2 0,0 8 0 16,-5 8-10-16,-4-1 0 0,1 5 0 0,-10-1 0 16,1 1 0-16,-1 3 0 0,-8-3 0 0,-1-1 8 0,1 1 4 0,0-1 0 15,-1 4 0-15,1-7 0 16,4 0 18-16,0-1 4 0,0-3 1 0,9 0 0 0,4-5-18 0,5 5-3 15,4-12-1-15,-4 8 0 0,-1 4-5 0,5-12 0 16,9 7-8-16,4 1 12 0,0 0-12 16,0 0 8-16,1-4-8 0,3 4 0 0,1-1 12 0,4-3-3 15,-5 4-1-15,5 0 0 0,4 0 10 0,-4-4 2 16,5-1 0-16,-1 1 0 0,0 4 4 0,9 0 2 16,1-4 0-16,3 0 0 0,5 0-12 0,0 0-2 15,0-1-1-15,4 1 0 0,-4-4-11 0,0 0 0 16,4 0 9-16,-4 0-9 0,0 0-12 0,-5 0-8 15,-4 0 0-15,0-7-1 16,0 3-131-16,-4-4-27 0,-9 0-5 0,-9 0 0 0</inkml:trace>
          <inkml:trace contextRef="#ctx0" brushRef="#br0" timeOffset="335.76">790 0 1238 0,'0'0'55'0,"4"-8"11"0,5 1-53 0,0-1-13 0,0 0 0 0,-1 0 0 16,-3 0 24-16,3 4 1 0,-3-3 1 0,-5 7 0 0,4-8 28 0,-4 8 6 15,0 0 0-15,5-12 1 0,-5 12-14 0,0 0-3 16,0 0-1-16,0 0 0 15,0 0 1-15,0 0 1 0,0 0 0 0,0 0 0 16,-5 12-17-16,1 0-3 0,-5 7-1 0,0 4 0 0,5 9-3 0,-5 3-1 16,5 4 0-16,-5 4 0 0,0 3 13 15,-4 5 3-15,4 4 0 0,1-5 0 0,-6 1-18 0,1 0-3 16,0 0-1-16,4-5 0 0,-4-7-6 0,0 4 0 16,4-8-8-16,0-3 12 0,1-5-26 0,-6 0-6 15,1-7 0-15,0-1-629 16,4-7-126-16</inkml:trace>
        </inkml:traceGroup>
      </inkml:traceGroup>
    </inkml:traceGroup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33:16.27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5FC90A9-EA0D-42AF-A93F-D37590D659D5}" emma:medium="tactile" emma:mode="ink">
          <msink:context xmlns:msink="http://schemas.microsoft.com/ink/2010/main" type="inkDrawing" rotatedBoundingBox="29976,14256 31965,15143 31077,17133 29089,16246" hotPoints="31612,15821 30537,16896 29462,15821 30537,14746" semanticType="enclosure" shapeName="Circle">
            <msink:sourceLink direction="with" ref="{D381743F-13E7-46B7-97C2-B87F75CE469F}"/>
            <msink:destinationLink direction="with" ref="{8D38AEAE-E284-4230-87B0-BF2D683EFC41}"/>
          </msink:context>
        </emma:interpretation>
      </emma:emma>
    </inkml:annotationXML>
    <inkml:trace contextRef="#ctx0" brushRef="#br0">923 350 172 0,'0'0'16'0,"-4"-7"-16"16,8-1 0-16,-4 0 0 0,0-4 173 0,0 5 32 15,0-5 7-15,0 0 0 0,0 0-97 0,-4 1-20 16,0-1-4-16,-1 4-1 0,5 0-21 0,0 8-4 16,-4-3-1-16,-1-1 0 0,-3 0-27 0,-6 4-5 0,1 0-2 15,4 4 0-15,-4-4-11 0,5 7-3 16,-1-3 0-16,-4 4 0 0,-1-4-6 0,-3 4-2 16,8 0 0-16,-4-1 0 0,-5-3-8 0,5 4 0 0,-4 0 0 15,4 0 8-15,-1 3-8 0,-3-3 0 0,-1 0 0 0,1 0 0 16,-5-4 20-16,4 4-2 0,1-1 0 0,-5 1 0 15,4 0 6-15,-4 0 2 0,0 0 0 0,0-1 0 16,0 9 1-16,1-4 0 0,-6 3 0 0,5 5 0 16,-8-1-19-16,3 1-8 0,5 3 8 0,0 1-8 15,5 3 56-15,-10-4 7 0,6 5 1 0,-1-1 0 32,0-4-101-32,0 5-20 0,0-1-4 0,4-4-1 0,5 5 51 0,0-1 11 0,0-8 0 0,0 5 0 15,-1-1 12-15,6 1 0 0,-1-5 0 0,5 1 0 16,-5-1 2-16,4 1 0 0,5-1 0 0,0 1 0 15,-4 3-6-15,4-4 0 0,0 5-8 0,0 3 12 16,0-3-12-16,0 7 11 0,0-4-11 0,0 4 10 16,4 0-10-16,-4 1 10 0,0-1-10 0,0 0 10 0,5 4-10 15,-1 0 0-15,1 0 0 0,3-3 8 0,-3-1-8 0,3-4 10 16,1 4-10-16,0-3 10 0,4-5-1 0,0 4 0 16,0-3 0-16,1-5 0 0,-1 5 1 0,0-5 0 15,0 4 0-15,0-7 0 0,9 4 3 0,-4-1 1 16,-5 1 0-16,4-1 0 0,1 1 1 0,4-1 0 15,-4 1 0-15,-1 3 0 0,9 0-15 0,-4-7 0 16,5 3 8-16,3-3-8 0,-3-4 0 0,3 3 11 0,1-3-11 0,4-4 10 16,5 3-1-16,-1-7 0 15,5 0 0-15,4 4 0 0,1-4-9 0,-6 4 0 0,1-8 0 16,5 4 0-16,-1 0 8 0,0-1-8 0,0-3 0 0,-4 0 8 16,-4 4 12-16,-1-4 1 0,5-4 1 0,-4 4 0 15,-1-3-22-15,1-1-8 0,3 0 0 0,1 0 0 16,-4 0 8-16,-1 0 0 0,1-4 0 0,-1 4 8 15,1-3 3-15,-5-1 1 0,4 0 0 0,-4 0 0 16,0-3-12-16,-4-1 0 0,-4-4 0 0,-1 1 0 16,5-5 8-16,-10 1-8 0,1-1 8 0,0 1-8 15,0-5 0-15,-4 5 0 0,-5-5 8 0,5 1-8 16,-5-4 9-16,-5 3 0 0,6-7 0 0,-6 4 0 16,1-1 3-16,-4 1 0 0,3-4 0 0,-3 4 0 0,4-5-1 0,-9 1 0 15,4 0 0-15,0 0 0 16,-4 0 0-16,9-1 0 0,-5-3 0 0,1 4 0 15,-1-4 1-15,1 0 0 0,-5 0 0 0,0 0 0 16,0 0-12-16,0 0 0 0,4-1 9 0,-4 1-9 16,0 0 0-16,0 4 0 0,0-4 0 0,-4 4-12 0,-1-4 12 15,-4-4 0-15,1 4 0 0,-1-1-8 0,-4 1 8 16,-5 4-10-16,1-4 10 0,-5 0-10 0,4 0 10 0,1 0 0 16,-5 0 10-16,0 3-10 0,0 1 0 0,0 0 0 15,0 0 0-15,-4 4 0 0,4-1 0 0,0 1 0 16,-5 0 0-16,5 3 0 0,1 5 0 0,-1-5-13 15,-5 5 2-15,1-5 1 0,4 9 10 0,-4-5 0 16,-5 1 0-16,-8 3 0 0,3-3 0 0,-7 3 0 16,-1 1 0-16,-9-1 0 0,0 4-12 0,-4 1 4 15,-4-1 0-15,-1 4 0 16,1 0-22-16,-5 4-4 0,0 1-1 0,9-1 0 16,-4 4-133-16,8 0-26 0,9 0-6 0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8EBA4FC-0B95-4494-9CAA-30601E0C0EC5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32:42.1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BF0CAF9-C607-45D9-B286-D55310932195}" emma:medium="tactile" emma:mode="ink">
          <msink:context xmlns:msink="http://schemas.microsoft.com/ink/2010/main" type="writingRegion" rotatedBoundingBox="2274,231 32198,-1251 32971,14336 3047,15820"/>
        </emma:interpretation>
      </emma:emma>
    </inkml:annotationXML>
    <inkml:traceGroup>
      <inkml:annotationXML>
        <emma:emma xmlns:emma="http://www.w3.org/2003/04/emma" version="1.0">
          <emma:interpretation id="{18408743-6665-495E-86A6-80CF2179C578}" emma:medium="tactile" emma:mode="ink">
            <msink:context xmlns:msink="http://schemas.microsoft.com/ink/2010/main" type="paragraph" rotatedBoundingBox="2293,222 28012,-710 28204,4574 2485,55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9EC73D-6144-49A1-AB8F-93EE26749D89}" emma:medium="tactile" emma:mode="ink">
              <msink:context xmlns:msink="http://schemas.microsoft.com/ink/2010/main" type="line" rotatedBoundingBox="2319,211 26284,-226 26313,1339 2347,1777"/>
            </emma:interpretation>
          </emma:emma>
        </inkml:annotationXML>
        <inkml:traceGroup>
          <inkml:annotationXML>
            <emma:emma xmlns:emma="http://www.w3.org/2003/04/emma" version="1.0">
              <emma:interpretation id="{63BC8292-BE5B-4C81-93BB-3FC6F8BA5F14}" emma:medium="tactile" emma:mode="ink">
                <msink:context xmlns:msink="http://schemas.microsoft.com/ink/2010/main" type="inkWord" rotatedBoundingBox="2319,211 5221,158 5249,1724 2347,177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2255 835 1638 0,'0'0'36'0,"0"-12"7"0,0 4 1 0,0 8 3 0,0-11-38 0,0 7-9 0,0 0 0 0,-4-8 0 15,-5 4 47-15,0 8 7 0,5-11 2 0,-1 3 0 16,-8 4-31-16,9 0-5 0,4 4-2 0,-9-4 0 16,0-4 11-16,0 4 3 0,1 4 0 0,-1 4 0 15,-4 0-18-15,-1 0-3 0,6 4-1 0,-10 7 0 16,1 1-10-16,-5 0 8 0,0 3-8 0,-5 5 8 16,1 7-8-16,0-4 0 0,-5 0 0 0,0 4 0 15,9-3 0-15,0-5 0 0,5 1 0 0,4-1 0 16,0-7 0-16,8 3 0 0,5-3 0 0,0-16 0 0,0 0 0 15,18 4 0-15,-1-4-8 0,5 0 8 16,5-4 0-16,-1-8 0 0,5 0 0 0,-5-7 0 0,5-5 0 0,-5 5 0 16,0-5 0-16,1-3 0 0,-5-4 0 0,-1 0 0 15,6 0 0-15,-10 7 8 0,-3-11-8 0,-1 12 0 16,0 3 0-16,-9 1 0 0,5 7 16 0,-9 12 4 16,0 0 0-16,0 0 1 0,0 0 8 0,0 0 2 15,0 16 0-15,0-1 0 0,0 5-19 0,0-9-4 16,0 9-8-16,0-4 12 0,4 3-12 0,-4 1 0 15,5-1 0-15,-5 1 0 0,0-9 0 0,4 5 0 16,5-5 8-16,0 9-8 16,-1-12-135-16,1 7-29 0,4-3-7 0,-4-4-1 0</inkml:trace>
          <inkml:trace contextRef="#ctx0" brushRef="#br0" timeOffset="225.2987">2799 659 1882 0,'0'0'41'0,"0"0"9"0,0 0 2 0,0 0 1 0,0 0-42 0,0 0-11 0,0 0 0 0,0 12 0 16,-4-4 43-16,-1 11 6 0,5 1 2 0,-4-5 0 16,4 9-26-16,4-5-5 0,-4 5 0 0,0-1-1 15,0-3 12-15,5-1 2 0,-1 1 1 0,5-1 0 16,-5 1-34-16,5-1 0 0,0 0 0 0,-1-11 0 15,6 12 0-15,-6-9 0 0,6 1 0 0,-6-4-664 16,5 0-137-16</inkml:trace>
          <inkml:trace contextRef="#ctx0" brushRef="#br0" timeOffset="378.8807">2878 316 2170 0,'-13'-8'48'0,"4"-3"9"0,0-5 3 0,9 4 1 0,-9 4-49 0,5 5-12 16,4 3 0-16,0 0 0 15,0 0-102-15,0 0-23 0,0 0-5 0</inkml:trace>
          <inkml:trace contextRef="#ctx0" brushRef="#br0" timeOffset="-1679.4317">254 718 1036 0,'0'0'92'0,"0"-8"-73"0,0 0-19 0,5-4 0 16,-5 5 40-16,0 7 5 0,0 0 1 0,0 0 0 15,0-8 18-15,0 8 4 0,0 0 1 0,0 0 0 16,0 0-28-16,0 0-5 0,0 0-2 0,-5 8 0 16,-8 7-10-16,4 5-1 0,5 3-1 0,-5 12 0 15,-4-4 12-15,9 8 2 0,-5 0 1 0,5 0 0 16,-5 8-37-16,9 0 0 0,-13 0 0 0,8-8 0 16,1 4 0-16,-5-4 19 0,5-4-3 0,-5 0-1 15,4-4 2-15,1 0 1 0,-5-3 0 0,-4-1 0 16,13-15 12-16,-13 3 2 0,4 5 1 0,0-9 0 0,1 5-8 15,-1-8-1-15,0 0-1 0,0-5 0 0,1 5-14 0,8-8-9 16,-14 0 12-16,10 0-12 0,0-8 16 0,-1 1-4 16,1-1-1-16,4-4 0 0,0-3-11 0,0 3 12 15,0-8-12-15,4-7 12 0,1 4-12 0,3-9 8 16,-3-3-8-16,4 0 8 0,-1-4-8 0,6 0 0 16,-1 0 0-16,-5-8 8 0,1 5 8 0,4-5 0 15,-4 4 1-15,4-4 0 0,0 4-17 0,5-7 0 16,4 3 0-16,-4 0 0 0,3-4 0 0,6 1 0 15,-5-5 0-15,4 8 0 0,0-11 0 0,5 11 0 16,-9-8 0-16,4 5 0 0,1 3-8 0,-1 4-3 16,-4 0 0-16,0 4 0 0,-9 8 11 0,5-4-10 15,-10 7 10-15,1 13-10 0,9-1 10 0,-18 4 0 16,0 5 0-16,0 7 0 0,0 0 0 0,0 0-8 0,0 15 8 16,-9 5-8-16,5 7 8 0,-1 4-10 0,1 0 10 15,-1 5-10-15,1-1 10 0,0 0 0 0,-1 0 0 0,5 4 0 16,0 0 0-16,5 0 0 0,-1 0 0 0,5 4 0 15,0 0 14-15,4 3-2 0,-13 5 0 0,13-4 0 16,-4 0 0-16,-1 3-1 0,1-3 0 0,-4 0 0 16,3 4-11-16,-3-16 10 0,-1 4-10 0,0 0 10 15,5-4-10-15,-9 0 10 0,0 0-10 0,0-4 10 16,0 0-2-16,0-3 0 0,0-1 0 0,-9-4 0 16,1-7-8-16,8 4 0 0,-5-1 0 0,-3-3 0 15,3-1-106-15,1 1-14 0,-1 3-2 0,-3-7-488 16,3 4-98-16</inkml:trace>
          <inkml:trace contextRef="#ctx0" brushRef="#br0" timeOffset="-1342.7721">13 928 1155 0,'0'0'51'0,"0"0"11"0,0 0-50 0,0 0-12 0,0 0 0 0,0 0 0 15,0 0 55-15,0 0 8 0,0 0 1 0,4 12 1 16,1-12-29-16,4 4-5 0,4-4-2 0,9-4 0 16,0 4-7-16,4-12-2 0,5 5 0 0,8-13 0 15,5 1-9-15,0 3-3 0,0 4 0 0,4-7 0 16,-4 3-108-16,0 4-23 16</inkml:trace>
          <inkml:trace contextRef="#ctx0" brushRef="#br0" timeOffset="-441.5801">1544 632 172 0,'0'0'16'0,"0"0"-16"0,-4-12 0 0,-5 4 0 0,0 1 152 0,5 3 27 15,-5-8 5-15,0 8 2 0,1-4-95 0,-1 1-19 16,0 3-4-16,5-4-1 0,-5 4-29 0,0 0-6 16,0 0 0-16,1 4-1 0,-1-8-5 0,0 8-1 15,0-4 0-15,5 4 0 0,-14 4 2 0,9 4 0 16,-4-8 0-16,0 4 0 0,-4 4-5 0,3 0-1 15,-7 3 0-15,3-3 0 0,0 4-21 0,-4 3 0 16,1 5 0-16,3-1-8 0,0 1 17 0,5-1 4 16,-4 5 1-16,8-1 0 0,0 1-14 0,9-1 0 15,5-3 0-15,-1-1 0 0,5 1 17 0,4-5 1 16,0 1 0-16,0-8 0 0,9-1 0 0,-4-7 0 16,4-4 0-16,0 1 0 0,0-5 32 0,-1-4 6 15,1-4 2-15,0-3 0 0,0-4-7 0,0-5-2 0,0-3 0 16,4-4 0-16,1 4-22 0,-1-4-5 0,0 0-1 15,1-1 0-15,-5 9-12 0,0-8-9 0,-5 12 12 0,1-1-12 16,-10 9 8-16,1-1-8 0,0 8 0 0,-9 8 0 16,0 0 0-16,0 0 0 0,0 16 0 0,-9-1 0 15,0 17 0-15,1-5 0 0,3 12 0 0,-3 4 0 16,-6 4-9-16,-3 7 9 0,4-3-8 0,0 4 8 16,-1 3 0-16,-3 1 0 0,-5-1 0 0,4-7 0 15,-4 7 0-15,0-3 0 0,1-5 0 0,-1 5 0 16,-5-12 17-16,5 0-1 0,-4-4 0 0,0 0 0 0,4-12 1 0,-5 0 0 15,-3 5 0-15,3-21 0 0,1 1 3 0,4-4 0 16,0 0 0-16,0-8 0 0,13-12 8 0,-12-4 3 16,3 5 0-16,5-13 0 0,4-3-5 0,9-4-1 15,4-4 0-15,5 0 0 0,4-4-25 0,9 0 0 16,5-8 0-16,3 4 0 0,1 8-18 0,4-4-6 16,5 0 0-16,-14 8-1 15,5 3-78-15,-1 5-15 0,-3 7-3 0</inkml:trace>
        </inkml:traceGroup>
        <inkml:traceGroup>
          <inkml:annotationXML>
            <emma:emma xmlns:emma="http://www.w3.org/2003/04/emma" version="1.0">
              <emma:interpretation id="{E66FBB82-F576-426A-88E2-C0F354B4AEEE}" emma:medium="tactile" emma:mode="ink">
                <msink:context xmlns:msink="http://schemas.microsoft.com/ink/2010/main" type="inkWord" rotatedBoundingBox="5814,657 6278,649 6286,1054 5822,1063"/>
              </emma:interpretation>
            </emma:emma>
          </inkml:annotationXML>
          <inkml:trace contextRef="#ctx0" brushRef="#br0" timeOffset="823.6765">3470 507 1854 0,'0'0'40'0,"0"0"9"0,0 0 2 0,0 0 1 16,0 0-41-16,9 4-11 0,-5 12 0 0,5-5 0 15,-4 1 40-15,3 4 7 0,1 3 1 0,0-3 0 0,-5 3-18 0,1 5-3 16,8-5-1-16,-4 1 0 0,-5 7-13 0,0-8-2 16,1-3-1-16,4 0 0 0,-5-1-2 0,0 5 0 15,-8-16 0-15,4-4 0 0,4 15 10 0,-4-15 2 16,0 0 0-16,0 0 0 0,-8 0-10 0,-1-8-2 16,0 1 0-16,0 3 0 0,0-16-8 0,5 5 8 15,4-1-8-15,-4-7 8 0,-5-1-8 0,9-3 0 16,9 0 0-16,-1-1-11 0,1 1 11 0,4 4 0 15,1-5 0-15,3 5 0 0,5 3 16 0,0 1 0 16,-5 3-1-16,1 5 0 0,8 3 26 0,-4 0 6 16,-9 8 1-16,1 8 0 0,-6-8-17 0,1 8-3 15,4 3-1-15,-4 5 0 0,-9 0-15 0,4-1-4 16,10 5 0-16,-1 3 0 0,-9-3 10 0,5-1 2 16,4 1 0-16,0 3 0 0,5 4-20 0,-14-3 0 15,5 3 0-15,0 0 0 16,8 1-80-16,-4-5-19 0,-4 4-4 0,-4-7-1001 0</inkml:trace>
        </inkml:traceGroup>
        <inkml:traceGroup>
          <inkml:annotationXML>
            <emma:emma xmlns:emma="http://www.w3.org/2003/04/emma" version="1.0">
              <emma:interpretation id="{408F6D3F-B9C4-4673-BC8B-9B602F7DD622}" emma:medium="tactile" emma:mode="ink">
                <msink:context xmlns:msink="http://schemas.microsoft.com/ink/2010/main" type="inkWord" rotatedBoundingBox="7769,665 8746,648 8757,1220 7779,123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214.5378">6155 609 1285 0,'0'0'56'0,"0"0"13"0,0 0-55 0,0 0-14 16,0 0 0-16,0 0 0 0,0 0 68 0,-4 3 12 15,-1 5 1-15,-3 4 1 0,3-4-45 0,1 3-9 16,-5-3-1-16,0 8-1 0,5-1 8 0,-5 5 2 16,5-1 0-16,-1-3 0 0,1 4-1 0,4-1 0 15,-4-3 0-15,4 3 0 0,0-3-11 0,4-5-1 16,-4 5-1-16,0-16 0 0,4 12-1 0,-4-12 0 16,0 0 0-16,9 4 0 0,-9-4-7 0,9 7-2 15,4-3 0-15,-13-4 0 0,0 0-4 0,9-4 0 16,0 1-8-16,4 3 12 0,-13 0-12 0,9-4 0 15,-9 4 0-15,4 0 0 0,-4 0 0 0,0 0 0 16,0 0 0-16,13 0 0 0,-13 0 0 0,0 0 0 16,0 0 0-16,0 0 0 0,0 0 8 0,0 0-8 15,0 0 0-15,0 0 0 0,0 0 0 0,5 4 0 0,-5-4 0 16,0 0 0-16,0 0 8 0,0 0-8 0,0 0 0 0,0 0 9 16,0 0-9-16,0 0 0 0,0 0 0 0,0 0 0 15,0 0 0-15,0 0 0 0,0 0 0 0,0 0 0 31,0 0-24-31,0 0-4 0,0 0-1 0,0 11-907 0</inkml:trace>
          <inkml:trace contextRef="#ctx0" brushRef="#br0" timeOffset="2821.7813">5730 651 172 0,'0'0'16'0,"0"0"-16"0,0 0 0 0,0 0 0 16,-14-7 165-16,10 3 31 0,4 4 5 0,0 0 2 16,0 0-98-16,0 0-19 0,-4-8-4 0,-1 8-1 15,1-12-43-15,4 12-9 0,-9-4-1 0,5-3-1 16,-1 3-15-16,-3 0-4 0,-1 4 0 0,0 0 0 16,9 0 3-16,-9-4 0 0,5 0 0 0,-5 0 0 15,5 4 0-15,-5 0 0 0,5 0 0 0,-5 0 0 0,4 4 12 0,-3 0 2 16,-6 0 1-16,1 4 0 0,0 3-2 0,0 5 0 15,-5-1 0-15,1 5 0 0,4-1-8 0,-5 5-1 16,5-1-1-16,0 5 0 0,8 3-5 0,-3-12-1 16,3 5 0-16,5-1 0 0,5-7-8 0,-1 3 8 15,-4-19-8-15,9 16 8 0,0-1 21 0,-9-15 4 16,17 12 1-16,-4-12 0 0,1 0-18 0,-1-12-3 16,4 5-1-16,-4-5 0 0,1-8 16 0,3 5 4 15,-4-16 0-15,5 3 0 0,-1-11-13 0,1 4-3 16,-1 4 0-16,5-8 0 0,-4 0 0 0,-1 4-1 15,-3 4 0-15,3 3 0 0,-4 5-5 0,-4 3-1 16,0 5 0-16,0 3 0 0,-5 4 3 0,0 4 0 16,-4 4 0-16,0 0 0 0,0 0-12 0,0 20 8 15,0 3-8-15,-4 5 8 0,0-5-8 0,4 12 8 0,-9-4-8 16,5 4 8-16,4-3-8 0,0 3-14 0,0-8 3 0,0 4 1 16,4-11 10-16,-4 3 16 0,0-3-4 0,4-1-1 15,1-3-33 1,-5-1-6-16,4-3-2 0,0 0-596 0,-4-12-119 0</inkml:trace>
          <inkml:trace contextRef="#ctx0" brushRef="#br0" timeOffset="4066.2362">6353 453 288 0,'0'0'25'0,"0"0"-25"0,8-4 0 0,6-4 0 16,-14 8 118-16,8 0 18 0,1-8 4 0,-9 8 1 16,0 0-45-16,9-4-10 0,-9 4-2 0,0 0 0 15,0 0-14-15,0 0-3 0,0 0-1 0,0 0 0 16,0 0-24-16,0 0-5 0,0 0-1 0,0 0 0 16,0 0-8-16,0 0-1 0,0 0-1 0,0 0 0 15,0 0-10-15,0 0-1 0,0 0-1 0,0 0 0 16,-9 0 2-16,5 0 0 0,4 0 0 0,-9 0 0 0,0 0-1 15,0 0 0-15,1 0 0 0,-1 4 0 0,0-4 4 16,0 8 1-16,-4-8 0 0,4 4 0 0,-4 0-9 0,0 3-2 16,0-3 0-16,0 4 0 0,0 0 2 0,-1 4 0 15,6-5 0-15,-6 5 0 0,1-8-2 0,0 4 0 16,0 4 0-16,0 3 0 0,0-11-9 0,4 4 8 16,-4 0-8-16,0-1 8 0,-1 5-8 0,6-8 0 15,-1 8 0-15,0-4 0 0,5-1 0 0,-1 9 0 16,-3-12 0-16,3 4 8 0,5-1-8 0,0 1 0 15,-4 4 0-15,4-8-11 0,0 4 11 0,0-1 0 16,0-7 10-16,4 12-10 0,1-4 12 0,-5-8-3 16,0 0-1-16,4 8 0 0,0 3 11 0,5-7 1 15,0 8 1-15,4-4 0 0,-4-4-21 0,4 4 0 16,0-8 0-16,0 11 0 0,0-11 0 0,5 8 0 0,-5-4 0 16,5 4 0-16,-5 0 11 0,-4 3-3 15,-1-7 0-15,-3 4 0 0,4 0-8 0,-5 3 0 0,-4-3 0 0,0 4 0 16,0-4 0-16,0 3 0 0,-4-3 8 0,-5 0-8 15,0 4 11-15,0-4-3 0,0 3-8 0,-4 1 12 16,0-4 1-16,4-1 0 0,-4-3 0 0,4 0 0 16,-4 8 1-16,0-12 0 0,0 4 0 0,4 0 0 15,-4-4-6-15,4 4 0 0,-4-4-8 0,0 7 12 16,-5-7-1-16,5 0-1 0,-4 0 0 0,-1 0 0 16,1 0-58-16,-1 0-11 15,0 4-2-15,1 0-1 0,-1-4-130 0,5 4-25 0,-9-4-6 16,22 0-1-16</inkml:trace>
        </inkml:traceGroup>
        <inkml:traceGroup>
          <inkml:annotationXML>
            <emma:emma xmlns:emma="http://www.w3.org/2003/04/emma" version="1.0">
              <emma:interpretation id="{E00067DD-F48D-4288-81E3-78A72BAA5253}" emma:medium="tactile" emma:mode="ink">
                <msink:context xmlns:msink="http://schemas.microsoft.com/ink/2010/main" type="inkWord" rotatedBoundingBox="9743,294 10680,277 10695,1074 9758,109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080.8529">7445 102 1436 0,'-9'-8'32'0,"5"-4"6"0,0 4 2 0,4 8 0 0,0 0-32 0,0 0-8 0,0 0 0 0</inkml:trace>
          <inkml:trace contextRef="#ctx0" brushRef="#br0" timeOffset="5510.9385">7831 515 1728 0,'0'0'76'0,"0"0"16"0,0 0-73 0,18 12-19 16,-5-1 0-16,4 5 0 0,1-4 38 0,0 7 4 16,-5 1 1-16,4-1 0 0,1 8-3 0,-5-7 0 15,0-1 0-15,0 1 0 0,0-1-25 0,1-3-6 16,-10 0-1-16,5-1 0 0,-5-7 0 0,1 4 0 15,-5-12 0-15,0 0 0 0,0 0 23 0,0 0 4 16,0 0 1-16,0 0 0 0,0 0 0 0,0-16 0 16,4 1 0-16,0-1 0 0,-4-4-23 0,5 1-4 15,-1-1-1-15,5 1 0 0,0-1 20 0,-1 1 3 16,1 7 1-16,4-3 0 0,-4 3-32 0,4 4 0 16,0-4 0-16,5 5 0 0,-5 7 12 0,0 0-3 15,0 0-1-15,1 4 0 0,-1 3 4 0,-4 5 0 16,-1-4 0-16,6 7 0 0,-6 5-12 0,1-1 0 0,-5-7 0 15,5 8 0-15,-4-5 0 0,-1 5 0 0,0-1 0 16,5-3 0-16,-9 7 0 0,9-11-14 0,-5 4 3 16,5 3 1-1,-5-3-190-15,1-1-39 0</inkml:trace>
          <inkml:trace contextRef="#ctx0" brushRef="#br0" timeOffset="4936.3241">7406 527 230 0,'0'0'10'0,"0"0"2"0,0-12-12 0,8 4 0 0,-3-4 0 0,-1 5 0 16,1-5 233-16,-1 4 44 0,-4 0 9 0,4 1 2 16,5-5-180-16,-9 12-35 0,0 0-7 0,4 0-2 15,-4 0-7-15,0 0-1 0,0 0-1 0,9-8 0 0,-9 8-26 16,9 8-5-16,-5 0 0 0,1-1-1 0,-1 5-8 15,-4 8-2-15,0-1 0 0,0 1 0 0,0 3 3 16,0 0 0-16,0 5 0 0,0 3 0 0,0-12-7 16,0 9-1-16,-4-9 0 0,4 1 0 0,0-1 20 15,0 1 3-15,0-1 1 0,4-11 0 0,-4 4-16 0,0-1-4 16,0-11 0-16,9 8 0 0,-9-8-12 0,4 8 0 16,-4-8 0-16,14 12 0 15,-6-12-42-15,1 0-11 0,0 0-3 0,0-8-808 16</inkml:trace>
        </inkml:traceGroup>
        <inkml:traceGroup>
          <inkml:annotationXML>
            <emma:emma xmlns:emma="http://www.w3.org/2003/04/emma" version="1.0">
              <emma:interpretation id="{8A7E980B-5D3A-4986-B363-59E6E168C66E}" emma:medium="tactile" emma:mode="ink">
                <msink:context xmlns:msink="http://schemas.microsoft.com/ink/2010/main" type="inkWord" rotatedBoundingBox="12795,475 15251,430 15265,1190 12809,123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710.0902">10582 390 1414 0,'0'0'31'0,"4"-8"6"0,5 1 2 0,-9 7 1 0,0 0-32 0,0 0-8 0,0 0 0 0,0 0 0 16,0 0 52-16,5 15 8 0,-5 9 1 0,0 3 1 16,0 0-46-16,-5 4-16 0,-4 8 9 0,-4 0-9 15,9 0 36-15,-9 4 3 0,-5-4 0 0,9 0 0 16,5 0-8-16,4 0-2 0,-4-11 0 0,4 3 0 0,0-4 5 16,0-4 1-16,-5-3 0 0,10-1 0 0,-1-3-21 0,-4-4-4 15,-4 3-1-15,4-7 0 0,0-8 6 0,0 0 1 16,0 0 0-16,0 0 0 0,0 0 19 0,0 0 4 15,0 0 1-15,0 0 0 0,0 0-32 0,0-8-8 16,-5 0 0-16,1-7 0 0,-1-1 8 0,-3 1 0 16,3-5 0-16,1-3 0 0,-5-1-8 0,5-7 0 15,-5 0 0-15,5 4 0 0,-1-12 0 0,10 4 0 16,-1 3 0-16,5-7 0 16,-5 4-23-16,9 4-2 0,-4-8-1 0,9 8 0 15,3-4 26-15,1 4 14 0,5 3-2 0,-5 1 0 0,0 4-12 0,4 3-16 16,-4 1 3-16,0 3 1 0,-5 0 12 0,5 5 0 15,-4-1 0-15,-1 12 0 0,-3-12 0 0,-1 8 0 16,0 4 0-16,-4 4 0 0,4-4 0 0,-4 4 0 0,-9-4 0 16,0 0-9-16,4 12 9 0,0 4-10 0,1-13 10 15,-5 9-10-15,0 4 10 0,-5-1 0 0,1-3 0 0,0 4-8 16,-5-5 8-16,0 9 12 0,-4-8-2 0,0 3-1 16,-9 5-9-16,0-1-9 0,-4 1 9 0,-5 3-13 15,0-3-17-15,0-1-3 16,-4-3-1-16,5 3 0 0,12 5-30 0,0-1-7 0,1-11-1 0,-1 3-763 15</inkml:trace>
          <inkml:trace contextRef="#ctx0" brushRef="#br0" timeOffset="7098.9557">11126 402 1256 0,'9'-12'56'0,"-9"12"11"0,9-8-54 0,-1 1-13 16,5-1 0-16,1 4 0 0,3-8 116 0,-4 8 20 16,1 0 4-16,-1 4 0 0,4 0-48 0,-17 0-9 15,9 0-3-15,0 8 0 0,-9-8-50 0,4 16-10 16,5-1-3-16,-9 5 0 0,4-1-17 0,-4 1 0 16,0-5 0-16,-4 9 0 0,4 3 20 0,0-7 1 15,-4 3 0-15,-1-3 0 0,5-1-21 0,-4 1-18 16,-1-5 3-16,1 1 1 0,4 3 14 0,0-7 16 15,0-4-3-15,-4 3-1 0,4-7-12 0,0 0 0 0,-5 8 8 16,5-12-8-16,0 0 54 0,0 0 8 0,0-8 2 16,-4 4 0-16,-1 0-52 0,5 0-12 0,0-7 0 0,0 7 0 15,0-8 28-15,5 0 2 0,-1-3 1 0,1-1 0 16,-5 1-19-16,4-1-3 0,5-3-1 0,-5-1 0 16,5-3-8-16,4 3 8 0,5 1-8 0,-5-9 8 15,4 9-8-15,1-8 0 0,8 3 0 0,-4-3-11 16,0 7-36-16,0-3-7 15,4 3-2-15,1 5 0 0,3-5-129 0,-3 13-27 16,-1-5-4-16,-4 4-2 0</inkml:trace>
          <inkml:trace contextRef="#ctx0" brushRef="#br0" timeOffset="7444.9341">11859 507 1360 0,'13'4'60'0,"-4"-8"13"0,4 4-58 0,-4 0-15 16,12 0 0-16,-3-8 0 0,-5 4 33 0,5 4 4 15,-1-7 1-15,5-1 0 0,-4 0 16 0,-1 0 3 16,1-3 1-16,-5-1 0 0,5 0-42 0,-5 4-8 16,0-7-8-16,0 3 12 0,-9 0-12 0,5-7 0 15,-4 7 0-15,-1-7 0 0,-4 7 48 0,0-4 8 16,0 1 2-16,0 3 0 0,-4 0-30 0,-1 5-5 15,1-5-2-15,-5 4 0 0,0 8-4 0,1-12-1 0,-1 12 0 16,-4 0 0-16,-5 0-16 0,0 4 10 0,1 4-10 16,-5 0 8-16,0 4-8 0,0-5 0 0,0 13 0 15,0-5 0-15,0 5 0 0,9 3 0 0,0-3 0 0,4 3 0 16,0-3 0-16,5 3 0 0,4-3 0 0,0 3 0 16,4-7 0-16,1 3 0 0,8 1 0 0,0-13 0 15,0 5-9-15,9 0-4 0,0 3-1 0,0-3-898 16</inkml:trace>
          <inkml:trace contextRef="#ctx0" brushRef="#br0" timeOffset="7851.9806">12578 316 1555 0,'0'0'138'0,"0"0"-110"15,0 0-28-15,9-4 0 0,0-4 55 0,-9 8 5 16,0 0 2-16,0 0 0 0,0 0-15 0,9 8-3 16,-1 0-1-16,-3 4 0 0,-5 3-30 0,0 1-5 15,4-4-8-15,-4 7 11 0,-4 1-11 0,4-1 0 16,0 1 0-16,0 3 0 0,0-4 48 0,0 5 4 16,0-5 0-16,4 1 1 0,0-1-20 0,1 1-4 15,-1-1-1-15,1-3 0 0,-1 3-20 0,0-11-8 16,5 4 0-16,0-4 0 0,-9-8 0 0,9 11 0 15,-5-11 0-15,5 4 0 0,-9-4 16 0,13 0-4 16,-13 0 0-16,9-4 0 0,-9 4-3 0,9-11-1 0,-9 11 0 16,4-8 0-16,5-4 29 0,-5 4 6 0,-4-3 1 0,5-5 0 15,-1 4-26-15,5 1-5 0,-5-5-1 0,0 1 0 16,1-5-3-16,4 4-1 0,-5-3 0 0,5 3 0 16,0-3-8-16,4-1 0 0,-5 1 0 0,1-1 8 15,4 1-40 1,1-1-8-16,-1 1-1 0,0-1-1 0,0 1-182 0,0 3-37 15</inkml:trace>
        </inkml:traceGroup>
        <inkml:traceGroup>
          <inkml:annotationXML>
            <emma:emma xmlns:emma="http://www.w3.org/2003/04/emma" version="1.0">
              <emma:interpretation id="{C8098D73-E297-4F44-8C5D-A3B09D47E018}" emma:medium="tactile" emma:mode="ink">
                <msink:context xmlns:msink="http://schemas.microsoft.com/ink/2010/main" type="inkWord" rotatedBoundingBox="15723,283 18497,233 18513,1101 15739,1152"/>
              </emma:interpretation>
            </emma:emma>
          </inkml:annotationXML>
          <inkml:trace contextRef="#ctx0" brushRef="#br0" timeOffset="8074.7609">13469 363 748 0,'26'-16'67'0,"-17"12"-54"15,0-11-13-15,-5 11 0 0,-4 4 235 0,0 0 44 16,0 0 9-16,0 0 1 0,0 0-205 0,0 0-40 16,0 12-9-16,-4 3-2 0,-1 5-8 0,1-1-1 15,-5 1-1-15,-4 11 0 0,0-16 8 0,4 17 1 16,-4-5 1-16,4 4 0 0,-4-11-20 0,9 3-4 16,-5 0-1-16,4 1 0 0,1-1 20 0,0-3 3 15,-1-5 1-15,5 1 0 16,0 3-52-16,0-11-9 0,0 4-3 0,-4-4-939 0</inkml:trace>
          <inkml:trace contextRef="#ctx0" brushRef="#br0" timeOffset="8208.3785">13403 74 1958 0,'0'0'43'0,"0"0"9"0,9-8 1 0,0 5 3 0,-9 3-45 0,4 0-11 0,-4 0 0 0,9 0-868 15</inkml:trace>
          <inkml:trace contextRef="#ctx0" brushRef="#br0" timeOffset="8615.2194">14070 363 1728 0,'0'0'76'0,"0"0"16"0,0 0-73 0,0 0-19 16,0 0 0-16,0 0 0 0,0 0 22 0,-5 8 1 16,5 3 0-16,-4 1 0 0,-5 8-37 0,5-1-7 15,-5 4-2-15,9 9 0 0,0-13 39 0,-4 5 7 16,4-1 1-16,0 0 1 0,-5 1-25 0,5 7 0 15,-4-12 0-15,4 1 0 0,4-1-20 0,-4-7-2 16,5 4-1-16,4-5 0 0,-1 1 51 0,1-8 11 16,4 4 1-16,0-8 1 0,5 0-19 0,0-4-4 15,-1 0-1-15,1-8 0 0,4 1-9 0,-5-1-8 16,5-8 12-16,-4 1-12 0,-1-8 48 0,-4 7 2 0,-4-3 1 16,4 7 0-16,-8-3-12 0,-1-9-3 0,-4 9 0 15,0 7 0-15,-4-7-20 0,-1 7-5 0,1 0-1 0,-5 4 0 31,0 1-34-31,-4 3-8 0,0 0 0 0,-5 4-1 0,1 0 33 0,-1 8 0 0,-4 3 0 16,-4 1 0-16,-5 4-177 16,5 3-29-16</inkml:trace>
          <inkml:trace contextRef="#ctx0" brushRef="#br0" timeOffset="8962.8948">14882 343 1929 0,'0'0'42'0,"0"0"9"0,0 0 1 0,0 0 4 0,0 12-45 0,0 0-11 16,-5 3 0-16,5-7 0 0,-4 12 0 0,-1-5 12 15,1 1-12-15,0 7 12 0,-1 1-12 0,1-5 10 16,-1 5-10-16,1-1 10 0,4 0-10 0,-4 1 8 15,4-5-8-15,0 5 8 0,4-5 0 0,0-3-8 16,5-5 12-16,-4 1-4 0,3-4 8 0,1-4 0 16,-9-4 1-16,18-4 0 0,4 4 15 0,0-12 2 15,4-3 1-15,0 3 0 0,5-8 3 0,-5 1 1 16,5-1 0-16,0 1 0 0,-9-4-3 0,4-1 0 0,0 5 0 16,-4-9 0-16,0 9 12 0,-4 3 3 15,-5 5 0-15,0-1 0 0,0-4-41 0,0 5-10 0,-4-1 0 0,-9 0 0 31,4 4-128-31,-8 1-27 0,0 3-5 0,-5 0-2 0</inkml:trace>
          <inkml:trace contextRef="#ctx0" brushRef="#br0" timeOffset="9468.1622">16119 238 979 0,'4'-16'43'0,"-4"13"9"0,0-9-41 0,0 4-11 16,0-8 0-16,0 5 0 0,0 3 180 0,0-4 33 0,-4 4 7 0,4 8 2 15,-9-3-138-15,5-5-27 0,-5 8-5 0,-4 0-2 16,13 0-50-16,-14 0 0 0,-3 4-14 0,4 3 3 16,0 5 11-16,-5 4 0 0,5-8 8 0,0 11-8 15,0-7 0-15,8 7 9 0,1 1-9 0,4-1 0 16,-5 9 8-16,10-13-8 0,4 9 0 0,-1 3 0 15,1-8 10-15,4 5-10 0,0-1 8 0,1-3-8 16,-1-1 0-16,0 1 0 0,4-1 0 0,-3 1 0 16,-1-1 15-16,0-7 7 0,0 3 2 0,-4-3 0 15,0-4 9-15,-1 4 3 0,-3-5 0 0,-1 1 0 16,1 4 5-16,-5 0 2 0,0-1 0 0,-5 5 0 16,1-8-20-16,-9 3-4 0,-5 9-1 0,1-8 0 15,-1-1-18-15,-4 5 10 0,0 0-10 0,0-5 8 0,0 9-8 0,0-9 0 16,5 5 9-16,-10 0-9 15,6-1-149-15,-10-7-35 0,-31 8-6 0,5-5-2 0</inkml:trace>
        </inkml:traceGroup>
        <inkml:traceGroup>
          <inkml:annotationXML>
            <emma:emma xmlns:emma="http://www.w3.org/2003/04/emma" version="1.0">
              <emma:interpretation id="{4331739A-F600-4F04-BA10-16A3237D1AE1}" emma:medium="tactile" emma:mode="ink">
                <msink:context xmlns:msink="http://schemas.microsoft.com/ink/2010/main" type="inkWord" rotatedBoundingBox="19845,439 23026,381 23037,995 19856,105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133.2335">18391 394 1324 0,'18'-8'59'0,"-18"8"12"15,4-11-57-15,-4 3-14 0,0-4 0 0,9 4 0 0,0 4 128 0,0-7 24 16,-5 3 4-16,9 0 0 0,5 0-67 0,-5 4-13 16,-4-3-4-16,-1 7 0 0,6-8-42 0,-1 16-9 15,-5-8-1-15,1 3-1 0,-9-3-19 0,9 12-9 16,4 0 1-16,0 7 0 0,-8-7 8 0,-1 4 0 16,9 3 0-16,0 1 0 0,1-1 8 0,-6 5 3 15,1-1 1-15,0 0 0 0,4 5-12 0,-4-9 0 16,0 1 0-16,-1-1 0 0,6-3 8 0,-1 3-8 15,-9 1 0-15,5-5 8 0,-5 1-8 0,9-4 0 16,-4 3 0-16,4-3 0 16,1-4-57-16,-1-4-4 0,0 3-1 0,4-7-563 15,-3 0-113-15</inkml:trace>
          <inkml:trace contextRef="#ctx0" brushRef="#br0" timeOffset="11417.399">19098 199 1497 0,'0'0'66'0,"-9"0"14"0,5-8-64 0,4 8-16 0,-14 0 0 0,6 8 0 16,-6-8 55-16,-3 8 7 0,4 4 2 0,-9-1 0 15,4 5 6-15,-8 3 2 0,4 13 0 0,-9-13 0 16,1 8-30-16,-1-3-6 0,5 3 0 0,-5 0-1 16,0 1-5-16,5-5-1 0,-1 12 0 0,5-11 0 15,1-1-9-15,3 8-3 0,-4-11 0 0,9 7 0 16,9 0-33-16,-5-3-8 0,-13 3 0 0,4-8-1 0,9-3 25 0,5 4 0 15,0-1 0-15,-5-3-654 16,0-1-126-16</inkml:trace>
          <inkml:trace contextRef="#ctx0" brushRef="#br0" timeOffset="11784.9212">19440 468 1393 0,'17'-12'61'0,"-8"5"14"0,-4-1-60 0,3-4-15 16,1 4 0-16,4 1 0 0,-4-5 26 0,-5 4 2 15,1 0 1-15,-1 4 0 0,-4-11 11 0,0 11 3 16,-4-8 0-16,4 4 0 0,-5 8-18 0,-3-7-3 16,-1 3-1-16,-4 4 0 0,-5 4 15 0,1 3 2 15,-5-7 1-15,-5 8 0 0,-3 4-11 0,-1-4-3 16,0 3 0-16,5 1 0 0,-5 4-8 0,5 3-1 15,0 1-1-15,-1-1 0 0,5 5-15 0,0-1 0 0,5-4 0 0,4 5 0 16,4-5-9-16,5-3-5 16,4 0-1-16,4-1 0 0,5 1 24 0,-1-5 5 0,10-11 1 15,4 4 0-15,0-4-24 0,9-4-5 0,-1 4-1 16,5-11 0-16,0 3 15 0,1-4 16 0,-6-3-3 0,-3-1-1 16,-1-3-12-16,-4-1 8 0,-5 1-8 0,1-1 0 15,0 1 0-15,-5 3 0 0,-5-4 0 0,1 9 0 16,0-1 0-16,-5 4-18 0,1 4 2 0,-5 4 1 15,0 0 15-15,0 0 0 0,0 0 0 0,0 0 0 16,0 8 0-16,0 12 0 0,0-5 0 0,0 9 0 0,0-5 0 0,0 8 0 16,0-3 0-16,0 3 0 0,0-3 0 15,0 3 0-15,0 0 0 0,0 0 0 16,4-7-103-16,1-1-17 16,3 13-4-16,1-13-1 0</inkml:trace>
          <inkml:trace contextRef="#ctx0" brushRef="#br0" timeOffset="10863.0222">17509 507 633 0,'0'0'56'0,"0"0"-44"0,0 0-12 0,-4 0 0 0,4 0 68 0,0 0 12 15,0 0 3-15,0 0 0 0,4 8-56 0,10 4-11 16,3-12-3-16,10 4 0 0,-1-4-13 0,5 0 0 16,4-4 0-16,9 4 0 0,-1-8 0 0,1 0 0 15,0 4 0-15,0-4 0 0,4-3 0 0,-8 3 17 16,-10-4-3-16,-3 4-1 0,-1 1-13 0,-8-1 11 16,-1-4-11-16,-4 4 10 0,-8-3 47 0,-1-1 10 15,1 0 1-15,-1 4 1 0,-13-3-10 0,5 3-3 16,4-8 0-16,-5 12 0 0,-8-7-42 0,0-1-14 15,0 8 8-15,4-4-8 0,0 0 56 0,-4 5 8 16,-9-5 2-16,9 4 0 0,9-4-54 0,-14 8-12 16,-4 0 0-16,0 0 0 0,0 0 30 0,5 4 9 15,-1 0 1-15,-4 8 1 0,5-5-26 0,-1 1-6 16,5 8-1-16,0-1 0 0,-5 5-8 0,5-1 8 16,4 1-8-16,5-1 8 0,-5 5-8 0,0-5 0 15,5 5 0-15,0-1 0 0,4 0 8 0,0-3-8 16,-5-1 8-16,1 1-8 0,8-1 8 0,1 1-8 0,-1-1 8 15,0 1-8-15,1-1 0 0,8-11 0 0,9 8-14 16,-9-1-561-16,0-7-112 16</inkml:trace>
          <inkml:trace contextRef="#ctx0" brushRef="#br0" timeOffset="12351.2655">19887 394 1695 0,'0'0'75'0,"0"0"16"0,5-8-73 0,-1 4-18 16,1-3 0-16,3 3 0 0,1 0 100 0,0 0 16 16,0 4 3-16,4 0 1 0,0 8-83 0,0-4-16 15,0 3-3-15,-4 5-1 0,4 0-17 0,-8 3 0 16,-1-3 0-16,0 4 0 0,-4 7 0 0,0 0 0 15,-4 1 0-15,-5 3 0 0,5-7 0 0,-5-1 0 16,0 5 0-16,1-1 0 0,-1-11 0 0,0 3 0 16,0-3 0-16,0-4 0 0,1 3 0 0,-1-7 0 0,9-4 0 0,0 0 0 15,0 0 0-15,0 0 0 0,0 0 0 0,0 0 0 16,0 0 0-16,13-4 0 0,0-11 0 0,5-1 0 16,-1 1 0-16,5 3 0 0,-4-11 0 0,4-1 0 15,0 5 0-15,0-1 0 0,0-7 0 0,4 3 0 16,-4 5 0-16,4 3 0 0,-4 1 0 0,0-1 0 15,0 8 0-15,-5-3 0 0,1 3 0 0,0 8 0 16,-1 0 0-16,-4 8 0 0,-4-4 0 0,-5 7 0 16,5 5 0-16,-4-8 0 0,-5 11 0 0,0 1 0 15,0-1 0-15,0 1 0 0,-5-1 0 0,1 1 0 0,-1 3 0 16,5-3 0-16,-4 3 0 0,4-11 0 0,-9 3 0 16,9 1 0-16,-4-1 0 0,4-11 0 0,-9 4 55 15,9-8 7-15,0 0 2 0,0 0 0 0,0 0-52 0,0 0-12 16,0 0 0-16,0-8 0 0,-4-7 0 0,4-1 0 15,0 4 0-15,4-7 0 0,5-8 0 0,-5 7 9 16,9-11-9-16,5 8 8 0,0-1-8 0,3 5 0 16,1-5-10-16,5 5 10 0,-1 3-8 0,0 8 8 15,-4-3 0-15,9 3-9 0,-5 8 9 0,-4 0 8 16,-9 0-8-16,5 4 11 0,-9 0-11 0,4 7 0 16,-9-3 0-16,5 8 0 0,-5-5 9 0,-4 1 7 15,5 8 0-15,-5-9 1 0,-5 5-17 0,5 0 0 16,0-1 8-16,-4 5-8 0,4-9 0 0,-4 5-9 15,-1 3 1-15,5 5-724 16,-4-5-145-16</inkml:trace>
        </inkml:traceGroup>
        <inkml:traceGroup>
          <inkml:annotationXML>
            <emma:emma xmlns:emma="http://www.w3.org/2003/04/emma" version="1.0">
              <emma:interpretation id="{8BF9906D-3704-4C74-ACA0-6C73458EFB33}" emma:medium="tactile" emma:mode="ink">
                <msink:context xmlns:msink="http://schemas.microsoft.com/ink/2010/main" type="inkWord" rotatedBoundingBox="23469,30 25076,1 25096,1088 23489,1118"/>
              </emma:interpretation>
            </emma:emma>
          </inkml:annotationXML>
          <inkml:trace contextRef="#ctx0" brushRef="#br0" timeOffset="12843.9205">21296 316 1612 0,'-5'-8'72'0,"5"8"14"16,0-8-69-16,0 8-17 0,0 0 0 0,0 0 0 0,0 0 108 0,0 8 19 15,-4 4 3-15,4 0 1 0,4 3-85 0,-8 1-17 16,0 3-3-16,4 1-1 0,0-1-17 16,4 1-8-16,-4-5 8 0,0 5-8 0,-4-1 32 0,-1 5 2 15,5-5 0-15,-4 9 0 0,4-9-11 0,-5 5-3 16,10 3 0-16,-5 8 0 0,-5-12-4 0,1 5-2 15,8-5 0-15,1 8 0 0,-1-11-14 0,-8-1 0 16,-1 1 0-16,1-1-10 0,-5-7 27 0,0 0 6 16,-4-5 1-16,5 1 0 0,-1-4-10 0,0-4-2 15,0 0 0-15,-4-4 0 0,0-4-4 0,4 1 0 16,-4-9-8-16,9 8 12 0,-1-11-4 0,5-9 0 16,0 5-8-16,5-4 12 0,3-1-3 0,10-7-1 15,-1 0 0-15,5 0 0 0,-4-4-8 0,8 0 12 16,1 0-12-16,8-8 12 0,4 8-12 0,1 4 0 15,-10 0 0-15,5 4 0 16,-4 11-49-16,0 1-12 0,-5 3-3 0,0 9 0 0,-8-5 52 0,0 8 12 16,-5 0 0-16,0 8 0 0,0 0 0 0,-4 8 0 0,0-5 0 15,-5 5 0-15,0 8 0 0,-4-9 0 0,-4 9 0 0,0-1 0 16,-1-3 0-16,-4 3 0 0,1 5 0 0,-5-5 0 16,-1 1 0-16,1-1 0 0,-4 5 0 0,3-5 0 15,-3 8 0-15,-5-3 0 0,0 3 0 0,0-11 0 16,-9 3-105-1,9 1-19-15,-8-5-3 0,3 1-820 0</inkml:trace>
          <inkml:trace contextRef="#ctx0" brushRef="#br0" timeOffset="13085.6664">22042-156 1958 0,'21'-19'43'0,"-12"11"9"0,0 0 1 0,0 4 3 0,4-8-45 0,0 12-11 16,-4 0 0-16,-5 4 0 0,5 4 53 0,-5 12 9 16,1-9 2-16,4 17 0 0,-5-5-52 0,-4 8-12 15,0 8 0-15,0 12 0 0,0-12 54 0,-4 12 8 16,-1-5 2-16,1 9 0 0,-1-8-52 0,1 4-12 16,-5-5 0-16,5-3 0 0,-5 4 54 0,9 0 8 15,-4 0 2-15,-1-8 0 16,-3 4-75-16,-1-1-14 0,0-3-3 0,-9 0-740 15,1-11-147-15</inkml:trace>
          <inkml:trace contextRef="#ctx0" brushRef="#br0" timeOffset="13431.1786">22331 515 1638 0,'0'0'72'0,"0"0"16"0,0 0-71 0,0 0-17 0,9 0 0 0,4 0 0 15,0 0 32-15,0 0 4 0,1 12 0 0,-1-12 0 16,-5-8-36-16,10 8-11 0,0-4 0 0,-1 4 0 16,-4-8 60-16,0-4 12 0,9 5 3 0,-4-5 0 15,-1 0 0-15,-3 1 0 0,3-1 0 0,-4-4 0 0,0 1-52 0,1-1-12 16,-1-3 0-16,0 7 0 16,5-8 23-16,-1-3 1 0,1 7 1 0,-5 9 0 0,-4-9-40 15,-1 0-8-15,1 9-1 0,-9 7-1 0,0 0 45 0,0 0 8 16,-9-8 3-16,-4 4 0 15,-4 4-50-15,-5 0-9 0,-13 12-3 0,-1-9 0 16,-3 13 46-16,4 4 9 0,-5-5 1 0,1 9 1 0,8 3-26 0,-4-4 0 16,9 5 0-16,4 3 0 0,4 0 0 0,10 0 0 15,3 8 0-15,10-8 0 0,3 1-23 0,10 3 0 16,13 0 0-16,8 0 0 0,1 0 23 0,12-4 0 16,14 4 0-16,4-11-653 15,0 3-127-15</inkml:trace>
        </inkml:traceGroup>
        <inkml:traceGroup>
          <inkml:annotationXML>
            <emma:emma xmlns:emma="http://www.w3.org/2003/04/emma" version="1.0">
              <emma:interpretation id="{75B15A9A-BA24-48CA-B9B8-ED540F8D1BE3}" emma:medium="tactile" emma:mode="ink">
                <msink:context xmlns:msink="http://schemas.microsoft.com/ink/2010/main" type="inkWord" rotatedBoundingBox="25805,809 26303,800 26311,1228 25813,123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7.58989E8">23952 910 345 0,'0'0'31'16,"0"0"-31"-16,0 0 0 0,0 0 0 16,0 0 15-16,0 0-3 0,0 0-1 0,11-5 0 0</inkml:trace>
          <inkml:trace contextRef="#ctx0" brushRef="#br0" timeOffset="13757.5604">23643 605 1782 0,'26'-8'79'0,"-13"4"16"0,-4 0-76 0,4 0-19 15,0 4 0-15,1 4 0 0,-1 0 98 0,0 4 16 16,-9 0 3-16,5 7 1 0,0 5-59 0,-5 7-12 15,-4-8-3-15,0 9 0 0,-8-1-26 0,-6 4-6 16,1-3 0-16,-4 3-1 0,-10-4-11 0,1 0 12 16,-9 5-12-16,0-9 12 15,-9 4-89-15,0 0-18 0,-9-7-3 0</inkml:trace>
        </inkml:traceGroup>
      </inkml:traceGroup>
      <inkml:traceGroup>
        <inkml:annotationXML>
          <emma:emma xmlns:emma="http://www.w3.org/2003/04/emma" version="1.0">
            <emma:interpretation id="{07864FA4-A647-4D8C-A1DB-AF79B75E9CA6}" emma:medium="tactile" emma:mode="ink">
              <msink:context xmlns:msink="http://schemas.microsoft.com/ink/2010/main" type="line" rotatedBoundingBox="2740,2080 27360,1186 27427,3030 2807,3924"/>
            </emma:interpretation>
          </emma:emma>
        </inkml:annotationXML>
        <inkml:traceGroup>
          <inkml:annotationXML>
            <emma:emma xmlns:emma="http://www.w3.org/2003/04/emma" version="1.0">
              <emma:interpretation id="{0938DD37-49AE-4FC7-B00A-5C091458416B}" emma:medium="tactile" emma:mode="ink">
                <msink:context xmlns:msink="http://schemas.microsoft.com/ink/2010/main" type="inkWord" rotatedBoundingBox="2747,2268 3813,2230 3866,3689 2800,3728"/>
              </emma:interpretation>
              <emma:one-of disjunction-type="recognition" id="oneOf6">
                <emma:interpretation id="interp6" emma:lang="" emma:confidence="0">
                  <emma:literal>a</emma:literal>
                </emma:interpretation>
                <emma:interpretation id="interp7" emma:lang="" emma:confidence="0">
                  <emma:literal>F</emma:literal>
                </emma:interpretation>
                <emma:interpretation id="interp8" emma:lang="" emma:confidence="0">
                  <emma:literal>5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41179.1832">509 2894 1267 0,'0'-12'112'0,"4"0"-89"16,1 1-23-16,-5 3 0 0,4 4 20 0,-4 4-1 16,0 0 0-16,0 0 0 0,0 0-19 0,0 0-16 15,0 0 4-15,0 0 0 0,0 12 26 0,0-1 6 16,-4 5 0-16,-1 3 1 0,5-3 13 0,-4 0 2 15,-5 7 1-15,5-3 0 0,-1-1 6 0,1 1 1 16,-5-1 0-16,9 1 0 0,0 7-14 0,-9-4-2 16,9-3-1-16,-4-1 0 0,0 5-4 0,4-5-1 15,0-3 0-15,0 7 0 0,0-3-9 0,0-1-1 0,0 1-1 16,0-1 0-16,0 1-11 0,-5-1 8 0,5 5-8 0,0-1 8 31,0-11-32-31,0 3-6 0,0 1-2 0,-4-4-776 0</inkml:trace>
          <inkml:trace contextRef="#ctx0" brushRef="#br0" timeOffset="41352.2796">807 2375 1670 0,'-13'-15'148'0,"9"7"-118"0,-10-8-30 0,6 4 0 0,3 5 83 0,1 3 10 16,-5-4 3-16,9 8 0 0,0 0-82 0,0 0-14 15,-9 0 0-15,9 0-896 16</inkml:trace>
          <inkml:trace contextRef="#ctx0" brushRef="#br0" timeOffset="41837.9992">1057 2796 1551 0,'0'0'68'0,"5"-7"16"0,3-5-68 0,1 0-16 0,4-3 0 0,9-5 0 16,-4 1 57-16,8-1 8 0,-4 4 2 0,4-3 0 16,1-1-29-16,-5 1-6 0,0-4 0 0,0 3-1 15,-5 1-14-15,1-1-2 0,-1-3-1 0,1-1 0 16,-1 1 3-16,1-4 1 0,-9 3 0 0,4 1 0 15,0-5-4-15,-4 5-1 0,-1-4 0 0,1-4 0 16,-4-1-13-16,-1 5 0 0,-4-4 0 0,-4 0 0 16,4 3 11-16,-5 1-11 0,1 4 12 0,-5 3-12 15,0 5 0-15,1 3 0 0,-1 0 0 0,0 4-12 16,5 4 12-16,-5 8-9 0,-4 0 9 0,4 4-8 0,-4-4 8 16,4 8 0-16,0-1 0 0,-4 5 0 15,4 0-12-15,-4 3 0 0,0-3 0 0,4 7 0 0,0-3 12 16,-4 3 0-16,4 0 8 0,1 5-8 0,8-5 11 0,-9 4-3 15,0 5 0-15,5-1 0 0,4 0 2 0,-5 4 0 16,10 4 0-16,-5 0 0 0,4 12 28 0,0-8 6 16,1 11 0-16,-5 1 1 0,9-1-25 0,-9 9-6 15,-9-13-1-15,4 5 0 0,-3 4-1 0,-5-13 0 16,-1 5 0-16,-3 0 0 0,-1-1-4 0,1-3 0 16,4-4-8-16,-5 0 12 0,0-8-12 0,1 0-15 15,4-7 3-15,4-5 1 16,0-4-145-16,0-3-28 0,5-4-7 0,0-4-1 0</inkml:trace>
          <inkml:trace contextRef="#ctx0" brushRef="#br0" timeOffset="42082.8938">1022 2937 1267 0,'0'0'56'0,"0"-4"12"0,0 4-55 0,0 0-13 0,0-8 0 0,0 8 0 16,9-8 120-16,-9 8 22 0,0 0 4 0,0-8 1 15,13 1-58-15,-4 3-11 0,-5-4-2 0,-4 8-1 16,9-4-45-16,9-4-9 0,-5 0-1 0,0 4-1 16,4 1 11-16,1-1 2 0,4-4 1 0,4 0 0 15,1 4-33-15,8 0-19 0,-9-7 3 0,9 3-643 16,0 8-128-16</inkml:trace>
        </inkml:traceGroup>
        <inkml:traceGroup>
          <inkml:annotationXML>
            <emma:emma xmlns:emma="http://www.w3.org/2003/04/emma" version="1.0">
              <emma:interpretation id="{97022645-D014-4410-A816-9143A6E234F5}" emma:medium="tactile" emma:mode="ink">
                <msink:context xmlns:msink="http://schemas.microsoft.com/ink/2010/main" type="inkWord" rotatedBoundingBox="4737,2027 6481,1964 6547,3788 4803,3852"/>
              </emma:interpretation>
            </emma:emma>
          </inkml:annotationXML>
          <inkml:trace contextRef="#ctx0" brushRef="#br0" timeOffset="57988.6582">3457 1997 1051 0,'0'0'46'0,"0"-8"10"0,-4-4-44 0,4 5-12 15,-5-9 0-15,5 12 0 0,-4-12 69 0,-5 13 12 16,5-13 3-16,-1 8 0 0,-3 4-51 0,-6 0-9 15,1-3-3-15,0 3 0 0,-4 4-2 0,-1 0-1 0,0 0 0 0,-4 4 0 16,5 3 6-16,-5-3 2 0,-4 0 0 0,-1 8 0 16,5 0-16-16,-4-1-10 0,-5 5 12 0,1-1-12 15,-1 5 16-15,-4-1-3 0,4 1-1 0,-4 7 0 16,0-3 0-16,-5 7 0 0,5-12 0 0,0 5 0 16,0-1 3-16,0 1 0 0,4-1 0 0,1-4 0 15,-5 5 5-15,8-5 0 0,1 5 1 0,0-5 0 16,8 1-5-16,0-1-2 0,1 1 0 0,-1-1 0 15,5 5-4-15,0-5-1 0,0 1 0 0,4 3 0 16,-4-3 26-16,4 3 5 0,0 0 0 0,9 1 1 16,-4-1-20-16,4 1-4 0,0 3-1 0,0-4 0 15,0 5 2-15,0-5 0 0,0 4 0 0,4-3 0 16,1 7 1-16,4-12 0 0,-5 5 0 0,0 3 0 16,5-4-19-16,0 1 8 0,0 3-8 0,4-7 0 0,0 3 8 15,5 4-8-15,-5-3 0 0,4 3 0 0,-4-4 0 0,5 5 8 16,0-5-8-16,-1 4 0 0,1 5 8 0,-1 3-8 15,1-8 0-15,4 0 0 0,-5 4 11 0,5-3-11 16,0 3 10-16,0-12-10 0,0 9 12 0,0-5-3 16,4-3-1-16,-4-5 0 0,0 1 8 0,0-4 0 15,4-1 1-15,-4-7 0 0,0 8 8 0,0-4 2 16,-4-4 0-16,4 3 0 0,0-3-13 0,0 0-2 16,8 0-1-16,-3 0 0 0,-1 0-3 0,-4 0 0 15,9-4 0-15,-1 4 0 0,-3-4-8 0,3 0 8 16,1 0-8-16,-5-4 8 0,5 0 1 0,0 0 0 15,-5-4 0-15,-4 4 0 0,4-4-1 0,5 1 0 16,0-1 0-16,-5 0 0 0,-4 0 12 0,4-3 3 16,1 3 0-16,-5 4 0 0,-9-4-23 0,0 0 8 0,4 4-8 15,5-3 0-15,-4 7 0 0,-1-8 0 0,1 4 0 0,0 0 0 16,8-4 0-16,-4 0 0 0,-9 1 0 0,5-5 0 16,3-4 0-16,-3 1-10 0,0 3 1 0,-1-11 0 15,1 7 9-15,-1-4 0 0,-4 1 10 0,1-1-10 16,-1-3 16-16,-5 4-2 0,6-1-1 0,-1 1 0 15,-4-5-1-15,-1 5-1 0,1 3 0 0,-4 0 0 16,8 1-11-16,-5-1 12 0,-3 5-12 0,-1-1 12 16,5 0-12-16,-5 0 8 0,1 1-8 0,-1-1 8 15,-4-4-8-15,5 5 10 0,-1-1-10 0,-8-4 10 16,-1 1 5-16,5-5 1 0,0 1 0 0,0-1 0 0,0 1-3 16,0-5 0-16,-4 1 0 0,8 0 0 0,-4-1-13 15,0-3 11-15,-9 0-11 0,9-1 10 0,0 5-10 16,0-4 0-16,-8 3 0 0,3 1 8 0,-4 0-8 0,1-1 0 15,-1 1 0-15,0-5 0 0,-4 5 0 0,4-4 0 16,0 3 0-16,-4 5 0 0,0-5 0 0,-4-3 0 16,-1 8 0-16,0-5 0 0,-3 5 0 0,-6-5 0 15,5 1 0-15,-4 0 0 0,-5-1 0 0,5 1 0 16,-5-5 0-16,0 1 0 0,5 0 0 0,-5 0-14 16,1-1 2-16,3 1 0 0,-3-4-5 0,3 3-1 15,5 5 0-15,5-8 0 16,-1 7-7-16,1 1-2 0,4 0 0 0,-1 3 0 15,-3 5-2-15,-5-1-1 0,4 4 0 0,1 1 0 16,-1 7-34-16,-4 4-6 0,-4 4-2 0,0 7 0 16,-1-3-122-16,-3 12-25 0</inkml:trace>
          <inkml:trace contextRef="#ctx0" brushRef="#br0" timeOffset="56846.0223">3040 2558 633 0,'-9'-3'56'0,"9"3"-44"15,0 0-12-15,0 0 0 0,0 0 112 0,0 0 21 16,0 0 4-16,0 0 1 0,5-4-34 0,-1 0-8 16,1-4 0-16,-5 8-1 0,8-8-33 0,-3 4-6 15,4-4-2-15,-1 5 0 0,-8 3-18 0,0 0-3 16,9-8-1-16,-9 8 0 0,0 0-3 0,9-4-1 15,0 0 0-15,-9 4 0 0,0 0-8 0,0 0-3 16,0 0 0-16,13 0 0 0,0 0 3 0,-4-4 1 16,4 4 0-16,0 0 0 0,0 0-21 0,5 0 8 15,-5 0-8-15,0 0 0 0,0-4 0 0,5 0 0 16,-5 4 0-16,5-4 0 0,-5 0 12 0,4 1 0 16,-8-1 1-16,4 0 0 0,-13 4 3 0,9 0 0 15,4 4 0-15,0-4 0 0,-13 0-7 0,13 0-1 16,1 4 0-16,-6-1 0 0,6 1-8 0,-6 4 0 15,1-4 0-15,4 4 0 0,-4-4 0 0,0 4 0 16,-9-8 0-16,9 3 0 0,-1 5 0 0,-8-8 0 16,0 0 0-16,9 0 0 0,4 8 0 0,-4 4 0 0,-5-8 0 15,-4-4 0-15,0 0 0 0,0 0 0 0,14 0 0 0,-6 4 0 16,-8-4 0-16,14 7 0 0,-6-3-12 0,1 4 12 16,0 0 0-16,-5 0 0 0,-4-8 0 0,9 7 12 15,-5 1-12-15,1 4 0 0,-5 0 0 0,0-1 8 16,0-3 2-16,-5 4 0 0,-3 3 0 0,-1 1 0 15,0-8 3-15,0 4 1 0,5-1 0 0,-5 1 0 16,0 0-6-16,1-1 0 0,-6-3-8 0,6 0 12 16,-1 4-12-16,0-5 0 0,-4 1 0 0,4 0 0 15,0 0 0-15,-4 0 8 0,0 3-8 0,4-11 0 16,-4 8 0-16,0 0 9 0,0 0-9 0,0-4 8 0,8-1-8 16,-3-3 0-16,-1 0 0 0,9 0 0 0,0 0 0 0,0 0 0 15,0 0 0-15,0 0 0 0,0 0 0 0,0 0-9 16,9-3 9-16,4-1 0 0,0 4 0 0,0-4 0 15,5 0 0-15,-1 4 0 0,5 0 0 0,-4 0-12 16,-1 0 12-16,1 4-13 0,4 4 13 0,-5-1 0 16,1 1 0-16,-5 4 10 0,4 3-10 0,-3 1 0 15,3 0 0-15,-8-1 8 0,-5 5 11 0,1-1 1 16,-1-3 1-16,-4-1 0 0,0 9-5 0,-4-1-2 16,-1-3 0-16,1-5 0 0,-5 5-3 0,0-5-1 15,1 5 0-15,-1-1 0 0,-4-3-10 0,0 4 8 16,-5-5-8-16,-4 5 8 15,4-1-45-15,-8-3-10 0,4 3-1 0,-4-7-652 16,-5 4-129-16</inkml:trace>
        </inkml:traceGroup>
        <inkml:traceGroup>
          <inkml:annotationXML>
            <emma:emma xmlns:emma="http://www.w3.org/2003/04/emma" version="1.0">
              <emma:interpretation id="{953A8F55-7EC7-46A7-A8F5-E1DAF68702FF}" emma:medium="tactile" emma:mode="ink">
                <msink:context xmlns:msink="http://schemas.microsoft.com/ink/2010/main" type="inkWord" rotatedBoundingBox="8177,1883 9114,1849 9161,3156 8225,3190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9326.0524">5984 2590 900 0,'-22'0'20'0,"13"0"4"0,1-4 0 0,-6 4 1 15,6 0-25-15,-1 0 0 0,0 0 0 0,-4 0 0 0,4 0 25 0,0 0 0 16,9 0 0-16,0 0 0 0,-8-4 25 0,8 4 5 15,0 0 1-15,0 0 0 0,0 0-8 0,0 0 0 16,0 0-1-16,0 0 0 0,0 0-27 0,0 15-6 16,0-3-1-16,4 4 0 0,-4-1 9 0,0 5 2 15,4-1 0-15,1 5 0 0,-5-1 1 0,4 1 1 16,-4-1 0-16,5 0 0 0,-1 5-16 0,-4-5-10 16,0 0 12-16,4-3-12 0,-4-1 26 0,5-3-2 15,-5 0 0-15,4-5 0 0,5-3 8 0,0-4 2 16,-5-4 0-16,9 4 0 0,0-8 8 0,1 0 2 15,-1-4 0-15,4 0 0 0,1-3-16 0,4-5-2 16,4-3-1-16,-4-1 0 0,0 1-13 0,9-1-4 16,-5-3 0-16,5-4 0 0,-1 3-8 0,1 1 0 15,4-1 9-15,-4 5-9 0,4-1 0 0,-4 1 0 16,-5 3 0-16,5 1 0 0,-9-1 9 0,4 4-9 16,-4 1 12-16,4 7-12 0,-4-4 0 0,0 4 0 0,4-4 0 15,-4 4 0-15,5 0 0 0,-5 4 0 0,-5 0-10 16,1 4 10-16,-5-4 0 0,5 8 0 0,-5 0 0 0,0 4 0 15,-4-1 0-15,-1 1 0 0,-3 0 0 0,-1 3 0 16,1-7 8-16,-5 4 8 0,0 3 3 0,-5 1 0 16,1-8 13-16,-1 7 4 0,-8-3 0 0,4 0 0 15,-4 0-12-15,-4-1-3 0,-1 1 0 0,1 0 0 16,-1-5-9-16,-4 5-3 0,5 0 0 0,-5-8 0 16,0 11 8-16,4-11 2 0,1 0 0 0,-1 4 0 15,-4-4-19-15,0 0 0 0,-4 0 0 0,4-4 0 16,0 0-90-16,0 0-22 0,-4 0-4 0</inkml:trace>
          <inkml:trace contextRef="#ctx0" brushRef="#br0" timeOffset="59481.5503">6287 2012 2170 0,'-5'-3'48'0,"-3"-1"9"0,8 4 3 0,0 0 1 0,-5-12-49 0,5 12-12 16,-8 0 0-16,3 0-640 16,5 0-132-16</inkml:trace>
          <inkml:trace contextRef="#ctx0" brushRef="#br0" timeOffset="-1.65372E8">6748 1630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6092EE35-5399-4B41-8C51-B411B5B47CAA}" emma:medium="tactile" emma:mode="ink">
                <msink:context xmlns:msink="http://schemas.microsoft.com/ink/2010/main" type="inkWord" rotatedBoundingBox="10615,1821 13783,1706 13830,3017 10663,3132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9929.4985">8323 2356 1440 0,'-18'-20'64'0,"14"12"12"0,-1 1-60 0,5 3-16 16,0 4 0-16,0 0 0 0,0-4 48 0,0 4 8 15,9-4 0-15,4 0 1 0,9 0-5 0,0 0-2 16,4-4 0-16,14 4 0 0,8-3-30 0,5 7-5 16,4-12-2-16,4 4 0 0,-4-4 21 0,-4 5 4 15,4-5 1-15,-4 0 0 0,-1 1-10 0,-4-1-1 16,-4 4-1-16,-9-4 0 0,-4 1-18 0,-9 3-9 0,-4 0 10 16,-1 0-10-1,-4 4-89-15,-4 4-24 0,0-7-5 0</inkml:trace>
          <inkml:trace contextRef="#ctx0" brushRef="#br0" timeOffset="60194.7144">8660 1587 2026 0,'0'0'44'15,"14"0"10"-15,-6 0 2 0,1 0 1 0,4 4-45 0,-4 8-12 0,0 4 0 0,0 7 0 0,-1 0 28 0,-3 12 3 16,-1-3 1-16,-4 11 0 0,0 7 8 0,0 1 1 16,0 4 1-16,-4 7 0 0,4-7 10 0,0 11 1 15,0-15 1-15,0 7 0 0,0-3-34 0,0-1-6 16,4 1-2-16,-4 3 0 0,4-3-12 0,-4 0 0 16,0-1 0-16,-4 1 0 15,4-5-75-15,0-3-17 0,-4 0-4 0,-5 0-596 16,0-4-118-16</inkml:trace>
          <inkml:trace contextRef="#ctx0" brushRef="#br0" timeOffset="60675.1044">9468 2211 1677 0,'0'0'36'0,"0"0"8"0,0 0 2 16,0 0 2-16,0 0-38 0,0 0-10 0,0 0 0 0,8 4 0 15,-8-4 60-15,9 4 9 0,0 4 3 0,0 4 0 16,-1-1-32-16,-3 5-7 0,4 3-1 0,-5 1 0 15,5 3-4-15,0 5-2 0,-1-1 0 0,1 0 0 16,-4 4-2-16,-1-7 0 16,0-1 0-16,1 5 0 0,-5 3-8 0,4-8-1 0,-4 4-1 0,0-3 0 0,0-1-2 0,-4 5 0 15,-1-9 0-15,1-7 0 0,0 3 8 0,4-3 2 16,-5-4 0-16,5-8 0 0,0 0 3 0,0 0 1 16,0 0 0-16,0 0 0 0,0 0 5 0,-4-12 1 15,-1-7 0-15,5 3 0 0,0 4-4 0,0-7 0 16,0-1 0-16,9 1 0 0,-4-5-16 0,3 1-3 15,1-4-1-15,9-8 0 0,4 7-8 0,-1 1 0 16,6-4 0-16,-5 7 8 0,0-7-8 0,8 4 0 16,1-4 0-16,0 0 0 15,4 7-36-15,-4 5-2 0,-5-9-1 0,0 9 0 16,1 3-193-16,-10-3-38 0,18-5-8 0,-8 9-2 0</inkml:trace>
          <inkml:trace contextRef="#ctx0" brushRef="#br0" timeOffset="60991.0403">10345 2114 1555 0,'0'0'138'0,"0"0"-110"0,0 0-28 0,4-12 0 16,-4 12 30-16,0 0 1 0,0 0 0 0,0 0 0 15,0 0 14-15,9 12 3 0,-4-4 1 0,-5 3 0 16,4 5-15-16,0 3-3 0,-4 1-1 0,0-1 0 15,5 13-1-15,-5-13 0 0,0 8 0 0,0 1 0 16,-5-1-4-16,5-4-1 0,0 5 0 0,0-1 0 0,0-4 16 16,0 1 4-16,5-9 0 0,-1 1 0 0,5-4 4 0,-5-1 0 15,5-3 1-15,0 0 0 0,4-8-20 0,-4 0-4 16,4-4-1-16,-4 0 0 0,0-11 16 0,4 3 2 16,4-4 1-16,1 5 0 0,-1-9-19 0,5 1-4 15,0-1-1-15,5-3 0 0,-6 3-19 0,1-3 0 16,5-1 0-16,-10-7 0 0,5 0 0 0,0-4 0 15,-4 4-12-15,-5-8 3 16,0 4-89-16,-4-4-18 0,0 7-3 0,-5 1-627 16,5 4-126-16</inkml:trace>
          <inkml:trace contextRef="#ctx0" brushRef="#br0" timeOffset="61427.1261">11043 2332 1400 0,'0'0'62'0,"0"0"13"0,0 0-60 0,8 8-15 0,-8-8 0 0,9 4 0 16,0 0 113-16,4-4 20 0,-4 0 4 0,8-4 1 15,1 0-56-15,4 0-11 0,0-4-3 0,4-3 0 16,1 3-21-16,-1-4-5 0,0 0-1 0,0-3 0 15,1 3-16-15,-5-3-3 0,0-5-1 0,-5 1 0 16,-4-1 1-16,1 1 0 0,-1-5 0 0,-5 1 0 16,1-8-10-16,-4 3-1 0,-1 1-1 0,-4 0 0 15,0-1-10-15,-4 1 10 0,4 8-10 0,-9-1 10 0,4 1-10 16,-3 3 0-16,-1 4 0 0,0 1 0 0,0 3 0 0,-4 8-9 16,0-8 9-16,0 8 0 0,-5 8-20 0,5-8 2 15,-9 11 1-15,5 1 0 0,-5 4 17 0,4 3 17 16,-4 9-3-16,0-1-1 0,0 4-1 0,0 0 0 15,5 0 0-15,4 5 0 0,0-1-4 0,-1-4-8 16,10 4 11-16,-5-4-11 0,5-4 22 0,4 5-2 16,0-9-1-16,0 4 0 0,4-3-19 0,5 7 0 15,4-12 0-15,5-3 0 0,-1 4 28 0,10-1 1 16,-5 1 1-16,8-9 0 16,1 5-63-16,4-4-13 0,0-9-2 0,9 5-725 0,4 0-145 15</inkml:trace>
        </inkml:traceGroup>
        <inkml:traceGroup>
          <inkml:annotationXML>
            <emma:emma xmlns:emma="http://www.w3.org/2003/04/emma" version="1.0">
              <emma:interpretation id="{786B54A7-3DEB-42C2-AAFA-398F6E9348B5}" emma:medium="tactile" emma:mode="ink">
                <msink:context xmlns:msink="http://schemas.microsoft.com/ink/2010/main" type="inkWord" rotatedBoundingBox="15818,2203 17322,2148 17341,2671 15837,272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5789.6477">13478 2122 288 0,'0'0'25'0,"0"0"-25"0,0 0 0 0,0-8 0 16,0 0 95-16,0 0 13 0,0-3 4 0,0-1 0 16,0 0-15-16,4 0-2 0,-4 5-1 0,4-5 0 15,5 0-10-15,-4 1-1 0,-5 11-1 0,13-8 0 16,-5 0-25-16,1 4-5 0,0 4 0 0,-5 0-1 15,-4 0 3-15,9 0 1 0,-4 8 0 0,-5 4 0 16,4 3-12-16,-4 5-3 0,0 3 0 0,0 4 0 0,0 5-14 0,0-1-3 16,-4 4-1-16,4-4 0 0,-5 4-6 15,5-11 0-15,0 7-1 0,5-4 0 0,-5 0-15 16,0-3 8-16,4-5-8 0,-4-3 0 0,4-4 10 16,1-1-10-16,-5-11 10 0,0 0-10 0,0 0 19 0,8 4-3 15,1-4 0-15,0-8 0 0,0 1 7 0,0-5 1 16,4-4 0-16,-4-3 0 0,8-1-12 0,-4-3-3 15,0-4 0-15,1-1 0 0,3 1-9 0,5 4 0 16,-9-5 0-16,5 9 8 0,-1-1 5 0,-4 5 1 16,1 3 0-16,-6 12 0 0,1 0-25 0,4 8-5 15,-4 3 0-15,0 1-1 0,-5 4 17 0,1 3 0 16,3 5 0-16,1-5 0 0,0 5 12 0,4-5 7 16,-4 4 1-16,4-3 0 0,-4-4-20 0,4-5 0 15,-4 1 0-15,0-8 0 0,4 0 10 0,0-4-2 0,-4-4 0 16,4 0 0-16,0-4 19 0,0-4 3 0,0 1 1 15,0-1 0-15,1-7 5 0,3-5 0 0,-4 5 1 0,1-13 0 16,-1 5-21-16,0 4-5 0,0-5-1 0,0 1 0 16,0 4-10-16,5-1 0 0,-5-3 9 0,5 4-9 15,4 3 0-15,-9 1 0 0,0 3 0 0,-4 4-8 16,-1 5-85-16,1-5-17 16,0 8-3-16,-9 4-912 0</inkml:trace>
          <inkml:trace contextRef="#ctx0" brushRef="#br0" timeOffset="66138.8336">14592 2285 1335 0,'0'0'29'0,"0"0"7"0,17 0 0 0,1 0 2 0,0 0-30 0,-1 0-8 16,1 0 0-16,-1 0 0 0,1 0 68 0,-1-3 13 15,-3-1 3-15,3 4 0 0,-4-16-19 0,5 12-3 16,-5-11-1-16,4-1 0 0,-3-4-21 0,3 1-4 15,5-1 0-15,-4 1-1 0,-1 3-6 0,-4-3-1 16,1-8 0-16,-1 7 0 0,-5-3-16 0,1 3-3 16,-4 1-1-16,-1 3 0 0,-4 0 4 0,-4 5 0 15,-5 3 0-15,9 8 0 0,-5-12 5 0,-8 4 2 16,5 5 0-16,-10 3 0 0,5 0 1 0,-5 7 1 16,1 5 0-16,-5 8 0 0,0-9 9 0,4 13 2 15,-4-5 0-15,0 8 0 0,5 1-4 0,-1-1 0 16,-4 0 0-16,9-3 0 0,0 7-9 0,4-8-3 0,5 5 0 15,4-5 0-15,-4-3-6 0,12 3-2 0,-3 0 0 0,3 1 0 16,1-5-8-16,0 1 0 0,4-5 0 16,5 1 0-16,-5-4-12 0,4-1-4 0,5-7 0 0,0 0-745 15,5 0-149-15</inkml:trace>
        </inkml:traceGroup>
        <inkml:traceGroup>
          <inkml:annotationXML>
            <emma:emma xmlns:emma="http://www.w3.org/2003/04/emma" version="1.0">
              <emma:interpretation id="{BE013F0D-DE97-4531-A112-A0151DC4C4AD}" emma:medium="tactile" emma:mode="ink">
                <msink:context xmlns:msink="http://schemas.microsoft.com/ink/2010/main" type="inkWord" rotatedBoundingBox="19240,1884 21536,1801 21564,2576 19268,266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7036.5847">17698 1759 576 0,'-17'-20'51'0,"17"20"-41"16,4-7-10-16,0-1 0 0,-8-4 99 0,0 4 17 0,4 4 4 0,-5-7 1 16,5 3-15-16,-4 0-3 0,-5 4-1 0,0-4 0 15,9 8-40-15,-4 0-8 0,-9-11-2 0,-5 7 0 16,9 0-19-16,-4 4-4 0,-4 0-1 0,-1 0 0 16,-4 0 7-16,-4 0 1 0,4 8 0 0,-9 3 0 15,-8-3 22-15,-1 12 5 0,5-1 1 0,-4 9 0 16,-1-1-21-16,1 4-4 0,-5 0-1 0,4 8 0 15,5 4-17-15,5 0-3 0,-1-4-1 0,0 4 0 16,5-4-9-16,4-4-8 0,4-4 9 0,5 4-9 16,4-3 0-16,1-5 8 0,3 0-8 0,5-3 0 15,5-1 0-15,3-4 0 0,6 5-12 0,3-5 12 16,5-3-68-16,9 3-6 0,8-3-2 16,5 0-836-16</inkml:trace>
          <inkml:trace contextRef="#ctx0" brushRef="#br0" timeOffset="67403.4636">18264 2094 1587 0,'-13'-11'70'0,"13"11"15"0,0 0-68 0,-9 0-17 16,-4-4 0-16,0 4 0 0,-5-4 69 0,1 4 11 16,-5 0 1-16,0 4 1 0,-4 0-34 0,-1 0-6 15,5 3-2-15,-13 1 0 0,-4 4-25 0,4-4-6 16,13 7-1-16,4 1 0 0,-8 3-8 0,-5 1 0 0,5-1 0 15,-1 9 0-15,14-9 0 0,-4 1 0 0,-1-5-8 0,5 1 8 16,9-1 0-16,-1-3 0 0,1-4 0 0,-1 4 0 16,1-5 0-16,8 1 13 0,5-4-3 0,-9-4-1 15,0 0 6-15,18 0 1 0,4-4 0 0,0-7 0 16,-5 3-8-16,5-8-8 0,-4-7 11 0,8 3-11 16,0-3 10-16,1-1-10 0,-14 1 8 0,9 0-8 15,0-1 0-15,-5 5 0 0,-8 3-14 0,0 8 5 16,0-3 31-16,-5 3 6 0,-4 8 2 0,0 0 0 15,0 0-17-15,0 0-3 0,4 12-1 0,-4 3 0 16,-8 1-9-16,3 3 0 0,5 1 0 0,5 3 0 16,-1 1 0-16,-4-1 0 0,0-7 0 0,0 3 0 15,9 1-27-15,-5-5-10 0,-4 5-3 0,0-9-613 16,9 5-123-16</inkml:trace>
          <inkml:trace contextRef="#ctx0" brushRef="#br0" timeOffset="67764.9007">18312 2063 1846 0,'0'0'40'0,"0"0"9"0,9 0 2 0,-9 0 1 0,0 0-41 0,13 8-11 16,5 8 0-16,-5-1 0 0,5-3 58 0,-1 7 10 16,-4-3 1-16,9 3 1 0,0 1-38 0,-9 3-8 15,-4-7-2-15,4 3 0 0,9 5-1 0,-13-5 0 16,-9-3 0-16,-4-4 0 0,-1-1-1 0,5 1 0 15,0-4 0-15,0 4 0 0,-13-5-7 0,13-7-1 16,0 0-1-16,0 0 0 0,-9 0-11 0,9 0 0 16,0 0 0-16,0 0 0 0,0 0 26 0,5-7 6 0,3-1 2 0,6-8 0 15,7 1-26-15,1-1-8 0,0-4 0 0,5 1 0 16,12-1 0-16,1-3-9 0,-5 0 1 0,0-1 0 16,0 5 48-16,0-1 11 0,0 1 1 0,0-1 1 15,-4 5-39-15,0 7-14 0,-9-4 9 0,4 8-9 16,-4 4 20-16,-5 0 0 0,5 4-1 0,-4 4 0 15,-5 4-11-15,5-1-8 0,-5 9 12 0,4-1-12 16,-4-7 8-16,-4 4-8 0,0 3 0 0,0 1 0 16,0-1-13-16,-5 1-10 0,0-1-1 0,1 1-1 15,-1-1-187-15,-4 1-36 0</inkml:trace>
        </inkml:traceGroup>
        <inkml:traceGroup>
          <inkml:annotationXML>
            <emma:emma xmlns:emma="http://www.w3.org/2003/04/emma" version="1.0">
              <emma:interpretation id="{C3D5BB23-F948-4A8A-AB6C-F40F3F84D875}" emma:medium="tactile" emma:mode="ink">
                <msink:context xmlns:msink="http://schemas.microsoft.com/ink/2010/main" type="inkWord" rotatedBoundingBox="23301,1886 27380,1738 27416,2745 23338,289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9667.9701">23099 1845 1958 0,'0'0'43'0,"0"0"9"0,0 0 1 0,4 4 3 0,-4 3-45 0,5 5-11 0,-5 0 0 0,4 7 0 15,-4 5 104-15,-4 3 20 0,-1-7 3 0,1 3 1 16,-1 4-103-16,1 1-25 0,0-5 0 0,-1 0 0 16,-3-3 0-16,3-1 0 0,-4 1 0 0,5-5 0 15,0 5 0-15,-5-8 0 0,4-5 0 0,1 5 0 16,0-4-213-16,4-8-48 0,0 0-10 16,0 0-1-16</inkml:trace>
          <inkml:trace contextRef="#ctx0" brushRef="#br0" timeOffset="69782.3457">23327 1665 1728 0,'0'-19'38'0,"4"7"8"0,-4 0 2 0,5 1 0 0,-5-5-39 0,0 8-9 15,0 1 0-15,0 7 0 0,0 0 53 0,0 0 9 16,0 0 2-16,-9 3 0 0</inkml:trace>
          <inkml:trace contextRef="#ctx0" brushRef="#br0" timeOffset="70251.8013">23924 1977 1083 0,'26'-7'48'0,"-13"-1"10"0,-4 0-46 0,4 4-12 0,0-8 0 0,0 5 0 15,1-9 145-15,-1 4 27 0,-13 1 6 0,4-1 1 16,-4-4-92-16,-4 5-19 0,-5 3-3 0,5 0-1 15,-10-4 7-15,1 12 1 0,-4-11 0 0,-5 11 0 16,-9 3-49-16,-4 5-10 0,0-4-1 0,-5 4-1 16,5 0-24-16,5 3-5 0,-6 1-1 0,10 8 0 15,0-5 32-15,4 5 7 0,4-5 0 0,1 1 1 16,8 0-21-16,0 3 0 0,0-11 0 0,5 0 0 16,4-1-12-16,0-7-8 0,0 0 0 0,0 0-1 15,0 0 41-15,4-3 9 0,10-5 2 0,-1 0 0 0,0-4-15 16,5 1-2-16,-1-5-1 0,5-4 0 15,0 1-13-15,0 3 8 0,4-3-8 0,1 7 0 0,-1 4 0 0,-4 4 0 16,-5 4 0-16,1 0 0 0,-5 8 8 0,-4 8-8 16,-9 7 0-16,0 5 0 0,0 3 18 0,-9 4-2 15,-4 4-1-15,-5 8 0 0,-4-8-15 0,0-4 0 16,5 4 0-16,-1 4 0 0,-4-12 54 0,0 0 8 16,5 0 2-16,-1 0 0 0,-4-3-52 0,5-1-12 15,-1-7 0-15,1-1 0 0,-1 1 0 0,1-5 0 16,-1-3 0-16,1 0 0 0,-1-1 0 0,0-3 0 15,1 8 0-15,-5-9 0 16,4 1-48-16,1 0-13 0,4 0-3 0,0-4 0 16,-1-4-143-16,6 0-29 0,8 0-5 0,-14-28-2 0</inkml:trace>
          <inkml:trace contextRef="#ctx0" brushRef="#br0" timeOffset="68678.5271">21642 2094 288 0,'5'-7'25'0,"-5"-1"-25"0,-5-4 0 0,1-4 0 15,-5 5 153-15,0-5 26 0,1 4 5 0,-1 1 0 16,-4-1-77-16,-1 0-16 0,1 5-3 0,0-9-1 16,0 12-70-16,0-4-17 0,-5 4 0 0,1 0 0 15,-1 1 28-15,1 3 3 0,-10 0 0 0,-3 0 0 16,-1 7-3-16,-4 5 0 0,0 8 0 0,-5-1 0 15,1 4 4-15,-1 9 0 0,1 3 0 0,4 0 0 16,4 0-23-16,5 0-9 0,4-4 8 0,4 0-8 16,5-7 12-16,4-1-4 0,5 1 0 0,4-5 0 15,4-3 14-15,1-5 2 0,3-3 1 0,1-4 0 16,9-8 16-16,-1 0 3 0,5-3 1 0,4-9 0 16,1 0 0-16,4-3 0 0,-1-5 0 0,10-3 0 15,-5 0-21-15,0-8-4 0,0 0 0 0,0 0-1 16,-4-4-11-16,0 3-8 0,-5-3 9 0,5 8-9 0,-5 0 0 15,-4 12 0-15,-5-9 0 0,1 17 0 0,-9 7 0 16,-1 4 0-16,1 4 0 0,0 7-10 0,-5 9 10 0,1 7 0 16,-5 0 0-16,-5 8 0 0,1 4 0 0,0 4 9 15,-1-11-1-15,1 3-8 0,-1 0 0 0,5 0 0 16,0-8 0-16,0 0 0 16,0 1-104-16,5-9-28 0,-5 20-6 0,13-23-1 0</inkml:trace>
          <inkml:trace contextRef="#ctx0" brushRef="#br0" timeOffset="68970.3095">22300 1806 1094 0,'0'0'97'0,"-8"-12"-77"0,-1 8-20 0,0 0 0 15,-4-7 144-15,0 7 26 0,0 4 5 0,-9 0 1 16,0 0-117-16,0 4-23 0,0-1-5 0,0 5-1 15,-4-4-7-15,-1 4-2 0,5 0 0 0,-4 3 0 16,8 1-4-16,-3-4-1 0,3 0 0 0,5 7 0 16,4 1 13-16,0 0 3 0,9-1 0 0,0 9 0 15,0-13-3-15,5 9 0 0,3-1 0 0,1 1 0 16,-4-1 28-16,-1 1 6 0,9 3 1 0,-8-3 0 16,-1 3-52-16,0 4-12 0,-12-7 0 0,3 3 0 0,-8 1 0 15,4-5 0-15,-8 5 0 0,8-1 0 0,-4-7 0 16,4 3 0-16,0 1 0 0,0-5 0 15,-4-3-100-15,9 0-22 0,8-1-5 0,5-7-1 16</inkml:trace>
          <inkml:trace contextRef="#ctx0" brushRef="#br0" timeOffset="69446.2491">22787 1771 633 0,'22'-12'28'0,"-13"8"6"0,4-8-34 0,0 8 0 0,1 1 0 0,-6-5 0 16,6 0 216-16,-6 4 36 0,5-4 7 0,-8 4 1 15,-5 4-144-15,0 0-30 0,0-4-6 0,0 4 0 16,0 0-45-16,-5-7-9 0,-3 3-2 0,-5 4 0 16,-5 0-16-16,-4 4-8 0,0 3 0 0,-4 1 8 15,-1 0 3-15,1 4 0 0,-5 3 0 0,5 5 0 16,4 3-11-16,-4-3-14 0,-1-1 3 0,10-7 1 16,-5 4 59-16,0-1 12 0,0 5 3 0,0-5 0 15,9 5-40-15,4-1-8 0,0-3-2 0,1 15 0 0,3-15 20 16,1-1 4-16,4 5 1 0,0-5 0 0,4 1-7 15,-4 7-2-15,0-11 0 0,0 4 0 0,-4-1-9 0,-5 5-1 16,5-1-1-16,-1 1 0 0,-3-5 5 0,-6 1 2 16,6 3 0-16,-5-3 0 0,4 4-26 0,-4-1 0 15,-1-3-12-15,6-1 12 0,-6-7 0 0,6 4 0 16,8-12 9-16,-9 11-1 16,0-3-212-16,-4 4-41 0,4-12-9 0,5 0-667 0</inkml:trace>
          <inkml:trace contextRef="#ctx0" brushRef="#br0" timeOffset="70692.0423">24191 1700 1958 0,'27'-19'87'0,"-10"7"17"0,1 4-83 0,4 1-21 0,0-1 0 0,0 4 0 16,4 4 64-16,-4 0 8 0,0 0 1 0,4 8 1 15,-4-4-16-15,-4 7-3 0,-1 9-1 0,-4-5 0 16,0 5-43-16,-4 7-11 0,0 1 0 0,-5 7 0 16,-4 0 34-16,0-12 5 0,-4 8 1 0,0 1 0 15,-5-1-24-15,-4 0-4 0,-1-4 0 0,-3-3-1 0,4-1-1 16,4-3 0-16,0-1 0 0,-4-7 0 15,9-4-10-15,-5-1 0 0,9-7 9 0,0 0-9 0,0 0 13 0,0 0-1 16,9-7-1-16,-1-5 0 0,6 0 1 0,-1-7 0 16,9-5 0-16,4-3 0 0,0-4-28 0,9 0-6 15,1-5-1-15,3-3 0 0,1 4 70 0,3 0 13 16,-3 0 4-16,4 0 0 0,-5 4-64 0,-4 7-28 16,0 5 3-16,-4-1 0 0,-5 13 40 0,-4 3 8 15,0 8 1-15,-9 7 1 0,-4 5-25 0,0 11 0 16,-5 1 0-16,-4 11 0 0,0 0 0 0,0 11 0 15,0 5 0-15,0 3 0 16,0 1-46-16,0-1-14 0,0-3-4 0,0-4 0 16,0-1-96-16,-4-7-20 0,4 35-4 0,-9-35-1 0</inkml:trace>
        </inkml:traceGroup>
      </inkml:traceGroup>
      <inkml:traceGroup>
        <inkml:annotationXML>
          <emma:emma xmlns:emma="http://www.w3.org/2003/04/emma" version="1.0">
            <emma:interpretation id="{7B57BF5C-5FEC-4167-84E0-FC6D620765F1}" emma:medium="tactile" emma:mode="ink">
              <msink:context xmlns:msink="http://schemas.microsoft.com/ink/2010/main" type="line" rotatedBoundingBox="3303,3954 28124,2723 28200,4254 3379,5485"/>
            </emma:interpretation>
          </emma:emma>
        </inkml:annotationXML>
        <inkml:traceGroup>
          <inkml:annotationXML>
            <emma:emma xmlns:emma="http://www.w3.org/2003/04/emma" version="1.0">
              <emma:interpretation id="{51B1CCE6-95AF-4F73-B19A-388D7FEE49EE}" emma:medium="tactile" emma:mode="ink">
                <msink:context xmlns:msink="http://schemas.microsoft.com/ink/2010/main" type="inkWord" rotatedBoundingBox="3331,4520 7145,4331 7193,5296 3379,548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3455.3739">1685 4434 957 0,'30'-15'42'0,"-25"7"10"0,-1 12-42 0,5-4-10 16,-5 0 0-16,1-4 0 0,-5 4 105 0,0 0 19 15,0 0 4-15,4 0 1 0,5 0-45 0,4 0-10 16,-4 8-2-16,-1-1 0 0,1 5 20 0,4 8 3 16,-13-1 1-16,9 5 0 0,0-1-55 0,-5 8-10 15,-4 8-3-15,0 0 0 0,-4 0 13 0,0 0 3 16,4 0 0-16,-5 4 0 0,1 0-18 0,-1-4-3 16,-8 4-1-16,9-4 0 0,-1 0-14 0,-3-4-8 15,3 4 10-15,1-8-10 0,0-4 0 0,-1-3 8 16,1-5-8-16,-5-3 0 15,9-1-78-15,0-3-18 0,0 0-4 0,-4-8-860 0</inkml:trace>
          <inkml:trace contextRef="#ctx0" brushRef="#br0" timeOffset="73772.6924">2558 4621 1789 0,'-5'-11'79'0,"5"11"17"0,0-12-77 0,5 4-19 15,-5 8 0-15,0 0 0 0,0 0 38 0,8 8 4 16,-3 0 1-16,4 11 0 0,-5 5-16 0,-4 3-3 16,9 12-1-16,-9 4 0 0,0 0-9 0,0 0-2 15,0 0 0-15,0-1 0 0,0-3-12 0,-5-3 0 16,5 3 0-16,0-8 0 0,0-8 8 0,0-3 0 16,0-1-8-16,0-11 12 0,0-8 33 0,0 0 7 15,0 0 0-15,0-16 1 0,5 1 3 0,-5-9 0 16,4-7 0-16,-4 0 0 0,0 0-20 0,5 0-3 15,-1-8-1-15,5 0 0 0,-1 0-21 0,-3-4-11 16,8 4 10-16,0 0-10 0,5 4 0 0,-1 3 0 16,5-3 0-16,-4 8 0 0,8 0-18 0,-8 7-3 15,4 1-1-15,4-1 0 16,0-3-161-16,-4 7-32 0</inkml:trace>
          <inkml:trace contextRef="#ctx0" brushRef="#br0" timeOffset="74060.1268">3264 4571 1324 0,'-44'15'118'0,"31"-7"-94"0,13-8-24 0,-4 16 0 16,-1 3 32-16,1 1 3 0,-1-1 0 0,5 5 0 0,9-1 48 0,-9 0 9 15,-9 1 3-15,9-1 0 0,9 1-59 0,-4-5-12 16,-5-3-3-16,0-1 0 0,4 1 3 0,0-8 0 15,-4-8 0-15,0 0 0 0,0 0 6 0,18-4 2 16,4-4 0-16,4-4 0 0,-13-7 16 0,5-1 3 16,4-7 1-16,0 0 0 0,4-4-14 0,-4 3-2 15,0-11-1-15,0 4 0 0,4 4-5 0,1-8-1 16,-6 4 0-16,-3 0 0 16,4 4-49-16,0 3-9 0,-5 1-3 0,-3 7 0 15,-1 1-163-15,-4 7-33 0,12-3-6 0,-21 15-2 0</inkml:trace>
          <inkml:trace contextRef="#ctx0" brushRef="#br0" timeOffset="74399.4277">3567 4929 1209 0,'13'-7'53'0,"-13"7"12"0,9-4-52 0,8-4-13 0,1 0 0 0,8-4 0 15,0 1 16-15,1-1 1 0,-5-7 0 0,4-5 0 16,13-3 23-16,-3 0 5 0,-6-5 1 0,5 1 0 16,0-4-14-16,-4 4-4 0,0 0 0 0,-9-4 0 15,0 0 27-15,0-1 5 0,-5-3 0 0,-8 8 1 16,-5 4-7-16,1 0-2 0,4-1 0 0,-9 5 0 0,-9 3-10 0,4 5-2 16,-3-1-1-16,-1 5 0 0,0 3-3 0,-4 0 0 15,0 8 0-15,-5-4 0 0,5 8-16 0,-4 0-3 16,-5 4-1-16,0 3 0 0,4 5 0 0,1 3 0 15,-1 5 0-15,5 7 0 0,0 4-16 0,4 0 10 16,0-4-10-16,5 8 8 0,-1 0-8 0,5 4 0 16,5-4 0-16,4 4 0 0,-1-4 0 0,5 0 0 15,-4-4 0-15,4-4-694 16,5 1-138-16</inkml:trace>
          <inkml:trace contextRef="#ctx0" brushRef="#br0" timeOffset="73025.6282">1018 4602 345 0,'0'0'15'0,"-9"-4"4"0,0 0-19 0,9 4 0 15,0 0 0-15,0 0 0 0,0 0 188 0,0 0 35 16,0 0 6-16,0 0 2 0,9-12-121 0,-5 5-24 16,1-1-5-16,-5 8-1 0,13-4-12 0,-4 0-4 15,-1-4 0-15,-8 8 0 0,0 0-13 0,9-4-3 16,0-3-1-16,9 3 0 0,-5-4-2 0,9 4 0 16,0 4 0-16,4-4 0 0,5 0-45 0,-1-8 0 15,10 5 0-15,4-5-13 0,0 4 13 0,4-7 12 16,-4-1-3-16,13 0 0 0,0-3 0 0,0 3 0 15,-9 1 0-15,9-1 0 0,-4 4-9 0,-5 1 0 16,0-1 9-16,-4 0-9 0,-4 1 0 0,-5 3 8 0,-5 0-8 16,-8 0 0-16,0 0 0 0,0 1 8 0,0-1-8 15,-9 4 0 1,-4-4-51-16,0 4-14 0,0 4-3 0</inkml:trace>
          <inkml:trace contextRef="#ctx0" brushRef="#br0" timeOffset="74614.1488">4484 4692 1551 0,'0'0'68'0,"0"0"16"0,0 0-68 0,0 0-16 0,4-4 0 0,5-8 0 16,8 8 68-16,5-4 9 0,-4 1 3 0,4-1 0 15,9-4-23-15,-5-4-4 0,0 1-1 0,5 3 0 16,4 0-52-16,-4 1-21 0,-1-1 1 0,5 0-861 16</inkml:trace>
        </inkml:traceGroup>
        <inkml:traceGroup>
          <inkml:annotationXML>
            <emma:emma xmlns:emma="http://www.w3.org/2003/04/emma" version="1.0">
              <emma:interpretation id="{B8EEC68A-7A0F-46BF-8960-2A4A86DF8342}" emma:medium="tactile" emma:mode="ink">
                <msink:context xmlns:msink="http://schemas.microsoft.com/ink/2010/main" type="inkWord" rotatedBoundingBox="7633,3775 10795,3619 10856,4860 7695,501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5337.3375">5313 4064 1220 0,'0'0'27'0,"0"0"5"0,13-8 2 0,-4 4 0 0,8-4-34 0,-3 0 0 0,3-3 0 0,5-1 0 16,-4 0 93-16,8-3 12 0,5-5 3 0,8 5 0 16,-4-1-21-16,5 0-4 15,4 1-1-15,-1-1 0 0,-3 5-39 0,-1-5-8 0,-4 4-2 16,5 4 0-1,-9 8-102-15,-5 0-21 0,-8 0-4 0</inkml:trace>
          <inkml:trace contextRef="#ctx0" brushRef="#br0" timeOffset="74994.3292">5449 3982 1450 0,'0'0'64'0,"0"-16"14"0,4 5-62 0,1-5-16 16,-5 0 0-16,0 1 0 0,4 3 107 0,-4 0 18 15,0-3 4-15,0 15 1 0,0 0-31 0,0 0-7 16,0 0 0-16,0 0-1 0,0 0-53 0,0 0-10 16,0 0-3-16,0 15 0 0,0 9-9 0,0-1-1 15,0 8-1-15,0 1 0 0,4 7 18 0,-4 0 3 0,0 3 1 0,5 1 0 16,-1-4-2-16,-4 8 0 0,0 0 0 0,0 4 0 16,-4-5 0-16,4-3 0 0,-5 0 0 0,5-4 0 15,-4 0-21-15,4 0-4 0,-4-4-1 0,4-3 0 16,-5-5-8-16,1-4 8 0,-1-3-8 0,5-1 8 15,-4-3-8-15,4-4 0 0,-4-1 0 0,4-3-11 16,0-8-33 0,0 0-8-16,0 0 0 0,0 0-743 0,0 0-148 0</inkml:trace>
          <inkml:trace contextRef="#ctx0" brushRef="#br0" timeOffset="75610.9788">5554 4376 1152 0,'0'0'102'0,"0"0"-82"0,0 0-20 0,0 0 0 16,0 0 103-16,0 0 16 0,0 0 3 0,0 0 1 0,13 4-36 0,-4 3-7 15,9-7-2-15,4 0 0 0,0-3-50 0,8-1-11 16,-3-4-1-16,3 0-1 16,1-4-34-16,4 5-6 0,0 3-2 0,0-4-804 15</inkml:trace>
          <inkml:trace contextRef="#ctx0" brushRef="#br0" timeOffset="75892.4436">6537 4169 1681 0,'4'-16'74'0,"-4"16"16"0,0 0-72 0,0 0-18 16,0 0 0-16,0 0 0 0,0 0 87 0,0 0 13 15,0 0 4-15,0 0 0 0,-8 0-71 0,-6 4-13 0,6 0-4 0,-10 8 0 16,-8 0-1-16,-1 3-1 16,-3-3 0-16,-1 4 0 0,0-1-2 0,1 1 0 0,3-1 0 0,1 5 0 15,0-1-12-15,4 1 11 0,0-5-11 0,9 1 10 16,-5 4-1-16,5-5 0 0,4 1 0 0,5-5 0 15,-5 1-9-15,9 0 0 0,0-4 0 0,4-1 0 16,5 1 0-16,0-4 0 0,0 0 0 0,4-8 0 16,4 0 0-16,5-4 0 0,-4-3 0 0,4 3 0 15,4-12 0-15,0 5 0 0,1-9 0 0,3 5 0 16,-3-1 0-16,-5 1 0 0,-9-8 0 0,4 3 0 16,1 1 0-16,-1 3 0 0,-3 1 0 0,-6 3 0 15,6 8 9-15,-6 1-9 0,1-1 10 0,0 4-10 0,-9 4 22 0,0 0-2 16,9 8 0-16,-1 0 0 15,-3-1-12-15,4 5-8 0,-1 0 8 0,-3-1-8 0,-1 1 0 16,1 4 0-16,-1-1 0 0,0 1 8 0,1-4-22 16,-1-1-4-16,-4 5-1 0,-4-4-671 15,-1 3-134-15</inkml:trace>
          <inkml:trace contextRef="#ctx0" brushRef="#br0" timeOffset="76201.7727">7002 3471 1216 0,'0'0'54'0,"0"0"11"0,0 0-52 0,0 12-13 0,4-1 0 0,1 5 0 15,-5 3 132-15,-5 5 23 0,5 3 5 0,-4 4 0 16,4 4-28-16,0 4-5 0,-4 0-2 0,4 8 0 15,-5-4-32-15,5 4-6 0,5-4-2 0,-5 4 0 16,4-4-31-16,5-1-6 0,-5-3-2 0,5 4 0 16,0-8-22-16,-5 1-5 0,5-5-1 0,4 4 0 15,-9-4-18-15,1 0 0 0,-5-3-13 0,-5-1 5 16,5 0-191-16,-4-3-37 16</inkml:trace>
          <inkml:trace contextRef="#ctx0" brushRef="#br0" timeOffset="76507.9317">7454 3958 1407 0,'13'-19'31'0,"-4"11"6"0,-5-4 2 0,5 1 1 0,-5-5-32 0,1 4-8 15,4 1 0-15,-9 3 0 0,0 8 139 0,0 0 26 16,0 0 6-16,0 0 1 0,0 0-104 0,0 8-20 16,0 3-4-16,-5 9 0 0,1-4-12 0,4 3-3 15,-5 4 0-15,1 5 0 0,4-1-20 0,0-4-9 16,-4 5 8-16,4-1-8 0,4 4 0 0,-4-3 8 16,4-1-8-16,-4-8 0 0,5 5 20 0,-1-1-2 15,-4 1 0-15,5-5 0 0,-1 1 21 0,-4-1 4 16,0-3 1-16,-4 3 0 0,4 1-20 0,-5-5-3 0,1 9-1 15,-5-5 0-15,-4 1 10 0,0-5 2 0,-5 1 0 16,-4 3 0 0,0 1-52-16,-4-1-9 0,0-3-3 0,4 3 0 15,0 1-137-15,-5-4-28 0</inkml:trace>
          <inkml:trace contextRef="#ctx0" brushRef="#br0" timeOffset="76727.2461">7805 4356 1267 0,'17'0'112'0,"-8"-4"-89"15,0 4-23-15,4-4 0 0,0 4 36 0,0 0 2 16,-4-3 1-16,4 3 0 0,-13 0 2 0,9-4 1 15,-9 4 0-15,9 0 0 16,-9 0-58-16,0 0-11 0</inkml:trace>
          <inkml:trace contextRef="#ctx0" brushRef="#br0" timeOffset="77290.833">7972 4231 1792 0,'0'0'40'0,"0"0"8"0,0 0 1 0,0 0 1 0,0 0-40 15,0 0-10-15,0 0 0 0,4 4 0 0,9 0 9 0,0 4 0 16,0-4 0-16,5 4 0 0,0-4-9 0,3 0 8 15,1-4-8-15,5-4 8 0,-1 4-8 0,-4-8 0 16,9 4 0-16,-1-4 0 0,-3 0 0 0,-1 1 10 16,0-9-10-16,1 4 10 0,-5 1 14 0,0-9 2 15,0 1 1-15,-1-1 0 0,-7 1 5 0,-1-5 2 16,-9 1 0-16,1-1 0 0,-1 1-5 0,0 3-1 16,1 1 0-16,-1 3 0 0,-4 1-13 0,0 7-3 15,-9-4-1-15,1 4 0 0,-1 1 9 0,-4 7 3 16,-1 0 0-16,-3 7 0 0,-1 1 2 0,1 12 1 15,-10-1 0-15,1 12 0 0,0 1 0 0,4-1 0 0,-4 4 0 16,8 0 0-16,-4 4-11 0,9-8-3 0,4 0 0 0,5 5 0 16,-1-1 7-16,5-4 1 0,5 0 0 0,-1 0 0 15,9-3 9-15,0-1 3 0,1-4 0 0,3 1 0 16,5-9-46-16,4 1-9 0,5-1-1 0,0-3-1160 16</inkml:trace>
        </inkml:traceGroup>
        <inkml:traceGroup>
          <inkml:annotationXML>
            <emma:emma xmlns:emma="http://www.w3.org/2003/04/emma" version="1.0">
              <emma:interpretation id="{77BC3DE7-E8D5-48E6-A8A4-A7C48419A27E}" emma:medium="tactile" emma:mode="ink">
                <msink:context xmlns:msink="http://schemas.microsoft.com/ink/2010/main" type="inkWord" rotatedBoundingBox="11808,3532 16510,3299 16569,4478 11866,4711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8339.585">9511 4294 345 0,'0'0'31'0,"0"-12"-31"0,5 4 0 0,-1-3 0 15,1-1 184-15,3 0 32 0,1-3 5 0,4-1 2 16,1-3-86-16,-1-1-17 0,0 1-3 0,4-5-1 15,1-3-33-15,-1 7-7 0,5-7-2 0,0 8 0 16,0-1-16-16,-4 1-3 0,-1 7-1 0,-3 4 0 16,-1 8-43-16,0 8-11 0,-4 0 0 0,4 11 0 0,-4 5 0 0,-1 3 0 15,-3 4 0-15,-1 0 0 0,1 4 0 0,-5 0 0 16,4 1 0-16,0-5 0 0,1 4 0 16,-1-4 0-16,0 0 0 0,1-7 0 0,4-1 0 0,-1-7 0 15,1 3 0-15,-4-7 0 0,-1-4 0 0,-4-8 0 16,13 0 0-16,-4 4 0 0,0-4 25 0,4-4 7 15,-4-4 0-15,4 0 1 0,4 0-1 0,-4-3 0 16,-4-1 0-16,4 0 0 0,1 0-13 0,-1-3-3 16,0 3-1-16,0-3 0 0,0-1 6 0,5 0 2 15,-5 1 0-15,0-5 0 0,0-3 9 0,5-1 1 16,-1-3 1-16,-3 0 0 0,3-4-23 0,1-1-11 16,-1 1 10-16,5-4-10 0,-4 0 8 0,4 8-8 15,0-1 0-15,-1 1 0 16,6 8-20-16,-10-5-9 0,10 9-3 0,-10-1-701 0,-4 8-141 15</inkml:trace>
          <inkml:trace contextRef="#ctx0" brushRef="#br0" timeOffset="78745.1811">11394 3947 1335 0,'0'0'29'0,"0"0"7"0,-5-8 0 0,-8 0 2 16,0 0-30-16,-9 1-8 0,-4 3 0 0,-9 0 0 0,-1 4 27 0,-3 0 4 15,-1 0 1-15,-3 8 0 0,3-5-5 0,5 9-1 16,0 4 0-16,0 3 0 0,4-3 9 0,5 3 1 16,-1 5 1-16,6-1 0 0,3 1 7 0,0-5 2 15,5 4 0-15,0-3 0 0,9 3-13 0,-5-7-2 16,0 0-1-16,5-5 0 0,4 1-1 0,0 0 0 15,0-12 0-15,9 7 0 0,-5-3-20 0,9 0-9 16,-4-4 8-16,8 0-8 0,1-4 0 0,0-3 0 16,8-5 0-16,0 0 0 0,-4-3 0 0,9-9-12 15,0 1 2-15,4-1 1 0,-9 1 9 0,0-4 8 16,1-1-8-16,-5 5 11 0,-1 0-11 0,-7 7 0 16,3 0 0-16,-8 5 0 0,0 3 8 0,-9 8 0 15,0 0 0-15,0 0 0 0,0 0 4 0,0 0 0 16,9 8 0-16,-1-1 0 0,-8 5-4 0,0 4 0 15,0-1 0-15,0 1 0 0,-4 3-8 0,0-3-11 16,4 4 3-16,0-1 0 16,-5-3-92-16,5-1-17 0,5 1-4 0,3 3-1 0</inkml:trace>
          <inkml:trace contextRef="#ctx0" brushRef="#br0" timeOffset="79003.5464">11951 3217 1897 0,'-5'-11'41'0,"1"3"9"0,0 4 2 0,-1 0 2 0,5 4-43 0,0 0-11 16,0 0 0-16,0 16 0 0,0 3 52 0,-4 5 8 16,4 3 1-16,0 4 1 0,0 8-34 0,0-4-8 15,0 0 0-15,0 0-1 0,0 4 33 0,0-3 8 16,0 3 0-16,0 0 1 0,0-4-38 0,0 8-8 15,0-4-2-15,0 3 0 0,-5-3-13 0,5 8-13 16,-8-4 2-16,3 4 1 0,1 0-6 0,-5-8 0 16,5 4-1-16,-9-4-690 15,-1-8-137-15</inkml:trace>
          <inkml:trace contextRef="#ctx0" brushRef="#br0" timeOffset="79407.8391">12280 3869 1764 0,'0'0'39'0,"0"0"8"0,0 0 1 0,4 15 1 0,-4 1-39 0,0 3-10 0,0 5 0 0,-4-1 0 16,4 5 67-16,0-1 11 0,-5-4 2 0,5 1 1 15,-4-1-46-15,4 0-10 0,0 1-1 0,4-9-1 16,-4 1 14-16,0 0 3 0,5-9 1 0,-1 5 0 15,-4-12-17-15,5 4-4 0,3 0-1 0,1-4 0 16,0-8 13-16,0 0 2 0,4-3 1 0,0-1 0 16,-4-4-14-16,4-3-2 0,5-1-1 0,-1 1 0 15,-4-8-8-15,5-1-2 0,-5-3 0 0,5 0 0 16,-1 0-17-16,5-8-4 0,9-4-1 0,-1 4 0 16,6-4-99-16,-1 4-20 0,4-4-4 15,5 8-847-15</inkml:trace>
          <inkml:trace contextRef="#ctx0" brushRef="#br0" timeOffset="79869.1734">12999 4130 1616 0,'0'0'36'0,"14"0"7"0,-1 0 1 0,9 0 1 0,-5 0-36 0,1 0-9 15,-1 0 0-15,1-4 0 0,-1 4 36 0,1-4 6 16,4-4 1-16,0 1 0 0,0-1-11 0,0-8-3 16,0 5 0-16,0-9 0 0,-5 1-12 0,-4-1-2 0,0 1-1 0,-4-5 0 15,0 1 18-15,-5-1 3 0,5 5 1 0,-9-8 0 16,0-1-20-16,0 1-3 0,0 7-1 0,5 1 0 16,-5-1-12-16,0 5 9 0,0 3-9 0,0-3 8 15,0 15-8-15,0-8 8 0,-5 0-8 0,5 8 8 16,-9-4-8-16,1 4 0 0,-1 0 0 0,-4 4 0 15,-5 8 0-15,5-5 0 0,-5 13 0 0,1-1-11 16,-1 5 11-16,1 3 0 0,-1 0 0 0,1 5 0 16,3-5 0-16,-3 4 0 0,4 0 0 0,0 1 0 15,4-1 0-15,0 0 0 0,5-4 0 0,4 1 0 16,0-5 0-16,4 0 0 0,0-3 0 0,10-5 0 16,-6 1 0-16,6-4 14 0,-6-4-3 0,5-1-1 15,5-11 16-15,4 4 3 0,4-3 1 0,1-5 0 0,-1-4-30 16,0 0 0-16,5-7 0 0,4 3 0 0,0-7 12 0,5-1-3 15,4-3-1-15,4-8 0 0,-4 4-8 16,8-4 0-16,1 7 0 0,8 5 0 16,-4-4-22-16,0 7-3 0,0 9-1 0,1-1 0 0,-15 8 35 0,-3 0 7 15,-5 8 2-15,-4 4 0 0,-9 7-6 0,0 1 0 16,-9 3-1-16,-5 5 0 0,-3-1 9 0,-1 5 1 16,-8-1 1-16,-5 0 0 0,0-3 24 0,-4 3 5 15,-4-4 1-15,-5 1 0 0,-9-1-7 0,0-3-1 16,-4-5 0-16,-4 1 0 0,-1-1-26 0,-4-3-6 15,0-4 0-15,1 0-1 0,-1-1-11 0,0 1 0 16,4-4 0-16,1 0 0 16,-1-4-84-16,5 0-18 0,0-4-4 0,-4 0-1013 0</inkml:trace>
        </inkml:traceGroup>
        <inkml:traceGroup>
          <inkml:annotationXML>
            <emma:emma xmlns:emma="http://www.w3.org/2003/04/emma" version="1.0">
              <emma:interpretation id="{B38F6FCA-3ADE-461C-924C-390A0A001BFB}" emma:medium="tactile" emma:mode="ink">
                <msink:context xmlns:msink="http://schemas.microsoft.com/ink/2010/main" type="inkWord" rotatedBoundingBox="17965,3265 19083,3210 19143,4414 18024,4469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0694.3095">15662 3650 1443 0,'0'0'32'0,"-4"0"6"0,4 0 2 0,0 0 0 0,-9-4-32 0,9 4-8 15,0 0 0-15,0 0 0 0,0 0 80 0,0 0 15 16,0 0 2-16,9-7 1 0,0 3-63 0,13 0-13 16,0 0-2-16,4-4-1 0,5 0 17 0,8-3 3 15,-4 3 1-15,14-8 0 0,3 1 13 0,-4-1 3 0,10-3 1 16,-6 3 0-16,-4-4-20 0,1 1-4 0,3-1-1 16,-3 1 0-16,-1-1-22 0,-4 5-10 0,0 3 8 0,-5 0-8 31,-13 5-29-31,5 3-11 0,-9 0-3 0,-4 4-956 0</inkml:trace>
          <inkml:trace contextRef="#ctx0" brushRef="#br0" timeOffset="81000.2197">16281 3042 1177 0,'-9'-12'52'0,"9"12"11"0,-4-8-51 0,-1 5-12 16,5 3 0-16,-8 0 0 0,-1-4 110 0,0 4 19 15,0 4 4-15,-4 3 1 0,4 1-48 0,-4 12-10 16,5-1-1-16,-6 5-1 0,6-1-24 0,-1 4-5 16,0 4-1-16,0 12 0 0,5 0 3 0,-1 0 0 15,5 0 0-15,-4 0 0 0,4 0-11 0,-4-4-3 16,4 0 0-16,0 0 0 0,0 0 6 0,-5 0 1 15,5 0 0-15,-4 4 0 0,-5-4-32 0,0 0-8 16,-4 0 0-16,-4 8 0 16,-1-5-56-16,1 1-13 0,-5-4-3 0,-5 0-630 15,-3-4-126-15</inkml:trace>
          <inkml:trace contextRef="#ctx0" brushRef="#br0" timeOffset="81431.3259">16632 3853 1267 0,'4'-4'112'0,"-4"-4"-89"0,5 5-23 0,-1-1 0 15,1 4 144-15,-5 0 25 0,0 0 5 0,0 0 1 16,-9 4-70-16,-4 3-13 0,-1 9-4 0,-3 0 0 16,-1-1-76-16,1 5-12 0,4 7-8 0,-5 0 8 15,5-3 22-15,-5-1 12 0,10 4 2 0,-1-3 1 0,9-1-29 16,0 1-8-16,0-5 0 0,0 1 0 15,9-9 0-15,-1 1 0 0,1 0 0 0,9-5 0 0,-1-3 25 0,1 4 1 16,-1-8 0-16,5 0 0 0,-4-8-26 0,4 1-16 16,0-1 3-16,-5 0 0 0,1-4 13 15,-1-3 0-15,-3-1 0 0,-1-3 0 0,-5-5 23 0,6 1 7 16,-10-1 2-16,5-3 0 0,-5 4-20 16,1-1-3-16,-10-3-1 0,5 7 0 0,-9 1 24 0,5-1 4 15,-9 1 0-15,0 3 1 0,0 5-37 0,-9-1-23 16,0 4 3-16,-5 4 1 15,1 8-72-15,-5 4-14 0,-4 0-3 0,-4 0-931 0</inkml:trace>
        </inkml:traceGroup>
        <inkml:traceGroup>
          <inkml:annotationXML>
            <emma:emma xmlns:emma="http://www.w3.org/2003/04/emma" version="1.0">
              <emma:interpretation id="{FD2795ED-11CE-404E-8807-B99B252D4BAC}" emma:medium="tactile" emma:mode="ink">
                <msink:context xmlns:msink="http://schemas.microsoft.com/ink/2010/main" type="inkWord" rotatedBoundingBox="21292,3275 24787,3102 24853,4416 21357,458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99453.1924">19207 3927 115 0,'0'0'0'0,"0"0"10"0,0 0-10 0,0 0 0 16,5-4 0-16,-5 4 0 0,0 0 156 0,0 0 28 15,0 0 7-15,4-11 1 0,5 3-103 0,-9 8-20 16,13-4-4-16,0-4-1 0,-4 0-9 0,4 1-3 15,-4 3 0-15,4-4 0 0,0 0 0 0,0 0-1 16,-4-3 0-16,4 3 0 0,1 4 4 0,-1-4 1 16,-13 8 0-16,13-8 0 0,0 4 8 0,0-3 3 15,-13 7 0-15,0 0 0 0,13 0-23 0,0 3-5 16,-4-3-1-16,-9 0 0 0,13 4-38 0,-4 4 0 16,-9-8-12-16,5 8 4 0,-1 4 8 0,5-5 0 15,-5 1 0-15,1 4 0 16,3 0-115-16,-3 3-21 0,17 9-4 0,-9-5 0 0</inkml:trace>
          <inkml:trace contextRef="#ctx0" brushRef="#br0" timeOffset="99892.2214">19804 4005 518 0,'-4'-15'23'0,"4"15"5"0,0 0-28 0,0 0 0 16,0 0 0-16,0 0 0 0,8-4 214 0,-8 4 38 16,0 0 7-16,0 0 1 0,9 4-122 0,-4 0-25 15,3 3-5-15,-3 5 0 0,-5 8-33 0,4-1-7 16,1-3 0-16,-5-1-1 0,-5 5-18 0,5-1-3 15,0 1-1-15,0-5 0 0,-4 1-21 0,4 0-5 16,-5-1-1-16,5-3 0 0,-4 3-18 0,0-3 10 16,-1-4-10-16,5-8 8 15,0 0-97-15,5 8-20 0,-5-8-4 0</inkml:trace>
          <inkml:trace contextRef="#ctx0" brushRef="#br0" timeOffset="98605.0165">19409 3432 806 0,'0'-20'36'0,"0"20"7"16,0-11-35-16,0 3-8 0,0-8 0 0,0 5 0 0,-4 3 53 0,-1-4 9 15,5 0 2-15,-4 1 0 0,4-1-1 0,0-4 0 16,0 5 0-16,0-5 0 0,0 1-27 0,4-1-6 16,1 0-1-16,-1 1 0 0,-4 15 3 15,5-8 1-15,-1-4 0 0,-4 12 0 0,0-8 27 0,0 8 6 16,0 0 1-16,-9-7 0 0,0 3-57 0,-8-4-10 16,-1 8 0-16,1 0 0 0,-10 0 0 0,-3 8 0 15,3-4 0-15,-3 3 0 0,-5-10 0 0,4 6 0 16,-4 5 0-16,4 0 0 0,5 4 0 0,-1-1 0 15,5 5 0-15,5 0 0 0,4-1 0 0,4 5 0 16,0 3 0-16,0 1 0 0,5 3 0 0,4 8 0 16,0-12 0-16,0 9 0 0,4-9 0 0,1 0 0 15,4 1 0-15,-1-1 0 0,6-3 13 0,-1-5-2 16,-5-3-1-16,14 0 0 0,-4-5 9 0,4-3 1 16,0 4 1-16,4-8 0 0,0 0 10 0,-4-4 1 15,5-4 1-15,-1 1 0 0,-4-1-33 0,0-4 0 0,4-3 0 16,-4 3 0-16,0-4 8 0,0 1-8 0,0-9 0 15,0 1 0-15,0-4 0 0,-5-5 0 0,1 1 8 0,-5 0-8 16,5 4 0-16,-5-5 10 0,-4 9-10 0,-1 0 8 16,-3 7-8-16,4 0 0 0,-9 5 0 0,8 3 0 15,-8-4 17-15,0 12-1 0,0 0-1 0,0 0 0 16,0 0-6-16,0 0-1 0,0 0 0 0,0 0 0 16,0 0-8-16,0 0 12 0,0 0-12 0,9 8 12 15,-9-8 12-15,5 8 2 0,-5-8 1 0,4 8 0 16,-4-1-27-16,0-7 0 0,-4 8 0 0,-5 8 0 15,4-1 0-15,-8 1 0 0,4 4 0 0,-8 3 0 16,4 0 0-16,-5 9 0 0,1 3 0 0,-5 4 0 0,0-4 34 16,-5 8 2-16,5 3 0 0,-4 5 0 0,0 0-20 15,4 3-4-15,0-3-1 0,4 0 0 0,1-4 1 0,-1-1 1 16,5-3 0-16,0-4 0 0,4-7 6 0,0-1 1 16,5-4 0-16,-5-4 0 0,5-7-2 0,-1 0 0 15,1-5 0-15,4 1 0 0,-4 0 4 0,-1-4 1 16,5-8 0-16,0 0 0 0,0 0 0 0,0 0 0 15,-4 7 0-15,4-7 0 0,0 12-32 0,0-12-7 16,0 0 0-16,4 8-776 16,-4-8-156-16</inkml:trace>
          <inkml:trace contextRef="#ctx0" brushRef="#br0" timeOffset="100329.1961">20730 3748 633 0,'9'8'56'0,"-5"-4"-44"0,5 3-12 0,-1 1 0 16,1 0 143-16,4 8 26 0,-4 3 6 0,4-3 1 16,-8-1-20-16,-1 5-4 0,-4-1-1 0,0 5 0 15,-4-1-44-15,-5 0-9 0,-4 5-2 0,-5-5 0 16,-4 4-69-16,0 1-15 0,-8-1-2 0,-5-4-1 16,4 5 23-16,-4-5 4 0,0 1 0 0,-5-5 1 15,5 1-46-15,4-5-10 0,1 5-1 0,-5-9-656 16,8 5-130-16</inkml:trace>
          <inkml:trace contextRef="#ctx0" brushRef="#br0" timeOffset="100905.9257">21949 3210 1555 0,'18'-28'138'0,"-14"13"-110"16,5-1-28-16,0-3 0 0,4 3 44 0,-4 4 3 16,-5-3 1-16,-4-1 0 0,5 1 6 0,-10-1 2 15,5 4 0-15,-4-3 0 0,-1 3-39 0,1 0-7 16,0 1-2-16,-5-1 0 0,0 4-8 0,5-4 0 15,-1 8 0-15,1-3 0 0,-5-1 0 0,0 0 0 16,5 4 0-16,0 0 0 0,-5 0 14 0,-4 4 1 0,0 0 0 0,-5 4 0 16,0 0-24-16,-4 8-5 0,-4 0-1 0,-5 7 0 15,1 1 15-15,-5 3 0 0,0 8 0 0,-1 8 0 16,6-8 21-16,-1 8 7 0,5-4 2 0,-1 4 0 16,5 4-30-16,5-4 0 0,4-4 0 0,4 1 0 15,0-5 0-15,9-4 0 0,0-7 0 0,5-1 0 16,-1 1 0-16,5-9 0 0,4-3 0 0,0-4 0 15,0 0-23-15,5-4-4 0,-5 0-1 0,9-8 0 16,-5-4 60-16,5-3 12 0,5-5 3 0,-5-3 0 16,4 3-16-16,0-3-3 0,1-16-1 0,-1 4 0 15,9-4-11-15,0 8-3 0,0-8 0 0,0 7 0 0,-4 5-29 0,0 4-5 16,-5 3-2-16,-4 9 0 0,-4 3 52 0,-1 4 11 16,-17 4 1-16,9 4 1 0,-5 4-17 0,-4 3-3 15,-4 5-1-15,-5 7 0 0,-4 8-2 0,-5 1-1 16,1 7 0-16,-5 0 0 0,-4 4 1 0,4-1 0 15,0 1 0-15,-5 4 0 0,1-4-10 0,4-4-1 16,5 0-8-16,-5-4 12 0,4 4-12 0,-4-4 0 16,5 0 8-16,-5-3-8 0,4-1 0 0,5-4-18 15,-5 0 4-15,5 1 1 16,0-5-169-16,-4-7-34 0</inkml:trace>
          <inkml:trace contextRef="#ctx0" brushRef="#br0" timeOffset="101268.6415">21936 3810 1497 0,'0'0'32'0,"9"-11"8"0,4 3 0 0,0 0 4 0,-4 0-36 0,9-4-8 0,4 9 0 0,0-5 0 15,-5 0 111-15,5 0 20 0,-4 4 4 0,8 0 1 16,-9 4-64-16,1 0-13 0,0 0-3 0,3 4 0 16,-3 4-14-16,0-4-3 0,-5 8-1 0,-4-5 0 15,-1 1-30-15,1 4-8 0,0 0 0 0,-5 3 0 0,1 1 12 0,-5-1-1 16,0 1-1-16,0 0 0 0,-9-1 4 0,4 1 1 16,1 3 0-16,-5-3 0 0,-4 3-1 0,-4-3 0 15,3-4 0-15,-3-1 0 0,-5 5-2 0,0-4-1 16,4-1 0-16,5 1 0 0,5 0 22 0,-1-4 5 15,0 3 1-15,5 1 0 0,8-4-51 0,5 4-9 16,-5-1-3-16,14 1 0 0,8-4 24 0,5 0 0 16,8-1 0-16,9 1 8 0,1 0 10 0,8 0 2 15,4 0 0-15,1-1-1186 16</inkml:trace>
        </inkml:traceGroup>
        <inkml:traceGroup>
          <inkml:annotationXML>
            <emma:emma xmlns:emma="http://www.w3.org/2003/04/emma" version="1.0">
              <emma:interpretation id="{6D693411-FD7D-4981-B362-6389323F7F8A}" emma:medium="tactile" emma:mode="ink">
                <msink:context xmlns:msink="http://schemas.microsoft.com/ink/2010/main" type="inkWord" rotatedBoundingBox="26454,3436 28155,3351 28192,4098 26491,4182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02078.7119">24784 3237 1170 0,'8'-16'52'0,"1"9"10"0,-4-1-50 0,3 0-12 0,-3-4 0 0,-1 8 0 16,-4 4 65-16,0 0 11 0,0 0 1 0,0 0 1 16,-9 0-35-16,-8 0-7 0,-10 4-2 0,-3 4 0 15,-5 4-34-15,-14 7 0 0,-8-3 0 0,0 3 0 16,5-3 0-16,-1 0-12 0,0 3 3 0,-4-3 1 16,13-5 8-16,1-3 0 0,7 0 8 0,6 0-8 15,3 0 0-15,10 3 0 0,4 1 0 0,13-12-8 16,4 8-3-16,5 7 0 0,8 1 0 0,1 0 0 0,8 3 11 0,5 1 0 15,0-1 0-15,4 4 0 16,0 1 49-16,0 3 12 0,-4-3 3 0,-1 3 0 0,6 0 45 0,-15 0 10 16,1 1 1-16,-4-1 1 0,-14-4-49 0,5 1-9 15,-4-1-3-15,-1-7 0 0,-13-1-25 0,0-3-6 16,1 4-1-16,-1-5 0 0,-4 1 16 0,-1-4 2 16,1 0 1-16,5 3 0 15,-6-3-75-15,-3 4-16 0,4-8-2 0,-5 0-1 16,5 0-21-16,-5-4-5 0,1 0-1 0,-5-4-617 15,4 4-123-15</inkml:trace>
          <inkml:trace contextRef="#ctx0" brushRef="#br0" timeOffset="102592.2274">25551 3393 1465 0,'0'0'64'0,"5"-16"15"16,-1 9-63-16,5-5-16 0,0 0 0 0,-5 8 0 15,-4 4 112-15,0 0 20 0,9-4 4 0,-9 4 1 16,0 0-65-16,4 8-14 0,1 0-2 0,-5 4-1 16,-5 3-41-16,1 1-14 0,-5-1 9 0,0 5-9 15,1 3 9-15,-6-3-9 0,6 3 10 0,-1 5-10 0,-4-5 0 16,4 0 0-16,0 5 0 0,5-5 0 0,-1-3 0 15,5-1 0-15,5 1 0 0,-1-1 0 0,5 1 0 0,4-5 0 16,0-7 0-16,0 4 0 0,1-5 0 0,3 5 0 16,1-8 0-16,4 0 0 0,-5-4 40 0,5-4 1 15,-4-8 1-15,4 1 0 0,-5-1-27 0,1 0-6 16,-1-3-1-16,1-5 0 0,-5-3 5 0,0-1 1 16,-4-3 0-16,4 0 0 0,-9-1 5 0,1-3 1 15,-5 4 0-15,-5-4 0 0,1 7-32 0,-5 1-7 16,-4 0-1-16,-5-1 0 0,-3 1 41 0,-1 3 8 15,-5 1 2-15,1 7 0 16,-5 0-101-16,1 1-20 0,-1 3-4 0,0 0-1 0</inkml:trace>
        </inkml:traceGroup>
      </inkml:traceGroup>
    </inkml:traceGroup>
    <inkml:traceGroup>
      <inkml:annotationXML>
        <emma:emma xmlns:emma="http://www.w3.org/2003/04/emma" version="1.0">
          <emma:interpretation id="{FECC68B4-F3E3-457C-8E2F-49F2BF3F76B0}" emma:medium="tactile" emma:mode="ink">
            <msink:context xmlns:msink="http://schemas.microsoft.com/ink/2010/main" type="paragraph" rotatedBoundingBox="2756,5798 17040,4824 17161,6608 2878,75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BA9879-16F0-4597-A358-F0957BB4D173}" emma:medium="tactile" emma:mode="ink">
              <msink:context xmlns:msink="http://schemas.microsoft.com/ink/2010/main" type="line" rotatedBoundingBox="2756,5798 17040,4824 17161,6608 2878,7582"/>
            </emma:interpretation>
          </emma:emma>
        </inkml:annotationXML>
        <inkml:traceGroup>
          <inkml:annotationXML>
            <emma:emma xmlns:emma="http://www.w3.org/2003/04/emma" version="1.0">
              <emma:interpretation id="{F7F768CF-FAC0-47D6-A6B6-A28B2628DD03}" emma:medium="tactile" emma:mode="ink">
                <msink:context xmlns:msink="http://schemas.microsoft.com/ink/2010/main" type="inkWord" rotatedBoundingBox="2770,6002 5681,5804 5789,7384 2878,7582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03740.8784">1110 6092 1216 0,'4'-4'27'0,"1"-4"5"0,-1 0 2 0,0 4 0 0,1 0-34 0,-1-3 0 15,1-1 0-15,-5 8 0 0,0 0 135 0,0 0 20 16,0 0 4-16,0 0 1 0,0 0-67 0,0 0-13 16,0 0-2-16,0 0-1 0,-5 11-20 0,5 5-4 15,-4 4-1-15,4 3 0 0,-5 4-16 0,1 4-4 16,-5 8-1-16,0 0 0 0,1 8 1 0,-5 4 0 16,-1 7 0-16,1 1 0 0,-4-1-20 0,-1 5-3 15,-8-1-1-15,-1 1 0 0,1-5-8 0,0 1 0 0,-1-1 0 16,-3 4 0-16,-1-3 0 0,9-8-9 0,-13 3 9 0,9-7-13 31,-1 0-41-31,10-4-8 0,-14-4-2 0,18-4-634 0,4-8-127 16</inkml:trace>
          <inkml:trace contextRef="#ctx0" brushRef="#br0" timeOffset="103443.2401">478 6571 403 0,'0'0'17'0,"0"0"5"0,0 0-22 0,0 0 0 0,0 0 0 0,0 0 0 16,0 0 268-16,0 0 48 0,4-7 11 0,5 3 1 15,0-4-192-15,9 8-38 0,4 0-8 0,4 4-2 16,5-4-43-16,4 4-9 0,4 0-1 0,1-1-1 16,-5 1-12-16,9-4-2 0,4 0-1 0,-4 8 0 15,-5-4-10-15,1 0-1 0,-1 0-8 0,5-4 12 16,-4 4-12-16,-10-4 0 0,1-4 0 0,-5 0 0 16,1 0-12-16,-5-4 2 0,-5 4 0 0,1-3 0 15,-1 7-38 1,-4-8-8-16,1 0-2 0,-1 0-807 0</inkml:trace>
          <inkml:trace contextRef="#ctx0" brushRef="#br0" timeOffset="104201.6573">1755 5901 230 0,'0'-28'10'0,"0"17"2"0,9-9-12 0,-1-7 0 15,1-4 0-15,9 7 0 0,-1 1 401 0,1 11 78 16,-1-4 15-16,-4 5 3 0,5-1-348 0,-5 12-69 16,-4-4-15-16,-9 4-2 0,13 16-43 0,-8 11-8 15,-1 4-1-15,-8 16-1 0,-1 0 8 0,-4 7 2 16,-4 9 0-16,-9 7 0 0,-4-4 13 0,0 12 3 15,-1 4 1-15,1-4 0 0,-5 4-37 0,1 0 0 16,-1-8 0-16,0-4 0 0,9-7 0 0,-4-5 0 16,4-3 0-16,-4-8 0 0,4-8 0 0,4-4 0 15,1-4 8-15,-1-8-8 0,0 1 8 0,5-5-8 16,5-7 10-16,-1-4-10 0,0-1 9 0,9-7-9 16,0 0 8-16,0 0-8 0,0 0 9 0,4-7-9 15,1-5 10-15,-1-4-10 0,5 1 13 0,0-5-3 16,4-3-1-16,4-1 0 0,5-3-9 0,-4 0 8 15,4-4-8-15,4-1 8 0,5 1-8 0,-5 0 0 0,5 4 0 0,-5-4 0 16,1 7 0-16,-1 5 0 0,-13 11 0 16,5 0 0-16,-1 4 0 0,1 8 0 0,-1 4-9 15,1 4 9-15,-5-5 0 0,0 5-8 0,0 4 8 0,-4 3 0 16,0 1-19-16,4 3 3 0,-4 0 1 0,0 5 0 16,-5-1-152-16,5-4-30 15,-5 5-7-15</inkml:trace>
          <inkml:trace contextRef="#ctx0" brushRef="#br0" timeOffset="104807.285">2426 6758 1152 0,'9'-31'102'0,"-5"16"-82"16,5-9-20-16,0 5 0 0,8-1 122 0,-4 1 20 16,-4-5 4-16,4 1 1 0,1 4-38 0,-1 3-7 15,-5 0-2-15,1 5 0 0,-4-5-52 0,-1 4-12 16,-4 8-1-16,0 4-1 0,-9-7 5 0,5 7 1 15,-5 4 0-15,-8 3 0 0,-1 1-26 0,-8 4-5 16,8 7-1-16,-8 9 0 0,4-1-8 0,-4 4 0 16,4 0 0-16,0 1 0 0,4-1 0 0,1 0 0 15,8-8 0-15,4 1 0 0,-3-1 0 0,8-7 0 16,0-1 0-16,4-3 0 0,5-4-11 0,0 0 3 16,-1-8 0-16,6 0 0 0,7-12 8 0,1 4-8 15,0-4 8-15,0-7-8 0,5-5 8 0,-1 1 0 16,-4 0 0-16,-5-1 0 0,5-3 0 0,-4 11 0 0,-5 1 8 15,-4 7-8-15,0 0 8 0,-9 8-8 16,0 0 10-16,0 0-10 0,4 12 10 0,0 0-10 0,-4 3 10 16,-4 5-10-16,0-1 0 0,-1 1 8 0,5-1-8 15,-4-3 0-15,-5-1 0 0,9 1 0 0,0 0 0 0,0-9 0 16,4 5 0-16,-4-12 0 0,9 8 0 0,-9-8 0 16,13 8 0-16,5-4-13 0,-18-4 4 0,13 0 1 15,9 0 8-15,-9 0-13 0,5-4 5 0,-5 0 8 16,4-4 0-16,-3 0 0 0,-1 0 0 0,0-3 0 15,0-5 0-15,5 0 0 0,-5-3 0 0,4-4 0 16,-3-5 0-16,-1-3 0 0,0-8 0 0,4-4 0 0,1 0 8 16,4-3-8-16,-9-9 0 0,13 4 8 0,5-7-8 0,-5-1 0 15,-8-7 0-15,4-4 0 0,4 0 0 0,1-1 0 16,-1 1 0-16,-4 4 0 0,-9 7 0 0,4 13 0 16,10 7 0-16,-14 3 0 0,-13 9 0 0,4 4 12 15,10 11-2-15,-6 0 0 0,-3 8 26 0,-5 4 4 16,0 0 2-16,4 16 0 0,5 4-27 0,-14 7-6 15,-3 4-1-15,3 4 0 0,10 4 4 0,-10 4 0 16,-3 0 0-16,-10 4 0 0,-8 3-1 0,12-3 0 16,14-4 0-16,-4 4 0 0,-13 0 17 0,8 0 3 15,13-5 1-15,-8 5 0 0,-14 8-32 0,9-4 0 16,14-9 0-16,-5 1 0 0,4-4-14 0,-4-4-6 16,-13-3 0-16,13-9-1 15,9 0-172-15,-5-7-35 0</inkml:trace>
          <inkml:trace contextRef="#ctx0" brushRef="#br0" timeOffset="105032.1927">2597 6018 1976 0,'0'0'44'16,"5"-12"8"-16,-1 0 3 0,9 0 0 0,5-3-44 0,4-1-11 0,4 1 0 0,9-1 0 16,0-3 64-16,13-1 10 0,5 1 2 0,-5 3 1 0,-4 0-49 0,9 1-11 15,8-1-1-15,5 4-1 16,-13 1-89-16,-1-1-18 0,5 4-3 0,0 0-1 0</inkml:trace>
        </inkml:traceGroup>
        <inkml:traceGroup>
          <inkml:annotationXML>
            <emma:emma xmlns:emma="http://www.w3.org/2003/04/emma" version="1.0">
              <emma:interpretation id="{8651CEAC-D5DB-4B47-875A-57E79061FD14}" emma:medium="tactile" emma:mode="ink">
                <msink:context xmlns:msink="http://schemas.microsoft.com/ink/2010/main" type="inkWord" rotatedBoundingBox="6679,5531 8492,5407 8610,7133 6797,7256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6505.276">5357 5479 1382 0,'-18'-31'61'0,"9"19"13"0,-4-7-59 0,4-1-15 0,-8 1 0 0,4-1 0 16,0 1 42-16,-5-1 6 0,-4 5 0 0,0 3 1 16,0 0-31-16,5 1-6 0,-1 3-2 0,1 4 0 15,-10 8 14-15,1 0 4 0,-5 4 0 0,5 7 0 16,0 5 16-16,-1 3 3 0,-3 8 1 0,3-3 0 15,-3 3-4-15,3 4 0 0,1 0 0 0,0 4 0 16,4 0-28-16,-5 4-7 0,5 8-1 0,-4-1 0 0,0-7-8 0,-1 4 0 16,5 0 0-16,-4 4 0 15,4-5 0-15,0 1 0 0,0 0 0 0,-4 4 0 0,4-5 0 16,9 1 0-16,-5 0 0 0,5 0 0 0,0 4 0 0,0-1 0 16,8-3 0-16,5 4 0 0,5-1 9 0,8-3 3 15,-9-4 1-15,14 0 0 0,0-8-1 0,-1 4 0 16,9-4 0-16,1-4 0 0,8 1 3 0,0-9 0 15,0 0 0-15,4-3 0 0,1-5 15 0,4 1 3 16,0-4 1-16,0-1 0 0,-5 1-13 0,9 0-2 16,-4-8-1-16,9 0 0 0,4-4 8 0,0 0 2 15,0 0 0-15,0-8 0 0,0 4-28 0,0-8 0 16,-4 1-12-16,4-5 12 0,9 0 0 0,-5-7 15 16,0-4-1-16,-8-1 0 0,0 5 10 0,-5-4 1 15,-4-8 1-15,0-1 0 0,-14 1 10 0,6-4 3 16,-10-3 0-16,0 3 0 0,-8-8 5 0,-1 4 2 15,1-4 0-15,-1 4 0 0,1-4-11 0,-1 4-3 16,-3 4 0-16,-6 0 0 0,6-3-16 0,-6-1-3 0,-3 0-1 16,-1 0 0-16,-4-4-12 0,0 4 0 0,-4 0 8 15,-5 0-8-15,0-3 0 0,0-1 0 0,-4 8 0 16,-4 0-10-16,-1 4 10 0,1 3 0 0,-5 1 0 0,0 0-8 16,-5 4 8-16,1 3 0 0,-5 1 0 0,-4 3 0 15,-4 1-8-15,-5-1 8 0,-4 5-8 0,-1-1 8 16,5 8-16-16,-4 1 3 0,-4 7 0 0,-1 0 0 15,5 0 1-15,4 7 1 0,0 1 0 0,0 4 0 16,0 0-42 0,5 3-9-16,-5 5-2 0,0 3 0 0,4-3-115 0,-3 7-23 15,-1 0-5-15,-5 4-793 0</inkml:trace>
          <inkml:trace contextRef="#ctx0" brushRef="#br0" timeOffset="105607.3274">4979 6252 921 0,'0'0'20'16,"9"-8"4"-16,-4 0 0 0,3-4 4 0,-3 1-28 0,4-5 0 0,-1 4 0 0,1 1 0 15,-5-5 86-15,5 0 12 0,-4 1 2 0,3-1 1 0,-3 4-28 0,4 5-5 16,-5-5-2-16,5 8 0 0,0 0-34 16,-1 0-6-16,1 0-2 0,-9 4 0 0,0 0 23 0,0 0 4 15,0 0 1-15,4 16 0 0,5-4-36 0,-9 3-6 16,-4 1-2-16,4 7 0 0,0-3 7 0,-5 3 1 15,-8 1 0-15,-4 3 0 0,-5 0 0 0,0 0 0 16,0 1 0-16,-4-1 0 0,4 4 6 0,0-3 2 16,0-9 0-16,9 4 0 0,-1-7-13 0,6 0-3 15,-1-5 0-15,9-11 0 0,0 0-8 0,0 0 8 16,0 0-8-16,13 8 8 0,5-8 12 0,4 0 1 16,4-8 1-16,5 1 0 0,4-1 6 0,0-4 0 15,9-4 1-15,4-3 0 0,0 3-13 0,5-3-2 16,-5 3-1-16,5-3 0 0,-5-1-13 0,-4 1-18 0,9-1 4 15,-10 1-660-15,-3-1-132 0</inkml:trace>
          <inkml:trace contextRef="#ctx0" brushRef="#br0" timeOffset="105838.715">5673 5904 1382 0,'0'0'123'16,"0"0"-99"-16,0 0-24 0,0 0 0 16,-9 8 108-16,-4 4 16 0,4 4 3 0,-4 7 1 0,-5 8-66 0,1 4-13 15,-10 4-2-15,1 0-1 0,4 4 5 16,0 0 1-16,0 0 0 0,-4 4 0 0,4 0-16 0,0-1-4 16,0 1 0-16,0 0 0 0,0-4-20 0,0 0-4 15,0-8 0-15,5 8-8 0,-10-8 0 0,6 0-9 16,-6-4-1-16,5 0-676 15,5-3-135-15</inkml:trace>
        </inkml:traceGroup>
        <inkml:traceGroup>
          <inkml:annotationXML>
            <emma:emma xmlns:emma="http://www.w3.org/2003/04/emma" version="1.0">
              <emma:interpretation id="{4A54A0B4-7EAE-4F99-B6CB-AAF5128BFFC6}" emma:medium="tactile" emma:mode="ink">
                <msink:context xmlns:msink="http://schemas.microsoft.com/ink/2010/main" type="inkWord" rotatedBoundingBox="9439,5500 9448,5499 9449,5512 9440,5512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-1.6536E8">7094 5280 1267 0,'0'0'112'0,"0"0"-89"0,0 0-23 0,0 0 0 16,0 0 36-16,0 0 2 0,0 0 1 0,4 4-438 15,1 4-87-15</inkml:trace>
        </inkml:traceGroup>
        <inkml:traceGroup>
          <inkml:annotationXML>
            <emma:emma xmlns:emma="http://www.w3.org/2003/04/emma" version="1.0">
              <emma:interpretation id="{2E58120F-3679-4685-8B34-5A16E4FD2518}" emma:medium="tactile" emma:mode="ink">
                <msink:context xmlns:msink="http://schemas.microsoft.com/ink/2010/main" type="inkWord" rotatedBoundingBox="10542,5622 11299,5570 11370,6621 10614,6672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07531.6257">8257 5951 1285 0,'0'0'56'0,"0"0"13"0,0 0-55 0,0 0-14 0,0 0 0 0,0 0 0 16,0 0 100-16,-5 8 16 0,5 4 4 0,0 3 1 15,-4 13-69-15,4-1-15 0,0 4-2 0,0 4-1 16,4 0-15-16,-4 0-3 0,0-3-1 0,5 3 0 16,-1 0 0-16,1-4 0 0,-5 0 0 0,4-3 0 15,0-5 11-15,1-4 2 0,-1-3 1 0,5 0 0 16,-5-12-4-16,9-1-1 0,5-6 0 0,-1-1 0 0,10-4 7 0,-5-8 1 15,8-3 0-15,1-1 0 16,4 1-19-16,0-1-3 0,5-7-1 0,-9 4 0 0,4-5-9 16,-5 1 0-16,1-4 9 0,0 0-9 0,-1 3 0 0,-3-3 0 15,-5 4 0-15,-5-1-8 0,1 5 8 0,-1 4-13 16,-3 7 5-16,-1 0 8 0,-5 8-9 0,1 4 9 16,4 4 0-16,-4 8 0 0,0 0 0 0,4 3 0 15,-8 5 12-15,8 3-3 0,0-3-9 0,0 3 0 16,-4-4-12-16,0 1 12 0,-5 3 0 0,0-7 0 15,-8 3 0-15,4-3 8 0,-9-4 8 0,0 3 0 16,1-3 1-16,-6 0 0 0,1-1 19 0,-4-7 4 16,-5 0 1-16,4 0 0 0,-8 4-23 0,4-4-5 0,-4-4-1 15,-1 0 0-15,-3 0-12 0,8 0 8 0,-9 0-8 16,5 0 0 0,-5 0-59-16,0 0-17 0,-4-4-4 0</inkml:trace>
          <inkml:trace contextRef="#ctx0" brushRef="#br0" timeOffset="107676.7587">8375 5401 2214 0,'0'0'48'0,"0"0"11"0,5-7 1 0,-5 3 3 16,0 4-51-16,0 0-12 0,0 0 0 0,0 0-653 15,0 0-134-15</inkml:trace>
        </inkml:traceGroup>
        <inkml:traceGroup>
          <inkml:annotationXML>
            <emma:emma xmlns:emma="http://www.w3.org/2003/04/emma" version="1.0">
              <emma:interpretation id="{715D0BC7-9318-467E-89A8-98DE113E97ED}" emma:medium="tactile" emma:mode="ink">
                <msink:context xmlns:msink="http://schemas.microsoft.com/ink/2010/main" type="inkWord" rotatedBoundingBox="12951,5422 16206,5200 16281,6300 13026,6522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08757.4263">11740 5729 1738 0,'22'-4'38'0,"-9"0"8"0,-4 0 2 0,4 4 1 0,0 4-39 0,1 0-10 15,-6 8 0-15,-3-1 0 0,-1 5 50 0,1 4 8 16,-1 3 2-16,-4 0 0 0,-4-3-16 0,4 7-4 15,-5 4 0-15,1 1 0 0,4-1 3 0,-9 4 0 16,5-8 0-16,-1 8 0 0,-4-7-43 0,5-1 0 16,-5-4-11-16,5 1 3 0,-1-9 28 0,1 1 5 15,0-4 2-15,-1-5 0 0,-3 1 15 0,8-8 3 16,0 0 1-16,0 0 0 0,0 0-14 0,0 0-4 0,0 0 0 0,0 0 0 16,0-12 13-16,0 1 3 0,0-9 0 0,4 1 0 15,0-5-13-15,1-3-3 0,3 4 0 0,6-9 0 16,3-3-16-16,-4 0-3 0,1 4-1 0,7-4 0 15,1 0-8-15,9 4 0 0,0-4 0 0,4 3 0 32,-4 1-46-32,4 4-14 0,0 3-4 0,0 1 0 0,-4 7-102 15,-5 1-21-15,5-1-4 0,-18 8-1 0</inkml:trace>
          <inkml:trace contextRef="#ctx0" brushRef="#br0" timeOffset="109047.9314">12626 5620 1728 0,'0'0'38'0,"0"0"8"0,0 0 2 0,-8 8 0 0,-1 3-39 0,0 1-9 16,-4 4 0-16,0 3 0 0,4 12 36 0,0-3 6 16,0 3 1-16,1 0 0 0,-1 0-8 0,5 0-2 15,4 1 0-15,-5-5 0 0,5 0-2 0,0-7-1 16,9-1 0-16,-5 1 0 0,1-9-1 0,3-3 0 15,1 0 0-15,0-8 0 0,4-4 28 0,5-4 6 16,-5-3 1-16,4-5 0 0,5-4 9 0,0-7 3 16,0 0 0-16,5-4 0 0,-5-4-52 0,4-4-9 15,0 3-3-15,0-3 0 0,-4 0-12 0,5 4 0 16,-5-8 0-16,8 4 0 16,-8 4-28-16,5 4-9 0,-5 4-2 0,-5 3-756 15,-4 5-151-15</inkml:trace>
          <inkml:trace contextRef="#ctx0" brushRef="#br0" timeOffset="109491.2288">13013 5842 1209 0,'0'0'108'0,"8"0"-87"0,5 0-21 0,9 0 0 15,0 4 90-15,5 0 14 0,-10-8 2 0,14 0 1 16,0 0-35-16,8-4-6 0,-4 1-2 0,5-5 0 0,-1-8-17 0,5 5-4 15,-4-5-1-15,3 5 0 0,-7-9-6 0,3 5-2 16,-4-5 0-16,0 1 0 0,-4 3 18 0,-5-3 3 16,1 0 1-16,-6-1 0 0,1 1-4 0,-4-1 0 15,-9 1 0-15,4 0 0 0,-4 3-5 0,-1 1-2 16,-12 3 0-16,0 0 0 0,-1 9-33 0,-3-5-12 16,-10 4 0-16,0 0 9 0,-4 12-9 0,-4 0 0 15,0 4 0-15,-5 4 0 0,5-1 0 0,-5 9 0 16,5-1 0-16,-1 5 0 0,1 3 0 0,0 0 0 15,-1 1 0-15,6-1 0 0,7 4 0 0,1-4 15 16,4 5-1-16,5-1 0 0,4-8-22 0,4 5-5 16,5-1-1-16,4 0 0 0,5-3 26 0,-1-1 6 15,10 0 1-15,4 1 0 0,4-5-34 0,0-3-6 16,4-4-2-16,9 3 0 16,-4-3-175-16,5-4-35 0,43-1-7 0,-5-3-2 0</inkml:trace>
          <inkml:trace contextRef="#ctx0" brushRef="#br0" timeOffset="108177.1186">10700 5659 403 0,'-13'0'17'0,"4"-4"5"0,5 0-22 0,-5 0 0 0,1 4 0 0,-1 0 0 16,4-4 263-16,1 0 48 0,0 4 9 0,4 0 3 0,0 0-201 0,0 0-40 15,8 0-8-15,10 0-2 0,4-4-12 0,0 0-4 16,9 1 0-16,4-1 0 0,4 0-16 0,9 0-3 16,5-4-1-16,13 0 0 0,0 4-21 0,4 0-5 15,0-7-1-15,0 3 0 0,-8 4 10 0,-1-4 1 16,-4 0 1-16,0 1 0 16,-9 3-45-16,-8 0-10 0,-5-4-2 0,0 0-613 15,-13 4-123-15</inkml:trace>
          <inkml:trace contextRef="#ctx0" brushRef="#br0" timeOffset="108400.9934">11236 5175 1706 0,'-13'-12'76'0,"13"9"15"0,-9 6-73 0,9 5-18 0,-5 4 0 16,1 4 0-16,4 7 55 0,0 4 7 0,0 8 2 0,-4 8 0 15,4 4-3-15,-5 0 0 0,5 4 0 0,0 3 0 16,0 1-10-16,0 3-3 0,-9 1 0 0,5-1 0 16,-5-3-19-16,0-1-4 0,-4-3-1 0,0 0 0 15,-4 0-24-15,3-5 0 0,-7 1 0 0,3-4-711 16,-4-4-147-16</inkml:trace>
        </inkml:traceGroup>
        <inkml:traceGroup>
          <inkml:annotationXML>
            <emma:emma xmlns:emma="http://www.w3.org/2003/04/emma" version="1.0">
              <emma:interpretation id="{D1280D30-F1EB-4C87-AD2E-1F8D3FC15229}" emma:medium="tactile" emma:mode="ink">
                <msink:context xmlns:msink="http://schemas.microsoft.com/ink/2010/main" type="inkWord" rotatedBoundingBox="17084,6000 17120,5998 17122,6036 17087,6039"/>
              </emma:interpretation>
              <emma:one-of disjunction-type="recognition" id="oneOf23">
                <emma:interpretation id="interp27" emma:lang="" emma:confidence="0">
                  <emma:literal>n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^</emma:literal>
                </emma:interpretation>
                <emma:interpretation id="interp30" emma:lang="" emma:confidence="0">
                  <emma:literal>7</emma:literal>
                </emma:interpretation>
                <emma:interpretation id="interp31" emma:lang="" emma:confidence="0">
                  <emma:literal>?</emma:literal>
                </emma:interpretation>
              </emma:one-of>
            </emma:emma>
          </inkml:annotationXML>
          <inkml:trace contextRef="#ctx0" brushRef="#br0" timeOffset="109842.6469">14741 5819 1954 0,'0'0'87'0,"0"0"17"0,0 0-83 0,0-16-21 16,0 16 0-16,0 0 0 0,5-12 100 0,-5 12 15 15,4-11 3-15,-4 11 1 0,0 0-92 0,0 0-19 16,13 0-8-16,-13 0 8 15,4 4-173-15,1 3-35 0,-1 5-8 0,-4-12 0 0</inkml:trace>
        </inkml:traceGroup>
      </inkml:traceGroup>
    </inkml:traceGroup>
    <inkml:traceGroup>
      <inkml:annotationXML>
        <emma:emma xmlns:emma="http://www.w3.org/2003/04/emma" version="1.0">
          <emma:interpretation id="{A1678510-3527-4ECB-BABB-DCC54ABAD3F0}" emma:medium="tactile" emma:mode="ink">
            <msink:context xmlns:msink="http://schemas.microsoft.com/ink/2010/main" type="paragraph" rotatedBoundingBox="3371,7565 32527,5972 32977,14197 3821,157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E3140A-26AE-4009-9913-291612F19DBF}" emma:medium="tactile" emma:mode="ink">
              <msink:context xmlns:msink="http://schemas.microsoft.com/ink/2010/main" type="line" rotatedBoundingBox="3360,7870 29099,6095 29250,8296 3512,10070"/>
            </emma:interpretation>
          </emma:emma>
        </inkml:annotationXML>
        <inkml:traceGroup>
          <inkml:annotationXML>
            <emma:emma xmlns:emma="http://www.w3.org/2003/04/emma" version="1.0">
              <emma:interpretation id="{393CB9AD-CB00-432F-9558-74E64203070E}" emma:medium="tactile" emma:mode="ink">
                <msink:context xmlns:msink="http://schemas.microsoft.com/ink/2010/main" type="inkWord" rotatedBoundingBox="3391,8314 6312,8113 6415,9619 3495,9821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12388.6186">3597 8837 1324 0,'9'-8'118'0,"-9"0"-94"16,5-7-24-16,-5 3 0 0,0-3 123 0,0-1 20 16,0 4 4-16,-5-3 1 0,-4-5-25 0,5 8-5 15,0-3-1-15,-1 3 0 0,1 0-80 0,-5 5-16 16,0-1-3-16,1 0-1 0,-6 8-9 0,-3 4-8 15,-1 4 9-15,-4 7-9 0,-4 1 0 0,0 7 0 16,-5 5 0-16,5 7 0 0,-5 0 0 0,0 8 0 0,1-4 0 0,-1 4 0 16,9 3 0-16,0-3 0 0,0-4 0 0,4 0 0 15,5 0 0-15,5-4-8 0,3-7 8 0,5-1 0 16,0-4 0-16,5-3 0 0,-1-4 0 0,9-5 0 16,5-7 0-16,-1 0-8 0,1-8 8 0,4-4 0 15,4-3 13-15,5-9 7 0,-5-3 0 0,5-1 1 16,-5-7 0-16,0 0 0 0,1-4 0 0,-5-4 0 15,0 4-21-15,0-12 8 0,8 0-8 0,-3-4 0 16,-5-7 9-16,8-1-9 0,5-7 12 0,-4-8-12 16,-5 4 8-16,1 0-8 0,3-4 0 0,5-4 0 15,-4 11 9-15,0 1-9 0,-5 0 0 0,1 7 9 16,-10 5-9-16,1 11 0 0,-5 4 0 0,-4 11 0 16,-5 9 0-16,-4 3 13 0,0 16 0 0,0 0 0 0,-4 8-13 15,-10 12 8-15,6 11-8 0,-10 4 0 0,1 12 0 16,-1 0 0-16,0 3 0 0,1 5 0 0,-1 7 0 0,5 1 0 15,-4-5 0-15,3 8 0 0,10 1 0 0,0-1 0 16,-9-4 0-16,8 5 0 0,1-1 0 0,4-4 0 16,0 1-12-16,0-5 12 15,0-7-68-15,-5-4-6 0,1 0-2 0,-5-12-982 0</inkml:trace>
          <inkml:trace contextRef="#ctx0" brushRef="#br0" timeOffset="111855.5705">1979 8981 1947 0,'4'-7'43'0,"5"-1"9"0,4-4 1 0,-4 4 2 0,8 0-44 0,-4 1-11 16,5 3 0-16,4 4 0 0,-9 0 26 0,5 8 3 15,3 3 1-15,1 5 0 0,0 3-16 0,-4 5-3 16,-1-5-1-16,1 9 0 0,-5 3 2 0,-4-4 1 16,0 4 0-16,-5-3 0 0,0-1 11 0,-4-4 3 15,-4 5 0-15,4-9 0 0,-4 1-3 0,4-5-1 16,-5-3 0-16,1 0 0 0,0-1-3 0,4-11-1 15,0 0 0-15,0 0 0 0,0 0 1 0,-5-8 0 16,5-3 0-16,0-5 0 0,5-3 3 0,-1-9 1 16,0 1 0-16,9-4 0 0,5-4-10 0,0-4-2 15,4 0 0-15,-1 0 0 0,6 4-12 0,-1 0 9 0,-8 3-9 16,4 5 8-16,-5 8-8 0,-4 3 0 0,0 8 0 0,1 0 0 16,-14 8 0-16,0 0 0 0,13 4 0 0,4 0 0 15,-4 8 0-15,1 0 0 0,-1-1 0 0,0 5 0 16,-4-1 0-16,4 5 0 0,0-4 0 0,5 3 0 15,-5 1-57 1,4-1-4-16,-3 8-1 0,-1 1-669 0,-5-1-133 0</inkml:trace>
          <inkml:trace contextRef="#ctx0" brushRef="#br0" timeOffset="111255.7685">1268 8864 1152 0,'0'0'102'0,"-5"-7"-82"16,1-1-20-16,0-4 0 0,4 0 85 0,0 1 13 15,0 3 2-15,0 8 1 0,0 0-1 0,0 0-1 16,0 0 0-16,0 12 0 0,8 7-61 0,1 4-12 15,-4 9-2-15,-1 7-1 0,5 7-23 0,-9 1 8 0,0 4-8 0,-5 4 0 16,1-1 12-16,-5 1-3 16,0-5 0-16,1-3 0 0,-6-4 23 0,-3 0 4 0,8-8 0 15,-8 4 1-15,8-12 7 0,0 1 0 0,-4-9 1 16,4-3 0-16,0-1 6 0,9-15 1 0,0 0 0 0,0 0 0 16,0 0-31-16,0 0-5 0,0-11-2 0,0-5 0 15,0 1 3-15,5-9 1 0,-1-3 0 0,1 0 0 16,3-9-7-16,1 1-2 0,-5-4 0 0,1-7 0 15,4-1-9-15,-1-4 0 0,1-4 0 0,0-7 0 16,4 4 0-16,-4-5-17 0,4 1 4 0,0-8 1 16,0-1-9-16,1 1-2 0,7 0 0 0,1-4 0 15,0 12 7-15,0 7 0 0,5 8 1 0,-5 8 0 16,4 12 7-16,-9 11 8 0,5 5-13 0,0 14 5 16,-4 9 8-16,4 8 0 0,-5 11 0 0,1 8 0 0,-5 15 0 15,5 5 0-15,-5-1 0 0,-5 9 0 0,-3-1 0 16,4-4 8-16,-1 5-8 0,1-5 0 0,0 0 15 0,-5-3-2 15,1-4 0-15,-1-1 0 0,1-3-13 0,-1-8-8 16,-4-4 8-16,0-4-13 0,-4 0 13 0,-1-8 0 16,1 1 12-16,-9-5-12 15,4 0-127-15,-4 1-32 0,-5-1-6 0</inkml:trace>
          <inkml:trace contextRef="#ctx0" brushRef="#br0" timeOffset="111462.3846">1158 9169 1594 0,'0'0'71'0,"0"0"14"0,0 0-68 0,0 0-17 0,0 0 0 0,0 0 0 16,0 0 81-16,0 0 13 0,-4-4 2 0,4 4 1 16,0 0-53-16,0 0-12 0,4-8-1 0,1 4-1 15,3 0-30-15,1-4 0 0,4 4 0 0,0 0 0 16,5 4-24-1,-1 0-5-15,1-3-1 0,4 3-558 0,0 0-111 0</inkml:trace>
          <inkml:trace contextRef="#ctx0" brushRef="#br0" timeOffset="113195.9733">1347 9048 403 0,'0'0'36'0,"0"0"-36"0,0-4 0 0,-5-4 0 16,5 8 119-16,0 0 17 0,0-8 3 0,0 8 1 16,0 0-91-16,0 0-17 0,-4 0-4 0,4 0-1 15,-9 0-1-15,9 4 0 0,-13-4 0 0,4 0 0 16,1 4 4-16,-1 0 1 0,0 0 0 0,5-4 0 15,4 0 19-15,0 0 4 0,0 0 1 0,0 0 0 16,0 0 2-16,0 0 1 0,0 0 0 0,0 0 0 16,0 0-8-16,0 0-2 0,0 0 0 0,0 0 0 15,0 0-10-15,0 0-2 0,0 0-1 0,0 0 0 16,0 0-18-16,0 0-3 0,0 0-1 0,0 0 0 16,0 0 4-16,0 0 1 0,0 0 0 0,0 0 0 15,0 0-18-15,0 0-14 0,0 0 2 0,0 0 1 16,0 0 11-16,0 0 0 0,0 0 0 0,0 0 0 0,0 0 0 0,0 0 8 15,0 0-8-15,0 0 0 0,0 0 0 16,0 0 0-16,0 0 0 0,0 0 0 0,0 0 16 0,0 0-2 16,0 0 0-16,0 0 0 0,0 0 4 0,0 0 1 15,0 0 0-15,0 0 0 0,-5 0 8 0,10 0 1 16,-5 0 1-16,0 0 0 0,0 0-1 0,13-12 0 16,4 4 0-16,5 4 0 0,9-3-20 0,-5 7-8 15,5-4 0-15,4 4 9 16,0 4-77-16,5-4-16 0,-1 7-4 0</inkml:trace>
        </inkml:traceGroup>
        <inkml:traceGroup>
          <inkml:annotationXML>
            <emma:emma xmlns:emma="http://www.w3.org/2003/04/emma" version="1.0">
              <emma:interpretation id="{6017091B-1E92-4C08-9A9C-862F7F3679CA}" emma:medium="tactile" emma:mode="ink">
                <msink:context xmlns:msink="http://schemas.microsoft.com/ink/2010/main" type="inkWord" rotatedBoundingBox="8185,7814 9415,7729 9518,9222 8287,9306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15230.9726">6524 8486 1335 0,'9'-12'59'0,"-1"9"13"0,1-5-58 0,4 0-14 16,0 0 0-16,5 0 0 0,-5-3 118 0,5 7 21 16,-5-4 4-16,4 4 1 0,-3 0-48 0,3 4-10 15,1 0-2-15,-5 0 0 0,4-4-47 0,1 0-9 16,-1 4-3-16,5 0 0 15,0-4-43-15,0 1-9 0,5 3-1 0,3-4-1 16,5 4-103-16,5-4-21 0,-5 0-4 0,9-4-1 0</inkml:trace>
          <inkml:trace contextRef="#ctx0" brushRef="#br0" timeOffset="114987.2821">6629 8447 1677 0,'0'-8'36'0,"4"4"8"0,1-7 2 0,4-1 2 0,4-4-38 0,0 1-10 15,4-1 0-15,5-3 0 0,5-1 80 0,-1-3 13 16,5 3 3-16,4-7 1 0,-4 0-55 0,-1-1-11 15,1 1-3-15,0-4 0 0,-5 0-12 0,0 0-4 16,1 3 0-16,-10-3 0 0,1-4 10 0,-9 4 2 16,-1 3 0-16,1-3 0 0,-9 0-14 0,-4 0-2 15,4 0-8-15,-5-1 12 0,-3-3-12 0,3 4 0 16,-4 4 0-16,5 0 0 0,-5-1 0 0,5 5 0 16,4 3 0-16,0 1 0 0,0 7 0 0,0 0 0 15,0 1 0-15,0 3 0 0,0 0 0 0,0 8 0 16,0 0 0-16,0 0 0 0,0 0 0 0,0 0 0 0,0 0 0 15,-5 16 0-15,1-1 0 0,-5 1 0 0,5 0 0 16,-5 3 0-16,-4-3 9 0,0 3-9 0,0 1 8 0,-1 7-8 16,1 4 0-16,0 0 0 0,0 1 0 0,0 3 0 15,4 4 12-15,0 7-4 0,1-3 0 0,3 8 0 16,5 0-8-16,0-4 8 0,-4 7-8 0,4 1 8 16,0-1 26-16,0 1 5 0,4 0 1 0,-4 3 0 15,0-3-23-15,0 3-4 0,0-3-1 0,-4-5 0 16,-1 1 1-16,1-4 0 0,-5-4 0 0,0-4 0 0,-4-4-13 15,4 0 9-15,-4 0-9 0,0-8 8 16,0 1-94-16,0-9-19 0,0 1-4 0,0-5-593 16,4-7-118-16</inkml:trace>
          <inkml:trace contextRef="#ctx0" brushRef="#br0" timeOffset="114319.9171">5910 8619 979 0,'0'0'87'16,"0"-8"-70"-16,4-4-17 0,-4 1 0 0,9-1 134 0,-5 0 23 15,-4 4 5-15,4-3 1 0,-4 11-75 0,5-8-14 16,-5 8-3-16,0 0-1 0,0 0-19 0,0 0-4 16,0 0-1-16,0 0 0 0,0 8-20 0,0 7-4 15,-5 1-1-15,1 7 0 0,0-3-21 0,4 7 9 16,-5-4-9-16,5 1 0 0,0-1 0 0,0 1 0 16,5-1 0-16,-5-4 0 0,0 1 0 0,4-8 0 15,0 3 0-15,1-3 0 0,-1-4-9 0,5-4-6 16,-5 3-1-16</inkml:trace>
          <inkml:trace contextRef="#ctx0" brushRef="#br0" timeOffset="114489.7587">6269 8151 2120 0,'0'0'94'0,"0"-4"19"0,0-4-90 0,0 0-23 0,0 8 0 0,0 0 0 16,0 0-96-16,0 8-24 16,-4 15-5-16,-5 1-1 0</inkml:trace>
        </inkml:traceGroup>
        <inkml:traceGroup>
          <inkml:annotationXML>
            <emma:emma xmlns:emma="http://www.w3.org/2003/04/emma" version="1.0">
              <emma:interpretation id="{3E9E5D09-EC57-471C-B8A1-E14288772E7B}" emma:medium="tactile" emma:mode="ink">
                <msink:context xmlns:msink="http://schemas.microsoft.com/ink/2010/main" type="inkWord" rotatedBoundingBox="10598,7753 12774,7603 12899,9423 10723,9573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19134.9693">9709 7496 1094 0,'-18'-20'48'0,"10"12"11"0,-1 0-47 0,-4 5-12 16,4-5 0-16,-4 4 0 0,-9 0 72 0,4 4 12 16,1 4 2-16,-1 0 1 0,-4 0-67 0,0 0-12 15,-4 3-8-15,0 1 8 0,-1 0-8 0,1 0 0 16,-5 0 0-16,1-1 0 0,-1 5 32 0,0-4 4 15,-4 4 2-15,4-5 0 0,9 5-5 0,-4-4-1 16,4 0 0-16,0 3 0 0,-4 5 7 0,4-4 1 16,-9-1 0-16,5 5 0 0,-5 0-28 0,5 3-4 15,-5-3-8-15,0 3 11 0,1 8-11 0,-1 1 0 16,0-5 0-16,-8 8 0 0,4 4 0 0,-5 1 0 16,-4-5 0-16,0 4 0 0,5 0 0 0,4 0 0 0,0-4 0 15,4 8 0-15,5-8 0 0,-1 1 8 0,6 3-8 16,3-4 12-16,0 0 1 0,10 0 1 0,-1 1 0 0,0 3 0 15,0-4 14-15,5 0 4 0,4 4 0 0,0 0 0 16,0 0-14-16,0 0-2 0,0-3-1 0,0 3 0 16,4 0 5-16,1-4 0 0,-1 4 1 0,5 0 0 15,-5-4 3-15,5 1 1 0,0 3 0 0,4 0 0 16,-4-4-1-16,8 4-1 0,-4-4 0 0,1 4 0 16,3-7-11-16,1 3-1 0,4-4-1 0,4 0 0 0,-4 1 20 0,4-1 4 15,1-7 1-15,-1 3 0 0,5-7-11 16,4 3-3-16,-5-11 0 0,10 4 0 0,-1-9 17 15,5 1 3-15,4-4 1 0,1 0 0 0,-1 0-9 0,9 0-1 16,-4 0-1-16,4-4 0 0,-5 4-23 0,1 0-8 16,-5-3 0-16,1 3 0 0,-1-4 17 0,-4-4-2 15,0 4-1-15,4-4 0 0,-4 0-14 0,0 1 9 16,-1-5-9-16,6-4 8 0,-5 5 4 0,-5-5 1 16,5 0 0-16,4 1 0 0,-4-5-3 0,0-3-1 15,-5-4 0-15,5 3 0 0,-4-3-1 0,4 0 0 16,-9 3 0-16,9-3 0 0,-9 3 1 0,4-3 0 15,1 4 0-15,-10-1 0 0,-8 1-9 0,-4-4 8 16,4-1-8-16,-5-3 8 0,1 0-8 0,-9-4 10 16,4 0-10-16,-9-4 10 0,1 4-10 0,-1 0 0 15,-4-4 0-15,0 4 0 0,-4-4 0 0,-5 3 0 0,0-3 0 16,0 4 0-16,1-4 0 0,-1 0 0 0,0 0 0 16,-9 0 0-16,1-4-9 0,-5 1 9 0,0-5 0 15,0 4 0-15,-4 0-10 0,4-8 10 0,-5 4-8 0,-3-3 8 16,3 7-16-16,-3 0 3 0,-1 0 0 0,-4 8 0 15,-5 8 1-15,-3 3 0 0,-6 5 0 0,-3 7 0 16,-1 8-20 0,5 4-3-16,-1 4-1 0,1 4 0 0,4 4-76 15,5 3-16-15,4 1-4 0,8 7-988 0</inkml:trace>
          <inkml:trace contextRef="#ctx0" brushRef="#br0" timeOffset="118293.6802">9095 8135 903 0,'0'0'40'0,"0"0"8"0,-5-4-38 0,5 4-10 0,0 0 0 0,0 0 0 15,0 0 82-15,0 0 14 0,0 0 4 0,0 0 0 16,0-8-39-16,0 5-7 0,5-5-2 0,-1 0 0 16,5 4-8-16,4-4-1 0,9 0-1 0,0 5 0 0,4-1-13 15,1 0-2-15,8-8-1 0,-5 4 0 0,1 4 1 0,4 0 0 16,-4 4 0-16,4 0 0 0,-9 0-27 0,1 0 0 15,-1 4 8-15,-4 0-8 0,-5-4 0 0,1 8 0 16,0-8 0-16,-5 4 0 0,-5 4 12 16,6-4 0-16,-6 0 0 0,6 3 0 0,-10-3-4 0,9 0-8 15,-4 0 12-15,0 4-4 0,-1-4-8 0,1 4 10 16,0-8-10-16,0 3 10 0,4 1 5 0,-4 0 1 16,-1-4 0-16,1 8 0 0,-4-4 5 0,-5-4 2 15,0 0 0-15,0 0 0 0,0 0-2 0,0 0 0 16,0 0 0-16,0 0 0 0,0 0 19 0,0 0 3 15,0 0 1-15,0 8 0 0,0-8-26 0,0 0-5 16,-5 8-1-16,5-8 0 0,0 0-2 0,0 0-1 16,-4 7 0-16,4-7 0 0,0 0-9 0,0 0 0 0,0 0 9 15,0 0-9-15,0 0 11 0,0 0-3 0,0 0 0 0,0 0 0 16,0 0-8-16,0 0 0 0,0 0 0 0,0 0 0 16,0 0 0-16,0 0 0 0,0 0 11 0,0 0-11 15,0 0 0-15,0 0 0 0,0 0 0 0,0 0-10 16,0 0 10-16,0 0 0 0,-13 4 0 0,13-4 0 15,0 0 0-15,0 0 0 0,0 0 0 0,0 0 0 16,0 0 0-16,0 0 8 0,0 0-8 0,0 0 8 16,0 0-8-16,0 0 0 0,0 0 0 0,0 0 0 15,0 0 0-15,0 0 0 0,0 0-8 0,0 0 8 16,0 0 0-16,0 0 0 0,0 0 0 0,0 0 8 16,0 0-8-16,0 0 0 0,0 0-8 0,0 0 8 0,0 0 0 0,0 0-10 15,0 0 10-15,0 0 0 0,0 0 0 0,0 0 0 16,0 0 0-16,0 0 0 0,0 0 0 0,0 0 0 15,0 0 8-15,0 0-8 0,0 0 0 0,0 0 0 16,0 0 0-16,8 8 0 0,-8-8 0 0,9 4 0 16,-9-4 0-16,0 0 0 0,9 4 0 0,-5-4 0 15,-4 0 0-15,9 0 0 0,-9 0 0 0,0 0 0 16,0 0 0-16,0 0 0 0,0 0 0 0,0 0 0 16,0 0-9-16,0 0 9 0,0 0 0 0,0 0 0 15,0 0 0-15,0 0 0 0,0 0 0 0,0 0 0 16,0 0 0-16,0 0 0 0,0 0 0 0,0 0 0 15,0 0 8-15,0 0-8 0,0 0 0 0,0 0 0 16,0 0 0-16,0 0 0 0,0 0 0 0,9 4 0 16,-9-4 0-16,0 0 0 0,0 0 0 0,0 0 0 0,0 0 0 15,0 0 0-15,0 0 0 0,0 0 0 0,0 0 0 0,0 0 0 16,0 0 0-16,0 0 0 0,0 0 0 0,0 0 10 16,0 0-10-16,0 8 0 0,0-8 0 0,0 7 0 15,0-7 0-15,0 0 0 0,0 0 0 0,0 0 0 16,0 0 0-16,0 0-9 0,0 0 9 0,-4 4 0 15,4 8 0-15,-9-8 0 0,9-4 0 0,0 8 0 16,-5-1 0-16,-3 5 0 0,-1 0 0 0,-4 0 0 16,0-5 0-16,-1 9 0 0,-3-4 0 0,-5 7 0 15,0 1 0-15,-4-1 0 0,-1 1 0 0,1-1 0 16,0 1 0-16,-5-5 0 0,5-3 0 0,-1 4 0 16,5-1 0-16,0-3 0 0,0 0 0 0,-4-5 0 15,9 5 0-15,-1-8 0 0,1 0 0 0,3 0 0 16,1 0 0-16,4 0 0 0,5-8 0 0,0 4 0 0,4 0 0 0,0 0 0 15,0 0-8-15,0 0 8 0,13-4 0 0,9-4 0 16,0 4 0-16,4-4 0 0,0 0 0 0,1 1 0 16,3-1 0-16,-3 4 0 0,-5 8 0 0,4 0 0 15,-4 0 0-15,0 0 0 0,0-1 12 0,-5 5 0 16,1 4 0-16,-5 0 0 0,5-1-12 0,-1 1-16 16,-4 0 3-16,5-1 1 0,-1-3 23 0,1 4 5 15,-5 0 0-15,0-5 1 0,0 5 3 0,-4-4 1 16,0 0 0-16,0-1 0 0,-9-7-5 0,4 12 0 15,-4-4-1-15,4 4 0 0,-8-1 20 0,-5 1 4 16,-4 4 1-16,0-5 0 0,-9 5-28 0,0 3-12 16,-4-3 10-16,-1 4-10 0,6-1 12 0,-6 1-3 0,-3-5-1 15,3 5 0-15,-4-5-8 0,5 5 0 0,-5-5 0 16,1 5 8 0,-5-5-169-16,4 1-35 0,-4-4-6 0,9-4-2 0</inkml:trace>
        </inkml:traceGroup>
        <inkml:traceGroup>
          <inkml:annotationXML>
            <emma:emma xmlns:emma="http://www.w3.org/2003/04/emma" version="1.0">
              <emma:interpretation id="{4C4D3DD5-E100-4DB5-B030-7C3DC46781A1}" emma:medium="tactile" emma:mode="ink">
                <msink:context xmlns:msink="http://schemas.microsoft.com/ink/2010/main" type="inkWord" rotatedBoundingBox="14721,7480 15423,7431 15495,8479 14793,8528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20245.6393">12447 7964 345 0,'4'-20'31'0,"-4"8"-31"0,4 1 0 0,-4-1 0 15,5-4 140-15,-1 5 21 0,-4-1 5 0,0-4 1 16,5 5-42-16,-5 11-8 0,0 0-1 0,0 0-1 16,0 0-14-16,0 0-2 0,0 0-1 0,0 0 0 15,-5 4-45-15,-4 7-9 0,5 5-1 0,0 3-1 16,-1 5-21-16,1-1-4 0,-1 8-1 0,1 1 0 16,4-1-2-16,4 0-1 0,-4 0 0 0,5 0 0 15,-1-3 0-15,1-5 0 0,3 0 0 0,1 1 0 16,0-5-13-16,-5-3 8 0,1 0-8 0,-1-5 0 15,-4-11 16-15,4 8-4 0,-4-8 0 0,0 0 0 16,0 0 0-16,9 4 0 0,4 0 0 0,-4-4 0 0,-9 0 0 16,9-8 0-16,0 4 0 0,4-4 0 0,-4-3 13 15,8-5 3-15,1 0 0 0,-1 1 0 0,1-5-28 0,4-3 0 16,0 0 0-16,0-1 0 0,0 1 0 0,0-5 0 16,4 5 0-16,0-4 0 15,-8 3-20-15,8 1-10 0,-4 0-2 0,0 3 0 0,-5 4 32 16,1 1 0-16,4-1 0 0,-5 5 0 0,1 7 0 0,4 0 0 15,-4 0 0-15,-1 4 0 0,5 8 20 0,0-8 9 16,-9 7 3-16,0 1 0 0,0 4-32 0,-4 4 0 16,-9-1 0-16,5 5 0 0,-5-5 9 0,4 5-9 15,-4 3 8-15,0 1-8 0,4-5 24 0,-8 1 0 16,0-1 0-16,-1-3 0 0,-4-1 16 0,1-3 4 16,-5 0 0-16,4-1 0 0,0 1-16 0,-4-4-4 15,-5 4 0-15,5-5 0 0,-4 1 7 0,-1-4 1 0,0 0 0 16,-4 0 0-16,1 0-16 0,3 0-4 0,-8 0 0 0,4-4 0 15,0 0-12-15,0 3 0 0,0-3 0 0,0-3 0 16,0 3 0-16,0 0-16 0,0-8 3 0,0 4-799 16,0 0-159-16</inkml:trace>
          <inkml:trace contextRef="#ctx0" brushRef="#br0" timeOffset="120415.479">12556 7347 1555 0,'0'-7'138'0,"5"-9"-110"16,-1 4-28-16,9-3 0 0,-4 3 78 0,4 0 10 16,-4 1 3-16,4-1 0 0,-13 12-54 0,9-4-10 15,-9 4-3-15,9-4 0 16,-9 4-57-16,13 4-12 0,-4 0-3 0</inkml:trace>
        </inkml:traceGroup>
        <inkml:traceGroup>
          <inkml:annotationXML>
            <emma:emma xmlns:emma="http://www.w3.org/2003/04/emma" version="1.0">
              <emma:interpretation id="{D446C02B-6B90-48C1-9B20-03AC92ED79CF}" emma:medium="tactile" emma:mode="ink">
                <msink:context xmlns:msink="http://schemas.microsoft.com/ink/2010/main" type="inkWord" rotatedBoundingBox="16910,7250 21380,6942 21502,8711 17032,9020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22474.9986">16720 7000 1094 0,'4'-23'97'0,"-4"11"-77"0,5 0-20 0,-1 1 0 16,0-5 116-16,1 8 20 0,3-3 4 0,-3 3 1 16,-1-4-9-16,1 4-1 0,-5 8-1 0,0 0 0 15,0 0-46-15,0 0-10 0,0 0-2 0,0 20 0 16,4-1-37-16,-4 5-8 0,-4 11-2 0,-1 4 0 15,5 4 10-15,-4 4 1 0,-1-1 1 0,1 9 0 16,0-8-9-16,-1 7-1 0,5-7-1 0,-4 4 0 16,0 0-26-16,4-5 0 0,0-3 8 0,-5 4-8 0,5-4 0 0,-4 0 0 15,4-4 0-15,-5 8 0 0,1-4 0 0,0-1 8 16,-5-3-8-16,0 0 8 16,-8 0-214-16,-1-7-43 0</inkml:trace>
          <inkml:trace contextRef="#ctx0" brushRef="#br0" timeOffset="122732.9519">17391 7437 1368 0,'22'-27'60'0,"-13"15"13"0,-5 0-58 16,5-3-15-16,-5-1 0 0,5 1 0 0,-9 7 86 0,0 0 14 0,0 0 4 0,0 8 0 16,0 0-36-16,-9 0-6 0,-8 4-2 0,-5 4 0 15,9 4-48-15,-9 7-12 0,-9 1 0 0,5 3 0 16,-1 0 0-16,5 5 0 0,0-1 0 0,1 4 0 16,-1-4 0-16,8 1 0 0,10 3 0 0,4 0 0 15,4 0 0-15,5 1 0 0,4-1 0 0,5-4 0 16,4 0 50-16,0 5 7 0,0-9 2 0,-5 4 0 15,10-3-7-15,-5-5 0 0,-9 1-1 0,-5-1 0 16,6 1-27-16,-10-1-4 0,-4 1-2 0,-4-1 0 16,-10 1 51-16,6-1 11 0,-1 1 1 0,-4-1 1 15,-9 1-27-15,4-5-6 0,5 5-1 0,0-1 0 0,-5 1-24 0,-4-5-6 16,5 5-1-16,-1-1 0 16,5 1-91-16,-9-5-18 0,0 1-4 0,0-8-720 15,9 0-143-15</inkml:trace>
          <inkml:trace contextRef="#ctx0" brushRef="#br0" timeOffset="123075.1665">17645 7823 1958 0,'0'0'43'0,"0"0"9"0,9 4 1 0,9-4 3 0,4 0-45 0,4 0-11 0,0 0 0 0,5 0 0 16,-5 4 33-16,10-4 5 0,3 0 1 0,1-4 0 15,-10 4-11-15,1-4-3 0,8-4 0 0,-3 4 0 16,-10-3-25-16,-4 3 0 0,8-4 0 0,-8-4 0 16,0 1 0-16,-4-9 0 0,-9 1 0 0,-1-1 0 15,1 1 0-15,0 3 0 0,-9 0 0 0,0-3 0 16,-4 3 56-16,-1 1 7 0,1 3 1 0,-5 0 0 15,-4 4-52-15,0 1-12 0,4-1 0 0,-4 4 0 16,-5 0 38-16,5 8 5 0,0 0 1 0,0 0 0 16,-5 4-25-16,1-1-5 0,-1 5-1 0,5 4 0 15,0 3-5-15,0 5 0 0,-14-5-8 0,10 8 12 16,12 1-12-16,1 3 0 0,-5-4 0 0,5 4 0 0,4 4 0 16,0-3 0-16,9-1 0 0,-1 0 0 0,1 0 0 15,9 0 0-15,12 1-10 0,6-1 10 16,-1-8-159-16,4 1-26 0</inkml:trace>
          <inkml:trace contextRef="#ctx0" brushRef="#br0" timeOffset="121563.2845">14649 8225 1036 0,'-4'-24'46'0,"4"17"10"16,4-5-45-16,5 0-11 0,-5 1 0 0,9-1 0 0,-4 0 68 0,0-3 12 16,4 3 3-16,5-4 0 0,-5 5-15 0,0-5-4 15,0 4 0-15,0 1 0 0,5-5-13 0,-1 4-3 16,1 4-1-16,-1-3 0 0,5 3 7 0,0 0 2 16,5-4 0-16,3 5 0 0,1-1-25 0,9 8-5 15,-10 0-1-15,10 4-911 16</inkml:trace>
          <inkml:trace contextRef="#ctx0" brushRef="#br0" timeOffset="121452.9368">15219 7722 1105 0,'0'0'48'0,"0"0"12"0,0 0-48 0,9-4-12 0,0-4 0 0,0 4 0 15,4-4 82-15,4 1 14 0,1-5 4 0,-1-4 0 16,1 1-29-16,8-5-6 0,-4-3-1 0,5-1 0 15,-5 5-11-15,-1-1-2 0,-3 1-1 0,-5-5 0 16,0 1-32-16,0 0-6 0,-8-1-2 0,4 1 0 0,-5 3 17 0,-4-7 3 16,0 0 1-16,-4-1 0 15,-1 9-11-15,5-4-3 0,-9 3 0 0,5-3 0 0,-5 3-7 16,5 5-2-16,0-5 0 0,-5 8 0 0,9 5-8 0,-5-1 0 16,1 0 0-16,0 0 8 0,-1 0-8 15,5 8 0-15,0 0 0 0,0 0 0 0,-9 0 0 0,1 0 0 16,3 0 0-16,-3 4 0 0,-6 0 0 0,6 0 0 15,-1 0 0-15,0 0 0 0,0 8 0 0,-4 3 0 16,0-3 0-16,0 3 0 0,4 5 0 0,0 3 0 16,-4 9 0-16,4-1 0 0,1 8 0 0,3 4 0 15,-4 0 0-15,5 11 8 0,0 1 8 0,-1-1 0 16,1 5 1-16,-1-1 0 0,5 1 2 0,-8-1 0 16,3 1 0-16,1-1 0 0,-1-3 4 0,5-4 1 15,-8-5 0-15,3 5 0 0,-3-4 10 0,3 0 2 0,1 0 1 16,-1-8 0-16,-3 0-23 0,3 0-5 0,1-4-1 15,4 4 0-15,-5-8-8 0,1 4 0 16,8-8 0-16,-4-3 0 16,0-1-71-16,0-3-16 0,0-9-3 0,-4 1-933 0</inkml:trace>
          <inkml:trace contextRef="#ctx0" brushRef="#br0" timeOffset="122006.1972">16250 7917 1324 0,'-8'-12'118'0,"3"4"-94"0,1-3-24 0,4-1 0 16,0 4 68-16,-5 0 8 0,1 0 3 0,0-3 0 15,4 3-12-15,0 8-3 0,-5-4 0 0,-4 0 0 16,1-4-35-16,-1 4-7 0,0 1-2 0,-4 3 0 16,4 0 16-16,-8 3 4 0,3 1 0 0,-7 4 0 15,-1 0-13-15,0 8-3 0,-9 3 0 0,0 8 0 16,-4 1 7-16,4 3 1 0,5 0 0 0,0 0 0 16,4-3-32-16,-4 3 0 0,4-4 0 0,0 0 0 15,4-3 0-15,9-1 0 0,-4-7 0 0,4 3 0 16,5-3 0-16,4-4 0 0,0-5 0 0,0-7 0 15,4 8 0-15,5-4 0 0,9-4 0 0,-1 0 0 16,5-4 8-16,-4-4 1 0,-1-3 1 0,5-5 0 16,0 4-10-16,0-7 12 0,0 3-12 0,4-3 12 15,-4-1 15-15,0-7 3 0,0 0 1 0,-4-1 0 0,-5-3-42 16,4 4-8-16,-3 3-1 0,-6 1-1 0,6-4 21 16,-10 7 8-16,0 5 0 0,5 7 0 0,-9 8-8 0,0 0 0 15,0 0 0-15,9 8 0 0,0 7 0 0,-5 5 0 16,5 7 0-16,-5 0 0 0,5 1 0 0,-5 3 0 15,1-4 0-15,4 4 0 0,-5 1 0 0,5-1-11 16,-5 0 3-16,0-4 0 16,-4-3-132-16,5-1-27 0,-5 16-5 0,-5-16 0 0</inkml:trace>
          <inkml:trace contextRef="#ctx0" brushRef="#br0" timeOffset="129430.4853">19036 8049 115 0,'13'-11'10'0,"-4"3"-10"15,-4 0 0-15,3 4 0 0,6-4 256 0,-6 4 48 16,1 1 11-16,0-1 1 0,-9 4-131 0,0 0-26 16,9 7-6-16,-5 1-1 0,-4 8-37 0,-4 3-8 15,-1 5-2-15,-4 3 0 0,1 4-39 0,-5-3-8 16,-5 7-2-16,0 0 0 0,-4 4-30 0,1 0-6 16,-6 8-2-16,1-1 0 15,0-11-114-15,-10 4-22 0,-3 0-5 0</inkml:trace>
        </inkml:traceGroup>
        <inkml:traceGroup>
          <inkml:annotationXML>
            <emma:emma xmlns:emma="http://www.w3.org/2003/04/emma" version="1.0">
              <emma:interpretation id="{4F12DD9D-E5E3-411D-B2DD-5B3B6A2C67FC}" emma:medium="tactile" emma:mode="ink">
                <msink:context xmlns:msink="http://schemas.microsoft.com/ink/2010/main" type="inkWord" rotatedBoundingBox="22413,6556 26407,6281 26541,8216 22546,8492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24781.9834">21072 6868 1036 0,'4'-8'92'0,"-4"0"-73"0,5 0-19 0,-1 0 0 16,-4 5 116-16,0 3 20 0,0 0 4 0,0 0 1 16,0-12-22-16,0 12-5 0,0 0-1 0,0 0 0 15,0 0-54-15,-4 12-11 0,-1-1-3 0,1 9 0 16,0-1-19-16,-5 9-4 0,0 3-1 0,0 8 0 16,5 0 11-16,-5 0 1 0,0 4 1 0,1 0 0 15,-1 3-3-15,0 5-1 0,0-4 0 0,0 0 0 0,-4-1-30 16,4-3 0-16,-4 0 0 0,-4 0 0 0,-1 0 57 0,1 0 6 15,-10 0 1-15,1-4 0 16,4 0-78-16,-9-4-15 0,1 4-3 0,-5-4-1 16,-1 0-87-16,6 4-18 0,3-8-3 0,-3 1-842 15</inkml:trace>
          <inkml:trace contextRef="#ctx0" brushRef="#br0" timeOffset="125286.1979">21967 6396 1544 0,'61'-51'34'0,"-34"28"7"0,3 3 2 0,1-3 0 0,4 3-35 0,-4 5-8 0,-5-5 0 0,-4 9 0 16,-4-1 55-16,-9 0 9 0,-1 8 1 0,-8 4 1 15,0 0-2-15,0 0 0 0,-13 4 0 0,0 4 0 16,-5 0-28-16,1 7-7 0,-9 1-1 0,4 11 0 16,-5 1 3-16,1 3 0 0,0 4 0 0,-1 8 0 15,5 4-9-15,0 3-2 0,1 5 0 0,3 3 0 16,5-3-6-16,0 7-2 0,-1-3 0 0,1 7 0 16,0-4 5-16,0 1 1 0,-5-5 0 0,5 5 0 15,-4-5 6-15,-5 1 0 0,0-5 1 0,0 5 0 0,0-8-5 16,-4-5-2-16,-1-3 0 0,1 4 0 0,0-8 6 15,-1 0 0-15,1-4 1 0,4 0 0 0,-9 0-33 16,5-7-8-16,0-9 0 0,8-3-1 0,5-1 17 16,0 1 0-16,-5-4 0 0,5-5 9 0,4 1 3 0,1-8 1 15,-1 4 0-15,4-4 0 0,5 0-13 0,0 0 0 16,0 0 0-16,0-12 0 0,-4 5 0 0,4-5 0 16,0 0 0-16,9-3 0 0,-5-1-8 0,1 0-5 15,-1 1-1-15,5-5 0 0,-5 9 14 0,5-5 0 16,-9 4-10-16,4 5 10 0,5-1 9 0,-9 8 7 15,4-8 0-15,-4 8 1 0,5-8-32 0,-5 8-6 16,9-4-2-16,-1 0 0 0,1-3 37 0,4 3 7 16,1-4 2-16,-6 4 0 0,5 0-23 0,1-4 0 15,-1 0 0-15,0 5 0 16,0-1-47-16,0-4-13 0,-4 4-4 0,4 0 0 0,-8 4 74 0,8-4 14 16,-4 4 4-16,4 0 0 0,-9 4 6 0,9-4 2 15,-4 8 0-15,0-4 0 0,4 4-36 0,0 3 0 0,0 1 0 0,5 0 0 31,-5-1-19-31,-4 5-10 0,0 3-3 0,-1-3 0 0,1 0 32 0,-5 3 0 0,5 1 8 0,-4-5-8 16,3 1 11-16,-3-1-11 0,-1 1 10 0,1-8-10 16,-5-8 8-16,4 12-8 0,0-1 0 0,5-3 0 15,0 0 0-15,-5 4 0 0,1-5 0 0,-1 5-10 16,0-8-96-16,5 4-19 0,4-4-4 16,-4 3-880-16</inkml:trace>
          <inkml:trace contextRef="#ctx0" brushRef="#br0" timeOffset="125692.2673">22199 7523 1645 0,'0'0'72'0,"0"0"16"0,0 0-70 0,0 0-18 16,9 0 0-16,0 4 0 0,4 0 48 0,0-4 5 15,5 4 2-15,4-4 0 0,0 0 5 0,4 0 0 16,5 0 1-16,0-8 0 0,-1 4-15 0,1-4-3 16,4 0-1-16,0 0 0 0,-4-3-23 0,-5-1-5 15,-4-4-1-15,0 5 0 0,0-5-13 0,-4 1 11 16,-1-5-11-16,-4 1 10 0,0-1 3 0,5 1 1 16,-5-1 0-16,0-3 0 0,-8 3 1 0,-1 1 0 15,5-5 0-15,-9 5 0 0,0 3-3 0,0 1 0 0,0 3 0 16,-5 4 0-16,5 8-4 0,-4-4-8 0,-5-4 11 0,1 4-11 15,-1 4 0-15,-4 4 0 0,-5 0 0 0,0 8 0 16,1-4 0-16,-1 3 0 0,-8 9 0 0,4-1 0 16,-9 1 0-16,9-1 0 15,1 5 0-15,-1-1 0 0,0 1 0 0,8 3 0 0,-3 0 0 0,8 1 0 16,-4 3 0-16,9 0 0 0,-1 4 0 0,-4 0 0 16,9 0 0-16,0-4 0 0,0 1 0 0,9-1 0 15,-4-4-30-15,-1 0 0 0,5-7 0 16,-5-1-1022-16</inkml:trace>
          <inkml:trace contextRef="#ctx0" brushRef="#br0" timeOffset="126082.944">22980 7418 1382 0,'0'-4'123'0,"5"-4"-99"16,4-4-24-16,-5 4 0 0,5 1 133 0,-5-1 22 15,5 0 4-15,-5 4 1 0,-4 4-77 0,0 0-15 16,9 8-4-16,0 0 0 0,0 7 0 0,-5 1 0 16,-4-1 0-16,4 9 0 0,1-1-53 0,-5-3-11 15,0 7 0-15,-5-4 0 0,5-3 0 0,-4 3 0 0,0-3 0 16,-1 3 0-16,1-7 37 0,-1 3 3 0,-3-3 1 0,3-4 0 15,1-1-25-15,0-7-4 0,4 4-2 0,0-8 0 16,0 0-2-16,0 0-8 0,0 0 12 0,0 0-4 16,0 0 11-16,0 0 1 0,0-8 1 0,4-3 0 15,0-1 3-15,5 0 0 0,0 0 0 0,4-3 0 16,-4-5-7-16,8 1-1 0,1-5 0 0,4 1 0 16,0 4-5-16,8-9-2 0,1 5 0 0,-5-8 0 15,1-4-38-15,4 3-8 16,4 1-2-16,-5 0 0 0,-3 0-116 0,-1 3-23 15,0 9-5-15</inkml:trace>
          <inkml:trace contextRef="#ctx0" brushRef="#br0" timeOffset="124312.2895">20151 7554 806 0,'0'0'36'0,"0"0"7"0,0 0-35 0,0 0-8 0,0 0 0 0,0 0 0 16,0 0 53-16,0 0 9 0,0 0 2 0,0 0 0 15,0 0 0-15,0 0 0 0,0 0 0 0,0 0 0 16,0 0 0-16,0 0 0 0,0 0 0 0,0 0 0 16,0 0 0-16,0 0 0 0,0 0 0 0,0 0 0 15,0 0-11-15,8 0-1 0,6 0-1 0,3 0 0 0,9-4-17 16,1-4-3-16,8 4-1 0,4 1 0 15,1-5 2-15,4 4 1 0,8-4 0 0,-3 0 0 0,8 0 5 16,-5-3 1-16,-3 7 0 0,3-4 0 0,-8-4-8 0,0 5-2 16,0 3 0-16,0-4 0 0,-5 0-15 0,1 0-3 15,4-3-1-15,-5 3 0 0,0 0-10 0,1 4 0 16,-5-4 0-16,-4 4 8 0,-5 0-8 16,-8 1 0-16,4 6 0 0,-9-3 0 15,0 4-158-15,-4-4-27 0,-9 0-6 0,0 0-1 0</inkml:trace>
          <inkml:trace contextRef="#ctx0" brushRef="#br0" timeOffset="126455.919">23735 7523 1749 0,'0'0'38'0,"0"0"8"0,9 4 2 0,4-4 2 0,0 0-40 0,0 0-10 16,0 4 0-16,1-4 0 0,3 0 51 0,-4 0 8 16,5-4 1-16,-5 0 1 0,-4 4-51 0,8-8-10 15,-3 0 0-15,3 0 0 0,5 1 39 0,0-5 13 16,-5 0 2-16,1-3 1 0,-5-1-17 0,5-3-3 16,-1-1-1-16,1 1 0 0,-5-1 4 0,0 1 1 15,0 3 0-15,-4 0 0 0,0-3-39 0,-5 3 0 0,5 1 0 0,-9 7-12 16,0 0 12-16,-4 0 8 0,-5 4-8 0,-4 0 11 15,0 4-3-15,-9 0 0 0,-13 4 0 0,4 8 0 16,0 4-8-16,-4 3 0 0,0 5 9 0,-5-1-9 16,1 4 14-16,8 1-2 0,1 7 0 0,3 0 0 15,5-8 24-15,9 12 4 0,9-4 0 0,8 8 1 16,9-8-41-16,5 4-12 0,8-4-1 0,5 0 0 16,0 0 23-16,8 4 5 0,1-3 1 0,8-1 0 15,-4-8-16-15,0 0 0 0,-5-3 0 0,0-5-790 16,1 1-154-16</inkml:trace>
        </inkml:traceGroup>
        <inkml:traceGroup>
          <inkml:annotationXML>
            <emma:emma xmlns:emma="http://www.w3.org/2003/04/emma" version="1.0">
              <emma:interpretation id="{ECB2A202-6672-43DE-96AF-5E3E93E9D4DF}" emma:medium="tactile" emma:mode="ink">
                <msink:context xmlns:msink="http://schemas.microsoft.com/ink/2010/main" type="inkWord" rotatedBoundingBox="28173,6597 29129,6531 29218,7826 28262,7892"/>
              </emma:interpretation>
              <emma:one-of disjunction-type="recognition" id="oneOf30">
                <emma:interpretation id="interp38" emma:lang="" emma:confidence="1">
                  <emma:literal>is</emma:literal>
                </emma:interpretation>
                <emma:interpretation id="interp39" emma:lang="" emma:confidence="0">
                  <emma:literal>as</emma:literal>
                </emma:interpretation>
                <emma:interpretation id="interp40" emma:lang="" emma:confidence="0">
                  <emma:literal>cs</emma:literal>
                </emma:interpretation>
                <emma:interpretation id="interp41" emma:lang="" emma:confidence="0">
                  <emma:literal>io</emma:literal>
                </emma:interpretation>
                <emma:interpretation id="interp42" emma:lang="" emma:confidence="0">
                  <emma:literal>ns</emma:literal>
                </emma:interpretation>
              </emma:one-of>
            </emma:emma>
          </inkml:annotationXML>
          <inkml:trace contextRef="#ctx0" brushRef="#br0" timeOffset="131502.8068">26043 7234 806 0,'-22'-8'36'0,"22"8"7"0,-5-7-35 0,5 7-8 15,0 0 0-15,-4-4 0 0,0-4 153 0,-5 4 29 16,9 4 6-16,-9 0 0 0,0 0-107 0,1 4-21 15,8-4-5-15,-9 0-1 0,9 0-26 0,0 0-6 16,-9 8-1-16,9-8 0 0,0 0-6 0,-9 8-2 16,5 3 0-16,4 1 0 0,0 0-27 0,0-1-6 15,4-3 0-15,1 4-1 0,-1 3 49 0,-4 1 9 16,9 4 3-16,-5-5 0 0,-4 1-13 0,-4 7-3 16,4-3 0-16,0-1 0 0,-9 1-24 0,0-5 0 15,5-3 0-15,-1 4 0 0,-3-1 48 0,-1-3 4 16,0 0 0-16,9-1 1 0,4-3-37 0,-4-8-8 0,-4 12-8 0,4-12 11 15,0 0-11-15,0 11 0 0,0-11 0 16,0 0 8-16,0 0-8 0,0 0 0 0,0 0 0 0,0 0 8 16,0 0-8-16,0 12 0 0,0-12 0 0,4 12 0 15,-4-12 0-15,0 0 0 0,0 0 0 0,0 0 0 16,0 0 0-16,0 0 0 0,0 0 0 0,0 0 0 16,0 8 12-16,0-8-2 0,0 0-1 0,0 0 0 15,0 0-9-15,0 0-12 0,0 0 2 0,0 0 1 16,0 0 9-16,0 0 0 0,9 7 0 0,-9-7 0 15,0 0 0-15,0 0 0 0,9 4 0 0,-9-4 0 16,4 8 0-16,-4-8 14 0,0 0-3 0,0 0-1 0,9 4-10 0,-4 0 0 16,-5-4 0-16,0 0 8 0,0 0-8 15,0 0 0-15,0 0 0 0,0 0 0 0,0 0 0 0,0 0 0 16,0 0 0-16,0 0 0 0,-9 8 0 0,9-8 0 16,0 0 0-16,0 0 0 0,0 0 0 0,0 0-17 15,0 0 4-15,9 11 1 0,-1-7 12 0,1 4 16 16,-9-8-3-16,9 0-1 0,4 0-12 0,-4 0 0 15,0-4 0-15,4 4 0 0,0-4 9 0,0 0-1 16,-4-3 0-16,4 3 0 0,-4-4 5 0,4 0 1 16,0 0 0-16,0 1 0 0,-4-1 4 0,4 0 1 15,0-4 0-15,9 1 0 0,-8 3-7 0,3-4 0 16,5-4-1-16,0 5 0 0,0-1-11 0,4-4 0 16,-4 1 0-16,4-1 0 0,5-3 0 0,-5-1 0 15,5 1 0-15,4-5 0 0,0 5-12 0,-4-1 12 0,-9 5-12 16,4-1 12-16,-8 4 0 0,4 1 0 0,0 3 0 15,-5-4 0-15,-8 4 0 0,4 1 0 0,0-1 14 0,-4 4-4 16,9 4-10-16,-5 0 0 0,0-4 0 0,0 8 0 16,5 4 0-16,-5 0 8 0,0 3-8 0,0 5 8 15,0-1-8-15,-4 5 0 0,-4-4 0 0,3 7-11 16,-8 0 60-16,5 1 12 0,-5 3 3 0,-5-4 0 16,-3 1-64-16,-1-1-10 0,0-7-3 0,-4 3-1 15,-5-3 31-15,1 0 7 0,-5-9 0 0,0 5 1 16,0-4-5-16,-4-4 0 0,-1 0-1 0,-3 3 0 15,-1-3-39-15,-4-4-8 0,0 0-2 16,0-4 0-16,8 1 30 0,1-1 0 0,0-4 0 0,-1 0 0 16,-3 4-200-16,8-4-35 0,-27-19-6 0,14 4-2 15</inkml:trace>
          <inkml:trace contextRef="#ctx0" brushRef="#br0" timeOffset="131644.6747">26258 6384 2098 0,'8'-8'46'0,"-3"1"10"0,4-5 1 0,-1 4 3 0,1 4-48 0,0 4-12 15,4 4 0-15,0 0 0 16,0 8-132-16,1-5-28 0</inkml:trace>
        </inkml:traceGroup>
      </inkml:traceGroup>
      <inkml:traceGroup>
        <inkml:annotationXML>
          <emma:emma xmlns:emma="http://www.w3.org/2003/04/emma" version="1.0">
            <emma:interpretation id="{E9559717-2CE2-4DE7-82CA-F9E9E723F31E}" emma:medium="tactile" emma:mode="ink">
              <msink:context xmlns:msink="http://schemas.microsoft.com/ink/2010/main" type="line" rotatedBoundingBox="3913,10107 31014,8627 31099,10172 3997,11653"/>
            </emma:interpretation>
          </emma:emma>
        </inkml:annotationXML>
        <inkml:traceGroup>
          <inkml:annotationXML>
            <emma:emma xmlns:emma="http://www.w3.org/2003/04/emma" version="1.0">
              <emma:interpretation id="{E349876D-7A20-4DF9-A978-B6A50FE29059}" emma:medium="tactile" emma:mode="ink">
                <msink:context xmlns:msink="http://schemas.microsoft.com/ink/2010/main" type="inkWord" rotatedBoundingBox="3946,10719 5566,10631 5608,11398 3988,11487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34158.6463">3067 10670 1382 0,'4'-4'123'16,"-4"-4"-99"-16,4-3-24 0,-4 3 0 0,0 0 90 0,0 8 13 16,0 0 2-16,0 0 1 0,0 0-42 0,-4 8-9 15,-5 3-2-15,5 5 0 0,-5 0-30 0,-4 7-7 16,4-3 0-16,-4 7-1 0,9-4 1 0,-5 5 1 15,-4-5 0-15,8 4 0 0,1 1-4 0,4-5-1 16,0 0 0-16,4-3 0 0,-4 3-3 0,0-7-1 0,9 3 0 0,-5-7 0 16,1 0-8-16,8-4 8 0,0-1-8 0,5-3 8 15,-5-4 0-15,0-4-8 0,0 4 12 0,5-7-4 16,-5-5 11-16,4 4 1 0,-8 0 1 0,4 0 0 16,5 1-21-16,-5-5-18 0,-4 0 3 0,4 1 1 15,-9-1 14-15,5 4 0 0,0-4 0 0,-5-3 0 16,1 3 0-16,-1 0 0 0,0-3 0 0,-8-1 0 15,0-3 11-15,-1 3-2 0,1-3 0 0,-5-1 0 16,0 4 22-16,1-3 4 0,-6-4 1 0,1 3 0 16,0 1-4-16,0-1-1 0,0 1 0 0,4 3 0 15,5 4-31-15,-1 4 0 0,1 1 0 0,-1 7 0 16,-3 7-87-16,-5 5-23 0,-1 12-5 16,-8 3-874-16</inkml:trace>
          <inkml:trace contextRef="#ctx0" brushRef="#br0" timeOffset="133734.577">1619 10834 864 0,'4'-4'76'0,"1"-4"-60"0,-1-4-16 0,0-3 0 15,5 3 69-15,4-4 11 0,0-3 3 0,5 3 0 0,-5-3-19 16,5-5-3-16,4 1-1 0,4-4 0 0,5 3-22 0,4 1-5 16,0-4-1-16,0 3 0 0,0 5-11 15,0 3-2-15,-4 1-1 0,-5 11 0 0,-4 0-18 0,0 8 0 16,-9 7 0-16,5 5-9 0,-14 7 9 0,5 5 8 15,-5-1-8-15,-8 8 11 0,0-4 7 0,-1 0 2 16,1 1 0-16,-5-1 0 0,0 0 17 0,5 0 4 16,-9-3 1-16,4-1 0 0,0-4-6 0,0 1 0 15,5-5-1-15,-5-7 0 0,9 3-7 0,-9-3-2 16,1 0 0-16,8-12 0 0,0 0-11 0,0 0-3 16,0 0 0-16,0 0 0 0,0 0-12 0,0 0 11 15,0 0-11-15,8-8 10 0,1 0-10 0,0-3 12 16,-5-1-12-16,5-4 12 0,0 1 0 0,4-5 0 15,0-3 0-15,5-5 0 0,-9-3-12 0,4-4 10 16,0 0-10-16,4-4 10 0,5 0-10 0,0 0 0 0,0 0 0 16,5 4 0-16,3 8 0 0,-3-1 0 0,-1 9 0 0,-4 7 0 15,0 4 0-15,0 5 0 0,-9 3-10 16,4 7 10-16,-3 9 20 0,-1 7 9 0,-4 5 3 0,-5 7 0 16,-4 0-20-16,-4 4-4 0,-5 4-8 0,0-4 12 15,5 4-12-15,-5-4 0 0,4 0 0 0,1 3 0 16,0-3 8-16,-1-3-8 0,1-1 0 0,-5-4 9 15,9 0-9-15,-4-4-17 0,-5 5 4 0,0-1 1 16,0-4-153-16,5 0-31 16,-5 1-5-16</inkml:trace>
        </inkml:traceGroup>
        <inkml:traceGroup>
          <inkml:annotationXML>
            <emma:emma xmlns:emma="http://www.w3.org/2003/04/emma" version="1.0">
              <emma:interpretation id="{C20F8A50-8A4D-49F4-AD31-FAA77874B93B}" emma:medium="tactile" emma:mode="ink">
                <msink:context xmlns:msink="http://schemas.microsoft.com/ink/2010/main" type="inkWord" rotatedBoundingBox="6976,10532 10372,10346 10417,11178 7021,11363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36093.5847">7033 10475 172 0,'0'0'16'0,"0"-12"-16"16,8 5 0-16,1-9 0 0,-4 4 290 0,-1-3 55 15,-4-1 11-15,0 0 3 0,4 1-215 0,-4-1-44 0,-4 1-8 0,4 3-1 16,-4 0-43-16,-1 4-9 0,1 5-2 0,-5-5 0 16,0 8-7-16,1-4-2 0,-1 4 0 0,-4 4 0 15,-1 0-28-15,6 3 0 0,-1 1-13 16,-4 8 4-16,4-4 9 0,5 3 11 0,4 5-3 0,0-5 0 15,0 5-8-15,4-1-14 0,-4 5 3 0,9-1 1 16,-1-3 23-16,1 3 5 0,0 0 1 0,0-3 0 16,8-1 5-16,1 5 2 0,-1-5 0 0,1 1 0 15,-5-5 8-15,5 5 2 0,-10-5 0 0,1 1 0 16,0 0-17-16,-5-5-3 0,1 1-1 0,-5 4 0 16,0-5-4-16,0 5-1 0,-9-1 0 0,0 1 0 15,0 0 16-15,-4-1 3 0,-9 5 1 0,-4-1 0 16,4 5-45-16,-4-5-9 0,-5 1-1 15,5-1-1-15,-1 1-166 0,1-5-32 0,0 1-8 16</inkml:trace>
          <inkml:trace contextRef="#ctx0" brushRef="#br0" timeOffset="136333.7604">7485 10495 1670 0,'0'0'148'0,"0"0"-118"15,0 0-30-15,0 0 0 0,0 0 52 0,0 15 4 16,-5 1 0-16,5 7 1 0,-4-3 19 0,-5 3 3 16,5 0 1-16,-1 1 0 0,1-5-16 0,-1 1-2 0,5 3-1 0,-4-3 0 15,4-1-25-15,0 1-6 0,4-5-1 0,5 1 0 31,0-4-129-31,0-1-25 0</inkml:trace>
          <inkml:trace contextRef="#ctx0" brushRef="#br0" timeOffset="136469.5237">7647 10225 1843 0,'-18'-11'164'0,"10"3"-132"0,-1 0-32 0,4 0 0 16,5 4 86-16,0 4 10 0,0 0 3 0,0 0 0 15,0 0-118-15,-8 12-23 0,8 0-5 0</inkml:trace>
          <inkml:trace contextRef="#ctx0" brushRef="#br0" timeOffset="134871.9417">5063 10381 691 0,'0'0'30'0,"0"-11"7"0,0 3-29 0,-5-8-8 16,5 5 0-16,-4-1 0 0,0 0 170 0,-1 4 33 16,1 1 6-16,-9 3 2 0,0 4-75 0,-1 0-16 0,1 4-2 0,-9 3-1 15,0 5-61-15,0 8-12 0,-4 3-2 0,0 0-1 16,-5 9-9-16,0 3-1 0,1 4-1 0,-1 4 0 16,5-4 2-16,4 3 0 0,0-3 0 0,9 0 0 15,4-3-13-15,9 3-3 0,4-8 0 0,5 0 0 16,4 0-16-16,0-4 0 0,5-3 8 0,-1 3-8 15,5 0 0-15,-4-7 0 0,4-4-8 0,0-1 8 32,0 1-98-32,-5-5-14 0,5-3-2 0,0-4-495 0,0 0-99 0</inkml:trace>
          <inkml:trace contextRef="#ctx0" brushRef="#br0" timeOffset="135276.6254">5545 10611 1652 0,'0'0'73'0,"0"0"15"0,5-7-70 0,-5-1-18 15,0 0 0-15,0 8 0 0,4-8 119 0,-4 8 20 16,0 0 4-16,0 0 1 0,0 0-76 0,0 0-16 16,0 0-2-16,0 0-1 0,-4 12-35 0,4 4-14 15,-5-5 11-15,-3 9-11 0,-1-1 0 0,-4 1 8 16,4 3-8-16,0 1 0 0,0 3 0 0,-4-4 0 16,0 1 0-16,4-1 0 0,0-3 0 0,1-1 0 15,3 1 0-15,-3-5 0 0,3-3 0 0,5 0 0 16,0-5 0-16,0-7 0 0,0 0 0 0,0 0 0 15,9 0 0-15,4 0 0 0,5-4 0 0,-1-3 0 16,1-5 0-16,-1 0-10 0,1 1 10 0,-1-5-13 16,1 0 5-16,-1 1 8 0,1-1-12 0,-5-3 12 15,-4-1-10-15,4-3 10 0,-4 3 0 0,-5-3 0 0,-4-1 0 16,5 5 0-16,-1-8 0 0,-4 3 0 0,0-3 0 16,0 4 0-16,-4-1 0 0,4 5 0 0,-5 3 0 15,5 1 0-15,-8 3 10 0,3 0-10 0,1 0 8 0,4 5-8 16,-5-1 12-16,5 8-4 0,-13-4 0 0,9 4 0 15,4 0-8-15,-13 8 0 0,-5 0 0 0,5 11 0 16,0 1-97 0,0 7-12-16,-5-4-3 0</inkml:trace>
          <inkml:trace contextRef="#ctx0" brushRef="#br0" timeOffset="135645.7139">5905 10534 1681 0,'0'0'74'0,"9"-8"16"0,0 4-72 0,4-4-18 16,-4 4 0-16,-9 4 0 0,13 4 64 0,4 0 8 16,-3 8 3-16,3 3 0 0,-4 1-32 0,0 3-7 15,-4 1 0-15,0 3-1 0,-5 4-15 0,1-3-4 16,-5-1 0-16,4 1 0 0,-4-1-8 0,-4-3-8 15,4-1 12-15,-5-3-12 0,-3-1 27 0,3-7-2 16,1 4 0-16,-5-4 0 0,5-5-11 0,-5 1-2 16,4 0-1-16,5-4 0 0,-8-4-2 0,8 4 0 15,0-7 0-15,-5-9 0 0,5 4 7 0,5-7 2 16,3-1 0-16,6-3 0 0,3-4 7 0,1-5 2 16,4-3 0-16,4-4 0 0,5 0-27 0,-5 8 0 0,5 0 8 15,4 4-8-15,-4 3 0 0,-5 5 0 0,-4-1 0 0,-5 12 0 16,1 5 12-16,-5 3-4 0,-9 7 0 0,1 5 0 15,-1 8 7-15,-8 7 1 0,4 4 0 0,-5 0 0 16,1 8-5-16,0 0-1 0,4 0 0 0,-5 0 0 16,5 0-10-16,-4-4-11 0,8 4 3 0,1-8 0 15,-1 5-84 1,-4-1-16-16,0-4-3 0,0-12-924 0</inkml:trace>
          <inkml:trace contextRef="#ctx0" brushRef="#br0" timeOffset="136971.0933">8015 10327 1638 0,'0'0'72'0,"0"-12"16"0,0 4-71 0,0 1-17 0,0-5 0 0,5 0 0 16,-1 4 106-16,1 1 18 0,-5-1 3 0,4 0 1 15,-4 8-68-15,0 0-12 0,0 0-4 0,-9-4 0 16,0 8-44-16,-4-4-24 0,0 8 2 0,-4 3 1 15,3 5 3-15,-3 4 1 0,4-1 0 0,0 4 0 0,4 5 9 0,0-5 8 16,9 1-12-16,0-1 12 0,4 4 0 0,1-7 0 16,-1 3 8-16,5-3-8 0,0-1 36 0,-1-3 2 15,1-1 0-15,-4-3 0 0,-1-4 21 16,-4-8 4-16,0 0 1 0,4 11 0 0,-4-11-27 16,0 8-5-16,0-8 0 0,0 12-1 0,0-12-31 0,0 16 8 15,-4-5-8-15,0 1 0 0,-5 4 0 0,0-5 0 16,-8 1 0-16,-1 4 0 15,-13 3-120-15,9-3-21 0,0 3-4 0</inkml:trace>
        </inkml:traceGroup>
        <inkml:traceGroup>
          <inkml:annotationXML>
            <emma:emma xmlns:emma="http://www.w3.org/2003/04/emma" version="1.0">
              <emma:interpretation id="{3F2D282D-9A2F-449E-A350-3075E144E89E}" emma:medium="tactile" emma:mode="ink">
                <msink:context xmlns:msink="http://schemas.microsoft.com/ink/2010/main" type="inkWord" rotatedBoundingBox="10818,9820 13826,9655 13896,10947 10888,11111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38035.6787">9678 10381 1825 0,'27'-19'80'0,"-14"11"18"0,0 4-78 0,4 4-20 0,-3-4 0 0,-1 8 0 15,0 0 108-15,-4 4 19 0,-1 0 3 0,1 7 1 16,0-3-53-16,0 8-10 0,-5-1-3 0,1 8 0 16,-1-3-37-16,-4 3-7 0,4 0-1 0,-8 1-1 15,0-5 9-15,4 4 3 0,0-7 0 0,-5-1 0 16,5-3-23-16,-4-1-8 0,4-7 0 0,0 0 0 16,0-8 0-16,0 0 0 0,0 0 0 0,0 0 0 15,17-8 12-15,-4-3-3 0,1-9-1 0,3-3 0 16,1-1-8-16,4-7 8 0,0-4-8 0,4 0 8 15,-4 4-8-15,0 0 0 0,-5-1 0 0,-3 5 0 16,3 4 0-16,-8 7 0 0,0 0 0 0,-9 9 0 16,0 7 8-16,0 0 0 0,0 0 0 0,0 15 0 0,-5 1-8 15,-4 7 0-15,5 1 0 0,-5 11 0 0,1 0-14 0,-1 0-5 16,4 0-1-16,-3 0-794 16,-1-4-159-16</inkml:trace>
          <inkml:trace contextRef="#ctx0" brushRef="#br0" timeOffset="138301.1085">10499 10190 2142 0,'0'0'95'0,"0"0"19"0,0 0-91 0,0 0-23 0,0 0 0 0,13-4 0 15,13 1 54-15,-4-1 6 0,9-4 2 0,4 4 0 16,4-4-13-16,1 0-2 0,4 1-1 0,0-5 0 16,-5 0-27-16,9 4-6 0,1-3-1 0,8-5 0 15,4 4-4-15,0 1 0 0,-4-1-8 0,1-4 12 16,-10 5-12-16,0 3-8 0,-4-4 8 0,0 0-13 16,-14 1-102-16,1-1-20 0,-9 0-4 0,-4 1-1 15</inkml:trace>
          <inkml:trace contextRef="#ctx0" brushRef="#br0" timeOffset="138535.1002">11095 9457 2250 0,'0'0'100'0,"0"0"20"0,0 0-96 0,0 12-24 15,0 3 0-15,0 9 0 0,-4 7 57 0,0 4 7 16,-1 4 2-16,-4 8 0 0,-4 4-2 0,4 3 0 15,-4 1 0-15,4-8 0 16,1 3-28-16,-1 1-7 0,0 4-1 0,-4-1 0 0,4 1 7 0,0-1 1 16,1-3 0-16,-5 19 0 0,4-7-23 0,0-5-4 15,-4-7-1-15,4 4 0 0,-4-13-8 0,4 1-11 16,-8-4 3-16,3 0 0 16,1 0-182-16,-4-8-36 0</inkml:trace>
          <inkml:trace contextRef="#ctx0" brushRef="#br0" timeOffset="137417.168">8924 9785 2127 0,'0'0'47'0,"-9"0"9"0,0 0 3 0,5 4 1 0,4-4-48 0,-5 15-12 15,1 5 0-15,-5-1 0 0,0 5 50 0,1 3 8 16,3 4 2-16,-4 0 0 0,-4 4-7 0,4 4-1 16,1 4 0-16,-5 0 0 0,-1 0-25 0,-3 8-6 15,-1 0-1-15,-4 3 0 0,0-3-20 0,-8 3 0 16,3-3 0-16,1 4 0 16,-5-5-54-16,9-3-15 0,-4 0-3 0,4 0-1012 0</inkml:trace>
          <inkml:trace contextRef="#ctx0" brushRef="#br0" timeOffset="137206.5647">8507 10167 1843 0,'0'0'164'0,"0"0"-132"0,17-8-32 0,1 4 0 15,8 0 25-15,-4 0-1 0,4-3-1 0,5 3 0 16,0 0 20-16,0 0 4 0,4 0 1 0,0 0 0 16,0-4-29-16,0 4-6 0,0-3-1 0,0-1 0 15,0 4-12-15,0-4 0 0,5 0 0 0,-9 4 0 16,-9-3-30-16,-1 3-9 0,-3 0-1 0,-5-4-1 15</inkml:trace>
          <inkml:trace contextRef="#ctx0" brushRef="#br0" timeOffset="137717.0258">9125 10569 1771 0,'22'-4'78'0,"-22"4"17"0,9-4-76 0,9-4-19 0,4 4 0 0,-5 0 0 15,5 0 40-15,0-3 5 0,0-1 1 0,0 0 0 16,-5-4-17-16,5 1-3 0,0-5-1 0,-4 4 0 15,-5-3-10-15,0-1-3 0,-4 4 0 0,0-3 0 16,-5-1 0-16,1 1 0 0,-10-1 0 0,1 0 0 16,-1 5 32-16,1-1 7 0,-9 0 1 0,4 8 0 0,0 0-32 0,-4-3-7 15,0 7-1-15,0 0 0 0,-5 4-3 0,1 3-1 16,-1 5 0-16,-4 0 0 0,0 7-8 0,-4-3 8 16,0-1-8-16,-1 5 8 0,14 3-8 0,-4 1 0 15,-1-1 0-15,0 4 0 0,1 1 0 0,-1-1 0 16,5 0-11-16,4 1 11 15,5-1-30-15,4-4-1 0,0-3 0 0,9-1-652 16,0 1-130-16</inkml:trace>
        </inkml:traceGroup>
        <inkml:traceGroup>
          <inkml:annotationXML>
            <emma:emma xmlns:emma="http://www.w3.org/2003/04/emma" version="1.0">
              <emma:interpretation id="{579FFE47-18CD-436E-B428-4725C7A7C1E2}" emma:medium="tactile" emma:mode="ink">
                <msink:context xmlns:msink="http://schemas.microsoft.com/ink/2010/main" type="inkWord" rotatedBoundingBox="15467,9476 18693,9300 18756,10457 15531,10633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44766.8811">14377 9882 1378 0,'0'0'30'0,"0"0"6"0,0-8 2 0,0 8 2 15,0 0-32-15,0 0-8 0,0 0 0 0,9-3 0 16,0-5 59-16,4 4 10 0,-13 4 3 0,8-4 0 0,6 4-24 16,-1 0-4-16,4 4 0 0,-4 0-1 0,-4 4-15 0,4-1-2 15,1 5-1-15,-6 4 0 0,-3-1 12 0,-1 5 3 16,1 3 0-16,3 1 0 0,-8 3-4 0,5-4-1 15,-10 5 0-15,5-1 0 0,-4 0 11 0,0 0 2 16,-10 1 1-16,10-5 0 0,4 1-5 0,-4-1 0 16,-5-4-1-16,0 1 0 0,0-8-27 0,5 3-6 15,-5-3-1-15,5-4 0 0,-1 0-9 0,5-8 0 16,0 0 0-16,0 0 0 0,0 0 0 0,9 3 8 16,0-3-8-16,4 0 8 0,-4-3 20 0,4-5 4 15,0 4 1-15,5-8 0 0,-5 0-33 0,4-3 0 16,-3 3 0-16,3-7 0 0,-4 3 0 0,5 0 0 15,-9-3 0-15,4-1 0 0,0 1 34 0,-4-1 0 16,-1-3 0-16,6 4 0 0,-6-5-34 0,-3 1 0 0,4-1 0 16,-1 1 0-1,1 0-31-15,0-1-9 0,-5 1-3 0,5-1-751 0,0 5-150 16</inkml:trace>
          <inkml:trace contextRef="#ctx0" brushRef="#br0" timeOffset="145156.7125">14947 9929 921 0,'9'-12'82'0,"-9"8"-66"0,0-3-16 0,4-5 0 0,1 4 136 0,-1 0 23 15,-4 8 5-15,0 0 0 0,0 0-60 0,0 0-13 16,5-7-3-16,-5 7 0 0,0 0-68 0,0 0-20 16,0 0 9-16,0 0-9 0,0 0 0 0,0 0 9 15,0 15-9-15,4 1 0 0,-4 3 30 0,4 5-1 16,-8-5 0-16,4 5 0 0,4 3-29 0,1-4 0 16,-1 1-13-16,1-1 4 0,-1-3 38 0,5-1 8 15,4-3 2-15,-4-1 0 0,-5-3 5 0,5 0 0 16,4-5 1-16,0-7 0 0,0 0 9 0,0 0 2 15,1-3 0-15,-1-1 0 0,4-8-14 0,-3 0-2 16,-6 1-1-16,1-5 0 0,4 0-19 0,0 1-4 16,-4-5-1-16,0 1 0 0,4-1-15 0,5-3-18 0,-5-1 4 15,0 1 1 1,0-4-46-16,5 3-9 0,4 1-1 0,-5 0-1008 0</inkml:trace>
          <inkml:trace contextRef="#ctx0" brushRef="#br0" timeOffset="143950.9823">13157 9898 576 0,'31'0'25'0,"-31"0"6"0,-4 0-31 0,4 0 0 16,0-8 0-16,0 8 0 0,0 0 124 0,-5-4 18 15,5 0 4-15,-9 0 1 0,5-3-61 0,-5 3-12 16,9 4-2-16,13-4-1 0,1 0-8 0,3-4-2 15,5 4 0-15,4 0 0 0,1 4-1 0,8 0 0 16,0-4 0-16,9 4 0 0,0-4 4 0,8 1 0 16,1-5 0-16,4-4 0 0,0 4-32 0,4-3-7 15,10-1-1-15,-1-4 0 0,0-3 8 0,-4 3 0 16,-5-3 1-16,5 3 0 0,-4 0-15 0,-10 1-3 16,1-1-1-16,-5 8 0 15,-4-3-39-15,-9-1-8 0,-9 4-2 0,1 0 0 16,-10 5-169-16,-4-1-35 0,-13 4-6 0,0 0-2 0</inkml:trace>
          <inkml:trace contextRef="#ctx0" brushRef="#br0" timeOffset="144258.1933">14030 9215 1094 0,'0'0'48'0,"0"0"11"0,0-7-47 0,0 7-12 16,0 0 0-16,-13 0 0 0,13 0 108 0,-9 0 20 16,-8 7 4-16,8 5 1 0,-4 4-72 0,0 3-14 15,0 8-3-15,4 5-1 0,4 3 17 0,1 8 3 16,-5 0 1-16,9 7 0 0,-4 1-52 0,8 4-12 15,-4-5 0-15,0 9 0 0,-4-1 40 0,4 1 6 16,0-5 1-16,0 5 0 0,0-5-31 0,-9-3-7 16,-4 0-1-16,4 0 0 15,0-9-77-15,1 1-16 0,-6-8-3 0</inkml:trace>
          <inkml:trace contextRef="#ctx0" brushRef="#br0" timeOffset="145640.6648">15390 10112 1472 0,'27'-4'32'0,"-14"1"8"0,0-1 0 0,9 0 1 0,-4-4-33 0,8 0-8 16,-4 0 0-16,4 1 0 0,-4-5 110 0,4 0 20 15,1-3 4-15,-1-1 1 0,-4 0-83 0,0 1-17 16,9-9-3-16,-9 5-1 0,-5-1 7 0,1-3 2 15,-5 0 0-15,4 3 0 0,1 1-6 0,-14-1-1 16,1-3 0-16,-5 3 0 0,8-3-7 0,-3 3-2 16,-10 5 0-16,5-1 0 0,0 0-24 0,0 5 0 15,0 3 0-15,-8 0 0 0,-5 4 56 0,-1 4 7 16,-3 0 1-16,-5 8 0 16,-4 0-103-16,-5 4-20 0,5 3-4 0,-1 1-1 0,1 7 64 0,-5-3 23 15,5 3-1-15,4 0 0 0,4 1-22 0,1 3 0 16,4-3 0-16,4 3 0 0,4-4 0 0,5 1 0 15,0-1 0-15,9-3 0 0,0-1-18 0,9 1-2 16,-1-5 0-16,9 5 0 0,1-5 32 0,8 1 7 16,4-8 1-16,5 3 0 15,-4 1-153-15,-1-4-31 0,23 4-5 0,-14-12-2 0</inkml:trace>
          <inkml:trace contextRef="#ctx0" brushRef="#br0" timeOffset="145689.1144">16263 9937 2113 0,'0'0'93'0,"5"-8"20"15,-1 0-90-15,-4 0-23 0,0 1 0 0,0 7 0 16,0 0 94-16,0 0 14 0,13-8 4 0,-4 0 0 0,0 4-80 0,9 4-16 16,-1-4-4-16,9 0 0 15,1 4-76-15</inkml:trace>
        </inkml:traceGroup>
        <inkml:traceGroup>
          <inkml:annotationXML>
            <emma:emma xmlns:emma="http://www.w3.org/2003/04/emma" version="1.0">
              <emma:interpretation id="{22515F9E-C22A-4125-97A8-F77A1B264C4E}" emma:medium="tactile" emma:mode="ink">
                <msink:context xmlns:msink="http://schemas.microsoft.com/ink/2010/main" type="inkWord" rotatedBoundingBox="19432,9331 22021,9190 22080,10269 19491,10410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47322.5317">18374 9687 1670 0,'0'0'148'0,"0"0"-118"16,0-11-30-16,0-1 0 0,0 0 43 0,0 0 2 15,-9 5 1-15,0 3 0 0,5 0 9 0,-9 0 1 16,-5 4 1-16,1 4 0 0,-5 0-57 0,0 0 0 15,4 0 0-15,-8 3-14 0,-5 5 14 0,5 0 0 16,-1-1 0-16,6 5 0 0,-6 4 0 0,1-1 0 16,0-3 12-16,8 3-12 0,9 1 20 0,-4 3-2 15,0-3-1-15,4-1 0 0,14-3-6 0,-1-1-2 16,-4-3 0-16,0 0 0 0,0-12-1 0,4 7-8 16,5-3 12-16,-9-4-4 0,0 0 4 0,13 0 0 0,5-4 0 15,-1-3 0-15,1-9 9 0,4 4 3 0,-5-7 0 0,1 3 0 16,8-3 0-16,-4-1 0 0,-4 5 0 0,4-1 0 15,-5 4-8-15,-4 5-2 0,1-1 0 0,-1 4 0 16,-13 4-14-16,8 4 0 0,1 0 0 0,0 3 0 16,-5 5 0-16,1 4 9 0,4-1-9 0,-5 1 8 15,-8 3-111 1,-1 1-22-16,1 3-5 0,4-3-821 0</inkml:trace>
          <inkml:trace contextRef="#ctx0" brushRef="#br0" timeOffset="147458.2499">18681 9036 1522 0,'0'0'68'0,"13"-12"13"0,-13 12-65 0,0 0-16 16,0 0 0-16,0 0 0 0,13 0 103 0,0 4 17 15,-8 4 3-15,4 8 1 0,-1 3-39 0,-3 1-7 16,-1 3-2-16,0 4 0 0,-4 8-8 0,0-3-1 16,0 7-1-16,-4 0 0 0,4 0-15 0,-4-4-3 0,8 4-1 0,-13 4 0 15,5-4-38-15,0 0-9 16,-1 3 0-16,1-3 0 0,-5 4 0 0,0-4 8 16,-4 0-8-16,4-4 8 15,0 1-113-15,-8-5-23 0,-5-4-5 0,0 0-917 0</inkml:trace>
          <inkml:trace contextRef="#ctx0" brushRef="#br0" timeOffset="147729.2822">19207 9445 2084 0,'-17'-15'92'0,"12"15"20"16,1-4-90-16,4 4-22 0,0 0 0 0,-4 0 0 15,-1 4 28-15,5-4 0 0,-4 4 1 0,4 7 0 0,-5 1-29 0,5-4 0 16,5 4 0-16,-5 3 0 0,0-3 0 0,4 4 0 16,1-1 0-16,-1 5 0 0,0 3 57 0,1 0 6 15,-1 1 1-15,1-1 0 0,-5 1 0 0,-5 3 0 16,-4-8 0-16,-4 5 0 0,0-1-26 0,-4-3-5 16,-1-1-1-16,-8 5 0 0,-1-1-3 0,5 0-1 15,0 1 0-15,-4-5 0 0,4 5-28 0,-4-1 0 16,4-3 0-16,4-5 0 15,-4 1-120-15,9-1-18 0,0-7-3 0,4 4-619 16,-4-4-123-16</inkml:trace>
          <inkml:trace contextRef="#ctx0" brushRef="#br0" timeOffset="148039.9406">19440 9785 1094 0,'4'0'97'0,"9"0"-77"0,1 0-20 0,-1-4 0 16,4 0 191-16,-4 0 34 0,9-4 7 0,-4 4 2 16,4-3-122-16,-5-1-24 0,1-4-4 0,0 4-2 15,-5-3-49-15,0-1-9 0,0 0-3 0,-4 0 0 16,0-3-4-16,-1-1-1 0,-3-3 0 0,4 3 0 16,-9 4 13-16,0-3 3 0,0 3 0 0,0 0 0 15,-9 5-7-15,4-5-1 0,-3 4 0 0,-1 8 0 16,-4 0-13-16,-1 0-3 0,-3 0-8 0,-1 8 12 15,1 4 4-15,-1 3 0 0,-4-3 0 0,5 4 0 0,4-1-16 0,-1 5-18 16,1-5 4-16,5 5 1 16,3 3 13-16,1-3 0 0,4-1 0 0,0 1 0 0,0 3 0 15,4 4 0-15,5-3 0 0,4 3 0 0,-4 0 0 0,8 1 0 16,-3-1-10-16,8-4-761 16,-5 5-152-16</inkml:trace>
          <inkml:trace contextRef="#ctx0" brushRef="#br0" timeOffset="146343.7668">17360 9469 1324 0,'-13'-24'59'0,"18"17"12"0,8-5-57 0,-9 0-14 15,-8 1 0-15,-1 3 0 0,5 0 20 0,0 8 0 16,0 0 1-16,0 0 0 0,-8 4 17 0,8-4 3 15,4 12 1-15,5 3 0 0,-9 1-2 0,0 3 0 16,0 5 0-16,4-1 0 0,0 0-24 0,1 9-6 16,-5-5-1-16,0 0 0 0,4 4 61 0,-4-3 12 15,-13 3 2-15,9-4 1 0,-1 4-23 0,1 1-5 16,-5-1-1-16,-4 0 0 0,-13-4-17 0,13 1-4 16,4-1-1-16,0 4 0 0,-9-4-19 0,1-3-4 15,8 3-1-15,0-7 0 0,-4-1-10 0,-4 1 0 0,-1-1-12 16,9 1 12-1,5-9-33-15,0 1 1 0,-5-4 0 0,4 0-652 0,14 3-131 0</inkml:trace>
          <inkml:trace contextRef="#ctx0" brushRef="#br0" timeOffset="146674.0255">17229 9535 979 0,'26'-12'43'0,"-26"12"9"0,4-7-41 0,5-5-11 15,9 4 0-15,4 0 0 0,-9 1 117 0,0-5 22 16,9 4 4-16,0-4 1 0,0 5-54 0,-5-5-10 16,5 0-3-16,0 0 0 0,0 1-13 0,0-5-2 15,0 4-1-15,0-3 0 0,4-1-7 0,5 1-2 16,4-5 0-16,0 5 0 0,-8-5-16 0,8 4-3 16,8 1-1-16,-7 3 0 15,-14 0-49-15,4 5-11 0,9-1-1 0,-4 4-1 0,-9 0 9 0,0 0 1 16,-14 0 1-16,5 8 0 15,9 0-152-15,-13 0-30 0,-9-4-7 0</inkml:trace>
          <inkml:trace contextRef="#ctx0" brushRef="#br0" timeOffset="146777.1573">17369 9687 748 0,'-17'0'67'0,"17"0"-54"0,8 4-13 0,1 0 0 15,-9-4 80-15,0 0 14 0,13 4 2 0,0 4 1 16,5-8 15-16,-5 4 4 0,0-4 0 0,9-4 0 16,5 4-31-16,-1-4-5 0,-4 0-2 0,4 0 0 15,5-4-10-15,0-3-1 0,-5 3-1 0,-4 4 0 16,0 0-121-16,-5 4-24 0,5-4-5 0</inkml:trace>
        </inkml:traceGroup>
        <inkml:traceGroup>
          <inkml:annotationXML>
            <emma:emma xmlns:emma="http://www.w3.org/2003/04/emma" version="1.0">
              <emma:interpretation id="{F7395063-2225-42EF-A0E6-09E1AB58D77A}" emma:medium="tactile" emma:mode="ink">
                <msink:context xmlns:msink="http://schemas.microsoft.com/ink/2010/main" type="inkWord" rotatedBoundingBox="23732,9466 27656,9252 27708,10194 23784,10409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49705.9215">23309 9266 1036 0,'27'-27'92'0,"-18"15"-73"0,-1 0-19 0,-3-3 0 15,3 3 69-15,1 0 11 0,-4 5 1 0,-5 7 1 0,-5-12 26 0,1 8 4 16,-1-4 2-16,-8 4 0 0,0 4-60 0,-4 0-12 16,-1 4-2-16,-4 0-1 0,0 4-15 0,0 7-2 15,0 1-1-15,0 0 0 0,5 3 35 0,-1 5 6 16,1-1 2-16,4 4 0 0,-1-3-36 0,10-1-6 15,-9 4-2-15,8-3 0 0,1-1 9 0,4 1 2 16,-4-1 0-16,4 4 0 0,0-7-15 0,-5 3-2 16,5-3-1-16,0 3 0 0,-4-3 40 0,0-1 8 15,-1 1 2-15,5-5 0 0,-4 5-29 0,-1-5-6 16,1 5 0-16,0-1-1 0,-1-3-6 0,1-4-1 16,-5-1 0-16,0 5 0 0,-4-4-8 0,0 3-3 15,0 1 0-15,4-1 0 0,-4-3-17 0,-5-4-4 16,10 4-1-16,-6-5 0 15,6 1-228-15,-1-4-46 0</inkml:trace>
          <inkml:trace contextRef="#ctx0" brushRef="#br0" timeOffset="149982.1202">23757 9332 2206 0,'0'0'98'15,"0"0"20"-15,13 0-94 0,-4 8-24 0,-5 4 0 0,5 0 0 16,-5 3 52-16,1 5 5 0,-5-1 2 0,-9 5 0 16,5 3-47-16,-1-4-12 0,1 5 0 0,-5-5 0 0,0 4 0 0,1-3 0 15,-6-1 0-15,6 0 0 16,-1-3-49-16,0-1-12 0,0-3-3 0,1-4-947 16</inkml:trace>
          <inkml:trace contextRef="#ctx0" brushRef="#br0" timeOffset="150532.8271">24314 9523 806 0,'0'0'72'0,"9"-7"-58"0,8 3-14 0,1-4 0 15,0-4 143-15,-1 1 25 0,1-1 6 0,-1 0 1 16,1 4-25-16,-5-3-5 0,4-5-1 0,-3 4 0 15,-6 1-40-15,6-1-9 0,-1 0-2 0,-4 4 0 16,-9 8-44-16,0 0-9 0,0 0-1 0,0 0-1 16,0 0-38-16,-5-3 0 0,-12 3 0 0,-1 3 0 15,0 1 14-15,-3 0 2 0,-10 4 0 0,5 4 0 16,4-1-16-16,-5 1 0 0,5 0-9 0,0-4 9 0,0 3-11 16,5-3 11-16,4 4-12 0,4 0 12 0,0-5-11 0,-4 1 11 15,9 0-10-15,-1 0 10 0,1 0-11 0,4-8 11 16,9 3-12-16,-5 5 12 0,9-4 0 0,-4 4 0 15,4-8 8-15,5 0-8 16,4 4-25-16,-5-8-11 0,5 0-3 0,-4 0 0 16,-1 0 24-16,1-4 5 0,-1 1 1 0,1-1 0 0,-5-4 9 0,-4 0 0 15,4 5 0-15,-4-5 0 0,-5 4 17 0,0-4-1 16,5 9 0-16,-9 3 0 0,0 0 4 0,0 0 0 16,0 0 0-16,0 0 0 0,9 7-8 0,-5 1-2 15,-4 8 0-15,-4-1 0 0,4 5-10 0,-4 3 0 16,-1 1 0-16,1 3 0 0,-5 0 51 0,0 4 11 15,1-3 2-15,-6 3 1 0,-3-8-52 0,-1 5-13 16,-4-1 0-16,0 0 0 0,-4 1 11 0,0-5-1 16,-9 0 0-16,0 5 0 0,4-5-10 0,-4-3 0 0,-5-1 0 15,5 1 0 1,4-5-23-16,10-3-9 0,-1 3-3 0,0-3-741 0,4-4-148 0</inkml:trace>
          <inkml:trace contextRef="#ctx0" brushRef="#br0" timeOffset="150073.0771">23985 9161 1555 0,'0'-12'138'0,"0"12"-110"15,0-8-28-15,-4 0 0 0,4 8 54 0,0 0 6 16,0 0 0-16,-9 4-812 0</inkml:trace>
          <inkml:trace contextRef="#ctx0" brushRef="#br0" timeOffset="149097.7077">22037 9434 1263 0,'22'-12'56'0,"-22"12"12"16,9-12-55-16,-5 5-13 0,-4-5 0 0,-4 0 0 0,-1-3 96 0,-3 3 16 15,3 0 3-15,-8 0 1 0,-4 5-32 0,3-1-5 16,1 0-2-16,-4 4 0 0,-5 0-10 0,0 4-3 16,-4 0 0-16,-1 4 0 0,-4 8-49 0,-8 7-15 15,0 1 0-15,-1 3 8 0,-4 1-8 0,9 3 0 16,-4 4 0-16,3 0 0 0,-3 1 0 0,8-1 0 15,1 0 0-15,8 4 0 0,4-4 0 0,5 0 0 16,9-7 0-16,-1-1 0 0,5-3 0 0,5-1-8 16,-1-3 8-16,9-4 0 0,0-5-9 0,0-3 9 15,9 0-10-15,-4-4 10 0,-1-4 0 0,5 0 0 16,0-3 0-16,0-5 0 0,5-4 0 0,-1-3 13 16,0-5-4-16,5 1-1 0,4-8-8 0,5 0 0 15,-5-1 0-15,0 1 0 0,0 4 24 0,-9 0 12 16,5 3 2-16,-9 5 1 0,-5 3-1 0,-3 4 0 15,-1 1 0-15,-5 7 0 0,-8 4 7 0,0 0 2 16,0 0 0-16,0 0 0 0,0 11-29 0,0 1-6 0,0 4 0 0,-4 3-1 16,0 1-11-16,4-1-9 0,0 5 9 0,-5-1-13 15,1 0 13-15,4-3-9 0,0 7 9 0,-4-3-8 32,4-1-112-32,-5 0-23 0,5-3-4 0,0-1-876 0</inkml:trace>
          <inkml:trace contextRef="#ctx0" brushRef="#br0" timeOffset="149349.0177">22910 9219 1267 0,'0'0'112'0,"0"-11"-89"0,0-1-23 0,0 4 0 0,0-4 190 0,0 12 34 15,0 0 6-15,0 0 2 0,-9 0-168 0,-4 4-34 16,0 0-6-16,-4 4-2 0,-5 4-22 0,4-1 8 15,-4 1-8-15,0 0 0 0,0 3 0 0,-4 5 0 16,0-1 0-16,4 1 0 0,9 3 0 0,-5-3 0 16,5 3 0-16,4-3 0 0,9 3 0 0,0 0 0 15,-4-3 0-15,4-1 0 0,4 1 61 0,0-1 8 16,-4-3 2-16,5 4 0 0,-5-5-20 0,0 1-4 16,4-1-1-16,-8 1 0 0,-1 3-8 0,1-7-2 15,0 4 0-15,-5 3 0 0,0 1-12 0,-4-5-2 16,-9-3-1-16,0 8 0 0,0-5-21 0,0 5 0 0,5-5 0 15,-1 5-8 1,5-9-140-16,0 5-27 0,0-8-5 0</inkml:trace>
          <inkml:trace contextRef="#ctx0" brushRef="#br0" timeOffset="151019.385">24819 9418 1497 0,'13'-19'133'0,"-4"11"-106"0,-1 0-27 0,6 0 0 0,-1 0 108 0,0 1 16 15,0 3 3-15,0 4 1 0,0-4 3 0,1 8 1 16,-1 0 0-16,0 7 0 0,0 1-109 0,0 4-23 15,0 3 0-15,-4 1 0 0,0 3 20 0,-5 0 8 16,-4-3 3-16,0 7 0 0,-4 1-19 0,4-5-4 16,-9 4-8-16,5-7 12 0,-5 3-2 0,5-3-1 15,-5-1 0-15,4-3 0 0,-3-1 2 0,3-3 0 16,1-4 0-16,4-8 0 0,-5 4-1 0,5-4 0 16,0 0 0-16,0 0 0 0,0 0 3 0,5-8 1 15,4-4 0-15,-1-3 0 0,6-1-26 0,-1 0-4 16,4-3-2-16,1-1 0 0,4 1 42 0,0-4 8 15,4 3 1-15,0-3 1 0,1 7-18 0,-1-3-3 16,0 3-1-16,-4 8 0 0,0-4 5 0,-4 9 1 16,-1-1 0-16,-4 4 0 0,-4 4 2 0,0 3 1 15,-5 1 0-15,-4 4 0 0,0 3-33 0,-4 5-8 0,0 3 0 16,4 1-1-16,0 3 21 0,-5 4 0 0,-4-3 0 16,1 3 0-1,3-4-96-15,-3 4-16 0,-1-3-2 0,4-1-670 0,1 0-135 0</inkml:trace>
        </inkml:traceGroup>
        <inkml:traceGroup>
          <inkml:annotationXML>
            <emma:emma xmlns:emma="http://www.w3.org/2003/04/emma" version="1.0">
              <emma:interpretation id="{85435028-D9A4-4C6E-8F60-D79CA5DAD584}" emma:medium="tactile" emma:mode="ink">
                <msink:context xmlns:msink="http://schemas.microsoft.com/ink/2010/main" type="inkWord" rotatedBoundingBox="28224,9272 31041,9118 31099,10172 28281,10326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52638.9559">26911 9757 1612 0,'9'-7'144'0,"0"-1"-116"16,0 0-28-16,4 4 0 0,4-4 74 0,-3 1 9 15,3-5 1-15,-4 4 1 0,0 0-25 0,1-3-4 16,3-1-2-16,-4-4 0 0,-4 8-34 0,4-7-6 16,-4-1-2-16,-5-3 0 0,1 3-2 0,-1 1-1 15,1-1 0-15,-5 0 0 0,0 1 44 0,-5-1 9 16,1 4 2-16,-1 1 0 0,1 3-8 0,-5 0 0 0,5 4-1 16,-5 0 0-16,0 0-37 0,-4 4-7 0,4 4-2 0,-4 0 0 15,0 4-9-15,0 0 0 0,0 0 0 0,0 7 0 16,-1 1 0-16,1 3 0 0,0-3 0 0,4 3 0 15,1 5 0-15,-1-1 0 0,4-3 0 16,5 3 0-16,0 4-8 0,0-3-4 0,5-5-1 0,4 5 0 31,-5-5-99-31,5 1-19 0,0-1-4 0,-1-3-885 0</inkml:trace>
          <inkml:trace contextRef="#ctx0" brushRef="#br0" timeOffset="152847.2954">27416 9660 1728 0,'0'0'76'0,"0"0"16"0,0 0-73 0,0 0-19 16,0 0 0-16,0 0 0 0,0 0 95 0,0 0 15 15,0 0 3-15,0 0 1 0,0 0-50 0,-4 12-9 16,4-1-3-16,0 5 0 0,4-4-25 0,-4 3-6 16,0-3-1-16,4 0 0 0,1-5-5 0,-1 5-2 15,-4-4 0-15,0 4 0 0,0-12-13 0,0 0 9 16,0 0-9-16,0 0 8 0,0 0-8 0,0 0 0 15,0 0 0-15,0 0 0 0,0 0 0 0,0 0 0 16,0 0 0-16,9-8 0 0,-5 0 0 0,1-4 0 16,3-3 0-16,1-1 0 0,0 1 0 0,4-1-16 15,-4-4 4-15,4 5 1 0,-4-1 19 0,0 5 4 16,-1-1 1-16,1 4 0 0,-9 8-3 0,0 0-1 16,0 0 0-16,0 0 0 0,0 0 12 0,0 0 3 15,0 12 0-15,5 3 0 0,-5 5-24 0,0-1 8 0,0 5-8 0,4-5 0 16,0 1 0-16,1-1 0 0,-1 5 0 0,1-1 0 31,3 0-92-31,-3 1-19 0,-5-5-4 0</inkml:trace>
          <inkml:trace contextRef="#ctx0" brushRef="#br0" timeOffset="152189.5618">25920 9601 1094 0,'-13'-19'97'0,"17"11"-77"0,5 0-20 0,0-3 0 16,4 3 102-16,0-4 17 0,0 4 3 0,0 1 1 15,0-1-5-15,1 0-1 0,-1 8 0 0,0 0 0 16,-4 0-54-16,4 8-11 0,-4-4-3 0,-1 7 0 16,1 1-33-16,-4 4-6 0,-1-1-2 0,0 5 0 15,1 3-8-15,-5-3 0 0,0 3 9 0,0 0-9 0,-5-3 8 0,1-1-8 16,4 1 8-16,0-4-8 15,-4-5 0-15,-1 1 0 0,5-12 0 0,0 0 0 0,0 0 11 0,0 0-3 16,0 0 0-16,0 0 0 0,0 0-8 16,0 0-11-16,0 0 3 0,5-4 0 0,-1-4 8 0,5 0 0 15,0-3 0-15,-1-5 0 0,1 1 49 0,0-1 12 16,0-7 3-16,4 3 0 0,0 1-52 0,5-5-12 16,-1-3 0-16,1 3 0 0,-1 5 0 0,5 3 0 15,-4 1 0-15,-1 3 0 0,1 0 0 0,-1 5 0 16,1 3 0-16,-1 4 0 0,-8 0 0 0,4 4 0 15,0 3 0-15,1 5 0 0,-10 4 0 0,5-5 0 16,0 5 0-16,-5 7 0 0,0-3 0 0,-4 3 0 16,0 5 0-16,0-5 0 0,0 0 0 0,-4 1 0 15,4-5 0-15,-4 1 0 0,-1-5 0 0,5-3 0 16,-4 4 0-16,-5-5 0 0,5-3 0 0,4-8 0 0,-5 8 0 0,5-8 0 16,0 0 0-16,0 0 0 0,-4 0 0 0,4 0 0 15,0 0 0-15,0-4 0 0,0-8 0 0,4-3 0 16,1 3 0-16,3-4 0 0,-3-7 0 0,8 4 0 15,-4-5 0-15,4 1 0 0,0-1 0 0,5 1 0 16,4 3 0-16,-1 5 0 0,1-1 0 0,-4 5 0 16,-5-1 54-16,0 4 8 0,9 4 2 0,-13 0 0 15,-9 4-52-15,0 0-12 0,0 0 0 0,9 8 0 16,-5 4-13-16,5-1-6 0,-9 1-1 0,0 4 0 16,4-1 20-16,1 1 0 0,-5 3 0 0,4 1 0 15,-8-1-96-15,4 1-12 0,0 15-2 16,-22-12-1-16</inkml:trace>
          <inkml:trace contextRef="#ctx0" brushRef="#br0" timeOffset="153280.5636">27986 9340 1785 0,'40'-4'79'0,"-27"4"17"15,-4 0-77-15,4 0-19 0,4 0 0 0,-3 4 0 16,3-4 88-16,5 4 13 0,-4 4 3 0,4-4 1 0,4 0-42 0,0 0-9 16,9-4-2-16,0 0 0 0,0-4-26 0,9 4-6 15,0-8 0-15,0 4-1 0,4-8-19 0,-8 4 0 16,-1-3 0-16,-8-1 0 0,-5 4 0 0,1-3 0 15,-10-1 0-15,-4 0-713 16,1 0-147-16</inkml:trace>
          <inkml:trace contextRef="#ctx0" brushRef="#br0" timeOffset="153360.5494">28451 8919 1497 0,'0'0'66'0,"9"-8"14"0,-9 8-64 0,0 0-16 0,9 4 0 0,-5 4 0 15,1 4 106-15,-5 3 18 0,4 5 3 0,-8 7 1 16,-1 4 0-16,-3 8 0 0,-1 0 0 0,-4 8 0 16,-1 0-52-16,1 3-9 0,-4-3-3 0,-1 4 0 15,5 0-51-15,0-8-13 0,-5 3 0 0,5 1 0 16,0 0 0-16,0 0 0 0,4-8 0 0,-4 4 0 0,4 0 0 15,0-4 0-15,1-8 0 0,-1 4 0 16,0-8-120-16,0 0-26 0,-17 16-6 0,8-15 0 0</inkml:trace>
        </inkml:traceGroup>
      </inkml:traceGroup>
      <inkml:traceGroup>
        <inkml:annotationXML>
          <emma:emma xmlns:emma="http://www.w3.org/2003/04/emma" version="1.0">
            <emma:interpretation id="{85FF33D8-F94F-46C5-8CDB-56A75D359E23}" emma:medium="tactile" emma:mode="ink">
              <msink:context xmlns:msink="http://schemas.microsoft.com/ink/2010/main" type="line" rotatedBoundingBox="3862,11503 32772,10198 32878,12545 3968,13849"/>
            </emma:interpretation>
          </emma:emma>
        </inkml:annotationXML>
        <inkml:traceGroup>
          <inkml:annotationXML>
            <emma:emma xmlns:emma="http://www.w3.org/2003/04/emma" version="1.0">
              <emma:interpretation id="{35F6B388-3364-4E7D-B4B5-A9C8FBAC7C84}" emma:medium="tactile" emma:mode="ink">
                <msink:context xmlns:msink="http://schemas.microsoft.com/ink/2010/main" type="inkWord" rotatedBoundingBox="3890,12110 5105,12056 5165,13403 3950,13458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54664.2043">2163 11871 1792 0,'0'0'40'0,"0"0"8"0,0-8 1 0,0 8 1 0,0 0-40 0,0 0-10 15,0 0 0-15,0 0 0 0,0 0 54 0,0 16 9 16,0 7 1-16,-5 9 1 0,1 3-36 0,-5 11-7 15,-4 5-2-15,-4 8 0 0,-1 11-7 0,-4 0-1 16,-4 4-1-16,-1 4 0 0,-3 0 24 0,-5 0 5 16,0 0 0-16,-5 0 1 0,9-4-11 0,1-8-2 15,8-7-1-15,0 7 0 0,9-11-27 0,4-1 0 16,0-7 0-16,5-4-701 16,4-4-146-16</inkml:trace>
          <inkml:trace contextRef="#ctx0" brushRef="#br0" timeOffset="154307.119">1584 12678 403 0,'0'0'36'0,"0"0"-36"0,0 0 0 0,0-7 0 0,-5-1 176 0,5 8 28 16,0 0 5-16,5-8 2 0,3 4-81 0,-3-4-16 15,4 0-3-15,-9 8-1 0,0 0-26 0,13-3-6 16,-4 3-1-16,4-4 0 0,0 4 3 0,0 0 1 15,5 4 0-15,-5-1 0 0,0 1-26 0,9-4-6 16,-9 4-1-16,13 0 0 0,1 0-14 0,8-4-3 16,-5 0-1-16,6 0 0 0,-1 0-14 0,0-4-2 15,-5-4-1-15,6 1 0 0,-1-1-13 0,0-4 0 16,0 0 0-16,4-3 0 0,-4-1-27 0,1 1 2 16,3 3 0-16,-4 0 0 15,-4 0-107-15,-9 5-20 0,0-1-5 0,-9 4-1 0</inkml:trace>
          <inkml:trace contextRef="#ctx0" brushRef="#br0" timeOffset="155181.5811">2588 12788 1674 0,'0'0'36'0,"0"0"8"0,0 0 2 0,0 0 2 0,0 0-39 0,0 0-9 16,0 0 0-16,0 0 0 0,0 0 64 0,-4 7 12 15,0 5 1-15,-1 0 1 0,1 3-32 0,-5 5-6 16,0 3-2-16,5 1 0 0,4-1-13 0,-5 0-2 16,1 5-1-16,0-1 0 0,4-4-1 0,-5-3 0 15,5-1 0-15,5 1 0 0,-5-8-2 0,4-1-1 16,0-3 0-16,1 0 0 0,8 0-2 0,0-4-1 16,-4-4 0-16,9-4 0 0,-1-4-3 0,1-4 0 15,-1 4 0-15,1-7 0 0,4-1-12 0,-5-3 0 16,1-1 8-16,-1-3-8 0,-4-1 0 0,1 1 0 15,-1 0 0-15,-9 3 0 0,5 1 0 0,-5-5 0 0,-4 5 0 16,0-5 0-16,0 1 15 0,-4 3-3 0,-5 1-1 16,5-1 0-16,-9 5 7 0,-1-5 2 0,6 9 0 15,-5 3 0-15,-1-4-20 0,-8 8 0 0,5 4 0 0,-9 4 0 32,4 0-149-32,-9 8-34 0</inkml:trace>
        </inkml:traceGroup>
        <inkml:traceGroup>
          <inkml:annotationXML>
            <emma:emma xmlns:emma="http://www.w3.org/2003/04/emma" version="1.0">
              <emma:interpretation id="{22987438-19FD-4F64-86C2-B501F3C778B1}" emma:medium="tactile" emma:mode="ink">
                <msink:context xmlns:msink="http://schemas.microsoft.com/ink/2010/main" type="inkWord" rotatedBoundingBox="6948,12261 7781,12223 7840,13546 7007,13584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59363.7411">5414 12928 403 0,'0'0'17'0,"0"0"5"0,0 0-22 0,4-8 0 16,1 0 0-16,-1 1 0 0,-4 3 253 0,0 4 47 15,0 0 8-15,0 0 3 0,0 0-124 0,0 0-25 16,0 0-5-16,0 0-1 0,0 0-55 0,0 0-11 16,9 7-2-16,-1 13-1 0,-8-1-27 0,5 1-6 0,-5 7-1 0,-5-3 0 15,5 3-23-15,-4-4-5 0,-5 9-1 0,5-5 0 16,-5 4-12-16,0-4-4 15,1-3 0-15,-6 3 0 0,6-4-8 0,-5 1-16 0,-1-9 4 16,1 5-782-16,4-4-157 0</inkml:trace>
          <inkml:trace contextRef="#ctx0" brushRef="#br0" timeOffset="158934.1932">5383 12136 1191 0,'0'0'26'0,"0"0"6"0,0-4 0 0,-9 1 2 0,1-5-34 0,-1 4 0 16,0 0 0-16,0 0 0 0,-4-4 96 0,0 4 13 16,-5 0 3-16,5 4 0 0,-4-3-71 0,-5 3-13 15,4 3-4-15,-4 1 0 0,0 0-24 0,0 4 0 16,-4 0 0-16,0 4 0 0,-1-1 17 0,-3 5-1 16,3 3-1-16,-3 1 0 0,-1-1 5 0,0 5 0 15,-4 3 1-15,4 0 0 0,-8 1 6 0,4-1 1 16,4-4 0-16,0 5 0 0,5-1-4 0,4 4 0 15,0-4 0-15,13 5 0 0,-4-9-12 0,9 0-4 16,-1 5 0-16,5-5 0 0,9-3-8 0,-4-9 0 16,3 5 0-16,1-4 0 0,9-5 0 0,-1 1 16 15,5-8-2-15,5 0-1 0,3-4 15 0,5-11 4 16,5-1 0-16,4-7 0 0,-5-5-6 0,1 1-1 16,4-4 0-16,-5 0 0 0,-4-4-13 0,0 0-4 15,-4-4 0-15,4 0 0 0,-9 0 0 0,1 0 0 16,-1 0 0-16,0 0 0 0,-8 0 0 0,4 7-8 15,-5-3 12-15,-3 12-4 0,3 3-8 0,-8 5 0 0,4-1 0 16,-4 4 0-16,-5 5 0 0,5 3 8 0,-9 4-8 0,0 0 8 16,0 0 2-16,4 8 0 0,1 3 0 0,-5 1 0 15,0 4-10-15,0-1 12 0,-5 1-12 0,1 3 12 16,-5-3-12-16,-4-1 12 0,4 1-12 0,-4 0 12 16,0-1-4-16,0 1 0 0,0-4 0 0,-1 3 0 15,1 1 1-15,4-5 0 0,-4 5 0 0,0 0 0 16,-4 3-9-16,-1 5 12 0,5 3-12 0,-5 0 12 15,1 4-12-15,-1 1 0 0,5 7 0 0,0 3 0 16,-5 9 0-16,1-4 0 0,-5 4 0 0,0-1 0 0,0 1 8 16,-4 0-8-16,4-1 12 0,-5 1-4 0,1-4-8 0,0 0 12 15,-1-4-12-15,1-4 12 0,0 0-12 0,-1-4 8 16,1-8-8-16,4 0 8 0,0-7-8 0,5-5 10 16,-1-3-10-16,5-4 10 0,0 4-10 0,8-9 0 15,-3-3 9-15,8 0-9 0,0 0 0 0,4-11 0 16,0-5 0-16,10 1-12 0,-1-5 12 0,4-3-8 15,5-5 8-15,0-3-8 0,5 4 8 0,-6-4 0 16,10 3 0-16,0 1-8 0,-5 0 8 0,1 3 0 16,-6 5 0-16,1 7 0 0,0 4 0 0,-4 4 8 15,-5 1-8-15,0 6 11 0,-4-3 1 0,0 8 0 16,0 0 0-16,-1 0 0 0,1 0 4 0,-4 3 0 16,-1 1 1-16,0 0 0 15,-4 3-91-15,0 1-18 0,-4-4-4 0,0 3-1011 0</inkml:trace>
        </inkml:traceGroup>
        <inkml:traceGroup>
          <inkml:annotationXML>
            <emma:emma xmlns:emma="http://www.w3.org/2003/04/emma" version="1.0">
              <emma:interpretation id="{793C694E-9653-4AEB-9E6A-4DF0545A82B6}" emma:medium="tactile" emma:mode="ink">
                <msink:context xmlns:msink="http://schemas.microsoft.com/ink/2010/main" type="inkWord" rotatedBoundingBox="9135,12421 10339,12367 10370,13039 9166,13093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60702.6242">7103 12374 950 0,'0'0'42'0,"0"0"9"0,0 0-41 0,0 0-10 0,0 0 0 0,0 0 0 15,-9-4 96-15,0 4 18 0,9 0 3 0,0 0 1 16,0 0-55-16,0 0-11 0,0 0-3 0,0 0 0 15,-8 0-21-15,8 0-5 0,-5-4-1 0,5 4 0 16,0 0-10-16,-9 4-1 0,5-4-1 0,-5 8 0 16,0-4 18-16,1 4 4 0,-1 0 1 0,-4 7 0 0,0 1 0 0,-1 3 0 15,-3 1 0-15,-1 7 0 16,1 4-3-16,-1 4-1 0,1-3 0 0,-1 7 0 0,1-8-16 16,3 0-3-16,1 0-1 0,4-4 0 0,1-3-9 15,8-1 10-15,0 1-10 0,4-9 10 0,5-3-1 16,0 0 0-16,8-8 0 0,1-1 0 0,4-3 7 0,8 0 0 15,1-7 1-15,4-1 0 0,-4-8-17 0,4 1 0 16,-4-5 0-16,4 1-9 0,4-5 32 0,-8 1 6 16,4-4 2-16,-4 3 0 0,-5-3-31 0,-4-4 8 15,0-1-8-15,-4-3 0 0,-5 0 11 0,-5 4-1 16,1-4 0-16,0 0 0 0,-9-4-10 0,4 4 10 16,-8 8-10-16,0-1 10 0,-1 5-10 0,-4 3 0 15,1 1 0-15,-1 3 0 0,0 1 0 0,-4 7 0 16,0-4 0-16,0 8 0 0,0 4 0 0,-5 4 0 15,0 0 0-15,-4 8 0 0,-4-1 0 0,4 5-9 0,0 7 9 16,5 5 0-16,4-1-8 0,-1 4 8 0,-3-3 0 0,4-1 0 16,0 0 0-16,-1-3 0 0,6 3 0 0,-6-8 0 15,6 5 0-15,-1-5 0 0,5-3 0 0,-1-5 0 16,1 1 0-16,4-12 0 0,0 0 0 0,9 4 0 16,4-4 0-16,4-8 0 0,1 4 0 0,8-7 0 15,14-5 0-15,-1-3 0 0,5-5 0 0,4 1 0 16,5-4 0-16,-5-1 0 0,0 1 0 0,5-4 0 15,-9 0 0-15,4 7 0 0,-4-3 0 0,-4 7 0 16,-10 5 22-16,1-1-2 0,-9 8 0 0,0 4 0 16,-5 4 34-16,1 8 6 0,-5-4 2 0,5 8 0 0,-5 0-12 15,0 7-2-15,0 1-1 0,0-1 0 0,0 1-22 16,1 3-4-16,-6 0-1 0,6-3 0 0,-6 3-20 0,5 1 0 16,-4-5 0-16,0 1 0 0,0 3 0 0,0 0-15 15,-1-3 3-15,1-1 0 16,4 1-149-16,-4-1-30 0,-5 1-5 15</inkml:trace>
        </inkml:traceGroup>
        <inkml:traceGroup>
          <inkml:annotationXML>
            <emma:emma xmlns:emma="http://www.w3.org/2003/04/emma" version="1.0">
              <emma:interpretation id="{842BE059-F11C-4CA1-9C99-B326F567F9BD}" emma:medium="tactile" emma:mode="ink">
                <msink:context xmlns:msink="http://schemas.microsoft.com/ink/2010/main" type="inkWord" rotatedBoundingBox="11650,11999 12982,11939 13033,13072 11701,13132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62011.0072">10227 12507 1904 0,'0'0'42'0,"4"-12"9"0,9 0 1 0,0 1 1 0,0 3-42 0,5 0-11 15,4-4 0-15,0 5 0 0,9 7 44 0,-1-4 8 16,-8 0 0-16,0 0 1 0,5 0-1 0,-1 4 0 16,0 0 0-16,-4 0 0 0,0 0-21 0,0 4-5 15,-4 4-1-15,-1 0 0 0,-8 3 6 0,0 1 1 16,-1 4 0-16,-8-1 0 0,-8 1-10 0,3 3-2 16,-12 5 0-16,-1-5 0 0,-4 4-8 0,0 1-3 15,0-5 0-15,9 1 0 0,0-1 21 0,4 1 4 16,-4-8 1-16,4 3 0 0,1-7-23 0,3 4-4 15,5-12 0-15,0 0-8 0,0 0 9 0,0 7-9 16,0-7 0-16,9 8 9 0,4-4-9 0,9-4 0 16,0 4 0-16,4-4 0 15,1 0-80-15,3-4-22 0,5-4-4 0,5 1-1013 0</inkml:trace>
          <inkml:trace contextRef="#ctx0" brushRef="#br0" timeOffset="161652.632">10016 11945 403 0,'0'0'17'0,"4"-11"5"0,-8-5-22 0,4 4 0 16,0 1 0-16,-4-5 0 0,-1 0 237 0,1 5 43 16,-1-9 9-16,1 8 2 0,0-3-157 0,-5 3-31 15,0 4-7-15,-4 1 0 0,-5 3-52 0,5-4-11 16,-9 4-1-16,0 0-1 0,0 0-14 0,-4 8-2 16,-5-4-1-16,1 8 0 0,-1 7-14 0,5-3 0 15,-5 4 0-15,0 3 0 0,1 5 19 0,-1 3 1 16,-4 0 0-16,0 1 0 0,4 3-20 0,-4 8 0 15,4 0 0-15,5-4 0 0,-1 0 0 0,10 0 10 0,-1-4-10 16,10 0 8-16,3-3-8 0,5-9 8 0,0 1-8 0,9-5 8 16,0-3-8-16,0-4 0 0,8 0 0 15,1-8-11-15,-1-4 11 0,10 0 11 0,-6-4-3 16,6-4 0-16,8-3 4 0,0-1 0 0,0-3 0 0,9-9 0 16,0 1-4-16,-5-4 0 0,5 0 0 0,0-1 0 15,-4-3 17-15,-1 0 3 0,-4 4 1 0,0-4 0 16,0 8-21-16,-4-5-8 0,0 1 0 0,-5 4 9 15,-4 4 3-15,0 3 0 0,-9 4 0 0,0 5 0 16,-4-1 0-16,-9 12 0 0,0 0 0 0,0 0 0 16,0 0 22-16,-9 8 5 0,0 4 1 0,-8 11 0 15,-1 0-32-15,-4 5-8 0,-4 7 0 0,-5 4 0 0,1 0 0 16,-1 0 0-16,0 4 0 0,-4 3 0 0,4 1 0 16,1 0 0-16,3 0 0 0,-3 4 0 0,3-9 0 0,1 5-8 15,0-4 8-15,4 0-12 0,4 0 24 0,1-4 5 16,-10-4 1-16,10 0 0 0,-5-4-4 0,4-3-1 15,1-1 0-15,4-8 0 0,-5 1-13 0,5-1 9 16,0-11-9-16,0 4 8 0,4-4-8 0,0-4 0 16,0 3 9-16,9-7-9 0,0 0 0 0,0 0 8 15,0 0-8-15,5-11 0 0,-1-1 0 0,0-4 0 16,5 5 0-16,4-9 0 0,1 5 0 0,3-1-8 16,1-4 8-16,-1 1 0 0,1-1 0 0,-1 5 0 15,1-5 0-15,-1 9 0 0,-8-1 0 0,4 4 9 16,-4 0 0-16,0 8 0 0,-9 0 19 0,0 0 3 15,4 8 1-15,1 4 0 0,-5 7-7 0,0-3-1 16,0 3 0-16,0 1 0 0,4 3-24 0,-4-3 0 0,0-1 0 16,0 5 0-16,4-5 0 0,-4 5 0 0,5-5-10 15,-1 1 10 1,5-1-155-16,-5 1-25 0,5-1-4 0,-4-3-2 0</inkml:trace>
        </inkml:traceGroup>
        <inkml:traceGroup>
          <inkml:annotationXML>
            <emma:emma xmlns:emma="http://www.w3.org/2003/04/emma" version="1.0">
              <emma:interpretation id="{1C9584BA-F38D-4E51-A93F-5446C3FC1D6F}" emma:medium="tactile" emma:mode="ink">
                <msink:context xmlns:msink="http://schemas.microsoft.com/ink/2010/main" type="inkWord" rotatedBoundingBox="15363,11851 16848,11784 16884,12579 15398,12646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64101.8865">14333 11863 1652 0,'0'0'36'0,"18"-4"8"0,-5-3 2 0,0-1 0 0,0 0-37 0,0 4-9 16,5 0 0-16,-9-4 0 0,-9 8 8 0,0 0 0 15,4 0 0-15,-4 0 0 0,0 0 32 0,0 0 5 16,0 0 2-16,0 0 0 0,-9 4 10 0,-4 0 3 0,4 0 0 16,-8 0 0-16,4 4 3 0,-1 0 1 0,-8-1 0 0,5 9 0 15,4 0-9-15,0-1-2 0,-5 1 0 0,5 3 0 16,0 1-33-16,0-1-6 0,-1 1-2 0,1 3 0 15,4-3-12-15,-4-1 11 0,5 1-11 0,-1-1 10 16,4 1-10-16,-3-1 0 0,3-3 0 0,1-1 0 16,-1-3 0-16,5 4 12 0,5-5-4 0,-1-3 0 15,-4-8-8-15,5 8 0 0,3 4 0 0,-3-8 0 16,8 0 8-16,0-4 0 0,5 3 0 0,-1-3 0 16,5-3 20-16,0-1 3 0,4 0 1 0,1-4 0 15,3 0-40-15,-3-4-8 0,-1 5-2 0,5-1 0 16,-14-4 27-16,1 0 6 0,-1 1 1 0,-3-1 0 0,-6 0-16 15,1-3 0-15,-9 3 8 0,0-4-8 0,0 1 12 16,-4-1 0-16,-1 1 0 0,-3 3 0 0,-6-8-1 16,1 5-1-16,-4-1 0 0,-5 1 0 0,0 3-10 0,0 0 8 15,0 4-8-15,9 1 8 16,-5-1-8-16,5 0 0 0,-4 4-12 0,3-4 12 16,1 4-59-16,-4 1-4 0,4-1-1 0,-9 4-724 15,4 4-144-15</inkml:trace>
          <inkml:trace contextRef="#ctx0" brushRef="#br0" timeOffset="163429.31">13614 11610 1094 0,'0'0'97'0,"0"0"-77"15,-9-4-20-15,-9 4 0 0,1 4 22 0,-5-4 1 16,-5 8 0-16,-3-4 0 0,-5 7-6 0,-5 1-1 15,1 0 0-15,-1-1 0 0,-4 5 25 0,5 0 5 16,8-1 1-16,-4 1 0 0,13-1 5 0,-4 5 0 16,8-1 1-16,1 1 0 0,4-1-25 0,4 1-4 15,4-5-2-15,1 5 0 0,4-1-7 0,4-3-2 16,1-4 0-16,-1-1 0 0,5 5 13 0,4-4 2 0,-4-4 1 16,8-5 0-16,-3 9 22 0,7-4 4 0,6 4 1 0,4-1 0 15,-5 1-20-15,5 0-3 0,-1 3-1 16,1 1 0-16,-5 3 6 0,1-3 1 0,-5 4 0 15,-1-1 0-15,1 1-18 0,-4 3-3 0,-5-4-1 0,0 1 0 16,-4-1 17-16,-5 1 3 0,1-4 1 0,-10 3 0 16,1-7-3-16,-5 3-1 0,1-3 0 0,-10 0 0 15,0-1-2-15,1-3 0 0,-5 0 0 0,-4 0 0 16,-5 0-20-16,0-4-12 0,0 3 12 0,1-3-12 16,-1-4 0-16,5 4 0 0,-1-4 0 0,5 4 0 15,1-4-21-15,-1 0-11 0,0 0-3 16,9-4 0-16,-1 4-147 0,1-8-30 0,0 4-5 0</inkml:trace>
        </inkml:traceGroup>
        <inkml:traceGroup>
          <inkml:annotationXML>
            <emma:emma xmlns:emma="http://www.w3.org/2003/04/emma" version="1.0">
              <emma:interpretation id="{42C36F61-CD49-4105-BB8F-CD515E1A4284}" emma:medium="tactile" emma:mode="ink">
                <msink:context xmlns:msink="http://schemas.microsoft.com/ink/2010/main" type="inkWord" rotatedBoundingBox="18964,10821 23078,10635 23149,12222 19036,12408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65063.6518">17426 10966 1497 0,'0'0'66'0,"0"0"14"0,0 0-64 0,0 0-16 0,0 0 0 0,0 16 0 16,-13-4 70-16,9 7 10 0,-5 5 3 0,-4 3 0 15,-1-4-31-15,1 8-5 0,0 1-2 0,4 7 0 16,1 0 14-16,-6 0 2 0,-7 4 1 0,3-1 0 16,0 1-6-16,-8 0-2 0,-5 0 0 0,-4 4 0 15,0 4-12-15,0-5-2 0,4 1-1 0,-4 4 0 16,0 0-28-16,0-5-11 0,4 1 8 0,1 0-8 15,-10-4-100-15,5-4-26 0,-4 0-5 16,-1-4-861-16</inkml:trace>
          <inkml:trace contextRef="#ctx0" brushRef="#br0" timeOffset="165310.8988">18549 10518 1936 0,'0'0'86'0,"0"0"18"0,9-4-84 0,-9 4-20 15,0 0 0-15,0 0 0 0,4 12 66 0,-4-1 9 16,-8 13 1-16,-6 3 1 0,-3 4-27 0,-1 4-6 0,5 8 0 0,-4 4-1 15,-5 8-23-15,-5 3-5 0,1 8-1 0,4 5 0 16,0-1 14-16,-4 4 2 0,-5 0 1 0,0 4 0 16,5-4-18-16,-5 0-3 0,-4 4-1 0,0-4 0 15,-4-3 12-15,8-5 3 0,0 0 0 0,-4-7 0 16,-13-13-24-16,9-3-16 0,12-8 2 0,-4-3 1 16,1-5 13-16,3-8 13 0,5-7-2 0,9 0-1 15,-4-4-1-15,8-4 0 0,-4-4 0 0,13 0 0 16,0 0-1-16,-5-16 0 0,1 0 0 0,4-3 0 15,4-1-8-15,10-3 0 0,-1-4 0 0,4 3 0 16,5-3 8-16,5 0-8 0,3-5 8 0,1 9-8 0,-5 4 0 16,5-1 0-16,9 8 0 0,-10 1 0 0,1 11 0 15,-5 4 0-15,-4-1 0 0,5 5 0 16,-10 8 0-16,1-1 0 0,-10 5 0 0,1 7 0 0,0-3 0 0,0 3 0 16,-9 8 0-16,4-4 0 15,1-3-98-15,-5-1-25 0,4 0-5 0,0 0-951 16</inkml:trace>
          <inkml:trace contextRef="#ctx0" brushRef="#br0" timeOffset="164580.2426">16658 11477 403 0,'0'0'17'0,"0"0"5"0,0 0-22 0,5-4 0 15,-5 0 0-15,9 1 0 0,-5-1 231 16,9 0 41-16,-4 0 9 0,4 0 2 16,9 0-143-16,0-4-29 0,4 8-6 0,5-4-1 0,8 0-48 0,5 1-9 15,9-5-3-15,8 0 0 0,10 0-12 0,-6 0-4 16,-8 1 0-16,5-1 0 16,4 0-44-16,-9 0-8 0,-5-4-3 0,-3 5 0 0,-1-1 47 0,-4 0 8 15,0 0 3-15,-9 0 0 0,-5-3-31 0,-8 7 0 16,5-4-13-16,-10 4-597 15,-8-4-119-15</inkml:trace>
          <inkml:trace contextRef="#ctx0" brushRef="#br0" timeOffset="165972.7066">19216 11661 1152 0,'22'-39'51'0,"-9"23"10"0,0-4-49 0,5 1-12 15,4 3 0-15,-5-3 0 0,-3 3 233 0,3 5 44 16,-4-1 9-16,-4 4 2 0,-9 8-128 0,0 0-26 0,0 0-5 0,-9-4-1 15,-4 8-102-15,-9 4-26 16,-4 4 0-16,-5 7 0 0,-8 4 0 0,-5 5 0 0,0 3 0 0,0 4 0 16,0 0 0-16,5 4 0 0,-5 0 0 0,4 0 0 15,5-4 20-15,5-4 0 0,-1-3-1 0,9-1 0 16,4-4-19-16,5-3 0 0,0-4 0 0,9-5 0 16,4 1 10-16,0-12-2 0,0 0 0 0,17 0 0 15,1-4-8-15,4-4 0 0,0 0 0 0,4-11 0 16,5-1 0-16,4-7 12 0,0 0-12 0,0-4 12 15,-4 3-2-15,-1 5 0 0,1 0 0 0,-5 7 0 16,1 0-10-16,-5 12 0 0,-5-3 0 0,-4 7 0 16,1 7 0-16,-6 1 0 0,-3 4 0 0,3 4 0 0,-8 7 0 15,5-4 0-15,-5 5-9 0,0 3 9 0,4 0 0 16,-4-3 0-16,5 3 0 0,-1-7 0 0,5-1 0 16,-5-3 0-16,5-1 0 0,0-3 0 0,4-4 0 0,0-4 0 15,5 0 0-15,-1-4 0 0,-4-4 0 0,0-4 0 16,5 0 0-16,4-4 9 0,-9-7-9 0,9-1 0 15,-4 1 0-15,-1-8 0 0,1-1 8 0,-1 1 0 16,1-8 0-16,-1 0 0 0,5-8-8 0,0 0 0 16,0-4 0-16,9-3 0 0,4-5 0 0,0 4 0 15,5-7 0-15,8-9 0 0,-4 1 12 0,4 4 1 16,0-5 0-16,5 1 0 0,-1 0-13 0,-8 3 0 16,5 5 0-16,-6 3 0 0,-7 12 0 0,-6 4 0 15,-3 8 0-15,-5 4 0 0,-9 7 0 0,0 9 0 16,-9 3 0-16,-4 8 0 0,0 0 0 0,-4 12 0 15,-5 7 0-15,-4 5 0 0,-5 7 0 0,-4 8 0 16,-4 4 0-16,-5 7 0 0,1-3 0 0,-1 8 0 0,0-1 0 0,5 9 0 16,0-5 0-16,4 1 0 0,9 3 8 0,-5 1-8 15,0-5 0-15,1 1 9 0,4 3-9 0,-5 0 8 16,5-7 4-16,-5 0 0 0,5-1 0 0,-4 1 0 16,-1-8-51-1,1-5-9-15,4-6-3 0,-1-5 0 0,6-8-173 16,3-3-36-16</inkml:trace>
          <inkml:trace contextRef="#ctx0" brushRef="#br0" timeOffset="166260.2539">19523 10966 1407 0,'-4'-4'31'0,"-1"-3"6"0,5 3 2 0,-4-4 1 0,4 4-32 0,-4-4-8 16,-1 4 0-16,5 4 0 0,0 0 72 0,0 0 14 15,0 0 2-15,9-4 1 0,0 1-19 0,8 3-4 16,1 0-1-16,4 0 0 0,9 0-1 0,12 0-1 0,6 3 0 0,12-3 0 15,1 0-9-15,3-3-2 0,10 3 0 0,0-4 0 16,-5 0-32-16,0 0-8 0,5-4 0 0,12 4-1 31,-8-4-162-31,0 4-32 0,70-7-6 0,-43-5-694 0</inkml:trace>
        </inkml:traceGroup>
        <inkml:traceGroup>
          <inkml:annotationXML>
            <emma:emma xmlns:emma="http://www.w3.org/2003/04/emma" version="1.0">
              <emma:interpretation id="{6A203AD7-03F0-4805-8690-4B4C1E1A344C}" emma:medium="tactile" emma:mode="ink">
                <msink:context xmlns:msink="http://schemas.microsoft.com/ink/2010/main" type="inkWord" rotatedBoundingBox="23769,11005 25888,10910 25976,12856 23857,12952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68209.0329">22669 10888 1267 0,'13'-19'56'0,"-9"11"12"0,1-4-55 0,-1 5-13 15,9-5 0-15,-8 4 0 0,-5-4 28 0,0 5 4 16,0-5 0-16,0 0 0 0,-9 4-22 0,0 1-10 16,0-1 10-16,5 0-10 0,-9 4 28 0,4 0-1 15,0 0 0-15,-8 0 0 0,-1 4-27 0,-4 4 0 16,0-4 0-16,-4 4 0 0,-5 0 0 0,-4 0 0 15,5 4 0-15,-1-4 0 0,-4 3 56 0,0 1 7 16,0 0 1-16,-1 4 0 0,1-4-52 0,0 3-12 16,0 5 0-16,-4-1 0 0,-1 9 44 0,1-1 5 15,4 5 2-15,-5 7 0 0,1 0-31 0,4 0-5 16,-1 8-2-16,1 0 0 0,0 3 22 0,5 5 4 16,3-4 1-16,5 4 0 0,0-5-13 0,0 5-3 0,0-4 0 15,5 4 0-15,-1-1-12 0,1 1-4 0,-1 0 0 0,5-1 0 16,-4-3 6-16,-1 0 1 0,9 0 0 0,-4 4 0 15,0-9 21-15,9 1 4 0,-5 0 0 0,9 4 1 16,-5-8-17-16,10 4-4 0,-5 0-1 0,0 0 0 16,4-4-6-16,1 0-1 0,3-4 0 0,5 0 0 15,1-4 0-15,-1 0 0 0,4-3 0 0,1 3 0 16,-1-4-3-16,5-4-1 0,5 1 0 0,3-5 0 16,5-3 25-16,5 0 5 0,4-5 1 0,4 5 0 15,0-8-18-15,1-4-3 0,3 3-1 0,1 1 0 0,4-4-7 0,-4 0-2 16,4-4 0-16,0 0 0 0,4 0 1 0,-4-4 0 15,5 4 0-15,-1-4 0 0,-8-4 11 0,4 4 1 16,0-3 1-16,-5-5 0 0,-8-4-10 0,4 1-3 16,1-9 0-16,-5 1 0 0,-1 0 1 0,1-5 0 15,5 1 0-15,-10-8 0 0,5-4-10 0,-5-4 12 16,1 4-12-16,8-8 12 0,-4 4-12 0,0 4 12 16,-5-7-12-16,1 7 12 0,-9-4-12 0,-1 4 0 15,-3 4 0-15,-5-4 0 0,-5 3 0 0,-4 1 0 16,-4 4 0-16,0 0 0 0,-5 4 28 0,-4-8 3 15,0 3 1-15,-9 1 0 0,-4 0-24 0,0 0-8 16,-4 0 0-16,-5-5 0 0,-9 1 0 0,0 0-8 16,-4 0-1-16,0-4 0 0,0 0 9 0,0 4 0 15,-9-4 0-15,0 0-8 0,9 4 8 0,0 0 0 0,4 4 0 16,5-1-8-16,4 1-4 0,4 4-1 0,1-4 0 0,-1 0 0 31,1-1-35-31,4 5-8 0,-5 4 0 0,5-1-1 16,0 5-60-16,-5 3-12 0,5 1-3 0,-9 7-1016 0</inkml:trace>
          <inkml:trace contextRef="#ctx0" brushRef="#br0" timeOffset="167113.0135">22283 11333 691 0,'0'0'61'0,"0"0"-49"16,0 0-12-16,0 0 0 0,13-4 182 0,-13 4 34 16,0 0 6-16,0 0 2 0,0 0-80 0,0 0-16 15,0 0-4-15,-4 4 0 0,-10 4-62 0,1 0-13 16,-4 3-2-16,-5 5-1 0,-5-1-19 0,-3 5-4 16,-1-4-1-16,0 7 0 0,5 0-22 0,0 1-10 15,-5-1 1-15,9 1 0 0,0 3 9 0,5-4 12 16,-10 5-2-16,10-5-1 0,4-4-9 0,-1 1 0 15,1-1 0-15,9 1 0 0,-9-8 27 0,8-1 3 16,5-3 1-16,0-8 0 0,0 0-6 0,0 0-1 16,0 12 0-16,9-4 0 0,0-8-12 0,0 0-2 0,-1 4-1 15,6-4 0-15,7 0 20 0,-3 0 4 0,0 0 1 16,4 0 0-16,4 0-18 0,5 0-4 0,4 0-1 16,4 3 0-16,1-3-11 0,8 4 12 0,9-4-12 0,4 0 12 15,1-4-12-15,-1 1 0 0,5-1 0 0,-5 4 0 16,-4-8 0-16,0 4-11 0,-4 0 3 0,-5-4 0 15,-4 0-80 1,-4 1-15-16,-5-1-3 0,-4-4-1 0,-10 0 3 0,1 1 1 16,-8 7 0-16</inkml:trace>
          <inkml:trace contextRef="#ctx0" brushRef="#br0" timeOffset="167415.7856">22844 11286 1209 0,'0'0'108'0,"5"-4"-87"16,8-4-21-16,-4 5 0 0,0-1 103 0,-1 4 16 15,1-4 3-15,-9 4 1 0,4 8 3 0,1 3 1 16,-5 1 0-16,0 4 0 0,-5 7-33 0,-3 0-6 15,-1 5-2-15,-9 3 0 0,5 4-69 0,-9 0-17 16,0 4 0-16,0 4 0 0,0-4 41 0,1 0 5 16,-1 0 1-16,0 0 0 0,0-4-24 0,9 0-5 0,-1 0-1 0,-3-4 0 15,-1 1-17-15,5-5 0 0,0-4 0 0,0 1 0 32,-5-5-45-32,1 1-16 0,-1-1-3 0,1-3-684 0,-5-4-136 0</inkml:trace>
        </inkml:traceGroup>
        <inkml:traceGroup>
          <inkml:annotationXML>
            <emma:emma xmlns:emma="http://www.w3.org/2003/04/emma" version="1.0">
              <emma:interpretation id="{03436AB9-3813-4E46-88A4-F0896647B8C7}" emma:medium="tactile" emma:mode="ink">
                <msink:context xmlns:msink="http://schemas.microsoft.com/ink/2010/main" type="inkWord" rotatedBoundingBox="27696,11184 32806,10954 32864,12239 27754,12469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69216.5313">25358 11126 460 0,'9'-23'20'0,"0"11"5"0,8-3-25 0,1-5 0 16,0 1 0-16,-1-1 0 0,-4 8 262 0,5 1 47 16,-1-1 10-16,1 4 1 0,-1 0-184 0,1 1-38 15,0 3-7-15,-5 4-2 0,4 4-49 0,1-4-11 16,-5 3-1-16,0 5-1 0,0 0-8 0,-4 4-2 16,4 3 0-16,-4 5 0 0,-5 3 2 0,1 1 0 15,-1 7 0-15,1 4 0 0,-1 8 2 0,0 4 1 16,-4-4 0-16,5 7 0 0,-5 1 14 0,-5 0 2 15,5 3 1-15,-4 1 0 0,0-1-13 0,-1-3-2 16,-4 0-1-16,1-4 0 0,-1-4 1 0,-4-4 1 16,4-4 0-16,4-8 0 0,-3-4 2 0,3-3 0 15,1-1 0-15,-5-3 0 0,5 0-5 0,-1-5-1 16,1 1 0-16,0-4 0 0,-1 0-5 0,5-8-2 0,0 0 0 16,0 0 0-16,0 0-14 0,0 0 11 0,0 0-11 0,0 0 10 15,0 0-10-15,0 0 12 0,5-8-12 16,3-4 12-16,1 0-12 0,0-3 0 0,0-1 0 0,4-3 0 15,0-5 0-15,0-3-11 0,5 0 11 0,4-1-8 16,4 1 8-16,0 0-12 0,5-4 12 0,4-1-12 31,0 9-18-31,5 0-4 0,-10 3-1 0,1 1 0 0,0 3 46 0,4 4 9 0,-9 4 1 0,1 1 1 16,-1 3-35-16,0 0-7 0,-4 4-2 0,0 4 0 16,0 4 31-16,-4-5 7 0,4 5 0 0,-5 8 1 15,-4-4-17-15,0 3 0 0,-4 5-11 0,0-1 11 16,0 1-16-16,-9-1 4 0,0 5 1 0,0-1 0 15,-5 0 11-15,-3 1 8 0,-6-1-8 0,6-3 11 0,-6-5-2 16,-3-3 0-16,-9 0 0 0,-1-1 0 0,-3 1 1 16,-6-4 0-16,-3 0 0 0,0-1 0 0,-10-3-28 0,1 0-6 15,0-4 0-15,-1 0-1 0,6 0 35 0,-1 0 7 16,4-4 2-16,5 0 0 16,4 1-68-16,9-1-14 0,1 0-2 0,-1 0-701 15,8 0-140-15</inkml:trace>
          <inkml:trace contextRef="#ctx0" brushRef="#br0" timeOffset="169640.6206">26530 11711 172 0,'22'0'8'0,"-14"0"1"0,6-4-9 0,-6 4 0 0,6 0 0 0,-14 0 0 16,0 0 245-16,0 0 47 0,0 0 10 0,4 0 2 16,9 0-116-16,-4 0-22 0,0 0-5 0,-1 4-1 15,1-4-47-15,0-4-9 0,4 4-3 0,-4-4 0 16,4 1-45-16,0-1-10 0,5 0-2 0,-1 0 0 16,5 0-23-16,0-4-5 0,0 4 0 0,4 0-1 15,1 0-15-15,-1 1 0 0,0-9 0 0,1 4 0 16,-5-4 0-16,0 5-8 0,0-9 8 0,-1 4 0 0,-3 1 0 15,0-5 0-15,-1 4 0 0,-4-3 9 16,-4-1-9-16,0 4 0 0,-5-3 0 0,-4-1 0 0,-4 4 0 16,-5 1 12-16,0-5-4 0,-4 4 0 0,0 5-8 15,-5-1-9-15,1 4 9 0,-1 0-13 0,1 4 13 0,-5 0 0 16,0 4 0-16,-4 4 0 0,4 3 0 0,-5 1 0 16,-3 0 0-16,-1 3 0 0,-4 5 0 0,4-1 0 15,5 1 0-15,-1 3 0 0,1 1 0 0,9 3 0 16,-5 0 0-16,4-3 0 0,1-1 30 0,3 1 9 15,10-1 1-15,-5 0 1 0,9 5-30 0,0-5-11 16,5 4 0-16,3 1 9 0,1-1-17 0,4 0-4 16,0-3-1-16,5 3 0 15,4-8-157-15,9 5-31 0,-1-5-7 0,5-3 0 0</inkml:trace>
          <inkml:trace contextRef="#ctx0" brushRef="#br0" timeOffset="169922.8645">27763 11185 1958 0,'0'0'43'0,"0"0"9"0,0 0 1 0,-9 0 3 15,-4 4-45-15,-1-4-11 0,1 7 0 0,0 1 0 0,-4 4 53 0,-1 0 9 16,-4 3 2-16,5 5 0 15,-5 3 0-15,-5 1 0 0,5-1 0 0,-4 4 0 0,4-3 0 0,-9 7 0 16,5 0 0-16,0 4 0 0,4-4-52 0,0 4-12 16,0 4 0-16,4 4 0 0,-4-4 0 0,5 4 0 15,-1 0 0-15,5-4 0 16,0 0-48-16,4 0-13 0,-4-4-3 0,9-4 0 16,4-3-207-16,0-5-41 0,8 12-9 0,19-11-2 0</inkml:trace>
          <inkml:trace contextRef="#ctx0" brushRef="#br0" timeOffset="170266.7365">27947 11703 230 0,'17'-15'20'0,"1"-12"-20"16,4 7 0-16,9-7 0 15,-10 3 128-15,1 1 22 0,0 0 4 0,-8-1 1 0,-1 5 4 0,-5-1 1 0,1 5 0 0,-9 3 0 16,0 12-20-16,0 0-4 0,0 0-1 0,-17-8 0 16,-1 12-56-16,-4 4-11 0,5 7-3 0,-14 9 0 15,-4-5-29-15,0 9-5 0,0 3-2 16,0 4 0-16,-1 0-21 0,6 0-8 0,3 0 0 0,1 0 0 15,4 0 0-15,5-3 0 0,3-1 0 0,6-4 0 16,3 0 16-16,5-3 3 0,0-5 1 0,9 1 0 16,0-5-20-16,8-3 0 0,-3 0 0 0,7-8 0 15,1 0 0-15,5-4 0 0,-1 0 0 0,0-4 0 16,-4-4-12-16,0-4-7 0,0 0-1 0,9-7 0 16,-9 3 45-16,0-7 9 0,0 0 2 0,0-1 0 15,-5-3-4-15,1 3 0 0,-1-3 0 16,-4 0 0-16,1 3 6 0,-10 1 1 0,5 0 0 0,-5-1 0 15,-4 5-15-15,0 3-2 0,0 1-1 0,-9-1 0 16,1 0-21-16,-1 9 0 0,-4-1 0 0,0 4 0 0,-5-4 0 16,0 4 0-16,-4 4 0 0,1 8 0 15,-6-4-116-15,1 8-27 0,-5 3-5 0</inkml:trace>
          <inkml:trace contextRef="#ctx0" brushRef="#br0" timeOffset="170921.3141">28429 11501 1728 0,'0'0'153'0,"5"-8"-122"0,-1 0-31 16,5 0 0-16,-5 0 57 0,-4 8 6 0,9 0 1 15,4 0 0-15,-13 0 0 0,9 8 0 0,0 0 0 0,4 4 0 16,0-1-52-16,-4 5-12 0,0 4 0 0,-1-1 0 15,1 1 0-15,-4 3 0 0,-1 0 0 0,0-3 0 16,-4 3 0-16,-4 1 0 0,4-9 0 0,-4 1 0 16,4-1 0-16,-5-3 0 0,1 0 0 0,-1 0 0 15,1-1 54-15,0-7 8 0,4-4 2 0,0 0 0 16,-9 8-52-16,9-8-12 0,0 0 0 0,0 0 0 16,0 0 28-16,0-8 2 0,-4 0 1 0,4-3 0 15,4 3 1-15,-4-4 1 0,4-3 0 0,5 3 0 16,-5-4-33-16,5 1 0 0,9-5 0 0,-5 5 0 15,0-5 0-15,5 1 0 0,-1-5 0 0,5 5 0 16,0-5 0-16,0 5 0 0,0-1 0 0,0 5 0 16,0-1 0-16,-5 8 0 0,1 0 0 0,-5 5 0 15,0 3 8-15,0 3-8 0,-4 1 0 0,-4 8 0 0,-5 0 0 0,-5 3 0 16,1 1 0-16,-1 7 0 0,-3-3 0 16,-1 7 0-16,0-3 0 0,5 3 0 0,-5-4 0 0,0 1 0 15,5 3 0-15,-1-4 0 0,5-3 0 0,0-1 0 16,0 1 0-16,0-5 0 0,5-3 0 0,-1 4 0 15,-4-16 8-15,0 0-8 0,0 0 0 0,0 0 10 16,0 0-10-16,0 0 8 0,0 0 5 0,0 0 1 16,5-12 0-16,-1 0 0 0,5 1 8 0,-1-5 2 15,1-3 0-15,4-1 0 0,1 1-8 0,-1-5-2 16,4-3 0-16,1 0 0 0,4 3-14 0,0 1 11 16,-5-1-11-16,5 5 10 0,0 7-10 0,-4 0 0 0,-1 1 0 15,1 7 0-15,-5 0 0 0,-4 4 0 0,4 0 0 16,-4 8 0-16,-9-8 0 0,8 8 0 0,1-1 0 0,0 5 0 15,0 4-8-15,-5 3-4 0,1 1-1 16,-5-1 0 0,-5 5-25-16,1-1-5 0,-1 0-1 0,5 1 0 15,-8 3-182-15,3 0-37 0,-17 20-7 0,9-20-2 0</inkml:trace>
          <inkml:trace contextRef="#ctx0" brushRef="#br0" timeOffset="171320.9369">29548 11703 864 0,'0'0'38'0,"9"0"8"0,0-3-37 0,4-1-9 16,0 0 0-16,5 4 0 0,-1-4 131 0,5 4 24 15,0-8 5-15,0 0 0 0,0-3-73 0,0 3-15 0,-5-4-4 0,5 0 0 16,-4 1-15-16,-1-1-3 15,1-4-1-15,-1 1 0 0,-3-5 16 0,-1 5 3 16,-4-5 1-16,4 5 0 0,-4-1-12 0,-5 4-2 16,0-3-1-16,1 3 0 0,-1 4-23 0,-4-4-5 15,-4 5-1-15,-1-1 0 0,-3 0-6 0,-6 0-2 16,1 4 0-16,0 4 0 0,0 4-9 0,-5 0-8 16,1 0 12-16,-1 8-12 0,1 3 0 0,-5 1-20 15,4 0 2-15,-4 3 1 0,0 1 17 0,0 3 0 0,5 0 0 16,-1 5 0-16,1-1 0 0,-1 0 0 0,1 1 0 0,-1-1 0 15,5 0 11-15,4 4 5 0,-4-3 2 0,9 7 0 32,-1 0-131-32,1-4-27 0,8 0-4 0,-4-3-814 0</inkml:trace>
          <inkml:trace contextRef="#ctx0" brushRef="#br0" timeOffset="171567.1137">30491 11419 1958 0,'0'0'43'0,"0"-8"9"0,-4 0 1 0,4 4 3 0,-4-4-45 0,4 8-11 16,0 0 0-16,0 0 0 0,0 0 53 0,0 0 9 15,0 0 2-15,0 0 0 0,-5 4-52 0,-4 0-12 16,1 0 0-16,-5 4 0 0,4 4 0 0,-4-1 0 15,-1 1 0-15,-3 8 0 0,-1 3 0 0,1 0 0 16,-1 5 0-16,5-1 0 0,0 4 46 0,0 0 6 16,0 1 2-16,-1-1 0 0,1-4-4 0,5-4-1 15,-6 1 0-15,1 3 0 0,-4 0-19 0,-1-3-4 16,-4-1-1-16,0-3 0 0,-8 3-2 0,3-3-1 16,1-1 0-16,0-3 0 0,-5 3-22 0,0-3 0 15,5-1-12-15,-1 1-794 16,6 0-158-16</inkml:trace>
        </inkml:traceGroup>
      </inkml:traceGroup>
      <inkml:traceGroup>
        <inkml:annotationXML>
          <emma:emma xmlns:emma="http://www.w3.org/2003/04/emma" version="1.0">
            <emma:interpretation id="{22B3BEA7-1075-40D5-AACD-5327372218AD}" emma:medium="tactile" emma:mode="ink">
              <msink:context xmlns:msink="http://schemas.microsoft.com/ink/2010/main" type="line" rotatedBoundingBox="4208,14042 8903,14192 8851,15804 4157,15654"/>
            </emma:interpretation>
          </emma:emma>
        </inkml:annotationXML>
        <inkml:traceGroup>
          <inkml:annotationXML>
            <emma:emma xmlns:emma="http://www.w3.org/2003/04/emma" version="1.0">
              <emma:interpretation id="{939A0830-A595-4F52-9A24-D79C2318C8B0}" emma:medium="tactile" emma:mode="ink">
                <msink:context xmlns:msink="http://schemas.microsoft.com/ink/2010/main" type="inkWord" rotatedBoundingBox="4208,14042 7779,14156 7728,15769 4157,15654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73888.5541">3150 14765 921 0,'0'0'40'0,"0"0"10"0,0 0-40 0,0 0-10 0,0 0 0 0,0 0 0 16,0 0 118-16,0 0 22 0,-13 8 4 0,13-8 0 15,0 0-68-15,0 0-15 0,0 0-2 0,0 11-1 16,0-3-17-16,9 4-3 0,-5-4-1 0,5 3 0 15,-1 1 3-15,1 4 0 0,4-1 0 0,-4 5 0 16,0 3 6-16,0 0 2 0,0 5 0 0,-1 3 0 16,1-4-10-16,0 8-2 0,-5 0 0 0,-4 4 0 15,5 0-18-15,-1-3-4 0,-8-1-1 0,-1 4 0 16,1-8-13-16,-1-4 11 0,-3 0-11 0,3 1 10 16,-8-9-10-16,4 1 12 0,-4-5-12 0,4 1 12 15,-4-8-12-15,9 0 12 0,4-8-12 0,0 0 12 16,-9 3 9-16,9-3 3 0,0 0 0 0,-4-7 0 0,4-5 13 15,0 0 3-15,4-7 1 0,5-5 0 0,-5 1-5 16,9-8-2-16,1-4 0 0,-1-4 0 0,9-4-14 0,0-4-4 16,4-8 0-16,5 5 0 0,-5-5-16 0,9-3 8 15,9 7-8-15,-5-4 0 0,5 5 0 0,0 3 0 16,0 0 0-16,4 8-12 16,1 4-129-16,-1 8-26 0,-9 3-5 0,1 9-874 0</inkml:trace>
          <inkml:trace contextRef="#ctx0" brushRef="#br0" timeOffset="174164.9389">4234 14652 1537 0,'0'0'68'0,"-5"7"14"0,5 5-66 0,-4 0-16 0,4 7 0 0,-5 5 0 15,-3 3 52-15,3 4 8 0,-4 0 0 0,1 5 1 16,-5 3-5-16,-1-4 0 0,1-4-1 0,9 4 0 16,-9-4-19-16,8-4-4 0,-3-3-1 0,8-1 0 15,0-7-15-15,4-4-2 0,0-1-1 0,5-7 0 0,4-4 19 16,9-8 3-16,-4-3 1 0,4-5 0 15,8-3 0-15,1-5 1 0,4-7 0 0,-4 4 0 0,-9-8-37 0,13 3 0 16,0-3 0-16,0 0 0 0,-4 0 30 16,0 4 2-16,-5 0 0 0,-4 3 0 15,0 1-60-15,-9 0-11 0,4 3-2 0,-8 1-671 16,4 3-133-16</inkml:trace>
          <inkml:trace contextRef="#ctx0" brushRef="#br0" timeOffset="174564.6513">4918 14964 1612 0,'0'0'72'0,"0"0"14"0,9-4-69 0,4 0-17 0,0-4 0 0,0 0 0 15,9 0 64-15,0-3 8 0,0-1 3 0,4-4 0 16,-4 1-22-16,5-1-4 0,-1-3-1 0,5-1 0 16,-1 1-38-16,-3-1-10 0,-5 1 0 0,4-5 0 15,-4 1 0-15,0 0 8 0,-5-1-8 0,1 1 8 16,-5-5 0-16,0 5-8 0,-4-4 12 0,0-1-4 16,0 5 13-16,-1 0 3 0,-3-5 0 0,-5 9 0 15,4-1 8-15,-8 9 3 0,-1-5 0 0,1 4 0 16,-9 1 12-16,4-1 2 0,-13 4 1 0,0 4 0 15,-4 8-30-15,-5 0-7 0,0 8-1 0,1 0 0 16,-5 7-12-16,4 1 0 0,-4 3 0 0,4 4 0 0,5 8 0 16,4 4 8-16,0-4-8 0,4 8 0 0,5-4 12 0,4 0-4 15,5 4-8-15,0-4 12 0,4 4-12 0,8-4 0 16,10 0 0-16,-5-4 0 0,9-4 0 0,0 4 0 16,0-3 0-16,4-1 9 0,9-8-9 0,0 1-17 15,5-1 4-15,4-3-1119 16</inkml:trace>
          <inkml:trace contextRef="#ctx0" brushRef="#br0" timeOffset="173013.2778">1834 14726 1004 0,'26'-4'44'0,"-4"0"10"0,0-4-43 0,4 0-11 0,9 1 0 0,5-1 0 0,-1 0 127 0,5 0 23 15,4-4 5-15,5 5 1 0,0 3-74 0,-1-4-14 16,-3-4-4-16,3 4 0 0,1 5-21 0,0-5-5 15,-10 0-1-15,1 4 0 0,-4-8-17 0,4 5-4 16,-5-5-1-16,-4 4 0 0,5-4-15 0,-5 5 0 16,0-5 0-16,-4 4 0 15,-1 4-140-15,-3-8-25 0,25 1-5 0,-21 3-1 0</inkml:trace>
          <inkml:trace contextRef="#ctx0" brushRef="#br0" timeOffset="173295.5441">2803 13899 921 0,'-4'-12'82'0,"4"-3"-66"0,-4 3-16 0,-1 4 0 15,5 8 100-15,-4 0 16 0,-9 4 3 0,4 8 1 16,-9 7-43-16,5 5-8 0,-9 3-1 0,0 8-1 15,0 4-9-15,-4 4-2 0,0 8 0 0,4 3 0 16,0 1-13-16,4 3-3 0,1 1-1 0,-1 7 0 16,1-7-8-16,3 7-2 0,1-4 0 0,5 1 0 15,-6 3-17-15,1-4-3 0,0 5-1 0,4-5 0 16,-4-3-8-16,0-1 0 0,-5 1 0 0,1 3 8 16,-1-7-148-16,-8 3-31 0</inkml:trace>
        </inkml:traceGroup>
        <inkml:traceGroup>
          <inkml:annotationXML>
            <emma:emma xmlns:emma="http://www.w3.org/2003/04/emma" version="1.0">
              <emma:interpretation id="{D0EA3C26-74C4-4554-A676-3677823C953D}" emma:medium="tactile" emma:mode="ink">
                <msink:context xmlns:msink="http://schemas.microsoft.com/ink/2010/main" type="inkWord" rotatedBoundingBox="8824,15186 8871,15188 8868,15282 8820,15281"/>
              </emma:interpretation>
              <emma:one-of disjunction-type="recognition" id="oneOf47">
                <emma:interpretation id="interp59" emma:lang="" emma:confidence="0">
                  <emma:literal>,</emma:literal>
                </emma:interpretation>
                <emma:interpretation id="interp60" emma:lang="" emma:confidence="0">
                  <emma:literal>)</emma:literal>
                </emma:interpretation>
                <emma:interpretation id="interp61" emma:lang="" emma:confidence="0">
                  <emma:literal>.</emma:literal>
                </emma:interpretation>
                <emma:interpretation id="interp62" emma:lang="" emma:confidence="0">
                  <emma:literal>;</emma:literal>
                </emma:interpretation>
                <emma:interpretation id="interp63" emma:lang="" emma:confidence="0">
                  <emma:literal>s</emma:literal>
                </emma:interpretation>
              </emma:one-of>
            </emma:emma>
          </inkml:annotationXML>
          <inkml:trace contextRef="#ctx0" brushRef="#br0" timeOffset="175112.2129">6524 14968 1555 0,'-9'3'68'0,"9"-3"16"0,-4 0-68 0,4 0-16 15,0 0 0-15,0 0 0 0,0 0 261 0,0 0 49 16,4 16 10-16,-4-8 1 0,4 4-237 0,-4-12-47 16,5 7-9-16,-5-7-3 15,-5 8-162-15,1 0-33 0,-18 11-6 0,4-7-2 0</inkml:trace>
        </inkml:traceGroup>
      </inkml:traceGroup>
    </inkml:traceGroup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32D8C60-2270-4975-8A07-DAB9FF4EE659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35:47.8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41102C-498A-44B1-9C42-29EA04349438}" emma:medium="tactile" emma:mode="ink">
          <msink:context xmlns:msink="http://schemas.microsoft.com/ink/2010/main" type="writingRegion" rotatedBoundingBox="2154,694 32877,-649 33589,15632 2866,16975"/>
        </emma:interpretation>
      </emma:emma>
    </inkml:annotationXML>
    <inkml:traceGroup>
      <inkml:annotationXML>
        <emma:emma xmlns:emma="http://www.w3.org/2003/04/emma" version="1.0">
          <emma:interpretation id="{FF2E199B-42EE-48B8-B050-CD128735BC24}" emma:medium="tactile" emma:mode="ink">
            <msink:context xmlns:msink="http://schemas.microsoft.com/ink/2010/main" type="paragraph" rotatedBoundingBox="5316,538 30983,-330 31050,1651 5383,25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E202795-0D9F-467F-B6A5-EB13FEF9A305}" emma:medium="tactile" emma:mode="ink">
              <msink:context xmlns:msink="http://schemas.microsoft.com/ink/2010/main" type="line" rotatedBoundingBox="5316,538 30983,-330 31050,1651 5383,2520"/>
            </emma:interpretation>
          </emma:emma>
        </inkml:annotationXML>
        <inkml:traceGroup>
          <inkml:annotationXML>
            <emma:emma xmlns:emma="http://www.w3.org/2003/04/emma" version="1.0">
              <emma:interpretation id="{1A4F0FC5-A5E1-4A95-8F44-B1690753D8DC}" emma:medium="tactile" emma:mode="ink">
                <msink:context xmlns:msink="http://schemas.microsoft.com/ink/2010/main" type="inkWord" rotatedBoundingBox="5316,538 7919,450 7986,2432 5383,252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69 406 576 0,'-13'-4'51'0,"4"4"-41"0,-4 0-10 0,4-8 0 16,1 4 156-16,3 0 30 0,1 0 6 0,4 4 0 16,-5-7-81-16,1 3-17 0,4-4-3 0,0 8-1 15,4-8-39-15,1 4-8 0,4-3-2 0,-1 7 0 16,-3-8-21-16,3 4-4 0,1 4 0 0,0-4-1 16,0 4-3-16,-5 0-1 0,5 0 0 0,4-4 0 15,-4 4 8-15,4-4 1 0,0 4 1 0,0-4 0 16,5 0 12-16,-1-3 3 0,1-1 0 0,8-4 0 15,1 4-2-15,8-3 0 0,0 3 0 0,9-12 0 16,4 1-7-16,-4-1-2 0,9-7 0 0,4 7 0 0,8-7-14 16,-12 15-3-16,4-7-8 0,4-1 12 0,1 5-12 15,-5-1 0-15,0 5 0 0,-4-1 0 0,-5 4 8 16,9 4-8-16,-13-4 0 0,-5 8 0 0,-4 0 8 0,-13 8-8 16,-4-8 0-16,-9 0 0 0,-1 0 0 0,-8 0 0 15,0 0 0-15,0 0-10 16,0 0-22-16,-4 8-5 0,-5 4-1 15,0-1-614-15,-4 5-124 0</inkml:trace>
          <inkml:trace contextRef="#ctx0" brushRef="#br0" timeOffset="396.7311">543 429 1069 0,'0'0'47'0,"0"0"10"0,4-8-45 0,5 8-12 0,-4-11 0 0,-1 3 0 16,5 8 104-16,-5-12 20 0,5 4 3 0,-5 1 1 16,5 3-28-16,-5-4-6 0,5 0-1 0,-9 8 0 15,5-4-33-15,-5 4-6 0,4-4-2 0,-4 4 0 16,0 0-29-16,0 0-7 0,0 0 0 0,0 0-1 15,0 0 1-15,9 4 0 0,0 0 0 0,-1 4 0 16,1-4 5-16,-5 11 2 0,-4-7 0 0,5 8 0 0,-5 3-7 16,0 1-2-16,0 3 0 0,-5 8 0 0,-3 5 5 15,-1 3 1-15,-9 0 0 0,1 19 0 0,-1-7 8 0,-4 7 1 16,0 5 1-16,-8 3 0 0,-1-8-30 0,0 1 0 16,5 3 0-16,-9-3 0 0,4 3 0 0,0-11 16 15,1 0-4-15,3-1 0 0,5-7-4 0,1 0 0 16,-1-4-8-16,8 0 12 0,6-8-12 0,-1 1 0 15,-4-5 0-15,0 0 0 16,13-3-78-16,0-1-18 0,-5-7-4 0,1-1-926 0</inkml:trace>
          <inkml:trace contextRef="#ctx0" brushRef="#br0" timeOffset="1370.9759">1771-319 1220 0,'0'0'27'0,"0"0"5"0,0 0 2 0,0 0 0 0,0 0-34 0,5 7 0 16,4 5 0-16,-5-8 0 0,-4-4 58 0,9 8 5 15,-5 0 1-15,1-1 0 0,-1 1-7 0,0 0-1 16,-4 0 0-16,0 7 0 0,-4-11-6 0,0 12-2 16,-5-4 0-16,4 3 0 0,-3 5-19 0,-1-1-4 15,-4 1-1-15,0 11 0 0,-1 4 16 0,1 8 2 0,-4 8 1 16,3 11 0-16,-7 0-27 0,7 5-6 15,-8 7-1-15,5 0 0 0,-5 0 6 0,0 8 1 16,-9-4 0-16,5 8 0 0,4-1 8 0,0-14 3 0,0 3 0 16,0-12 0-16,0 0-27 0,5-3 0 0,-1-16 0 0,1 4 0 15,-5-4 27-15,4-12 0 0,5 0 0 0,0-8 0 16,0-3-7-16,4-8-2 0,0-1 0 0,0-3 0 16,9-8 2-16,0 0 0 0,-13 0 0 0,13 0 0 15,-4-19-10-15,4-1-2 0,-5 1 0 0,10-5 0 16,4 1-8-16,4-12 0 0,0 0 0 0,9-4 0 15,4 3 0-15,5-3 0 0,4-7 0 0,4 7 0 16,-3 0 0-16,-1 0 0 0,0 4 0 0,-5 3 0 16,1 13 0-16,-9-1 0 0,0 9 0 0,0 3 0 0,-4 8 0 15,-1 0-16-15,-8 4 4 0,4 11 1 0,0-3 11 0,-4 8 0 16,4-1-9-16,-4 4 9 0,4 9 0 0,-4-13 0 16,4 5-9-16,5-1 9 0,-5 0 0 15,4 1 0-15,5-5 0 0,0 1 0 0,4-5 0 0,1 1 0 16,-1 3 0-16,5-11 0 0,0 0 0 0,-1 0 0 15,1 0 0-15,0-4 0 0,4-4 0 0,0 0 9 16,-9-4-1-16,5 0 0 0,0 0 0 0,-5-4 0 16,-4 0 0-16,4 0 0 0,-4-7-8 0,-4-1-9 15,4-3 9-15,-5-1-13 0,1-3 13 0,4-4 10 16,0 3-2-16,-5-15 0 0,1 4 0 0,-1 0-8 16,-4 0 12-16,1-4-4 0,-6 0-8 0,1 4 10 15,-9 4-10-15,0-5 10 0,0 13-10 0,0-4 0 16,-4 7 0-16,-5 5 0 0,-4 3 12 0,0 8-2 15,-1 0-1-15,-3 8 0 0,-1 12 9 0,-4-1 2 0,0 9 0 16,-8 7 0-16,3 8-6 0,-3 0-1 0,-10 4 0 16,10 0 0-16,-1 7-13 0,5-11 0 0,4 8 0 0,4-8 0 15,5-4 0-15,0 0 0 0,4 4 0 0,5-4 0 16,8-3 0-16,5-1 0 0,4 0 0 0,9 0 0 16,4-3 9-16,0-5-1 0,1 0 0 0,-1 1 0 15,5 3-17-15,0-7-4 0,4-13-1 0,4 9 0 16,1-12-103-16,3 0-21 15,10-8-4-15,4 0-914 0</inkml:trace>
        </inkml:traceGroup>
        <inkml:traceGroup>
          <inkml:annotationXML>
            <emma:emma xmlns:emma="http://www.w3.org/2003/04/emma" version="1.0">
              <emma:interpretation id="{EE029B9E-0F2D-40F3-B5E8-9C54E312DF00}" emma:medium="tactile" emma:mode="ink">
                <msink:context xmlns:msink="http://schemas.microsoft.com/ink/2010/main" type="inkWord" rotatedBoundingBox="9088,1850 9094,1850 9094,1865 9088,186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1.65558E8">3755 1053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538C2391-8244-46F4-8689-C1DF041DAECA}" emma:medium="tactile" emma:mode="ink">
                <msink:context xmlns:msink="http://schemas.microsoft.com/ink/2010/main" type="inkWord" rotatedBoundingBox="10105,1027 12715,938 12752,2041 10142,213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191.2734">4777 538 633 0,'0'0'56'0,"0"0"-44"16,4-3-12-16,-4-5 0 0,0-4 116 0,0 4 20 16,5 0 5-16,-1-3 1 0,5 3-60 0,-5-4-12 15,0 4-2-15,1 1-1 0,8-1-7 0,-4-4-2 16,0 0 0-16,-1 1 0 0,1 3-2 0,0-4-1 15,0 4 0-15,-1-3 0 0,6 3 8 0,-6-8 1 16,1 5 1-16,4-1 0 0,-4 4-28 0,0 0-5 16,0-3-2-16,-1-1 0 0,1 4 1 0,0-3 0 0,0 3 0 15,-1 0 0-15,1 0-16 0,0 4-3 16,-5-4-1-16,5 5 0 0,0-1-11 0,-9 4 0 0,0 0 0 0,9 0 0 16,-9 0 0-16,9 4-12 0,-1-1 2 0,1 5 1 15,-5 4 9-15,5-4 11 0,0 3-3 0,-5 1 0 16,5 4-8-16,-4-8-14 0,3-1 3 0,1 5 1 15,-5 0 10-15,5-1 0 0,-4-3 0 0,-1 0 0 16,5 0 0-16,-5 3 0 0,1-3 0 0,-1 8 0 16,-4-1 11-16,4 1-3 0,1 7 0 0,-5 5 0 15,4 3-8-15,-4 4 0 0,5 8-12 0,-1 12 12 16,-4-9 0-16,4 5 0 0,1 4 0 0,3-5 12 16,-8 5-4-16,5-4 0 0,-1-5 0 0,5 1 0 15,0-4 0-15,-5 0-8 0,-4-4 12 0,5-8-4 0,-5-7 0 16,4-5 0-16,-4 1 0 0,0-9 0 0,0 5 19 0,0-4 3 15,0-5 1-15,0-7 0 0,0 0-13 0,0 0-2 16,0 0-1-16,0 0 0 0,0 0 1 0,0 0 0 16,0 0 0-16,0 0 0 0,0 0-6 0,9-7-1 15,-1-1 0-15,1-4 0 0,4 0-9 0,1 1-11 16,-1-5 3-16,0 1 0 0,4-1 25 0,-3-4 6 16,3-3 1-16,-4-4 0 0,5-1 4 0,-1 1 2 15,-3-4 0-15,3-4 0 0,-4-4-14 0,5 0-2 16,-5-4-1-16,5-8 0 0,-1 8 14 0,1-7 2 15,4-1 1-15,0 0 0 0,-1 1-22 0,6 3-8 16,-1-4 0-16,-4 4 0 0,4 4 0 0,1 8 0 16,-5 0 0-16,0 8 0 15,0 0-26-15,-5 3-11 0,1 5-3 0,-1-1 0 16,-4 5-78-16,5-1-16 0,-9 8-3 0,4 0-971 0</inkml:trace>
          <inkml:trace contextRef="#ctx0" brushRef="#br0" timeOffset="3705.6879">6110 835 1695 0,'0'0'37'0,"0"0"8"0,0 0 2 0,9-8 1 0,4 4-39 0,1-4-9 16,-1-3 0-16,4 3 0 0,5-12 52 0,0 9 8 16,4-1 1-16,1-4 1 0,4-3-16 0,-5-1-3 15,0 1-1-15,0-1 0 0,-4 5 6 0,5-5 0 16,-5 1 1-16,0-1 0 0,-5 1-36 0,1 3-13 15,-1 1 9-15,-4-5-9 0,-4 12 10 0,0-11-10 16,-9 3 12-16,0 4-12 0,4-3 11 0,-8 3-11 16,0 0 10-16,-5-3-10 0,0 3 10 0,0 0-10 0,0 1 10 15,5 3-10-15,-5-4 12 0,1 5-3 16,-1-1-1-16,0 0 0 0,0 0 0 0,0 4 0 0,5 0 0 16,-5 4 0-16,9 0 19 0,-8 0 3 0,-1 4 1 0,-4 0 0 15,4 0-31-15,-4 4 0 0,-1 4 0 0,1 7 0 16,-4-7 12-16,4 7-3 0,-1 8-1 15,6 1 0-15,-1-1-8 0,5 4 0 0,-1 0 0 0,1 5 0 16,4-5 0-16,4 4 8 0,1 0-8 0,3 0 8 16,1-4-8-16,0 4 0 0,4-7 9 0,0 3-9 15,-4-12 0-15,0 5 0 0,4-9 0 0,0 1 0 16,9-4-77-16,-4-5-20 0,-1 5-4 16,5-12-591-16,4-8-117 0</inkml:trace>
          <inkml:trace contextRef="#ctx0" brushRef="#br0" timeOffset="4064.2076">6966 402 1825 0,'0'0'80'0,"0"-8"18"0,0 8-78 0,0 0-20 15,0 0 0-15,0 0 0 0,0 0 76 0,0 0 11 16,9 16 2-16,-5 3 1 0,1 1-33 0,-5 3-6 15,0 4-2-15,0 5 0 0,4 3-3 0,-4-4-1 16,0 4 0-16,0 4 0 0,0 0-26 0,0 0-6 16,4-4-1-16,5-4 0 0,-5-3 7 0,1-1 1 15,4-8 0-15,-1 1 0 0,-3-4 9 0,-1-1 3 0,1-3 0 0,-1 0 0 16,-4-12-10-16,0 0-2 0,0 0 0 0,0 0 0 16,0 0-6-16,0 0-2 0,0 0 0 0,0 0 0 15,0 0 16-15,0 0 4 0,4-12 0 0,-4 0 0 16,0-7-12-16,-4-1-3 0,4 1 0 0,0-1 0 15,0-3-3-15,4-1-1 0,1-3 0 0,-1-4 0 16,9 0-13-16,0-1 0 0,5 1 0 0,4 0 0 16,-5-8 0-16,10 12 0 0,-1-12 8 0,5 8-8 15,-5-5-50-15,5 5-13 16,8 4-2-16,-4-12-803 0,-8 8-161 0</inkml:trace>
        </inkml:traceGroup>
        <inkml:traceGroup>
          <inkml:annotationXML>
            <emma:emma xmlns:emma="http://www.w3.org/2003/04/emma" version="1.0">
              <emma:interpretation id="{16730D5E-7A7B-4A29-90FF-4AE50B19AA83}" emma:medium="tactile" emma:mode="ink">
                <msink:context xmlns:msink="http://schemas.microsoft.com/ink/2010/main" type="inkWord" rotatedBoundingBox="13219,456 17374,316 17423,1768 13269,1909"/>
              </emma:interpretation>
              <emma:one-of disjunction-type="recognition" id="oneOf3">
                <emma:interpretation id="interp3" emma:lang="" emma:confidence="0">
                  <emma:literal>than</emma:literal>
                </emma:interpretation>
                <emma:interpretation id="interp4" emma:lang="" emma:confidence="0">
                  <emma:literal>ran</emma:literal>
                </emma:interpretation>
                <emma:interpretation id="interp5" emma:lang="" emma:confidence="0">
                  <emma:literal>on</emma:literal>
                </emma:interpretation>
                <emma:interpretation id="interp6" emma:lang="" emma:confidence="0">
                  <emma:literal>hear</emma:literal>
                </emma:interpretation>
                <emma:interpretation id="interp7" emma:lang="" emma:confidence="0">
                  <emma:literal>in</emma:literal>
                </emma:interpretation>
              </emma:one-of>
            </emma:emma>
          </inkml:annotationXML>
          <inkml:trace contextRef="#ctx0" brushRef="#br0" timeOffset="63153.5906">10967 722 1213 0,'9'-12'53'0,"-5"4"12"0,10 4-52 0,-1-3-13 0,0 7 0 0,9-12 0 15,-5 4 56-15,1 8 8 0,4-8 1 0,-5 4 1 16,5-3-27-16,-4 7-6 0,4-12-1 0,-5 4 0 16,5 8-16-16,-4 0-3 0,-1-8-1 0,5 4 0 15,-4 4 0-15,-1 0 0 0,1 0 0 0,4 0 0 16,0 12 23-16,0-12 4 0,4 0 1 0,0 0 0 16,5 4-15-16,0 0-2 0,0 0-1 0,8 4 0 15,5-8 1-15,0 0 0 0,0 0 0 0,-5 0 0 0,1 3-15 16,-5-3-8-16,0 0 10 0,0 0-10 0,-4-3 0 15,-1 3 0-15,-12 0 0 0,4 0-10 0,-9-12 20 0,-4 12 4 16,4-8 1-16,0 8 0 0,-4 0-6 0,0-8-1 16,-9 8 0-16,4-4 0 0,5 4-24 0,-9 0-6 15,0 0-1-15,0 0 0 0,0 0 39 0,0 0 8 16,-18 0 2-16,5 0 0 0,0 4-26 0,-9-4 0 16,-4 0 0-16,-1 8 0 15,1-8-16-15,0 8-8 0,-5-8-1 0,0 0-1 0,1 0 38 0,-1 0 7 16,0 0 1-16,0 0 1 0,1 0-21 0,3 4 8 15,-3 4-8-15,3-8 0 0,5 0 0 0,5 0 0 0,4 3 0 16,4 1-8-16,-4-4 8 0,4 4 0 16,0-4 0-16,0 0 0 0,9 0-17 0,-8 8-2 0,-1-8 0 15,0 0 0-15,9 0 34 0,0 0 6 16,0 0 2-16,0 0 0 0,0 0-12 0,0 0-3 0,0 0 0 16,13-8 0-16,0 4 0 0,5 4-8 0,-5 0 12 15,9-4-4-15,4 1 0 0,9 3-8 0,1-12 12 0,7 12-4 16,-7-4 11-16,3 4 1 0,-4-4 1 0,5 4 0 15,-5 0-8-15,0 0-1 0,-4 0-1 0,-5-8 0 16,0 8-11-16,-4 8 0 0,0-8 0 0,-9 0-992 16</inkml:trace>
          <inkml:trace contextRef="#ctx0" brushRef="#br0" timeOffset="4346.9574">7940 223 1796 0,'-26'0'40'0,"17"0"8"0,4 0 1 0,5 0 1 0,0 0-40 0,0 0-10 15,0 0 0-15,0 0 0 0,0 0 77 0,5 0 14 16,8 4 2-16,5-4 1 0,-1 0-39 0,5-4-8 16,9 0-2-16,-1 4 0 0,10-16-21 0,13 4-4 15,-1-3 0-15,1 3-1 0,-9 0 18 0,0 5 4 16,-5-5 1-16,1 4 0 0,-5-4-42 0,-5 1 0 0,-3 3-11 0,-1-4 3 31,-8 4-59-31,-1-3-11 0,-8 3-2 0,4-4-608 0,-8 1-122 0</inkml:trace>
          <inkml:trace contextRef="#ctx0" brushRef="#br0" timeOffset="4601.7824">8401-339 2026 0,'0'0'44'0,"0"0"10"0,4-12 2 0,0 5 1 0,1 7-45 0,-5 0-12 16,0 0 0-16,0 0 0 0,0 0 69 0,9 3 12 15,-5 13 3-15,5-4 0 0,-5 7-26 0,0 9-5 16,-4-1-1-16,0 12 0 0,0 0-22 0,-4 0-5 16,-5 8-1-16,5-1 0 0,-5 5 16 0,0 4 4 15,1-5 0-15,3 5 0 0,-4-4-20 0,5-4-3 16,0-1-1-16,-1-3 0 0,1 4-20 0,0-12 0 16,-1 4 0-16,1 4 0 15,4 4-63-15,-9-12-17 0,5 4-3 0,-5-4-1092 0</inkml:trace>
          <inkml:trace contextRef="#ctx0" brushRef="#br0" timeOffset="14064.0742">9067 351 1134 0,'0'0'24'0,"0"0"6"0,0 0 1 0,0 0 1 0,0 0-32 0,5 12 0 0,-5-12 0 0,4 4 0 15,-4 11 58-15,-4-7 5 0,4-8 1 0,0 12 0 16,-5-4-23-16,5-8-4 0,0 0-1 0,0 0 0 0,0 0-3 0,0 0-1 16,0 0 0-16,9 11 0 0,0-11-9 15,4 0-3-15,-4 0 0 0,4-7 0 0,0 3 10 0,0-4 2 16,1 8 0-16,-1-12 0 0,0 4-16 0,0-3-4 15,0 3 0-15,-4-4 0 0,4 5-12 0,-8-13 0 16,8 8 0-16,-9-3 0 0,1 3 0 0,-1 4 0 16,0-11 8-16,-4 7-8 0,0 4 0 0,0-7 9 15,-4 3-9-15,0 4 8 0,-1-4-8 0,5 5 0 16,-4-5 0-16,-1 0 8 0,1 4-8 0,0-3 0 16,-1 3 0-16,5-8 0 0,-4 1 8 0,-1 7 0 15,1-4 0-15,4 4 0 0,0 8-8 0,-4-7 0 16,-1-1 9-16,5 8-9 0,0 0 31 0,-9-4 1 15,1 4 1-15,3 0 0 0,-3 0-20 0,-1 0-4 16,0 0-1-16,0 8 0 0,0-4 0 0,1 3 0 16,-1-7 0-16,-4 8 0 0,4 4 0 0,0-8 0 15,0 4 0-15,1-1 0 0,-6 5 0 0,6 0 0 0,3 3 0 16,-3-7 0-16,-1 8 20 0,4 7 3 0,-3-3 1 16,3-1 0-16,1 9-16 0,-1 3-4 0,1 0 0 15,4 4 0-15,0 4 17 0,4-12 3 0,-4 8 1 0,5 0 0 16,4 1 1-16,-5-1 0 0,5 4 0 0,0-4 0 15,-1-4-3-15,-3 4-1 0,3-12 0 0,6 9 0 16,-10-13-30-16,9 1-15 0,0-1 2 0,5-3 0 16,-1-8 13-16,10-1 0 0,3-7 0 0,14-7 0 15,9-5-19-15,4-4-1 0,4-7 0 0,10 3-739 16,-1-11-148-16</inkml:trace>
          <inkml:trace contextRef="#ctx0" brushRef="#br0" timeOffset="14704.9354">9897 371 864 0,'0'0'38'0,"0"0"8"0,4-8-37 0,0-4-9 15,-4 5 0-15,5-5 0 0,4 0 194 0,-5-3 37 16,5 7 7-16,0-12 2 0,4 1-92 0,0 3-17 16,0 1-4-16,0-1-1 0,0-4-84 0,1 5-17 15,-1-1-3-15,0 1-1 0,4 3-7 0,-3-4-2 16,-6 5 0-16,1 7 0 0,0-4 6 0,4 0 1 16,-9 8 0-16,5 8 0 0,0-4 1 0,4 11 1 15,0 5 0-15,0-1 0 0,1 5-21 0,8 7 0 16,0 0-12-16,-1 8 4 0,1-8 39 0,5 5 8 15,-5 2 1-15,0-6 1 0,0-1-14 0,-1 0-3 16,1 0-1-16,-4-3 0 0,-1 3-23 0,-3-16 0 16,-1 9 0-16,0-5 8 0,-4-3-8 0,0-4 0 15,-1-5 0-15,1 5 0 16,0-4-23-16,0-4-2 0,-9-4-1 0,13 8 0 16,-4-8-162-16,-5 3-32 0,-4-3-6 0,0 0-2 0</inkml:trace>
          <inkml:trace contextRef="#ctx0" brushRef="#br0" timeOffset="15003.9775">10822-121 1407 0,'-22'-3'62'0,"22"3"14"15,-8 0-61-15,-5 0-15 0,4 3 0 0,-4 1 0 0,-1-4 74 0,1 4 12 16,0-4 2-16,4 8 1 0,-4 0-20 0,0 0-4 15,4 3-1-15,0 9 0 0,-4-1 0 0,0 9 0 16,0 7 0-16,-5 4 0 0,5 0 0 0,-4 4 0 16,-1 0 0-16,1-1 0 0,-1 5 0 0,-4 0 0 15,-4 0 0-15,-1 7 0 0,-8-3-51 0,5 0-13 16,-5-1 0-16,-5 5 0 0,-4-8 0 0,5 0 0 16,-1 3 0-16,5-11 0 0,0 0 18 0,4-4 1 15,5-3 0-15,4-5 0 16,0-4-57-16,9-3-11 0,4-5-3 0,5-3 0 15,4 0-105-15,9-8-22 0,8 4-4 0</inkml:trace>
        </inkml:traceGroup>
        <inkml:traceGroup>
          <inkml:annotationXML>
            <emma:emma xmlns:emma="http://www.w3.org/2003/04/emma" version="1.0">
              <emma:interpretation id="{7A721352-912E-4173-ADE5-15E936DC9217}" emma:medium="tactile" emma:mode="ink">
                <msink:context xmlns:msink="http://schemas.microsoft.com/ink/2010/main" type="inkWord" rotatedBoundingBox="18336,528 22458,388 22495,1489 18373,1629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839.9197">14297 176 576 0,'0'0'25'0,"-4"-12"6"15,-5 4-31-15,9 8 0 0,9-4 0 0,-9 4 0 0,-18 0 250 0,5 0 44 0,13 0 9 0,-9 0 1 16,-4 0-198-16,-9 4-40 0,0 8-8 0,0-4-2 15,-4 7-5-15,0 5-2 0,-5 7 0 0,0-7 0 16,0 7-9-16,5 0-1 0,-5 5-1 0,10-5 0 16,-1 4-6-16,8-8 0 0,1 5-1 0,4-1 0 15,5 4-11-15,0-7-1 0,4 7-1 0,4-8 0 16,0 4-10-16,10-3-8 0,-1-5 9 0,0 1-9 16,5-8 9-16,3-1-9 0,-3-3 8 0,8-4-8 15,5 0 0-15,0-4 0 0,-5-4 0 0,5 0 0 16,0-4 0-16,-1-3 0 0,-3-1 0 0,-6 4 0 15,1-11 10-15,5-1-10 0,-1-3 12 0,-8 3-12 0,-1-3 8 16,-4 3-8-16,5-7 0 0,-5 4 0 16,-4-1 9-16,-5 1-9 0,1-1 0 0,-1 5 9 0,-4 3-9 15,-4-3 12-15,-10 3-12 0,10 5 12 0,4 3-12 0,-9 0 0 16,-8-4 0-16,-1 4 8 0,5 5-16 0,-5-1-4 16,5 4-1-16,-4-4-710 15,-5 4-141-15</inkml:trace>
          <inkml:trace contextRef="#ctx0" brushRef="#br0" timeOffset="17301.0169">14806 141 1497 0,'0'0'66'0,"4"-8"14"0,10-4-64 0,-6 4-16 0,-3-3 0 0,-5 11 0 16,9-4 107-16,-1 4 17 0,1 4 4 0,-9-4 1 15,4 11-53-15,1-3-10 0,4 8-2 0,-5 3-1 16,-4 1-51-16,0 7-12 0,4-3 0 0,1 7 0 15,-1-8 0-15,-4 8 0 0,-4 1 0 0,8-5 0 16,5 4 39-16,-5-8 5 0,-4 5 0 0,0-5 1 0,13-3-17 16,-8-1-3-16,-5 1-1 0,-5-9 0 0,1 1-24 0,4-12 0 15,9 8 0-15,-9-8-11 0,0 0 60 0,0 0 12 16,13 8 3-16,-13-8 0 0,0 0-52 0,13-8-12 16,0-8 0-16,5-3 0 0,-1 3 21 0,5-7 2 15,-8-1 0-15,3-3 0 0,9 0-6 0,-4-5-1 16,-8 1 0-16,3-8 0 0,1 8-6 0,4-4-2 15,0-4 0-15,-1 4 0 0,-3 4-8 0,4 3 8 16,4-3-8-16,-4 4 8 0,-4 4 4 0,-1 7 1 16,1 0 0-16,-1 5 0 15,-3 11-106-15,-1-8-22 0,-13 8-4 0,0 0-1041 0</inkml:trace>
          <inkml:trace contextRef="#ctx0" brushRef="#br0" timeOffset="16466.2083">13564-101 1033 0,'0'0'45'0,"14"-8"11"0,-1-4-45 0,4 5-11 0,5-9 0 0,-4 4 0 15,4 1 75-15,-5 3 13 0,1-8 2 0,-1 1 1 16,1-1-43-16,-14 4-8 0,5 1-1 0,-5-1-1 15,-4 4-7-15,0 0-2 0,0 8 0 0,-8-7 0 16,-1 7 5-16,0-8 1 0,-4 4 0 0,-5 4 0 16,1 0 6-16,-1 4 2 0,-4 4 0 0,5-8 0 15,-9 7-18-15,4-3-3 0,-9 4-1 0,0 0 0 16,5 4-21-16,-5-5 0 0,0 5 0 0,1 0 0 16,-1 3 55-16,5 5 6 0,-5-1 2 0,0 5 0 15,-4 3-33-15,4 8-6 0,1-4-2 0,-1 16 0 16,0 0 17-16,9 0 3 0,-4 3 1 0,4 9 0 15,5-4-35-15,8-13-8 0,9 5 0 0,-5 0 0 16,10-4 0-16,-1 0 0 0,9 0 0 0,1 0 0 16,-1-4 23-16,9 7 2 0,0-7 1 0,4-4 0 0,-4-3-18 15,4-9-8-15,0-3 0 0,1-9 8 16,3-7-80-16,1-4-17 0,0-4-3 0,4 0-1 16,0-15 10-16,5 3 3 0,-1-3 0 0,5-5 0 15,0 1-81-15,-5 0-16 0,1-5-3 0</inkml:trace>
          <inkml:trace contextRef="#ctx0" brushRef="#br0" timeOffset="17644.3822">15846 386 1728 0,'0'0'76'0,"13"4"16"0,0-4-73 0,0 0-19 0,0 0 0 0,1 4 0 16,-1-4 106-16,0-4 18 0,0 4 3 0,0-4 1 16,0 0-103-16,5 4-25 0,0-11 0 0,-1 3 0 15,5-4 0-15,0 5 0 0,0-13 0 0,0 4 0 16,-9 5 56-16,5-9 7 0,-1-7 1 0,-4 7 0 15,0-3-52-15,-4 4-12 0,-4-5 0 0,3 1 0 16,-3-1 0-16,-1 1 0 0,-4 3 0 0,5-7 0 16,-10 12 0-16,5-1 0 0,-9 8 0 0,1-4 0 0,-6 5 0 15,1-1 0-15,0 4 0 0,-9 4 0 0,0 0 0 0,-4 12 0 16,4-5 0-16,-4 9 0 0,4 4 0 16,-5 7 0-16,1 0 0 0,4 8 0 0,0-4 0 0,5 1 0 15,-1 3 0-15,1-4 0 0,-1 0 0 0,9 0 0 0,5 1 0 16,-1-5 0-16,1 4 0 0,0-4 0 0,8 1 0 0,0 3 0 31,1-8-100-31,4 1-22 0,-1-5-5 0</inkml:trace>
          <inkml:trace contextRef="#ctx0" brushRef="#br0" timeOffset="17976.9198">16535 102 1515 0,'0'0'67'0,"13"0"14"0,-4-8-65 0,4 8-16 0,-4 4 0 0,4 0 0 16,-5 7 102-16,6-3 17 0,-10 4 3 0,5 7 1 15,-5-3-64-15,-4 4-13 0,5-1-2 0,-5 4-1 16,-5 5-18-16,1-1-3 0,-1 0-1 0,1 5 0 16,-5-9 35-16,0 0 6 0,5 8 2 0,-5-11 0 15,1 3-64-15,-1 1 0 0,-4-5-9 0,8-7 0 16,1 4 17-16,-1-5 4 0,1 9 1 0,0-16 0 15,4-4-3-15,0 0-1 0,0 0 0 0,0 0 0 16,0 0 12-16,0 0 3 0,13 4 0 0,-4-4 0 16,-1-4 2-16,1-8 1 0,0 0 0 0,4-3 0 0,0-5 29 15,0-3 7-15,-4-5 1 0,9 5 0 0,4-4-52 16,0-1-12-16,8-3 0 0,5 0 0 0,0 0 0 16,5 0 0-16,4 0-12 0,4 3 12 15,0-3-93-15,5 0-12 0,0 0-3 0,4-1-1054 16</inkml:trace>
        </inkml:traceGroup>
        <inkml:traceGroup>
          <inkml:annotationXML>
            <emma:emma xmlns:emma="http://www.w3.org/2003/04/emma" version="1.0">
              <emma:interpretation id="{026BE6BF-470E-4295-AD89-9C4A521526C9}" emma:medium="tactile" emma:mode="ink">
                <msink:context xmlns:msink="http://schemas.microsoft.com/ink/2010/main" type="inkWord" rotatedBoundingBox="24549,291 30996,73 31035,1220 24588,1438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9998.9564">20242-117 1728 0,'0'0'38'0,"0"0"8"0,4-7 2 0,5-5 0 0,4 4-39 0,-4 4-9 0,4-4 0 0,0 8 0 16,0-7 53-16,1 3 9 0,-1 4 2 0,-13 0 0 15,0 0-9-15,4 4-2 0,5 11 0 0,-5-3 0 16,-4 3-33-16,-4 9-8 0,0 3 0 0,-1-3-1 16,1 3-11-16,-1 4 0 0,1 0 0 0,0 0 0 15,4-3 53-15,0 3 9 0,-9-8 2 0,4 5 0 16,5-5-52-16,0-3-12 0,-4-1 0 0,0-3 0 0,-1-1 0 16,5-7 0-16,0-8 0 0,0 12 0 0,0-12 54 15,0 0 8-15,5 4 2 0,-5-4 0 0,0 0-64 16,0 0 0-16,0 0-9 0,0 0 0 0,0 0 9 0,4-16 12 15,0 8-2-15,-4-11-1 0,5-1-9 0,4 1 0 16,-9-9 0-16,8 1 0 0,1 4 53 0,0-1 9 16,0 1 2-16,4-4 0 0,4-1-52 0,1 1-12 15,4 4 0-15,0-5 0 0,0 5-17 0,0-4-7 16,0 3 0-16,0 5-1 16,0-1-11-16,-5 5-3 0,5-1 0 0,-9 4 0 0,5 1 18 0,-5 3 3 15,0 0 1-15,0 4-758 16,-4 4-151-16</inkml:trace>
          <inkml:trace contextRef="#ctx0" brushRef="#br0" timeOffset="19510.518">19492-175 842 0,'0'0'37'0,"0"0"8"0,0-8-36 0,4 0-9 16,-4 4 0-16,4-3 0 0,-4-1 96 0,0 8 18 0,0-4 3 0,5-8 1 15,-5 4-38-15,0 1-7 0,4-1-1 0,-4 8-1 16,0-8-31-16,0 4-7 0,0-4-1 0,0 8 0 16,0 0 10-16,0 0 2 0,-4-8 0 0,4 8 0 15,0 0-10-15,-5-3-2 0,5 3 0 0,0 0 0 16,0 0-9-16,-8 3-3 0,-1 5 0 0,0 4 0 15,0 4-20-15,1 3 9 0,3 8-9 0,-8 1 0 16,4 3 12-16,0 4-4 0,5 8 0 0,-5 4-8 16,1-4 23-16,3 7-3 0,1 1 0 0,-1-4 0 15,5 3 3-15,-8-3 0 0,3-4 0 0,-4 0 0 16,5 0 1-16,0-8 1 0,-5-4 0 0,0-4 0 16,0 1 3-16,1-9 0 0,3 1 0 0,1-5 0 15,-5 5-9-15,5-5-2 0,4 1 0 0,-5-12 0 16,5-4-5-16,0 4 0 0,0-4-1 0,0 0 0 0,0 0-19 15,0 0-4-15,0 0-1 0,0 0 0 0,0 0 26 16,0 0 6-16,0 0 1 0,0 0 0 0,-9-4-20 0,5 0 8 16,0-4-8-16,-1 0 0 0,1 5 9 0,0-5-9 15,-1 0 0-15,5 0 9 0,-4 0-9 0,-1 1 0 16,5-9 9-16,-4 4-9 0,4-3 32 0,0-1 3 16,0 0 0-16,4 5 0 0,1-9-35 0,-1 5 0 15,5-5 0-15,-5 1 0 16,9-1-44-16,-4 1-16 0,0-5-4 0,0 1 0 0,0 0 64 0,4-1 0 15,-5 1 0-15,1-8 13 16,0 3-31-16,0-3-6 0,0 0-2 0,4 0 0 0,-9-1 6 0,9 13 0 16,-4-12 1-16,-5 15 0 0,5-11 19 0,-4 3 0 15,3 5 0-15,1-1 0 0,4 1 0 0,0-1 0 0,5 5 0 16,0-5 0-16,4 5-14 0,-1-5 4 0,6 5 1 0,-1-5 0 31,0 5-15-31,1-1-4 0,3-4 0 0,-3 9 0 16,-1-1-20-16,0 0-4 0,1 5 0 0,-5-1-1 0,-5 4 53 0,5 0 0 0,-9 4 16 0,5-4-4 15,-1 4-12-15,-3 4-16 0,-1-4 4 0,-4 4 1 16,4 0 11-16,0 4 0 0,0-5 0 0,-4 5 0 16,0 0 0-16,-1 4 14 0,-3-1-3 0,-1 1-1 15,1 0-10-15,-1 0 0 0,-4-1 0 0,0 5 8 16,-9-4-8-16,5-1-17 0,-9 5 4 0,-5-8 1 16,-4 7 37-16,-9 1 8 0,1-8 2 0,-5 7 0 0,-9 9-24 15,-5-17-11-15,-3 9 10 0,-1 0-10 0,-4-9 0 16,4 5 0-16,5-4 0 0,0 4-10 0,13-8 37 0,4-1 7 15,9 9 2-15,9-12-676 16,4 8-134-16</inkml:trace>
          <inkml:trace contextRef="#ctx0" brushRef="#br0" timeOffset="-7.59175E8">20959 333 345 0,'0'0'31'16,"0"0"-31"-16,0 0 0 0,0 0 0 16,0 0 15-16,0 0-3 0,0 0-1 0,11-5 0 0</inkml:trace>
          <inkml:trace contextRef="#ctx0" brushRef="#br0" timeOffset="20348.6354">21479-105 1083 0,'18'-8'48'0,"-18"8"10"0,0 0-46 0,0 0-12 0,0 0 0 0,0-8 0 15,-5 5 94-15,-4-1 17 0,1 0 3 0,-1 0 1 16,-4-4-41-16,4 4-8 0,-9 4-2 0,1 0 0 16,-1 0-6-16,-8 4-2 0,4 4 0 0,-4 4 0 15,-1 3-24-15,1 5-6 0,4 3-1 0,0 0 0 16,0 1-9-16,9 3-3 0,0-11 0 0,4 15 0 16,0-12-3-16,9 1-1 0,0-1 0 0,0-11 0 0,9 12 3 15,-4-9 1-15,-1-3 0 0,5 0 0 16,0 0 18-16,4 0 3 0,4-4 1 0,1-4 0 0,-1-4 5 0,5-4 0 15,-4 0 1-15,-1-4 0 0,1 1-33 16,4-1-8-16,0-8 0 0,-5 1 0 0,-3-1 32 0,3 1 5 16,-4-4 1-16,5-1 0 0,-5-3-26 0,0 0-12 15,-4 3 10-15,0 5-10 0,-5-5 23 0,0 9-2 16,-4-5 0-16,-4 12 0 0,0 1-33 0,-1 3-8 16,-8 4 0-16,-4 0-1 15,-5 11-86-15,0-7-17 0,-5 12-3 0,-3-1-1 0</inkml:trace>
          <inkml:trace contextRef="#ctx0" brushRef="#br0" timeOffset="20970.5944">22295-600 1497 0,'-13'0'32'0,"0"0"8"0,0-4 0 0,8 0 4 0,5 4-36 0,0 0-8 16,0 0 0-16,0 0 0 0,0 0 53 0,-4 12 9 15,4-1 2-15,-5 5 0 0,5-4 0 0,0 7 0 16,5 5 0-16,-5 7 0 0,0-4-52 0,9 4-12 16,-5 4 0-16,5 4 0 0,-5 0 54 0,-4 0 8 15,0 4 2-15,0 0 0 0,-9-4-52 0,1 0-12 16,-10 0 0-16,1 0 0 0,-1 0 0 0,0-8 0 16,1 4 0-16,-5-7 0 0,4 3 54 0,1-12 8 15,-1-7 2-15,5 4 0 0,4-8-52 0,1 3-12 16,-1-7 0-16,9-4 0 0,-5 4 0 0,5-4 0 15,0 0 0-15,0 0 0 0,0 0 19 0,14-8 1 16,3-3 0-16,-4-5 0 0,9 4 19 0,0-7 4 16,0-1 1-16,4-3 0 0,5-1-36 0,4 5-8 15,0-12 0-15,0 3 0 16,-4 1-24-16,9 0-6 0,-5 0-2 0,4 3 0 0,-4 5 19 0,-4 11 3 16,4-12 1-16,-9 13 0 0,1 3-11 0,-5 4-3 0,0 0 0 15,-5 11 0-15,1-11 23 0,-1 8 0 0,-4 8 0 16,-4-1 0-16,0-3 8 0,-5 4 5 0,-4 3 2 15,0 5 0-15,0-9-24 0,-4 9-5 0,-5-5-1 0,5 1 0 16,-9 3 63-16,-5-4 13 0,5 1 3 0,-9-1 0 16,-4-11-52-16,-1 8-12 0,-3-8 0 0,-5 3 0 15,-5-7 0-15,-4 4 0 0,0-8 0 0,0 4 0 16,-4-4-48-16,0 0-13 16,-5 0-3-16,9 0 0 0,9 4-116 0,9-4-23 0,-22 4-5 15,35-4 0-15</inkml:trace>
          <inkml:trace contextRef="#ctx0" brushRef="#br0" timeOffset="21270.9788">23348-534 1497 0,'0'0'32'0,"0"0"8"0,0 0 0 0,-4-8 4 0,4 8-36 0,0 0-8 15,-9-4 0-15,9 4 0 0,0 0 104 0,-4 8 20 16,-5 8 3-16,9-8 1 0,-5 11-52 0,1 4-9 0,0 5-3 0,4-1 0 16,-5 4 0-16,5 0 0 0,-4 5 0 0,4-5 0 15,-5 0-51-15,5 4-13 0,-4 4 0 0,4-4 0 16,0 4 41-16,-4 0 6 0,4-8 1 0,-5 4 0 15,1-3-34-15,-5 3-6 0,-4-4-8 0,0 8-767 16,-5-16-159-16</inkml:trace>
          <inkml:trace contextRef="#ctx0" brushRef="#br0" timeOffset="21623.8337">23686 98 1497 0,'31'0'32'0,"-14"0"8"0,1 0 0 0,8 0 4 0,-4 0-36 0,0 4-8 16,0-4 0-16,4-4 0 0,0 4 53 0,1-4 9 15,-5 4 2-15,4 0 0 0,-4-8-17 0,-4 4-3 16,-1-4-1-16,1-3 0 0,-5 3-18 0,0-4-3 16,-4-3-1-16,-5-1 0 0,5 0-21 0,-5-3 0 15,-4-1 0-15,0 1 0 0,0-1 55 0,0 1 6 16,-4-4 2-16,0 3 0 0,-1 1-50 0,1 7-13 15,-5-8 0-15,5 5 0 0,-5-1 0 0,0 8 0 16,0 1 0-16,0 3 0 0,1 4 56 0,-5 0 7 16,-1 11 1-16,1-7 0 0,0 12-64 0,-4-4-28 15,-1 3 3-15,5 5 0 0,-5 3 40 0,9 0 8 16,-4 9 1-16,0-13 1 0,4 12 31 0,5-3 7 16,0 3 1-16,-5 4 0 0,9-8-52 0,-5 8-12 15,5 0 0-15,0-11 0 0,0 7 0 0,0-8 0 0,0 5 0 16,5-9 0-1,-1 1-151-15,9-9-33 0,1 5-6 0,3-4-795 0</inkml:trace>
          <inkml:trace contextRef="#ctx0" brushRef="#br0" timeOffset="22216.5733">24515-156 460 0,'4'-19'20'0,"5"11"5"16,-4-4-25-16,8 5 0 0,-4-1 0 0,4 4 0 0,-5 4 251 0,6 0 45 15,-1-8 8-15,0 16 3 0,-4-8-181 0,0 4-36 16,-1 11-7-16,1-7-2 0,0 4-42 0,0 7-9 16,-5 1-2-16,-4 3 0 0,0 1 24 0,0 3 4 15,-9 4 0-15,5-7 1 0,-5-1-12 0,-4 0-2 16,4 1-1-16,-4-5 0 0,0 1-5 0,0-9-1 16,-1-3 0-16,1 4 0 0,0-4-36 0,4 3 0 15,-4-11-9-15,9 4 9 0,4-4 16 0,0 0 10 16,0 0 2-16,0 0 1 15,0 0-46-15,0 0-10 0,9-4-1 0,-1-3-1 0,6-1 51 0,3-4 10 16,-4 0 3-16,5-7 0 0,4-1-18 0,0 1-3 16,4-12-1-16,5 7 0 0,-5-3 2 0,9-4 0 15,5 0 0-15,4-1 0 0,-5 5-15 0,0 4 0 16,1 3 0-16,-1 1 0 0,1 3 12 0,-5 8-3 16,-4 1-1-16,-5 7 0 0,-4 7-8 0,-4-7 0 15,-5 12 0-15,0 4-11 0,-9-1 11 0,1 5 0 0,-1-1 0 16,-4 5 0-16,0 3 0 0,-4-4 0 0,-1 5 0 0,-4-5 0 15,5 0 0-15,-5 5 0 0,5-9 0 0,0 5 8 16,-1-9-8-16,5 5 0 16,-4-9 8-16,4 9-8 0,0-20 10 0,0 8-2 0,0-8-8 0,4 11 12 15,-4-11-4-15,0 0-8 0,0 0 11 0,5 4-11 16,-1-4 14-16,0-4-4 0,5-7-1 0,0 3 0 16,0-4-1-16,-5-3-8 0,9-9 12 0,-4 1-4 15,9-1-8-15,-5-3 12 0,4-8-12 0,5 0 12 16,4 8 5-16,1-12 2 0,-1 11 0 0,0-7 0 15,5 12-19-15,-4-4-17 0,3 7 3 0,1 8 1 0,-9 5 13 0,0-5 0 16,0 16 0-16,0 4 0 0,-9 3 8 0,0 5 4 16,0 3 0-16,-4 9 1 0,-5-5-13 0,-4 4 0 15,5 1 0-15,-5 3 0 0,-5 0-12 0,1 4-4 16,-5-8-2-16,5 5 0 16,-5 3-74-16,-4 0-16 0,-5 0-2 0,-4 0-658 15,0-4-131-15</inkml:trace>
        </inkml:traceGroup>
      </inkml:traceGroup>
    </inkml:traceGroup>
    <inkml:traceGroup>
      <inkml:annotationXML>
        <emma:emma xmlns:emma="http://www.w3.org/2003/04/emma" version="1.0">
          <emma:interpretation id="{6F46DC92-BA9E-4026-BC33-AF921509902B}" emma:medium="tactile" emma:mode="ink">
            <msink:context xmlns:msink="http://schemas.microsoft.com/ink/2010/main" type="paragraph" rotatedBoundingBox="2272,3479 32987,2001 33077,3881 2362,53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8540CC-EA2F-4B8B-9EF3-353D09F8E8F2}" emma:medium="tactile" emma:mode="ink">
              <msink:context xmlns:msink="http://schemas.microsoft.com/ink/2010/main" type="line" rotatedBoundingBox="2272,3479 32987,2001 33077,3881 2362,5359"/>
            </emma:interpretation>
          </emma:emma>
        </inkml:annotationXML>
        <inkml:traceGroup>
          <inkml:annotationXML>
            <emma:emma xmlns:emma="http://www.w3.org/2003/04/emma" version="1.0">
              <emma:interpretation id="{15585969-65E1-49AA-B1BD-8B849E0C29DC}" emma:medium="tactile" emma:mode="ink">
                <msink:context xmlns:msink="http://schemas.microsoft.com/ink/2010/main" type="inkWord" rotatedBoundingBox="2279,3628 5727,3462 5786,4704 2339,4870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7463.1488">-1308 3424 1609 0,'0'0'71'0,"0"0"15"0,-9-4-69 0,9 4-17 15,0 0 0-15,0 0 0 0,-9 4 82 0,5 4 13 16,4 4 2-16,-5 0 1 0,5 3-54 0,5 1-12 0,3 3-1 0,1 5-1 15,0-1-13-15,4 4-2 0,5-3-1 0,-5-1 0 16,-9 1 2-16,1-1 0 16,3 0 0-16,1 1 0 0,4-5 2 0,-4 5 1 0,-5-5 0 0,1-3 0 15,-1-5 3-15,-4 5 1 0,-4-4 0 0,-1-1 0 16,5-11 1-16,0 0 1 0,-4 8 0 0,0-4 0 16,-5 0 2-16,9-4 0 0,0 0 0 0,0 0 0 15,0 0-11-15,0-8-1 0,0 0-1 0,0-3 0 16,4-1-14-16,5-4 0 0,0 1 8 0,0-5-8 15,4 1 0-15,0-1 11 0,5-3-11 0,-5-4 10 16,4 3 20-16,1-3 4 0,-5 0 1 0,5-5 0 16,-5 5-35-16,0 0 0 0,0-4 0 0,0 3 0 15,-4 1 0-15,4 8 0 0,-4-5 0 0,0 9 0 16,8 3-207-16,-12 0-48 0</inkml:trace>
          <inkml:trace contextRef="#ctx0" brushRef="#br0" timeOffset="67791.6388">-782 3623 1152 0,'0'0'102'0,"0"0"-82"15,9 4-20-15,4 0 0 0,0-4 85 0,5 0 13 16,-1 0 2-16,1 0 1 0,4 0-12 0,-5 0-2 16,5-4-1-16,5-4 0 0,-6 1-44 0,6-1-9 15,-5 0-1-15,0-4-1 0,0 1 1 0,-5-1 1 16,-4 4 0-16,5-8 0 0,-9 5-6 0,-1-1-2 15,1-4 0-15,-4 1 0 0,-1-1 17 0,-4 5 3 16,4-5 1-16,-4 4 0 0,0 1-18 0,0-1-3 0,-4 0-1 16,0 4 0-16,-1 1 1 0,-4-1 0 0,1 8 0 0,3-8 0 15,-4 4-25-15,-4-4 0 0,5 8 0 0,-6 0 0 16,1 8 0-16,-4-4 0 0,8 0 0 0,-9 8 0 16,1-1 0-16,4 9 0 0,4-1 0 0,-4 1 0 15,4 3 0-15,0 1 0 0,5 3 0 0,-5 0 0 16,0 0 0-16,0-3 0 0,5-1 0 0,0 5 0 15,4-5 8-15,0 0 2 0,8-7 1 0,-3 7 0 16,-1-3-11-16,9 3 0 0,1-3 9 0,3-1-9 16,1-3 0-16,4 3 0 0,-5-3 0 0,9-4-1125 15</inkml:trace>
          <inkml:trace contextRef="#ctx0" brushRef="#br0" timeOffset="66197.7798">-2129 2929 748 0,'18'-16'33'0,"-14"13"7"0,0-5-32 0,5 0-8 0,-4-4 0 0,-1 1 0 15,5-1 108-15,-5-4 19 0,-4 5 4 0,5-1 1 16,-1 0-35-16,-4 4-6 0,0 1-2 0,0 7 0 16,-4-8-58-16,-5 8-12 0,-4 0-3 0,-1 0 0 15,6 4-6-15,-14 3-2 0,0 1 0 0,0 4 0 16,0-4-8-16,-4 3 12 0,-5 1-12 0,5 0 12 16,-5 3 2-16,0 1 1 0,-4 0 0 0,4-1 0 15,-12-3 13-15,12 4 2 0,-9 3 1 0,5-3 0 16,-4 3-18-16,-1 1-3 0,1 3-1 0,-1 4 0 15,1-3 2-15,-1-1 0 0,5 8 0 0,0 1 0 16,4-1-11-16,5 0 0 0,0 4 9 0,4 4-9 16,0-4 30-16,9 4 2 0,4 4 0 0,0 0 0 15,9 0-24-15,0 0-8 0,5 0 0 0,3 0 9 0,-3-1 2 16,8 1 0-16,-9-4 0 0,5 4 0 0,9-12 5 16,-10 1 0-16,6-1 1 0,-1-4 0 0,4-3 13 0,5-1 2 15,-9-7 1-15,9-5 0 0,-4-7-15 0,4 4-3 16,8-8-1-16,1-4 0 0,4-8-2 0,-4 1 0 15,4-1 0-15,0-8 0 0,5 1-3 0,4-1-1 16,-5-3 0-16,-4-4 0 0,0-1-8 0,-4 1 10 16,-5 8-10-16,-4-1 10 0,-9 1-10 0,-4 7 0 15,0 0 9-15,-9 1-9 0,-9 3 0 0,0 0 0 16,-4 4 0-16,0 0 0 0,-5 4 0 0,1-4 0 16,-1 4 0-16,-4 0 0 0,1 4 0 0,-1-4-8 15,0 8 0-15,4-4 0 0,5-4 16 0,-5 4 4 16,10 0 1-16,3 0 0 0,5-4 4 0,0 0 1 15,0 0 0-15,0 0 0 0,0 0-18 0,0 0 0 0,0 0 0 16,9 3 0-16,0 1 10 0,4-4-10 0,0 0 8 16,5 0-8-16,-1 0 0 0,1 0 0 0,4 0 8 0,-9 4-8 15,4-4-12-15,5 4-5 0,0 0-1 0,-4 0 0 32,8-4-173-32,5 0-34 0</inkml:trace>
          <inkml:trace contextRef="#ctx0" brushRef="#br0" timeOffset="67027.4819">-1747 3366 1652 0,'-18'-20'36'0,"10"13"8"0,3-5 2 16,1 0 0-16,-1 4-37 0,5 8-9 0,0 0 0 0,0 0-488 16,0 0-99-16</inkml:trace>
          <inkml:trace contextRef="#ctx0" brushRef="#br0" timeOffset="66869.5434">-1778 3662 633 0,'-9'-11'56'0,"9"3"-44"0,-4 0-12 0,4 0 0 0,0 0 208 0,0 8 39 16,4-7 8-16,-4 7 1 0,0 0-162 0,0 0-33 16,0 0-6-16,0 0-2 0,0 0-24 0,0 0-5 15,5 7 0-15,-1 5-1 0,-4 4 1 0,0-1 1 16,-4 9 0-16,-1-5 0 0,1 1 11 0,0 3 1 16,-5-3 1-16,0 3 0 0,9 0-15 0,-9 5-3 15,5-9-1-15,0 1 0 0,4-1-19 0,0 1 0 16,-5-1-8-16,5-3-620 15,5 3-124-15</inkml:trace>
          <inkml:trace contextRef="#ctx0" brushRef="#br0" timeOffset="68178.5317">-49 3495 1843 0,'17'-8'81'0,"-8"8"18"0,0-4-79 0,-9 4-20 16,0 0 0-16,17 0 0 0,0 4 100 0,1 0 17 15,-10 3 3-15,1 1 1 0,4 0-51 0,0 0-10 16,-4 4-3-16,-5 3 0 0,-8 1-37 0,8-1-7 16,9 5-1-16,-13-1-1 0,-13 1-2 0,9-5 0 15,4 5 0-15,4-1 0 0,-8-3 3 0,-5-4 0 16,5 3 0-16,4-3 0 0,0 4 14 0,-4-5 3 15,-5 5 1-15,9-8 0 0,4 0-30 0,-4-8-18 0,0 0 2 16,0 0 1-16,0 0 24 0,0 0 5 0,0 0 1 16,0 0 0-16,0 0-15 0,0 0 0 0,9-16-9 0,-5 0 9 15,1 1 0-15,3-5 16 0,5-3-1 0,14-1-1 16,-6 1-14-16,5 4 0 0,-4-5 0 0,4 5 0 16,0 3 0-16,1 0 8 0,-19 5-8 0,10 3 0 15,-1 4 0-15,-4 0 9 0,-13 4-9 0,0 0 8 16,0 0 0-16,13 12 0 0,0 7 0 0,-4 1 0 15,-9-5 4-15,4 5 0 0,5-1 0 0,-5 5 0 0,1-5 4 0,-1 1 0 16,0 3 1-16,5-3 0 16,0 3-17-16,-1-3 0 0,-8 3 0 0,5-3 0 15,4 3-136-15,-5-4-24 0,-8 1-4 0</inkml:trace>
        </inkml:traceGroup>
        <inkml:traceGroup>
          <inkml:annotationXML>
            <emma:emma xmlns:emma="http://www.w3.org/2003/04/emma" version="1.0">
              <emma:interpretation id="{03A76B0E-E7D4-4D16-8FC1-D29E02607203}" emma:medium="tactile" emma:mode="ink">
                <msink:context xmlns:msink="http://schemas.microsoft.com/ink/2010/main" type="inkWord" rotatedBoundingBox="7692,3888 9448,3803 9479,4456 7724,4541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9676.7561">3408 3319 1497 0,'0'0'133'0,"0"0"-106"0,-4-8-27 0,4-3 0 0,4-1 96 0,0-4 13 16,5 5 3-16,0-1 1 0,0 0-17 0,4 0-4 16,0 5-1-16,0 3 0 0,-4 0-43 0,4 4-8 15,5 8-1-15,-5-1-1 0,0 9-38 0,-4 4 0 16,-1-1 0-16,6 4 0 0,-10 5 0 0,0-5 8 16,1 8-8-16,-1-3 0 0,-4-1 30 0,-4 0 2 15,4-3 0-15,-5-1 0 0,1-7-10 0,0-1-2 16,-1 1 0-16,1-4 0 0,-1-5-8 0,5-7-3 15,0 0 0-15,0 0 0 0,0 0-9 0,0 0 0 16,0 0 9-16,14 0-9 0,-1-7 0 0,-4-1 0 16,-1-8 0-16,5-3 0 0,1-1 30 0,-1-3 2 15,4-8 0-15,5-5 0 0,0 5-32 0,0 0 0 16,5-4 0-16,-1-4 0 0,5 12 0 0,-5-1 0 16,0 5 0-16,-4 3 0 0,4 1-10 0,-4 7-8 15,0 4-2-15,0 5 0 0,-9 3 20 0,5 3 0 0,-5 5 0 16,0 4 0-16,-8 4-13 0,3 3 1 0,-3 4 0 0,8 1 0 15,-4-1 35-15,0 5 7 0,-1-5 2 16,-3 0 0-16,-1 5-32 0,5-5 0 0,-5 0 0 0,1 5 0 16,-1-9 0-16,0 9 0 0,1-9 0 0,-5 4-800 15,4 1-165-15</inkml:trace>
          <inkml:trace contextRef="#ctx0" brushRef="#br0" timeOffset="69256.9214">2864 3350 1364 0,'-9'-19'60'0,"9"19"13"0,0-8-58 0,5-4-15 0,-5 4 0 0,8-3 0 16,-8-5 76-16,5 1 13 0,-1-1 3 0,0 0 0 15,-4 1-40-15,5-1-7 0,-5-3-1 0,0 7-1 16,-9-4-30-16,5 5-5 0,-1-5-8 0,-3 4 11 16,-1 5 9-16,-4-5 1 0,-1 4 1 0,1 4 0 15,-4 0 7-15,-1 0 2 0,-4 4 0 0,5 0 0 16,-5 4-7-16,-5 0 0 0,5 4-1 0,-4 0 0 0,4 0-9 0,-4 3-2 15,0 5 0-15,-5 11 0 0,5 0-12 16,-1 5 0-16,5 3 8 0,0 4-8 0,5 0 0 0,4 4 0 16,-1 0 0-16,10-4 0 0,-5 3 0 0,9-3 0 15,-4-3 0-15,8-9 0 0,1-4 0 0,3 1 0 16,-3-5 0-16,4 1 0 0,-1-5 0 0,1 1 0 16,4-4 0-16,0-1 0 0,1-11 16 0,-1 0-4 15,4-4 0-15,-3-7 0 0,-1-1 4 0,4-4 0 16,5-3 0-16,0-8 0 0,0 3 0 0,0-7 0 15,0 0 0-15,4-4 0 0,-4-4 15 0,4 0 3 16,-4-4 1-16,0 0 0 0,5 8-35 0,-5 7 0 16,0-3 0-16,-5 12 0 0,-4 3 17 0,-4 4-3 15,4 9-1-15,-4 3 0 0,-5 3-13 0,1 9 0 16,-1-4 0-16,-4 8 0 0,0-5 9 0,0 9-1 16,0 7 0-16,0 4 0 0,0 0-8 0,0-3 8 0,0-1-8 15,0 0 8-15,0 1-8 0,5-5 0 0,-5 0-12 16,0 1 12-1,0-5-121-15,0 5-17 0,4-5-3 0,-4-3-851 0</inkml:trace>
        </inkml:traceGroup>
        <inkml:traceGroup>
          <inkml:annotationXML>
            <emma:emma xmlns:emma="http://www.w3.org/2003/04/emma" version="1.0">
              <emma:interpretation id="{CFDBB7D0-08BC-4EEA-89DE-541FB60ACC2A}" emma:medium="tactile" emma:mode="ink">
                <msink:context xmlns:msink="http://schemas.microsoft.com/ink/2010/main" type="inkWord" rotatedBoundingBox="11381,3152 16069,2926 16132,4218 11443,444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1472.064">6777 3214 691 0,'9'-12'61'0,"0"4"-49"0,-5-7-12 0,1 3 0 16,3 4 156-16,1-4 28 0,0-3 5 0,4 3 2 16,0-3-54-16,-4 3-10 0,4 0-3 0,-4 0 0 15,4 5-54-15,-4-1-11 0,0 0-3 0,0 4 0 16,-9 4-22-16,0 0-5 0,8 4-1 0,1 8 0 15,-5-4-16-15,5 7-3 0,0 9-1 0,-5-1 0 16,1 8-8-16,-1 4 0 0,1-7-12 0,-1 7 12 16,0 0 20-16,1 0 11 0,-1-4 2 0,0 0 1 15,1-3-22-15,-5-5-4 0,4 0 0 0,-4-7-8 0,0 0 19 16,0-5-3-16,0-11-1 0,0 0 0 0,0 0 21 0,0 0 5 16,0 0 1-16,0 0 0 0,9-11-14 0,-5-1-4 15,5-4 0-15,-4-3 0 0,3-9-12 0,-3 1-4 16,4-4 0-16,-1-4 0 0,5-4 20 0,1-4 3 15,-1 0 1-15,4 0 0 0,5 4-41 0,0 4-8 16,0 4-2-16,4 7 0 0,1 5 19 0,-1 3-10 0,-4 9 10 0,4 3-8 16,-8 4-2-16,8 7 0 15,-8 5 0-15,-1 4 0 0,-4-1 10 0,1 5 0 16,-10-1 0-16,5 13-8 0,-5-9 8 0,-4 8 8 16,5 0-8-16,-5 1 11 15,0-5-31-15,-5-4-5 0,10 8-2 0,-5-3-731 16,0-1-146-16</inkml:trace>
          <inkml:trace contextRef="#ctx0" brushRef="#br0" timeOffset="70998.2562">6089 2972 806 0,'0'0'72'0,"0"0"-58"16,0-8-14-16,4-4 0 0,-4 1 104 0,0 3 19 15,4-4 3-15,1 4 1 0,-5 1-28 0,0 7-6 0,0-8-1 0,0 8 0 16,0 0-47-16,0 0-9 0,0 0-3 0,0 0 0 15,0 0-3-15,0 0-1 0,0 0 0 0,0 0 0 16,0 12-9-16,0-5-1 0,0 9-1 0,0 3 0 16,-5 1 16-16,5-1 3 0,5 5 1 0,-5 7 0 15,-5-4-22-15,1 5-5 0,4 7-1 0,0-4 0 16,-4 0-2-16,4-4 0 0,0 4 0 0,0 0 0 16,4 0-8-16,0 4 12 0,1-4-12 0,8-3 12 15,-4-1-12-15,-1 0 12 0,1-4-12 0,4-3 12 16,-4-9-12-16,4 1 8 0,5-4-8 0,-1-1 8 15,5-3 28-15,-4 0 6 0,4-8 1 0,0-4 0 16,-5-4-11-16,5 0-1 0,-4-3-1 0,4-5 0 16,-5-3 2-16,1-5 0 0,-5-7 0 0,0-8 0 0,0 0-11 15,-4-4-1-15,4-4-1 0,-4-3 0 0,0-1-11 16,0 0-8-16,-1-7 12 0,1 7-12 0,-5 0 8 0,5 8-8 16,0 0 0-16,0 4 0 0,0 8 0 15,-1 4 0-15,-3 0 0 0,4 7 0 0,-1 8-12 0,1 9 3 16,-5-1 1-16,-4 4 0 15,0 0-127-15,5 7-25 0,-5 13-4 0</inkml:trace>
          <inkml:trace contextRef="#ctx0" brushRef="#br0" timeOffset="71999.0039">8208 3108 1638 0,'8'-11'36'0,"-3"-5"7"0,-5 1 1 0,4-5 3 0,-4 8-38 16,-4-7-9-16,-1 7 0 0,-3 0 0 0,-1 5 73 0,-4-1 13 16,-9 4 2-16,0 0 1 0,0 0-67 0,-9 8-14 15,5 4-8-15,-1 0 10 0,-3 3 19 0,3 1 4 16,1 4 1-16,0 7 0 0,4 0-24 0,4 1-10 16,1-1 8-16,4 1-8 0,4 3 0 0,4 4 0 15,1-7 0-15,0-1 0 0,4-4 0 0,4 5 0 16,0-5 0-16,1 5 0 0,4-9 12 0,4 1-4 15,-4-8 0-15,4 0 0 0,4-1 20 0,1-3 3 16,-1 0 1-16,1-8 0 0,4 4-23 0,4-8-9 16,-8-3 8-16,8 3-8 0,-8-8 16 0,8 5-3 15,-4-9 0-15,0-3 0 0,-5-5-2 0,1 1-1 16,4-4 0-16,-5-4 0 0,-3-8-2 0,3-4-8 16,-4-4 12-16,5-7-4 0,-5-4-8 0,4-5 0 15,-3 1 0-15,3-4 0 0,1 0 0 0,-5-1 0 16,0 9 0-16,5 3 0 0,-5 17 0 0,0-5 0 15,-4 8 0-15,-1 8 0 0,1 11 12 0,-4 5 6 0,-1 3 2 16,-4 12 0-16,0 0-20 0,0 0 0 0,0 8-13 0,-4 7 5 16,-1 9 8-16,-4 3 0 0,-4 0 0 0,5 8 0 15,-1 0 0-15,0 8 0 0,-4 4 0 0,4 4 0 16,5-1 0-16,-1 1 0 0,1 4 0 0,4 3 0 16,0-3 49-16,9-1 12 0,-5-3 3 0,5 4 0 15,0-1-64-15,-1 1-28 0,-3-8 3 0,8 0 0 16,-9-8-75-1,5-4-14-15,-5-4-3 0,5-8-903 0</inkml:trace>
          <inkml:trace contextRef="#ctx0" brushRef="#br0" timeOffset="72275.619">8892 2991 1890 0,'22'-15'84'0,"-22"15"16"0,0 0-80 0,9-4-20 15,-9 4 0-15,0 0 0 0,13 4 64 0,-4 4 8 16,-1 3 1-16,-3 1 1 0,-1 4-21 0,-4 3-4 16,0-3-1-16,-4 3 0 0,-1 9-18 0,1-9-4 15,4 4-1-15,-9 5 0 0,5-5 2 0,-1-3 0 16,-3-5 0-16,8 5 0 0,-5-1-27 0,1 1 0 16,0-5-14-16,4-3 5 15,0 0-140-15,-5-4-28 0,5-8-6 0,0 0-1 0</inkml:trace>
          <inkml:trace contextRef="#ctx0" brushRef="#br0" timeOffset="72396.7975">9133 2640 1666 0,'0'0'74'0,"-4"-3"15"0,-5 3-71 0,9 0-18 0,-4 0 0 0,4 0 0 16,-9 3 68-16,5-3 11 0,4 0 1 0,0 12 1 15,0-12-116-15,0 8-23 0,0 4-5 0,0-1-743 16</inkml:trace>
          <inkml:trace contextRef="#ctx0" brushRef="#br0" timeOffset="72761.5499">9370 2972 633 0,'13'-4'56'0,"1"0"-44"16,3 0-12-16,-4 4 0 0,0 0 92 0,1 0 16 15,-1 0 3-15,-4 4 1 0,-1 8-27 0,-3 0-5 16,-5 7 0-16,0-3-1 0,0 3 27 0,4 5 6 16,-4 3 0-16,-4 4 1 0,4 0-17 0,0-3-4 15,-5-5-1-15,5 8 0 0,5-4-33 0,-5 1-6 16,0-9-2-16,4 1 0 0,0-5-11 0,1-3-3 15,-1 0 0-15,5-4 0 0,-9-8 4 0,0 0 0 16,0 0 0-16,0 0 0 0,0 0-12 0,0 0-1 0,0 0-1 16,4-8 0-16,5 0-26 0,0-4 0 0,0 4 0 15,-5-7 0-15,5-1 31 0,0-3 1 0,-1-5 0 0,6 5 0 16,-1-5-16-16,-4 5-4 0,4-8 0 0,4 3 0 16,-4-3-3-16,5 4-1 0,-1-9 0 0,5 5 0 15,-4 4-8-15,4-1 0 0,0 1 0 0,0-1 0 16,4 1-18-16,0 7-6 0,1-3 0 0,-1 3-1 15,0-3-152-15,1 3-31 0,25-11-5 16,-21 4-2-16</inkml:trace>
          <inkml:trace contextRef="#ctx0" brushRef="#br0" timeOffset="73123.3147">10410 3120 1728 0,'0'0'38'0,"0"0"8"0,0 0 2 0,9 0 0 0,0 0-39 0,-1 0-9 15,5-8 0-15,1 4 0 0,-1-7 53 0,4 3 9 16,5-4 2-16,-4-3 0 0,-1-1-52 0,1 4-12 16,4-3 0-16,-5-1 0 0,1 1 0 0,0-1 0 15,3-4 0-15,-3 1 0 0,-5-1 0 0,0-3 0 16,5 0 0-16,-5 3 0 0,-4-3 0 0,0 3 0 15,-5 1 0-15,-4 3 0 0,0 1 54 0,-4 3 8 0,-5 0 2 16,4 4 0-16,-8 4-52 0,0 4-12 16,0 4 0-16,0 0 0 0,-5 12 0 0,5-1 0 15,-4 5 0-15,-1 7 0 0,0-3 39 0,1 3 5 16,4 0 0-16,0 1 1 0,-5-1-32 0,9 0-13 0,-4 0 11 16,9-3-11-16,-5-1 17 0,5 1-2 0,-1-1-1 15,10 0 0-15,-5-3-14 0,8-1 0 0,1 1 0 0,4-4 0 31,5 7-52-31,-1-7-9 0,1-5-3 0,4 1-945 0</inkml:trace>
        </inkml:traceGroup>
        <inkml:traceGroup>
          <inkml:annotationXML>
            <emma:emma xmlns:emma="http://www.w3.org/2003/04/emma" version="1.0">
              <emma:interpretation id="{6F2841FE-3B00-4AEA-857F-35E06AA31404}" emma:medium="tactile" emma:mode="ink">
                <msink:context xmlns:msink="http://schemas.microsoft.com/ink/2010/main" type="inkWord" rotatedBoundingBox="16630,2788 20293,2612 20357,3961 16695,4137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4627.3631">12174 2586 748 0,'0'0'67'0,"0"0"-54"15,4-8-13-15,-4 8 0 0,0 0 258 0,0 0 49 16,0 0 9-16,9-12 3 0,4-3-191 0,0 7-37 16,5 0-8-16,4 0-2 0,4-3-13 0,5 3-4 15,-1 0 0-15,5 0 0 0,-4 4-51 0,4 0-13 16,0-3 0-16,1 3 0 0,-1 0 0 0,0 0 0 16,0-4 0-16,0 4 0 0,-9 0 0 0,1 4 0 15,-1-4-12-15,0 4 12 16,-4-3-140-16,-4-1-22 0,-5 4-4 0,0-4-1 15,0-4-35-15,-4 4-7 0,-9 4-2 0,0 0 0 0</inkml:trace>
          <inkml:trace contextRef="#ctx0" brushRef="#br0" timeOffset="74912.2092">12797 1919 1728 0,'0'0'38'0,"0"0"8"0,0 0 2 15,-5 8 0-15,1 7-39 0,4-3-9 0,0 4 0 0,0-1 0 16,0 5 53-16,-4 7 9 0,-5 8 2 0,4 0 0 0,1 0 51 0,0 4 10 16,-10 0 3-16,10 4 0 0,-5 0-52 0,5 0-9 15,-1 4-3-15,5 0 0 0,-4-1-33 0,0 5-7 16,8 0-2-16,-4 3 0 0,-4-7-5 0,4 4-1 16,0-4 0-16,0 0 0 15,0-5-43-15,-5 1-9 0,-3 0-1 0,-1-12-1 16,4 1-21-16,-3-9-4 0,-6 4-1 0,1-7-1049 0</inkml:trace>
          <inkml:trace contextRef="#ctx0" brushRef="#br0" timeOffset="75224.9801">12990 3050 1958 0,'4'-12'87'0,"0"8"17"0,5 4-83 0,0 0-21 0,9 0 0 0,-1 0 0 15,1-4 0-15,4 1 0 0,-9-1 0 0,9 0 0 16,0 0 36-16,0-8 2 0,0 0 1 0,-1 1 0 16,6-1-25-16,-1 4-5 0,-8-11-1 0,4-1 0 15,4 1 8-15,-4-5 0 0,-9 5 1 0,0-8 0 16,-4-1-17-16,4 5 0 0,-4-1 0 0,0 1 0 16,-14-4 55-16,10 7 7 0,-1 5 2 0,0-9 0 15,-4 9-40-15,5 3-7 0,-5-4-1 0,0 9-1 16,9-1-24-16,-9 8-5 0,0 0-1 0,0 0 0 0,0 0 15 15,0 0 0-15,-5 11 0 0,-4 5 0 16,1 4 0-16,-5 3 0 0,-1-4 0 0,6 9 0 0,-6-5 0 0,6 4 0 16,-6 9 0-16,6-1 0 0,3-4 48 0,5-4 13 15,0 0 3-15,5 1 0 0,-5-5-52 0,8-3-12 16,-3-1 0-16,8 1 0 16,-4-1-20-16,0-7-8 0,4 3 0 0,4-7-1 15,1 0-159-15,8-4-31 0,22-4-6 0,-8-8-2 0</inkml:trace>
          <inkml:trace contextRef="#ctx0" brushRef="#br0" timeOffset="74315.9341">11827 2800 288 0,'0'0'12'0,"0"0"4"0,0 0-16 0,0 0 0 16,0 0 0-16,0 0 0 0,0 0 169 0,0 0 31 15,0 0 7-15,0 0 1 0,0 0-92 0,0 0-17 16,0 0-4-16,0 0-1 0,0 0-31 0,0 0-7 16,13-7 0-16,-13 7-1 0,0 0-14 0,0 0-2 15,0 0-1-15,0-8 0 0,-4 4-16 0,-5 4-3 16,-4 0-1-16,4 0 0 0,-4 4-18 0,0-4 10 15,0 0-10-15,-5 0 8 0,5 0-8 0,-5 4 8 16,1-4-8-16,-1 4 8 0,5-1 1 0,0 1 0 16,-9-4 0-16,4 0 0 0,5 4 20 0,5-4 4 15,-6 0 1-15,6 4 0 0,-6 4-21 0,6-8-4 16,8 0-1-16,-13 8 0 0,4-4-8 0,-9 3-11 16,1-3 3-16,-1 8 0 0,1 0 18 0,3-1 4 15,-3 1 1-15,4 4 0 0,0 3 4 0,-1 1 1 0,1-1 0 16,4 1 0-16,1-1 6 0,3 5 2 0,1-9 0 15,-1 1 0-15,5 7-28 0,5-7 0 0,4-1 8 0,-1 1-8 16,1 0 44-16,0-5 6 0,9 5 2 0,-1-4 0 16,5-5-35-16,-4 5-6 0,3-4-2 0,1 0 0 15,5-4-9-15,-5 3-16 0,0 1 4 0,4-4-695 16,9-4-139-16</inkml:trace>
          <inkml:trace contextRef="#ctx0" brushRef="#br0" timeOffset="73393.7833">11669 2777 1958 0,'0'0'43'0,"0"0"9"0,0 0 1 0,0 0 3 0,-4-8-45 0,-1 4-11 16,-3 0 0-16,-1 0 0 0,-4 4 53 0,-1 0 9 16,1 0 2-16,0 4 0 0,0 4 0 0,-5 0 0 15,1 0 0-15,-1 7 0 0,1 1 0 0,-5 0 0 16,0 3 0-16,0 1 0 0,0-1-52 0,9 1-12 16,-5-1 0-16,10 1 0 0,-1-1 0 0,0 1 0 15,5-5 0-15,4 5 0 0,0 3 0 0,0-3 0 16,4-5 0-16,0 9 0 0,1-9 0 0,4 1 0 15,-1-1 0-15,1-3 0 16,4-4-202-16,5-4-43 0,-1 0-9 0,5-4-667 0</inkml:trace>
          <inkml:trace contextRef="#ctx0" brushRef="#br0" timeOffset="75749.3977">14604 2730 1267 0,'13'-15'112'0,"-8"7"-89"16,-5-4-23-16,4 4 0 0,5 0 155 0,0 1 26 0,-9-1 6 15,0 8 1-15,0 0-84 0,0-8-16 0,0 8-3 0,-5-8-1 16,-3 0-84-16,-6 8-8 0,6-3-7 0,-10 6-1 15,-8 1 38-15,-1 8 7 0,-3 4 2 0,-10 7 0 16,-4 0-13-16,0 9-2 0,-4-1-1 0,9 4 0 16,4 0 0-16,4 4 0 0,0-8 0 0,1 8 0 15,8-4-15-15,0-3 8 0,8-1-8 0,1 0 0 16,5-4 15-16,8-3-3 0,0-5-1 0,0-3 0 16,4-5-11-16,5 1 12 0,-1-8-12 0,10 0 12 15,0-4-3-15,-1 0 0 0,-4-8 0 0,9-4 0 16,9-3 23-16,0-5 5 0,-1-3 1 0,5 0 0 15,-4-5-30-15,4-3-8 0,-8-4 0 0,3-4 0 0,-3-4 28 16,3-4 5-16,-3-3 1 0,-1-9 0 0,0 4-24 16,-4-7-10-16,9 0 8 0,-5-1-8 0,-4 5 0 15,5-5 0-15,3 5 0 0,5-1 0 16,-8 5-30-16,-5 3-5 0,0 0-1 0,-1 12 0 0,10 4 36 0,-5 8 0 16,-17 0 0-16,0 7 0 0,0 5 16 0,0 3 9 15,-9 0 3-15,0 1 0 0,-5 3-14 0,5 8-2 16,0 0-1-16,0 0 0 15,-13 8-40-15,9 3-8 0,-1-3-2 0,-4 12 0 0,1-5 63 0,-1 12 12 16,-4 1 2-16,4 7 1 0,5 4-19 0,-5 0-4 16,-4 0-1-16,4 0 0 15,-4-8-4-15,8 4-1 0,-3 4 0 0,-1 4 0 0,0 4 14 0,5 0 4 16,-5-1 0-16,-4 21 0 0,0-9-20 0,4 1-8 16,0-5 8-16,0-3-8 0,0-4 0 0,1 0-9 15,3 3 0-15,1-15 0 16,4 0-165-16,0-7-33 0</inkml:trace>
        </inkml:traceGroup>
        <inkml:traceGroup>
          <inkml:annotationXML>
            <emma:emma xmlns:emma="http://www.w3.org/2003/04/emma" version="1.0">
              <emma:interpretation id="{EC3D9CA9-8F6D-4848-A203-3CD7BFAB9012}" emma:medium="tactile" emma:mode="ink">
                <msink:context xmlns:msink="http://schemas.microsoft.com/ink/2010/main" type="inkWord" rotatedBoundingBox="22038,2738 26330,2531 26405,4104 22113,431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7749.1846">17807 2644 1324 0,'4'-19'59'0,"1"11"12"0,-1 0-57 0,5-3-14 15,0-1 0-15,4-4 0 0,-4 8 92 0,-1 1 16 16,1-1 4-16,0 0 0 0,0 8-39 0,-9 0-7 16,0 0-2-16,8 4 0 0,1 4-51 0,-4 3-13 15,-5 5 0-15,0 0 0 0,0-1 54 0,-5 5 8 16,5 7 2-16,-4 0 0 0,-5 1-52 0,9-1-12 16,-4 0 0-16,4 4 0 0,0 1 0 0,0-5 0 15,4 0 0-15,-4 1 0 0,0-9 40 0,4 4 6 16,1-7 1-16,-1 0 0 0,-4-1-31 0,5-3-7 15,-5-12-1-15,4 12 0 0,-4-12 1 0,0 0 0 16,0 0 0-16,0 0 0 0,0 0-9 0,0 0 10 16,0 0-10-16,0 0 10 0,0-12 39 0,0 0 8 0,0 1 2 15,0-5 0-15,0-4-47 0,0 1-12 0,0-4 0 16,4-5 0-16,1-3 0 0,4 0 0 0,4-4 0 16,0 0 0-16,4 0 0 0,1 3 0 0,8 1 0 15,1 0 0-15,3 0 0 0,1 3 0 0,-5 1 0 0,-4 8 0 16,-4-1-100-1,-1 5-23-15,1 3-4 0,-5 4-922 0</inkml:trace>
          <inkml:trace contextRef="#ctx0" brushRef="#br0" timeOffset="78168.6953">18847 2574 1728 0,'0'0'38'0,"4"-8"8"0,0-3 2 0,-4 3 0 0,0 8-39 0,0-12-9 15,0 4 0-15,-4-7 0 0,-9 3 53 0,4 0 9 16,0 1 2-16,1 3 0 0,-6-4-52 0,6 8-12 16,-10-4 0-16,1 1 0 0,-1 7 0 0,0 0 0 15,-3 4 0-15,-1-1 0 0,-5 5 22 0,5 4 8 16,-4 11 2-16,-5 1 0 0,5-1-16 0,4 1-2 15,0-1-1-15,5 0 0 0,-5 5 7 0,13-1 0 16,4 0 1-16,-3 1 0 0,3-9-21 0,5 1-12 16,5-1 2-16,3-3 0 0,-3-1 10 0,8-3 14 0,-13-12-3 15,18 0-1-15,-1 4-10 0,1-4 0 0,-1-4 0 16,-4-8 0-16,5 1 46 0,-1-5 7 0,-3 0 2 0,3-3 0 16,1-8-37-16,-5 3-7 0,0-3-2 0,5 3 0 15,-5 9-9-15,0-1 0 0,4 1 0 0,-3-1 0 16,3 4 8-16,-4 5 0 0,1-1 0 0,3 4 0 15,1 4-8-15,-10 8-11 0,1-1 3 0,0 5 0 16,4 0 8-16,0 7 0 0,-8 5 8 0,3-1-8 16,6 4 0-16,-6-3 0 0,1 3 0 0,-9 4-1082 15</inkml:trace>
          <inkml:trace contextRef="#ctx0" brushRef="#br0" timeOffset="78699.0992">19443 2508 2188 0,'5'-4'48'0,"-5"4"11"0,4-8 1 0,-4 8 1 0,0 0-49 0,0 0-12 16,0 0 0-16,0 0 0 0,0 0 37 0,0 0 5 15,0 0 1-15,0 0 0 0,-4 8-26 0,-5 4-5 16,5 3 0-16,-5 5-1 0,4-1-1 0,1 9 0 15,0-1 0-15,-1 8 0 0,5-4 34 0,-4 0 8 16,4 4 0-16,-4 1 1 0,-1-1-33 0,5-4-8 16,0 0 0-16,-4-4-1 0,4 1 42 0,4-9 9 15,-4 1 2-15,0-1 0 0,0-3-52 0,0-1-12 16,0-7 0-16,0 4 0 0,0-4 0 0,0-8 0 0,0 0 0 0,0 0 0 16,0 0 0-16,0 0 0 0,0 0 0 0,0 0 0 15,0 0 0-15,0 0 0 0,-4 0 0 0,4 0-10 16,0 0 10-16,-5-8 0 0,-3 0 0 0,8-4 0 15,-5 1 0-15,5-1 0 0,0-4 0 0,5-3 0 16,-5 3 0-16,4-7 0 0,5-4 0 0,-5-5 8 16,5 1-8-16,4 0 0 0,0-12 0 0,9 4 0 15,4 0 0-15,1-4 0 0,-5-4 0 0,13-3 0 0,4 7 0 16,1-4 0-16,4 8 0 0,-5 0 0 16,9 8-47-16,-8 3-13 0,-1 9-4 0,-3 3 0 0,-10 12 52 15,0 4 12-15,-4 4 0 0,-9 4 0 0,0 12 0 0,-8-1 0 16,-1 1 0-16,1 3 0 0,-5 0 0 0,-5 9 0 15,1-5 0-15,-1-4 0 0,1 1 0 0,-5-1 0 16,0 1 0-16,1-5 0 0,-5-7 0 0,-5 3 0 16,0 1 0-16,-8-4 0 0,0-5 0 0,-1 1 0 15,1 0 0-15,-5-4 0 16,-4-4-156-16,5-4-29 0,12 4-6 0,1-4-794 0</inkml:trace>
          <inkml:trace contextRef="#ctx0" brushRef="#br0" timeOffset="77282.9831">17430 2496 1036 0,'39'4'23'0,"-39"-4"5"0,0 0 0 0,0 0 1 0,0 0-29 0,0 0 0 16,-4-16 0-16,4 9 0 0,-5-5 57 0,5 4 6 16,-8-4 1-16,3-3 0 0,1 3 31 0,-1 0 6 15,1 1 2-15,-5-1 0 0,5 0-64 0,4-3-13 16,-5 3-2-16,-3 4-1 0,-1 0-23 0,0 1 8 16,-4-1-8-16,0 4 0 0,-5 0 0 0,5 0 0 15,-4 4 0-15,-5 0 0 0,0 0 0 0,0 0 0 16,-5 0 0-16,1 8 0 0,4 0 33 0,0 3 3 15,-4-3 0-15,4 0 0 0,4 4-7 0,5-1-1 16,0 5 0-16,0-4 0 0,9 7-28 0,-1 5 0 16,5-5 0-16,5 8 0 15,-5 1-15-15,8-5-9 0,1 1-1 0,4-1-1 0,5-4 26 0,-5 1 0 16,9-1 12-16,0 1-4 0,-5-8 4 0,5-1 0 0,0-7 1 16,-4 0 0-16,4-8-5 0,0-4-8 0,-5 1 11 0,5-1-11 15,-4-4 48-15,-1 0 4 0,1 5 0 0,-5-9 0 16,0 0-32-16,0-7-7 0,0 0-1 0,1 3 0 15,-6-3-12-15,1-1 0 0,0 5 0 0,-5-1 0 16,5 9 33-16,-4-1 4 0,-1 0 1 0,5 4 0 0,-5 5-38 16,-4 3 0-16,0 0 0 0,0 0-8 15,9 11-20-15,-5 9-4 0,5 3-1 0,-5 4 0 0,1 5 50 0,-1 3 11 16,-4 4 1-16,0 8 1 16,-4-1-48-16,-1 1-10 0,-3 4-1 0,-6 0-1 15,-3-1 50-15,-1-3 11 0,-4 0 1 0,0 0 1 0,1-4-1 0,-6-1-1 16,1-3 0-16,-5 4 0 0,0-8-39 0,1 1-8 15,-5-5-2-15,0 4 0 0,4-4 29 0,-4-4 5 16,0-3 2-16,0-5 0 0,4 1-18 0,5-1 0 16,4-7-13-16,-5 0 5 0,1-8 0 0,0 3 0 15,8-3 0-15,1 0 0 0,-5-4 23 0,4 0 5 16,9-4 0-16,-4 0 1 0,4-3-5 0,5-5 0 16,4 0-1-16,-4-3 0 0,8 3-1 0,0-8 0 15,9 1 0-15,1-5 0 0,3 1 12 0,1-4 2 16,4-4 1-16,4-5 0 0,0-3-29 0,9 4 0 15,-4-8-8-15,9 4 8 0,-5 0 0 0,4 0 0 0,1 0 8 16,4-3-8 0,-9 3-180-16,9 0-43 0,-1 3-8 0,-12 9-1 0</inkml:trace>
          <inkml:trace contextRef="#ctx0" brushRef="#br0" timeOffset="79314.6214">20610 1868 1728 0,'9'-11'38'0,"4"-5"8"0,5 4 2 0,-1-3 0 0,1 7-39 0,4-12-9 16,0 9 0-16,0-1 0 0,-5 4 81 0,1 0 15 15,-9 5 2-15,-1 3 1 16,-8 0-56-16,5 11-11 0,-5 1-3 0,0 4 0 0,-5 7-29 0,1 4 0 15,0 1 0-15,-5 18 0 0,0 5 48 0,0-4 4 16,1 0 1-16,-1 3 0 0,-4 1-33 0,4 0-8 16,0-8 0-16,-4 3-1 0,0 1 48 0,4-4 9 15,-4-8 3-15,0 4 0 0,0 0-21 0,4-8-4 16,0-11-1-16,-4 3 0 0,4 1-26 0,0-1-6 16,-4-3-1-16,0 3 0 0,0-4-12 0,0 1 0 15,-5-4 0-15,5-5 0 0,4 1 0 0,0-4 0 16,9-8 0-16,0 0 0 0,0 0 0 0,0 0 0 15,0 0 0-15,5-12 0 0,3 4 0 0,-3-11 0 16,8-1 0-16,0-7 0 0,0 0 0 0,5-1 0 16,-5 1 0-16,9-4 0 0,0 4-12 0,-4-5-6 15,3 1-1-15,1 0 0 0,0 8 31 0,0 3 5 16,5-3 2-16,-10 3 0 0,1 8-19 0,-5 1 0 0,9 7 0 16,-5 0 0-16,-4 8 0 0,1 0 0 0,3 0 0 15,-4 7 0-15,-4 1 0 0,4 4 0 0,-4-1 8 16,9 5-8-16,-1-1 0 0,1 5 0 0,-5 3 0 15,-4 4 0-15,-1 0 0 0,1-7 0 0,-4 7 0 0,-10-4 0 16,-4 4-105 0,5 1-19-16,-5-5-3 0,5-4-1 0</inkml:trace>
        </inkml:traceGroup>
        <inkml:traceGroup>
          <inkml:annotationXML>
            <emma:emma xmlns:emma="http://www.w3.org/2003/04/emma" version="1.0">
              <emma:interpretation id="{6D38B20F-7144-4929-91EE-F9745CFE41B4}" emma:medium="tactile" emma:mode="ink">
                <msink:context xmlns:msink="http://schemas.microsoft.com/ink/2010/main" type="inkWord" rotatedBoundingBox="27671,2470 32997,2213 33077,3881 27751,4138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82455.2315">25915 2289 1252 0,'0'0'56'0,"0"0"11"0,0 0-54 0,0 0-13 0,0 0 0 0,0 0 0 16,0 0 132-16,0 0 24 0,0 0 5 0,4 16 1 15,-4 0-51-15,0-1-11 0,0 1-1 0,0 7-1 0,-4 5-33 0,-5-9-6 16,0 4-2-16,0 5 0 0,-4-5-25 0,-4 8-4 16,-5-11-2-16,0 3 0 0,-5 5-13 0,5-5-2 15,-4-4-1-15,0 1 0 0,-1-1-10 0,1-3-14 16,0-4 3-16,4-4 1 16,0 3-161-16,4-3-32 0</inkml:trace>
          <inkml:trace contextRef="#ctx0" brushRef="#br0" timeOffset="83488.3577">26173 2434 1177 0,'0'0'25'0,"-4"8"6"0,-5-1 1 0,5 1 2 15,-5 0-34-15,5 0 0 0,-5 0 0 16,0-5 0-16,5 9 106 0,-1-8 14 0,1 0 4 0,4-4 0 16,0 0-19-16,0 0-3 0,0 0-1 0,0 0 0 15,0 0-36-15,0 0-7 0,9 0-2 0,4 4 0 16,5-4-28-16,-1 0-7 0,1 0-1 0,8 0 0 16,0 0-20-16,1 0 9 0,-5-4-9 0,4 4 0 15,-4-8-12-15,0 8-8 0,-5-4-3 0,1 0-636 16,-1 0-127-16</inkml:trace>
          <inkml:trace contextRef="#ctx0" brushRef="#br0" timeOffset="83274.1265">26217 2196 806 0,'0'0'36'0,"0"0"7"16,0 0-35-16,9 8-8 0,0 0 0 0,4-1 0 0,0 1 92 0,5 4 16 16,4-12 3-16,-9 0 1 15,0 4-26-15,0-4-5 0,0-4-1 0,9 4 0 0,-4 0 24 0,-1-12 4 16,1 8 0-16,-1-4 1 0,1 1-21 0,0-1-4 16,-5 0 0-16,4 0-1 0,5 0-67 0,0 1-16 15,-4 3 0-15,-1 0 0 0,1 4 16 0,4-4-1 16,0 4 0-16,-5 0 0 15,-4 4-59-15,1-4-11 0,-6 4-2 0,-8-4-1 16,0 0-175-16,0 0-35 0,-17 19-8 0,-5-7 0 0</inkml:trace>
          <inkml:trace contextRef="#ctx0" brushRef="#br0" timeOffset="82750.2975">26279 1841 1497 0,'30'-16'133'0,"-21"16"-106"0,-9 0-27 0,13 0 0 0,1 0 56 0,3 0 7 0,-4 4 1 0,0 4 0 15,1 4 16-15,-6 0 4 0,-3-1 1 0,-5 5 0 16,0 3-34-16,-5 1-7 0,-3 3-2 0,-6 1 0 16,1 3-33-16,0 0-9 0,4 1 0 0,1-1 0 15,-6 4 56-15,1-4 6 0,0 1 2 0,4-1 0 16,-4-4-36-16,4 1-8 0,-4-5 0 0,4 1-1 16,5-1-19-16,0-3 8 0,-1-8-8 0,5 3 0 15,-4 1-62-15,4-12-19 0,0 0-4 16,0 0-1-16,0 0-111 15,0 0-23-15,0 0-4 0,-4 0-524 0</inkml:trace>
          <inkml:trace contextRef="#ctx0" brushRef="#br0" timeOffset="83017.2154">26266 1915 1443 0,'0'0'64'0,"8"-12"13"0,1 1-61 0,4-1-16 16,0 0 0-16,1 1 0 0,-1-5 96 0,4 4 16 16,5 1 3-16,0-1 1 0,5 0-72 0,-1 1-13 15,5 3-3-15,-1 0-1 0,-3 0 32 0,3 4 6 0,1-7 2 0,0 7 0 16,-1-4-36-16,-3 4-7 16,-1 0-2-16,5 0 0 0,-5 4-11 0,0-4-3 0,-8 4 0 0,0 0 0 31,-5-4-32-31,0 0-8 0,-9 1 0 0,-4 3-1 0,0 0 33 0,0 0 0 0,0 0 0 0,0 0 0 31,-4-4-109-31,-9 4-15 0,4 0-4 0,0 0 0 0</inkml:trace>
          <inkml:trace contextRef="#ctx0" brushRef="#br0" timeOffset="83827.3363">27117 1474 1728 0,'30'-19'76'0,"-12"11"16"0,0 4-73 0,-1 0-19 16,5 4 0-16,0 0 0 0,-4 4 55 0,3 0 7 0,1 16 2 15,-4-1 0-15,-1 5 11 0,1 3 2 0,0 4 1 0,-1 4 0 16,-8 8-22-16,0 0-5 0,-5 4-1 0,-4 0 0 15,-4 7-14-15,-5 5-4 16,-4 3 0-16,-9 4 0 0,0-3 18 0,-4-1 3 0,-5 1 1 0,-9-1 0 16,-4-4-28-16,1-3-6 0,-1-4 0 15,-9 3-1-15,9-3 3 0,-4-4 1 0,-5 3 0 16,5-3 0 0,-5-4-124-16,5-4-25 0,-5-8-5 0</inkml:trace>
          <inkml:trace contextRef="#ctx0" brushRef="#br0" timeOffset="80899.9598">23142 2118 172 0,'0'0'16'0,"0"0"-16"0,0-4 0 0,0-12 0 15,0 13 172-15,0-13 31 0,-5 4 6 0,5 1 2 16,0-1-83-16,5 0-17 0,-10 4-3 0,5-3-1 16,-4 3-46-16,0 0-9 0,-1-4-1 0,1 8-1 15,-5 1 11-15,5-1 3 0,-5 0 0 0,0-8 0 16,0 8-52-16,-4 0-12 0,0-4 0 0,0 5 0 16,0-1 21-16,0 4 2 0,-5 4 0 0,1-4 0 15,-1 0-23-15,0 0 8 0,-8 0-8 0,0 0 0 16,-1 11 0-16,1-11 8 0,0 8-8 0,-1-4 0 15,1 4 0-15,0-4 8 0,4 7-8 0,-4 1 0 16,4 4 0-16,0-1 9 0,-5 5-9 0,5 3 0 0,1 1 32 16,-1-1 0-16,0 0 0 0,4 5 0 0,-4-5-32 0,0 4-14 15,5 1 1-15,4 3 0 0,-5 4 13 16,5-4 15-16,0 8-3 0,4-4-1 0,4 4-11 0,1 0 0 16,4 4 0-16,4 0 8 0,1 0 20 0,4 4 4 15,-1-8 1-15,6 4 0 0,-1-4-13 0,0-4-2 16,4-4-1-16,-3 0 0 0,8-4 0 0,-5 1 0 15,1-9 0-15,4 1 0 0,-5-9-17 0,1-3 0 16,4 0 0-16,0-4 0 0,-5-4 36 0,5 0 12 16,0 0 4-16,0-12 0 0,0 4-33 0,4-3-7 15,0-1 0-15,-4 0-1 0,0-7-11 0,0 3 0 16,5 1 9-16,-5-5-9 0,-14 1 0 0,1-1 0 16,0 1 0-16,4 3 0 0,-4-7 0 0,-5 3-13 0,-4 4 5 0,0-3 8 15,0 3-9-15,0 1 9 0,-9-5 0 0,5 5 0 16,-9 3 0-16,4 4 8 0,0-4 0 0,-4 5 1 15,0-1-9-15,4 4-12 0,0-4 2 0,1 0 1 16,-5 4 9-16,8-3 0 0,-4-1 8 0,5 0-8 16,0 4 0-16,-5 0 0 0,4-4 0 0,5 8 0 15,0 0 0-15,0 0 0 0,0 0 0 0,0 0 8 16,0 0-8-16,0 0 0 0,0 0 0 0,0 0 0 16,0 0 0-16,0 0 8 0,9 0-8 0,0 0 0 15,-9 0 0-15,13 0 0 0,5 0 0 0,4 4 0 16,-5 0 0-16,5-4 0 0,4 0 0 0,10 0 8 0,7 0-8 15,1 0 0-15,0 0 0 0,0 4 0 16,0 4-144-16,0-4-31 0,0 0-5 16</inkml:trace>
          <inkml:trace contextRef="#ctx0" brushRef="#br0" timeOffset="81202.0021">23642 2297 806 0,'-18'-4'72'0,"18"4"-58"0,0 0-14 0,0 0 0 15,-4-11 156-15,4 11 29 0,0 0 6 0,0 0 1 16,0 0-64-16,13-4-12 0,0 0-2 0,9 0-1 15,9 4-78-15,4-4-16 0,-4 0-3 0,4 4-1 16,4-4 0-16,-3 4 0 0,-1 0 0 0,-5 0 0 16,1 0-24-16,0 0-5 0,-5 0-1 0,-4 0 0 15,-4-7-8-15,-5 3-1 0,0 4-1 0,-13 0 0 16,0 0-47 0,0 0-10-16,0 0-2 0</inkml:trace>
          <inkml:trace contextRef="#ctx0" brushRef="#br0" timeOffset="81408.8016">23743 2570 576 0,'-26'4'25'0,"26"-4"6"0,0 0-31 0,-9 8 0 16,-4-4 0-16,-1 0 0 0,14-4 156 0,0 0 24 16,0 0 6-16,0 0 1 0,-8 4-95 0,8-4-18 15,0 0-4-15,0 0-1 0,0 0 22 0,0 0 4 16,17 0 1-16,1 4 0 0,-1-1-52 0,5-3-9 15,5 0-3-15,-1 0 0 0,5-3-16 0,-1-1-3 16,-3 0-1-16,3 0 0 0,-3 4-12 0,-5 0-16 16,0-4 3-16,0 4-865 0</inkml:trace>
          <inkml:trace contextRef="#ctx0" brushRef="#br0" timeOffset="81734.3121">24844 1751 1497 0,'22'-15'66'0,"-13"11"14"0,0-4-64 0,-1 4-16 0,1 0 0 0,-9 4 0 15,0 0 55-15,0 0 7 0,0 0 2 0,0 0 0 16,0 0 0-16,-13 0 0 0,0 4 0 0,-5 8 0 15,-4 3-52-15,-4 5-12 0,-5 3 0 0,1 12 0 16,-5 1 52-16,-1 6 7 0,-3 5 1 0,4 8 1 16,4-4 5-16,0 7 1 0,1-7 0 0,-1 7 0 0,0-7-3 0,9 7 0 15,5-3 0-15,-1 0 0 16,5-5-72-16,13-3-16 0,4 4-2 16,5-1-1-16,0-3 27 0,4-8 0 0,5 0 0 0,4-4 0 0,0-7-15 0,0-5-1 15,-1-3 0-15,1-9-732 16,5 5-146-16</inkml:trace>
          <inkml:trace contextRef="#ctx0" brushRef="#br0" timeOffset="82183.0333">25173 2013 1670 0,'0'0'74'0,"5"-12"15"0,-1 0-71 0,0 4-18 0,-4 1 0 0,0 7 0 16,0 0 81-16,0 0 13 0,0 0 2 0,0 0 1 15,0 0-28-15,0 0-5 0,0 0-2 0,0 15 0 16,0 5-34-16,0 3-6 0,0 8-2 0,0 1 0 16,5 3-20-16,-5 0 9 0,0 0-9 0,4 4 0 15,-4 0 24-15,4-4-3 0,-8 4 0 0,4-4 0 16,4-4 3-16,-4-4 0 0,0 1 0 0,5-5 0 15,-5 1 3-15,4-5 1 0,1 1 0 0,-5-9 0 16,0 1 4-16,0-12 2 0,0 0 0 0,0 0 0 16,0 0-14-16,0 0-4 0,0 0 0 0,0 0 0 0,0 0-8 15,0 0-8-15,0 0 12 0,13 0-12 0,-4-4 12 16,-1-4-12-16,-3 0 12 0,4-3-12 0,-5-1 16 16,5-7-4-16,-1-1-1 0,1 1 0 0,-4-1-3 0,8-3 0 15,-4-1 0-15,8-3 0 0,-4-4-8 0,5 0 0 16,-1-5 0-16,5-2 0 0,0-5 0 0,5 0 0 15,-5-4 0-15,8 4 0 0,-3 4 16 0,3 0 2 16,-3 4 0-16,-5 0 0 0,4 8-29 0,0-1-5 16,-8 5-2-16,-1 3 0 15,-4 5-89-15,5 7-17 0,-5 0-4 0,0 4-1024 0</inkml:trace>
          <inkml:trace contextRef="#ctx0" brushRef="#br0" timeOffset="84985.7755">27678 2726 1004 0,'0'0'44'0,"0"0"10"0,13 0-43 0,-4 0-11 0,0 4 0 0,-9-4 0 16,0 0 163-16,9 4 30 15,-9-4 7-15,0 0 0 0,4 8-79 0,-4 4-16 0,-9-1-3 0,1 9-1 16,-10 11-59-16,-4-12-12 0,-9 9-2 0,-4 3-1 16,0-4 9-16,-4 1 3 0,-5-1 0 0,4-8 0 31,1 5-127-31,-9-5-26 0,-97 32-5 0,26-24-1 0</inkml:trace>
        </inkml:traceGroup>
      </inkml:traceGroup>
    </inkml:traceGroup>
    <inkml:traceGroup>
      <inkml:annotationXML>
        <emma:emma xmlns:emma="http://www.w3.org/2003/04/emma" version="1.0">
          <emma:interpretation id="{BD4D33EB-FCAF-42B3-8A58-72F8BB1870E3}" emma:medium="tactile" emma:mode="ink">
            <msink:context xmlns:msink="http://schemas.microsoft.com/ink/2010/main" type="paragraph" rotatedBoundingBox="2545,5430 32653,4113 32886,9437 2778,107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F14838-2749-454A-99B2-32AF72D7BCB5}" emma:medium="tactile" emma:mode="ink">
              <msink:context xmlns:msink="http://schemas.microsoft.com/ink/2010/main" type="inkBullet" rotatedBoundingBox="2577,6144 3215,6116 3246,6823 2607,6851"/>
            </emma:interpretation>
            <emma:one-of disjunction-type="recognition" id="oneOf12">
              <emma:interpretation id="interp16" emma:lang="" emma:confidence="0">
                <emma:literal>↳</emma:literal>
              </emma:interpretation>
            </emma:one-of>
          </emma:emma>
        </inkml:annotationXML>
        <inkml:trace contextRef="#ctx0" brushRef="#br0" timeOffset="87138.2441">-2278 5472 1256 0,'0'0'28'0,"9"-8"5"0,0-4 2 0,-5 1 0 0,5-1-35 0,-1-4 0 0,-3 5 0 0,4-1 0 0,-1 0 88 0,-3 0 12 15,-1-3 1-15,-4-1 1 0,5 5-18 0,-5 11-3 16,0 0-1-16,0 0 0 0,0 0-39 0,0 0-8 15,0 0-1-15,0 0-1 0,0 0-31 0,-9 0 0 16,0 0 0-16,-4 3 0 0,4 1 0 0,0 4 0 16,1-4 0-16,-6 0 0 0,6 0 0 0,-1 4 0 15,-4-1 0-15,4-3 0 0,-4 0 0 0,4 0 0 16,-13 0 0-16,13 0 0 0,-8 0 0 0,-1 4 0 16,1-4 0-16,-1 3 0 0,5 1 0 0,-9 0 0 15,9 0 0-15,-9 3 0 0,4 1 0 0,1 0 16 16,-1 3-4-16,-4 5 0 0,5 3-12 0,-1 1 0 15,1 3 0-15,-5 8 0 0,4 0 0 0,-4 0 0 0,5 8 0 16,4-4 0-16,8 0 0 0,-4-4 0 0,9 0 0 16,5 1 0-16,-1-5 0 0,9-4 0 0,-4-4 0 0,4-3 0 15,0-4 0-15,5-5 0 0,-5-3 0 0,5-4 0 16,-1-4 0-16,10-4 0 0,-14-8 11 0,13 1-11 16,-8-5 14-16,3 0-4 0,6-7-1 0,-5 4 0 15,0-9 8-15,-5 5 2 0,1-4 0 0,4-5 0 16,-5 1 4-16,-4-4 1 0,9 4 0 0,-4 0 0 15,-5-1-24-15,0 1 0 0,0 4 0 0,1 0 0 16,-10-1 0-16,0 9 8 0,1-1 0 0,-1 9 0 0,-4-1 0 16,-4 4 1-16,4 8 0 0,0 0 0 0,0 0 8 15,-5 8 2-15,1 0 0 0,0 3 0 0,-5 1-11 0,4 4-8 16,1-1 12-16,4 1-12 0,-4-4 8 0,8 3-8 16,-4 5 0-16,9-1 0 0,0 1 0 0,-1-1 0 15,5 9 0-15,1-1 0 0,-1 0 0 0,4 0 0 16,-8 1 0-16,4-1 0 0,5 4-12 0,-5 0-10 15,5 1-2-15,-1-5-674 16,-4-4-135-16</inkml:trace>
      </inkml:traceGroup>
      <inkml:traceGroup>
        <inkml:annotationXML>
          <emma:emma xmlns:emma="http://www.w3.org/2003/04/emma" version="1.0">
            <emma:interpretation id="{7239C1EA-69B3-46AA-B077-75FB5B043430}" emma:medium="tactile" emma:mode="ink">
              <msink:context xmlns:msink="http://schemas.microsoft.com/ink/2010/main" type="line" rotatedBoundingBox="4881,5327 32528,4118 32597,5712 4951,6921"/>
            </emma:interpretation>
          </emma:emma>
        </inkml:annotationXML>
        <inkml:traceGroup>
          <inkml:annotationXML>
            <emma:emma xmlns:emma="http://www.w3.org/2003/04/emma" version="1.0">
              <emma:interpretation id="{92C81F2E-76EA-4695-9F47-2C4841EB053B}" emma:medium="tactile" emma:mode="ink">
                <msink:context xmlns:msink="http://schemas.microsoft.com/ink/2010/main" type="inkWord" rotatedBoundingBox="4884,5396 9435,5197 9497,6632 4947,683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8063.3556">34 5273 230 0,'0'0'20'0,"4"-8"-20"16,1-4 0-16,-5 12 0 0,4-7 231 0,-4-1 41 16,0 8 9-16,-4-4 2 0,-1-4-153 0,1 0-30 15,0 4-7-15,-5 0-1 0,-4 1-64 0,0 6-12 16,4 5-4-16,-9-4 0 0,1 0-12 0,-5 0 0 16,0 4 8-16,0 3-8 0,-4 1 14 0,-1 0 0 15,1 7 0-15,-5 1 0 0,5-1 7 0,0 5 2 16,-1-5 0-16,1 5 0 0,4-1-11 0,4 0-3 15,5 1 0-15,0-5 0 0,0-3-9 0,13 3 0 16,-4-3 0-16,8 0 0 0,5-5 0 0,4 5-12 16,0-4 2-16,9-1 1 0,0-3 9 0,4 0 11 15,1 0-3-15,8 0 0 0,0-1-8 0,0 1-11 16,4 0 3-16,1 0 0 0,-1-4 8 0,-4 3 11 16,1 1-3-16,-10 4 0 0,-4 0-8 0,-9-1 0 15,0-3 0-15,-4 8 0 0,-9-5 11 0,4 9 0 16,-4-4 0-16,0 3 0 0,-13 1 41 0,0 3 8 15,-9 0 1-15,0 1 1 0,0-13-35 0,-4 5-7 16,-5 4-2-16,5-1 0 0,-1-7-5 0,6-1-1 0,-6 1 0 16,5 0 0-16,0-8-12 0,5 4-8 0,-1-8 8 0,5 0-13 15,-4 0-122 1,8-4-24-16,-4-4-5 0</inkml:trace>
          <inkml:trace contextRef="#ctx0" brushRef="#br0" timeOffset="88467.5061">780 5515 1209 0,'0'0'108'0,"-4"0"-87"16,-1-4-21-16,5 4 0 0,0 0 60 0,0 0 7 16,0 0 1-16,0 0 1 0,0 0-5 0,-4 8-2 15,-5 3 0-15,0 5 0 0,0 3-25 0,5 1-5 16,4 3 0-16,-4 5-1 0,-5-5-18 0,9 4-3 16,4-3-1-16,1 3 0 0,-5-4 7 0,0 1 2 15,4-5 0-15,5 1 0 0,4-5 15 0,-4-3 3 16,-5 0 1-16,5-4 0 0,0-1-13 0,-1-3-2 15,1-8-1-15,0 0 0 0,4-3-7 0,0-1-2 16,-4 0 0-16,0-4 0 0,-5-3 15 0,1-1 2 16,3-3 1-16,1-5 0 0,-4 1-21 0,3-1-9 0,-3-3 8 15,4 4-8-15,-1-5 9 0,1 1-9 0,4 0 10 16,5 3-10-16,-1-3 0 0,1 4 0 0,4-1 0 0,-5 1 0 16,5 0-17-16,0 3-7 0,-9 1 0 0,5-1-964 15</inkml:trace>
          <inkml:trace contextRef="#ctx0" brushRef="#br0" timeOffset="89035.3183">1556 4809 1267 0,'9'-8'112'0,"0"-4"-89"16,0-3-23-16,-5 7 0 0,5-4 122 0,0 8 20 15,-9 4 4-15,0 0 1 0,0 0-92 0,0 0-19 16,0 12-3-16,0 4-1 0,0 3 0 0,-5 4 0 15,5 5 0-15,-4 7 0 0,0 4-4 0,4 4-2 16,-5 7 0-16,5 1 0 0,0 4-4 0,5 3-1 16,-5 1 0-16,4 3 0 0,0-7 13 0,1-5 2 0,-1 1 1 0,1-4 0 15,-1-8-20-15,0 0-4 0,-4-4-1 16,5-4 0-16,-5-3 23 0,-5-5 4 0,5-4 1 16,-4 1 0-16,0-4-29 0,-5-5-11 0,4-3 8 0,-3-4-8 15,-1 0 12-15,9-4-2 0,0 0-1 0,0 0 0 16,0 0-9-16,0 0 0 0,0 0 9 0,4-16-9 15,1-3 0-15,3-1 0 0,1 5 0 0,4-5-8 16,0-3-4-16,5 3 0 0,4-7 0 0,0 4 0 16,0-5-14-16,9 1-3 0,-5 4-1 15,5-1 0-15,-1 9 13 0,-8-1 2 0,5 4 1 0,-1 8 0 0,-4 4 14 16,0 4-11-16,-5 4 11 0,1 0-10 0,-5 4 10 16,0 3 0-16,-4-3 8 0,-5 7-8 0,-4 1 12 15,-4-1-3-15,-5 1 0 0,0 3 0 0,-8-3 2 0,-5 3 0 16,0 4 0-16,0-7 0 0,-4-1-11 0,-5 1 10 15,0-1-10-15,1 1 10 16,-6-4-31-16,6-5-7 0,-5-3 0 0,0 4-1 16,-5-4-139-16,5-5-28 0,0-3-6 0,13-3-1 0</inkml:trace>
          <inkml:trace contextRef="#ctx0" brushRef="#br0" timeOffset="89394.332">2802 5066 1152 0,'0'0'51'0,"0"0"10"0,-8-4-49 0,-5 4-12 0,-5 0 0 0,-4 4 0 15,0 0 144-15,0 0 25 0,-4 0 6 0,0 4 1 16,-1 3-128-16,1 1-26 0,4 0-5 0,0-1-1 15,4 5 12-15,1-4 3 0,4 3 0 0,0 1 0 16,4 0-2-16,4 3 0 0,1-7 0 0,0 3 0 16,4 5-2-16,4-1-1 0,0 5 0 0,1-1 0 15,-1-3 7-15,5 3 2 0,-5-3 0 0,1 3 0 0,-5 0 2 0,4-3 1 16,1-1 0-16,-5 5 0 16,-5-5 0-16,1 1 0 0,-5-5 0 0,5 1 0 0,-5-4 6 15,4-1 2-15,-3 1 0 0,3-4 0 0,1 4-30 16,-5-5-7-16,5-3-1 0,4-4 0 15,-5 8-38-15,1-4-8 0,-5 0-2 0,5 0-749 16,-5-4-151-16</inkml:trace>
          <inkml:trace contextRef="#ctx0" brushRef="#br0" timeOffset="90054.8921">2802 5538 1400 0,'0'0'62'0,"0"0"13"0,18 0-60 0,0 0-15 0,4 0 0 0,8-4 0 16,-3 4 65-16,3-8 11 0,1 4 1 0,0-3 1 15,4-5-25-15,-5-4-5 0,-3 1 0 0,8-1-1 16,-9-3-15-16,1-1-2 0,-1-3-1 0,-4 3 0 15,0-3 11-15,0 3 3 0,-5-3 0 0,-4 0 0 16,-4-1-1-16,0 1 0 0,0 3 0 0,-1 1 0 16,-8-1-16-16,5 5-3 0,-5-1-1 0,0 0 0 15,0 5-11-15,-5-1-3 0,5 4 0 0,-4 0 0 16,0 1-8-16,4 7 8 0,-9-4-8 0,0 4 8 16,-4 0-8-16,0 0 0 0,4 4 0 0,-4 3 0 0,0 5 0 0,0 8 0 15,-1-1-9-15,1 5 9 0,0 3 0 0,-4 4 0 16,3 4 0-16,1 4 0 0,0 4 0 15,0-4 0-15,0 0 0 0,4 0 0 0,0 0 0 0,5-4 0 16,4 0 0-16,0 0 0 0,0-7 0 0,9-1 0 16,-5 0 0-16,5-3 0 0,0-9 0 0,4 1 0 15,0-8 0-15,4-1 9 0,5 1 0 0,0-4 0 16,5-4 0-16,-1-4 0 0,0-4 2 0,5-3 0 16,0-1 0-16,-1-4 0 0,-8-3-2 0,5-1 0 15,-1-3 0-15,-4-4 0 0,-5-1 12 0,5-3 3 16,-4 0 0-16,-1-12 0 0,-3-4-15 0,3-3-9 15,-4-5 12-15,5-7-12 0,-5-1 34 0,5 1 0 16,-5-4 0-16,4-12 0 0,-4 0-21 0,5-4-4 16,4 8-1-16,-4-1 0 0,-5 9-8 0,4 8 0 15,-4 11 0-15,5 4 0 0,-9 12 0 0,4 7 0 0,-9 9 0 16,1 7 0-16,-5 8 0 0,0 0 0 0,-5 16 0 0,5 11 0 31,-9 8-20-31,1 8-5 0,-1 4-2 0,0 7 0 0,0 1 37 0,-4 3 7 0,0-7 2 0,4 8 0 16,-4-5-9-16,4 1-2 0,5-1 0 0,-5 1 0 15,9-4 4-15,-4 3 0 0,4-7 0 0,0 0 0 16,0-4-12-16,0 0 0 0,4-8 0 0,5 0 0 16,-5-4 0-16,5-4 0 0,-4-3 0 0,3-5 0 15,-3-7-171-15,-1 0-36 16</inkml:trace>
          <inkml:trace contextRef="#ctx0" brushRef="#br0" timeOffset="90367.2171">3083 4883 1594 0,'0'0'71'0,"9"-4"14"0,0-4-68 0,0-4-17 0,4 5 0 0,9-1 0 15,0-4 128-15,8 4 23 0,1-3 4 0,13-1 1 16,0 4-74-16,8-7-14 0,1 3-4 0,8 0 0 16,1 0-40-16,-5 1-8 0,9-1-1 0,-5 4-1 31,5 0-32-31,-5 1-6 0,1-1-2 0,-1-4-681 0,-8 8-136 0</inkml:trace>
          <inkml:trace contextRef="#ctx0" brushRef="#br0" timeOffset="-1.65546E8">4101 4703 1267 0,'0'0'112'0,"0"0"-89"0,0 0-23 0,0 0 0 16,0 0 36-16,0 0 2 0,0 0 1 0,4 4-438 15,1 4-87-15</inkml:trace>
        </inkml:traceGroup>
        <inkml:traceGroup>
          <inkml:annotationXML>
            <emma:emma xmlns:emma="http://www.w3.org/2003/04/emma" version="1.0">
              <emma:interpretation id="{460AEEA9-E4F9-4E77-AC92-18FB4FB214A4}" emma:medium="tactile" emma:mode="ink">
                <msink:context xmlns:msink="http://schemas.microsoft.com/ink/2010/main" type="inkWord" rotatedBoundingBox="10463,5162 12809,5060 12874,6534 10527,663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1804.8967">7471 4263 403 0,'0'0'36'0,"0"0"-36"16,0 0 0-16,0 0 0 0,0 0 188 0,0 0 32 15,0 0 5-15,0 0 2 0,0 0-71 0,0 0-13 16,0 0-3-16,-9 8-1 0,0-1-37 0,-4 5-7 15,0 0-2-15,-5-1 0 0,1 9-30 0,-1-1-7 16,-4 9 0-16,5-1-1 0,-5 0-55 0,0 5-18 16,4-1 0-16,-4 4 0 0,-4 0 18 0,0 0 0 15,-1 4 0-15,1-4-976 0</inkml:trace>
          <inkml:trace contextRef="#ctx0" brushRef="#br0" timeOffset="91385.6427">5150 4953 1407 0,'0'0'31'0,"4"-12"6"0,0-7 2 0,1 3 1 0,-1 1-32 0,1 7-8 0,-1 0 0 0,-4 8 0 16,9 0 94-16,0 4 18 15,-1 4 3-15,5 3 1 0,1 5-34 0,-1 7-6 0,-4 5-2 0,4-1 0 16,-5-4-9-16,1 9-1 0,0-1-1 0,4 0 0 16,-8 4-13-16,8-4-2 15,0-3-1-15,-4-1 0 0,-1 0-19 0,6 4-3 0,-1 1-1 0,0-5 0 16,5 0 12-16,-5-3 1 0,0 3 1 0,0 0 0 15,0 1-30-15,0 3-8 0,0-8 0 0,1 4 0 16,-1-3-10-16,-4 3-6 0,-1-3-2 0,-3-1 0 16,4 0 66-16,-5 1 12 0,5-1 4 0,-9-3 0 15,4-1-52-15,-4-3-12 0,0-5 0 0,0 1 0 16,4-4 0-16,-4-8 0 0,0 0 0 0,0 0 0 16,9 8 0-16,-9-8 0 0,0 0 0 0,0 0 0 15,13-4 8-15,1 4-8 0,-6 0 11 0,5-8-11 16,1 4 17-16,-6-4-3 0,1 1-1 0,0-1 0 0,-9 8-13 15,13-4 0-15,-4-4 0 0,0 0-10 0,-9 8 18 16,4-8 3-16,5 1 1 0,-5-5 0 0,1 0-12 0,3 1 0 16,-3-1 0-16,-1-4 0 0,1-3 9 0,3-1 3 15,1-3 1-15,4-1 0 0,0-7-4 0,5-4-1 16,-5-4 0-16,9-4 0 0,4-4-8 0,1-3 0 16,3-9 0-16,6 5 8 0,-1-1-8 0,0 0 0 15,0 9 0-15,0-5 0 0,-4 8 0 0,-1-4-16 16,1 4 4-16,-9 0 1 15,0 8-37-15,-9 4-7 0,-4 8-1 0,0 3-804 16,-9 9-160-16</inkml:trace>
        </inkml:traceGroup>
        <inkml:traceGroup>
          <inkml:annotationXML>
            <emma:emma xmlns:emma="http://www.w3.org/2003/04/emma" version="1.0">
              <emma:interpretation id="{B3D1DDC8-A823-4B0C-BED0-6C483B7FCF86}" emma:medium="tactile" emma:mode="ink">
                <msink:context xmlns:msink="http://schemas.microsoft.com/ink/2010/main" type="inkWord" rotatedBoundingBox="14064,4926 15512,4863 15576,6330 14128,6393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94172.2876">9515 5000 864 0,'0'0'76'0,"0"0"-60"16,0 0-16-16,0 0 0 0,0 0 92 0,4 0 16 15,10 0 4-15,3 0 0 0,5 0-39 0,4-4-7 0,5 4-2 0,4 0 0 16,0-4 40-16,5 0 7 0,-1 0 1 0,1 0 1 16,4 4-78-16,-5-4-16 0,1 1-3 0,-1-5-878 15</inkml:trace>
          <inkml:trace contextRef="#ctx0" brushRef="#br0" timeOffset="93967.4207">10068 4719 1152 0,'4'-8'102'0,"9"0"-82"15,-4-3-20-15,4-1 0 0,-4 0 131 0,4-3 21 16,-4 3 5-16,0 0 1 0,4 1-52 0,-9-1-10 16,5 0-3-16,-5-3 0 0,-4-1-43 0,5-3-9 15,-1 3-1-15,1-4-1 0,-5 1-39 0,0-4 0 16,-5-1 0-16,5 1 0 0,0-1 35 0,0 1 5 15,-4 0 2-15,-5-1 0 0,5 1-26 0,-1-1-6 16,-3 1-1-16,-1 0 0 0,-4 3 1 0,8 1 0 16,1 3 0-16,-1 0 0 0,1 1-10 0,0 3 0 0,-1-3 0 0,1 3 0 15,-5 4 0-15,0 0 0 0,5 0 0 16,-9 5 12 0,4-5-40-16,0 8-8 0,-4 0-2 0,4 4 0 0,-4 3 15 0,-4 1 3 0,3 0 1 15,1 8 0-15,-4-1 19 0,4 9-12 0,4-1 12 0,-4 0-10 16,-1 5 10-16,6 7 0 0,-1 0 0 0,0 8-8 15,0 4 8-15,5-1 16 0,0 5-4 0,4 4-1 16,0 3 9-16,0 1 3 0,4-1 0 0,5 1 0 16,-5-1 13-16,5 1 4 0,0-9 0 0,-1 9 0 15,-3-1 11-15,-1-3 2 0,1-4 1 0,-1 3 0 0,-4-7-54 16,0 0-10-16,-4-4-2 0,-1 0-1 0,-4-8 13 16,1 0 0-16,-5-4 0 0,-1-4-774 15,-3-3-152-15</inkml:trace>
          <inkml:trace contextRef="#ctx0" brushRef="#br0" timeOffset="93516.0984">9059 4871 1335 0,'0'-15'59'0,"0"15"13"0,4-8-58 0,0 0-14 15,1 0 0-15,-5-4 0 0,4 5 52 0,1-1 8 16,-5 8 2-16,4-8 0 0,-4 8 3 0,0 0 1 16,0 0 0-16,0 0 0 0,0 0-25 0,0 0-5 15,-9 0 0-15,-4 4-1 0,0 4 1 0,0 3 1 16,-9 1 0-16,0 8 0 0,-4 7 14 0,4 0 2 16,-5 4 1-16,1 5 0 0,-5 3-18 0,5 0-3 15,8 0-1-15,1 3 0 0,-1-3-19 0,10-3-4 16,8-1-1-16,4-4 0 0,5-4-8 0,4-3-11 15,4-1 3-15,5-4 0 0,0-3 32 0,5 0 8 0,8-9 0 16,-5-3 1-16,6-4-25 0,-1 0-8 0,0-4 0 16,-5 1 0-16,1-5 0 0,-5 0 0 0,1-8 0 15,-10 5 0-15,1-9 0 0,-1 5 0 0,-3-5 0 0,-6-3 0 16,1-5 0-16,-4-3 0 0,3-4 0 16,-8 0 0-16,0 0 10 0,0-4-2 0,0 0 0 15,-4 4 0-15,0 4-8 0,-5-1 0 0,4 1 0 0,-8 0 0 16,4 8 0-16,1-1-11 0,-1-3 3 15,0 7 0-15,0 9-29 0,-4 3-6 16,4 8-1-16,1 4-666 0,-1 7-134 0</inkml:trace>
        </inkml:traceGroup>
        <inkml:traceGroup>
          <inkml:annotationXML>
            <emma:emma xmlns:emma="http://www.w3.org/2003/04/emma" version="1.0">
              <emma:interpretation id="{1E2CF479-D3DB-4B21-974A-CDF048E0F580}" emma:medium="tactile" emma:mode="ink">
                <msink:context xmlns:msink="http://schemas.microsoft.com/ink/2010/main" type="inkWord" rotatedBoundingBox="17523,5005 18868,4947 18927,6310 17583,636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94947.5221">12187 4263 1090 0,'0'0'48'0,"0"0"11"0,0-8-47 0,0 8-12 0,9-8 0 0,-9 8 0 15,0 0 114-15,0 0 21 0,13 0 4 0,0 4 1 16,-13-4-40-16,13 12-8 0,0-1-2 16,5 9 0-16,4 3-21 0,-5 1-4 0,1 7-1 0,4 4 0 15,0 0-5-15,-5 4-2 0,5 0 0 0,-4 4 0 16,-1 8-31-16,1-1-6 0,-5-3-2 0,5 4 0 15,-10-4 37-15,6 0 7 0,-6-1 2 0,5-3 0 16,-8 0-52-16,-1 0-12 0,5-4 0 0,-5 4 0 16,-4-4 49-16,5 0 7 0,-1-4 2 0,-4 4 0 15,0 0-35-15,0-4-7 0,0-4-2 0,0 1 0 16,0-5-6-16,0-4 0 0,0 1-8 0,-4-5 12 0,4-3-12 0,4-5 8 16,-4 1-8-16,0-4 0 0,5 4 12 0,-5-12-4 15,4 4-8-15,-4-4 12 0,0 0 0 0,0 0 0 16,0 0 0-16,9-4 0 0,-1 0 1 0,-8 4 0 15,0 0 0-15,9-8 0 0,0-4 1 0,-5 1 0 16,-4-1 0-16,5 4 0 0,-1-4-14 0,1 1 0 16,-5-1-12-16,4-4 12 0,-4 5 0 0,4-1 0 15,1-4 0-15,-1 5 0 16,1-5 0-16,-1-3 0 0,0-1 0 0,5 1 0 0,0-5 0 0,0-3 8 16,4 0-8-16,9-16 0 0,0 4 0 0,0-4 0 15,4 0 0-15,0-8 0 0,5 4 0 0,0 1 0 16,-1-5 0-16,5 0 0 0,-4 4 0 0,0 1 8 15,-5-1-8-15,5 0 0 0,-5 4 0 0,1 8 0 16,-6 0 0-16,1 4 0 0,0-4 0 0,5 7 0 16,-1-3 0-16,9 0 0 0,0 4-12 0,0-5-1 0,0 5-1 15,-4 0 0 1,0-1-27-16,4 1-6 0,-9 4-1 0,-8 3 0 16,-5 9-212-16,-9 7-44 0</inkml:trace>
        </inkml:traceGroup>
        <inkml:traceGroup>
          <inkml:annotationXML>
            <emma:emma xmlns:emma="http://www.w3.org/2003/04/emma" version="1.0">
              <emma:interpretation id="{6587D8F8-523B-4BD4-9229-F73CBBDDAE1E}" emma:medium="tactile" emma:mode="ink">
                <msink:context xmlns:msink="http://schemas.microsoft.com/ink/2010/main" type="inkWord" rotatedBoundingBox="20774,4671 21616,4634 21675,5995 20834,603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6202.3454">15587 4458 1263 0,'44'-8'56'0,"-31"12"12"0,-13-4-55 0,-4 8-13 16,-1 7 0-16,1 9 0 0,-5 3 55 0,-4 8 8 15,0 4 1-15,4 8 1 0,-4 4-37 0,4 3-7 16,-4 1-1-16,4-5-1 0,0 1 9 0,1-4 3 16,3 0 0-16,-4-4 0 0,5 0 8 0,0-4 1 15,-1-12 1-15,1-4 0 0,4 1-5 0,0-9 0 16,0 1-1-16,0-16 0 0,0 0 11 0,0 0 2 16,9 0 1-16,4 0 0 0,0-4 3 0,0 0 1 15,0-12 0-15,9 1 0 0,9-9-20 0,0 1-4 16,8-20-1-16,1 4 0 0,3-4-28 0,6 4 0 15,-5-8 0-15,8-3 0 0,-8 3 14 0,0 0-3 16,4 4-1-16,1 4 0 0,-6 8-10 0,-3 0-14 16,-9 7 3-16,-5 5 1 0,-4 3 10 0,-5 9 16 15,-3 3-4-15,-6 4-1 0,1 0-11 0,-9 0 10 16,4 11-10-16,1 5 10 0,-5 0-10 0,0 3 0 0,0 4 9 16,-5 1-9-16,1-1 40 0,0-3 4 0,4 3 1 15,-9-3 0-15,5-1-45 0,-1 1 0 0,5-9 0 0,-4 5-13 16,-1-8 13-16,5 3 8 0,-8-3 0 0,-1-4-8 15,4 4 35-15,-8-4 0 0,0 4 0 0,-4-4 0 16,-5-1-25-16,0 1-10 0,0 0 8 0,-5-4-8 16,1 4-76-16,-5-4-20 15,1-4-4-15,-5 0-665 0,0-3-134 0</inkml:trace>
          <inkml:trace contextRef="#ctx0" brushRef="#br0" timeOffset="96323.0918">15789 3955 1209 0,'4'-8'108'0,"-4"-4"-87"16,5-3-21-16,-1-1 0 0,0 0 171 0,1 1 29 15,4 7 7-15,-5 4 1 16,-4 4-269-16,0 0-54 0,17-4-10 0,-17 4-3 0</inkml:trace>
        </inkml:traceGroup>
        <inkml:traceGroup>
          <inkml:annotationXML>
            <emma:emma xmlns:emma="http://www.w3.org/2003/04/emma" version="1.0">
              <emma:interpretation id="{A17777CD-71AE-42A3-838C-17B2118E0E34}" emma:medium="tactile" emma:mode="ink">
                <msink:context xmlns:msink="http://schemas.microsoft.com/ink/2010/main" type="inkWord" rotatedBoundingBox="23981,5066 24858,5027 24883,5590 24006,5628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97370.3014">19404 4512 576 0,'0'0'51'0,"4"-7"-41"0,-4-5-10 0,5 0 0 0,-1-3 156 0,-4-1 28 15,4 4 7-15,-4-3 1 0,-4-1-91 0,4 0-17 16,-4 1-4-16,-1 3-1 0,-3 0-24 0,-1 1-5 16,-4-1-1-16,-1 0 0 0,-3 1 0 0,-1-1 0 15,-4 0 0-15,0 4 0 0,-4 1-27 0,4 3-6 16,-9-4 0-16,1 4-1 0,3 0 32 0,-8 8 6 15,0-4 2-15,-4 4 0 0,-1 4-39 0,-4 7-7 16,5 1-1-16,-5 3-8 0,5 5 8 0,3-1-8 16,1 8 0-16,5 5 0 0,3-5 8 0,10 0-8 15,-1 4 0-15,9 0 0 0,5-4 0 0,4 1 0 16,4-5 0-16,5-4 0 0,-4 1 0 0,8-9 0 16,0 1 0-16,9-8 0 0,0-1 0 0,0-3 10 15,0-4-10-15,4-7 8 0,0-1 3 0,5-4 0 0,-5 0 0 16,5 1 0-16,0-5 9 0,4-3 3 0,0-5 0 15,0-3 0-15,-4 3-8 0,4-3-2 0,0 0 0 16,0 0 0-16,0 3-3 0,-4 1-1 0,-5 3 0 0,-4 5 0 16,0 7 47-16,-4 0 8 0,-10 4 3 0,1 0 0 15,-9 4-54-15,0 0-13 0,0 0 0 0,13 12 0 16,-4 4 0-16,4 3 0 0,0-3 0 0,-4 7 0 16,0 0 0-16,0 1 0 15,-5 3 0-15,5-3 0 0,0 3 0 0,-1 4 0 0,6-4 0 0,-6 5 0 16,6-5-100-16,3 8-22 0,-4-4-5 15</inkml:trace>
        </inkml:traceGroup>
        <inkml:traceGroup>
          <inkml:annotationXML>
            <emma:emma xmlns:emma="http://www.w3.org/2003/04/emma" version="1.0">
              <emma:interpretation id="{2DE25700-3F51-483E-A12C-2ABA99CC9A4A}" emma:medium="tactile" emma:mode="ink">
                <msink:context xmlns:msink="http://schemas.microsoft.com/ink/2010/main" type="inkWord" rotatedBoundingBox="26942,4517 32534,4273 32594,5635 27002,588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99233.0235">23129 4813 1324 0,'0'0'118'0,"0"0"-94"15,0 0-24-15,13-8 0 0,0-4 43 0,0 4 4 16,0-3 1-16,1 3 0 0,3-4-1 0,-4 0 0 16,-4-3 0-16,9-1 0 0,-5 1-24 0,4 3-5 15,1-4-1-15,-1-3 0 0,1 7 26 0,4-3 5 16,0-5 0-16,4-3 1 0,-4 3-32 0,0 1-6 15,0-1-2-15,0 1 0 0,0-5-9 0,-5 5 8 16,1-9-8-16,-1 9 8 0,-3-1-8 0,-6 1 0 16,-3-1 0-16,-5-3 8 0,4 4 0 0,-4-1 0 15,-4 1 0-15,-1 3 0 0,-8-4 17 0,4 9 3 16,-4-5 1-16,4 1 0 0,-8 3-9 0,8 4-1 16,0-4-1-16,1 9 0 0,-1-5-18 0,0 4 0 15,-4 4 8-15,4 0-8 0,0 0 0 0,1 4 0 16,-1 4 8-16,-4 3-8 0,4 1 10 0,0 4-2 15,0 3 0-15,-4 0 0 0,4 9-8 0,1-5 8 0,3 4-8 0,1 1 8 16,-1 7 12-16,1-4 3 0,4 4 0 16,4 0 0-16,1 0-6 0,-1-3-1 0,1-5 0 0,8 4 0 15,0 0-6-15,0-3-2 0,5-1 0 0,4-4 0 16,4-3-59 0,0-1-12-16,-8-3-2 0,-1-8-1 0</inkml:trace>
          <inkml:trace contextRef="#ctx0" brushRef="#br0" timeOffset="99547.0113">23914 4321 1324 0,'0'0'59'0,"4"-4"12"0,1-3-57 0,-1-1-14 16,1 0 0-16,-1 0 0 0,-4 8 85 0,9-4 15 15,-9 4 2-15,9 0 1 0,-9 0-34 0,8 4-6 16,1 4-2-16,-5 4 0 0,1 3-39 0,-1 5-8 15,-4-1-2-15,0 9 0 0,0 3 27 0,0 0 5 16,0-4 0-16,5 4 1 0,-5 1-21 0,0-5-4 16,4-4 0-16,-4 1-1 0,4-1 36 0,-4-3 7 15,5-9 2-15,-5 5 0 0,0-8-36 0,0-8-6 16,4 8-2-16,-4-8 0 0,0 0 4 0,0 0 1 16,0 0 0-16,0-8 0 0,5-8 0 0,-1 4 0 15,-4 1 0-15,4-5 0 0,-4-3-9 0,5-5-3 0,-1 1 0 16,0-4 0-16,1 7-25 0,4-7-6 0,-1-4-1 15,6 3 0-15,-1 5 19 0,9-1 0 0,4 1 0 16,5-4 0-16,-1 3 0 0,1 1 0 0,4-4 0 16,0 3 0-1,0 5-157-15,1 3-28 0,-6-3-6 0</inkml:trace>
          <inkml:trace contextRef="#ctx0" brushRef="#br0" timeOffset="98753.539">21637 4477 1407 0,'9'-35'62'0,"4"20"14"0,0-1-61 0,9-4-15 0,0-3 0 0,9-4 0 15,-1 7 86-15,1-3 14 0,4-1 4 0,5 5 0 16,-5-4-32-16,0 7-7 0,0 4-1 0,-4 1 0 0,-5 7-64 15,0-4-11-15,-4 8-3 0,-4 0-1 16,-1 0 15-16,1 8 0 0,-9 0 0 0,0 3 0 16,-1 1 25-16,-3 3 8 0,3 5 2 0,-3 3 0 0,-5 1-5 0,-5 7-1 15,5 4 0-15,-4 4 0 0,0-4-29 0,-5 20-18 16,5-5 2-16,-5 1 1 0,9-8 15 16,-5 0 0-16,10-4 9 0,-1-8-9 0,1 0 12 0,-1-11-3 15,9-1-1-15,-4-3 0 0,4-8 47 0,0-4 9 16,5 0 1-16,-1-1 1 0,1-3-35 0,-5-3-7 15,0-5-2-15,0 0 0 0,-4 0 8 0,4 0 2 16,5-3 0-16,-5-1 0 0,-4-4-3 0,-1 5 0 16,10-9 0-16,-5 5 0 0,0-1-9 0,1 0-1 15,-6-7-1-15,5-4 0 0,5 7-18 0,0-7 10 16,-1 0-10-16,1-1 8 0,4-3-8 0,0 0 0 16,4 0 0-16,0-4 8 0,0 7-8 0,10-3 0 15,-1-4-10-15,4 4 10 16,5 3-36-16,-4-3-2 0,3-4 0 0,1 4 0 15,0 0-140-15,0 4-28 0,-9-1-6 0,5 9-752 0</inkml:trace>
          <inkml:trace contextRef="#ctx0" brushRef="#br0" timeOffset="99864.4817">24831 4208 1728 0,'0'0'38'0,"0"0"8"0,0 0 2 0,9-4 0 0,0-3-39 16,-1-1-9-16,5 0 0 0,5 4 0 0,8 0 53 0,-4 0 9 15,5-4 2-15,3 5 0 16,1-5 0-16,8 8 0 0,5-4 0 0,-4 0 0 0,-1 4-52 0,1-4-12 0,-5 4 0 16,4 0 0-16,-8-4 0 0,0 0 0 15,-9 4 0-15,4-8 0 16,-8 5-202-16,-5-1-43 0,0-8-9 0,-13 0-2 0</inkml:trace>
          <inkml:trace contextRef="#ctx0" brushRef="#br0" timeOffset="100134.5297">25261 3561 1497 0,'0'0'66'0,"0"0"14"15,0 0-64-15,0 0-16 0,0 0 0 0,9 8 0 16,-5-1 106-16,0 5 18 0,-4 0 3 0,0 3 1 16,5 1-56-16,-5 4-10 0,-5 7-2 0,5 0-1 15,-4 8 7-15,4 0 2 0,-4 0 0 0,-1 8 0 0,5 4-10 0,-4 0-2 16,4 0 0-16,0 7 0 0,0-3-25 0,0-4-6 16,4 0-1-16,-4-1 0 0,0 1-24 0,0 0-19 15,-4-4 3-15,-9 4 1 0,4-4 15 0,-9-1 8 16,1-3 0-16,-9 4-8 15,-10-8-136-15,6 4-33 0,-5-3-7 0,0-13-2 0</inkml:trace>
          <inkml:trace contextRef="#ctx0" brushRef="#br0" timeOffset="100702.4518">25410 4594 921 0,'4'-8'82'0,"5"1"-66"0,4 3-16 0,5 4 0 15,-5-4 74-15,9 0 11 0,4 0 3 0,1 0 0 16,3 4-64-16,-3-8-13 0,-10 1-3 0,5-1 0 16,0 4 43-16,-4-8 8 0,-1 4 1 0,-4-3 1 15,5-5-2-15,-5 0-1 0,0-3 0 0,0 3 0 16,1 1 0-16,-6-1 0 0,1 4 0 0,-4 1 0 15,3-5 17-15,-8 4 3 0,5 1 1 0,-1 3 0 16,-4 8-65-16,0 0-14 0,0-8 0 0,0 8 0 16,0 0 0-16,0 0 0 0,-9-4 0 0,-4 0 0 15,0 4 0-15,0-4 0 0,0 4 0 0,-5 4 0 0,1 4 0 16,3 4 0-16,-3-4 0 0,-1 3 0 0,5 5 0 16,0 0 0-16,0 3 0 0,4 1 0 0,0-1 15 0,1 1-2 15,8-1 0-15,-5 1 0 0,5-5-13 0,5 5-18 16,-1-5 4-16,0 1 1 0,5-4 61 0,0-1 13 15,0 5 3-15,4-4 0 0,-4-1-52 0,8-3-12 16,-4-4 0-16,5 0 0 0,4 0 9 0,0 0 3 16,0 0 0-16,0-4 0 0,-1-4-12 0,1 0 10 15,0 0-10-15,0-4 10 0,0-4-21 0,0 1-4 16,0-1-1-16,4-4 0 0,1 1 38 0,-1-1 7 16,0-3 2-16,1-1 0 0,8 1 1 0,-4-1 1 15,-10 5 0-15,1-1 0 0,0 0-33 0,-4 9 0 16,-5 3 0-16,0 4 0 0,-13 0 0 0,13 4 0 15,5-1 0-15,-5 9 0 0,-9 0 0 0,1 3 0 16,4 1 0-16,-1 4 0 0,1 3 31 0,0 0-1 0,-9-3 0 16,4 3 0-16,-4 1-30 0,0-1 0 0,-4-3 0 15,4 3 0-15,4 0 0 0,1-3-15 0,-1 3 2 0,1-3 0 32,3-5-106-32,1 5-21 0,0-5-4 0,-5-3-916 0</inkml:trace>
          <inkml:trace contextRef="#ctx0" brushRef="#br0" timeOffset="101050.5874">26726 4282 518 0,'0'0'46'0,"0"0"-37"15,5-8-9-15,-1-3 0 0,-4 3 220 0,4-4 41 16,1 4 9-16,4 1 2 0,-9 7-109 0,0 0-22 16,0 0-4-16,0 0-1 0,0 0-64 0,4-8-14 15,-4 8-2-15,0 0-1 0,0 0-21 0,0 0-4 16,0 0-1-16,0 0 0 0,0 12 1 0,0-1 0 16,-4 9 0-16,-10-1 0 0,1 1 4 0,0 7 1 15,-9-4 0-15,0 9 0 0,-4-1 0 0,0 0 0 16,-10 0 0-16,1 0 0 0,0 1-2 0,-4-5 0 15,4-4 0-15,0 5 0 0,4 3-1 0,-4-4-1 0,4 4 0 16,5-3 0 0,-1-9-47-16,6 5-8 0,-1-1-3 0,4-4 0 15,0 1-73-15,10-4-16 0,-1-1-2 0,0 1-1000 0</inkml:trace>
          <inkml:trace contextRef="#ctx0" brushRef="#br0" timeOffset="101611.9628">26823 4618 1036 0,'0'0'46'0,"0"0"10"0,0 0-45 0,0 0-11 0,13 0 0 0,4-4 0 16,-3 0 120-16,3 4 21 0,14-4 5 0,-9 0 1 0,4 4-71 0,-4-4-15 16,4 4-2-16,10-4-1 0,-1 4-19 0,0-4-4 15,-9 0-1-15,5 1 0 0,-5-1-23 16,0 4-11-16,-8-4 10 0</inkml:trace>
        </inkml:traceGroup>
      </inkml:traceGroup>
      <inkml:traceGroup>
        <inkml:annotationXML>
          <emma:emma xmlns:emma="http://www.w3.org/2003/04/emma" version="1.0">
            <emma:interpretation id="{1CB7E5F2-8E69-4C98-AA2F-E728018517D9}" emma:medium="tactile" emma:mode="ink">
              <msink:context xmlns:msink="http://schemas.microsoft.com/ink/2010/main" type="line" rotatedBoundingBox="2797,7062 32752,6035 32814,7853 2860,8880"/>
            </emma:interpretation>
          </emma:emma>
        </inkml:annotationXML>
        <inkml:traceGroup>
          <inkml:annotationXML>
            <emma:emma xmlns:emma="http://www.w3.org/2003/04/emma" version="1.0">
              <emma:interpretation id="{82341321-69DB-4C32-A06D-E68BFA2F586B}" emma:medium="tactile" emma:mode="ink">
                <msink:context xmlns:msink="http://schemas.microsoft.com/ink/2010/main" type="inkWord" rotatedBoundingBox="2823,7800 5997,7691 6024,8486 2850,8595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03524.9255">-1537 7375 921 0,'-8'4'82'0,"-1"-4"-66"16,0-4-16-16,0 4 0 0,-4 8 120 0,0-1 20 16,0-3 4-16,0 0 0 0,0 4-59 0,-5 0-12 15,9 0-2-15,-4 3-1 0,0 5-38 0,4-4-8 16,0 3-2-16,5 5 0 0,0-1-4 0,4 5-1 16,0-1 0-16,0 0 0 0,0 1 11 0,0-5 1 15,4 5 1-15,5-5 0 0,-5 5-11 0,1-5-3 0,8 1 0 16,-5-5 0-16,1-7-2 0,4 0-1 0,-4-4 0 0,4-4 0 15,-4 0-4-15,4-4-1 0,5-8 0 16,-5 4 0-16,0-3 4 0,0-5 0 16,0 0 0-16,1 1 0 0,-6-9 4 0,6 1 0 0,-6 0 1 0,1-1 0 15,0 5-5-15,-5-5-2 0,1 1 0 0,-5 3 0 16,0 1-2-16,-5 3 0 0,5 1 0 0,-9 3 0 16,1 4-8-16,-5 4 0 0,-5 0-12 0,0 4 12 15,5 0-21-15,-4 4 3 0,-1 0 1 0,1 0 0 16,-1 4-94-1,1 0-18-15,-1 3-4 0</inkml:trace>
          <inkml:trace contextRef="#ctx0" brushRef="#br0" timeOffset="103848.1016">-1269 7328 1875 0,'0'0'41'0,"0"0"9"0,0 0 2 0,13 0 0 0,-13 0-41 0,13 8-11 16,1 4 0-16,-1-1 0 0,4 1 42 0,-4 0 6 16,5 7 2-16,0 8 0 0,-5-3-26 0,4 3-4 15,-4 0-2-15,1 1 0 0,3-1 14 0,-8 0 2 16,0-3 1-16,4 3 0 0,-4-7-2 0,-1-1 0 15,-3 1 0-15,4-9 0 0,-5 1 1 0,5-4 0 0,-9-8 0 0,0 0 0 16,0 0 6-16,8-4 2 0,6-4 0 0,-6-4 0 16,1 5-1-16,4-13 0 0,-4 1 0 0,4-9 0 15,5 1-13-15,4-8-2 0,-13-4-1 0,12-4 0 16,6 0-15-16,-1-4-10 0,5 8 12 0,0-4-12 16,4 4-17-16,0 0-11 15,-5 8-1-15,-3 4-811 0,-1 7-163 0</inkml:trace>
          <inkml:trace contextRef="#ctx0" brushRef="#br0" timeOffset="103137.4573">-2010 7086 576 0,'0'0'25'0,"0"0"6"0,0 0-31 0,-5-8 0 0,5-3 0 0,-4 3 0 16,-1-4 182-16,5 4 30 15,-4 1 7-15,0-1 1 0,-1 0-103 0,5-4-20 0,-8 8-4 0,3 1-1 16,-4-1-44-16,1 0-8 0,8 4-3 0,-9 0 0 15,-4 0-24-15,-1 8-5 0,6-5 0 0,-10 5-8 16,5 0 8-16,-5 0-8 0,1 4 0 0,-1-1 0 16,-4 5 9-16,0 3-9 0,1 1 0 0,-10-1 9 15,5 5 11-15,-1 3 1 0,5-4 1 16,-8 9 0-16,3-9 13 0,10 4 2 0,-5 1 1 16,4-1 0-16,5 0-14 0,4 1-4 0,9-5 0 0,5 4 0 15,-1-3-20-15,5-1 8 0,4-3-8 0,9 3 0 16,-5-4 0-16,10 1 0 0,-5-1 0 0,4 1-12 15,5-1-106-15,-5 1-22 16,-4-4-4-16,0 3 0 0</inkml:trace>
          <inkml:trace contextRef="#ctx0" brushRef="#br0" timeOffset="104323.6516">-497 7589 345 0,'0'0'31'0,"0"0"-31"16,0-4 0-16,5 1 0 0,3 3 245 0,1-4 43 15,0 0 9-15,8-8 2 0,1 4-201 0,0 0-40 16,-1-3-8-16,9-5-2 0,1 1-32 0,-1-5-6 16,0-3-2-16,1-1 0 0,3 1 17 0,1-1 3 15,-4-3 1-15,-1 4 0 0,-9-1 6 0,-3 1 1 16,3 3 0-16,1 1 0 0,-10-1-4 0,-3 5-1 16,-5-5 0-16,0 9 0 0,0-1 12 0,-9 0 2 15,-9 1 1-15,5-1 0 0,5 4-5 0,-6 4-1 0,-3 0 0 16,-1 4 0-16,5 4-21 0,-4 0-5 0,3 0-1 15,1 0 0-15,-4 4-3 0,-1 3-1 16,1 5 0-16,3 0 0 0,-3-1 11 0,4 5 1 0,0 3 1 16,-1 0 0-16,1 1 0 0,0 3 0 0,4 4 0 0,1-3 0 15,-1-1-5-15,4-4-1 0,1 5 0 16,0-5 0-16,8 0-6 0,0-3-2 0,1-1 0 0,8 1 0 16,4-1 2-16,1-3 0 0,4-4 0 0,4-1 0 15,-4-3-29 1,13 0-5-16,5-8-2 0,4 0-740 0,-5-4-148 0</inkml:trace>
          <inkml:trace contextRef="#ctx0" brushRef="#br0" timeOffset="105207.5081">-172 7624 633 0,'0'0'56'0,"0"0"-44"15,0 0-12-15,9 8 0 0,-5 0 159 0,-4 0 29 16,4 0 7-16,1 3 1 0,-1-3-108 0,-4-8-22 15,0 0-4-15,9 8-1 0,4 0-16 0,-4-4-3 16,-9-4-1-16,13 4 0 0,0-4 10 0,0-4 1 16,1 0 1-16,-6-4 0 0,1 4-4 0,0-8-1 15,4 5 0-15,0-5 0 0,-8 0-6 0,8-3-2 16,0 3 0-16,0-4 0 0,0 5-18 0,-4 3-4 16,4-8-1-16,0 4 0 0,-4 1-17 0,0-1 0 15,-5 4 0-15,1 0 0 0,-1-3 0 0,0 3 0 16,5 4 8-16,0-8-8 0,-9 5 0 0,4-1 0 15,1 0 0-15,-1-4 0 0,-4 4 0 0,5-3 0 16,3 3 0-16,-3-4 0 0,-5 4 0 0,0-3 0 0,-5 3 0 16,5 4 0-16,0 4 8 0,0-8-8 0,-4 0 0 0,4 8 0 15,0 0 0-15,0 0 0 0,0 0 0 0,0 0 0 16,0-3 0-16,4-5 0 0,1 0 0 0,-5 8 0 16,8-8 0-16,1 0 0 0,4 1 0 0,1-5 0 15,-1 4 0-15,4 0 0 0,-4 0 8 0,5 1-8 16,0-9 0-16,-1 4 0 0,1 1 0 0,-5-1 0 15,4 0 0-15,-3 1 0 0,-1 7 0 0,-5-4 0 16,1 0 0-16,0 4 0 0,0 0 0 0,0 0 0 16,-9 4 0-16,0 0 0 0,8 0 0 0,1 4 0 0,0 0 0 0,-5 4 0 15,5 4 0-15,0-1 0 0,0 1 15 0,-5 0-4 16,0 3-1-16,1 1 0 0,4-4 7 0,-5 7 2 16,-4-3 0-16,0-1 0 0,4 1 8 15,-4 0 1-15,5-1 1 0,-5 1 0 0,0-5-2 16,0 1-1-16,4 0 0 0,0 0 0 0,-4-12-6 0,0 11 0 15,5 1-1-15,-5-12 0 0,9 8-8 0,-9-8-2 16,0 0 0-16,0 11 0 0,8-3-1 0,-8-8-8 16,0 0 12-16,9 8-4 0,0-4-8 0,4 0 0 15,0 0 0-15,0-4 0 16,1 4-122-16,3-4-23 0,5 0-5 0,0-4-910 0</inkml:trace>
        </inkml:traceGroup>
        <inkml:traceGroup>
          <inkml:annotationXML>
            <emma:emma xmlns:emma="http://www.w3.org/2003/04/emma" version="1.0">
              <emma:interpretation id="{ED0503DF-EC13-413D-90E9-641DAB302FAB}" emma:medium="tactile" emma:mode="ink">
                <msink:context xmlns:msink="http://schemas.microsoft.com/ink/2010/main" type="inkWord" rotatedBoundingBox="7310,7237 8678,7190 8723,8509 7355,8556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27278.4899">2969 7199 1998 0,'0'0'44'0,"-4"-4"8"0,-1 4 3 0,1-3 1 0,0 3-44 0,-1 0-12 16,1 0 0-16,-1 0 0 0,-3 0 0 0,3 3-16 15,-3-3 4-15,-1 4 1 0,9-4 11 0,-5 8 0 16,1 0 0-16,4-8 0 0,0 0-20 0,0 0-3 16,0 0 0-16,0 0 0 15,0 0-8-15,4 8-1 0,10-4-1 0,-6-4 0 0,1 0 33 0,4 0 0 16,-8-8 0-16,-5 8 0 0,8-4 0 0,-8 4 0 16,0 0 0-16,0 0 0 0,0 0 0 0,0 0 0 15,0 0 0-15,0 0 0 16,0 0-27-16,0 0-5 0,-8 4 0 0,-1 4-1 0,0-8 9 0,0 7 1 15,-4-7 1-15,4 8 0 16,1-4-8-16,-1 4-2 0,0 0 0 0,9-8 0 0,0 0 58 0,0 0 11 16,0 0 3-16,0 0 0 0,0 0-13 0,0 0-3 0,0 0 0 0,0 0 0 15,0 0 16-15,0 0 4 0,0 0 0 0,0 0 0 16,9-8-9-16,4 4-2 0,-4 0 0 0,-9 4 0 16,9 0 17-16,-1 0 3 0,5-4 1 0,1 4 0 15,-1-4-9-15,0 0-1 0,0 1-1 0,9-1 0 16,-4 0-12-16,4 0-3 0,4-4 0 0,5 0 0 15,-1 0-5-15,5-3-2 0,9 3 0 0,0 0 0 16,4 4-172-16,1 0-34 16</inkml:trace>
          <inkml:trace contextRef="#ctx0" brushRef="#br0" timeOffset="126919.3702">3246 6946 1544 0,'0'0'68'0,"0"0"15"0,-9 0-67 0,9 0-16 0,0 0 0 0,0 0 0 16,0 0 36-16,0 0 3 0,-9-4 1 0,9 0 0 0,0-4-11 15,4 0-1-15,1-3-1 0,-1-1 0 16,5 0 0-16,4-3 0 0,-4-5 0 0,4 1 0 0,-4-5 17 0,4 1 3 16,0 0 1-16,-4-5 0 0,-5 1-20 15,1 0-3-15,-1 3-1 0,0 5 0 16,-4-1-7-16,0-7-1 0,-4 4-1 0,0-1 0 0,-1 5-15 16,1-1 0-16,0 1 0 0,-1-1 0 0,-4 1 0 0,5 7 0 15,0 0 0-15,-1 4 0 0,1 1 0 0,-1-1 0 16,1 4 0-16,-5 4 0 0,5 0 0 0,-5 0 0 15,9 0 0-15,-9 4 0 0,1 0 0 0,8-4-12 16,0 0 12-16,-5 4-10 0,-4-4 10 0,5 4 0 16,-5 3 0-16,0-3 0 0,5 0 0 0,-5 0 0 15,5 0 10-15,-5 8-10 0,0-1 0 0,5 1 0 16,-5 4 0-16,0 3 0 0,5 5 0 0,0 3 0 16,-5 0 0-16,5 8 0 0,-1 0 0 0,5 8 0 15,-4-4 0-15,4 8 0 0,0 4 57 0,0-4 6 16,0 7 1-16,-5 1 0 0,5-1-52 0,0 1-12 15,-4 0 0-15,0 3 0 0,-5-3 24 0,4-1 3 16,-8-7 0-16,9 0 0 0,-5-4-19 0,0-4-8 0,-4 0 8 16,4-8-8-16,1 4 0 0,-1-12 0 0,4 1 0 15,-3-5 0 1,8-7-44-16,-5 4 0 0,5-5-1 0,-4 1 0 16,0-4-103-16,4-8-21 0,0 0-4 0</inkml:trace>
          <inkml:trace contextRef="#ctx0" brushRef="#br0" timeOffset="126288.8989">2272 7082 874 0,'0'0'78'0,"0"-4"-62"16,0 4-16-16,8-3 0 0,-3-5 64 0,-5 0 9 16,4 0 3-16,1 0 0 0,-1 1 6 0,-4-5 2 15,0 4 0-15,4-4 0 0,-4 12 8 0,0-7 3 0,0 7 0 0,0 0 0 16,0 0-58-16,0 0-11 0,0 0-2 0,0 0-1 15,-8 7-15-15,-6 5-8 0,-3-4 8 0,-1 11-8 16,1 1 0-16,-1 3 0 0,-13 5 0 0,5-1 0 16,9 0 0-16,-5 0 8 0,4 1-8 0,1-5 0 15,-5-3 0-15,4-1 0 0,5 1 0 0,4 3 0 16,0-3 0-16,9-5 0 0,-4 5 0 0,4-5-8 16,4 5 8-16,5-1 0 0,0-3 0 0,4-1-8 15,0 5 8-15,0-1 0 0,-4-3 0 0,4 4 0 16,5-9 0-16,-1 5 0 0,1-4 0 0,0-5 0 15,-5-3 0-15,4-4 0 0,5 0 0 0,-4 0 0 16,4-8 13-16,0 1-1 0,0-5-1 0,4-4 0 16,0 1 5-16,-4-5 2 0,4-3 0 0,1-4 0 0,-5-1 3 15,4-7 1-15,-8 0 0 0,8-4 0 0,-4 0 8 0,0-4 2 16,-5 0 0-16,-4 0 0 0,5 4 0 0,-9 0 1 16,4 4 0-16,-4 4 0 0,-9 4 15 0,0 3 4 15,0 5 0-15,0 7 0 0,-5-3-37 0,-3 7-7 16,-1 0-8-16,0 4 11 0,9 4-11 0,-13-4 8 15,-5 4-8-15,1 4 8 16,-5 4-29-16,0 0-7 0,4-1 0 0,-4 5-1 16,0-4-79-16,5 0-16 0,4 7-4 0,0-7 0 0</inkml:trace>
        </inkml:traceGroup>
        <inkml:traceGroup>
          <inkml:annotationXML>
            <emma:emma xmlns:emma="http://www.w3.org/2003/04/emma" version="1.0">
              <emma:interpretation id="{811A85B3-EA53-43C3-9170-CF1C3B7FAF35}" emma:medium="tactile" emma:mode="ink">
                <msink:context xmlns:msink="http://schemas.microsoft.com/ink/2010/main" type="inkWord" rotatedBoundingBox="9949,7341 10742,7314 10777,8339 9984,8366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8225.6884">5220 6735 655 0,'0'0'28'0,"13"-8"8"16,-13 5-36-16,4-5 0 0,1 0 0 0,-1 4 0 15,-4-4 121-15,0 0 18 0,0 1 3 0,-4-1 1 0,4-8-22 0,-9 5-4 16,5-1-1-16,-5 0 0 0,4 0-13 0,-3 1-3 16,-1 3-1-16,-4-4 0 0,4 4-19 15,-4-3-4-15,0 3-1 0,4-4 0 0,0 4-41 0,0 8-8 16,-4 0-2-16,0 0 0 0,0-3-13 0,-5 3-3 15,5 3-8-15,-4 1 12 0,-1 4-3 0,-4 0-1 16,5 4 0-16,-5-1 0 0,0-3-8 0,-5 0 0 16,1 4 0-16,0 3 0 0,4 5 0 0,4 7 12 15,-4-4 0-15,0 9 0 0,0-1-12 0,0 0-11 16,9 8 3-16,-4 0 0 0,-1 8 8 0,1-4 0 16,8 4 0-16,0 3 0 0,5 1 0 0,-1-8 0 15,1-4 0-15,8 4 0 0,1 0 0 0,4 0 0 16,-5-4 10-16,5-4-10 0,4 0 12 0,0-8-3 15,-4 0-1-15,8-7 0 0,-4-1 1 0,1-3 0 16,-1 0 0-16,4-5 0 0,1-7 9 0,8 0 2 0,1-4 0 16,3 0 0-16,5-8-12 0,5 0-8 0,-5 1 12 15,4-5-12-15,-3 0 0 0,-1 1 0 0,-5-5 0 0,1 4 0 16,-5-7 0-16,1 3 0 0,-5 1 0 0,-5-5 0 16,1 1 14-16,-10-1-4 0,1 1-1 0,0 3 0 15,-9 0 10-15,0 1 1 0,-4-1 1 0,-5 1 0 16,-4 3-5-16,4 0-2 0,-4 0 0 0,0 1 0 15,-1 3-5-15,1 0-1 0,-4 0 0 0,4 4 0 16,-5-3-8-16,5-1 0 0,0 4 0 0,-5 4 0 16,5-4 0-16,0 4 0 0,-5 4 0 0,1-4 0 15,4 0 0-15,-5-4 0 0,5 4 0 0,-5 4 0 16,5-4 0-16,0 0 0 0,0 4 0 0,0 0 0 16,0-4 0-16,-1 0 0 0,10 0 0 0,-5 0 0 0,9 0 0 15,-4 0 0-15,-5 4 0 0,9-4 0 0,0 0 0 16,0 0 0-16,0 0 0 0,0 0 0 0,0 0 0 0,0 0 0 15,0 0 0-15,0 0 0 0,9 0 0 0,4-4 0 16,-4 0 0-16,4 4 0 0,0 4 0 0,5-4 0 16,-1 0 0-16,1 4 0 0,-1-4 0 0,10 0 0 15,-5 0 0-15,4 0 0 0,5 4 0 0,-5-4 0 16,5 3 0-16,-1-3 0 0,1-3 0 0,0 3-17 16,-5 0 4-16,5-4 1 15,-1 4-87-15,-3 0-17 0,-5 0-3 0,4-4-949 0</inkml:trace>
        </inkml:traceGroup>
        <inkml:traceGroup>
          <inkml:annotationXML>
            <emma:emma xmlns:emma="http://www.w3.org/2003/04/emma" version="1.0">
              <emma:interpretation id="{1BD0B548-8C73-407C-A67B-A67D86428549}" emma:medium="tactile" emma:mode="ink">
                <msink:context xmlns:msink="http://schemas.microsoft.com/ink/2010/main" type="inkWord" rotatedBoundingBox="13319,6701 14441,6662 14491,8099 13368,8137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9578.5485">8137 6802 939 0,'0'0'41'0,"0"0"10"0,0 0-41 0,0 0-10 15,0 0 0-15,0 0 0 0,0-4 89 0,-4 0 16 0,0 0 3 0,-1 4 1 16,-4 0-27-16,-4 4-6 0,9 0 0 0,-9 7-1 15,0 1-32-15,-1 4-7 0,6-1 0 0,-1 5-1 16,0 3 20-16,5 1 4 0,-1-1 1 0,1 0 0 16,4 1-45-16,0-5-15 0,0 1 9 0,4-5-9 15,-4 5 0-15,5-5 0 0,-5-3 0 0,0 0 0 16,8 0-46 0,-3-1-14-16,-5-3-4 0,4 0 0 0</inkml:trace>
          <inkml:trace contextRef="#ctx0" brushRef="#br0" timeOffset="129730.179">8493 6427 1440 0,'-18'-12'64'0,"14"5"12"0,-5-1-60 0,0-4-16 16,0 0 0-16,5 5 0 0,-5-1 142 0,5 0 26 15,-5 4 4-15,9 4 2 16,-4-4-193-16,4 4-38 0,0 0-8 0</inkml:trace>
          <inkml:trace contextRef="#ctx0" brushRef="#br0" timeOffset="130199.268">8892 6486 1267 0,'22'-20'56'0,"-13"8"12"0,-1 1-55 0,1-1-13 0,4-4 0 0,1 1 0 16,-6-5 134-16,1 5 24 0,4-1 5 0,-4 1 1 15,4-1-109-15,-4 0-22 0,4-3-4 0,-4 3-1 16,0 1 8-16,4-5 2 0,-4 5 0 0,-1-5 0 16,1 1-23-16,-4-1-5 0,-1 1-1 0,0-1 0 15,-4 1-9-15,-4-1 0 0,0 1 0 0,4 3-11 16,-5-3 11-16,5-1 0 0,-4 1 0 0,-1-1 0 15,-3 8 0-15,3-3 0 0,1-1 0 0,-1 1 0 16,-3 7 8-16,3 0-8 0,-3 4 10 0,-1-4-10 16,0 4 9-16,5 0-9 0,-5 1 8 0,0 3-8 15,0 0 8-15,-4 0-8 0,4 7 0 0,1 1 8 0,3-4-8 0,-4 8 10 16,5-1-10-16,-5 5 10 0,0 4-2 0,1-1 0 16,-1 1 0-16,0 7 0 0,0 4 1 0,1-4 0 15,-1 5 0-15,4 3 0 0,1 4 14 0,0 0 2 16,-1 7 1-16,1 1 0 0,0 4 4 0,-1 0 1 15,-4 3 0-15,5 5 0 0,-5-1-4 0,0 1-1 16,5-1 0-16,-9 1 0 0,4-5-14 0,-4-3-2 16,0 0-1-16,0-1 0 0,-5 1-1 0,5-4 0 15,0 0 0-15,-5-4 0 0,5-1-22 0,0-6-5 16,0-1-1-16,4-8-739 16,0 0-148-16</inkml:trace>
          <inkml:trace contextRef="#ctx0" brushRef="#br0" timeOffset="130416.9703">8633 6891 1152 0,'0'0'51'0,"0"0"10"16,0 0-49-16,5-8-12 0,-5-3 0 0,0 3 0 15,0 8 177-15,0 0 33 0,4-8 6 0,-4 8 2 16,4-8-117-16,1 1-23 0,-1-1-5 0,5 0-1 0,0 4-49 0,4 0-11 15,0-4-1-15,5 4-1 0,-1 1-10 16,5 3-9-16,0-4 9 0,4 0-13 16,5 0-134-16,0 0-26 0,43-8-6 15,-17 1-1-15</inkml:trace>
        </inkml:traceGroup>
        <inkml:traceGroup>
          <inkml:annotationXML>
            <emma:emma xmlns:emma="http://www.w3.org/2003/04/emma" version="1.0">
              <emma:interpretation id="{1B901DF8-D397-4DC7-BD45-CF68AFC8B550}" emma:medium="tactile" emma:mode="ink">
                <msink:context xmlns:msink="http://schemas.microsoft.com/ink/2010/main" type="inkWord" rotatedBoundingBox="16353,6885 19857,6765 19895,7874 16391,7994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31363.2107">11037 6751 1267 0,'0'0'28'0,"0"0"5"0,0 0 2 0,0 0 1 0,0 0-36 0,0 0 0 0,0 0 0 0,9 4 0 16,0-4 58-16,0 0 5 0,4 0 1 0,4 0 0 15,1 0 0-15,0-4 0 0,3-4 0 0,6 0 0 16,-10 0-52-16,10-3-12 0,-1-1 0 0,5-4 0 15,-1 1 54-15,1-1 8 0,0 5 2 0,0-5 0 16,-5-4-52-16,0 5-12 0,0-1 0 0,1-3 0 0,-1-1 40 0,-4 5 6 16,-4-5 1-16,-1 8 0 0,-4-7-31 0,-4-1-7 15,0 5-1-15,0-5 0 0,-5 5 0 0,-4-1 0 16,0 1 0-16,0 3 0 0,0-4-8 0,-4 5 0 16,-1 3 0-16,1 0 0 0,-1 4 0 0,-3 4 0 15,-5 0 0-15,-5 0 0 0,5 8 0 0,-5 0 0 16,-4-1 0-16,-4 9 0 0,0 0 11 0,-1 3-3 15,-3 5-8-15,3 3 12 0,-3 0-12 0,3 4-8 16,5 1 8-16,0-1-13 0,5 0 37 0,-1 0 7 16,5 4 1-16,0 0 1 0,4 0-1 0,0 1-1 15,1-9 0-15,3 4 0 0,1 0-31 0,4-3 0 16,0-5 0-16,0 0 0 0,0 5 8 0,4-5-8 16,-4-3 0-16,9 3 0 0,-5-4 0 0,5 5 0 15,0-5 0-15,4 1 0 16,5-1-164-16,4-7-33 0,0 4-7 0,13-5 0 0</inkml:trace>
          <inkml:trace contextRef="#ctx0" brushRef="#br0" timeOffset="131746.7366">12389 6673 1094 0,'0'0'97'0,"0"0"-77"0,0 0-20 0,0-8 0 15,0-4 123-15,-5 1 21 0,5 3 4 0,-4 0 0 16,-5 0-46-16,5 0-10 0,-1 5-1 0,-3-1-1 15,-10 0-20-15,5 0-4 0,-5 4-1 0,1-4 0 16,-1 4-42-16,-4 4-9 0,5 8-2 0,-5-1 0 0,0-3 8 0,0 8 2 16,-4 7 0-16,4 0 0 0,-9 1-14 0,5-1-8 15,4 5 10-15,-5-1-10 0,10-4 12 0,-1 1-3 16,1-1-1-16,4 0 0 0,-1-3-8 0,1-1-11 16,4-3 3-16,5-4 0 0,0-1 8 0,4 1 0 15,0-12 0-15,0 0 0 0,0 0-8 0,8 0 0 16,6 0 0-16,3-8 0 0,-4 4 8 0,5-7 0 15,4-1 0-15,0-4 0 0,-5-3 0 0,5-4 0 16,0-5 0-16,0 1 0 0,0 0 0 0,0-1 14 16,0 5-3-16,-5-4-1 0,1 7 10 0,0 1 3 15,-5 3 0-15,-5 8 0 0,-8 8-1 0,0 0 0 16,0 0 0-16,9 8 0 0,0 0-22 0,-5 7 9 16,1 5-9-16,-1-1 0 0,1 1 0 0,-1 3 0 15,5 1 0-15,0-1 0 16,-5 1-21-16,9-5-5 0,-4 4-1 0,4-3-698 15,0-4-140-15</inkml:trace>
          <inkml:trace contextRef="#ctx0" brushRef="#br0" timeOffset="136825.4798">13380 6451 345 0,'9'-4'31'0,"4"-4"-31"16,0-4 0-16,0 4 0 0,1 1 138 0,-6 3 22 15,1 0 4-15,-9 4 0 0,5-8-52 0,-5 8-12 16,0 0-1-16,0 0-1 0,-5-8-2 0,-4 4 0 16,1 0 0-16,-6 4 0 0,1 4-33 0,0 0-7 15,-4 4-2-15,3 0 0 0,-3 3-26 0,-1 1-4 16,1 0-2-16,-1 7 0 0,-4 1-10 0,0-1-3 16,5 1 0-16,-5 7 0 0,0-3 11 0,4 3 3 15,-4-4 0-15,5 5 0 0,-1-5 1 0,5 4 0 16,-4-3 0-16,8 3 0 0,-4-4 12 0,4 5 4 15,0-1 0-15,5 0 0 0,-1 1-15 0,5-5-2 0,0 4-1 16,0 1 0-16,5-1 16 0,4-4 3 0,-1 1 1 16,1-1 0-16,9-3-42 0,4-5-9 0,-1-3-2 0,6-4 0 15,8 3-5-15,4-11-2 0,10 0 0 0,3-7 0 16,5-5-161 0,0 0-32-16,62-19-6 0,-31 4-2 0</inkml:trace>
          <inkml:trace contextRef="#ctx0" brushRef="#br0" timeOffset="137758.8596">14034 6314 460 0,'0'0'41'0,"0"0"-33"16,9-12-8-16,-1 1 0 0,1-5 87 0,0 0 15 16,0-3 3-16,4-1 1 0,4 1-24 0,1-1-5 15,-9-3-1-15,8 4 0 0,1-9-21 0,-5 9-5 16,-4-1-1-16,-5 5 0 0,-4-1 22 0,5 4 4 15,3 1 1-15,-8 3 0 0,-13-4 0 0,13 4 0 16,9 5 0-16,-5-5 0 0,-4 8-13 0,0 0-3 16,0 0 0-16,0 0 0 0,9 4-44 0,-9-4-16 15,0 0 9-15,0 15-9 0,9 1 15 0,-9 3-3 16,-4 5 0-16,-1 3 0 0,-4 8 23 0,5 4 4 16,0 0 1-16,-10 0 0 0,-3 4-17 0,4 0-3 15,4 0-1-15,-4 0 0 0,0 7 18 0,-1-7 4 16,1 0 1-16,0 4 0 0,0-4-28 0,4-4-6 15,-4 4 0-15,4-4-8 0,0-4 20 0,5-4-2 0,-9 0-1 16,4 0 0-16,5-7-9 0,-1 3-8 0,-3-3 9 0,3-9-9 16,1 1 8-16,4-5-8 0,0 1 0 0,-5-4 9 15,5-4-9-15,0-4 0 0,0 0 0 0,0 0 0 16,0 0 0-16,0 0 0 0,0 0 0 0,0-8 0 16,5-8 0-16,-1 1 0 0,-4-5 0 0,5 1 8 0,8-5-8 0,0-3 0 15,-4-4 0-15,4 0 0 16,9-8-11-16,-5 4 3 0,5 0 0 0,0-1 0 15,0-3 8-15,5 8-10 0,-1 4 10 0,-9 0-10 16,-8 11 10-16,0-3 0 0,13 3 0 0,0 8 0 16,-9 4 0-16,0 4 0 0,-4 4 0 0,4 0 0 0,5 4 0 0,-10 4-10 15,1-1 10-15,0 5 0 0,4 7 0 0,0-3 0 16,-13-1 0-16,5 9 0 0,-1-1 0 0,0-4 0 16,5 5 12-16,0-1-3 0,-9-4-9 0,9 5 8 15,0-9-8-15,-1 1 8 0,-3-1-8 0,3 1 10 16,6-5-10-16,-1-3 10 0,4 3-18 0,-4 1-4 15,1-4-1-15,8-4-1127 16</inkml:trace>
        </inkml:traceGroup>
        <inkml:traceGroup>
          <inkml:annotationXML>
            <emma:emma xmlns:emma="http://www.w3.org/2003/04/emma" version="1.0">
              <emma:interpretation id="{CB2D0ADB-0F15-452F-9C1C-C59694DB6D03}" emma:medium="tactile" emma:mode="ink">
                <msink:context xmlns:msink="http://schemas.microsoft.com/ink/2010/main" type="inkWord" rotatedBoundingBox="21106,6524 24209,6417 24256,7777 21153,7884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9342.9861">17048 6536 1670 0,'0'0'74'0,"0"-11"15"0,4-1-71 0,1-4-18 16,-5 5 0-16,0 3 0 0,4 0 58 0,-4-4 8 16,0 5 2-16,-4-1 0 0,4 8-17 0,-9-8-3 15,5 0-1-15,-10 0 0 0,1 4-11 0,0-3-1 16,-4 3-1-16,-1 4 0 0,-4 0-34 0,0 4 0 16,-4 3 0-16,-1 5-9 0,-3 4 41 0,3-1 9 15,1 9 2-15,0 3 0 0,-1 0-32 0,6 5-11 16,-1-1 0-16,4 4 9 0,0-4-9 0,5-4 0 15,9 1 0-15,-5-1 0 0,5-4 0 0,4 1 0 16,0-5 14-16,0 1-4 0,4-5-10 0,-4-3 0 0,9 0 9 16,0-4-9-16,-9-8 8 0,8 3-8 0,6-3 10 15,-1 0-10-15,0-3 15 0,5-1-3 0,-1-4-1 16,5 0 0-16,0-4 0 0,4-3 0 0,1-1 0 16,-5 1 0-16,4-5-3 0,-4-3-8 0,4-5 12 0,0 1-4 15,1-4-8-15,-1-4 0 0,0-8 0 0,5 0 8 16,-5 4-8-16,5-8 0 0,-5 4 0 0,1-7 0 15,-1-1 0-15,0 0 0 0,1-3 0 0,-5-1 0 16,0-7 0-16,0 7-16 0,-5 0 4 0,5 1 1 16,-9 7 11-16,-4 4 0 0,4 8 0 0,-8 4-8 15,-1 4 8-15,0 3 0 0,1 5 0 0,-5 7 0 16,0 0-13-16,0 4-1 0,0 1 0 0,0 7 0 16,0 0 32-16,0 0 6 0,0 0 2 0,0 0 0 15,-9 7-26-15,0 5 0 0,0 8 0 0,1 3 0 0,-1 8 0 0,0 4 0 16,-4 4 0-16,0 12 0 0,0 0 0 0,-1 3 0 15,1-3 8-15,0 4-8 0,-4-5 17 0,-1 5-1 16,0-4-1-16,1-1 0 0,-5 1-15 0,4-4 0 16,1-4 0-16,-5 3 0 0,4-3 0 0,5 0 0 15,0 0 0-15,4-4-10 16,0-4-162-16,9-7-32 0,0-1-6 0,5-4-2 0</inkml:trace>
          <inkml:trace contextRef="#ctx0" brushRef="#br0" timeOffset="138776.6131">15837 6622 806 0,'0'0'36'0,"0"0"7"15,0 0-35-15,-4 0-8 0,-5 0 0 0,9 0 0 0,0 0 120 0,-4 8 21 16,-1-8 5-16,5 0 1 0,0 0-67 0,0 0-12 16,0 0-4-16,0 8 0 0,5 3-25 0,-5-11-6 15,8 4-1-15,1 4 0 0,0-4 10 0,4 0 2 16,0-8 0-16,0 0 0 0,5 0-20 15,-1-4-3-15,1-3-1 0,4 3 0 0,0-4-20 0,-5 1 0 16,5-1 0-16,-4 0 0 0,-1-7 14 0,1 3-2 16,-5 4 0-16,0-3 0 0,-4-1-12 0,0-3 0 15,0 7 0-15,-5-4 0 0,0-3 0 0,1-1 0 16,-5 1 0-16,0-1 0 0,0 5 0 0,0-1 0 16,-5 4 0-16,5-3 0 0,-4 3 0 0,-5 0 0 15,5 5 0-15,4-1 0 0,0 8 16 0,0 0 3 16,0 0 1-16,-9-4 0 0,5 0-20 0,-5 0 0 15,0 4 0-15,0 0 0 0,-4 4 0 0,4 0 0 16,-4 4 0-16,0 0 0 0,0 3 11 0,0 5-2 16,0-1 0-16,-1 9 0 0,-3-1 6 0,4 5 1 15,0-1 0-15,-1 0 0 0,1 4 25 0,0 4 6 0,-4-3 1 16,3 7 0-16,1-4-29 0,4 0-6 0,-4-4-1 0,5 0 0 16,-1-3-12-16,9-1 9 0,-5-4-9 0,5 1 8 15,5-1-8-15,4-7 0 0,-1-1 0 0,10-3 0 16,-1 4-10-16,5-9-4 0,13-3-1 0,-4 0 0 15,4 0-32-15,9-4-6 0,0-4-2 16,4-4 0-16,5 4-108 0,-5 1-21 0,49-17-5 16,-27-3-1-16</inkml:trace>
          <inkml:trace contextRef="#ctx0" brushRef="#br0" timeOffset="140022.7958">17895 6517 633 0,'0'0'56'0,"0"0"-44"0,8-12-12 0,1 4 0 0,-9 8 92 0,9-7 16 16,0-1 3-16,-9 8 1 0,0 0-90 0,0 0-22 15,9-8 0-15,-9 8 0 0,4-8 0 0,-4 8 0 16,0 0 0-16,0 0 0 0,9-8 56 0,-9 8 6 15,0 0 2-15,0 0 0 0,0 0-52 0,0 0-12 16,0 0 0-16,0 0 0 0,0-11 54 0,0 3 8 16,0 0 2-16,0 0 0 0,0 8 12 0,-5-4 2 15,-3-7 1-15,3 7 0 0,-4-4-31 0,1 4-7 16,-1 0-1-16,0-4 0 0,0 1-24 0,1 3-6 16,-6 0-1-16,-3 0 0 0,4 4 16 0,-5 0 3 15,-4 0 1-15,0 8 0 0,0-4-17 0,-4 3-3 16,0 1-1-16,-1 8 0 15,5 3-36-15,0-3-7 0,-4-1-1 0,4 5-1 0,5-1 54 0,-1 1 11 16,5-1 3-16,0-3 0 0,4 0-31 0,5-5 0 16,-1 5 0-16,5 0 0 0,0-9 0 0,5 1 0 15,-1 0 0-15,5-4 0 0,8-4 0 0,-4 4 0 0,5-4 0 16,4 0 0 0,4-8-19-16,5 4-9 0,4-4-3 0,0 0 0 0,5 1 56 0,-5-1 11 0,4 0 3 0,-4 4 0 15,5 4-11-15,-9 0-3 0,4 0 0 0,-5 0 0 16,-3 8-25-16,-5 0 0 0,-5 3 0 15,-4 9 0-15,-4 3 0 0,-9 5 0 0,-4-5 0 16,-1 4 0-16,-3 1 0 0,-6 3 0 0,-3-4 0 0,-5 0 0 16,0 1 43-16,-9-9 3 0,5 1 1 0,-5-1 0 15,1 1-25-15,-6-5-5 0,1-3-1 0,0-4 0 16,-4 4-16-16,4-1 0 0,4-3 0 0,0-4 0 16,1-4 10-16,3 4-2 0,1-4 0 0,8 4 0 15,1-8 4-15,4 4 0 0,4-4 0 0,0 0 0 0,9 4-26 16,0 0-5-16,0-12-1 0,9 5 0 15,4-5-19-15,9 4-4 0,0-8-1 0,4 1-645 16,5-5-130-16</inkml:trace>
          <inkml:trace contextRef="#ctx0" brushRef="#br0" timeOffset="140572.3031">18518 6657 1494 0,'0'0'66'0,"0"0"14"0,0 0-64 0,0 0-16 0,0 0 0 0,0 0 0 15,0 0 48-15,8 8 6 0,-8-8 2 0,9 12 0 16,-4-8 13-16,3 3 3 0,1-3 1 0,4 0 0 16,0-8-58-16,5 0-15 0,-5-3 0 0,9-1 0 15,-4 0 40-15,-1-8 6 0,5 5 1 0,0-5 0 16,0 4-24-16,-4 1-5 0,-1-5-1 0,1-3 0 15,-1-1 23-15,-4-3 4 0,-4-5 0 0,0 9 1 16,4-4-21-16,-4-1-4 0,0 5 0 0,-1-5-1 16,-3 5-19-16,-1 3-16 0,1 1 4 0,-1 3 0 15,-8 4 12-15,-1 0 0 0,5 8 0 0,0 0 0 16,-9-4 12-16,-8 0-2 0,-5 8 0 0,0 0 0 16,-4 4-10-16,-1 4 0 0,1 7 0 0,-5 5 0 0,5-1 0 15,0 8 0-15,-1 0 0 0,-3 1 0 0,-1 7 0 16,9-4 0-16,0-4 0 0,0 8 0 0,5-8 33 15,3 0 5-15,6 1 1 0,8-9 0 0,0 4-27 0,8-3-4 16,6-1-8-16,8-3 11 0,4-1 6 0,5-3 2 16,8-1 0-16,14-3-795 15,-1-4-160-15</inkml:trace>
        </inkml:traceGroup>
        <inkml:traceGroup>
          <inkml:annotationXML>
            <emma:emma xmlns:emma="http://www.w3.org/2003/04/emma" version="1.0">
              <emma:interpretation id="{4565B449-4930-4C68-B4FF-C0FDE2B59036}" emma:medium="tactile" emma:mode="ink">
                <msink:context xmlns:msink="http://schemas.microsoft.com/ink/2010/main" type="inkWord" rotatedBoundingBox="25431,6653 31514,6445 31557,7700 25474,7908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42029.5956">21295 6821 460 0,'0'0'20'0,"0"0"5"0,0 0-25 0,4 8 0 16,1-4 0-16,-1 4 0 0,5-1 205 0,8 1 36 16,1 0 7-16,4 0 2 0,4-4-170 0,9 0-33 15,5-4-7-15,8 0-2 0,-4 0 42 0,4-4 9 16,-4 0 2-16,4-4 0 0,-4 0-30 0,0 0-5 15,-9-3-2-15,0-1 0 0,0 0-38 0,-4-3-7 16,0-1-1-16,-1 0-8 0,-3 1 0 0,-1-1-20 16,9-3 2-16</inkml:trace>
          <inkml:trace contextRef="#ctx0" brushRef="#br0" timeOffset="141831.0662">21413 6513 2188 0,'0'0'48'0,"0"0"11"0,5-8 1 0,-1-4 1 0,0 5-49 0,5-1-12 0,0 4 0 0,4 0 0 15,0-4 0-15,5 4 0 0,8-3 0 0,5 3 0 16,-5 4 0-16,5-4 0 0,8 4 0 0,1-4 0 15,-1 4 0-15,1-4 0 0,-1 4 0 0,-4-4 0 16,1 0 0-16,-6-4 0 0,1 4 0 0,-5 1 0 16,-4-1 0-16,0 0 0 0,-4 0 0 0,-5-4 0 15,0 8-16-15,-13 0 0 0,0 0 0 0,0 0 0 16,0 0-178-16,0 0-35 0</inkml:trace>
          <inkml:trace contextRef="#ctx0" brushRef="#br0" timeOffset="141524.8363">20128 6603 1094 0,'0'0'97'0,"0"0"-77"15,-5 7-20-15,5-7 0 0,-4 12 91 0,4 4 14 16,4-5 3-16,5 5 1 0,0-8-21 0,13 0-5 16,0-1-1-16,0 1 0 0,4-8-26 0,0 4-6 15,5 0-1-15,0-8 0 0,-5-4-39 0,5 1-10 16,0-1 0-16,-1 0 0 0,-3 0 28 0,-1-4 4 15,0-3 1-15,-4-1 0 0,-4 1 9 0,4-1 2 16,0-7 0-16,-5-1 0 0,5 5-16 0,-4-1-4 16,-5-3 0-16,4 3 0 0,-3-7 3 0,-1 4 0 15,0-1 0-15,-4 1 0 0,-1 3-42 0,1-3-8 16,0 3-1-16,-5 5-1 0,-4-5 12 0,0 9 2 16,-4-5 1-16,0 4 0 15,-10 5-15-15,6 3-3 0,-6 0-1 0,1 0 0 0,-4 4 40 0,4 0 8 0,-5 0 1 16,5 0 1-16,0 8-33 0,0-1-8 0,-1 1 0 15,1 8-1-15,0 3 21 0,-4 1 0 0,-1-1 0 0,-4 9 0 16,-4-5 0-16,-1 4 0 0,1 5 0 0,-5-1 0 16,1 0 0-16,-5-4 0 0,8 4 0 0,-3-3 0 15,-1-1 26-15,4 0 10 0,6 5 1 0,-1-5 1 16,8-4-10-16,6 5-1 0,3-5-1 0,5 4 0 16,0-7 30-16,13 7 7 0,5 0 1 0,0-3 0 15,3 3-52-15,-3-4-12 0,13 1 0 0,-5 3 0 0,5-3 0 16,-5-5 0-16,5-3 0 0,4-1 0 15,-9 1-48-15,9-8-13 0,0 3-3 0,5-3 0 16,-1-4-103-16,1-4-21 0,4-4-4 0,4-4 0 0</inkml:trace>
          <inkml:trace contextRef="#ctx0" brushRef="#br0" timeOffset="142379.6167">22822 5842 806 0,'0'-11'72'15,"4"-9"-58"-15,-8 8-14 0,4 12 0 16,0 0 136-16,0-15 25 0,-9 3 5 0,0 4 1 0,0 8-63 15,0 8-12-15,1-4-2 0,-5 12-1 0,-1 7-33 0,1 4-8 16,-4 1 0-16,-1 11-1 0,1-4-24 0,-5 0-5 16,8 8-1-16,-3-4 0 0,-1 0 55 0,1 0 10 15,4-4 2-15,4 4 1 0,0 0-33 0,-4-4-8 16,4 4 0-16,5 4-1 0,4-4-14 0,0 0-2 16,0 4-1-16,0-4 0 0,0-4-17 0,4-4-9 15,-4 8 10-15,5-4-10 0,-1-4-11 0,0-4-8 16,1-3-1-16,4-5-1 15,-5 1-184-15,5-8-37 0</inkml:trace>
          <inkml:trace contextRef="#ctx0" brushRef="#br0" timeOffset="142944.6176">22931 6384 1400 0,'27'-15'62'0,"-10"15"13"0,1-8-60 0,-5 0-15 0,-13-4 0 0,9 5 0 16,13-5 68-16,-9 0 12 0,-9-3 1 0,9 3 1 16,14-4-58-16,-1 1-12 0,-9-1-3 0,1 0 0 15,0 1 23-15,4-1 4 0,-1 1 0 0,1-1 1 16,0 4-21-16,0 1-5 0,5 3-1 0,-5 0 0 15,-9 8 6-15,0 0 0 0,0 8 1 0,-4 4 0 0,0-1-17 0,-5 9 0 16,-4-1 0-16,-4 9 0 0,-1-1 0 0,1 4 0 16,-9 0 0-16,-1 4 0 0,1-7 46 0,0 7 6 15,-4 0 0-15,-1 0 1 0,5 0-39 0,0-4-14 16,0-7 9-16,4 3-9 0,-4-4 8 0,8 1-8 16,5-9 8-16,5 1-8 0,-5-4 10 0,4-5-10 15,5 1 12-15,4-8-12 0,0 0 16 0,0 0-3 16,5-4-1-16,-1-3 0 0,1-5 0 0,-1 0-1 15,5-3 0-15,-4-1 0 0,8 4 8 0,-4-7 1 16,0-9 1-16,0 1 0 0,-4 0-8 0,8-4-1 16,5-1-1-16,-5-3 0 0,-4 4-11 0,0-4 12 15,9 4-12-15,-1 4 12 0,1-1-12 0,-5 5 0 16,-4-1 0-16,-4 5 0 0,4 3 0 0,-5 1 0 16,1 3 0-16,-5 4 0 0,-4 4-10 0,0 0 10 15,-9 4 0-15,0 0-9 0,0 0 9 0,0 0 8 16,0 12-8-16,-5 4 11 0,5-5-11 0,-9 5 0 0,5 4 0 15,0-1 0-15,-5 4 0 0,4 1 0 0,1-1 0 0,0 1 0 16,-1-1 0-16,1 4 0 0,0 1 0 0,-1 3 0 31,1-12-49-31,-5 9-12 0,0-5-3 0,0-3 0 0,5-1-20 16,-5-3-4-16,5-1 0 0,-1 1-508 0,5 3-100 0</inkml:trace>
          <inkml:trace contextRef="#ctx0" brushRef="#br0" timeOffset="143242.0755">24502 6283 1400 0,'0'0'62'0,"9"4"13"0,-5-4-60 0,5 4-15 16,-5 0 0-16,1 3 0 0,-1 5 94 0,0 4 16 15,-8 3 3-15,0 5 1 0,-5 7-36 0,0 4-7 16,-4-8-2-16,-5 8 0 0,5-7-26 0,-4-1-6 16,3 4-1-16,-7 0 0 0,-1-7-1 0,4 3-1 15,1-4 0-15,-5 1 0 0,-5-5-34 0,1 1 0 16,0-9 0-16,-1 5 0 15,5-4-103-15,0-4-27 0,5 3-6 0</inkml:trace>
          <inkml:trace contextRef="#ctx0" brushRef="#br0" timeOffset="143707.843">24813 6283 1612 0,'18'-12'144'0,"4"-3"-116"16,0-1-28-16,4 0 0 0,0 9 21 0,5-5-1 16,-4 4-1-16,-1 0 0 0,0 0 0 0,-4 1 0 15,-4 3 0-15,4 0 0 0,-9 0-19 0,4 4 0 16,-4 4 0-16,-13-4 0 0,9 8 0 0,-4 3 0 15,-1 1-11-15,-4 8 11 0,-4-5 15 0,-1 5 9 16,-8 3 3-16,0-3 0 0,0 3 8 0,0 0 1 16,-1 5 1-16,1-1 0 0,0 0 1 0,4 1 0 15,-4-1 0-15,4 0 0 0,1-3-10 0,-1-1-1 16,0-4-1-16,5 1 0 0,4 3-10 0,0-7-3 16,0 0 0-16,-5-5 0 15,5 1-5-15,0-12 0 0,0 8-8 0,0-8 12 16,0 0 4-16,0 0 0 0,9-4 0 0,0-4 0 0,8-4 27 0,1-3 5 0,-1-5 2 15,10-3 0-15,-1-4-3 0,0-1-1 0,1-7 0 16,8 0 0-16,-4 0-16 0,4 0-3 0,4-4-1 0,1 4 0 31,4 4-45-31,-1-5-9 0,6 5-1 0,-5 4-1 0,-14 0 50 0,1 3 11 0,0 1 1 0,-9 3 1 32,-5 5-50-32,-8 3-11 0,-5 0-1 0,-4 1-1171 0</inkml:trace>
          <inkml:trace contextRef="#ctx0" brushRef="#br0" timeOffset="144053.4277">25862 5870 1872 0,'22'-28'83'0,"-9"13"17"0,5-1-80 0,8 0-20 15,5-3 0-15,4 7 0 0,-5 1 23 0,1 3 1 16,-5 0 0-16,-4 8 0 0,-4 8 28 0,0 0 5 16,-10 3 2-16,5 9 0 0,-8 7-27 0,-1 4-4 15,-4 8-2-15,-4 8 0 0,-5 4 18 0,0 3 3 16,-8 5 1-16,-5-1 0 0,0-3 8 0,-9 3 3 15,0 5 0-15,1-1 0 0,-5-3-37 0,0-1-7 16,-1-3-2-16,-3-1 0 0,4-7-5 0,-5 0-8 0,1-4 11 0,-5-4-11 16,0-8 0-16,0 0-12 0,-4-3 0 0,-5-9-787 15,5 4-157-15</inkml:trace>
        </inkml:traceGroup>
        <inkml:traceGroup>
          <inkml:annotationXML>
            <emma:emma xmlns:emma="http://www.w3.org/2003/04/emma" version="1.0">
              <emma:interpretation id="{17EB40ED-27EF-4437-8CE6-738BE50AD271}" emma:medium="tactile" emma:mode="ink">
                <msink:context xmlns:msink="http://schemas.microsoft.com/ink/2010/main" type="inkWord" rotatedBoundingBox="32487,7640 32807,7630 32814,7853 32495,7864"/>
              </emma:interpretation>
              <emma:one-of disjunction-type="recognition" id="oneOf27">
                <emma:interpretation id="interp31" emma:lang="" emma:confidence="0">
                  <emma:literal>.</emma:literal>
                </emma:interpretation>
                <emma:interpretation id="interp32" emma:lang="" emma:confidence="0">
                  <emma:literal>,</emma:literal>
                </emma:interpretation>
                <emma:interpretation id="interp33" emma:lang="" emma:confidence="0">
                  <emma:literal>A</emma:literal>
                </emma:interpretation>
                <emma:interpretation id="interp34" emma:lang="" emma:confidence="0">
                  <emma:literal>"</emma:literal>
                </emma:interpretation>
                <emma:interpretation id="interp35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187959.7781">27358 6872 1018 0,'0'0'22'0,"0"0"5"0,9-4 1 0,-9 4 1 0,0 0-29 0,13-4 0 0,-4 0 0 0,-9 4 0 16,9-8 91-16,-9 8 12 0,0 0 2 0,0 0 1 15,0 0-12-15,0 0-2 0,0 0-1 0,0 0 0 0,0 0-73 0,0 0-18 16,0 0 0-16,0 0 0 0,0 0 55 0,0 0 7 16,-9 8 2-16,0 4 0 0,-9-4-55 0,5 3-9 15,-9 1 0-15,5 0 0 0,-5-1 0 0,4 5 0 16,-4-4 0-16,5 3 0 0,-1 1 11 0,5-1-3 15,0 1-8-15,4-4 12 0,0-1-12 0,1-3 0 16,3 0 0-16,5-8 0 0,0 0 0 0,0 0-8 16,0 0 8-16,0 0-13 0,0 0 25 0,0 0 6 15,13 8 1-15,-4-4 0 0,0-8-8 0,4 4-2 16,-4-8 0-16,0 0 0 16,4 4-29-16,-4-7-7 0,-1 3-1 0,6-8 0 0,-1 5 28 15,0-5 0-15,0 4 0 0,0 1 0 0,0-5 20 0,0 4 8 16,1-3 3-16,-1 3 0 15,0 0-50-15,0 1-9 0,0 3-3 0,5-4 0 0,-5 4 31 0,-4 0 0 16,4 1 0-16,-4 3 0 0,-9 4 9 0,0 0 8 0,0 0 2 0,0 0 0 16,0 0-19-16,0 0 0 15,0 0 0-15,0 0 0 0,-5 4-16 0,1 3-1 0,-9 1 0 0,4 0 0 16,-9 4 17-16,5-4 0 0,-9-5 0 0,5 5 0 16,-1 0 20-16,1 0 8 0,4-4 2 0,-1 4 0 15,1-1-20-15,0 1-10 0,9-4 10 0,-5 4-10 16,9-8 0-16,-4 4 0 0,4-4 0 0,0 0 0 15,0 0-22-15,0 0-10 16,4 8-3-16,-4-8 0 0,0 0 35 0,4 7 0 0,-4-7 0 0,9 4 0 16,4-4 0-16,-13 0 0 0,0 0 0 0,9 0 0 15,0 0 0-15,-9 0 0 0,9-4 0 0,-1-3 0 0,-8 7 0 16,0 0 0-16,0 0 0 0,0 0 0 16,0 0-109-16,0 0-15 0,0 0-4 0,0 0 0 0</inkml:trace>
        </inkml:traceGroup>
      </inkml:traceGroup>
      <inkml:traceGroup>
        <inkml:annotationXML>
          <emma:emma xmlns:emma="http://www.w3.org/2003/04/emma" version="1.0">
            <emma:interpretation id="{6DC5DBD7-BB42-41D9-B330-FA52D1F1460E}" emma:medium="tactile" emma:mode="ink">
              <msink:context xmlns:msink="http://schemas.microsoft.com/ink/2010/main" type="line" rotatedBoundingBox="2858,9221 31752,7549 31862,9464 2969,11136"/>
            </emma:interpretation>
          </emma:emma>
        </inkml:annotationXML>
        <inkml:traceGroup>
          <inkml:annotationXML>
            <emma:emma xmlns:emma="http://www.w3.org/2003/04/emma" version="1.0">
              <emma:interpretation id="{B2B8C552-D979-490D-8925-0D79851F2BC3}" emma:medium="tactile" emma:mode="ink">
                <msink:context xmlns:msink="http://schemas.microsoft.com/ink/2010/main" type="inkWord" rotatedBoundingBox="2881,9625 4932,9506 4992,10542 2941,10660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46636.4425">-1010 9340 691 0,'0'0'61'0,"0"0"-49"16,4-11-12-16,1-5 0 0,-1 4 197 0,-4 1 37 0,4-5 7 15,-4 4 2-15,0 1-98 0,0-1-19 0,0 0-4 16,0 1-1-16,-4 3-72 0,-5-4-14 16,5 4-3-16,-5 0-1 0,0 5-15 0,1-1-4 15,-10 8 0-15,1-1 0 0,-1 5-12 0,-4 8 9 0,-4 3-9 16,4 5 8-16,-5 7-8 0,5 4 0 0,5 4 0 0,-5 4 0 15,9-4 0-15,-9 0 0 0,9 0 0 16,0-8 0-16,8 4 0 0,-4-7 0 0,5-5 0 16,4 0 0-16,0-7 0 0,4 0 0 0,-4-5 0 0,9-3 0 15,-4-4 0-15,3 0 0 0,1-8 0 0,4-4 0 16,5 0 0-16,-5-7 0 0,5-5 0 0,8-3 0 16,0-4 0-16,5-1 0 0,4-3 0 0,-9 0 0 15,5-8 0-15,0 8 8 0,-1-4-8 0,1 3 0 16,-9 9 0-16,-4 3 0 0,-1 5 0 0,-8 7 0 15,0 4 19-15,-9 4-2 0,0 0 0 0,0 12 0 16,0 7 19-16,0 1 3 0,-9 3 1 0,0 5 0 0,5-1-24 16,-1 0-4-16,1-3 0 0,4 3-1 0,-4-4-11 0,-1 1-11 15,5-5 3-15,5 1 0 16,-5-5-143-16,4-3-28 0,0 4-5 0</inkml:trace>
          <inkml:trace contextRef="#ctx0" brushRef="#br0" timeOffset="147063.888">-405 9200 576 0,'-4'-12'51'0,"4"8"-41"0,0-3-10 0,4 3 0 0,1-4 94 0,-1 0 17 16,5-4 3-16,-9 5 1 0,4-1-15 0,-4 8-4 15,0-8 0-15,0 8 0 0,0 0-72 0,0 0-14 16,0 0-10-16,-8 4 12 0,-1 0 11 0,-4 4 2 16,-5 3 1-16,0-3 0 0,-3 4 19 0,3 3 4 15,5-3 1-15,-5 4 0 0,1-1 6 0,4 1 0 16,8-1 1-16,1 1 0 0,-1 0-19 0,5-1-4 16,9 1-1-16,0-1 0 0,4-3-4 0,5 0-1 15,-1 0 0-15,1-5 0 0,4 1-2 0,-5 4-1 16,1-4 0-16,-5 3 0 0,5-3 7 0,-10 4 0 15,1 0 1-15,0 3 0 0,-9-3-4 0,0 3-1 16,-5 5 0-16,1-4 0 0,-9 3 5 0,0 4 1 16,0-3 0-16,-5 7 0 0,0-3-34 0,-3-1 0 15,-1 0 0-15,0-3 0 16,4-1-149-16,1-3-34 0,-1 0-6 0</inkml:trace>
          <inkml:trace contextRef="#ctx0" brushRef="#br0" timeOffset="146084.537">-2269 8849 979 0,'0'-16'87'0,"0"16"-70"0,-9-7-17 0,5-1 0 0,4 8 43 0,0 0 5 15,0 0 0-15,0 0 1 0,-5 8 19 0,1 3 3 16,-5 5 1-16,5 7 0 0,-1 1-24 0,1 3-5 16,0 8-1-16,4 0 0 0,-5 4-5 0,5 0-1 15,-4 0 0-15,4 4 0 0,-5 0-8 0,5 4-1 16,-4-4-1-16,4 3 0 0,0-3-2 0,-9 0-1 16,9 0 0-16,-4-4 0 0,-1 0-10 0,1-4-1 15,-5-4-1-15,9 5 0 0,-9-9 4 0,5 0 1 16,0 0 0-16,-1-7 0 0,1-1 4 0,0-7 0 15,-1 4 1-15,5-8 0 0,0-8 0 0,0 0 0 16,0 0 0-16,0 0 0 0,0 0 11 0,0 0 1 16,0 0 1-16,0-8 0 0,0-4-15 0,5-4-3 15,-5 1-1-15,0-9 0 0,0 5-5 0,4-8-1 16,0-1 0-16,1-3 0 0,3-4-9 0,6 0 0 16,-1-4 0-16,4-4 8 0,1 0-8 0,4-4 0 0,9 4 0 15,-10 1 0-15,6 3 0 0,-1 0 0 0,0 7 0 16,1 9 0-16,-1 7 0 0,0 9 0 0,-4 7 0 15,0 7 0-15,-4 5-11 0,-1 8 3 0,-8 7 0 0,4 4 0 16,5 4 8-16,-18 8 0 0,9-4 10 0,-5 4-10 16,-4 0 11-16,4-4-11 0,1 0 12 0,-1-4-12 15,5 0 12-15,0 0-4 0,0-8 0 0,-1 1-8 16,5-5 0-16,-4-7 0 0,4 3-10 0,5-7-687 16,4 0-138-16</inkml:trace>
        </inkml:traceGroup>
        <inkml:traceGroup>
          <inkml:annotationXML>
            <emma:emma xmlns:emma="http://www.w3.org/2003/04/emma" version="1.0">
              <emma:interpretation id="{4F76188D-13DB-4D80-8D9C-C5B9934BE333}" emma:medium="tactile" emma:mode="ink">
                <msink:context xmlns:msink="http://schemas.microsoft.com/ink/2010/main" type="inkWord" rotatedBoundingBox="6448,9721 9025,9572 9068,10327 6491,10476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51148.1341">2500 9161 230 0,'-5'-12'10'0,"5"4"2"0,0 1-12 0,0-1 0 15,0 0 0-15,0-4 0 0,0 5 317 0,0-1 61 16,0 0 12-16,0-4 2 0,0 4-245 0,0 8-50 16,0 0-9-16,0 0-3 0,0 0-62 0,0 0-13 15,0 0-2-15,0 0-8 0,0 0 0 0,0 0 0 16,0 0 0-16,9 12 0 0,0 0 13 0,-5 3 3 16,5 1 0-16,-5 4 0 0,1-1-28 0,-1 4-4 15,-4 5-2-15,-4-1 0 0,-1 0 27 0,5 1 6 16,0-5 1-16,-4 4 0 0,-5-7-16 0,5 3 0 15,4-3 0-15,-4-5 0 0,4 1 8 0,-9-4 1 16,4-1 1-16,-3 1 0 0,3-4 2 0,5-8 0 16,-4 4 0-16,4-4 0 0,-9 4 9 0,9-4 3 15,-4-4 0-15,-5 0 0 0,9-4 0 0,-5 0 1 16,5-3 0-16,0-1 0 0,0 0-11 0,5-3-2 0,4-9-1 16,-5 1 0-16,5-5-11 0,0-3 8 0,8 0-8 15,-4-4 8-15,9 0-8 0,0 0 0 0,0-4 0 0,4 4 0 16,5 0 0-16,0 7 0 0,-5 1 0 0,5 7 0 15,-5 1 0-15,-8 7 0 0,4 1 0 16,-5 7 0-16,5 4 0 0,-9 7 0 0,1 1 0 0,-6 4 0 16,1 4 0-16,-5 3 0 0,-4 4 0 0,0 5 12 15,0 3 22-15,-4 0 5 0,0 0 1 0,-1 1 0 16,-3-5-27-16,3 0-5 0,-4 0 0 0,1 1-8 16,3-1 9-16,1-7-9 0,-5 3 0 0,5-4 9 15,4-3-9-15,-5 4-16 0,-4-9 4 0,5 1-727 16,0 0-145-16</inkml:trace>
          <inkml:trace contextRef="#ctx0" brushRef="#br0" timeOffset="151559.0045">3237 9079 1209 0,'0'0'108'0,"0"0"-87"16,0 0-21-16,0 0 0 0,0 0 79 0,4 8 11 16,1 4 2-16,3-5 1 0,-3 5-10 0,4 0-3 0,4-4 0 0,0-1 0 15,9-3-24-15,-5 4-4 16,1-8-2-16,4 0 0 0,0 0 5 0,0-8 1 0,0 0 0 0,-5-3 0 16,5-5-17-16,0 1-3 0,-4-1-1 0,4-4 0 15,-1 1 5-15,-3-1 0 0,0-3 1 0,-1 4 0 16,1-1-26-16,-10 1-6 0,6 3-1 0,-1-4 0 15,-4 5-8-15,-5-1 0 0,0 1 0 0,1-1 0 16,-5 4 0-16,0 5 0 0,-5-5 0 0,1 4 0 16,0 0 0-16,-5 0 0 0,0 1 0 0,0 3 0 15,-4 4 0-15,0 0 0 0,-5 4 0 0,5 0 0 16,-4 7 0-16,-5 1 0 0,4 0 0 0,-4 7 0 16,5 1 0-16,-5 7 0 0,4-4 0 0,-4 5 0 15,5-1 0-15,-1 0 8 0,5 1-8 0,-5-1 8 16,5 0 1-16,0 0 0 0,0-3 0 0,4-1 0 0,9-3-9 15,-4-1 10-15,4 1-10 0,0-5 10 0,4 1-10 16,5 0 0-16,4-1 0 0,0-3 0 16,9 3-26-16,0-3-4 0,4 0-1 0,1 0-714 15,3-5-143-15</inkml:trace>
          <inkml:trace contextRef="#ctx0" brushRef="#br0" timeOffset="148295.4809">1140 9457 691 0,'0'0'61'0,"0"0"-49"0,8-4-12 0,6 1 0 15,3-1 87-15,1 0 14 0,-1 0 3 0,10 0 1 16,3 0-25-16,-3 0-6 0,-5 0-1 0,8 0 0 16,5 0-35-16,-4 1-7 0,-5-5-2 0,5 4 0 15,0-8 6-15,-5 4 1 0,-4-3 0 0,0-1 0 16,0-4 10-16,0-3 2 0,-5 7 1 0,-3-3 0 15,-1-5-9-15,0 8-3 0,0-3 0 0,-4-1 0 16,0 1-21-16,-5-1-5 0,0 4-1 0,1-3 0 16,-1 3 3-16,-4 0 1 0,0 4 0 0,5 1 0 15,-5-1-1-15,4 0 0 0,-4 8 0 0,0 0 0 0,0 0-2 16,0 0-1-16,0 0 0 0,0 0 0 0,0 0 6 0,0 0 2 16,0 0 0-16,0 0 0 0,-9 0 0 0,9 0 0 15,0 0 0-15,0 0 0 0,-13 0 1 0,4 0 0 16,9 0 0-16,-9 4 0 0,9-4-9 0,-8 4-2 15,-1-4 0-15,9 0 0 0,0 0-8 0,0 0 0 16,-9 4 0-16,9-4 8 0,0 0-8 0,0 0 0 16,0 0 0-16,0 0 0 0,-9 0 0 0,9 0 0 15,0 0 0-15,0 0 0 0,0 0 0 0,0 0 0 16,-8 8 0-16,8-8 0 0,0 0 0 0,-5 11 0 16,1-3 0-16,-1 4 0 0,5-12 0 0,0 0 0 15,-8 4 0-15,8-4 0 0,-9 4 0 0,5 3 0 16,-5-3 0-16,0 0 0 0,0 0 0 0,9-4 0 0,0 0 0 15,0 0 0-15,-4 0 0 0,-5 0 10 0,0 4-10 0,9-4 10 16,0 0-10-16,0 0 0 0,0 0 0 0,0 0 0 16,0 0 0-16,0 0-16 0,-9 8 4 0,5 0-662 15,0 3-133-15</inkml:trace>
          <inkml:trace contextRef="#ctx0" brushRef="#br0" timeOffset="150525.9502">1916 8907 345 0,'0'0'31'0,"0"0"-31"16,0 0 0-16,0 0 0 0,0 0 163 0,0 0 26 16,-4 0 6-16,4 0 1 0,-9-3-87 0,5 3-17 15,-5 0-3-15,5 0-1 0,4 0-26 0,0 0-6 16,-9 0 0-16,9 0-1 0,-9 0-8 0,9 0-2 16,-9 0 0-16,9 0 0 0,-9 3-5 0,1-3 0 15,3 4-1-15,-4 0 0 0,5 0-12 0,-5 4-3 16,1-4 0-16,-1 4 0 0,-4-1 2 0,4 5 0 15,-4 0 0-15,4 3 0 0,-4 1-10 0,-5 4-3 16,5-1 0-16,0 4 0 0,-5-3 5 0,1 3 1 16,4 1 0-16,-1-1 0 0,1-3 5 0,5-1 2 15,-6 5 0-15,6-5 0 0,3 1-26 0,1-1 0 16,-1 1 0-16,1-5 0 0,0 1 21 0,4 3-1 0,0-3 0 16,0-1 0-16,-5 1 2 0,1 0 0 0,4-1 0 15,0 5 0-15,4-5 0 0,-4 5 0 0,-4-1 0 0,-1-3 0 16,5 3-12-16,0-3-2 0,-4 0-8 0,4 3 12 15,0-7-12-15,0 3 9 0,4-3-9 16,1-4 8-16,-1 4-8 0,1-8 0 0,3-1 0 0,6 1 0 16,-14-4 11-16,17 0-3 0,5 0-8 0,-4-4 12 15,8-3-12-15,-4 3 8 0,0-4-8 0,0-4 0 0,0 1 8 16,0-1-8-16,0 0 0 0,-5 0 9 0,5 1-9 0,-4-1 0 16,-1-4 9-16,-4 1-9 0,5-1 0 0,-1 1 0 15,5-5 0-15,-4-3 8 0,4-1-8 16,0 1 0-16,4 0 0 0,-4-5 0 0,0 5 0 0,-4-4 0 15,-1 7-11-15,1-3 11 0,-1-1 0 0,-4 1 0 16,0 3 0-16,-4 1 0 0,-4-5 0 0,-1 9 0 16,-4-1 0-16,0 1 0 0,-4-1 0 0,-1 4 0 15,-8-3 0-15,4 7 0 0,-4-4 0 0,-4-3 0 16,3 7-8-16,-7 0 8 0,-1 0 0 0,0 0 0 16,0 1 9-16,0 7-9 0,0-4 0 0,0 0 8 15,0 4-8-15,4 4 0 0,-4-4 0 0,1 4 0 16,-1 0 0-16,0-1-10 15,4 9-14-15,1-4-4 0,-5 0 0 0,4 3 0 16,1 1-37-16,3 0-8 0,1 0-2 0,9-1-613 16,-5 5-124-16</inkml:trace>
        </inkml:traceGroup>
        <inkml:traceGroup>
          <inkml:annotationXML>
            <emma:emma xmlns:emma="http://www.w3.org/2003/04/emma" version="1.0">
              <emma:interpretation id="{ADAA640D-95B2-4993-B3F9-648D2CD175B0}" emma:medium="tactile" emma:mode="ink">
                <msink:context xmlns:msink="http://schemas.microsoft.com/ink/2010/main" type="inkWord" rotatedBoundingBox="10864,9485 12072,9415 12103,9960 10896,10029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73839.8052">5992 8712 633 0,'0'0'28'0,"0"0"6"0,0-7-34 0,0 7 0 15,0 0 0-15,0-12 0 0,0 12 163 0,0 0 25 16,0 0 6-16,0 0 1 0,0 0-137 0,-9-4-27 16,9 4-6-16,-9-4-1 0,9 4-3 0,0 0-1 15,-8-4 0-15,-1 0 0 0,9 4 5 0,0 0 1 16,-9 0 0-16,0 0 0 0,5-4 9 0,-5 4 1 16,0 0 1-16,1 0 0 0,-1 0 13 0,0 4 2 15,0 0 1-15,1 4 0 0,-6 4-10 0,-3-1-3 0,-1 5 0 0,1 0 0 16,-5 7-32-16,4 0-8 0,-8 1 0 0,4 3 0 15,-4 0 0-15,4 1 0 0,0-1 8 0,0 0-8 16,4 5 0-16,1-5 0 0,4 4 8 0,4-4-8 16,0-3 8-16,5 3 0 0,-1-7 0 0,5 3 0 15,5-7-8-15,-1-1 0 0,5-7 0 0,8 0 0 16,-3 0 0-16,3-1 8 0,1-3-8 0,4-4 8 16,0-4 0-16,-5 0 0 0,5 1 0 0,4-9 0 15,-4 0 20-15,5-3 3 0,-1-5 1 0,5 4 0 16,-5-3-20-16,0-1-3 0,1-3-1 0,-5 0 0 15,4-1-8-15,-9 5 0 0,1-5 9 0,-9 1-9 0,-1 3 11 16,-3 1-3-16,-5-1 0 0,0 5 0 0,-9-1 3 0,0 1 0 16,-8 3 0-16,4 0 0 0,-5 4-11 0,1 1 0 15,-1 3 0-15,5 0 8 0,-5 4-8 0,1-4 0 16,-1 4 0-16,5-4 0 0,0 4 0 0,0 0-17 16,0 4 4-16,-1 0-1030 0</inkml:trace>
          <inkml:trace contextRef="#ctx0" brushRef="#br0" timeOffset="174396.8947">6352 8709 604 0,'0'0'27'0,"0"0"5"0,0 0-32 0,0 0 0 0,0 0 0 0,0 0 0 16,0 0 52-16,0 0 3 0,0 0 1 0,0 0 0 16,0 0-45-16,0 0-11 0,0 0 0 0,0 0 0 15,0 0 78-15,0 0 14 0,0 0 2 0,0 0 1 0,0 0-15 0,0 0-4 16,0 0 0-16,0 0 0 0,0 0-9 0,0 0-3 15,0 0 0-15,0 0 0 0,0 0-10 0,0 0-2 16,0 0-1-16,0 0 0 0,0 7-18 0,0 5-3 16,-5-4-1-16,5 4 0 0,0-1-4 0,5 5-1 15,-1-4 0-15,-4 7 0 0,0 1-9 0,0-1-3 16,0 4 0-16,0-3 0 0,-4 7 10 0,-1-3 2 16,5-5 0-16,-8 5 0 0,8-5 0 0,0 4 1 15,-5-3 0-15,5-1 0 0,0-3-11 0,0-4-2 16,0-1-1-16,5 1 0 0,-5-4-11 0,0-8 8 15,0 0-8-15,0 0 8 0,0 0 4 0,0 0 0 16,0 0 0-16,0 0 0 0,0 0 22 0,0 0 5 16,4-8 1-16,5 0 0 0,-9-3-7 0,4-1-1 15,-4-4 0-15,5 1 0 0,-1-5 0 0,-4 1 0 16,4-1 0-16,5-3 0 0,0-1-16 0,0-3-3 0,4 0-1 16,0-4 0-16,5-1-3 0,8-3-1 0,0 0 0 15,5 4 0-15,-5 0-8 0,9 11 0 0,5-3 0 0,-1 7 0 31,-4 5-184-31,0 3-38 0</inkml:trace>
        </inkml:traceGroup>
        <inkml:traceGroup>
          <inkml:annotationXML>
            <emma:emma xmlns:emma="http://www.w3.org/2003/04/emma" version="1.0">
              <emma:interpretation id="{7F4604CF-87E1-495D-AC14-5C8805C7F39A}" emma:medium="tactile" emma:mode="ink">
                <msink:context xmlns:msink="http://schemas.microsoft.com/ink/2010/main" type="inkWord" rotatedBoundingBox="13279,8618 15618,8483 15692,9767 13354,9903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76290.9727">9620 8018 1728 0,'-4'-7'38'0,"0"-1"8"0,-1 0 2 0,5 8 0 0,0 0-39 0,0 0-9 16,0 0 0-16,-9 4 0 0,1 8 53 0,-6 7 9 16,-3 4 2-16,4 9 0 0,0 3 0 0,-1 0 0 15,10 4 0-15,-5 4 0 0,0 3-52 0,-4 1-12 0,0 4 0 16,0-4 0-16,-5 0 68 0,1-5 12 0,-1 5 1 0,1-4 1 15,-1 0-66-15,1-4-16 0,-1-4 0 0,1 4 0 16,-1-8 0-16,0-3 0 0,1-1 0 16,-1-4-734-16,1 1-148 0</inkml:trace>
          <inkml:trace contextRef="#ctx0" brushRef="#br0" timeOffset="176050.3493">9230 8416 1609 0,'0'0'35'0,"0"0"7"0,0 0 2 0,0 0 2 0,4-8-37 0,1 0-9 0,-1 1 0 0,5-1 0 15,0 0 80-15,4 0 13 0,0 0 3 0,4-3 1 16,5 3-26-16,0-4-6 0,9 4-1 0,-5-3 0 15,1 3-2-15,-1 4-1 0,0-4 0 0,9 4 0 16,-4 0-40-16,4 1-8 0,-8-1-1 0,-1 0-1 16,0 0-11-16,0 4-16 0,-4-4 4 0,-4 4 1 15,-9-4-161-15,-9 4-32 0</inkml:trace>
          <inkml:trace contextRef="#ctx0" brushRef="#br0" timeOffset="176769.3216">10182 7831 1728 0,'9'-31'76'0,"-5"15"16"0,5 1-73 0,-5-1-19 16,5 1 0-16,4 3 0 0,-4-4 55 0,0 5 7 16,-1 3 2-16,-8 8 0 0,9-4 0 15,-9 4 0-15,0 0 0 0,5 8 0 0,3 3-10 0,-8 5-2 16,5 7 0-16,-5 5 0 0,-5 11-26 0,-3 0-6 15,-1 11 0-15,-4 5-1 0,0 3 4 0,-1 1 1 16,-3-1 0-16,-1 1 0 0,-4-5-12 0,5 1-1 16,-5-4-1-16,0 3 0 0,4-7 0 0,1 0 0 15,-5-4 0-15,9-4 0 0,-5 0-10 0,9-8 0 16,-4-4 9-16,4-7-9 0,5-1 9 0,-5-3-9 16,5-4 12-16,-1-5-12 0,5-7 13 0,0 0-4 15,0 0-1-15,0 0 0 0,0 0 0 0,0 0-8 16,0 0 12-16,5-11-4 0,4-5-8 0,4 1 0 15,4-5 9-15,1-3-9 0,4-1 0 0,0 5 0 0,4-1 0 16,-4 5 0-16,4-1 0 0,-4 0 0 0,0 5 0 16,0 3 8-16,-4 4-8 0,-1 0 12 0,1 8-4 0,-9 0 0 15,-1 4 7-15,1 0 1 0,0 3 1 0,0 5 0 16,-9 3-4-16,4 5-1 0,-4-1 0 0,0 1 0 16,4-1-12-16,-4 0 0 0,0 1 0 0,-4-1 0 15,4 1-55-15,0-1-13 16,0 0-4-16,0-3-1115 0</inkml:trace>
          <inkml:trace contextRef="#ctx0" brushRef="#br0" timeOffset="175327.7825">8251 8120 1177 0,'-13'-24'52'0,"13"16"11"0,0-3-51 16,5-1-12-16,-1 0 0 0,-4 5 0 0,4 3 80 0,-4 4 12 15,0 0 4-15,0 0 0 0,14 4-24 0,-10 3-4 16,5 5 0-16,-5 4-1 0,1 3-30 0,-1 1-5 16,0 3-2-16,-4 0 0 0,0 5-5 0,0-1-1 15,-4 0 0-15,-5 5 0 0,5-1-24 0,-1 4 0 16,-3 0 0-16,-6 4 0 0,6 4 49 0,-5 0 5 15,-1 4 1-15,1-1 0 0,4 1-23 0,-4 0-4 16,9-4 0-16,-5 0-1 0,5-8-6 0,-1 0-1 16,1-4 0-16,4-4 0 0,0-7-6 0,0-1-2 15,0 1 0-15,0-8 0 0,4-5 2 0,-4-3 0 16,0-4 0-16,0 0 0 0,5 4 40 0,-5-4 8 16,0 0 2-16,0 0 0 0,8-8-64 0,-3 1-21 15,4-5 0-15,-5 0 0 0,-4-3 21 0,9-5 16 0,-5 5-2 16,5-9-1-16,4 5-13 0,0-9 0 0,9 1 0 15,0 0 0-15,0-1 0 0,4 1 0 0,1 0-8 0,-1 0 8 16,5 3-12-16,-5 5 12 0,0-1-12 0,1 8 12 16,-5 1-8-16,0 3 8 0,-5 4 0 0,-4 4 0 15,1 0-8-15,-6 4 8 0,-8-4 0 0,0 0 0 16,-4 12 0-16,0 3 0 0,-5 1 0 0,0 3 0 16,-4 5 0-16,0-5 0 0,-5 1 0 0,1-1 0 15,-1 1 0-15,0-1 0 0,-4 5 0 0,1-5 0 16,-1 1 8-16,0-1-8 0,-9 1 0 0,0-1 0 15,5 1 0-15,-5-1 0 0,-4 1 0 0,0 3 0 16,4 0-33-16,5-3 0 0,-5 3 0 16,5-3 0-16,0-5-120 0,8 5-24 15,9-8-5-15,1-1-1 0</inkml:trace>
          <inkml:trace contextRef="#ctx0" brushRef="#br0" timeOffset="175668.2294">9037 8525 1728 0,'0'0'76'0,"0"0"16"0,0 0-73 0,0 0-19 16,-9-4 0-16,5 0 0 0,4 4 106 0,-14 0 18 0,-3 0 3 0,4 8 1 15,-5 0-103-15,-4 0-25 0,5 4 0 0,-1-1 0 16,1 5 0-16,-5-1 0 15,0 5 0-15,0 3 0 0,0 5 0 0,4-1 0 0,-4 0 0 0,5 1 0 16,4-1 0-16,0 0 0 0,4-3 0 0,0-5 0 16,9 4 22-16,0-7-1 0,0 0 0 0,9-1 0 15,-5-3-10-15,5-4-3 0,4-4 0 0,5 0 0 16,-1-4 13-16,1-4 3 0,-1-4 0 0,5 0 0 16,-9-4-11-16,1 1-1 0,-6-9-1 0,5 5 0 15,-8-5-11-15,4 1 0 0,-5-1 0 0,5-3 0 16,-9 3 24-16,0-3 2 0,4-1 1 0,-4 1 0 15,-4 3-11-15,4 1-1 0,-9 3-1 0,5-3 0 16,-1 7 2-16,-4-3 1 0,-4 7 0 0,9-4 0 16,4 4-28-16,0 8-5 0,0 0-2 0,0 0-750 15,-9-4-149-15</inkml:trace>
        </inkml:traceGroup>
        <inkml:traceGroup>
          <inkml:annotationXML>
            <emma:emma xmlns:emma="http://www.w3.org/2003/04/emma" version="1.0">
              <emma:interpretation id="{D4476BB9-D63A-4893-BABD-375433E78B85}" emma:medium="tactile" emma:mode="ink">
                <msink:context xmlns:msink="http://schemas.microsoft.com/ink/2010/main" type="inkWord" rotatedBoundingBox="17266,8452 19068,8348 19134,9475 17331,9579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77843.5017">12963 7702 691 0,'14'-15'61'0,"3"-1"-49"15,-4-7-12-15,0 7 0 0,5 1 266 0,-5 3 50 16,-4 4 11-16,4 4 1 0,-9 0-176 0,-4 4-35 15,5 12-7-15,-1 8-2 0,-4 3-56 0,-9 12-12 16,1 8-3-16,-5 8 0 0,-5 7-1 0,-4 8-1 16,0 1 0-16,-4 3 0 0,8-4-7 0,1-3 0 15,4-1-1-15,-5 4 0 0,0-3-15 0,5-5-2 0,0-7-1 16,-4 0 0-16,-1-5-9 0,0-3 0 0,1-4 0 0,-1-4 0 31,5-7-152-31,0-9-33 0,-5-3-7 0</inkml:trace>
          <inkml:trace contextRef="#ctx0" brushRef="#br0" timeOffset="177565.9105">12472 7897 2012 0,'-4'-15'89'0,"-1"7"19"15,5-4-87-15,0 5-21 0,0 3 0 0,0 4 0 16,-4-8 20-16,4 8 0 0,0 0 0 0</inkml:trace>
          <inkml:trace contextRef="#ctx0" brushRef="#br0" timeOffset="177417.8261">12042 8381 1267 0,'13'-20'28'0,"-8"17"5"0,-1-5 2 0,0 0 1 0,1-4-36 0,-1 4 0 15,1 1 0-15,3 3 0 0,-8 4 111 0,0 0 15 16,0-8 3-16,0 8 1 0,0 0-52 0,0 0-10 16,0 0-3-16,0 0 0 0,0 0-26 0,0 8-6 15,-4 7-1-15,0 5 0 0,-1-5-9 0,1 9-3 16,-1-1 0-16,-3 1 0 0,-1-1 2 0,4-3 0 15,-3 3 0-15,3-4 0 0,-3 5-8 0,-1-5-2 16,9-3 0-16,-5 0 0 0,-3-1-12 0,3-3 0 16,1 0-9-16,-1-1-664 15,1-3-133-15</inkml:trace>
          <inkml:trace contextRef="#ctx0" brushRef="#br0" timeOffset="178083.691">12490 8319 1616 0,'4'-16'72'0,"0"12"14"0,1 0-69 0,4 0-17 15,-1-4 0-15,1 5 0 0,0-1 100 0,0 0 17 16,-1 0 3-16,6 4 1 0,-1-4-29 0,4 4-7 16,1 0-1-16,-1 0 0 0,5-8-51 0,0 8-10 15,9-4-3-15,0 0 0 0,-1 0-20 0,1 4 0 16,9-7 0-16,-1 7-12 16,-4-4-144-16,0-4-30 0,-4 8-6 0</inkml:trace>
          <inkml:trace contextRef="#ctx0" brushRef="#br0" timeOffset="178520.1823">13727 7933 1958 0,'4'-16'174'0,"-4"16"-139"0,5-8-35 0,-1-4 0 0,5 5 13 0,-9 7-4 0,0-8-1 0,0 8 0 15,0 0 25-15,0 0 5 0,-9 12 1 0,-4-1 0 16,0 1-22-16,-5 7-4 0,-4-3-1 0,5 7 0 16,-1 1-4-16,0-1 0 0,-3 1-8 0,3-1 12 15,5 0 2-15,0 1 0 0,8-5 0 0,-3 1 0 16,3-5-24-16,5 1-5 16,0-4-1-16,9-1 0 0,-5 1 64 0,9 4 13 0,-4-9 3 0,0 9 0 0,4-4-17 15,0 3-3-15,-4 5-1 0,0-5 0 0,-5 5-18 16,-4-4-3-16,-4-1-1 0,-5 5 0 0,-4-1 35 15,-9 5 6-15,0-5 2 0,-9 4 0 0,1 1-55 0,-1-1-9 16,-4 1 0-16,4-5 0 16,0 1-109-16,1-1-15 0</inkml:trace>
        </inkml:traceGroup>
        <inkml:traceGroup>
          <inkml:annotationXML>
            <emma:emma xmlns:emma="http://www.w3.org/2003/04/emma" version="1.0">
              <emma:interpretation id="{D982EA5A-998D-4810-8D95-2A0EB82DD52D}" emma:medium="tactile" emma:mode="ink">
                <msink:context xmlns:msink="http://schemas.microsoft.com/ink/2010/main" type="inkWord" rotatedBoundingBox="20336,8319 26231,7978 26295,9076 20399,9417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80303.4098">16969 7823 1994 0,'0'0'44'0,"0"0"8"0,0 0 3 0,0 0 1 0,13 12-44 0,-4 0-12 15,4 3 0-15,-4 9 0 0,-9-1 34 0,4 8 5 16,-8-3 1-16,4 3 0 0,-9 4-3 0,5 0 0 15,-9-4 0-15,4 4 0 0,0-4-21 0,0-3-5 16,-4-1-1-16,4-4 0 0,9-3 1 0,-4-4 0 16,-1-5 0-16,5 1 0 0,0-4 7 0,0-8 2 15,-4 8 0-15,4-8 0 0,0 0 35 0,0 0 7 16,0 0 2-16,0 0 0 0,0-8-45 0,4-4-9 16,1-4-2-16,-1 1 0 0,1-5 11 0,3 1 1 0,-3-5 1 15,8-3 0-15,0 4-9 0,-4-5-3 16,8 1 0-16,1 4 0 0,-5-1-9 0,5 5 0 0,-5-4 0 15,4 3 0 1,1 1-23-16,4 3-3 0,0 4-1 0,-5-3-781 0,5-5-157 0</inkml:trace>
          <inkml:trace contextRef="#ctx0" brushRef="#br0" timeOffset="180414.9663">17631 7890 1152 0,'5'-4'102'0,"-5"4"-82"16,0 0-20-16,4-4 0 0,-4 4 104 0,5 0 17 16,3 0 3-16,1-4 1 0,4-4-40 0,0 8-8 15,5-8-1-15,4 4-1 0,0-3-16 0,9 3-3 16,-5 0-1-16,9-4 0 0,0 0-19 0,0 0-4 15,5 1-1-15,-5 3 0 0,4 0-23 0,1-4-8 16,-1 4 0-16,-4-4 0 16,-8 4-52-16,-1-3-16 0,-4 7-3 0,0-8-829 0</inkml:trace>
          <inkml:trace contextRef="#ctx0" brushRef="#br0" timeOffset="180665.506">18285 7332 288 0,'0'0'25'0,"0"0"-25"0,0 0 0 0,0 0 0 15,0 0 325-15,0 0 60 0,0 0 12 0,0 0 3 16,0 0-256-16,-4 16-50 0,-5 3-10 0,-4 4-3 16,-5 9-25-16,1 3-6 0,-5 0-1 0,0 8 0 15,0-4 11-15,-4 8 1 0,4-5 1 0,0 9 0 16,0 0-50-16,4 0-12 0,1-1 0 0,-1 5 0 15,1-4 0-15,3-5 9 0,-3 1-9 0,4 0 12 16,0 0-12-16,-5-8-12 0,5 4 2 0,-9-4 1 16,4 0-178-16,1-8-35 0</inkml:trace>
          <inkml:trace contextRef="#ctx0" brushRef="#br0" timeOffset="180877.3776">18491 8050 1843 0,'0'0'164'0,"9"-8"-132"15,-4-4-32-15,-5 12 0 0,0 0 104 0,0 0 15 16,0 0 2-16,8 8 1 0,1 4-79 0,-5-1-16 16,5 5-3-16,-4 3-1 0,-5 1-14 0,0-1-9 15,4 5 12-15,0-5-12 0,1 1 8 0,-1-1-8 0,-4-3 0 0,0 3 0 16,5-3 0-16,-1-1-9 0,-4-3-1 0,0 0-694 15,0 0-138-15</inkml:trace>
          <inkml:trace contextRef="#ctx0" brushRef="#br0" timeOffset="181018.4621">18961 7734 2394 0,'9'-16'106'0,"-14"8"22"15,-4 4-103-15,1 0-25 0,8 4 0 0,0 0 0 16,-9 4-92-16,0 8-23 0,-4-4-5 0</inkml:trace>
          <inkml:trace contextRef="#ctx0" brushRef="#br0" timeOffset="181296.8271">19474 7780 1958 0,'22'-23'43'0,"-9"15"9"0,0-7 1 0,1 3 3 0,-1 0-45 0,4 4-11 16,-4 1 0-16,-4-1 0 0,-9 8 104 0,0 0 18 16,0 0 4-16,-4 0 1 0,-9 4-71 0,-9 4-13 15,-5 3-3-15,-3 5-1 0,-1 11-11 0,-4 0-1 16,-5 1-1-16,5 3 0 0,0 0-26 0,4 8 0 0,-4-8 0 0,5 8 0 15,3-4 0-15,5 4 0 0,0-7 0 0,1 3 0 16,3 0 0-16,5-4 0 0,4 0 0 0,0-4 0 31,9-7-46-31,-4 7-14 0,-5-7-4 0</inkml:trace>
          <inkml:trace contextRef="#ctx0" brushRef="#br0" timeOffset="179504.4706">15034 8159 1324 0,'40'-12'59'0,"-27"4"12"16,0 0-57-16,5-3-14 0,3-1 0 0,6-4 0 0,-5 5 121 0,0-5 22 15,0 1 4-15,0-1 1 0,4 0-91 0,-4 1-17 16,0-1-4-16,-5 1-1 0,1 3-27 0,-5 4-8 15,-4 0 0-15,0 4 0 0,-9 4 11 0,4 8-2 16,0 4 0-16,-4 7 0 0,-8 5-9 0,8-1 12 16,-5 4-12-16,5 8 12 0,-13-3-28 0,9 3-6 15,-1 0-1-15,5 4 0 0,-4-4 23 0,-5 12 0 16,5-8 0-16,-1-4 0 0,10 0 14 0,-10-8 7 16,1-7 2-16,0-1 0 0,8-7-37 0,-4-12-7 15,0 0-2-15,0 0 0 0,0 0 70 0,0 0 13 0,-4-8 4 0,-1 0 0 16,1-3-10-16,8-5-2 0,5-3 0 0,4-1 0 15,-4-3-32-15,4-1-6 0,13 1-2 0,5-1 0 16,0 1 26-16,-1 0 5 0,1-1 1 0,9-3 0 16,8 4-20-16,-4-1-3 0,-9 5-1 0,0-1 0 15,0 1-20-15,-4 3 0 0,-5 0 0 0,0 1 0 16,-4-1 0-16,0 1 0 0,0-1 0 0,0 4 0 16,0-3-12-16,-4-1 4 0,-1 1 0 0,1-1 0 15,-1 0-103-15,1 9-20 16,4-9-4-16</inkml:trace>
          <inkml:trace contextRef="#ctx0" brushRef="#br0" timeOffset="179841.7162">16245 8303 633 0,'0'0'56'0,"9"-4"-44"15,0-4-12-15,4 0 0 0,0-3 232 0,4-1 44 16,1 0 8-16,0 1 3 0,-1-5-146 0,1 0-29 16,-1 5-5-16,1-5-2 0,-5 1-75 0,0-1-15 15,0-4-3-15,0 1-1 0,1-1-11 0,-1 1 0 16,-4-4 0-16,-1-1-11 16,-8 5-16-16,5-1-3 0,-1 1-1 0,0-1 0 0,1 1 47 0,-5-1 10 0,-5 5 2 0,5 3 0 15,-8-4-17-15,3 5-3 0,-3 3-8 16,-1 4 12-16,-4 0 6 0,-1 4 1 0,1 4 0 0,0 0 0 15,0 0-9-15,-5 4-2 0,5 3 0 0,0 5 0 16,0-1-8-16,0 1 10 0,-5 7-10 0,5-3 10 16,0 3-10-16,0 5 0 0,0-1 0 0,-1 0 0 15,6 0 0-15,-1-3 0 0,0 3 0 0,5 0 0 16,-1 1 0-16,5-1 0 0,0-4 0 0,5 5 0 16,-1-5-112-16,5-7-14 15,8 19-3-15,10-20-714 0</inkml:trace>
          <inkml:trace contextRef="#ctx0" brushRef="#br0" timeOffset="181956.0243">19623 8151 1958 0,'0'0'43'0,"0"0"9"0,13-4 1 0,-4 4 3 0,-9 0-45 16,13-4-11-16,5 0 0 0,4 4 0 0,0-8 0 0,4 4 0 16,-4 1 0-16,4-5 0 0,1 0 53 0,3 0 9 15,-3-4 2-15,3 1 0 0,-3-5-52 0,-5 1-12 16,0-1 0-16,0-3 0 0,0-5 46 0,-5 5 6 15,1-1 2-15,-5 1 0 0,0-5-24 0,0 5-5 16,0 3-1-16,-4-3 0 0,-5 3-12 0,5 4-4 16,-4 1 0-16,-1-5 0 0,0 4-8 0,-4 1 0 15,0 3 0-15,-4-4 0 0,0 0-16 0,-1 5-4 16,1-1-2-16,-1 0 0 0,1-4 22 0,-5 5 0 16,0 3 0-16,1-4 0 0,-5 4 12 0,4 0 6 15,0 4 2-15,0 4 0 0,-4 0-32 0,4 4-7 16,-4 3-1-16,0 9 0 0,0-5 20 0,4 9 17 15,-4-1-3-15,0 8-1 0,4 1-13 0,0 3 0 0,0-4 0 16,1 8 0-16,3 0 0 0,1 0 0 16,-1-4 0-16,1 0 0 0,0-4-12 0,4 0 0 0,-5-3 1 15,5-1 0-15,0-7 34 0,5 3 6 0,-1-7 2 0,0-1 0 16,1-7-15-16,-1 4-2 0,9-5-1 0,1 1 0 16,-1-4 3-16,4-4 1 0,5 0 0 0,0 0 0 15,9-4-17-15,-5 0 8 0,5-3-8 0,0-5 0 16,4 4 0-16,-5-8 0 0,5 1 0 0,1-1 0 15,-6-3 0-15,5-5 0 0,0 1 0 0,1-4 0 16,-6 3 20-16,5 1-2 0,5-4-1 0,-5 3 0 16,-4 5-17-16,4-1 10 0,-4 5-10 0,4 3 8 0,0-4-8 15,-5 9 0-15,-3-1 0 0,-1 8 0 0,5 4-20 16,-9 3 1-16,-5 5 0 0,1 0 0 0,-1 0 31 0,1 3 5 16,-9 1 2-16,-5 3 0 0,-4-3-19 0,4 3 0 15,1 1 8-15,-1-1-8 0,-4 1 10 0,0-5-2 16,-9 1 0-16,1 0 0 0,-5-1 22 0,-5-3 4 15,0-4 1-15,1 3 0 0,-5-3-18 0,0 0-3 16,-4-4-1-16,4 0 0 0,0 0 3 0,0-4 0 16,-4 0 0-16,-5-4 0 0,9 0-16 0,-4-4 0 15,-1 0 8-15,1 0-8 0,-5-3-8 0,5-5-5 16,4 4-1-16,0-3 0 16,0-1-156-16,0-3-31 0,9-5-7 0,4 5 0 0</inkml:trace>
        </inkml:traceGroup>
        <inkml:traceGroup>
          <inkml:annotationXML>
            <emma:emma xmlns:emma="http://www.w3.org/2003/04/emma" version="1.0">
              <emma:interpretation id="{BCED4122-7EC7-4C19-A2DF-6DEE19DD196E}" emma:medium="tactile" emma:mode="ink">
                <msink:context xmlns:msink="http://schemas.microsoft.com/ink/2010/main" type="inkWord" rotatedBoundingBox="27734,8249 29253,8161 29301,8994 27782,9082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83077.2217">22444 7921 864 0,'5'-4'76'0,"-5"-4"-60"0,8 0-16 0,1 1 0 15,0-1 130-15,4 0 23 0,-4-4 5 0,4 4 1 16,-4 5-63-16,0-1-12 0,-5-4-2 0,9 4-1 0,-4 0-14 16,-5 0-3-16,-4 4-1 0,0 0 0 0,0 0-50 0,0 0-13 15,-4 12 0-15,0 0 0 0,-5 3 32 0,0 5 0 16,0-1 1-16,-4 1 0 0,0 3-15 0,4 0-3 15,0-3-1-15,1 3 0 0,-1 1-2 0,0-5 0 16,5 1 0-16,-1-1 0 0,1 1 3 0,4-5 0 16,-4 1 0-16,8-1 0 0,0-3 0 0,5 0 0 0,0 0 0 0,0-1 0 15,8-3-15-15,-4 0 0 16,5 0 0-16,4-1-671 16,0 1-139-16</inkml:trace>
          <inkml:trace contextRef="#ctx0" brushRef="#br0" timeOffset="183235.1587">22962 7554 1958 0,'0'-8'43'0,"-4"-3"9"0,4-5 1 0,-5 4 3 0,1 1-45 0,-1-5-11 0,1 4 0 0,0 1 0 15,-1 3 40-15,1-4 5 0,-5 4 2 0,5 1-655 16,4 7-132-16</inkml:trace>
          <inkml:trace contextRef="#ctx0" brushRef="#br0" timeOffset="183690.8959">23401 7917 1670 0,'0'0'74'0,"0"0"15"0,0 0-71 0,8-4-18 16,-3 0 0-16,-5 4 0 0,9 0 111 0,-5 4 18 16,0 4 4-16,1 4 1 0,-5 3-83 0,0 5-17 15,0-1-3-15,0 5-1 0,-5-1-20 0,1-4-10 16,4 5 10-16,-4-5-10 0,4 1-14 0,0-5-9 15,4-3-1-15,-4 0-1 0,0-4 25 0,0-8 0 16,0 0 0-16,0 0 0 0,9 7 30 0,-9-7 11 16,0 0 3-16,13 4 0 0,-4-8-20 0,0 0-3 15,4 1-1-15,-5-5 0 0,6-4 20 0,-6 0 3 0,6 1 1 0,-6-5 0 16,5-3-23-16,5-5-4 0,-5-7-1 0,0 4 0 16,5-1-8-16,4 1-8 0,0-4 9 15,4 8-9-15,-4-5 0 0,4 5 0 0,-4 3 0 16,5 5 0-16,-1 3 0 0,-4 4 0 0,-5 0 0 0,5 5 0 15,-4 3 0-15,-5 3 0 0,0 5 0 0,0 4 0 16,-4 4 0-16,-4-1 8 0,-1 1-8 16,0 7 0-16,1 4 9 0,-5 5-9 0,0-5 8 0,0 4-8 15,0-4 0-15,0 5 0 0,0-1 0 0,4 0 0 16,-4 0-92 0,5-4-24-16,-1 5-5 0</inkml:trace>
        </inkml:traceGroup>
        <inkml:traceGroup>
          <inkml:annotationXML>
            <emma:emma xmlns:emma="http://www.w3.org/2003/04/emma" version="1.0">
              <emma:interpretation id="{1B26AC39-CE6C-4B8E-8A35-CCDA6AC20B27}" emma:medium="tactile" emma:mode="ink">
                <msink:context xmlns:msink="http://schemas.microsoft.com/ink/2010/main" type="inkWord" rotatedBoundingBox="30077,8129 31779,8030 31862,9464 30160,9562"/>
              </emma:interpretation>
              <emma:one-of disjunction-type="recognition" id="oneOf35">
                <emma:interpretation id="interp43" emma:lang="" emma:confidence="0">
                  <emma:literal>.</emma:literal>
                </emma:interpretation>
                <emma:interpretation id="interp44" emma:lang="" emma:confidence="0">
                  <emma:literal>r</emma:literal>
                </emma:interpretation>
                <emma:interpretation id="interp45" emma:lang="" emma:confidence="0">
                  <emma:literal>8</emma:literal>
                </emma:interpretation>
                <emma:interpretation id="interp46" emma:lang="" emma:confidence="0">
                  <emma:literal>:</emma:literal>
                </emma:interpretation>
                <emma:interpretation id="interp47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86142.9658">25006 7539 288 0,'0'0'12'0,"5"-4"4"0,4-8-16 0,-5 8 0 0,-4-4 0 0,9 1 0 16,0 3 194-16,-1-4 36 0,-3 0 7 0,3 0 2 15,-3 0-121-15,4 1-24 0,-1 3-5 0,1-4-1 16,0 4 10-16,0-4 2 0,4 4 0 0,-4 0 0 15,-1 4-9-15,6-3-2 0,-10-1 0 0,-4 4 0 16,9-4-22-16,-9 4-5 0,9 0-1 0,-9 0 0 16,8 0-31-16,-8 0-6 0,0 0-2 0,9 0 0 15,-9 0-22-15,9 0 0 0,-9 0-12 0,9 8 4 16,-9-8 17-16,4 7 4 0,5 1 1 0,-5 0 0 16,1 0-22-16,-1 0-5 0,0 3-1 0,1-3 0 15,-1 4 33-15,1-1 6 0,-5 1 2 0,4 0 0 16,-4-4-14-16,4 3-2 0,1 5-1 0,-1 0 0 15,0-5-2-15,1 5 0 0,-1-4 0 0,5 3 0 0,-5-3 9 16,1 7 2-16,4-3 0 0,-5 3 0 0,0 1-19 16,5-4-12-16,-5 3 1 0,1 4 1 0,-1 1 10 15,1-1 0-15,-1 1 0 0,5-1 0 0,-5 0 8 0,5-3-8 16,-9 3 8-16,4 1-8 0,1-1 8 0,-5 1-8 16,9-5 8-16,-5 4-8 0,-4 1 10 0,9-1-2 15,-5 1-8-15,5-1 12 0,-5-4-12 0,5 5 0 16,0-1 0-16,0-3 0 0,-1-1 8 0,6 1-8 15,-1-1 0-15,0 1 0 0,-4-1 0 0,4-3-10 16,-4 3 0-16,-1-3 0 0,1 3 10 0,0-7 0 16,-5 4 0-16,1-1 0 0,-1-3 25 0,0 0 7 15,-4-1 2-15,-4 1 0 0,4 0-18 0,0-4-4 16,-4 3-1-16,-1-3 0 0,1 0-11 0,-5 0 8 16,9-8-8-16,0 11 8 0,-9 1-8 0,5-4 0 15,4-8 0-15,0 8 0 0,0-8 0 0,0 0 0 0,0 8 8 0,4 3-8 16,1-3 12-16,-5-8 1 0,0 0 0 0,4 8 0 15,5 0-13-15,-9-8 0 0,0 0 0 0,0 0 0 16,0 0 0-16,0 0-18 0,0 0 4 0,0 0 1 16,0 0 13-16,0 0 0 0,0 0 0 0,0 0 0 15,0 0 0-15,0 0 0 0,-13 0 8 0,4 0-8 16,5-4 0-16,4 4 0 0,-9-4 0 0,0 0 0 16,9 4 11-16,-4-4-2 0,-1-8 0 0,1 5 0 15,4-1-9-15,-5 0-12 0,1-4 2 0,4 1 1 16,-4 3 9-16,-1-4 0 0,5 0 0 0,-8-3 0 15,3-1-8-15,-4 1 8 0,5-1-8 0,0 4 8 0,-10-3 0 16,6 3 17-16,-1-4-2 0,0 1-1 0,-4 3-14 16,4-4 0-16,-4-3 0 0,4 3 0 0,0 1-12 15,5-5-6-15,-5 5-1 0,5-5 0 0,-1 5 19 0,1-1 0 16,4-4 0-16,0 1 0 0,-4-1 0 0,4-3-10 16,0 4 10-16,0-5-8 0,0 5 24 0,4-5 6 15,-4 1 1-15,0 0 0 16,4-1-41-16,-4-3-8 0,5 3-2 0,-5-3 0 0,0-4 28 0,0 4 0 15,-5-1 0-15,1 5 0 16,-5 0-34-16,5-1-2 0,-5 5 0 0,0-5 0 0,1 5 36 0,-1-1 0 16,0-3 0-16,0 3 0 0,5 5 8 0,-5-1 9 15,5 1 2-15,4-1 0 0,-5 4-31 0,5-3-5 16,0-5-2-16,0 5 0 0,0 3 19 0,0-4 0 16,0 5 0-16,0-1 0 0,0 0 10 0,0 0 6 15,-4 1 0-15,4 11 1 0,0 0-17 0,0 0 0 0,0-8 0 0,0 8 0 16,-4-8 0-16,4 8 0 0,0 0 0 0,0 0 0 15,0 0-15-15,0 0 3 0,-5-8 1 0,5 8 0 16,0 0-2-16,0 0-1 0,0 0 0 0,0 0 0 16,0 0 14-16,0 0-11 0,0 0 11 0,0 0-10 15,0 0 21-15,0 0 4 0,0 0 1 0,0 0 0 16,0 0-16-16,0 0 0 0,0 0 0 0,0 0 0 16,0 0-10-16,0 0-5 0,0 0-1 0,0 0 0 15,0 0 16-15,0 0 0 0,0 0 0 0,0 0 0 16,0 0 0-16,0 0 0 0,0 0 0 0,0 0 0 15,0 0 8-15,0 0 7 0,0 0 1 0,0 0 1 0,0 0-26 16,0 0-6-16,0 0-1 0,0 0 0 0,0 0 16 16,0 0 0-16,5 8 0 0,-1 0 0 0,0 4 0 0,-4-12 0 15,5 7 0-15,4 1 0 0,-1 0 15 0,-3 4-1 16,-1-4 0-16,0 3 0 0,1-3-14 0,4 4-18 16,-5 3 4-16,5-3 1 0,-5 0 13 0,5-4 0 15,-5 3 0-15,1-3 0 0,-1 4 0 0,0-1 0 16,1 1 0-16,-1 4 0 0,-4-5 0 0,5 5 0 15,-1 4 0-15,5-1 0 16,-5 1-141-16,9-1-32 0</inkml:trace>
          <inkml:trace contextRef="#ctx0" brushRef="#br0" timeOffset="184758.9364">24752 7562 1209 0,'0'-8'108'0,"4"0"-87"15,10-3-21-15,3-5 0 16,5 1 98-16,0-1 15 0,0 0 3 0,9 1 1 16,-5 3-15-16,0 0-3 0,9 5-1 0,-4-1 0 0,0-4-33 0,-1 4-6 15,-3 4-2-15,-1 4 0 0,-8 4-1 0,-1 4-1 16,1 0 0-16,-1 7 0 0,-8 5-37 0,4 7-7 16,-4-3-2-16,0 7 0 0,-5 0 20 0,1 0 4 15,3 0 1-15,-3 5 0 0,-5-5-10 0,4 0-3 16,-4 0 0-16,5 8 0 0,-1-4-9 0,-4 0-3 15,4 0 0-15,-4-3 0 0,5 7-9 0,-1-4 0 16,0-4 0-16,5 8 0 0,-9-8 0 0,5 4 0 16,-1 0 0-16,0 0 0 0,-4 4 0 0,0-4 0 0,0 4 0 15,0 0 0-15,0 4 0 0,0-4 0 16,-4-4 0-16,4 1 0 0,-4-1 53 0,4-4 9 0,-5 0 2 0,1-4 0 16,-1-7-64-16,1 3-15 0,4-7-1 15,-4 3-1-15,-1-7 27 0,5-12 6 0,0 12 0 0,0-12 1 16,0 0-17-16,0 0 0 0,0 0 0 0,0 0 0 15,0 0 0-15,0 0 0 0,0 0 0 0,0 0 0 16,0 0 0-16,0 0 0 0,0 0 0 0,0 0 0 16,0 0 0-16,0 0 0 0,0 0 0 0,0 0 0 15,0 0 0-15,0 0 0 0,0 0 0 0,0 0 0 16,9-4 0-16,-5 0 0 0,1-4 0 0,-1 4 0 16,1-4 55-16,-5 1 7 0,4-1 2 0,0-4 0 15,1 0-52-15,-1 1-12 0,1-1 0 0,-1 0 0 16,0 5 0-16,1-9 0 0,-1 0 0 0,0 5 0 0,5-1 0 15,-4 0 0-15,3 1 0 0,1-5 0 0,0 0 0 16,4-3 0-16,0-1 0 0,5 1 0 0,-1-5 0 0,5 1 0 16,5-4 0-16,-1-1 0 0,5-3 0 0,-1 0 0 15,1-4 0-15,4-4 0 0,0-4 0 0,0 0 0 16,1-4 0-16,3-3 0 0,-4-5 0 0,5 4 0 16,-5 1 0-16,4-5 0 0,-4 4 0 0,0 5 0 15,5-1 0-15,-1 0 0 0,-8 4 0 0,4 4 0 16,-4 0 0-16,-5 12 0 0,1 0 0 0,-1-1 0 15,-4 5 0-15,0-1 0 0,-5 5 0 0,1-1 0 16,-5 1 0-16,5-1 0 0,-5 5 0 0,-5 3-12 16,1 4 3-16,0 1 0 0,-5-1 9 0,1 0 12 15,4 4-2-15,-5 0-1 16,-4 4-38-16,0 0-8 0,0 0-2 0,0 0 0 0,0 0 26 0,0 0 5 0,0 0 8 0,4-4-13 16,1-4 13-16,-1 8 0 0,-4 0 0 0,0 0-9 15,0 0-6-15,0 0-1 0,0 0 0 0,0 0 0 16,0 0 16-16,0 0 0 0,0 0 0 0,0 12-856 15,-4 0-169-15</inkml:trace>
        </inkml:traceGroup>
      </inkml:traceGroup>
    </inkml:traceGroup>
    <inkml:traceGroup>
      <inkml:annotationXML>
        <emma:emma xmlns:emma="http://www.w3.org/2003/04/emma" version="1.0">
          <emma:interpretation id="{B8378900-BA2B-4AD3-9E8A-3AFBD36300FF}" emma:medium="tactile" emma:mode="ink">
            <msink:context xmlns:msink="http://schemas.microsoft.com/ink/2010/main" type="paragraph" rotatedBoundingBox="5480,16361 9482,10801 10604,11609 6602,171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3EBC5B9-3629-4768-B278-8EAEB0069693}" emma:medium="tactile" emma:mode="ink">
              <msink:context xmlns:msink="http://schemas.microsoft.com/ink/2010/main" type="line" rotatedBoundingBox="5480,16361 9482,10801 10604,11609 6602,17169"/>
            </emma:interpretation>
          </emma:emma>
        </inkml:annotationXML>
        <inkml:traceGroup>
          <inkml:annotationXML>
            <emma:emma xmlns:emma="http://www.w3.org/2003/04/emma" version="1.0">
              <emma:interpretation id="{F4121956-2177-4AAB-A2F6-40C7802483DD}" emma:medium="tactile" emma:mode="ink">
                <msink:context xmlns:msink="http://schemas.microsoft.com/ink/2010/main" type="inkWord" rotatedBoundingBox="6637,14994 8817,11965 9100,12169 6921,15198"/>
              </emma:interpretation>
              <emma:one-of disjunction-type="recognition" id="oneOf36">
                <emma:interpretation id="interp48" emma:lang="" emma:confidence="1">
                  <emma:literal>,</emma:literal>
                </emma:interpretation>
                <emma:interpretation id="interp49" emma:lang="" emma:confidence="0">
                  <emma:literal>.</emma:literal>
                </emma:interpretation>
                <emma:interpretation id="interp50" emma:lang="" emma:confidence="0">
                  <emma:literal>3</emma:literal>
                </emma:interpretation>
                <emma:interpretation id="interp51" emma:lang="" emma:confidence="0">
                  <emma:literal>2</emma:literal>
                </emma:interpretation>
                <emma:interpretation id="interp52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193692.78">3504 11392 939 0,'0'0'41'0,"14"0"10"0,8 7-41 0,-5-7-10 16,1 4 0-16,4 0 0 0,-1 4 39 0,-3 0 5 15,0 0 2-15,-1-1 0 0,-4 1-27 0,-4 0-6 16,-9-8-1-16,0 12 0 15,-4-4-51-15,-5-1-10 0,-4 1-3 0,0 0 0 16,-9 4-11-16,-5-5-2 0,1 5-1 0,-5-4 0 0,1 0 95 0,-6 0 19 16,1-1 4-16,0 1 1 0,5-4 21 0,3-4 4 15,-3 0 1-15,8 0 0 0,4-4-14 0,5 0-2 16,4-7-1-16,0-1 0 0,5-4-21 0,8 1-4 16,1-9-1-16,8 5 0 0,0-9-22 0,5 5-5 15,-1-4-1-15,9 3 0 0,1 1 26 0,-5 0 5 16,0 3 1-16,0 4 0 0,0 1 0 0,-1 7 0 0,1 4 0 15,5 4 0-15,-5 0-29 0,0 8-11 0,-5 4 8 0,1-1-8 16,-1 5 0-16,-4 3 0 0,1 1 0 16,-6-1 0-16,-3 5-16 0,4-5 0 0,-9 1 1 0,0-1 0 15,0-3-3-15,-5 3-1 0,1-7 0 0,-1 0 0 16,-3-4 19-16,3-1 17 0,-4-3-3 0,1 0-1 16,-1 0-13-16,-4 0 0 0,4-8 0 0,-4 4 0 15,4-4 0-15,0 0 0 0,-4 0 0 0,4-3 0 16,-4-1 9-16,4 0-1 0,1 0 0 0,-1-3 0 15,0-1-8-15,5 0 0 0,-1 0 0 0,5 1 0 16,0-1 0-16,5 0 0 0,-1 1 0 0,0-1 0 16,5 4-11-16,4 0 3 0,1-3 0 0,-6 7 0 0,5-4 8 15,1 0 0-15,-6 4 0 0,6-4 0 0,-1 5 0 16,-5-1-8-16,6 0 8 0,-14 4-12 0,8-4 22 0,1 0 4 16,-9 4 1-16,9-4 0 0,-9 4-15 0,0 0 0 15,0 0 0-15,0 0 0 0,0 0 0 0,0 0 0 16,0 0 8-16,0 0-8 0,0 0 0 0,0 0 0 15,0 0 0-15,0 0 0 0,0 0 8 0,0 0-8 16,0 0 0-16,0 0 0 0,-4 8 0 0,-5 0 0 16,4-1 0-16,-3 1 0 0,-1 4 0 0,4 0 0 15,-3-5 0-15,-1 9 0 0,0-4 0 0,-4-1 0 16,4 1 0-16,-4 0 0 0,4 0 0 0,-4-1 0 16,4-3 0-16,-4 4 0 0,4-4 0 0,1-1 0 15,-1-3 0-15,0 4 0 0,0-4 0 0,9-4 0 16,0 0 0-16,0 0 0 0,0 0 9 0,0 0-9 15,0 0 8-15,0 0-8 0,-4-8 0 0,-5 4 0 16,9-4 0-16,0-3 0 0,0 3 0 0,5 0 8 0,-1 0-8 0,-4 1 0 16,4-1 0-16,1 4 0 0,-5 4 0 15,8-8 0-15,-8 8 0 0,0 0 0 0,0 0 0 0,0 0 0 16,0 0 0-16,0 0 0 0,0 0 0 0,0 0 0 16,-4-4 0-16,4 4 13 0,0 0-3 0,0 0-1 15,0 0 23-15,0 0 5 0,0 0 1 0,0 0 0 16,0 0-24-16,0 0-5 0,-4 0-1 0,-1 8 0 15,1-4 4-15,-5 4 0 0,0 3 0 0,1 5 0 16,-6 0-2-16,-3 3 0 0,-1 4 0 0,-8 5 0 16,0 3 0-16,-1 4 0 0,1 4 0 0,-5 8 0 15,-4 0 2-15,5 3 0 0,-6 9 0 0,6-5 0 0,-1 1 8 16,-4 0 3-16,0 3 0 0,4-3 0 0,0-5-6 16,-4 9-1-16,-4-5 0 0,4 5 0 0,0-4-16 0,-5 3 10 15,1 1-10-15,-5 7 8 0,0-8-8 16,9 1 0-16,-9 3 0 0,4-7 0 0,-3 3 11 0,3-3 0 15,1 3 0-15,-5-7 0 0,0-4-11 0,4 0 0 16,1 3 0-16,-1-3 8 0,14-4 8 0,-5-4 0 16,5-4 1-16,0 0 0 0,4-3-5 0,4-5 0 15,-4 4-1-15,5-4 0 0,-1-7-11 0,1 3 0 16,3-3 0-16,6-1 0 0,-5-3 0 0,4 3 0 16,0-3 0-16,0 0 0 0,0-1 0 0,1 1 0 15,-1-1 0-15,0 1 0 0,0 3 0 0,-4-3 0 16,0 4 0-16,0-1 0 0,-5 1 0 0,5 3 0 15,-9-4 0-15,5 9 0 0,-1-1 0 0,1-4 0 16,-5 1 0-16,4-1 0 0,-4-3 0 0,5 3 0 16,-1-3 0-16,1-1 0 0,3-3 0 0,-3-1 0 0,4-3 0 15,-5 0 0-15,5 3 0 0,4-7 0 0,0 0 0 0,-4-4 8 16,4 4-8-16,1-1 12 0,-1 1-12 0,5-4 12 16,4-4-4-16,0 0 0 0,0 0 0 0,0 0 0 15,0 0 0-15,0 0-8 0,-9 8 12 0,4 0-4 16,5-8-8-16,-4 7 0 0,-5 1 0 0,0 0 0 15,5 0 0-15,4-8 0 0,0 0 0 0,-9 4 0 16,5 4 0-16,-1-1 0 0,5-7 0 0,-4 8 0 16,0-4 0-16,-1 4 0 0,-8-4 0 0,13-4 0 15,0 0 0-15,0 0-11 0,0 0 11 0,0 0-8 16,9 4-110-16,0-8-22 0,-1-8-4 16</inkml:trace>
        </inkml:traceGroup>
        <inkml:traceGroup>
          <inkml:annotationXML>
            <emma:emma xmlns:emma="http://www.w3.org/2003/04/emma" version="1.0">
              <emma:interpretation id="{D3847AD4-4063-4D82-A0BE-67F224BD9B86}" emma:medium="tactile" emma:mode="ink">
                <msink:context xmlns:msink="http://schemas.microsoft.com/ink/2010/main" type="inkWord" rotatedBoundingBox="5480,16361 9482,10801 10604,11609 6602,17169">
                  <msink:destinationLink direction="with" ref="{20E84C17-2B41-431A-AC3A-D193E96DA72E}"/>
                </msink:context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204222.6865">3285 11318 403 0,'0'0'36'0,"0"0"-36"0,4-8 0 0,5 0 0 16,0 0 85-16,0 0 11 0,-5-3 1 0,1 3 1 15,3-4 14-15,-3 0 2 0,-1 9 1 0,0-5 0 16,-4 0-4-16,0 8-1 0,0 0 0 0,0 0 0 15,0 0-22-15,0 0-4 0,0 0 0 0,9-8-1 16,4 8-31-16,5 0-7 0,0 0-1 0,-1 4 0 16,-4 4-28-16,5 0-5 0,-1-4-2 0,5 7 0 0,-4-3-1 15,-1 0 0-15,1 0 0 0,-5-1 0 0,-4 1-8 0,0 0 0 16,-9-8 9-16,0 8-9 0,0 4 8 0,-5-5-8 16,-4 5 10-16,-4-4-10 0,-4 4 0 0,-1-5 0 15,5 1 0-15,-5 0 0 0,1-4 9 16,-5 0-9-16,4 0 8 0,1 0-8 0,-1-1 9 0,1-3-9 15,-1 0 10-15,1 0-10 0,4-3 21 0,-1-5-1 16,1 4-1-16,0-4 0 0,4 0 3 0,1 0 1 16,3-3 0-16,-4-1 0 0,5-4-1 0,0 5 0 15,4-5 0-15,0 1 0 0,0-1-13 0,0 4-9 16,8 1 12-16,1-1-12 0,4 0 0 0,-4 4 0 16,4 4 0-16,0-3 0 0,1 3 0 0,3 4 0 15,-4 0 0-15,5 4 0 0,-1 3-9 0,1 5 9 16,4-4-8-16,-9 8 8 0,-4-5 0 0,0 5 0 15,-1-1 0-15,1 5 0 0,-5-1 0 0,1 1 0 16,4-1 0-16,-5 1 0 0,-4-1 0 0,0 1 0 16,0-4-9-16,-4 3 9 0,4 1 0 0,-5-5 0 0,-4 1 0 0,5-1 0 15,-5-3 0-15,5 0 0 0,-9-4 0 16,4 3 0-16,-4-3 0 0,0 4 0 0,4-4 0 0,-4-5 0 16,0 5 24-16,4-8 5 0,9 0 2 0,-13 0 0 15,4 0-23-15,0-4-8 0,9 4 0 0,-9-7 0 16,5-1 0-16,4-4-15 0,-4-4 2 0,4 5 0 15,4-9 13-15,0 1 0 0,1-1 0 0,-1-7 0 16,5 4 0-16,0-5 13 0,-1 1-1 0,1 0 0 16,4-1-12-16,1 5 0 0,3 3 8 0,1 1-8 15,-5 7-22-15,4 4-7 0,-4 1-2 16,5 3 0-16,0 4 31 0,4 4 0 0,-5 3-8 0,5 5 8 0,0 4 0 16,-5-5 0-16,-3 9 0 0,3-1 10 0,-4-3-10 0,-4 4 0 15,0-1 0-15,0 1 0 0,-9 3 0 0,0-4 0 16,-5 1 0-16,-3-1 0 0,-6 1 0 0,1-1 0 15,0-3 9-15,-5 0-9 0,-3-1 0 0,-1-3 0 16,0-4-10-16,0 3 10 0,4-3 0 0,1 0 12 16,-1-4 0-16,-4 4 0 0,5-8 6 0,-1 0 1 15,1-4 0-15,3-4 0 0,-3 0-19 0,4 0-17 16,-1 1 3-16,6-1 1 0,-1-4 13 0,5-3 0 16,4 3 0-16,4 0 0 15,0 0-20-15,14 5-8 0,-1 3-2 0,14 0-1026 0</inkml:trace>
          <inkml:trace contextRef="#ctx0" brushRef="#br0" timeOffset="210570.8559">3869 10795 576 0,'4'-8'51'0,"9"0"-41"0,-4-3-10 0,4-1 0 16,0 0 83-16,0 1 14 0,1-5 3 0,-1 0 1 0,0 1-53 0,-4 7-12 15,4-4-1-15,-4 4-1 0,-1 1-34 0,1-1 0 16,0 0 0-16,-9 8 0 0,0 0 0 0,9 0 0 15,-9 0 0-15,8 4 0 0,-8-4 16 0,0 0-3 16,0 0-1-16,5 8 0 0,-5-8-4 0,4 8 0 16,-4 3-8-16,5-3 12 0,-5 4-12 0,-5-1 9 15,5 5-9-15,0 0 8 0,-4 3-8 0,4-3 0 16,0 3 9-16,-5 1-9 0,-3-1 9 0,3 1-9 16,5-1 12-16,0 1-12 0,0-1 0 0,-4 1 0 15,4-5 0-15,0 1 0 0,0 0 23 0,4-1-3 16,-4 1 0-16,5-1 0 0,-1-3 6 0,0 0 1 15,-4-4 0-15,5-1 0 0,-1 5-3 0,-4-4-1 16,9 0 0-16,-9-1 0 0,0-7-4 0,4 8-1 16,1 0 0-16,4 0 0 0,-9-8 5 0,0 0 1 15,0 0 0-15,8 0 0 0,-8 0-4 0,13 0 0 16,1 0 0-16,-1-8 0 0,0 0 23 0,5 0 4 0,-5 1 1 16,9-5 0-16,-5-4-20 0,1 5-3 0,4-5-1 15,0 0 0-15,0 1 14 0,-1-5 2 0,1 5 1 16,0-5 0-16,-4-3-9 0,-1-1-3 0,5 1 0 0,-4-4 0 15,-5-1-5-15,5-3 0 0,-5 4-1 0,4-4 0 16,-3-4-7-16,3 3 0 0,-8 1-1 0,4 4 0 16,5-4-15-16,-10 3 0 0,5 5 8 0,1 0-8 15,3 3 0-15,-4 1 0 0,1 3-9 0,-1 4 9 16,4 1-39-16,-8 7-1 0,4 0-1 0,-4 8-936 16</inkml:trace>
          <inkml:trace contextRef="#ctx0" brushRef="#br0" timeOffset="211114.4528">4777 11037 1033 0,'0'0'45'0,"0"0"11"0,0 0-45 0,0 0-11 15,0 0 0-15,0 0 0 0,0 0 104 0,0 0 20 16,0 0 3-16,4 11 1 0,-4 1-29 0,5 4-6 16,-10-1-1-16,5 5 0 0,0-1-40 0,0 1-8 15,0-1-1-15,5 1-1 0,3 3-22 0,-3 1-5 16,-5-1-1-16,4-3 0 0,0-1-5 0,1 1-1 16,-1-5 0-16,5 5 0 15,-5-5-28-15,1 1-7 0,4-1-1 0</inkml:trace>
          <inkml:trace contextRef="#ctx0" brushRef="#br0" timeOffset="215685.7738">613 15256 1407 0,'0'0'31'0,"0"0"6"0,0 0 2 0,5-11 1 0,8-1-32 0,0-4-8 0,4 5 0 0,1-5 0 15,0 8 65-15,4-3 12 0,-1 3 3 0,6 0 0 16,-1 4-28-16,0-4-4 0,-4 4-2 0,5 4 0 16,-5 0-32-16,4 8-6 0,-9 4-8 0,1 3 11 15,-5-3-11-15,0 12 0 0,-8-1 0 0,-1 0 8 16,-4-3-8-16,-4 7 8 0,-1-3-8 0,-3-1 8 15,-1 0 7-15,-4 1 1 0,-1-1 0 0,1 1 0 16,0-5 4-16,-4-3 2 0,-5-1 0 0,9-3 0 16,-1-4-11-16,6-4-3 0,-10 3 0 0,9-7 0 15,9 0 0-15,0 0 0 0,-4-3 0 0,4 3 0 0,9-8-8 16,-5 0 0-16,9 0 0 0,-4 0 0 0,0 4 0 16,4-3 0-16,0 3 0 0,5 4 0 0,-5 4 0 15,4 3 0-15,-4 1 0 0,1 4 0 0,-1 4 0 16,0 3 0-16,-4 4 0 0,-5 5 0 0,1-1 18 0,-1 4 5 15,-8 4 1-15,-1-3 0 0,-4 3 3 0,1-4 1 16,-1 0 0-16,-4 4 0 0,-5-8-12 0,1 1-3 16,-1-1 0-16,-4 0 0 15,0-7-31-15,0 3-6 0,9-3-2 0,-5-5-983 0</inkml:trace>
          <inkml:trace contextRef="#ctx0" brushRef="#br0" timeOffset="197417.0594">1298 14453 403 0,'0'0'17'0,"0"0"5"16,0 0-22-16,0 0 0 0,0 0 0 0,0 0 0 0,0 0 247 0,0 0 45 16,4-8 8-16,-4 8 3 0,0 0-206 0,9-4-41 15,0 4-8-15,-9 0-1 0,0 0-31 0,8 0-7 16,6 4-1-16,-6 0 0 0,-8-4-8 0,0 0 0 16,13 4 0-16,-8 4 8 0,4-4 16 0,-9-4 2 15,0 0 1-15,0 0 0 0,0 0-11 0,0 0-3 16,0 0 0-16,-5 7 0 0,1 1 31 0,4-8 7 15,-9 8 1-15,0-4 0 0,5 0-21 0,-5-4-4 16,0-4-1-16,1 4 0 0,-1-4-2 0,0 0 0 16,5-4 0-16,-1 4 0 0,5-3-3 0,0-5-1 15,0 0 0-15,9 1 0 0,-5-5-7 0,5 4-1 16,0 1-1-16,4-1 0 0,0 0-3 0,0 4 0 16,5 4 0-16,-5 1 0 0,0 6-8 0,-4 1 12 15,-9-4-12-15,9 8 12 0,-5 4-12 0,1-4 0 16,-5-8 0-16,0 11 0 0,-14 5 0 0,10 0 0 15,0-5 0-15,-1 5 0 0,-3-4 0 0,3 3 0 0,-4-3 10 0,5 0-10 16,0-1-12-16,4 1-8 0,-9 0-3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1D471C2-4E2B-4261-8456-D4F6A323BDAD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39:02.95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0E84C17-2B41-431A-AC3A-D193E96DA72E}" emma:medium="tactile" emma:mode="ink">
          <msink:context xmlns:msink="http://schemas.microsoft.com/ink/2010/main" type="inkDrawing" rotatedBoundingBox="8926,12100 11164,15145 10981,15280 8743,12235" semanticType="callout" shapeName="Other">
            <msink:sourceLink direction="with" ref="{D3847AD4-4063-4D82-A0BE-67F224BD9B86}"/>
            <msink:sourceLink direction="with" ref="{1F8E5B71-B5E5-4182-898C-EC29CF540E2A}"/>
          </msink:context>
        </emma:interpretation>
      </emma:emma>
    </inkml:annotationXML>
    <inkml:trace contextRef="#ctx0" brushRef="#br0">0 50 705 0,'0'0'31'0,"0"0"7"0,0 0-30 0,0 0-8 16,0 0 0-16,8 0 0 0,1-3 96 0,0-1 19 16,0 0 3-16,-5 4 1 0,5-4-20 0,0 0-4 15,-1-4-1-15,-3 4 0 0,3-4-3 0,-3 5-1 16,4-1 0-16,-1 0 0 0,-8 4-21 0,9-4-4 15,-9 4-1-15,9-4 0 0,-9 4-22 0,0 0-5 16,0 0-1-16,0 0 0 0,0 0 0 0,0 0-1 16,0 0 0-16,13 0 0 0,-13 0-21 0,0 0-4 0,9 8-1 0,-9-8 0 15,9 4-9-15,-1 3 8 0,6 1-8 0,-10 4 8 16,9-4-8-16,-4 0 0 0,0-1 0 0,-1 1 0 16,-8-8 12-16,9 8 0 0,0 0 0 0,-9-8 0 15,9 11 13-15,-9-11 3 0,0 0 1 0,9 8 0 16,-9-8-21-16,8 8-8 0,-8-8 0 0,0 0 9 15,0 0-9-15,9 4 0 0,-9-4 0 0,9 8 0 16,0 0 0-16,-9-8 0 0,0 0 0 0,8 7 0 16,-8-7 0-16,14 4 0 0,-6 4 0 0,1 0 0 15,-9-8 0-15,5 8 0 0,3 3 0 0,-3-3 0 16,-1 4 0-16,1-4 0 0,3 3 0 0,1 1 0 16,0 0 8-16,-5-1 0 0,9-3 0 0,-4 8 0 0,0-4-8 15,4 3 0-15,0-3 0 0,0 3 0 0,1 1 0 16,-1 4 0-16,4-5 0 0,1 1 0 0,-5-1 0 0,5 5 0 15,-5-5 0-15,4 1 0 0,1 7 0 0,-1 1 8 16,1-5-8-16,-5 1 8 0,5-1 9 0,-10 5 2 16,1-1 0-16,0 0 0 0,0 1 11 0,4 3 2 15,4 0 1-15,1 1 0 0,0-1-33 0,3 0 0 16,1 1 0-16,5-1 0 0,3 4 13 0,-8-4-4 16,5 1-1-16,-1 3 0 0,0 0-8 0,1 0 0 15,-5 4 0-15,0-7 0 0,-1 3 12 0,-3-4 0 16,0 4 0-16,-1-3 0 0,1-1 3 0,-1 0 1 15,-4 5 0-15,1-5 0 0,-1-4-4 0,-5 5-1 16,6-5 0-16,-1 4 0 0,0 4-3 0,0-3 0 16,5-5 0-16,-1 8 0 0,-4 1-8 0,5 3 0 0,-1-4 0 15,1 4 0-15,0-8 12 0,-1 4-4 0,1 1 0 0,4 3 0 16,0-4-8-16,-1 4 0 0,1-4 0 0,-4 0 0 16,0-3 8-16,3-5 0 0,-7 1 0 0,3-5 0 15,-4 4-8-15,0-3 0 0,-4-1 9 0,4 1-9 16,1-1 18-16,-1-3-1 0,0 4 0 0,0-5 0 15,0 5-9-15,0-1-8 0,1-3 12 0,3-1-12 16,-4 1 8-16,0 0-8 0,5 3 0 0,-5-3 0 16,0-5 0-16,0 5 0 0,5-4 8 0,-5 3-8 15,0-3 0-15,0 4 0 0,-4-5 0 0,4 5 0 16,-4-8 8-16,4 3-8 0,1 1 0 0,-6 0 0 16,5 3 10-16,-8-3-2 0,4 0 0 0,4 3 0 15,-9-3-8-15,5 0 10 0,-5-1-10 0,5 1 10 0,0 0-10 0,0-1 0 16,-1-3 0-16,1 0 8 0,0 4-8 0,0-4 0 15,-5-5 0-15,5 9 0 0,4-8 0 0,-4 4 0 16,0 0 0-16,4-1 0 0,-4 5 0 0,4-4 0 16,-4 4 0-16,4-1 0 0,0 1 0 0,-4-4 0 15,-1 4 8-15,1-5-8 0,0 5 0 0,0-4 0 16,-1 0 9-16,1-1-9 0,-4 1 0 0,3 4 9 16,-8-12-9-16,5 8 0 0,-1 0 10 0,5-1-10 15,-9-7 8-15,9 12-8 0,-5 0 10 0,5-4-10 16,0-1 12-16,-1 1-12 0,1 0 9 0,0 0-9 15,-9-8 0-15,9 8 9 0,0-1-9 0,4 1 0 16,-13-8 9-16,8 4-9 0,1 4 8 0,0-4-8 16,-9-4 8-16,9 8-8 0,-9-8 10 0,0 0-2 15,0 0-8-15,9 7 12 0,-5 1 0 0,0-4 0 16,-4-4 0-16,5 8 0 0,-5-8-4 0,4 12-8 0,-4-12 11 16,0 0-11-16,0 7 8 0,0-7-8 0,0 0 0 0,0 0 0 15,0 0 0-15,0 0 0 0,0 0 0 0,0 0 0 31,0 0-46-31,0 0-10 0,0 0-1 0,0-7-896 0,-9-9-179 0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39:04.27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A55EE60-7613-4448-82B8-65059114879F}" emma:medium="tactile" emma:mode="ink">
          <msink:context xmlns:msink="http://schemas.microsoft.com/ink/2010/main" type="inkDrawing" rotatedBoundingBox="6613,15193 11073,14991 11079,15109 6619,15312" semanticType="strikethrough" shapeName="Other">
            <msink:sourceLink direction="with" ref="{3AB1A852-52A9-4A76-81EA-FB044ECD38B6}"/>
          </msink:context>
        </emma:interpretation>
      </emma:emma>
    </inkml:annotationXML>
    <inkml:trace contextRef="#ctx0" brushRef="#br0">0 253 288 0,'22'-7'12'0,"-13"3"4"0,0 4-16 0,-5-4 0 16,-4 4 0-16,9-4 0 0,0 4 187 0,-1 0 34 16,-8 0 7-16,5-8 2 0,3 0-105 0,1 4-21 15,-9 4-4-15,0 0 0 0,5-4-32 0,-5 1-7 16,4-5-1-16,-4 8 0 0,0 0-19 0,4-4-4 15,5-4-1-15,-4 4 0 0,-1-4-8 0,0 4-1 16,-8 1-1-16,8-5 0 0,1 4 4 0,3 0 1 16,-3 0 0-16,4 0 0 0,-1 0-8 0,1 0-2 15,-9 4 0-15,9-4 0 0,4 1 3 0,-4-1 0 16,-9 4 0-16,0 0 0 0,13 0-6 0,0 4-1 16,0-4 0-16,1 0 0 0,-6 0-5 0,5 3-2 15,5 1 0-15,0 0 0 0,-1 0-10 0,5 0 0 16,-4 4-12-16,4 0 12 0,4-1 0 0,0 1 0 0,5 0 0 15,0 0 0-15,-1-8 19 0,10 8 1 0,-5-4 1 16,4-1 0-16,5-3 11 0,-4 0 1 0,-1 0 1 0,5-3 0 16,-4 3-7-16,8-4-2 0,0 0 0 0,0 0 0 15,-8 4-25-15,4-8 8 0,0 8-8 0,4-4 0 16,0 0 0-16,5-4 8 0,-5 5-8 0,9-1 0 16,0-4 0-16,0 4 0 0,0 0 0 0,0 0 0 15,0 0 0-15,0 0 0 0,0-3 0 0,5 3 0 16,-10-4 0-16,10 8 0 0,-1-4 8 0,-4 0-8 0,0 4 0 15,-4-4 0-15,-5-4 0 0,5 8-11 0,-5 0 11 0,-4 0 0 16,0 0 8-16,0 0-8 0,-5 0 0 0,1 0 0 16,-5 0 0-16,4 4 0 0,-4-4 0 0,0 0 0 15,5 0 0-15,-5-4-8 0,5 4 8 0,-5-4 0 16,0 1 0-16,4 3 0 0,1-4 0 0,-5 0 0 16,4 0 0-16,-4 0 8 0,0 0-8 0,-4 0 8 15,4 0-8-15,-4 4 8 0,-5-4-8 0,1 0 0 16,-5 1 0-16,4 3 0 0,-4-4 0 0,-5 4 8 15,5-4-8-15,-4 4 0 0,4-4 0 0,0 0 0 16,0 4 0-16,-5-4 8 0,-4 4-8 0,1 0 0 16,3 0 0-16,1 0 0 0,-1-4 0 0,1 4 0 15,4-4 0-15,-5 4 0 0,-4 0 0 0,5 0 0 16,0 0 0-16,-5 0 0 0,4 0 0 0,1 0 0 16,-5 0 0-16,0 0 0 0,0-4 0 0,0 0 0 0,1 4 0 15,-1 0 0-15,-4 0 27 0,-1 0 4 0,1 0 1 16,-9 0 0-16,9 0-32 0,4 4 0 0,-9-4 0 15,10 0 0-15,-14 0 16 0,8 4-4 0,5-4 0 16,-4 0 0-16,4 0-12 0,1 0 0 0,-1 0 0 0,0 0 0 16,4-4 9-16,-3 4-9 0,-6 0 8 0,6 0-8 15,3 0 9-15,-4 0-9 0,0 0 10 0,5 0-10 16,-5-4 8-16,5 4-8 0,-5 0 0 0,4 0 0 16,-3-3 12-16,3 3-3 0,1 0-1 0,-1 0 0 15,-4 0-8-15,1 0 0 0,3 0 0 0,-4 0 0 16,0 0 23-16,5-4 9 0,-9 4 1 0,8 0 1 0,-4 0-34 15,1-4 0-15,-6 4 0 0,6 0 0 0,-14 0 0 0,8 0 0 16,5-4 0-16,-4 4 0 0,4 0 0 16,-4 0 0-16,4 0 0 0,-4 0 0 0,-9 0 0 0,13 0 0 15,0 0 0-15,1 0 0 0,-6 0 0 0,-8 0 0 16,14 0 0-16,-14 0 0 16,0 0-89-16,0 0-25 0,0 0-5 0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38:57.53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E5F9DA-4F20-4675-AFF2-87EC826A6CA3}" emma:medium="tactile" emma:mode="ink">
          <msink:context xmlns:msink="http://schemas.microsoft.com/ink/2010/main" type="writingRegion" rotatedBoundingBox="3136,12082 4980,12000 5036,13269 3192,13352"/>
        </emma:interpretation>
      </emma:emma>
    </inkml:annotationXML>
    <inkml:traceGroup>
      <inkml:annotationXML>
        <emma:emma xmlns:emma="http://www.w3.org/2003/04/emma" version="1.0">
          <emma:interpretation id="{8D01166F-F923-4C55-B931-5D1282E5811E}" emma:medium="tactile" emma:mode="ink">
            <msink:context xmlns:msink="http://schemas.microsoft.com/ink/2010/main" type="paragraph" rotatedBoundingBox="3136,12082 4980,12000 5036,13269 3192,13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450319-150C-45A8-927A-86D06141032E}" emma:medium="tactile" emma:mode="ink">
              <msink:context xmlns:msink="http://schemas.microsoft.com/ink/2010/main" type="line" rotatedBoundingBox="3136,12082 4980,12000 5036,13269 3192,13352"/>
            </emma:interpretation>
          </emma:emma>
        </inkml:annotationXML>
        <inkml:traceGroup>
          <inkml:annotationXML>
            <emma:emma xmlns:emma="http://www.w3.org/2003/04/emma" version="1.0">
              <emma:interpretation id="{FDBF1B06-F5C8-41DE-8411-8B28F11A8096}" emma:medium="tactile" emma:mode="ink">
                <msink:context xmlns:msink="http://schemas.microsoft.com/ink/2010/main" type="inkWord" rotatedBoundingBox="3136,12082 4980,12000 5036,13269 3192,1335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-1945 11505 957 0,'9'-4'42'0,"-4"0"10"0,-1 4-42 0,0-4-10 0,-4-4 0 0,0 4 0 0,0 4 96 0,0 0 16 15,0 0 4-15,0 0 1 0,5-4-36 0,-1-3-7 16,-4 7-2-16,0 0 0 0,0 0-17 0,0 0-4 16,0 0-1-16,0 0 0 0,5-4-22 0,-5 4-5 15,0 0-1-15,0-8 0 0,4 4-5 0,5 0-1 16,-1 0 0-16,1 4 0 0,0-8 9 0,0 8 2 16,0-3 0-16,-5-1 0 0,-4 4-3 0,0 0 0 15,0 0 0-15,13 7 0 0,-8 5-1 0,-1 4-1 16,-4-1 0-16,-4 9 0 0,-1-5 7 0,-4 9 2 15,1 3 0-15,-6 8 0 0,1 0-12 0,4-4-3 16,-8 4 0-16,4-4 0 0,0 0-16 0,-1-4 0 16,10 0-13-16,0 5 5 0,-5-9 8 0,9 0 0 15,0 0 0-15,0 1 8 0,-9-5 3 0,9 0 1 16,0 1 0-16,-4-1 0 0,4-3-21 0,-5-1-4 16,1 1-1-16,0-5-694 0,-1 1-138 15</inkml:trace>
          <inkml:trace contextRef="#ctx0" brushRef="#br0" timeOffset="565.056">-1782 11805 1134 0,'-9'0'24'0,"-4"8"6"0,4-4 1 0,-8 0 1 0,3 3-32 0,-3-3 0 0,4 4 0 0,-1-4 0 15,-3 4 16-15,4-4-3 0,-5 4-1 0,9-1 0 16,9-7-12-16,0 0 0 0,0 0 0 0,0 0 0 16,9 8 38-16,4 0 5 0,5-4 1 0,-1 0 0 15,10-8-16-15,4 4-4 0,-1-8 0 0,5 0 0 16,-4-3-6-16,4-1-2 0,0 4 0 0,-4 4 0 0,0-4-16 0,-5 1 10 15,5 3-10-15,-1-4 8 16,-3 0-43-16,-5 4-9 0,-5 4-1 0,-8-4-370 16,4 0-73-16</inkml:trace>
          <inkml:trace contextRef="#ctx0" brushRef="#br0" timeOffset="330.068">-1909 11493 1450 0,'0'0'32'0,"0"0"6"0,4-8 2 0,0 0 1 0,1 1-33 0,3-1-8 15,-8 0 0-15,9 0 0 0,-4 0 79 0,8 5 13 16,-4-5 4-16,-1 4 0 0,6 0-52 0,3-4-9 16,1 4-3-16,4 0 0 0,-1-3-12 0,6-1-4 15,4 0 0-15,-1 0 0 0,5-4-5 0,-4 5-2 16,0-9 0-16,4 4 0 0,0 1-9 0,0-1 10 15,5 0-10-15,-5 1 10 0,-5 3-10 0,-3 0 0 16,-10 0 0-16,5 4 0 16,0 0-46-16,-4 0-2 0,-10 4 0 0,6 0-518 15,-6 4-104-15</inkml:trace>
          <inkml:trace contextRef="#ctx0" brushRef="#br0" timeOffset="845.5282">-2160 12246 986 0,'0'0'44'0,"0"0"8"0,0 0-41 0,0 0-11 0,0 0 0 0,0 0 0 16,0 0 83-16,0 0 14 0,14 4 3 0,3-1 1 15,1-3-4-15,4-3-1 0,0-1 0 0,8 0 0 16,1 0-32-16,0 0-6 0,-5-4-2 0,9 0 0 16,-9 1-41-16,10-1-15 0,3 4 9 0,-8 4-9 15,4 0-20-15,-4-4-10 0,-1 0-2 0,5 0-785 16</inkml:trace>
          <inkml:trace contextRef="#ctx0" brushRef="#br0" timeOffset="1535.1797">-365 11380 1440 0,'0'0'128'0,"0"0"-103"16,4-8-25-16,1 0 0 0,-1 1 63 0,-4 7 7 15,0 0 2-15,0 0 0 0,0 0 0 0,0 0 1 16,0 0 0-16,0 11 0 0,-4 1-23 0,-1 7-5 16,-4 1-1-16,-8 7 0 0,-1 4-1 0,-4 8-1 15,-8 4 0-15,-1 4 0 0,0 8-13 0,-4 7-2 0,-4 1-1 0,-5 3 0 16,-4 0 10-16,4 0 1 16,0-3 1-16,4-9 0 0,5 5-17 0,5-12-3 0,3-1-1 0,1-3 0 15,0-4-17-15,4-4 10 0,4-3-10 0,1-5 8 31,-1-4-60-31,5 1-12 0,4-5-2 0,-4-7-1013 0</inkml:trace>
          <inkml:trace contextRef="#ctx0" brushRef="#br0" timeOffset="1213.0488">-940 11594 576 0,'0'0'51'0,"0"0"-41"16,0 0-10-16,0 0 0 0,0-7 204 0,0-1 40 15,0 8 7-15,5-8 1 0,-5 8-101 0,4-8-21 16,-4 8-4-16,0 0-1 0,0 0-53 0,9 0-12 0,4 0-1 0,-9 8-1 16,5 0-22-16,0 0-5 0,4 3-1 0,0 1 0 15,0 4-5-15,0-1-1 0,1 5 0 0,8 3 0 16,-1 1-1-16,6 3-1 0,-1 4 0 0,0-4 0 15,5 1-2-15,0-1-1 0,-5-4 0 0,5 5 0 16,0-5-9-16,-1 0-2 0,-3-3 0 0,-5-1 0 16,-1 1-8-16,-3-5-14 0,-5 1 3 0,5-4-729 15,-9-4-145-15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39:34.28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DCFED2D-A7EF-4A30-9EE3-0BFEC307AF36}" emma:medium="tactile" emma:mode="ink">
          <msink:context xmlns:msink="http://schemas.microsoft.com/ink/2010/main" type="writingRegion" rotatedBoundingBox="15678,11066 28462,10813 28537,14599 15754,14853"/>
        </emma:interpretation>
      </emma:emma>
    </inkml:annotationXML>
    <inkml:traceGroup>
      <inkml:annotationXML>
        <emma:emma xmlns:emma="http://www.w3.org/2003/04/emma" version="1.0">
          <emma:interpretation id="{C9ED0D14-9F99-47F0-B18E-64339204D6BC}" emma:medium="tactile" emma:mode="ink">
            <msink:context xmlns:msink="http://schemas.microsoft.com/ink/2010/main" type="paragraph" rotatedBoundingBox="15682,11044 24386,10945 24403,12403 15699,125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B6B39A-8995-4762-98F3-0A6D12F39F4D}" emma:medium="tactile" emma:mode="ink">
              <msink:context xmlns:msink="http://schemas.microsoft.com/ink/2010/main" type="line" rotatedBoundingBox="15682,11044 24386,10945 24403,12403 15699,12503"/>
            </emma:interpretation>
          </emma:emma>
        </inkml:annotationXML>
        <inkml:traceGroup>
          <inkml:annotationXML>
            <emma:emma xmlns:emma="http://www.w3.org/2003/04/emma" version="1.0">
              <emma:interpretation id="{29593020-3B30-49F8-8D6F-E2EDD81CA0B0}" emma:medium="tactile" emma:mode="ink">
                <msink:context xmlns:msink="http://schemas.microsoft.com/ink/2010/main" type="inkWord" rotatedBoundingBox="15682,11044 21824,10974 21841,12433 15699,1250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10388 10787 403 0,'0'0'36'0,"-4"-8"-36"0,-1 1 0 0,1-1 0 0,0 0 112 0,-1-4 15 15,-4 4 3-15,5 1 1 0,0 3-28 0,4 4-6 16,0 0-1-16,0 0 0 0,0 0-36 0,0 0-8 15,0 0-2-15,0 0 0 0,0 0-30 0,0 0-7 16,0 0-1-16,4-8 0 0,0 4 28 0,-4 4 4 16,0 0 2-16,5-4 0 0,-1 0-19 0,1 4-4 15,-5 0-1-15,4-4 0 0,5 0-6 0,-5 4 0 16,-4 0-1-16,9-3 0 0,-9 3-3 0,4 0-1 16,5 0 0-16,-5 3 0 0,5-3-11 0,0 4 8 15,0 0-8-15,-5 4 8 0,0-4-8 0,10 0 0 16,-10 4 0-16,5-1 8 0,0-3 0 0,-1 0 0 15,-3 4 0-15,-1-4 0 0,5 0-8 0,-5 0 0 16,-4-4 9-16,0 0-9 0,0 0 0 0,0 11 8 16,5-3-8-16,-5 4 0 0,0 0 8 0,-5 3-8 0,10 1 8 15,-5 3-8-15,0 5 0 0,0 3 8 0,4 4-8 16,0 4 0-16,1 0 0 0,-1 4 0 0,-4 4 0 16,9 4 0-16,-5 0 0 0,5 0 0 0,-4-4 0 15,3-4 0-15,-3 0 0 0,8-4 0 0,-9 0 0 16,5-4 0-16,-5 0 0 0,1-7 0 0,8-5 0 0,-4 1 8 15,-5-1 4-15,1-3 0 0,3 3 1 0,-3-3 0 16,-1-4 17-16,0-5 3 0,-4 1 1 0,0-8 0 16,5 8-3-16,-5-8-1 0,0 0 0 0,0 0 0 15,0 0-2-15,0 0-1 0,0 0 0 0,9 0 0 16,-5-4-9-16,5 0-2 0,0-8 0 0,-1 5 0 0,1-5 0 16,0-4 0-16,0 1 0 0,4-1 0 0,-4-7 1 15,4 3 0-15,0-3 0 0,-4-4 0 0,4-1 7 0,-4 1 0 16,-5-4 1-16,9-4 0 0,0 3-9 0,5 5-3 15,-1-8 0-15,1 4 0 0,0 4-1 0,3-5-1 16,1 1 0-16,5 0 0 0,-5 4-11 0,4-5 0 16,0-3 0-16,1 8 0 0,-1 0 9 0,-4-4 0 15,9-5 0-15,-5 5 0 0,5 0-9 0,-5 0 0 16,5 0 0-16,-9 3 0 0,4 1 0 0,0 0-17 16,-8 11 4-16,-1 1 1 15,5 3-141-15,-4 4-28 0,-5 8-6 0</inkml:trace>
          <inkml:trace contextRef="#ctx0" brushRef="#br0" timeOffset="564.9956">11520 11236 1551 0,'0'0'34'0,"0"0"7"0,0 0 2 0,0 0 1 0,0 0-36 0,0 0-8 16,0 0 0-16,0 0 0 0,0 0 34 15,9-4 5-15,-9 4 1 0,13-4 0 0,0 4-20 0,5 0-4 16,-5-4-1-16,4-4 0 0,1 0-3 0,-1 4 0 15,1-3 0-15,-5-1 0 0,5-4-12 0,-1 0 0 16,-4 1 0-16,1-5 0 0,-1 1 18 0,0 3-2 16,-9-4-1-16,9-3 0 0,-8 3 27 0,4 1 6 15,-9-1 0-15,4 0 1 0,0-3-21 0,-4 3-5 16,0 1-1-16,-4-1 0 0,0-3-6 0,-5-1-2 16,4 4 0-16,-8-3 0 0,5 3-14 0,-1 5 9 15,0-1-9-15,0 0 8 0,0 8-8 0,1 0-11 16,-1 4 3-16,-4 0 0 0,4 0 8 0,-4 4 0 15,0 0 0-15,-1 4 0 0,1 0 12 0,-4 4 5 16,-1-1 1-16,1 5 0 0,-1-4-5 0,1 7-1 16,-1 4 0-16,0 1 0 0,1-1-12 0,4 5 0 15,0-1 0-15,4 4 0 0,0-4 0 0,5 1 0 16,4 3 0-16,4-4 0 0,5-3 0 0,-5 3 14 0,5-4-4 16,0 1-1-16,4 3-9 0,-4-8 0 0,4 5 0 0,0-5 0 15,0 1 9-15,0-1-9 0,0-3 10 0,5 0-10 16,-5-1-136-1,5-3-34-15,-5 0-6 0,0-1-2 0</inkml:trace>
          <inkml:trace contextRef="#ctx0" brushRef="#br0" timeOffset="1162.4445">11915 11115 1530 0,'0'0'33'0,"0"-12"7"0,0 0 2 0,4 5 2 0,-4-5-36 0,0 4-8 16,0-4 0-16,0 5 0 0,0-5 96 0,0 12 18 15,0 0 3-15,0 0 1 0,9-8-54 0,-9 8-12 16,9-4-1-16,0 4-1 0,-1 4-25 0,5 0-5 15,1 0 0-15,-1 8-1 0,-4-1-11 0,4 5-8 16,0-4 12-16,0 7-12 0,0-7 22 0,-4 3-2 16,0 5-1-16,0-1 0 0,-1 1-3 0,-3-1-1 0,-5 1 0 15,-5-1 0-15,5 1-7 0,-4-1-8 0,-5 1 11 16,0-5-11-16,1 1 32 0,-6-4-1 0,6-1 0 0,-5 1 0 16,4-4-31-16,0-4 0 0,9-4 0 15,-9 4 0-15,0 0 0 0,9-4 12 0,0 0-3 0,0 0-1 16,-4-4 6-16,0-4 1 0,4-4 0 0,0 1 0 15,0-5-3-15,0-4-1 0,0 1 0 0,4-1 0 16,0 1 11-16,5-1 2 0,-4-3 1 0,3 0 0 16,1-1-13-16,4 1-2 0,0-1-1 0,5 1 0 15,0-4-25-15,-1 3-4 0,5 1-2 0,0 7 0 16,-4-3-170-16,12 3-35 0,32-19-6 16,-5 16-2-16</inkml:trace>
          <inkml:trace contextRef="#ctx0" brushRef="#br0" timeOffset="1224.6078">12582 10869 1623 0,'0'0'36'0,"0"0"7"0,0 0 1 0,0 0 2 0,0 0-37 0,0 0-9 15,0 0 0-15,0 0 0 0,0 0 47 0,0 0 7 16,0 0 2-16,17 4 0 0,1-4-25 0,-1 4-5 15,1-4-1-15,4 0 0 0,9-4 15 0,-1 0 2 16,5 0 1-16,-4 0 0 0,-5-4-15 0,1 5-4 16,-1-5 0-16,5 4 0 0,-9 0-24 0,0 0 0 0,-5 0 0 0,1 0 0 31,-5-4-116-31,-4 5-29 0,-1-1-6 0,-8 4-655 0</inkml:trace>
          <inkml:trace contextRef="#ctx0" brushRef="#br0" timeOffset="1474.9387">12950 10218 2026 0,'0'0'44'0,"0"0"10"0,0 0 2 0,0 0 1 16,0 0-45-16,0 0-12 0,0 0 0 0,-9 11 0 15,1 5 53-15,-1 4 9 0,-4 7 2 0,4 4 0 0,-4 8-29 0,4 4-6 16,-4 0-1-16,4 4 0 0,0 7 7 0,-4 5 1 15,9-5 0-15,-1 1 0 0,5 0-23 0,0-1-4 16,0-3-1-16,5 0 0 0,4-1-8 0,-5 1 0 16,0-4 0-16,-4 3 0 15,0 1-80-15,0 0-11 0,-8 0-2 16,-6-12-1-16</inkml:trace>
          <inkml:trace contextRef="#ctx0" brushRef="#br0" timeOffset="2103.3393">13262 11302 1864 0,'0'0'41'0,"0"0"9"0,0 0 2 0,0 0 0 0,8-4-42 0,-3-4-10 0,-1 0 0 0,5 1 0 15,0 3 36-15,4-4 6 0,0-4 1 0,-4 4 0 16,8-3-27-16,1-1-6 0,4 0-1 0,0 1 0 15,0-9 7-15,-5 5 0 0,5-5 1 0,-4 1 0 16,4-1 9-16,-5-3 2 0,1-1 0 0,-1 1 0 16,-3 3-7-16,-1 1-1 0,-9-1 0 0,1 1 0 15,3 3-20-15,-3-3 0 0,-5-1 0 0,0 5 0 16,0-1 0-16,-5 0 0 0,5 5 0 0,-4-1 0 16,0 0 0-16,-1 5 0 0,1-1 0 0,-1 4 0 15,-3 4 0-15,3 0 0 0,-4 4 0 0,1 4 0 16,-1-1 0-16,0 5 0 0,0 0 0 0,1 3 0 15,-6 9-12-15,6-5 2 0,-1 9 1 0,-4 3 0 0,0-4 9 16,4 4 0-16,0 0 8 0,0 1-8 0,0-5 0 0,5-4 0 16,0 5 0-16,4-1 0 0,0-4 0 15,0-3 9-15,0-5-9 0,8 1 10 0,-3-4-10 0,8-4 10 16,0-5-10-16,5 1 10 0,-1-4 2 0,5-7 1 16,0-1 0-16,9-8 0 0,-5 1-4 0,5-1-1 15,0-4 0-15,-1-3 0 0,-3 0 31 0,3-5 5 16,-3 1 2-16,3 0 0 0,-3 3-27 0,-1 1-6 15,-4 7-1-15,-5 1 0 0,-3 7 7 0,3 0 1 16,-4 4 0-16,-13 4 0 0,0 0 0 0,9 8 0 16,0 4 0-16,0 3 0 0,-5 5-20 0,0-1 0 15,5 5 0-15,-9-1 0 0,9 1 10 0,-5-1-2 16,1-4 0-16,4 5 0 0,4-5-8 0,0 5-11 16,0-1 3-16,0-3 0 0,-4-1-1 0,9 1 0 0,3-1 0 0,-7 1 0 31,-6-5-130-31,6 5-25 0,12-5-6 0,-9 1-1 0</inkml:trace>
          <inkml:trace contextRef="#ctx0" brushRef="#br0" timeOffset="2277.0366">14464 10772 1825 0,'0'0'40'0,"0"0"8"0,0 0 1 0,-13-4 3 0,4 0-41 0,0 4-11 15,0 0 0-15,-4 4 0 0,-4 3 21 0,3-3 3 16,6 8 0-16,-5 0 0 0,-5 3 19 0,-4 5 4 16,5 3 1-16,-1 5 0 0,5-1 13 0,-9 8 3 15,-4 0 1-15,-1 8 0 0,1-4 3 0,-5 4 1 16,-4 4 0-16,0 3 0 0,0-7-47 0,4 0-10 16,-4 4-1-16,0-4-1 0,4-4-10 0,-4 0 0 15,0 0 0-15,-4 0 0 16,-1-4-116-16,1 0-26 0,-1 0-5 0,9-11-1 0</inkml:trace>
          <inkml:trace contextRef="#ctx0" brushRef="#br0" timeOffset="3156.7959">16407 10775 1195 0,'22'-19'52'0,"-9"11"12"0,-4-4-51 0,4 1-13 0,-4-1 0 0,-4 0 0 16,-1-3 32-16,5 3 3 0,-9-4 1 0,0 1 0 16,-5-1 15-16,1-3 3 0,-5 3 1 0,0 4 0 15,-4 1-5-15,0-1-1 0,-4 0 0 0,-1 1 0 16,0 3 8-16,-3 0 2 0,3 0 0 0,5 8 0 15,0 0-11-15,-5 4-1 0,5-4-1 0,-9 12 0 16,0-4-16-16,-4 7-3 0,4 1-1 0,-13 11 0 0,0 0 5 16,0 5 1-16,4-1 0 0,-4 4 0 0,0 0-13 15,4-4-3-15,0 4 0 0,0 4 0 0,1 0 20 0,8 0 3 16,-4-4 1-16,12 4 0 0,1-7-26 16,9 3-5-16,-1-4-1 0,10 4 0 0,4 0-8 0,4 0 0 15,4-4 0-15,5 1 0 0,5-5 0 0,3 0-11 16,1-3 3-16,4-5 0 15,-4 1-164-15,8-5-33 0,-4-3-7 0,0 0 0 16,1-5 21-16,-6-3 5 0,36-4 1 0,-22-4-395 16</inkml:trace>
        </inkml:traceGroup>
        <inkml:traceGroup>
          <inkml:annotationXML>
            <emma:emma xmlns:emma="http://www.w3.org/2003/04/emma" version="1.0">
              <emma:interpretation id="{5F0306D6-3F17-47FE-86D6-974CA81B98E3}" emma:medium="tactile" emma:mode="ink">
                <msink:context xmlns:msink="http://schemas.microsoft.com/ink/2010/main" type="inkWord" rotatedBoundingBox="20126,11510 24392,11461 24400,12157 20134,1220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444.3479">16793 11056 680 0,'18'-11'30'0,"-18"11"6"0,4-4-28 0,1-4-8 0,4 0 0 0,-1 4 0 15,-8-4 70-15,0 1 13 0,0 7 2 0,5-8 1 16,-5 8 29-16,-5-8 5 0,1 4 2 0,-5-4 0 16,5 4-6-16,4 4-2 0,-9-7 0 0,0 7 0 15,-4-4-24-15,0 0-5 0,0 4-1 0,0 0 0 16,4 0-16-16,-4 0-3 0,0 0-1 0,-1 8 0 16,1-1-25-16,-4 1-6 0,3 8-1 0,1-1 0 15,0 5-32-15,4-1 0 0,-4 5 0 0,4-1 0 16,1 1 0-16,-1 3 0 0,5 0 0 0,-1-3 0 15,1 3 0-15,-1-4 0 0,5 1 0 0,0-5 0 0,5 1 0 16,-5-1 0-16,4-7 0 0,1 3 0 0,-1-7 0 16,5 0 0-16,-1-4 0 0,6 0 0 0,-1 0 13 15,4-4-4-15,1-4-1 0,4 0 0 0,0-4-8 0,4-4 0 16,0 5 0-16,5-9 0 0,-5 0 0 0,1 1 0 16,-5-1 0-16,0 1 0 0,-9-9 0 0,0 5 0 15,0 3 0-15,-9-7 8 0,5 3-8 0,-9-3 0 16,5-1 0-16,-5 1 8 0,-5 0-8 0,-4 3 8 15,5-3-8-15,-5 3 8 0,1 1-8 0,-6 7 0 16,1-4 0-16,-4 5 0 16,-5-1-113-16,4 4-25 0,-4 4-5 0</inkml:trace>
          <inkml:trace contextRef="#ctx0" brushRef="#br0" timeOffset="4368.6334">14832 11243 576 0,'0'0'25'0,"0"0"6"0,9-3-31 0,-9 3 0 15,-4-8 0-15,4 8 0 0,0 0 213 0,0 0 37 16,-9-8 7-16,0 0 2 0,0 4-140 0,9 4-28 15,0 0-6-15,-8-4-1 0,-1 0-35 0,9 4-7 0,0 0-2 0,0 0 0 16,0 0-3-16,0 0-1 0,13-7 0 0,9 3 0 16,0-4-6-16,4 0-2 0,-4 4 0 0,9 0 0 15,8-3-8-15,-4-5-3 0,-4 4 0 0,4 0 0 16,5 4-17-16,-1 0 8 0,-8 4-8 0,8 0-998 16</inkml:trace>
          <inkml:trace contextRef="#ctx0" brushRef="#br0" timeOffset="5385.3105">17188 10931 1238 0,'0'0'55'0,"0"0"11"0,0 0-53 0,0 0-13 16,9-7 0-16,-5-1 0 0,-4 8 60 0,9-8 10 16,0 0 2-16,0 0 0 0,0 5-7 0,4-1-1 15,-9 0 0-15,5 0 0 0,0 0 0 0,-1 0 0 16,1 0 0-16,-9 4 0 0,0 0-20 0,9-4-4 15,-9 4 0-15,4-4-1 0,-4 4-11 0,0 0-3 16,9-4 0-16,-9 4 0 0,0 0-12 0,0 0-2 16,0 0-1-16,0 0 0 0,0 0-10 0,0 0 0 15,0 0 9-15,0 0-9 0,0 0 10 0,0 0-2 16,0 0-8-16,0 0 12 0,13 8-12 0,-13-8 0 16,0 0 0-16,0 0 0 0,5 4-11 0,-5-4-8 15,0 0-1-15,0 0-1 0,0 0 21 0,0 0 0 16,9 8 0-16,-9-8 0 0,0 0 16 0,0 0 7 15,0 0 1-15,0 0 1 0,8 8-40 0,-8-8-8 16,0 0-1-16,0 0-1 0,0 0 25 0,0 0 0 0,0 0 0 0,0 0 0 16,0 8 0-16,5 3 0 0,-5 1 0 0,4 4 0 15,0-5 0-15,-4 5 0 0,5-4 0 0,4 7 0 16,-9 1 16-16,4 3 8 0,5 0 1 0,-5 1 1 31,-4-1-42-31,5 1-8 0,-1-5-1 0,0 4-1 0,-4-3 26 0,5 3 0 0,-5-3 0 0,4-5 0 16,-4 1 0-16,0 0 0 0,-4-1 0 0,4-3 0 15,4 0 19-15,-4-12 9 0,0 0 1 0,0 7 1 16,-4 5-30-16,4-12 8 0,0 0-8 0,0 0 0 16,8 8 0-16,-8-8 8 0,14 0-8 0,-6 4 0 15,1 0 9-15,0 0-9 0,-9-4 8 0,9 0-8 16,0 0 8-16,-9 0-8 0,0 0 0 0,0 0 8 0,0 0 1 0,8 0 0 16,-8 0 0-16,0 0 0 15,0 0-9-15,0 0 0 0,0 0 0 0,0 0 0 0,0 0 37 0,0-8 3 16,9 0 0-16,-9 0 0 0,4 0-20 0,-4-3-3 15,5-1-1-15,-1 4 0 0,1-3-6 0,-5 3-2 16,4-4 0-16,5-4 0 0,-5 1-8 0,5-1 0 16,-5 1 0-16,9-5 0 0,-4-3 0 0,4-5 0 15,-4-7 0-15,4 4 0 0,5 0 0 0,-1-4 13 16,5 8 0-16,-4-5 0 0,4 5-13 0,-5 4 0 16,-3-1 0-16,-1 9 0 0,0-1-10 0,-4 8-2 15,-1 0 0-15,-8 8-761 16,0 0-153-16</inkml:trace>
          <inkml:trace contextRef="#ctx0" brushRef="#br0" timeOffset="6239.1117">17899 11060 1263 0,'0'0'28'0,"0"0"5"0,0-8 2 0,0 8 1 0,0 0-36 0,0 0 0 0,0 0 0 0,0 0 0 15,9-4 58-15,0-3 5 0,8-5 1 0,1 4 0 16,-1 0 0-16,1 1 0 0,4-1 0 0,0-4 0 16,4 0-5-16,-4-3-1 0,0 3 0 0,0 0 0 15,0-3-10-15,0 3-1 0,-5-7-1 0,1 7 0 16,-1-8-17-16,1 5-3 0,-5-1-1 0,-4 1 0 15,0-1-25-15,-9 0 0 0,4 1 0 0,-4-1 0 16,0 1 0-16,0-1 0 0,0 4 0 0,-4 4 0 16,-1-3 27-16,1 3 0 0,4 4 0 0,0 4 0 15,0 0-43-15,0 0-9 0,0 0-2 0,0 0 0 16,-9 0 27-16,0 4 0 0,-8 4 0 0,4 0 0 16,-5-1 0-16,0 5 0 0,-3 0 0 0,3 3 0 15,-4 1 0-15,4 3 0 0,1 1 0 0,4-1 0 0,0-3 0 16,4 7 0-16,-4-3 0 0,8 7 0 0,1-3 0 0,4-1 0 15,4 4 0-15,5 5 0 0,4-9 0 0,0 0 0 16,5-3 0-16,-1-5 0 0,5 1 0 0,0-4 0 16,5-4 0-16,-5-1 0 0,0 1 0 0,4-8 0 15,-4 0 0-15,4-4 0 0,-4-4 46 0,0-3 14 16,4-1 4-16,-4 0 0 0,-4 1-52 0,8-5-12 16,-4 0 0-16,4 1 0 0,1-5 0 0,-1 1 0 15,-4-1 0-15,9 1 0 0,-1 3 0 0,1-3 0 16,4-1 0-16,5 1 0 0,-1 3 0 0,1 1 0 15,-1 3 0-15,-4 4 0 0,0 0 54 0,-8 4 8 16,-1 8 2-16,-4 0 0 0,-4 4-52 0,-1 8-12 0,-4-1 0 16,0 1 0-16,-4 3 0 0,-4 5 0 15,3-1 0-15,-8 0 0 0,0 5 0 0,0-1 0 0,-4-4 0 0,0 5 0 32,-5-1-48-32,0 0-13 0,-4 1-3 0,0 3-1049 0</inkml:trace>
        </inkml:traceGroup>
      </inkml:traceGroup>
    </inkml:traceGroup>
    <inkml:traceGroup>
      <inkml:annotationXML>
        <emma:emma xmlns:emma="http://www.w3.org/2003/04/emma" version="1.0">
          <emma:interpretation id="{F07E14E6-AFB1-473F-96C9-1840DAFE69C0}" emma:medium="tactile" emma:mode="ink">
            <msink:context xmlns:msink="http://schemas.microsoft.com/ink/2010/main" type="paragraph" rotatedBoundingBox="16506,13145 28503,12907 28537,14599 16540,148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ECDCE1-59CA-41EC-B009-CEBAFA1E7575}" emma:medium="tactile" emma:mode="ink">
              <msink:context xmlns:msink="http://schemas.microsoft.com/ink/2010/main" type="line" rotatedBoundingBox="16506,13145 28503,12907 28537,14599 16540,14837"/>
            </emma:interpretation>
          </emma:emma>
        </inkml:annotationXML>
        <inkml:traceGroup>
          <inkml:annotationXML>
            <emma:emma xmlns:emma="http://www.w3.org/2003/04/emma" version="1.0">
              <emma:interpretation id="{A8A4CCF8-115F-44C1-9021-9A671062CC7B}" emma:medium="tactile" emma:mode="ink">
                <msink:context xmlns:msink="http://schemas.microsoft.com/ink/2010/main" type="inkWord" rotatedBoundingBox="16506,13145 19111,13093 19138,14473 16534,1452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381.5021">11178 12870 1144 0,'0'0'51'0,"9"-8"10"0,-5 0-49 0,0 0-12 0,5 0 0 0,0 1 0 16,0-1 106-16,-5 0 18 0,5 4 4 0,0-4 1 16,-5 4-33-16,-4 4-6 0,0 0-2 0,0 0 0 15,0 0-28-15,0 0-7 0,9 4-1 0,0 4 0 16,-5 4-28-16,5-4-7 0,-1 7-1 0,1 1 0 15,4 3 7-15,-4 1 1 0,9 3 0 0,-5 5 0 16,9-1-24-16,-5 0 0 0,10 8 0 0,-1-4 0 16,-4-3 19-16,0 3-1 0,4 4 0 0,1 0 0 15,-1-4 0-15,-4 1 0 0,-5-1 0 0,1 0 0 16,-5-4 8-16,0 1 2 0,-4-5 0 0,0 0 0 16,0 1-16-16,-5-5-4 0,5 5 0 0,-5-5 0 15,0 1 4-15,1 3 0 0,4-3 0 0,-5-1 0 16,5 1-12-16,0-5 0 0,-1 5 0 0,1-9 0 0,0 5 0 15,0-8 8-15,-1 0-8 0,1-1 0 0,0 1 11 16,0-4-3-16,0 0-8 0,-9-4 12 16,0 0 0-16,8 0 0 0,-8 0 0 0,0 0 0 0,9 0 8 0,-9 0 2 15,9-8 0-15,-9 8 0 0,4-12 5 0,1 5 1 16,-1-1 0-16,-4-4 0 0,4 0 5 0,1 5 2 16,-1-5 0-16,-4 0 0 0,9-3-27 0,-5-1-8 15,1 0 0-15,4-3 0 0,-1-4 10 0,1-1-2 16,0 1 0-16,0-8 0 0,4-1-8 0,4-7 8 15,-4 0-8-15,5 0 8 0,0 4-8 0,-1-4 0 16,5 0 0-16,0 0 0 0,-4 0 0 0,3 0 0 16,-3 8 0-16,0 0 0 0,-10 0 0 0,1 7 0 15,0 1 0-15,0 3 0 0,-1 1 0 0,-3 3 0 16,-1 1 0-16,1 3 0 0,-1 0-12 0,5 4 1 0,-5 1 1 16,5-1 0-1,0 0-77-15,4 0-15 0,-4 0-3 0,4 5-705 0,4-1-141 0</inkml:trace>
          <inkml:trace contextRef="#ctx0" brushRef="#br0" timeOffset="7734.981">13156 12448 1609 0,'5'-11'35'0,"-1"-1"7"0,5-4 2 0,-5 1 2 0,1-1-37 0,-1 5-9 16,5-5 0-16,-5 4 0 0,1 1 76 0,-5-1 14 15,4 4 2-15,-4 8 1 0,0 0-47 0,0 0-10 16,0 0-1-16,0 0-1 0,-9 8-12 0,-4 7-2 16,0 1-1-16,0 7 0 0,-5 5-7 0,-4 3-2 15,-4-4 0-15,0 8 0 0,-1 0 10 0,-3 1 1 16,-1 6 1-16,5 1-678 16,-5-4-136-16</inkml:trace>
          <inkml:trace contextRef="#ctx0" brushRef="#br0" timeOffset="8296.5525">13117 13498 1882 0,'0'0'41'0,"13"-4"9"0,5 0 2 0,-1 0 1 0,5 0-42 0,4 0-11 0,5-4 0 0,0 4 0 15,-5-3 44-15,9-1 6 0,0 0 2 0,1 0 0 16,-1 0-43-16,4 1-9 0,-4-5 0 0,5 8 0 15,-5-4-148-15,0 0-30 0,35 1-6 0,-17-5 0 16</inkml:trace>
          <inkml:trace contextRef="#ctx0" brushRef="#br0" timeOffset="8101.7232">13174 13232 1674 0,'0'0'36'0,"0"0"8"0,0 0 2 0,9-4 2 0,4-3-39 0,0-1-9 15,5 0 0-15,-1 0 0 0,5 0 66 0,4 1 11 16,1-1 3-16,3 0 0 0,6-4-36 0,-6 5-6 15,5-1-2-15,-4 4 0 0,4-4-8 0,0 0-1 16,-4 0-1-16,0 1 0 0,-5 3-6 0,0 0 0 16,-4 4-1-16,5 0 0 15,-10 0-56-15,5 0-11 0,-4 0-3 0,-1 4-900 0</inkml:trace>
        </inkml:traceGroup>
        <inkml:traceGroup>
          <inkml:annotationXML>
            <emma:emma xmlns:emma="http://www.w3.org/2003/04/emma" version="1.0">
              <emma:interpretation id="{E051DA38-DE0F-40E1-99BD-5699A04B3E83}" emma:medium="tactile" emma:mode="ink">
                <msink:context xmlns:msink="http://schemas.microsoft.com/ink/2010/main" type="inkWord" rotatedBoundingBox="19825,13181 22496,13128 22527,14719 19857,1477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053.325">14819 12445 932 0,'27'-12'41'0,"-23"8"9"0,-4 4-40 0,0 0-10 0,9-8 0 0,-5 4 0 16,-4 4 68-16,0 0 11 0,0 0 2 0,9-8 1 0,4 1-19 15,-13 7-4-15,-4-4-1 0,4 4 0 0,0-4-42 0,-9 0-8 16,0 0-8-16,-4 0 12 0,-9 0-12 0,9 4 8 16,4 0-8-16,0 4 8 0,-13 0-8 0,9 4 0 15,0 0 0-15,4 3 0 0,-4 1 10 0,-4 0 0 16,3 7 0-16,6 1 0 0,3-1 10 0,-4 1 1 16,1 7 1-16,-1 0 0 0,9-3 6 0,0-1 2 15,-5 4 0-15,5 5 0 0,0-1 5 0,5 0 1 16,-1 8 0-16,5-4 0 0,-13 4 3 0,8 0 1 15,0 0 0-15,1 4 0 0,-10 0 5 0,1 0 2 16,4 0 0-16,-4-4 0 0,-1 4-14 0,-4-8-2 16,-8 0-1-16,8-4 0 0,0 0 0 0,-4-3 0 15,-4-9 0-15,4 4 0 0,4-7-17 0,-4 0-3 16,4-5-1-16,0-3 0 0,-4 0-9 0,8-4 0 16,5-4 9-16,0 0-9 0,-8 0 0 0,8 0 0 15,4-8 0-15,5-4-8 0,-5 1-7 0,9-1-1 16,-4 0 0-16,9 1 0 0,4 3 0 0,-5 4-1 0,-4-4 0 15,5 8 0-15,-1 0 17 0,-3 8 0 0,-6 4 0 16,-3-1 0-16,4 5 0 0,-5-1 9 0,0 5 1 16,1 3 0-16,-1 1 8 0,-4 3 2 0,0 0 0 0,0 5 0 15,-4-1 0-15,4-4 1 0,4-4 0 0,5 9 0 16,0-9-9-16,-1 0-1 0,1 1-1 0,4-5 0 16,5 1-27-16,-1-1-6 0,-3-3-1 0,3-1 0 15,14 1-43-15,-9 0-9 0,-9-1-1 16,0 1-1-16,9-4-114 0,0-1-24 0,31 9-4 15,-18-9 0-15</inkml:trace>
          <inkml:trace contextRef="#ctx0" brushRef="#br0" timeOffset="10471.2894">15258 12994 1407 0,'0'-3'31'0,"4"-9"6"0,1 0 2 0,8 0 1 0,-9-3-32 0,9 3-8 0,1-7 0 0,3 3 0 16,5 0 72-16,0 1 14 0,0-5 2 0,4 1 1 16,9 3-20-16,-4 1-4 0,-9 3-1 0,4-4 0 15,-8 5-51-15,-1-1-13 0,1 8 0 0,-5 0 0 0,-8 0 28 0,3 4 2 16,5 4 1-16,-4 4 0 0,-9 8-22 0,0-1-9 16,0 5 8-16,-4 11-8 0,4-4 0 0,-9 8 0 15,-4 4 0-15,0 4 0 0,8-4 0 0,-3 4 0 16,-10-8 0-16,9 4 0 0,5-4 0 0,-1-4 0 15,-3-3 0-15,3-1 0 0,1-4 0 0,4-7 0 16,4 4 0-16,1-9 0 0,-5-3 0 0,4 0 8 16,9-4-8-16,0 0 0 0,-13-4 28 0,0 0 1 15,14-4 0-15,3-4 0 0,1 4 15 0,-5-4 2 16,-4-3 1-16,8-1 0 0,1-4-6 0,4-3-1 16,-14-1 0-16,10 1 0 0,0-5-7 0,-1 1-1 15,5 0-1-15,0-5 0 0,-4-7-19 0,8 4-3 16,0-4-1-16,0-4 0 0,5 0 23 0,0 0 4 15,-5-4 1-15,5 0 0 0,4 4-28 0,-4 4-8 16,-5 0 0-16,5 0 0 0,-9 11-14 0,0 1-6 16,0 7-2-16,-9 1 0 15,-4-1-18-15,-1 1-4 0,-3 3-1 0,-5 12 0 16,0 0-145-16,0 0-29 0,0 0-5 0,-22 8-2 0</inkml:trace>
          <inkml:trace contextRef="#ctx0" brushRef="#br0" timeOffset="10770.8754">16429 13045 2188 0,'0'0'48'0,"0"0"11"0,9-4 1 0,-9 4 1 0,9 0-49 0,4 4-12 16,-4-4 0-16,0 4 0 0,-5 4 53 0,5 4 8 15,-5-1 2-15,1 9 0 0,-1-1-35 0,-4 9-6 16,4-5-2-16,-4 8 0 0,5 0-20 0,-5 1 0 16,0 3 0-16,4-4 0 0,-4 0 0 0,0-4 0 15,0 5 0-15,-4-5 0 16,-1 0-114-16,1-3-27 0,-9 18-6 0,0-18-1 0</inkml:trace>
          <inkml:trace contextRef="#ctx0" brushRef="#br0" timeOffset="11014.4152">17057 13092 1728 0,'0'0'153'16,"8"-8"-122"-16,1 4-31 0,0 0 0 16,4 4 92-16,0 8 12 0,-4 0 2 0,4 4 1 15,-4-1-54-15,4 5-10 0,-8 3-3 0,3 5 0 16,-3 3-25-16,-1 0-6 0,-4 5-1 0,-4-1 0 0,-1-4 4 0,-3 4 0 16,-1-3 0-16,-4-1 0 0,-5 0-12 0,1 1-11 15,-1-5 3-15,-4 0-678 16,-4 1-135-16</inkml:trace>
        </inkml:traceGroup>
        <inkml:traceGroup>
          <inkml:annotationXML>
            <emma:emma xmlns:emma="http://www.w3.org/2003/04/emma" version="1.0">
              <emma:interpretation id="{855C1531-7765-49E9-BBE2-1815DA77B258}" emma:medium="tactile" emma:mode="ink">
                <msink:context xmlns:msink="http://schemas.microsoft.com/ink/2010/main" type="inkWord" rotatedBoundingBox="23271,13278 25048,13243 25069,14307 23292,1434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509.5984">17939 12796 2188 0,'4'-12'48'0,"5"0"11"0,4-7 1 0,4 3 1 0,1-3-49 0,0 3-12 0,-1 0 0 0,1 5 0 15,-5 3 54-15,4 8 8 0,-4 4 2 0,1 4 0 16,-6 3-52-16,-3 9-12 0,-1 3 0 0,1 4 0 16,-10 5 0-16,1 7 0 0,-1 0 0 0,-3 7 0 15,-6 1 0-15,6 0 0 0,-1-4 0 0,-4 0 0 16,8 0-14-16,-3-8-6 0,3-4 0 0,1-4-1 0,-1-3 21 16,5-9 0-16,0-3 0 0,0-12 0 0,0 0 0 15,0 0 0-15,14 0 0 0,-1-4 0 0,9-4 28 0,-5-7 9 16,5-5 3-16,5 1 0 0,3-9-4 0,1-3 0 15,0 0 0-15,4-8 0 0,0 0-21 0,0 0-5 16,0 0-1-16,0 0 0 0,-4 0 44 0,4 0 9 16,-4 4 2-16,-1 0 0 0,-3 0-52 0,-1 0-12 15,5-4 0-15,-1 4 0 0,-8-1 0 0,5 5 0 16,-5 4 0-16,0 4 0 16,0 3-48-16,-9 4-13 0,0 1-3 0,-4 11 0 15,4 0-153-15,-13 4-31 0,0 0-7 0,-5 16-1 0</inkml:trace>
          <inkml:trace contextRef="#ctx0" brushRef="#br0" timeOffset="11842.3084">18684 13236 2134 0,'18'-8'47'0,"-14"5"9"0,9-5 3 0,1 4 1 16,3-4-48-16,1 4-12 0,8 0 0 0,0 4 0 15,-4-4 36-15,5 4 4 0,-5 4 0 0,0-4 1 16,-1 8-21-16,-3 0-4 0,-5 0 0 0,0-1-1 0,-4 5-7 0,-4 0-8 16,-10-4 11-16,5 3-11 0,-9 1 38 0,1 0 1 15,-1 3 0-15,-4-3 0 0,4 0 15 0,-4-1 3 16,4 1 1-16,-4 0 0 0,4 3-34 15,-4-3-8-15,8-4 0 0,1 4-1 0,-5-5-7 0,0 1-8 16,9-8 11-16,5 8-11 0,-1 0 8 0,1 0-8 16,3-4 0-16,6 3 0 0,-1-3-10 0,0 0-9 15,4-4-1-15,1 0-1200 0</inkml:trace>
          <inkml:trace contextRef="#ctx0" brushRef="#br0" timeOffset="12071.2678">19685 13111 1670 0,'0'0'148'0,"0"0"-118"0,0 0-30 0,8 12 0 16,6 4 92-16,-6-1 13 0,-3 5 3 0,-1 3 0 15,-4 5-21-15,0 3-4 0,0 0-1 0,-4 0 0 16,-9 0-51-16,-1 1-11 0,6-5-1 0,-14 0-1 16,0 0-51-16,-5 1-11 0,6-5-1 0</inkml:trace>
        </inkml:traceGroup>
        <inkml:traceGroup>
          <inkml:annotationXML>
            <emma:emma xmlns:emma="http://www.w3.org/2003/04/emma" version="1.0">
              <emma:interpretation id="{1C8E9507-2A56-421D-8308-F581E49456A3}" emma:medium="tactile" emma:mode="ink">
                <msink:context xmlns:msink="http://schemas.microsoft.com/ink/2010/main" type="inkWord" rotatedBoundingBox="25682,13347 27305,13315 27326,14344 25702,1437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2874.863">20352 13002 1728 0,'8'-4'38'0,"5"0"8"0,1-3 2 0,-1-1 0 0,0-4-39 0,0 0-9 0,9-3 0 0,0-5 0 15,4 1 104-15,1-1 20 0,-5-7 3 0,8 4 1 16,1-5-103-16,-5 1-25 0,5 0 0 0,0-4 0 16,-1-1 0-16,6 1 0 0,-6 8 0 0,1-1 0 15,-5 9 0-15,-4 3 0 0,5 4 0 0,-10 8 0 16,-8 0 0-16,0 12 0 0,-1 4 0 0,-3 3 0 16,-5 4 0-16,0 5 0 0,-5 7 0 0,-3 4 0 15,8-4 0-15,-5 4 0 0,-8 0 0 0,4 4 0 16,9 0 0-16,-4-4 0 0,0-4 0 0,-5-4 0 0,4 0 0 15,5-3 0-15,5-9 0 0,-5 1 0 0,0-9 0 16,0 1 0-16,13-8 0 0,-4 0 0 0,-9-4 49 0,9-4 5 16,4-4 1-16,0-4 0 0,4-3 14 0,5-1 3 15,0-7 1-15,5-5 0 0,8 1-58 0,-5-4-15 16,-3 0 0-16,3-4 0 0,10 0 0 0,-5-1 0 16,0-3 0-16,5-3 0 0,-1 3 0 0,1-4 0 15,-1 0 0-15,5 0 0 0,-9 8 0 0,0 4 0 16,0-5 0-16</inkml:trace>
          <inkml:trace contextRef="#ctx0" brushRef="#br0" timeOffset="13309.0447">21703 13069 1612 0,'0'0'144'0,"0"0"-116"0,9-12-28 0,-1 0 0 0,-3 4 32 0,4 1 0 0,4 3 0 0,-5-4 0 0,1 4 19 0,0 0 4 16,0 0 1-16,0 4 0 0,-9 0-39 0,8 0-7 16,6 0-2-16,-1 0 0 0,0 0-8 0,-4 4 0 15,4 0 0-15,0 4 0 0,0 0 8 0,0-1 0 16,0 1 0-16,1 0 0 0,-1 4 24 0,-4-5 4 16,-1 9 0-16,1-4 1 0,-5-1-5 0,1 5 0 15,-1-4-1-15,-4 3 0 0,-4 1-31 0,-1-4-13 16,1 3 1-16,-5 1 0 0,-4-4 30 0,0 3 6 15,0 1 2-15,0-8 0 16,-1 3-42-16,1-3-8 0,5 0-1 0,-1-4-1 0,9-4 26 16,-5 8 0-16,-3-5 0 0,-1 5 0 0,9-8-19 0,0 0 2 15,0 0 0-15,0 0 0 0,0 0 17 0,0 0-12 16,0 0 12-16,9 4-10 0,-9-4 10 0,8 8 0 16,1 0 0-16,-4 3 0 0,-1-3 0 0,0 8 12 0,5-4-4 15,-5 3 0-15,1-3 3 0,-5 3 1 0,0 1 0 16,0-4 0-16,-5 3-12 0,1-3 0 0,0 0 0 15,-1-4 8-15,-3 3-8 0,3-3 0 0,-8 0 0 0,4 0 0 16,-8-4 24-16,4-1 4 0,-1 1 0 0,6 0-694 16,-6 0-138-16</inkml:trace>
        </inkml:traceGroup>
        <inkml:traceGroup>
          <inkml:annotationXML>
            <emma:emma xmlns:emma="http://www.w3.org/2003/04/emma" version="1.0">
              <emma:interpretation id="{2FEA9E53-9000-43F9-BFA7-B0A8AE4B1E28}" emma:medium="tactile" emma:mode="ink">
                <msink:context xmlns:msink="http://schemas.microsoft.com/ink/2010/main" type="inkWord" rotatedBoundingBox="28023,13002 28505,12992 28533,14374 28051,14384"/>
              </emma:interpretation>
              <emma:one-of disjunction-type="recognition" id="oneOf6">
                <emma:interpretation id="interp6" emma:lang="" emma:confidence="1">
                  <emma:literal>}</emma:literal>
                </emma:interpretation>
                <emma:interpretation id="interp7" emma:lang="" emma:confidence="0">
                  <emma:literal>3</emma:literal>
                </emma:interpretation>
                <emma:interpretation id="interp8" emma:lang="" emma:confidence="0">
                  <emma:literal>,</emma:literal>
                </emma:interpretation>
                <emma:interpretation id="interp9" emma:lang="" emma:confidence="0">
                  <emma:literal>]</emma:literal>
                </emma:interpretation>
                <emma:interpretation id="interp10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4189.1813">22738 12261 921 0,'18'-8'82'16,"8"-3"-66"-16,0 3-16 0,1 0 0 15,3 0 132-15,1 1 22 16,4 3 5-16,-4 0 1 0,0 0-69 0,-5 4-14 0,0 0-2 0,1 4-1 15,-10 0-74-15,1 3 0 0,-1-3-9 0,-4 4-1 16,-4 0 26-16,0 4 6 0,-5-5 1 0,5 5 0 16,-9 0-37-16,0 0-7 0,0-1-2 0,-9 9 0 0,5-1 23 0,-9 5 0 15,4-1 0-15,-4 4 0 0,0 1 17 0,-5 3 8 16,5 4 2-16,0 0 0 0,-5 0-9 0,5 0-2 16,4 0 0-16,-4 0 0 0,4-3-8 0,-4-1-8 15,5-4 12-15,3 0-12 0,-4-3 8 0,5-1-8 16,4-7 0-16,0-1 0 15,-4-3 0-15,8 0 0 0,-4-4-12 0,0-8 3 16,0 0 9-16,0 0-10 0,0 0 10 0,0 0-10 0,0 0 10 0,13 0 0 16,5-4 0-16,-1 0 8 0,1 0 2 0,-1-4 1 15,-3 4 0-15,3-4 0 16,-8 5 1-16,4-1 0 0,0 0 0 0,-4 4 0 16,0-4 24-16,-9 4 4 0,0 0 2 0,0 0 0 0,0 0-18 0,0 0-3 15,0 0-1-15,-9 15 0 0,0-3-20 0,-4 4 8 0,-5-1-8 0,5 1 0 16,0 7 44-16,4 1 5 0,-13-1 1 0,9 4 0 15,-4 1-22-15,12-5-5 0,1 1-1 0,0-1 0 16,-1 4 8-16,1 1 2 0,-5-1 0 0,5 4 0 16,-5-4-7-16,4 1-1 0,1-5 0 0,4 4 0 15,-9-3 5-15,5 3 1 0,-5-4 0 0,0 1 0 16,-8-5-20-16,-5 5-10 0,-4-5 10 0,-5 5-10 16,0-5-124-1,0 1-32-15,-8-5-5 0</inkml:trace>
        </inkml:traceGroup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39:10.75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304123D-03A5-480E-857C-1A1719634753}" emma:medium="tactile" emma:mode="ink">
          <msink:context xmlns:msink="http://schemas.microsoft.com/ink/2010/main" type="writingRegion" rotatedBoundingBox="5331,14166 25448,14966 25337,17759 5220,16958"/>
        </emma:interpretation>
      </emma:emma>
    </inkml:annotationXML>
    <inkml:traceGroup>
      <inkml:annotationXML>
        <emma:emma xmlns:emma="http://www.w3.org/2003/04/emma" version="1.0">
          <emma:interpretation id="{1A93B0A2-BBA1-4775-AE4D-C732401A9ED0}" emma:medium="tactile" emma:mode="ink">
            <msink:context xmlns:msink="http://schemas.microsoft.com/ink/2010/main" type="paragraph" rotatedBoundingBox="5331,14166 25448,14966 25337,17759 5220,169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B1A852-52A9-4A76-81EA-FB044ECD38B6}" emma:medium="tactile" emma:mode="ink">
              <msink:context xmlns:msink="http://schemas.microsoft.com/ink/2010/main" type="line" rotatedBoundingBox="5331,14166 25448,14966 25337,17759 5220,16958">
                <msink:destinationLink direction="with" ref="{3A55EE60-7613-4448-82B8-65059114879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F8E5B71-B5E5-4182-898C-EC29CF540E2A}" emma:medium="tactile" emma:mode="ink">
                <msink:context xmlns:msink="http://schemas.microsoft.com/ink/2010/main" type="inkWord" rotatedBoundingBox="6057,14299 8610,16278 7661,17501 5109,15522">
                  <msink:destinationLink direction="with" ref="{20E84C17-2B41-431A-AC3A-D193E96DA72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1271 14387 172 0,'0'0'8'0,"0"0"1"0,-4-4-9 0,0 0 0 0,-1-4 0 0,1 0 0 16,4 0 264-16,-5 1 52 0,5-1 9 0,0-4 3 16,0 0-201-16,9 1-40 0,-9-1-8 0,9 0-2 15,-5-3 5-15,5-1 1 0,0 1 0 0,4 3 0 16,0 0 10-16,-4 0 3 0,9 5 0 0,-5-1 0 16,0 4-32-16,9 0-7 0,-5 0-1 0,5 0 0 15,5 4-37-15,-1 4-8 0,0-4-2 0,1 4 0 16,-1 0-9-16,-4 4 0 0,-5 0 0 0,5-1 0 15,-9 5 0-15,1 0 0 0,-6-1 0 0,1 5 0 16,-9 0-9-16,5 3 9 0,-10-3 0 0,1 3 0 16,-5-3 0-16,0 3 0 0,-4-3 0 0,0 0 0 0,0-1 0 0,-5-3 0 15,1 3 0-15,3-3 0 0,-3-4 0 0,-1-4 9 16,-4 0-9-16,5 4 8 0,4-8-8 16,-5 0 8-16,5-4-8 0,0 0 8 0,4 0-8 0,-8-4 8 15,3 0-8-15,1-3 8 0,0 3-8 0,0-4 0 16,0-4 9-16,0 1-9 0,-1-1 0 0,6 1 0 15,3-1 0-15,1-3 0 0,-1-1 0 0,5 1 0 16,0 3 0-16,5-4 0 0,4 1 0 0,-5 3 0 16,0-3-11-16,5 3 11 0,9-3 0 0,-9 7 0 15,4 0-8-15,-5 1 8 0,6 3 0 0,3 4 0 16,-8 0 0-16,4 4 0 0,-4 4-9 0,4 0 9 16,5 0-8-16,-1 7 8 0,-8-3 0 0,4 4 0 15,-9 4 0-15,1-1-8 0,-1 1 8 0,-8-1 0 16,-5 9 0-16,0-5-8 0,1 1 8 0,-6-1 0 0,-8 1 0 15,5-1 0-15,4-3 0 0,0-1 0 0,-1 1 0 16,-3-4 8-16,-5 3-8 0,9-7 0 0,0 0 0 0,-1 0 0 16,-3-4 0-16,4 0 0 0,4-8 0 0,0 0 8 15,-4 0-8-15,4-4 8 0,0 0-8 0,5-3 8 16,0-1-8-16,-1 0 9 0,1-3-9 0,-1-5 10 16,5 1-10-16,5-1 0 0,-5 4 9 0,4 1-9 15,-4 3 0-15,5 0 0 0,-1 1 0 0,0-1 0 16,-4 4 0-16,0 8 0 0,5-4 0 0,-5 4 0 15,0 0 0-15,0 0-10 0,13 4 10 0,0 4 0 16,0 4-8-16,-4-1 8 0,0 5 0 0,-5 0 0 16,9 3-12-16,-8 1 12 0,-5-1-12 0,0 1 12 15,4 3-138-15,-8 0-21 0,4-3-4 16</inkml:trace>
          <inkml:trace contextRef="#ctx0" brushRef="#br0" timeOffset="-2308.0337">1412 14242 1094 0,'0'0'97'0,"0"0"-77"16,0 0-20-16,0-4 0 0,-5 1 91 0,5 3 14 16,0 0 3-16,0 0 1 0,0 0-3 0,0 0-1 15,13 3 0-15,1 5 0 0,3-4-49 0,1 4-9 16,-5 4-3-16,0-1 0 0,5-3-44 0,-1 4 0 15,1 0 0-15,-5-1 0 0,0-3 0 0,0 0 0 16,-4 0 0-16,0-1 0 0,-9-7 0 0,4 8 0 16,-4-8 0-16,0 0 0 0,0 0 0 0,-4 8 0 15,-1 0 0-15,-3-4 9 0,-6 0-9 0,6 0 0 0,-6-4 0 0,1 0 0 16,0 0 8-16,-4-4-8 16,3-4 8-16,1 0-8 0,0 0 18 0,4-3-2 0,-8-1 0 15,8 4 0-15,0-4 10 0,5-3 2 0,-5 3 0 16,5 0 0-16,-1-3 2 0,5 3 1 0,5 4 0 0,-5-3 0 15,-9-1-12-15,5 4-3 0,4 8 0 0,8-8 0 16,5 4-16-16,-4 0 0 0,-9 4 0 0,0 0 0 16,13 0 0-16,1 4 10 0,-10 4-10 0,5 4 12 15,4 0-12-15,-4 3 0 0,-5 1 0 0,0 3 0 16,-4 1 0-16,0-1 0 0,-4 5 0 0,0-5 0 16,-1 5 0-16,1-5 0 0,-5-3 0 0,5-1 0 15,-1 1 0-15,-3-4 0 0,-1 3 0 0,4-3 0 16,1-4-25-16,0-1-4 0,-5 1-1 15,4 0-658-15,5-8-132 0</inkml:trace>
          <inkml:trace contextRef="#ctx0" brushRef="#br0" timeOffset="11992.152">-40 14734 748 0,'0'0'67'0,"0"0"-54"15,0 0-13-15,-5-8 0 0,5 0 105 0,-4 0 19 16,-1-3 3-16,5 3 1 0,-4-4-25 0,4 0-5 15,0-3-1-15,0 3 0 0,4-3-47 0,1-5-10 0,4-3-1 0,-5-5-1 16,0 9-11-16,5-8-3 0,4 3 0 16,0-3 0-16,1 0-9 0,-1-5-3 0,4 9 0 0,1 0 0 15,-1-5-12-15,1 9 0 0,-5-1 8 0,0 1-8 16,0 3 0-16,-4 4 0 0,0 5 0 0,0 3 0 16,-1 0 0-16,-8 4 0 0,0 0 0 0,0 0 0 15,0 12 0-15,0 7-10 0,0 1 10 0,-4 11-8 16,0 0 8-16,-1 4 0 0,-3 8 0 0,-1 4-8 15,4 0 8-15,5-1 8 0,-8 5-8 0,3 0 11 16,1-4-11-16,-1-5 0 0,-3 1 0 0,3-4 0 16,10-4 0-16,-1-3 0 0,-4-5 0 0,4-4 0 15,1-7 0-15,-1 0 0 0,5-1 0 0,0-3 0 0,-9 0 20 16,0-12 1-16,0 0 1 0,13 0 0 0,-4 0 21 16,4-8 4-16,4 0 1 0,1-4 0 0,-5-7 0 0,5-1 1 15,-1-3 0-15,5-1 0 0,0-7-18 16,0 4-4-16,-4-8-1 0,4 0 0 0,-1 0-14 0,6-8-4 15,-5-4 0-15,-5 0 0 0,5-4-8 0,-4 1 0 16,-1-1 0-16,5-4 0 16,-9 5-75-16,1 3-10 0,-1 0-3 0,0 4-560 15,-4 4-113-15</inkml:trace>
          <inkml:trace contextRef="#ctx0" brushRef="#br0" timeOffset="-3377.1606">2781 15440 1152 0,'0'0'102'0,"0"0"-82"0,0 0-20 0,0 0 0 0,0 0 0 0,0 0 0 15,-9 4 0-15,4-4-8 16,-3 3-18-16,-1-3-3 0,0 4-1 0,-4 0 0 0,0 0 30 0,-5 0 0 15,1-4 0-15,-1 4 0 0,-4-8 40 0,5 4 15 16,8 0 2-16,-4-8 1 0,-1 8 33 0,1-4 6 16,0-3 2-16,0 3 0 0,4-8-15 0,-4 8-4 15,0-8 0-15,0 8 0 0,4-3-17 0,0-5-4 16,-4 4-1-16,0 0 0 0,0 4-37 0,-5 1-7 16,5-1-2-16,-5 8 0 0,5-1-12 0,0 1 8 15,-4 4-8-15,-1 4 0 0,0 0 16 0,1-1-4 16,4 1 0-16,4 7 0 0,-4-3 11 0,0 7 1 15,-5 5 1-15,5-1 0 0,0 4-9 0,0 12-1 16,-5 0-1-16,5 0 0 0,9-8 4 0,-1 4 1 16,-4 0 0-16,5-4 0 0,13 0 3 0,0 0 1 15,-1-7 0-15,1 3 0 0,4-4-11 0,5 0-3 16,-1-3 0-16,1 3 0 0,-1-4 8 0,1-3 2 0,8-1 0 16,-4 1 0-16,0-4 0 0,-4-1 0 0,4 1 0 0,0-1 0 15,-5-7-4-15,1 0-1 0,-1 4 0 0,5-8 0 16,-4 3-6-16,-1-7 0 0,5 0-8 0,-4-4 12 15,4-3-12-15,0 3 11 0,0-4-11 0,0-4 10 16,-1 1-10-16,1-1 0 0,-4-4 9 0,4 1-9 16,-5-5 0-16,-3 5 0 0,-6-1 0 0,-3 0 8 15,-1 5-8-15,-4-5 0 0,-4 4-11 0,-5 5 11 16,0-5 0-16,0 4-9 0,-8 0 9 0,-1 4 0 16,1 0 0-16,-1 1 0 0,-4-1 0 0,0 0 0 0,0 4 12 15,5 0-1-15,-1 0-1 0,1 0 0 0,4 0-2 16,-1 0-8-16,6 0 12 0,8 0-4 0,0 0 0 0,0 0 0 15,0 0 0-15,0 0 0 0,17 0-8 0,1-4 0 16,-1 0 0-16,14 0 0 0,0-4 0 0,-1 0 0 16,1 1 0-16,4-1 0 15,0-4-123-15,0 0-23 0,5 1-5 0,-1-9-954 0</inkml:trace>
        </inkml:traceGroup>
        <inkml:traceGroup>
          <inkml:annotationXML>
            <emma:emma xmlns:emma="http://www.w3.org/2003/04/emma" version="1.0">
              <emma:interpretation id="{1ECCFD1A-7B84-4FDD-9A8A-9A2DB5A7A21B}" emma:medium="tactile" emma:mode="ink">
                <msink:context xmlns:msink="http://schemas.microsoft.com/ink/2010/main" type="inkWord" rotatedBoundingBox="10652,14377 12765,14462 12711,15823 10597,1573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902.309">6887 14718 1440 0,'0'0'128'0,"0"0"-103"0,0 0-25 0,0 0 0 15,0 0 48-15,0 0 4 0,13 0 0 0,-4-4 1 16,-9 4-41-16,13-4-12 0,0 0 0 0,0 1 8 0,1-1 28 0,-1-4 5 16,4 0 2-16,1 0 0 0,-1 0-23 0,5 5-5 15,-4-1-1-15,4 0 0 0,0 0 6 0,0 0 2 16,0 4 0-16,0 0 0 0,0 0-13 0,-5 8-9 16,1-4 12-16,-5 7-12 0,-4 1 8 0,-5 0-8 15,0-1 0-15,-4 9 0 0,-8-4 16 0,-1 3-3 16,-9 4-1-16,1 1 0 0,-5-1 40 0,0 1 7 15,-5-1 1-15,1 0 1 0,0-3 11 0,4-1 3 16,-4 1 0-16,8-4 0 0,5-5-43 0,4 1-9 16,0 0-2-16,9-12 0 0,0 0-21 0,13 0 0 15,5 0 0-15,8-8 0 0,5 0 0 0,0-4 0 16,8-3 0-16,10-1-8 16,-1-3-49-16,-4 3-10 0,0-3-1 0,-1 3-1 0</inkml:trace>
          <inkml:trace contextRef="#ctx0" brushRef="#br0" timeOffset="-1079.683">5610 14168 1602 0,'0'0'71'0,"0"0"14"0,0 0-68 0,0 0-17 0,0 0 0 0,0 0 0 16,0 0 71-16,0 0 10 0,0 0 3 0,0 0 0 16,9 8-29-16,-9-8-6 0,9 12-1 0,-5-4 0 15,-4 3-28-15,0 1-7 0,-4-4-1 0,-1 3 0 16,1-3-12-16,-5 4 9 0,1-4-9 0,-6 0 8 0,-3-1-8 0,-1 1 0 15,-4 0 0-15,0 0 8 0,5 0 24 0,-5-1 4 16,4-3 0-16,-4 0 1 0,5 0-9 0,-1-4-1 16,1-4-1-16,4 0 0 0,-1 4 10 0,1-8 1 15,5 1 1-15,-1-1 0 0,-4-4-27 0,8-3-11 16,1-1 8-16,-1 0-8 0,1-3 8 0,4-1-8 16,0-3 0-16,0 3 8 0,4-3-8 0,5 0 0 15,0-1 0-15,4-3 0 0,9 4 0 0,-4 3 0 16,4 4 0-16,0 1 0 0,-1 3 0 0,6 4 0 15,-1 4 0-15,-4 1 0 0,0 6 0 0,4 5 0 16,-4 0 0-16,0 4 0 0,0-1 0 0,-4 5-9 16,-5 0 9-16,4-1 0 0,-3 5 0 0,3-1 0 15,-8 1 0-15,4-1 0 0,-4 1 0 0,-5-1 0 16,1-7 0-16,-1 4 0 0,-4 3 10 0,-4-7-1 16,-1 3 0-16,-4-3 0 0,1 0 3 0,-1-4 1 15,-4-1 0-15,-5 1 0 0,1-4-13 0,-5 0 0 0,4 0 0 16,1-4 0-16,-5 0 24 0,4 0 8 0,-4 0 1 15,5-4 1-15,3-4-34 0,1 0 0 0,0 1 0 0,4-5 0 16,1 4 0-16,-1-8 0 0,4 5 0 0,1-9 0 16,4 5 9-16,4-1-1 0,1 0-8 0,-1 1 12 15,5-1-12-15,0 1 0 0,4 3-12 0,0-4 12 16,0 5 0-16,5 3 0 0,-1 0 0 0,1 0 0 16,-1 8 0-16,-3-4 0 0,3 4 0 0,1 4 0 15,-5 4 0-15,4 0 0 0,-3 0 0 0,-6 3 0 16,5 5-13-16,-4 3 4 0,-4 1 1 0,-1-1 0 15,-4 1 8-15,-4 3 0 0,-1-3 0 0,5 3 0 16,-9-3 16-16,1-1-2 0,-5 1 0 0,-1-1 0 0,1-3-2 16,4-4-1-16,-8 3 0 0,4-7 0 0,-5 0-11 0,5 0 0 15,-5-5 0-15,5 1 0 0,5-4 0 0,-6 0 0 16,-3 0 0-16,4-4 0 0,4 1 0 0,0-5 0 16,-4 0 0-16,4 0 0 15,0-4-93-15,1 1-18 0,3-1-3 0</inkml:trace>
          <inkml:trace contextRef="#ctx0" brushRef="#br0" timeOffset="10437.7662">6211 14293 1152 0,'0'0'102'0,"0"0"-82"0,-4-12-20 0,0 1 0 0,4 3 29 0,0-4 2 15,4 0 0-15,5 1 0 0,0-5-31 0,-1 4-13 16,5-3 1-16,5-1 0 0,-5 1 35 0,9-1 7 16,-9 0 2-16,9 1 0 0,-9-1-32 0,5 8 8 0,-1-3-8 15,-3 3 0-15,-1 4 39 0,-4 0 5 16,-1 0 0-16,-3 8 1 0,-5-4-7 0,9 12-2 15,-5-4 0-15,5 3 0 0,-9 1-13 0,0 4-3 0,4-1-1 16,0 9 0-16,-4-1-9 0,0-3-2 0,5 3 0 16,-1 4 0-16,-4-3-8 0,5 7 8 0,-5 0-8 0,0-4 8 15,0 1-8-15,0-5 12 0,4 4-12 16,-4-7 12-16,0 3 6 0,4-3 2 0,-4-5 0 0,5 5 0 16,-5-8 9-16,0-1 3 0,0-11 0 0,0 12 0 15,0-12 0-15,0 0 0 0,0 0 0 0,0 0 0 16,0 0-9-16,0 0-2 0,9 0 0 0,-1-4 0 15,1 0 23-15,-5 0 4 0,10-7 0 0,-6-1 1 16,1-8-15-16,4 5-3 0,1-5-1 0,-1-3 0 16,0-1 0-16,0-7 0 0,5 0 0 0,-1 0 0 0,1 0-6 15,4-8-2-15,0-4 0 0,-1 0 0 0,6-4-14 0,-5-4-8 16,0-7 8-16,4 7-8 0,0-3 8 0,5 3-8 16,-5 0 10-16,1 8-10 15,-1 8-16-15,-8 4-10 0,3 12-2 0,-7 3 0 16,-1 0-81-16,-4 9-17 0,-1 3-3 0,-8 4-872 15</inkml:trace>
        </inkml:traceGroup>
        <inkml:traceGroup>
          <inkml:annotationXML>
            <emma:emma xmlns:emma="http://www.w3.org/2003/04/emma" version="1.0">
              <emma:interpretation id="{EDCC735F-A442-4B1F-ADAE-BBD053D9045C}" emma:medium="tactile" emma:mode="ink">
                <msink:context xmlns:msink="http://schemas.microsoft.com/ink/2010/main" type="inkWord" rotatedBoundingBox="16466,15293 19156,15400 19099,16849 16408,1674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9324.4489">11103 15120 1616 0,'0'0'36'0,"0"-8"7"0,5 0 1 0,-1 0 1 0,0 5-36 0,-4-9-9 0,5 8 0 0,-1 0 0 0,1 0 84 0,-5 4 16 15,0 0 2-15,0 0 1 0,8 8-55 0,1 0-12 16,-5 3-1-16,5 5-1 0,-4 0-11 0,3 3-3 16,-3 5 0-16,4-1 0 0,-5 4-1 0,5 1-1 15,-1 3 0-15,1 4 0 0,0-8 4 0,0 4 1 16,0-3 0-16,4 3 0 0,-4-4 5 0,4 0 0 15,0 1 1-15,0-1 0 0,0 0 1 0,0-3 0 16,0 7 0-16,1-4 0 0,3 1-3 0,-4-5-1 16,1 0 0-16,-1 5 0 0,0-5-5 0,-4-4-1 15,4 5 0-15,-4-5 0 0,-5 5-20 0,5-5 8 16,-5-3-8-16,0-1 0 0,-4 1 0 0,5-4 0 16,-1-4 0-16,-4-1 0 0,0-7 0 0,5 8 0 15,-5-8 0-15,0 0 8 0,0 0 0 0,0 0 0 16,0 0 0-16,0 0 0 0,0 0-8 0,0 0 0 15,0 0 0-15,0 0 0 0,8 0 0 0,-8 0 0 16,0 0 0-16,9-4 0 0,0 0 0 0,0 0 0 0,0 1 0 16,-5-5 0-16,0 0 0 0,1 0 0 0,3 4 0 0,-3-7 0 15,-1 3 0-15,1-4 0 0,-1 0 0 0,0-3 0 16,1-5 20-16,-1 1-1 0,-4-1 0 0,5 1 0 16,3-8 13-16,1-5 4 0,0 1 0 0,4-4 0 15,0-8-36-15,5-4 0 0,-1 1 0 0,10-9 0 16,-5 4 0-16,4-3 0 0,0-5 0 0,1 12 0 15,-1-3 0-15,0 7 0 0,1 0 0 0,-10 12-12 16,1 3 12-16,-1 1 0 0,-8 8 0 0,4 7 0 16,-9 0-12-16,1 4 12 0,-5 8-13 0,0 0 5 15,0 0-87-15,0 0-17 0,0 0-3 0,0 0-1057 16</inkml:trace>
          <inkml:trace contextRef="#ctx0" brushRef="#br0" timeOffset="39700.3224">12687 14718 1058 0,'18'-19'47'0,"-14"7"9"0,0 0-44 0,5 1-12 0,-5-5 0 0,5 4 0 16,0-3 71-16,-5-5 12 0,1 8 2 0,4 1 1 15,-5 3-17-15,0 0-3 0,-4 8-1 0,0 0 0 16,0 0-2-16,0 0-1 0,0 0 0 0,0 0 0 16,0 0-26-16,-8 8-6 0,8 4-1 0,-5-1 0 15,-8 5-1-15,4 3-1 0,0 5 0 0,1-1 0 0,-5 1-15 0,4-1-2 16,-4 0-1-16,-1 5 0 0,1-1-25 0,-4 4-6 16,-1 0-1-16</inkml:trace>
          <inkml:trace contextRef="#ctx0" brushRef="#br0" timeOffset="40372.7034">12963 15483 1036 0,'0'0'92'0,"0"0"-73"0,0 0-19 0,0 0 0 16,0 0 144-16,0 0 24 0,0 0 6 0,0 0 1 16,9-8-97-16,0 4-19 0,8 0-4 0,1 0-1 15,0 0-23-15,4 0-5 0,-1 4-1 0,10-4 0 16,-5 0 0-16,5 1 0 0,-4-1 0 0,8 4 0 15,-5-4 10-15,5 0 1 0,1 4 1 0,-6-4 0 16,10 0-1-16,-10 4-1 0,1-4 0 0,0 4 0 16,-5 0-19-16,1-4-3 0,-6 4-1 0,1 0 0 15,-4 0-4-15,-1 0-8 0,1 0 11 0,0 0-11 16,-1 4 18-16,-4-4-3 0,0 8-1 0,-4-8 0 16,-9 0-46-16,13 8-10 0,-13-8-2 0,14 4 0 15,-6 0-204-15,-8-4-42 0,18 15-8 0,-18-15-2 0</inkml:trace>
          <inkml:trace contextRef="#ctx0" brushRef="#br0" timeOffset="40656.1003">13165 15794 1566 0,'0'0'34'0,"0"0"7"0,0 0 2 0,0 0 1 0,0 0-35 0,0 0-9 0,0 0 0 0,0 0 0 16,0 0 80-16,0 0 13 0,0 0 3 0,0 0 1 15,0 0-26-15,0 0-6 0,5 8-1 0,-1 4 0 16,5-4-25-16,0-4-6 0,4 0-1 0,4-1 0 16,-4-3-6-16,9 0-2 0,9 0 0 0,0-3 0 15,4-5-3-15,4 4-1 0,1 0 0 0,4 0 0 16,-9-4-1-16,4 4-1 0,1 0 0 0,-1 1 0 16,1 3-37-16,-5-4-7 0,0 0-2 0,-4 0-1048 15</inkml:trace>
        </inkml:traceGroup>
        <inkml:traceGroup>
          <inkml:annotationXML>
            <emma:emma xmlns:emma="http://www.w3.org/2003/04/emma" version="1.0">
              <emma:interpretation id="{4E9EB745-B540-4C2C-BEED-0408E8C2F3FB}" emma:medium="tactile" emma:mode="ink">
                <msink:context xmlns:msink="http://schemas.microsoft.com/ink/2010/main" type="inkWord" rotatedBoundingBox="20186,15330 24474,15501 24416,16952 20128,1678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2856.1058">15139 14753 759 0,'0'0'33'0,"-4"-8"8"0,-5 1-33 0,5-1-8 0,4 0 0 0,0 0 0 16,-9-3 88-16,0 3 16 0,5-4 4 0,4 4 0 16,-4 0-36-16,-1 1-6 0,1-5-2 0,-5 8 0 15,9 4-9-15,-4-4-3 0,-9 0 0 0,4 0 0 16,0 4-43-16,0 0-9 0,-8 0 0 0,-1 8 0 0,1-4 0 0,-5 8 0 15,13-1 0-15,-9 9 0 0,-8-1-9 0,4 9 1 16,9 3 0-16,0 0 0 16,0 4 8-16,4 4 11 0,4 8-3 0,10-4 0 0,-1 4-8 15,1 0 0-15,-1-5-12 0,0 5 12 0,14-4 0 0,-9 0 21 16,-9-4-2-16,0-4-1 0,4 4 5 0,-4-12 1 16,0-3 0-16,-4-1 0 0,-10-7 12 0,10-1 4 15,4-7 0-15,-9 4 0 0,-4-8 11 0,4 0 2 16,9-4 1-16,0 0 0 0,0 0-43 0,0 0-11 15,0 0 0-15,0 0 0 0,14-8 8 0,-6 0 0 16,1 0 0-16,4-3 0 0,9 3-8 0,4 0-11 16,-12 0 3-16,8 0 0 0,0 5-10 0,-1-1-2 15,6 0 0-15,-10 4 0 0,1 4 20 0,-5 3 0 16,5 1 0-16,-5 8 0 0,-9-1 0 0,1 5 0 16,-1 3 0-16,0 1 0 0,-4 3 14 0,-8 0 0 15,-6 5 0-15,10-1 0 0,0 4 5 0,-5-8 1 16,-9 4 0-16,5-3 0 0,4-1-1 0,5 0 0 0,-5 0 0 15,5 1 0-15,-5-5-11 0,9 1-8 0,9-5 9 0,-5-3-9 32,-4-1-20-32,5-3-9 0,12-4-3 0,1 3-592 0,-5-3-118 0</inkml:trace>
          <inkml:trace contextRef="#ctx0" brushRef="#br0" timeOffset="43616.2463">15670 15159 1209 0,'13'-20'53'0,"-13"20"12"0,0-15-52 0,0 3-13 15,5-4 0-15,-1 1 0 0,5-5 104 0,-5 1 19 16,1 3 3-16,4 1 1 0,8-5-65 0,-4 5-13 16,0-5-2-16,5 4-1 0,4 1-35 0,0-1-11 0,0 1 0 0,0 3 0 15,0 0 0-15,4 4 0 0,0-3 0 0,-4 3 0 16,0 4 0-16,0 0 0 0,-4 4 0 0,-10 4 0 15,6 4 0-15,-6 0 0 0,-3 3 11 0,-1 5-3 16,-4 3 2-16,-9 5 1 0,1 3 0 0,-1 8 0 16,0 0 7-16,-4 4 2 0,0 0 0 0,0 0 0 15,-1 0-6-15,6 4-1 0,-1-8 0 0,0 4 0 16,5-7-13-16,-1-5 8 0,5 0-8 0,0-3 0 16,5-9 14-16,-1 1-3 0,1-5-1 0,3-3 0 15,1-4 2-15,4 0 1 0,-4-8 0 0,4 0 0 16,5 0 33-16,-1-7 6 0,-4-1 2 0,9-4 0 15,0-7 6-15,5-4 2 0,-1-1 0 0,-4-3 0 16,0 0-7-16,4-4-2 0,-4 0 0 0,4-4 0 0,1 4-26 16,-5 0-6-16,0-4-1 0,4 3 0 0,-4 1-4 0,0 0-2 15,0 4 0-15,0 0 0 0,0 0-14 0,0-1 0 16,-1 1 0-16,1 4 0 16,0-4-23-16,-4 3-7 0,-5 1-2 0,5 0 0 15,-10 3-128-15,1 13-27 0,0-1-5 0,-9 12 0 0</inkml:trace>
          <inkml:trace contextRef="#ctx0" brushRef="#br0" timeOffset="43939.4789">16605 15264 2019 0,'0'0'44'0,"0"0"10"0,0 0 2 0,0 0 0 0,0 0-44 0,9-4-12 16,-1 4 0-16,1 4 0 0,4 0 37 0,-4 8 6 16,0-1 1-16,0 5 0 0,-5 4-8 0,5 3-2 15,-5 0 0-15,1 5 0 0,3-1-2 0,-8 0 0 16,5 1 0-16,-5-1 0 0,0 0-6 0,0-3-2 0,0-1 0 0,-5-4 0 16,1-3-12-16,0 4-4 0,-1-1 0 0,-4-7-1128 15</inkml:trace>
          <inkml:trace contextRef="#ctx0" brushRef="#br0" timeOffset="44630.6265">17434 15455 1094 0,'0'0'97'0,"0"0"-77"15,0 0-20-15,0 0 0 0,0 0 188 0,0 8 33 16,-4 4 7-16,-1-1 2 0,-4 1-86 0,1 8-16 15,-5-1-4-15,4 5-1 0,-4-5-62 0,-1 4-12 16,1 1-2-16,0 3-1 0,0 0-32 0,0 1-6 16,0-5-8-16,-1 1 11 15,1-5-31-15,0 0-5 0,0 1-2 0,0-8 0 16,0-1-129-16,-5-3-27 0</inkml:trace>
          <inkml:trace contextRef="#ctx0" brushRef="#br0" timeOffset="46055.9218">17969 15167 1422 0,'0'0'31'0,"0"-8"6"0,5 0 2 0,-1-4 1 0,0-3-32 0,1 3-8 16,-1 0 0-16,1 5 0 0,-1-13 104 0,5 8 20 16,0-7 3-16,-1 3 1 0,1 5-61 0,4-5-12 15,5 4-3-15,-1-3 0 0,1-1-30 0,4 4-6 0,0 1-2 0,0-1 0 16,0 4-3-16,-5 0-1 15,10 1 0-15,-6 3 0 0,1 0-10 0,-4 8 0 16,-5 0 0-16,0 7 0 0,-4-3 0 0,0 12 0 0,-5-1 0 0,-4 8 0 16,-4 5 0-16,-5 7 0 0,-4-4 0 15,0 8 0-15,-5-1 0 0,1 1 0 0,3 0 0 0,1 0 0 16,5-4 0-16,-1 0 0 0,0-4 0 0,5-4 0 16,4 1 0-16,0-5 0 0,4-4 0 0,0-3 0 15,1-5 0-15,4-3 0 0,-1-4 0 0,5 0 0 16,-4-4 0-16,4-4 8 0,1-4-8 0,-1-4 8 15,0 0 16-15,4-4 4 0,-3-7 0 0,3-1 0 16,5-3 18-16,-4-4 4 0,-1-1 1 0,1-7 0 16,4-4-15-16,0-4-2 0,0 1-1 0,-1-9 0 15,6 0-3-15,-1-3-1 0,0 3 0 0,1 4 0 16,-1 4-8-16,0 4-1 0,1 4-1 0,-1 4 0 16,0 7-19-16,-4 1 0 0,0 0 0 0,-4 7 0 15,4 0-29-15,0 5-3 0,-5-1-1 0,1 4 0 16,-5 0-187-16,-4 8-38 0</inkml:trace>
          <inkml:trace contextRef="#ctx0" brushRef="#br0" timeOffset="46793.8594">18715 15553 979 0,'0'0'43'0,"0"0"9"0,4-8-41 0,-4 0-11 15,0 8 0-15,9-4 0 0,0-4 194 0,4 1 37 16,0 3 7-16,1-4 2 0,7 4-170 0,1 0-34 0,5 0-6 0,-5 4-2 16,4-4-28-16,0 4 0 0,1 0 0 0,-1 0 0 15,-8 0 8-15,3 4-8 0,-3 0 0 0,0 4 0 16,-5-4 0-16,0 4 0 0,-4-1 0 0,-1 1 0 16,-3 4 0-16,-1-4 0 0,-4 0 0 0,-4 3 0 15,4 1 32-15,-5-4 1 0,-3 3 0 0,-1 5 0 16,-4-4-4-16,0 7-1 0,-5-3 0 0,5-1 0 15,0 5-16-15,-5-4-3 0,5 3-1 0,0 1 0 16,-5-5 7-16,5 1 1 0,0-1 0 0,0 1 0 16,4-1 3-16,-4-3 1 0,4 0 0 0,0-4 0 15,9-8 3-15,0 0 1 0,0 0 0 0,0 0 0 16,0 0-4-16,9 7 0 0,4-3 0 0,-4 0 0 16,4 0-20-16,0 0 0 0,5-4 0 0,-1 0-732 15,1-4-152-15</inkml:trace>
        </inkml:traceGroup>
        <inkml:traceGroup>
          <inkml:annotationXML>
            <emma:emma xmlns:emma="http://www.w3.org/2003/04/emma" version="1.0">
              <emma:interpretation id="{E94E6282-EC3C-4681-8F75-0C2E294CE1C5}" emma:medium="tactile" emma:mode="ink">
                <msink:context xmlns:msink="http://schemas.microsoft.com/ink/2010/main" type="inkWord" rotatedBoundingBox="24976,15220 25438,15238 25383,16619 24921,16601"/>
              </emma:interpretation>
              <emma:one-of disjunction-type="recognition" id="oneOf4">
                <emma:interpretation id="interp4" emma:lang="" emma:confidence="1">
                  <emma:literal>}</emma:literal>
                </emma:interpretation>
                <emma:interpretation id="interp5" emma:lang="" emma:confidence="0">
                  <emma:literal>3</emma:literal>
                </emma:interpretation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]</emma:literal>
                </emma:interpretation>
                <emma:interpretation id="interp8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47645.1285">19632 14554 921 0,'18'-11'82'0,"-10"3"-66"15,6-4-16-15,3 4 0 0,5-3 108 0,4 3 17 16,1 0 4-16,-1 0 1 0,5-3-42 0,-5 3-9 15,0 0-2-15,1 4 0 0,-1-4-38 0,-8 4-8 16,-1 4-2-16,-4 0 0 0,-4 4-19 0,0 4-10 16,0-4 10-16,-9 8-10 0,0-1 16 0,-5 9-2 15,1-1-1-15,-1 9 0 0,-8-1 10 0,4 4 1 0,-4 0 1 16,0 4 0-16,-4-3-13 0,3 3-2 0,1-4-1 16,0 0 0-16,0 0-9 0,4 1 0 0,0-5 0 0,5 0 0 15,4 0 0-15,0-3 0 0,4-1 0 0,1 1 0 16,4-9 0-16,-1 1 0 0,1 3 0 0,4-7 0 15,-4 4 17-15,4-9 2 0,-4-3 0 0,0 0 0 16,-9-4-19-16,13 4 0 0,0-8 0 0,5 4 0 16,-10-4 0-16,10 4 10 0,-5-7-10 0,0 3 8 15,0 0 10-15,1 0 2 0,-6 0 0 0,-8 4 0 16,0 0 21-16,0 0 5 0,0 0 1 0,0 0 0 16,0 0-13-16,0 0-2 0,5 8-1 0,-5 3 0 15,0 5-4-15,0 0-1 0,0 3 0 0,-5 5 0 16,1-1-18-16,4 4-8 0,0 4 8 0,-4-3-8 0,-1 3 21 15,1-4-1-15,-1 1 0 0,1-1 0 0,0 0 13 0,-1-3 3 16,-3-1 0-16,3 4 0 0,-4-3-5 0,5-1-1 16,-5 0 0-16,0 5 0 0,1-5-19 0,-6 1-11 15,1-5 12-15,0 1-12 0,-9-1 0 0,0 1 0 16,-4 3 0-16,-5-4 0 16,-4 1-155-16,-4-5-31 0,-5 1-6 0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40:14.89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FD0E62-DBE6-4D42-9493-FD3CADF541E2}" emma:medium="tactile" emma:mode="ink">
          <msink:context xmlns:msink="http://schemas.microsoft.com/ink/2010/main" type="writingRegion" rotatedBoundingBox="1937,853 32464,-424 32941,10975 2415,12254"/>
        </emma:interpretation>
      </emma:emma>
    </inkml:annotationXML>
    <inkml:traceGroup>
      <inkml:annotationXML>
        <emma:emma xmlns:emma="http://www.w3.org/2003/04/emma" version="1.0">
          <emma:interpretation id="{91F12162-F2DB-4AD3-9243-0BCCACF46D38}" emma:medium="tactile" emma:mode="ink">
            <msink:context xmlns:msink="http://schemas.microsoft.com/ink/2010/main" type="paragraph" rotatedBoundingBox="3155,722 32491,-81 32593,3628 3257,44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2F9900-410B-41EF-8A99-20D45A34CA0B}" emma:medium="tactile" emma:mode="ink">
              <msink:context xmlns:msink="http://schemas.microsoft.com/ink/2010/main" type="line" rotatedBoundingBox="3636,709 32491,-81 32537,1577 3682,2368"/>
            </emma:interpretation>
          </emma:emma>
        </inkml:annotationXML>
        <inkml:traceGroup>
          <inkml:annotationXML>
            <emma:emma xmlns:emma="http://www.w3.org/2003/04/emma" version="1.0">
              <emma:interpretation id="{2DEE2AA5-CF34-4A88-B5B4-884213D7C6B7}" emma:medium="tactile" emma:mode="ink">
                <msink:context xmlns:msink="http://schemas.microsoft.com/ink/2010/main" type="inkWord" rotatedBoundingBox="3637,756 6490,678 6534,2281 3681,235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1743-266 824 0,'0'0'36'0,"0"0"8"0,0 0-35 0,0 0-9 16,0 0 0-16,0 0 0 0,0 0 73 0,0 0 13 16,-9 0 2-16,9 0 1 0,0 0-31 0,-9 0-6 15,1 0-2-15,-5 12 0 0,8-8-2 0,1 4-1 16,-1 4 0-16,-3 3 0 0,-1-7 4 0,0 8 1 15,0-1 0-15,1 1 0 0,-6 7-8 0,1 4 0 16,0-3-1-16,4 3 0 0,-8 0-24 0,4 1-5 16,-5-1-1-16,0 4 0 0,5-7-13 0,0-1 0 15,0 0 8-15,0-3-8 0,0-4 0 0,4 3 0 16,0-11 8-16,0 3-8 0,9-7 0 0,0-4 0 0,0 0 8 0,0 0-8 16,0 0 0-16,0 0 11 15,0 0-11-15,0 0 10 0,5-11-1 0,3-1 0 16,1-4 0-16,-4 1 0 0,8-5 11 0,0-7 1 0,-4 4 1 15,4-9 0-15,4 5 0 0,-3 0 0 0,8-8 0 0,-1 7 0 16,1 1-10-16,0 0-1 0,0 0-1 0,0 3 0 16,0 5-10-16,0-1 0 0,-9 1 0 0,0 7-11 15,-4 4 11-15,0-4 8 0,-5 5-8 0,-4 7 11 16,0 0 13-16,0 0 4 0,0 0 0 0,0 0 0 16,0 0-16-16,0 0-4 0,-8 4 0 0,-1-1 0 15,0 9-8-15,0-8 0 0,0 4 9 0,-4 4-9 16,5 3 11-16,-6-7-3 0,1 4 0 0,0 7 0 0,4-11-8 15,1 4 12-15,-6-1-12 0,10 5 12 0,-9-8-12 16,4 3 12-16,5 1-12 0,-1 4 12 0,-8-5-12 16,4 1 0-16,1 4 0 0,-1-1 8 15,-4 1-28-15,-1 0-5 0,6 3-2 16,-1-7 0-16,-4 7-96 0,8-11-19 0,1 8-4 0</inkml:trace>
          <inkml:trace contextRef="#ctx0" brushRef="#br0" timeOffset="1713.2601">2081 737 1335 0,'0'0'29'0,"0"0"7"0,0 0 0 0,0 0 2 0,0 0-30 0,0 0-8 0,-5 0 0 0,5 0 0 0,-8 0 51 0,8 0 9 16,0 0 1-16,0 0 1 15,0 0-26-15,0 0-4 0,0 0-2 0,0 0 0 0,8-12 4 0,-3 4 1 16,-5 8 0-16,13-4 0 0,-4 0-15 0,4 0-4 16,-4 4 0-16,4-3 0 0,0-1 18 0,-4 0 3 15,4 4 1-15,-4-4 0 0,4 0-2 0,0 4-1 16,0-8 0-16,5 4 0 0,-1 0-14 0,1 4-2 15,8-11-1-15,1 7 0 0,-6 4 3 0,6-4 1 16,-5-4 0-16,4 4 0 0,0 4-22 0,5-4 0 16,-9 0 0-16,9-3 0 0,-1 3 0 0,-3-4 0 15,-5 8 0-15,0-8 0 0,0 4 0 0,0 0 0 16,-5 0 0-16,-4 4 0 0,5-11 0 0,-5 7 0 16,4 0 0-16,-3 0 0 0,-6 0 0 0,6 0 0 15,-6 0 0-15,6 0 0 0,-6 0 0 0,1 4 0 16,4 0 0-16,-4 0 0 15,-9 0-22-15,0 0-9 0,0 0-1 0,0 0-1 16,4 4-45-16,-4-4-9 0,5 8-1 0,-10 4-1 16,1 0-89-16,-5 3-18 0</inkml:trace>
          <inkml:trace contextRef="#ctx0" brushRef="#br0" timeOffset="2029.3296">2226 998 1155 0,'0'0'51'0,"0"0"11"0,0 0-50 0,0 0-12 15,0 0 0-15,0 0 0 0,0 0 72 0,0 0 11 16,8-4 2-16,1-4 1 0,4 0-21 0,-4 5-4 15,0-1-1-15,0 4 0 0,-1-8-5 0,1 4-2 16,-9 4 0-16,9-4 0 0,4 4-1 0,0-4-1 16,5 4 0-16,-1 0 0 0,-3 0-14 0,3 0-2 15,5-4-1-15,9 0 0 0,-5 0-10 0,9 4-1 16,5 0-1-16,4-11 0 0,-5 3-11 0,1 8-3 16,-1-12 0-16,0 8 0 15,5 0-142-15,-4 4-29 0</inkml:trace>
          <inkml:trace contextRef="#ctx0" brushRef="#br0" timeOffset="-776.3935">14 265 576 0,'0'0'51'0,"0"0"-41"0,-4-12-10 0,4 4 0 16,-4 0 92-16,4-3 17 0,0 3 3 0,-5-4 1 0,5 4-39 16,0-3-8-16,-4 3-2 0,4 8 0 15,4-8-9-15,-4 8-3 0,0-8 0 0,0 8 0 0,0 0-8 0,0 0-1 16,0 0-1-16,0 0 0 0,0 0-8 0,0 0-2 15,0 0 0-15,0 0 0 0,0 0-7 0,0 0-1 16,0 0-1-16,0 0 0 0,0 0-8 0,0 0-2 16,0 0 0-16,0 0 0 0,0 0-1 0,0 0-1 15,0 0 0-15,0 0 0 0,0 0-1 0,0 0 0 16,0 0 0-16,0 0 0 0,0 0-1 0,0 0 0 16,0 0 0-16,0 0 0 0,0 0-1 0,0 0-8 15,0 0 12-15,0 0-4 0,0 0-8 0,0 0 8 16,5 8-8-16,-1 0 8 0,-4-8-8 0,4 12 0 15,-4-12 9-15,9 11-9 0,-9-3 19 0,0 4-1 16,0-4 0-16,5 3 0 0,-1 1-18 0,0 4 0 16,1-5 0-16,4 13 0 0,-5-13 0 0,5 9 0 15,-1 7 8-15,6-3-8 0,-1 7 0 0,0 4-11 16,5 0 2-16,-1 4 0 0,1 4 9 0,4 0 12 0,-5 0-2 16,1 7-1-16,4-7 12 0,-5 4 3 15,1 0 0-15,-1 0 0 0,1 3 0 0,-5-11 0 0,4 8 0 16,1-8 0-16,-5-8 2 0,0-3 1 0,1 3 0 15,-1-4 0-15,-9 1-2 0,5-9 0 0,0 4 0 0,4-3 0 16,-4-4 3-16,-1-1 0 0,1 5 0 0,0-9 0 16,0-3-13-16,-1-4-3 0,-3 4 0 0,4 0 0 15,-1-8-4-15,-3 4-8 0,-5-4 11 0,0 0-11 16,9 0 12-16,-9 0-12 0,8-4 12 0,-8 4-12 16,0 0 10-16,0 0-10 0,0 0 8 0,0 0-8 15,0 0 8-15,0 0-8 0,9-8 0 0,-9 8 8 16,4 0-8-16,-4 0 0 0,0 0 0 0,9-12 0 0,0 4 0 15,-9 8 0-15,0 0 0 0,0 0 0 0,9-7 0 0,-9 7 0 16,0 0 0-16,4-8 0 0,1 0 0 0,-5 8 0 16,0 0 0-16,0 0 0 0,0 0 0 0,4-8 8 15,-4 8-8-15,0 0 0 0,0 0 0 0,0 0 0 16,0 0 8-16,4-12-8 0,-4 5 0 0,0 7 0 16,0 0 0-16,0 0 0 0,0 0 0 0,0 0 0 15,0-8 0-15,0 8 0 0,0 0 0 0,0 0 8 16,0-4 2-16,0 4 0 0,0 0 10 0,0 0 1 15,0 0 1-15,0 0 0 0,0-8-22 0,-4 0 0 16,4 8 0-16,0 0 0 0,0 0 0 0,0 0 0 16,0 0 0-16,0 0 0 0,0 0 0 0,0 0 0 15,0 0 0-15,0 0 0 0,0 0-10 0,0 0-6 16,0 0-2-16,0 0 0 0,0 0 18 0,0-4 0 0,0-3 0 16,0 3 0-16,0-4 13 0,0 4-3 15,-4-8-1-15,4 5 0 0,0 7 5 0,0-8 1 0,4 0 0 0,-4-8 0 16,4-3-5-16,5-5-1 0,-4 5 0 0,3-8 0 15,5-5-9-15,1 1 8 0,-1-12-8 0,4 4 8 16,1 0-8-16,-1-4 0 0,-3-3 0 0,-1 7 8 16,4 0-8-16,-4-12 0 0,5 4 0 15,4 0 8-15,-5-3-8 0,5-1 0 0,0 0 0 0,5-15 0 16,-1 7 0-16,-4 5 0 0,4 3 0 0,-8 8 0 16,4 4 0-16,-9 8 0 0,-4 8 0 0,4 3 0 15,-9 1 0-15,1 7 0 0,-1 4 0 0,-4-3 0 16,0 7-9-16,0 4 9 0,0 0-12 0,0 0 12 15,0 0-21-15,0 0 2 0,0 0 1 0,-4 7 0 16,-1 5-37-16,1 4-7 0,4-8-2 16,0 7 0-16,4 1-155 0,1 3-31 0,3 16-6 15,1-3-592-15</inkml:trace>
        </inkml:traceGroup>
        <inkml:traceGroup>
          <inkml:annotationXML>
            <emma:emma xmlns:emma="http://www.w3.org/2003/04/emma" version="1.0">
              <emma:interpretation id="{D4C5674E-9C0B-4958-AF23-3E0F45B14C42}" emma:medium="tactile" emma:mode="ink">
                <msink:context xmlns:msink="http://schemas.microsoft.com/ink/2010/main" type="inkWord" rotatedBoundingBox="7338,738 9062,691 9099,2049 7376,209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46.4643">3709 101 1566 0,'0'0'69'0,"0"-8"15"0,-5-3-68 0,5 3-16 15,-4-8 0-15,-1 12 0 0,5-7 61 0,0 3 9 16,5-4 2-16,-5 4 0 0,0 8-14 0,0 0-2 15,0-11-1-15,0 11 0 0,0 0-15 0,0 0-2 16,0 0-1-16,0 0 0 0,0 0-1 0,0 0 0 16,0 0 0-16,0 0 0 0,0 0-25 0,0 0-11 15,0 0 8-15,13 11-8 0,-4-7 0 0,-1 12 0 16,1-8 0-16,0 3 0 0,4 9 8 0,-4-9-8 16,4 5 0-16,0 4 8 0,-4 3 4 0,4 4 0 15,-4 4 0-15,0 8 0 0,4 0 4 0,-4 4 2 16,-5-4 0-16,5 8 0 0,0 0 10 0,-1 4 3 15,-3-5 0-15,-1 5 0 0,1-4-10 0,-1-4-1 16,5 4-1-16,-5-5 0 0,5-6 11 0,-5-1 2 0,1 0 1 16,3-4 0-16,1-8-33 0,0 1 0 0,-5-5 0 15,5 1 0-15,4 3 0 0,-4-7 0 0,-5-5 0 0,5 1 0 16,-9-12 13-16,9 8-4 0,0 4-1 0,-9-12 0 16,0 0-8-16,0 0 8 0,9 4-8 0,-9-4 8 15,0 0 0-15,0 0 0 0,0 0 0 0,0 0 0 16,0 0-8-16,0 0 8 0,8 7-8 0,-8-7 8 15,0 0-8-15,0 0 0 0,0 0 0 0,5 8 0 16,-5-8 0-16,0 0 0 0,0 0 0 0,0 0 0 16,0 0 0-16,0 0 0 0,0 0 0 0,0 0 0 15,0 0 8-15,0 0 0 0,9 0 0 0,-9 0 0 0,8-8-8 16,-3 1 0-16,-5 7 0 0,4-8 0 0,-4 0 28 16,4 0 3-16,-4 8 1 0,0-4 0 0,0 4-32 0,5-11 0 15,4 3 0-15,-9-4 0 0,4 4 0 0,0 0 0 16,-4 1 0-16,5-1 0 0,-1-4 0 0,1 0 0 15,-1 1 0-15,0-1 0 0,1-4 12 0,3 1-3 16,-3-5-1-16,4-3 0 0,4 0-8 0,0-9 12 16,0 1-12-16,0-8 12 0,5 0 5 0,-1-4 2 15,1-7 0-15,-1-5 0 0,1 4-19 0,0 1 8 16,8-5-8-16,5-7 0 0,-1 3 0 0,1 4 0 16,4-3 0-16,0-8 0 0,5 7 0 0,-5 1 0 15,0 11-8-15,0-4 8 0,-4 4 0 0,-5 12 0 16,0 8 0-16,-4 4 0 0,-4 3-20 0,-5 8 1 15,0 5 1-15,-13 7 0 16,0 0-40-16,-4 7-8 0,4 13-2 0,-9 3 0 16,0 9-144-16,-4 3-28 0,-4 4-7 0,3 7-1 0</inkml:trace>
          <inkml:trace contextRef="#ctx0" brushRef="#br0" timeOffset="-1.65825E8">5442 869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DF4F1603-5F65-48A1-90AD-CF2199599D0D}" emma:medium="tactile" emma:mode="ink">
                <msink:context xmlns:msink="http://schemas.microsoft.com/ink/2010/main" type="inkWord" rotatedBoundingBox="10907,509 11714,487 11746,1650 10939,167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161.2708">7337 230 1335 0,'4'-8'29'0,"1"4"7"0,-1-8 0 0,-4 4 2 0,0-3-30 0,0 11-8 0,0 0 0 0,0 0 0 16,0 0 62-16,0 0 11 0,0 0 3 0,-9 4 0 16,0 3-20-16,1 1-3 0,-6 4-1 0,6 0 0 0,-1 7-28 0,5 5-7 15,-1-5-1-15,1 12 0 0,4-3-6 16,0 3-2-16,0-4 0 0,9 0 0 0,-1 5-8 0,1-5 0 15,4 4 0-15,0-8 0 0,-4 1 8 0,4-5 0 16,1 5 0-16,-1-9 0 0,-5-3 20 0,6 0 3 16,-6-4 1-16,1-1 0 0,-9-7-2 0,0 0 0 15,9 4 0-15,-9-4 0 0,9 8 2 0,-9-8 0 16,0 0 0-16,8 4 0 0,-8-4-24 0,9 0-8 16,0 0 0-16,4 0 0 0,-4 0 12 0,9 0-4 15,-5-12-8-15,0 8 12 0,-4-11-12 0,8 3 11 16,-4 0-11-16,0-7 10 0,1-1 7 0,8-3 2 15,-5 3 0-15,1-3 0 0,-1-4 11 0,5-1 2 16,0 5 1-16,0-12 0 0,-4 4-33 0,4 3 0 16,-5 5 0-16,5-4 0 0,0 7-11 0,0 5-5 15,-5-1-2-15,5 4 0 0,-4 1 18 0,-1 7 8 16,1 4-8-16,0 4 12 0,-1 3-12 0,-4-3 0 0,0 8 0 0,1 0 0 16,-1 3 0-16,0 1 17 0,-4 3-1 0,-1-3-1 15,-3 4-15-15,-1-5 0 0,1 1 0 0,-1-1 0 16,-4-3 9-16,0 4-1 0,0-5 0 0,-4 1 0 15,-1 0 39-15,1-4 7 0,-5-1 2 0,-4 5 0 16,0-4-36-16,0 4-6 0,-5-9-2 0,1 5 0 16,-5 0-3-16,0-4-1 0,-5 4 0 0,5-4 0 15,0 0-8-15,1-1 0 0,-1 1 0 0,-5 0 0 16,5-8 0-16,-4 4 0 0,0 0 0 0,4-4 0 16,4 4-26-16,-4-3-1 15,5-1 0-15,-1-4 0 0,5 0-101 0,0-4-20 0,4-3-4 0,0 3-888 16</inkml:trace>
          <inkml:trace contextRef="#ctx0" brushRef="#br0" timeOffset="4365.956">7635-398 1839 0,'-4'-20'40'0,"4"9"9"0,-5-1 2 0,1 4 1 0,0 0-42 0,4 8-10 16,-5-7 0-16,1-1 0 0,-5 4 50 0,5 0 8 16,-5 4 2-16,4 0 0 0,-3 4-60 0,-1 0 0 15,0 4 0-15,0-1-610 16,5 1-114-16</inkml:trace>
        </inkml:traceGroup>
        <inkml:traceGroup>
          <inkml:annotationXML>
            <emma:emma xmlns:emma="http://www.w3.org/2003/04/emma" version="1.0">
              <emma:interpretation id="{0A3FF71A-FCC7-4704-9B89-2AB322A4B7BF}" emma:medium="tactile" emma:mode="ink">
                <msink:context xmlns:msink="http://schemas.microsoft.com/ink/2010/main" type="inkWord" rotatedBoundingBox="14299,506 18596,388 18639,1958 14342,207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711.4052">11448-433 1681 0,'-9'-24'74'0,"5"17"16"0,4-1-72 0,-5 0-18 0,5 4 0 0,0-8 0 15,0 12 96-15,0 0 16 0,0 0 4 0,0 0 0 16,0 0-58-16,0 0-11 0,5 12-3 0,-1 0 0 16,0 3-28-16,1 5-7 0,-1 7-1 0,0 4 0 15,1-7-8-15,-5 11 0 0,4-8 0 0,1 12 0 16,-5 0 12-16,4-8 0 0,-4 4 0 0,4 4 0 0,1 0-12 15,-1 0 0-15,1-3 0 0,-5 6 8 16,0 5-75-16,0-12-15 16,-5 4-3-16,5 0-555 0,-9-8-112 0</inkml:trace>
          <inkml:trace contextRef="#ctx0" brushRef="#br0" timeOffset="5391.2333">10969 198 946 0,'0'0'42'0,"-4"-7"9"0,-5-1-41 0,5 4-10 15,-5-4 0-15,0 4 0 0,-4-3 95 0,4-1 17 16,-4 0 3-16,0 0 1 0,4 0-47 0,-4 4-9 0,0 1-1 0,-5 3-1 16,5-4-17-16,-4 4-3 0,4 0-1 0,-5 7 0 15,5-3-10-15,0 4-3 16,0 0 0-16,-1 0 0 0,1 3-12 0,4 5-2 0,-4-4-1 0,9 15 0 15,-5-8-9-15,9 5 0 0,0-1 0 0,0 8 8 16,0 1-8-16,0-5 0 0,5 0 0 0,-1 1 8 16,5-5-8-16,-1-4 12 0,1 1-12 0,0-4 12 15,4-5-12-15,-4 1 0 0,4-8 0 16,-4 0 0-16,8-8 0 0,-3 0 0 0,-1 0 0 0,-4-8 8 16,4 5-8-16,-5-13 0 0,1 1 0 0,0-1 8 15,0-3 2-15,-5-5 0 0,5 1 0 0,-5 0 0 16,1-4 16-16,-1-1 3 0,0 5 1 0,-4-4 0 15,0 7 0-15,5 5 0 0,-5 0 0 0,4-5 0 16,-4 12 6-16,5 5 2 0,-5 7 0 0,0 0 0 0,8 0-26 16,1 7-12-16,0 1 10 0,0 8-10 0,0-4 0 15,-1 11 0-15,5 0 0 0,-4 8 0 16,-4-11 0-16,8 11 0 0,-4 4 8 0,-1-7-8 16,6 3-36-16,-6-12-9 0,1 9-3 0,0-5-920 15</inkml:trace>
          <inkml:trace contextRef="#ctx0" brushRef="#br0" timeOffset="6344.6147">11891 43 1209 0,'-5'-4'108'0,"1"0"-87"0,4-8-21 0,-4 4 0 16,4-3 42-16,-5 3 4 0,1 0 1 0,-1-4 0 15,5 4 58-15,-4 1 12 0,4-1 3 0,0 8 0 16,0 0-64-16,0 0-12 0,0 0-2 0,0 0-1 16,0 0 19-16,4 8 3 0,1-1 1 0,-1 9 0 15,1 0-64-15,-1 3-15 0,-4 5-1 0,0-1-1 16,4 4 17-16,-4-7 9 0,5 3-1 0,-5 1 0 15,4-1 11-15,-4-4 1 0,0 1 1 0,5-5 0 16,-1 1-21-16,-4 0-15 0,0-5 3 0,4 1 0 16,-4-12 36-16,0 0 7 0,0 0 1 0,0 0 1 0,0 0-1 15,9 0-1-15,-9 0 0 0,9-8 0 0,0-3-31 16,-1-1 0-16,1 0 0 0,4 0 0 0,-4-7 0 16,0-1 0-16,0-7 0 0,4 8 0 0,-4-5 17 0,4 9-2 15,0-1-1-15,0 4 0 0,-4 5-14 0,4 3 11 16,0-4-11-16,-13 8 10 0,9 8-10 0,4-8 0 15,-4 11 0-15,0 5 0 0,-1-4 0 0,1 3 0 16,-4 1 0-16,-1 3 0 0,0-3 0 0,-4 3-14 16,5-7 3-16,-5 4 1 0,0-5 10 0,0 5 0 15,0-8 0-15,0-8 0 0,0 0 0 0,0 12-15 16,0-12 4-16,0 0 1 0,0 0 59 0,0 0 12 16,0 0 3-16,9-4 0 0,4 0-52 0,0 0-12 15,0-4 0-15,5-4 0 0,-1-3 18 0,-4 7 1 0,5-12 0 16,-1 1 0-16,-8 3-9 0,4 1-2 0,-4 3 0 0,0 0 0 15,-5 5-8-15,1-5 0 0,3 4 0 0,-8 4 0 32,5-7-81-32,-5 11-19 0,0 0-3 0,0 0-1013 0</inkml:trace>
          <inkml:trace contextRef="#ctx0" brushRef="#br0" timeOffset="6577.9181">12430 198 345 0,'0'0'31'0,"0"0"-31"16,0 0 0-16,0 0 0 0</inkml:trace>
          <inkml:trace contextRef="#ctx0" brushRef="#br0" timeOffset="7268.4347">13005 117 748 0,'0'0'67'0,"0"0"-54"0,0 0-13 0,5-12 0 0,-5 0 134 0,0 1 24 15,4 3 5-15,-4-4 1 0,9 4-48 0,-5-3-10 16,9 3-2-16,-4-8 0 0,0 4-56 0,4 1-12 16,0-1-3-16,5-4 0 0,-10 1 0 0,6-1 0 15,-1 8 0-15,-4-7 0 0,-1 3 9 0,-3 4 2 16,-1-3 0-16,-4 11 0 0,0 0 3 0,4-12 1 16,-8 0 0-16,-5 8 0 0,1 4-18 0,-6 0-3 15,-8 0-1-15,1 4 0 0,-1 0-26 0,0 4 8 16,-5 4-8-16,1 3 0 0,0-3 0 0,4 7 0 15,-5 1 0-15,5-1 0 0,1 5 0 0,3-1 0 16,5 5-8-16,0-5 8 0,0 4 0 0,4-3 0 0,9-5-9 16,-5 5 9-16,5-5 10 0,5 0 6 0,-1 1 0 0,5-1 1 15,0-11-28-15,-1 4-5 0,6-4-2 16,-1 0 0-16,0-5 18 0,0 1 0 0,0-4 0 0,5 0 0 16,-5-7 11-16,0-1-11 0,5-4 12 0,-1 4-12 15,1-11 13-15,4 3-4 0,-5-3-1 16,1-5 0-16,4-7 3 0,0 8 0 0,-5-8 0 0,-4 7 0 15,5 1-3-15,-5 3-8 0,-4 1 12 0,0 7-4 16,-1 8 12-16,-3 0 3 0,-5 4 0 0,0 0 0 16,0 0-12-16,4 12-3 0,-4 4 0 0,5 3 0 0,-5 1-8 15,0 3 0-15,0 4 0 0,0-7 0 0,-5 7 15 16,1 0 1-16,-1-3 0 0,-3 3 0 16,3-4-158-16,-8 1-31 0,4-1-7 0,-4-3 0 15</inkml:trace>
          <inkml:trace contextRef="#ctx0" brushRef="#br0" timeOffset="13079.2458">13571-12 1134 0,'0'0'50'0,"0"0"10"0,0 0-48 0,0 0-12 15,0 0 0-15,0 0 0 16,0 0 57-16,0 0 9 0,0 0 2 0,0 0 0 0,0 0-45 0,5 8-9 16,-10 3-2-16,1 9 0 0,-1 7-3 0,-3-7-1 15,3 11 0-15,-4 0 0 0,1 4-8 0,-6 0 0 16,6 4 0-16,-1-8 0 0,0 1 28 0,0 3 3 15,5-12 1-15,0 1 0 0,4-5 0 0,0-7 0 16,4-1 0-16,-4-11 0 0,0 0 51 0,0 0 10 16,9-3 3-16,8-5 0 0,-4-8-26 0,1 1-5 15,8-5-1-15,0 1 0 0,-9-1-44 0,4-3-10 16,5-5-2-16,0 1 0 0,0 4-8 0,-4-5 8 16,-1 5-8-16,1-4 8 0,-1 3-8 0,1 1 0 15,-1 0 0-15,1 3 0 0,4 1 0 0,-5 3 0 16,1 4 0-16,-1-3 0 0,-3 3 0 0,-6 8 0 15,6-4 0-15,-1 4 0 0,-5 4 0 0,1 4 0 16,4 4 0-16,-4 0 0 0,-4 4 0 0,3 3 0 16,-3 1 0-16,4 3 0 15,-1 1-28-15,-3-9 0 0,-1 9-1 0,5-4 0 0,-5 3 29 0,1 1 0 16,-1-1 0-16,-4 0 0 0,4 1 33 0,-4 7 13 0,0 1 2 16,0 3 1-16,-4 0-27 0,-5 4-6 0,5 0 0 0,-5 8-1 15,5 4 9-15,-5-4 3 0,-4 4 0 0,4-1 0 16,-4 1-27-16,-5-4 0 0,1-4 0 0,-5 0 0 15,4-4 0-15,-4-4 8 0,0 4-8 0,-4-15 0 16,8 3 9-16,-8-3-9 0,4-5 10 0,0-3-10 16,0-4 0-16,5-4 8 0,4 4-8 0,-5-4 0 15,1-4 12-15,-1-4 0 0,9 0 0 0,-4 0 0 16,4-4-12-16,1-4 0 0,-1-3 0 0,4-1 0 16,1 4 34-16,4-7 1 0,0-12 0 0,4 7 0 15,10-3-20-15,-1-4-4 0,4 0-1 0,10-8 0 0,3-4-2 16,5 0-8-16,9 4 12 0,4-8-4 0,-4 8-8 0,0 0 0 15,4 0-10-15,5 8 10 16,-5 0-144-16,-4 7-22 0,-4-3-5 0,-1 4-884 16</inkml:trace>
          <inkml:trace contextRef="#ctx0" brushRef="#br0" timeOffset="13501.4642">14900-32 230 0,'9'-11'20'0,"-4"-5"-20"0,3 4 0 0,6-3 0 16,-6 3 272-16,1 4 51 0,-5-3 9 0,-4 3 3 15,0 4-238-15,0 4-47 0,-4-12-10 0,-9 4-1 16,0 5 9-16,-5 6 3 0,5 1 0 0,-4 0 0 16,-5 8 4-16,0-8 1 0,0 11 0 0,4-7 0 15,-4 8-45-15,5 3-11 0,4 5 0 0,-1-1 0 16,1 1 0-16,9 7 0 0,-1-8 0 0,5 4 0 16,5 1 20-16,-1-9 3 0,5 9 0 0,4-9 0 15,0 4 14-15,0-3 3 0,1-1 1 0,3 1 0 0,-4-1 22 16,0 5 4-16,1-16 1 0,-1 7 0 0,-9 1-7 0,5-5-1 15,-5 5 0-15,-4 0 0 0,0-5-8 0,-4 5-3 16,0 3 0-16,-5 1 0 0,-4-4-17 0,-5 3-3 16,1 1-1-16,-1-9 0 0,0 5-28 0,1-1-15 15,-1 1 2-15,10 0 0 16,-1-5-77-16,0-3-15 0,9-8-3 0,0 0-1 0</inkml:trace>
        </inkml:traceGroup>
        <inkml:traceGroup>
          <inkml:annotationXML>
            <emma:emma xmlns:emma="http://www.w3.org/2003/04/emma" version="1.0">
              <emma:interpretation id="{1D565D08-FCE1-44B1-80BD-E2E349A6FDA0}" emma:medium="tactile" emma:mode="ink">
                <msink:context xmlns:msink="http://schemas.microsoft.com/ink/2010/main" type="inkWord" rotatedBoundingBox="20593,805 21420,782 21437,1399 20610,142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052.709">17607-59 518 0,'0'0'46'0,"0"0"-37"15,0-12-9-15,5 1 0 0,-5 11 183 0,4-8 34 16,-4 0 7-16,0-4 2 0,0 12-100 0,0-7-20 16,-4-5-4-16,4 12-1 0,-5 0-37 0,5-12-8 15,-8 1-2-15,8 11 0 0,0 0-27 0,-5-8-6 16,-4 0-1-16,1 4 0 0,-1 0-10 0,0-4-2 16,0 4-8-16,-4 1 12 0,0 3-12 0,-4 0-10 0,3 3 2 15,-8-3 0-15,0 4 25 0,1 4 6 0,-6-4 1 16,-4 4 0-16,-8 4-15 0,4 3-9 0,-5 5 12 0,5 7-12 15,-4-8 8-15,4 9-8 0,-5-1 0 0,10 4 0 16,-1-3 0-16,5 3 0 0,4 0 0 16,4 0 0-16,5 0-21 15,4 0-8-15,5 1-2 0,4-1 0 0,0 0 31 0,13 0 0 0,-4-7 0 0,8-1 0 16,-8 0 22-16,17-7 10 0,5-4 3 0,0-4 0 16,-9-1-25-16,4-7-10 0,9-4 8 0,0-3-8 15,0-1 18-15,-4-8-2 0,4 5 0 0,-4-9 0 16,-5 1-5-16,0-5-2 0,-8 1 0 0,0-8 0 0,3-1 21 15,-3-3 4-15,0 0 1 0,-1 0 0 0,1 0-19 0,-1 8-3 16,-4-8-1-16,-4 11 0 0,0 5 8 0,0 3 2 16,-1 4 0-16,1 1 0 0,-9 11 3 0,0 0 1 15,0 0 0-15,9 4 0 0,0 3 6 0,4 5 0 16,-4 0 1-16,0 11 0 0,-1-3-33 0,1-1 0 16,4 9 0-16,0-5 0 15,-4 0-17-15,0 9-11 0,0-13-1 0,-1 8-1 16,6 4-3-16,-6-7-1 0,1 3 0 0,4-3-698 15,5-5-140-15</inkml:trace>
        </inkml:traceGroup>
        <inkml:traceGroup>
          <inkml:annotationXML>
            <emma:emma xmlns:emma="http://www.w3.org/2003/04/emma" version="1.0">
              <emma:interpretation id="{E7EEF063-2435-46D0-BDAF-D15123BE9C75}" emma:medium="tactile" emma:mode="ink">
                <msink:context xmlns:msink="http://schemas.microsoft.com/ink/2010/main" type="inkWord" rotatedBoundingBox="23290,441 28725,293 28753,1292 23317,144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390.6565">21648-172 1324 0,'0'-4'59'0,"0"-4"12"0,-4 1-57 0,4 7-14 0,0 0 0 0,0 0 0 16,0 0 92-16,0 0 16 0,0 0 4 0,4 15 0 15,5 1-39-15,-5-1-7 0,5 5-2 0,-5 3 0 16,1 8 0-16,4-7 0 0,-9-1 0 0,4 5 0 15,-4 3-51-15,4-8-13 0,-8 1 0 0,4 7 0 16,-4-16 54-16,-1 5 8 0,1-5 2 0,-1 1 0 0,1-8-52 16,-5 3-12-16,5 1 0 0,-1-4 0 0,5-8 54 15,0 0 8-15,0 0 2 0,0 0 0 0,0 0-64 0,0 0-8 16,0 0-4-16,0 0-1 0,0 0 36 0,0 0 7 16,0 0 2-16,0 0 0 0,5-8-32 0,-5 4 0 15,4-4 0-15,5-3 0 0,-5 3-9 0,1-4-8 16,4 5-2-16,4-13 0 0,-9 8 19 0,9-3 0 15,5-1 0-15,-5 1 0 16,0-5 0-16,-4 1 0 0,0-5 0 0,-1-3 0 0,6 3 0 0,-1-11 0 16,-4 12 0-16,8-16 0 0,1 0 0 0,-5 12 0 15,4-8 0-15,5 3 0 16,-4 5-55-16,8 4-7 0,-4 3-2 0,4 5 0 16,1 3-172-16,-1 0-34 0,31 4-7 0,-17 8-2 0</inkml:trace>
          <inkml:trace contextRef="#ctx0" brushRef="#br0" timeOffset="17715.6524">22227-230 1224 0,'0'0'27'0,"0"0"5"0,0 0 2 0,13-4 0 0,1-8-34 0,-1 4 0 15,0 0 0-15,4-3 0 0,1 3 68 0,4 4 6 16,4-8 2-16,1 4 0 0,3 1 41 0,1-1 9 16,8-4 2-16,1 4 0 0,-1-3-75 0,5 3-14 15,0-4-3-15,0 4-1 0,-4-3-5 0,-1 3-1 16,-4 0 0-16,-4 4 0 15,0-4-74-15,-5-3-15 0,-4 3-4 0,-9 0 0 16,-4 4-88-16,-1-4-17 0,10-11-4 0,-18 19-1 0</inkml:trace>
          <inkml:trace contextRef="#ctx0" brushRef="#br0" timeOffset="-7.59442E8">22646 149 345 0,'0'0'31'16,"0"0"-31"-16,0 0 0 0,0 0 0 16,0 0 15-16,0 0-3 0,0 0-1 0,11-5 0 0</inkml:trace>
          <inkml:trace contextRef="#ctx0" brushRef="#br0" timeOffset="17947.3711">22912-581 1152 0,'-9'-8'102'0,"4"8"-82"0,5-12-20 16,0 4 0-16,-4 0 124 0,4 1 20 0,-4 3 4 0,4 4 0 16,0 0-30-16,0 0-6 0,-5 0-2 0,1 8 0 15,0 7-48-15,-5 1-10 0,4 3-1 0,-3 9-1 16,-1-1-6-16,4 4 0 0,1 8-1 0,-5 0 0 16,0 0-35-16,1 0-8 0,3 0 0 0,-8 0 0 15,4 0 53-15,-4 0 9 0,0 4 2 0,0-4 0 16,0 0-52-16,0-4-12 0,-5 4 0 0,-4-4 0 15,9 0-187-15,-5-7-40 16</inkml:trace>
          <inkml:trace contextRef="#ctx0" brushRef="#br0" timeOffset="18558.2819">22947 43 1728 0,'0'0'38'0,"0"0"8"0,0 0 2 0,8-4 0 0,6 0-39 0,-1 4-9 16,0 0 0-16,5-8 0 0,-1 4 53 0,5 0 9 16,4 0 2-16,-4 4 0 0,0-11 0 0,9 3 0 15,0-4 0-15,4 0 0 0,0 1-52 0,-4-1-12 16,-5 0 0-16,0-3 0 0,1 3 0 0,-6 0 0 0,1-7 0 15,-4 3 0-15,-5 1 0 0,5-1 0 0,-1-4 0 16,-4 1 0-16,1 3 0 0,-1 5 0 16,-5-5 0-16,1 4 0 0,0 1 54 0,-5-1 8 0,5 0 2 0,-4 4 0 15,-5 1-52-15,0-1-12 0,0-4 0 0,0 4 0 16,0 8-15-16,-5-11-5 0,5 3-2 16,-9 8 0-16,5-8 35 0,-5 4 7 0,5 4 2 0,-5-4 0 15,0 4-22-15,1 4 0 0,-6-4 0 0,10 12 0 16,-5-8-18-16,0 11-8 15,-4-7-2-15,0 12 0 0,4-5 28 0,1 9 0 0,-6-1 0 0,-3 0 0 16,4-3-34-16,0 11-2 16,-1-15 0-16,10 15 0 0,-5-12 80 0,5 5 16 0,-5-1 4 0,9-3 0 0,0-1-64 15,4-3 0-15,-4-1-12 0,5-3 2 0,4 4 10 16,-1-16 14-16,6 8-3 0,7-8-1 0,1 3 8 16,5-6 2-16,-5 3 0 0,8-8 0 0,-3-4 5 0,3 4 2 15,5-3 0-15,-4-9 0 0,4 4 1 0,0-11 0 16,0 4 0-16,1-5 0 0,-1 9-5 0,4-4-1 15,-4 3 0-15,0 4 0 0,-4 1 0 0,-9 3 0 16,-4 0 0-16,4 5 0 0,-5 7-2 0,-4 0-1 16,-13 0 0-16,0 0 0 0,9 4-19 0,-5 11-12 15,-4-7 1-15,5 8 1 0,4-1 10 0,-1 1 9 16,-8 3-1-16,5 1-8 0,-1 11 0 0,5-12 0 16,0 5 0-16,4-1 0 0,-4 1 0 0,-1-1-14 15,6-3 2-15,-6-1 1 16,-3-3-81-16,-1-1-17 0,0-3-3 0,-4 0-1 15,5-1-123-15,-5-11-24 0,0 0-4 0,0 0-2 0</inkml:trace>
          <inkml:trace contextRef="#ctx0" brushRef="#br0" timeOffset="18820.6304">24390-340 1497 0,'-13'-19'32'0,"13"19"8"0,4 0 0 0,10-8 4 0,-10 0-36 0,5 4-8 0,-9 4 0 0,4 0 0 0,-4 0 104 0,0 0 20 15,0 0 3-15,0 0 1 0,-9 8-57 0,-4 8-11 16,-4-1-3-16,-5 13 0 0,-9-1 4 0,-4 4 1 16,-9 0 0-16,0 8 0 0,-13 0-17 15,4 0-3-15,5 4-1 0,0 0 0 0,0 0-21 0,4-4-4 16,0 0 0-16,4 0-1 0,1 0-25 0,4 0-5 15,4-8-1-15,0 0-741 16,1 1-149-16</inkml:trace>
          <inkml:trace contextRef="#ctx0" brushRef="#br0" timeOffset="19131.5245">24719 23 1346 0,'18'-8'60'0,"-18"8"12"0,-13 0-58 0,8 0-14 0,5 0 0 0,0 0 0 15,0 0 88-15,0 0 14 0,0 0 3 0,0 0 1 16,0 0-15-16,13 0-3 0,-13 0-1 0,0 0 0 16,14-11-37-16,7 7-7 0,1 0-2 0,5 0 0 15,-1 4 0-15,0 0 0 0,9 0 0 0,5 0 0 16,-9 0-65-16,4-4-14 0,4 0-2 0,5 0-1 0</inkml:trace>
          <inkml:trace contextRef="#ctx0" brushRef="#br0" timeOffset="16504.3996">19656 117 518 0,'0'0'23'0,"0"-4"5"0,5-8-28 0,-5 4 0 15,0-3 0-15,0 3 0 0,0-8 172 0,4 1 28 16,0 7 7-16,1-20 1 0,-1 9-78 0,5-1-15 15,0-11-3-15,4 4-1 0,0 0-37 0,5 3-7 16,4-3-2-16,4 0 0 0,0-1-5 0,1 5 0 16,3 0-1-16,1 3 0 0,-5 1-41 0,-4-1-8 15,0 8-2-15,-4 1 0 0,-5 3 20 0,0 0 3 16,-9 4 1-16,5 4 0 0,-4 0-41 0,-5 0-8 16,8 12-2-16,-3 0 0 0,-1 15 19 0,1-8 16 15,-1 13-4-15,0 7 0 0,1 7-12 0,-5 9-16 16,4-8 3-16,0-4 1 0,1 0 12 0,-1 7 0 15,1-11 0-15,-5 4 0 0,8 4 0 0,-3-8 0 0,-5 0 0 16,4 8 0-16,1-12 8 0,-5-4 5 0,0-4 1 0,0-7 0 16,-5-5-14-16,5-3 0 0,0-12 0 0,0 0 0 15,0 0 0-15,0 0-18 0,0 0 2 0,0 0 1 16,0 0 63-16,0 0 12 0,0 0 2 0,9-8 1 16,0-3-34-16,-1-1-6 0,1 0-2 0,4-3 0 15,5 7 19-15,-5-12 3 0,0 5 1 0,0-5 0 16,1-3-36-16,-1 3-8 0,0-3 0 0,0 3 0 15,5-3 53-15,-5 3 9 0,0-7 2 0,0 4 0 16,5-8-64-16,-5-1-23 0,0 1 1 0,5-8 0 16,-1 4 22-16,1 4 0 0,4-8 0 0,4 8 0 0,5-8 0 15,-1 8 0-15,1 7 0 0,4-7 0 16,-4 8-92-16,0 3-10 0,-5 1-2 16,0 7-1035-16</inkml:trace>
          <inkml:trace contextRef="#ctx0" brushRef="#br0" timeOffset="16984.6612">20828 280 1335 0,'0'0'29'0,"0"0"7"0,13-4 0 0,-4-3 2 0,4-1-30 0,-4 0-8 0,4 4 0 0,0-4 0 16,4-3 88-16,-3 3 17 0,3-4 3 0,-4 0 1 16,5 1-87-16,-1-5-22 0,1 5 0 0,-5-5 0 15,0-4 45-15,0 1 5 0,9-1 1 0,-8-3 0 16,-6 4-31-16,5-9-5 0,5 1-2 0,-9 7 0 15,0-11-13-15,-1 12 0 0,-3-5 0 0,3 1 0 16,1 3 54-16,-4 1 8 0,3-1 2 0,1 1 0 16,-4-1-80-16,-5 5-16 0,0 3-4 15,4-3 0-15,0 3 36 0,-4 4 0 0,-4 0 0 0,4 0 0 0,-4 1 25 16,4 7 3-16,-9 0 0 0,0 0 0 0,-9 0-13 16,5 0-3-16,-4 4 0 0,-1 3 0 0,-4 1-12 0,0 4 0 15,-4 3 0-15,4 1 0 0,-4 4 0 0,4 3-12 16,0 0 12-16,4 9-10 0,1 3 10 0,8 0 9 15,0 4-1-15,9 0-8 0,0 0 0 0,9 0 0 16,4-8 0-16,0 4 0 0,5 4 0 0,4-12 0 16,4 4-12-16,0-7 12 15,5-1-124-15,-9-3-18 0,4-1-4 0</inkml:trace>
        </inkml:traceGroup>
        <inkml:traceGroup>
          <inkml:annotationXML>
            <emma:emma xmlns:emma="http://www.w3.org/2003/04/emma" version="1.0">
              <emma:interpretation id="{E12AFA6A-82B8-4DEB-9D46-33C725396356}" emma:medium="tactile" emma:mode="ink">
                <msink:context xmlns:msink="http://schemas.microsoft.com/ink/2010/main" type="inkWord" rotatedBoundingBox="29304,578 32507,491 32526,1165 29323,125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9909.5576">26290-386 1105 0,'-40'-12'48'0,"40"12"12"0,0 0-48 0,0 0-12 0,0 0 0 0,-17 0 0 16,-1 0 38-16,1 0 6 0,-10 0 0 0,1 8 1 15,-5 3-6-15,-4 1-2 0,5 8 0 0,-10 7 0 16,1-4 12-16,-1 8 3 0,1 1 0 0,-1-1 0 16,5 4-4-16,0 4-1 0,9-8 0 0,4 4 0 15,0 0-3-15,4-3-1 0,5 3 0 0,9 0 0 16,-5-12-20-16,9 4-4 0,4-3-1 0,5-1 0 16,4 4-18-16,5-15 0 0,4 4-8 0,4-1 8 15,0-3-98-15,5-4-14 0,39-4-2 16,-8-4-1-16</inkml:trace>
          <inkml:trace contextRef="#ctx0" brushRef="#br0" timeOffset="20228.6918">26623-129 1958 0,'-17'4'87'0,"17"-4"17"0,-9 0-83 0,0 4-21 15,-4 7 0-15,0-3 0 0,-5 4 36 0,5-4 4 16,-4 3 0-16,3 1 0 0,-3 4-9 0,-1-1-2 0,5 1 0 15,0 0 0-15,4-5-21 0,0 9-8 0,1-12 0 0,3 3 9 16,1 1-9-16,0 0 0 0,4-12 0 0,0 7 8 16,0-7-8-16,8 12 0 0,-3-4 9 0,8 0-9 15,-4-8 10-15,8 4-2 0,-4-4-8 0,5 4 12 16,-5-8 26-16,9 4 5 0,4 0 1 0,-8-4 0 16,-5-4-36-16,5 0-8 15,-1 4 0-15,9-7 0 0,1-5-12 0,-1 4-4 0,-8-7 0 16,-1 3-1-16,1 1 27 0,-10-5 6 0,-12 4 0 0,4-3 1 15,0-1-17-15,-4 1-19 0,-5-1 4 0,0 1 1 16,-4-1 22-16,0 9 5 0,4-1 1 0,0 8 0 16,-4 4-62-1,0 0-13-15,0-8-3 0,0 8-614 0,-5 0-123 0</inkml:trace>
          <inkml:trace contextRef="#ctx0" brushRef="#br0" timeOffset="20644.1748">27088-269 748 0,'0'0'33'0,"5"-4"7"0,-1-8-32 0,0 4-8 16,1 0 0-16,4 1 0 0,-1 3 292 0,6-4 56 0,-6 8 11 0,10 0 2 15,-5-12-231-15,0 12-46 0,0 4-10 16,-4 4-2-16,0 0-40 0,8-1-9 0,5 1-2 0,-8 4 0 16,-14 4-21-16,0-1 9 0,8 5-9 0,-3-9 0 15,-5 9 0-15,4-1 0 0,-4 1 0 0,5 3 0 16,3 1 8-16,-8 3-8 0,5-15 0 0,-1 7 0 16,0-3 9-16,5-1-9 0,-9 1 0 0,5 0 9 15,3-5-9-15,-3-3 0 0,-5-8 0 0,0 0 0 16,4 4 0-16,-4-4 0 0,0 0 0 0,0 0 0 15,0 0 56-15,0 0 7 0,9-4 1 0,0-4 0 16,-5-3-52-16,0-1-12 0,1-8 0 0,4 5 0 16,4-1 54-16,-4-3 8 0,-1-5 2 0,6 1 0 15,3-1-52-15,1 1-12 0,-1 0 0 0,-4-5 0 16,9 1-48-16,0 4-13 0,0-1-3 16,4 1 0-16,1 3-102 0,-1 5-21 0,0-1-4 15,1 8-1-15</inkml:trace>
          <inkml:trace contextRef="#ctx0" brushRef="#br0" timeOffset="21336.0328">27790-156 1497 0,'0'0'32'0,"-4"-4"8"0,4-4 0 0,0 8 4 0,0 0-36 0,9-4-8 0,-1 4 0 0,6-4 0 16,8 4 41-16,-1 0 7 0,6 0 0 0,-1 0 1 15,-4 0-32-15,0 0-6 0,9 0-2 0,-9 0 0 16,4 0 8-16,0-8 2 0,1 4 0 0,-1-3 0 16,0-1-2-16,-8-4 0 0,-1 0 0 0,-3 5 0 15,-1-5 14-15,-5-4 2 0,1 5 1 0,0-5 0 16,-9 0 24-16,4 1 5 0,-4-1 1 0,0 1 0 15,0 7-52-15,0-12-12 0,-4 5 0 0,4 3 0 16,-4 0 12-16,-1-3 0 0,1 3 0 0,4 0 0 16,0 12-12-16,-5-7-16 0,1-1 3 0,4 8 1 15,0 0 12-15,0 0 0 0,0 0 0 0,0 0 0 16,0 0 0-16,0 0 0 0,0 0 0 0,-4 0 0 16,-5 8 0-16,0-8 16 0,0 3-3 0,1 5-1 15,-6 0-12-15,6 4-16 0,-6-4 3 0,1 3 1 16,-4 5 20-16,8-8 4 0,-9 3 0 0,5 9 1 15,5-1-13-15,-6-7 0 0,6 8 0 0,3-1 0 0,1 4 0 16,-1 1-18-16,10 3 4 0,-1-7 1 0,1 3 13 16,3 0 0-16,6 1 0 0,-1-1 0 0,0-3 10 0,0-5 5 15,0 1 1-15,0 3 0 0,5-15-26 0,-5 4-5 16,0 0-1-16,0-4 0 0,1-4 64 0,-1-4 13 16,0 0 3-16,4 0 0 0,-3-4-36 0,3 4-8 15,1-15 0-15,-1 7-1 0,1-3 21 0,-1 3 4 16,5-8 0-16,0 1 1 0,-4-1-36 0,8 1-9 15,-4-4 0-15,4-1 0 0,5-3 0 0,0 3 0 16,-1 1 0-16,6 0 0 0,-1 3 0 0,0 1 0 16,-5 11 0-16,1-8 0 0,-5 5 0 0,1 7-11 0,-10 0 3 15,-3 8 0-15,-1-4 8 0,0 11 11 0,-9-7-3 16,1 4 0-16,3 4-8 0,-8 3 0 0,0 5 0 0,0-5 0 16,-4 5 0-16,4-1 0 0,-4 1 0 0,4-1 0 15,-5 1 32-15,5-1 4 0,0 1 0 0,0-1 1 16,0 5-8-16,5-5-1 0,-5 1-1 0,4-1 0 31,0 1-73-31,1-5-14 0,-5 5-4 0,4-4 0 0,-4 3-102 16,5-7-21-16,-5 7-4 0,0-15-1 0</inkml:trace>
        </inkml:traceGroup>
      </inkml:traceGroup>
      <inkml:traceGroup>
        <inkml:annotationXML>
          <emma:emma xmlns:emma="http://www.w3.org/2003/04/emma" version="1.0">
            <emma:interpretation id="{FB46EE23-EF11-46A4-B8D1-915624E1ACAE}" emma:medium="tactile" emma:mode="ink">
              <msink:context xmlns:msink="http://schemas.microsoft.com/ink/2010/main" type="line" rotatedBoundingBox="3203,2794 17370,2282 17431,3979 3264,4491"/>
            </emma:interpretation>
          </emma:emma>
        </inkml:annotationXML>
        <inkml:traceGroup>
          <inkml:annotationXML>
            <emma:emma xmlns:emma="http://www.w3.org/2003/04/emma" version="1.0">
              <emma:interpretation id="{689C9018-ECAF-4A96-A1CC-E95A7A0746B8}" emma:medium="tactile" emma:mode="ink">
                <msink:context xmlns:msink="http://schemas.microsoft.com/ink/2010/main" type="inkWord" rotatedBoundingBox="3206,2876 5811,2782 5856,4042 3252,4136"/>
              </emma:interpretation>
            </emma:emma>
          </inkml:annotationXML>
          <inkml:trace contextRef="#ctx0" brushRef="#br0" timeOffset="22986.2088">-411 2850 1879 0,'0'0'41'0,"0"0"9"0,0-11 2 0,9 3 0 0,-1 0-41 0,1 0-11 0,4 0 0 0,9-3 0 15,0-5 56-15,5 1 8 0,-1-1 3 0,5 0 0 16,4-3-42-16,4 3-8 0,5 5-1 0,0-5-1 0,-5 4-15 0,5 1 0 16,0-1 0-16,0 8 0 15,-4-8-182-15,-1 8-30 0</inkml:trace>
          <inkml:trace contextRef="#ctx0" brushRef="#br0" timeOffset="22755.4994">14 2531 1508 0,'0'0'33'0,"0"0"7"0,0 0 2 0,0 0 0 0,0 0-34 0,0 0-8 0,0 0 0 0,0 0 0 15,9 0 21-15,4 0 3 0,-4 0 0 0,9-4 0 16,-5-8-5-16,9 0-1 0,-13 1 0 0,8-9 0 16,1 1 6-16,4-1 0 0,0-3 1 0,-5-5 0 15,1 5 4-15,-1-4 1 0,-4-5 0 0,1 9 0 16,-1 4-11-16,-5-5-3 0,-3 1 0 0,4-1 0 15,-9 5 0-15,-5-8-1 0,1-1 0 0,-1 5 0 16,5-4-5-16,-8 3-1 0,-5-3 0 0,4 0 0 16,4 3-9-16,-3 5 0 0,-1-5 9 0,4 17-9 0,1-9 0 15,0 8 0-15,-5 0 0 0,4 1 0 16,5 7 8-16,-8 0-8 0,3 0 8 0,-8 7-8 0,4 1 0 16,1 8 8-16,-6 3-8 0,6 1 0 0,-10 3 0 0,5 1 0 15,0-1 0-15,0 4 0 0,-1 8 0 16,1-7 0-16,0 7 10 0,4 4-10 0,5 4 16 0,-5-1-2 15,9 9-1-15,-9 0 0 0,9 3 6 0,0 1 1 16,0 0 0-16,9-1 0 0,-9-3 6 0,5 0 2 16,-1-8 0-16,0 7 0 0,5-11-13 0,-9 4-3 15,5-4 0-15,-5 0 0 0,0 0-21 0,-5-4-5 16,-4-7-1-16,-4 3-660 16,0-4-132-16</inkml:trace>
          <inkml:trace contextRef="#ctx0" brushRef="#br0" timeOffset="23326.2007">1098 2609 1440 0,'-4'0'128'0,"-5"0"-103"15,-4 0-25-15,0 3 0 0,-1 1 89 0,-3 0 13 16,-1 8 2-16,-4 0 1 0,5-1-31 0,-1 1-6 16,5 4-2-16,-4-1 0 0,-1 1-50 0,5-1-16 15,0 1 8-15,4 4-8 0,5-1 0 0,-5 1 8 16,4-1-8-16,5-3 0 0,5-1 0 0,-1 1 0 15,5-1 0-15,0-3 0 0,8-4 10 0,1-4-10 16,-1 0 8-16,1-4-8 0,8 0 12 0,-4-4-4 16,0-4 0-16,0 0 0 0,0 0 0 0,-9-7 0 0,0 3 0 0,0-7 0 15,1 3-8-15,-6 0 0 0,-3-3 0 0,-5-1-11 16,0-3 42-16,-5-4 8 0,1 3 1 0,-5-3 1 16,9 4-21-16,-9 3-5 0,1 1-1 0,-1-1 0 15,0 5 1-15,0 3 0 0,-4 0 0 0,-4 8 0 16,4 0-15-16,-5 8-10 0,0 0 2 0,-4 4 0 15,1 8-181-15,-6-1-36 16</inkml:trace>
          <inkml:trace contextRef="#ctx0" brushRef="#br0" timeOffset="23655.3214">1423 2683 345 0,'0'-12'31'0,"4"0"-31"16,5 1 0-16,4-1 0 0,0 8 342 0,0-12 62 16,1 9 13-16,3-1 3 0,1 4-296 0,-1 4-58 15,-4 4-12-15,1 4-2 0,3 3-34 0,-4 1-6 16,-4 4-2-16,-5 3 0 0,5 4-10 0,0 5 0 16,-5-1 0-16,1 4 8 0,-10-3 17 0,5 3 3 15,5-4 1-15,-1 4 0 0,-4 0 11 0,0-3 3 16,5-5 0-16,3 1 0 0,1-1-3 0,0-4 0 15,-9-7 0-15,9 0 0 0,4 0-20 0,-9-9-4 0,-4-3 0 16,0 0-1-16,0 0 27 0,9-7 6 0,0-5 0 0,-5-8 1 16,-4-7-7-16,9 0-2 0,4-4 0 0,-4-1 0 15,-5-7-6-15,9-3-2 0,9-1 0 0,9 0 0 16,-9-8-32-16,9 4 0 0,8 4-15 0,9 0 5 31,-4 8-57-31,-4 4-11 0,4 0-2 0,0 4-744 0,4 3-149 0</inkml:trace>
        </inkml:traceGroup>
        <inkml:traceGroup>
          <inkml:annotationXML>
            <emma:emma xmlns:emma="http://www.w3.org/2003/04/emma" version="1.0">
              <emma:interpretation id="{35C5907F-ECFE-4233-A6D7-1238F4697D0F}" emma:medium="tactile" emma:mode="ink">
                <msink:context xmlns:msink="http://schemas.microsoft.com/ink/2010/main" type="inkWord" rotatedBoundingBox="7906,3240 10556,3145 10595,4226 7945,432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4446.3426">4713 2410 939 0,'-4'-24'41'0,"4"16"10"0,0-3-41 0,0-1-10 16,0 0 0-16,0-7 0 0,0 7 104 0,-5-3 20 15,1 3 3-15,-5 4 1 0,5 0-42 0,-5 0-8 16,0 1-2-16,-4 7 0 0,0-4-23 0,-5 8-5 16,-3-4 0-16,-1 7-1 0,-5 9-17 0,1 4-3 15,-5 3-1-15,5 0 0 0,4-3-1 0,-4 11 0 16,-1 0 0-16,1 8 0 0,4 0-25 0,5 0 0 16,-1 0 0-16,5 0 0 0,4 0-12 0,0-4-2 15,5-3 0-15,-1 3 0 0,5-8 14 0,5-4 0 16,4-3 0-16,4-5-9 0,4-11 20 0,1 0 4 15,4-4 1-15,4-4 0 0,0-7-16 0,1 3 0 0,-1-8 0 16,5-3 0-16,-5-1 26 0,-4 5-1 16,0-9 0-16,0 1 0 0,-4-4 19 0,-1-1 3 0,1 1 1 15,-1-12 0-15,1 4-21 0,-1-8-4 0,1 8-1 16,-1 4 0-16,1 3 9 0,-5 9 1 0,-4-1 1 0,4 5 0 16,0 3-33-16,-4 8 0 0,4 0 0 0,-4 4 0 15,-5 4 0-15,5 8 0 0,0 3 0 0,0 1 0 16,-5 4 0-16,0-1 0 0,1 8-11 0,-1 1 11 15,-4 3-25-15,-4 0 1 0,-1 4 1 0,1 0-692 16,-5 0-138-16</inkml:trace>
          <inkml:trace contextRef="#ctx0" brushRef="#br0" timeOffset="24843.6253">5112 2460 1555 0,'9'-23'138'0,"0"11"-110"16,4-3-28-16,0-1 0 0,0 4 120 0,1 1 18 16,3-5 4-16,5 12 1 0,0 0-60 0,-4 4-12 15,-1 4-3-15,5 0 0 0,-4 8-48 0,-5 7-9 16,0 1-3-16,0-1 0 0,-4 1-8 0,-5 3 0 16,1 4 0-16,-5 5 0 0,0-1 0 0,-5-8 0 15,5 5 0-15,-4-5 0 0,0-7 8 0,-1-1 0 16,1-3 0-16,4 3 0 0,0-15 20 0,0 0 3 15,0 0 1-15,0 0 0 0,0 0-20 0,0 0-3 16,0 0-1-16,0 0 0 0,4-7 7 0,1-1 1 16,3-12 0-16,-3 1 0 0,3-8-7 0,6-1-1 15,-1-3 0-15,0-8 0 0,5 4 20 0,3 0 3 0,1 0 1 0,5 0 0 16,-5 7-41-16,0 1-8 0,0 4-2 0,4 3 0 16,-4 1 19-16,-5 7 0 0,1 8 0 0,-5 0 0 15,0 8-19-15,0 4 3 0,1 0 1 0,-1-1 0 16,-9 9 15-16,0 0 0 0,1-1 0 0,-1 5 0 15,5-5 10-15,-9 1-2 0,0 3 0 0,0 5 0 16,0-1-17-16,0-3-4 0,0-1-1 0,4 5 0 16,-4-9-199-16,-4 9-40 0</inkml:trace>
          <inkml:trace contextRef="#ctx0" brushRef="#br0" timeOffset="25374.8485">6126 2226 2055 0,'-9'-4'45'0,"9"4"10"0,-4-3 1 0,-1 3 2 0,5 0-46 0,0 0-12 15,-8 3 0-15,3 5 0 0,-4 4 18 0,5 4 2 16,4-1 0-16,-4 5 0 0,4 3-20 0,0 4 0 16,0-11 8-16,4 7-8 0,0 1 0 0,5-5 0 15,0 1 8-15,4-9-8 0,0 1 10 0,5-4-2 16,-5 4 0-16,9-12 0 0,0 0 13 0,0 0 3 15,0-12 0-15,4 0 0 0,0 1-1 0,1-5 0 16,-1-4 0-16,0 1 0 0,1-4 5 0,-10-1 0 16,5-3 1-16,5 3 0 0,-1 1-29 0,5 0 0 0,-5-1-11 15,5 5 11-15,-5 7 0 0,0 0 0 0,1 1 0 16,-1 7 0-16,-4 8 17 0,0 3 11 0,0 9 3 0,-5 4 0 16,1-5-31-16,-1 16 0 0,-4 4 0 0,1 12 0 15,-6 8 0-15,-3-1 12 0,-5 9 0 0,-5-1 0 16,5-3 0-16,-4-1 0 0,0-3 0 0,-1-1 0 15,-8-7 23-15,4-4 4 0,-8 0 1 0,-5-4 0 16,0-4-10-16,-4 0-2 0,-1 0 0 0,-3-7 0 16,-1-1 0-16,0-4 0 0,-8 1 0 0,8-5 0 15,9-3-28-15,0-1 0 0,0-3 0 0,0-4 0 16,5 0 0-16,-1-8 0 0,1 0 0 0,-1-8 0 16,-4-4 13-16,9-3-3 0,0-9-1 0,4 5 0 0,0-5 4 15,5 1 1-15,8-16 0 0,5 4 0 0,9 0-14 0,3-4 0 16,6-4 0-16,8 0-10 15,13-4-23-15,9 4-5 0,5-4-1 0,8 5 0 16,-4 3-140-16,4 3-28 0,0 1-5 0,-13 8-2 0</inkml:trace>
        </inkml:traceGroup>
        <inkml:traceGroup>
          <inkml:annotationXML>
            <emma:emma xmlns:emma="http://www.w3.org/2003/04/emma" version="1.0">
              <emma:interpretation id="{E2B89ED5-8FF6-4311-ABAF-2E086DC5CB46}" emma:medium="tactile" emma:mode="ink">
                <msink:context xmlns:msink="http://schemas.microsoft.com/ink/2010/main" type="inkWord" rotatedBoundingBox="12288,2466 16241,2323 16298,3900 12345,404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7416.5994">10807 2226 1267 0,'0'0'28'0,"13"-7"5"0,-4-5 2 0,0 4 1 0,0-4-36 15,-1 1 0-15,1 3 0 0,0-4 0 0,-5 4 58 0,1-3 5 16,-1 3 1-16,0 0 0 0,-4 0-1 0,-8 0 0 15,3 5 0-15,1-1 0 0,-5-4-12 16,0 8-3-16,1-4 0 0,-6 0 0 0,-3 4-24 0,-1 4-6 16,-8 0-1-16,4 4 0 0,0 3 38 0,-4 5 7 15,4 3 2-15,-4 5 0 0,-1-5-52 0,14 13-12 16,0-9 0-16,4 4 0 0,-4 1 0 0,4-5 11 16,0 0-11-16,5 1 10 0,4-9-10 0,0 1 0 15,-4-4 0-15,4 3 0 0,4-7-16 0,5-4 4 16,4 0 0-16,5-4 1 0,-5-4 11 0,4 0 0 15,5-12-9-15,-4 5 9 0,-1-1 0 0,1-4 0 16,-1-3 0-16,1 3 0 0,-1-11 10 0,-3 4 0 16,3-1 0-16,1 1 0 0,-5-1-10 0,4 9 0 15,-3-5 0-15,-6 9 0 0,1 3 53 0,4 4 9 16,-4 0 2-16,-9 4 0 0,0 0-64 0,9 12-23 0,0 3 1 16,-1 5 0-16,-3-5 22 0,-1 9-9 15,1 3 9-15,-5 0 0 16,0 5-106-16,0 3-14 0,0-4-4 0,0 0 0 0</inkml:trace>
          <inkml:trace contextRef="#ctx0" brushRef="#br0" timeOffset="30752.4551">11465 2105 1324 0,'0'0'118'0,"0"-7"-94"15,0 7-24-15,0 0 0 0,0 0 145 0,0 0 25 16,0 0 5-16,0 0 1 0,0 0-90 0,0 0-18 16,-4 11-3-16,-1 1-1 0,-3 0 0 0,3 3 0 15,1 9 0-15,0-5 0 0,-5 9-51 0,4-9-13 16,1 8 0-16,0 5 0 0,-1 3 54 0,1 0 8 16,-1-4 2-16,5 0 0 0,0 4-43 0,0-4-8 15,0 1-1-15,0 3-1 0,0-8 7 0,0 0 2 16,0-7 0-16,-4 3 0 0,4-3 0 0,-4-1 0 15,-1-7 0-15,1 4 0 0,-5-9 9 0,5 5 3 16,-5-4 0-16,0 0 0 0,0-8-32 0,-4 4 0 16,13-4 0-16,-4-4 0 0,-9 0 9 0,8 0-1 15,1-8 0-15,0 0 0 0,-1-3-8 0,5-5 0 16,0-7 0-16,5 0 0 0,3-1 0 0,1-7 0 0,4 0 8 16,0-4-8-16,1-4 0 0,3 0 0 0,5-3 0 15,-4-1 0 1,4 0-23-16,-1 4-3 0,1-4-1 0,5 1 0 0,-1 3 27 0,0 8 0 0,5 0 0 0,4 3 0 15,-4 9 0-15,4 3 0 0,-4 5 0 0,-1 7 0 16,-3 0 0-16,3 4 0 0,-8 4 0 0,0 12 0 16,0-8 0-16,0 4 0 0,-4 3 0 0,-5 5 0 15,0 0-32-15,0-1 0 16,-8 5-1-16,-1-1 0 0,-8 1 1 0,-1-1 1 0,-8 1 0 0,-4-1 0 16,-10 5 47-16,1-1 10 0,-5-4 2 0,0 5 0 15,-4-5-56-15,-4 5-10 0,4-5-2 0,0-3-1 16,0-1-191-16,4 1-39 0,-39 4-7 0,21-13-2 15</inkml:trace>
          <inkml:trace contextRef="#ctx0" brushRef="#br0" timeOffset="30754.6447">12501 1372 1324 0,'4'-11'118'0,"0"7"-94"16,-4 0-24-16,0 4 0 0,18-8 164 0,-9 16 28 0,-9-8 5 0,8 8 2 15,6 3-124-15,-10 9-25 0,-8 3-5 0,-1 8-1 16,5 1-44-16,0-1 0 0,0 4 0 0,0 8 0 15,-4 0 51-15,-1 4 10 0,-3-1 3 0,3 1 0 16,-3 4-52-16,3-4-12 0,-8-4 0 0,9 3 0 16,-10 1 44-16,6-8 7 0,-5-4 1 0,4-4 0 15,0 1-24-15,-4-5-5 0,0-8-1 0,-1 5 0 16,6-5-4-16,-5-7-1 0,4 0 0 0,0-5 0 16,0-3-17-16,0 0 10 0,-4-4-10 0,9-4 8 15,4 4 0-15,-9-7-8 0,5-5 12 0,-1 0-4 16,5-3-8-16,5-5 0 0,-1-3 0 0,5 3 0 15,4-3 0-15,0-1 0 0,9 1 0 0,-4 0 0 0,4 7 0 0,-5 0 8 16,-4 5-8-16,5 3 0 0,-5 4 0 0,0 0 0 16,5 8 8-16,-5 4-8 0,-4 0 0 0,4 3 0 15,-9 1 0-15,9 8 0 0,1-1 0 0,-1 4 0 16,0-3 0-16,-9 7 0 0,1 0 0 0,-1 1-14 16,-4-1 3-16,4 4-813 15,-4 0-162-15</inkml:trace>
          <inkml:trace contextRef="#ctx0" brushRef="#br0" timeOffset="26523.0317">9250 2074 1209 0,'0'0'108'15,"13"-7"-87"-15,-9-1-21 0,-4 4 0 0,-4-8 68 0,-5 8 8 16,-4-4 3-16,0 5 0 0,0-1-33 0,-9 0-6 15,-9 4-2-15,0-4 0 0,5 4-22 0,-5 4-5 16,0-4-1-16,-4 4 0 0,5 0 4 0,3-1 1 16,-3 1 0-16,3 4 0 0,1 4-15 0,4-4 0 15,4 3 0-15,5 1 0 0,-4 0 0 0,8-1 0 16,0 5 0-16,0 0 0 0,5-1 0 0,4 5 0 16,-4 3 0-16,4-3 0 0,0-9 0 0,0 1 0 15,0 4 0-15,4-1 0 0,0-7 0 0,1 4-8 16,4-5 8-16,-5 1-13 0,-4-8 13 0,9 4 0 15,4-8 0-15,0 0 0 0,0 0 0 0,0-3 8 16,5-9 0-16,0 0-8 0,-1 5 28 0,5-5 0 16,0 1-1-16,9-13 0 0,-1 5 8 0,-3-1 1 15,3-3 1-15,-3 4 0 0,-5 3-7 0,0 1-2 16,-5-8 0-16,1 11 0 0,-5 0-12 0,0 5-2 0,-4-1-1 16,4 4 0-16,-13 8-13 0,0 0 9 0,0 0-9 0,0 0 8 15,4-4-8-15,-4 4 0 0,0 0 0 0,0 0 0 16,0 12 0-16,-4 0 0 0,0 3 0 0,-1 5-11 15,5 3 11-15,-4 1-8 0,-9 7 8 0,4 0-8 16,4 0-22-16,10 8-4 16,-10-4-1-16,5 8 0 0,-4 0 56 0,0 0 11 0,-5 0 3 0,-9 4 0 15,1 3-23-15,-5-3-12 0,0-4 12 0,0 4-12 16,0-4 20-16,-4-4-4 0,-1 0 0 0,1-4 0 16,0 0 5-16,4 0 1 0,0-4 0 0,0-4 0 15,4 1-3-15,1-5-1 0,-5-3 0 0,9-1 0 16,-5-11 2-16,5 4 1 0,0-5 0 0,0 5 0 0,4-8 13 15,0 0 2-15,0-4 1 0,5-4 0 0,-5-8-10 16,5 1-3-16,-1-9 0 0,5 5 0 0,0-9 13 0,5 1 3 16,-1-8 0-16,1-1 0 0,3-3-23 0,6 0-4 15,3-4-1-15,9-4 0 0,-4-4-12 0,5 1-8 16,3-5 8-16,6 0-13 16,3 8-22-16,0 0-4 0,5-3-1 0,-4 3-755 15,-5 4-151-15</inkml:trace>
          <inkml:trace contextRef="#ctx0" brushRef="#br0" timeOffset="26952.9564">9833 2176 1612 0,'0'-8'144'0,"0"-4"-116"0,5 4-28 0,-1-3 0 16,0 3 120-16,-4 0 19 0,5 0 3 0,-5 8 1 16,4-4-57-16,-4 4-11 0,13 0-3 0,0 0 0 0,1 8-50 0,-1 8-10 15,-4-1-3-15,-1 13 0 0,1 3-9 0,-9 0-12 16,4 0 2-16,-4 8 1 0,-4 0 9 15,0 0 0-15,-5 0-9 0,5 0 9 0,-1 0 0 0,-4-4 0 16,1-7 0-16,-1-1 0 0,0 0 34 0,0-11 2 16,0-1 0-16,1-3 0 0,-1-4 16 0,5 0 3 15,-5-4 1-15,9-4 0 0,0-4-21 0,-5-4-4 16,1 0-1-16,4-7 0 0,0-1 3 0,0-4 1 16,0-3 0-16,4-4 0 0,5-4-19 0,0 3-4 15,4-7-1-15,0 0 0 0,5-4-10 0,4 4 0 16,4-4 0-16,5 0 0 15,-1 4-80-15,1 8-22 0,0-12-4 0,8 7-1 16,-4 1-138-16,1 4-28 0,34-16-6 0,-31 20-1 0</inkml:trace>
        </inkml:traceGroup>
        <inkml:traceGroup>
          <inkml:annotationXML>
            <emma:emma xmlns:emma="http://www.w3.org/2003/04/emma" version="1.0">
              <emma:interpretation id="{A2501C74-4A0D-49F8-98BA-FFE96C7C6D1F}" emma:medium="tactile" emma:mode="ink">
                <msink:context xmlns:msink="http://schemas.microsoft.com/ink/2010/main" type="inkWord" rotatedBoundingBox="17315,3133 17401,3129 17405,3260 17319,326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0768.7534">13751 2199 172 0,'0'0'8'0,"0"0"1"0,0 0-9 0,0 0 0 16,0 0 0-16,0 0 0 0,-4 0 351 0,-1-12 68 15,5 12 13-15,0 0 4 0,0 0-271 0,0 0-53 16,-4-4-12-16,4 4-1 0,0 0-59 0,0 0-11 16,-9 0-2-16,9 0-1 0,0 0-26 0,0 0-11 15,-9-3 1-15,1 6 0 0,-1 1 10 0,9-4 0 16,0 0 0-16,0 0 0 0,0 0 0 0,0 0 12 0,-9 0 0 16,0-4-1-16,9 4 42 0,0 0 9 15,-4-3 2-15,4-1 0 0,-5 0-52 0,5 4-12 16,-4-4 0-16,0 0 0 0,4-4 0 0,-5 4 0 15,5 4 0-15,0 0 0 0,0 0 14 0,0 0 0 0,0 0 0 0,0 0 0 16,0 0-22-16,5 4-5 0,3 8-1 0,-3-4 0 16,4 3 14-16,-5 1 0 0,5-4 0 0,-9 4 0 15,4-9 48-15,1 9 13 0,-5-4 3 0,4 4 0 32,-4-5-103-32,4-3-20 0,-4 4-4 0,-4 0-1050 0</inkml:trace>
        </inkml:traceGroup>
      </inkml:traceGroup>
    </inkml:traceGroup>
    <inkml:traceGroup>
      <inkml:annotationXML>
        <emma:emma xmlns:emma="http://www.w3.org/2003/04/emma" version="1.0">
          <emma:interpretation id="{D573ED09-8A13-4B6B-9279-40D1580FF52C}" emma:medium="tactile" emma:mode="ink">
            <msink:context xmlns:msink="http://schemas.microsoft.com/ink/2010/main" type="paragraph" rotatedBoundingBox="2129,5456 26140,4416 26211,6050 2200,70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95574C-663F-406F-B7E8-263AAD0C0265}" emma:medium="tactile" emma:mode="ink">
              <msink:context xmlns:msink="http://schemas.microsoft.com/ink/2010/main" type="line" rotatedBoundingBox="2129,5456 26140,4416 26211,6050 2200,7090"/>
            </emma:interpretation>
          </emma:emma>
        </inkml:annotationXML>
        <inkml:traceGroup>
          <inkml:annotationXML>
            <emma:emma xmlns:emma="http://www.w3.org/2003/04/emma" version="1.0">
              <emma:interpretation id="{38FDAC23-C96B-4939-8D5F-B91482DF5A46}" emma:medium="tactile" emma:mode="ink">
                <msink:context xmlns:msink="http://schemas.microsoft.com/ink/2010/main" type="inkWord" rotatedBoundingBox="2129,5456 4948,5334 5019,6968 2200,709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75617.6124">-837 5101 864 0,'0'0'76'0,"0"0"-60"0,-4 0-16 0,4-8 0 15,0-4 109-15,0 0 19 0,0 5 4 0,4-1 1 16,-4 0-49-16,9 4-9 0,-9 4-3 0,0 0 0 16,0 0-15-16,0 0-3 0,0 0-1 0,0 0 0 15,0 0-14-15,0 16-3 0,0-5-1 0,0 13 0 16,-9 3 2-16,5 8 1 0,-5 0 0 0,-4 8 0 16,4 0-13-16,0 0-2 0,-4 4-1 0,5 0 0 15,-10 3 16-15,5 1 3 0,-5-4 1 0,1 7 0 16,-5-7-10-16,4 0-1 0,5-4-1 0,-4 0 0 15,3 0-6-15,-3-4-2 0,8-4 0 0,0 0 0 0,0-8-22 16,1 0 0-16,3-7 0 0,1-1 0 0,0 1 0 0,-1-8-8 16,1-1 8-16,4 1-12 15,0-12-105-15,0 0-22 0,0 0-4 0,9 0-1 0</inkml:trace>
          <inkml:trace contextRef="#ctx0" brushRef="#br0" timeOffset="75153.8474">-1490 5023 1177 0,'0'0'25'0,"0"0"6"0,0 0 1 0,0 0 2 0,0 0-34 0,0 0 0 16,-9-8 0-16,9 0 0 0,0 8 77 0,0-4 9 15,0 4 2-15,0 0 0 0,0-8-4 0,0 8-1 16,0 0 0-16,0 0 0 0,4-8-55 0,-4 8-12 16,0 0-1-16,9-3-1 0,4-5 11 0,-4 8 3 15,0-4 0-15,4 0 0 0,4 0-8 0,-8-4 0 16,4 4-1-16,1 0 0 0,3 1 7 0,-4-5 2 16,5 0 0-16,-1 4 0 0,1 4 9 0,4 0 3 0,0-4 0 15,4 4 0-15,9 0-12 0,-9-4-1 0,14 0-1 0,4 4 0 16,-5 0-18-16,5 4-8 0,9-4 0 15,4 0 8-15,0 0 0 0,0 0-8 0,4-4 12 0,-12-3-4 16,3 3-8-16,-3 0 0 0,-6-4 9 0,1-4-9 16,0 4 0-16,-4-3 8 0,4-5-8 0,-14 4 0 15,1 1 0-15,-5 3-12 0,-4-4 2 0,5 4 0 16,-6 1 10-16,1-1 0 0,0 0 0 0,9 0 0 16,-22 0-40-16,8 1-7 15,-3 3-1-15,-1 4-624 0,-13 0-126 0</inkml:trace>
          <inkml:trace contextRef="#ctx0" brushRef="#br0" timeOffset="76757.7393">383 4488 727 0,'18'-11'32'0,"-18"11"7"0,0 0-31 0,4-12-8 16,0 0 0-16,5 0 0 0,-9 1 96 0,9-1 19 16,-9 0 3-16,0 5 1 0,0 7-38 0,0 0-7 15,0-8-2-15,0 8 0 0,0 0-14 0,0 0-3 16,0 0-1-16,-13 8 0 0,13-8-2 0,-5 7 0 0,-3 1 0 0,3 4 0 16,-4 0-17-16,1-1-4 15,8 5-1-15,-5-1 0 0,5 5-15 0,-4 3-3 0,4 9-1 0,-5-1 0 16,5 4 14-16,0 8 3 0,0 4 1 0,-4 3 0 15,0 1-2-15,-5 7-1 0,0 1 0 16,0 11 0-16,-4 0 16 0,0 1 3 0,0-5 1 16,0-4 0-16,-9 1-12 0,4-5-2 0,9-3-1 0,-4-5 0 15,0 5-11-15,0-8-3 0,4 0 0 0,-4-4 0 16,9-4-7-16,-5-4-2 0,0 0 0 0,0-8 0 16,5 0-8-16,0-11 12 0,-1-4-12 0,5-1 12 15,-4 1-4-15,4-4-8 0,0-8 12 0,0 0-4 16,-5-8 0-16,5 0-8 0,0-7 12 0,0-5-4 15,0-3-8-15,5-5 0 0,4-3 0 0,-5 0 8 0,5-4-8 16,-1 0 0-16,1 0-12 0,4 0 12 0,1 3-10 0,3-3 10 16,-4 0 0-16,9 0-9 0,-4 4 9 0,4 4 0 15,0-1-9-15,-5 5 9 0,5 0 0 0,0 3-9 16,-4 4 9-16,4 1 0 0,-9 3 0 0,0 4 0 16,4 8 0-16,-3 0 0 0,-14 0 0 0,17 8-8 15,-4 8 8-15,0-1 0 0,5 5 0 0,-9 3 0 16,4 1 0-16,0 7 0 0,0 0 0 0,0 0 0 15,5 0 0-15,-5 5 0 0,5-5 0 0,4 4-8 16,-9-4 8-16,4 0 0 0,1-3 0 0,-1-5 0 16,1-4 0-16,0 1 0 0,-5-1 0 0,0-3 8 15,9 0-8-15,-9-9 0 0,-4-3 8 0,-1-4-8 16,10 0 0-16,0 0 9 0,-5 0-9 0,9-7 12 16,-5-1-12-16,5-4 12 0,-4-7-12 0,4 3 8 15,0-7-8-15,-5-5 8 0,9 1-8 0,-4 0 8 0,0-8-8 16,0 3 8-16,5 1-8 0,-1 0 0 0,-4-4 0 15,0 4 0-15,0-1 0 0,0-3 0 0,-5 0 8 0,-4 0-8 16,5 0 0-16,-9 4 0 0,-1 0 0 0,-3 7 0 16,-1 1 0-16,1-1 0 0,-10 1 0 0,1 4 0 15,-1 7 0-15,-8 0 0 0,0 0 0 0,0 1 0 16,-5 3-13-16,-4 4 5 0,5 4 8 0,-5 0-13 16,-4 0 13-16,4 4 0 0,0 4-10 0,0 0 10 0,-4 3 0 0,4 9 0 15,4 3 0-15,5 1 0 16,-5 3 0-16,1 0 0 0,4 8 0 0,4 0 0 0,0 0 0 15,0 4 0-15,1-3 0 0,8 3 8 0,0 0 0 16,4 0-8-16,0-4 12 0,1 0-4 0,8 4 24 0,-4-4 5 16,-1-4 1-16,10 0 0 0,0 0-26 0,3-3-4 15,1-1-8-15,5-4 11 0,3 1-11 0,6-5 0 16,-6 1 0-16,10-8-11 16,-1-5-145-16,5-3-30 0</inkml:trace>
        </inkml:traceGroup>
        <inkml:traceGroup>
          <inkml:annotationXML>
            <emma:emma xmlns:emma="http://www.w3.org/2003/04/emma" version="1.0">
              <emma:interpretation id="{2620C676-13D1-40FA-9F8B-B8C2745E9FE6}" emma:medium="tactile" emma:mode="ink">
                <msink:context xmlns:msink="http://schemas.microsoft.com/ink/2010/main" type="inkWord" rotatedBoundingBox="6139,5401 11624,5163 11687,6602 6201,6839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8428.4497">3774 5600 864 0,'0'0'76'0,"0"0"-60"0,0 0-16 0,9-8 0 16,-4 0 136-16,-1 0 25 0,0 1 5 0,1-5 1 15,3 0-54-15,-3 0-10 0,-1-3-3 0,5-1 0 16,0-3-67-16,4-1-13 0,0 1-4 0,0-1 0 0,5 1-16 16,-1-9 0-16,1 1 8 0,-1-4-8 15,1 4 0-15,-5-5 0 0,0 5 8 0,0-4-8 0,-4 4 0 0,0-1 0 16,-5 5 8-16,5 3-8 0,-4 1 8 0,-1-1-8 16,-8 1 9-16,-1 3-9 0,1 5 22 0,-5-1-2 15,-4 0 0-15,0 1 0 0,0 3-2 0,-5 0-1 16,0 4 0-16,1 0 0 0,-1 0-17 0,-4 4 0 15,5 8 0-15,-1-4 0 0,5 0 0 0,0 0 0 16,0 7 0-16,-5 5 0 0,5 4 0 0,-4-1 8 16,3 1-8-16,1 7 0 0,0-4 16 0,0 12-4 15,9-3-1-15,-1 3 0 0,1 4 25 0,8-4 4 16,1-4 2-16,-1 4 0 0,5 0-20 0,4-4-4 16,-4 1-1-16,4-5 0 0,0 0-5 0,-4 0 0 15,0-3-1-15,-1 3 0 0,5-11-11 0,5-1 0 16,-9-3-12-16,4 0 12 15,0-4-128-15,0-5-19 0,9-3-3 0</inkml:trace>
          <inkml:trace contextRef="#ctx0" brushRef="#br0" timeOffset="78797.9051">4182 5163 1486 0,'0'0'66'0,"0"0"14"15,0 0-64-15,0 0-16 0,0 0 0 0,0 0 0 16,14 4 88-16,-6 0 14 0,1 4 3 0,0-1 1 16,0 5-32-16,-1 4-6 0,1 3-2 0,0-3 0 15,-9 3-19-15,4 1-4 0,5 3-1 0,-5 1 0 0,1-1-25 0,-1-4-5 16,1 9 0-16,-1-5-1 0,5-3 9 0,-5-1 1 16,-4 1 1-16,5-5 0 0,3 1 0 0,-8-4 0 15,5-1 0-15,-5-3 0 0,9 0-3 0,-9-8-1 16,0 0 0-16,0 0 0 0,0 8 1 0,0-8 0 15,0 0 0-15,0 0 0 0,0 0 1 0,0 0 0 16,4-12 0-16,-4 0 0 0,0 4-4 0,0-3 0 16,0-9 0-16,0 1 0 0,0-5-2 0,4 1-1 15,1-4 0-15,3-5 0 0,6 5-13 0,3-4 11 16,-4-4-11-16,0 0 10 0,5 4-10 0,4 7 0 16,0-3 0-16,4 3 0 0,-4 1 0 0,0 0-9 15,-4-1 9-15,4 9-10 16,-5-1-34-16,-4 4-6 0,0 1-2 0,-4 3-1123 0</inkml:trace>
          <inkml:trace contextRef="#ctx0" brushRef="#br0" timeOffset="79085.9359">4919 4859 1566 0,'0'0'34'0,"0"0"7"0,0 0 2 0,0 0 1 16,0 0-35-16,0 0-9 0,5-8 0 0,-1 0 0 0,-4 8 72 0,13-4 13 15,-4 0 3-15,9 0 0 0,4-3-18 0,0 3-3 16,4 0-1-16,0-4 0 0,1 4-16 0,3-4-3 16,1 4-1-16,4-7 0 0,5 3-14 0,-5 4-4 15,-5-4 0-15,5 0 0 0,-4 1-15 0,-5-1-3 16,1 4-1-16,-5-4 0 0,-5 4-17 0,1-4-4 15,-1 1-1-15,-3-1 0 16,-1 4-31-16,0-4-7 0,-9-4-1 0,1 5-620 16,-1-5-124-16</inkml:trace>
          <inkml:trace contextRef="#ctx0" brushRef="#br0" timeOffset="79305.5677">5332 4305 1450 0,'0'0'64'0,"0"0"14"0,0 0-62 0,0 0-16 15,0-8 0-15,0 8 0 0,0 0 116 0,0 0 20 0,0 12 4 0,0 7 0 16,-5 5-61-16,1 7-13 0,0 4-2 0,-5 12-1 16,-4 0 1-16,4 3 1 0,-9 9 0 0,5 7 0 15,-9-7-19-15,9 7-4 0,4-4-1 0,-4 9 0 16,0-1-15-16,4-4-3 0,5-4-1 0,-1 1 0 16,1-5-22-16,4-3 0 0,0 0 0 0,0-5 0 15,0-7-21 1,0-4-9-16,4-4-2 0,5-4 0 0,-4-3-179 15,3-9-36-15,10 9-7 0,-18-28-2 0</inkml:trace>
          <inkml:trace contextRef="#ctx0" brushRef="#br0" timeOffset="77979.5347">2528 5354 1263 0,'0'0'56'0,"0"0"12"0,0 0-55 0,0-8-13 15,0 0 0-15,0-3 0 0,5 3 80 0,-1-4 12 16,1 1 4-16,-1-1 0 0,9 0-29 0,0-11-6 16,0-5-1-16,1 5 0 0,7 0-10 0,-3-1-2 15,-5 5-1-15,9-1 0 0,-9-3-19 0,5 3-4 16,-5 1-1-16,5 3 0 0,-1 5-11 0,-4-1-3 15,0 0 0-15,1 4 0 0,-10-3-9 0,5 3 0 16,0 8 0-16,-1 0 0 0,-3 4 0 0,-1 0 0 0,0 3 0 0,5 5 0 16,-9 0 0-16,5 0 0 0,-1 3 0 0,0 5 0 15,1 7 0-15,-1 0 0 0,1 4 0 0,-1 5 0 16,-4 6 0-16,0-10 0 0,0 7-9 0,-4 0 9 16,-1 0 0-16,1 0 0 0,-1 4 0 0,1-4 0 15,0 0 0-15,-1 11 0 0,1-7 0 0,-1-4 0 16,1-4 0-16,4-7 8 0,-4-5-8 0,4 0 0 15,4-3 23-15,0-1-2 0,-4-7 0 0,5 0 0 16,-5-12 0-16,4 8 0 0,5-5 0 0,0-3 0 16,4-3 4-16,0-1 1 0,0-4 0 0,0 0 0 15,1-8 1-15,3 5 0 0,1-1 0 0,8-7 0 0,-4-1-7 16,0-3-2-16,0-1 0 0,4-3 0 0,-8 0 3 16,4-1 1-16,-5 1 0 0,1 0 0 0,-1-1 8 0,5-7 2 15,-9 0 0-15,5 0 0 0,-1 4-16 0,-3 0-2 16,-1 0-1-16,4-5 0 0,-3-3-13 0,3-3 0 15,5-1 0-15,-4 4 0 0,-1-4 0 0,5-8 0 16,0 12 0-16,-4 4 0 0,-1 8-12 0,-4 7-3 16,0 5 0-16,1 7 0 15,-6-4-119-15,1 12-24 0,0 8-5 0</inkml:trace>
          <inkml:trace contextRef="#ctx0" brushRef="#br0" timeOffset="79844.8282">5705 5264 2098 0,'17'-7'46'0,"-17"7"10"0,9-4 1 0,4-4 3 0,9-4-48 0,-4 4-12 15,-1-3 0-15,5-1 0 0,-4 0 45 0,-1 1 7 16,5 3 2-16,0-4 0 0,-4 0-35 0,-1-3-7 16,-4 3-2-16,5 0 0 0,-5-7-10 0,0-1 0 15,-4 1 0-15,4-1 0 0,-8 5 0 0,3-5 8 16,-3 5-8-16,4-1 8 0,-5 4-8 0,0 1 0 16,-4-1 0-16,5 0 0 0,-5 1 0 0,-5 3 13 15,5 4-3-15,0 4-1 0,-8-4-9 0,-6 8 0 16,1-4 0-16,-4 8 0 0,-5-1 0 0,0 5 0 15,-5 4 8-15,10-1-8 0,-5 5 12 0,4 3-2 16,-3 1-1-16,-1-1 0 0,4 4-9 0,0 1 0 16,1-1 0-16,4 4 0 0,4 0 0 0,0-3 0 0,5-1 0 15,-1 0 0-15,1 1 11 0,4-5 0 0,4-4 0 16,5 1 0-16,-4-1 8 0,-1-7 1 0,9 0 1 0,0-4 0 16,-4-1-7-16,0 1-2 0,-9-8 0 0,13-4 0 15,5 0 23-15,-1-3 4 0,1-1 1 0,4-4 0 16,4-3-26-16,0-5-5 0,5 1-1 0,0-5 0 15,-5 1-8-15,9-8 0 0,-4-1 9 0,4-3-9 16,-4 4 0-16,4-4 9 0,-5 4-9 0,-3 0 0 16,-1 7 10-16,0 5-10 0,-4 3 8 0,0 8-8 15,-4 0 23-15,-1 5-1 0,1 6 0 0,-1 5 0 16,-3 0-14-16,3 4-8 0,-8-4 10 0,4 11-10 0,5 1 18 0,-1 7-2 16,-4-4-1-16,9 5 0 0,0-5-6 15,0 0-1-15,0 1 0 0,4-1 0 0,1-3 27 0,-5-1 5 16,0-3 0-16,0-1 1 15,-5 1-84-15,1-4-17 0,-1-1-3 0,-4 1-1 16,5 0 0-16,-5-4-1 0,0 3 0 0,-4-3 0 16,0 0-138-16,0-4-27 0,-9-4-6 0,13 8 0 0</inkml:trace>
          <inkml:trace contextRef="#ctx0" brushRef="#br0" timeOffset="-1.65813E8">5788 4519 1267 0,'0'0'112'0,"0"0"-89"0,0 0-23 0,0 0 0 16,0 0 36-16,0 0 2 0,0 0 1 0,4 4-438 15,1 4-87-15</inkml:trace>
          <inkml:trace contextRef="#ctx0" brushRef="#br0" timeOffset="80168.3095">7188 4675 1728 0,'0'0'38'0,"0"0"8"0,0 0 2 0,0 0 0 0,0 0-39 0,0 0-9 0,0 0 0 0,0 0 0 15,0 0 53-15,0 0 9 0,-9 8 2 0,-9 4 0 16,1 0 0-16,-1 7 0 0,1-3 0 0,-5 7 0 15,4 4 0-15,1 5 0 0,-1 3 0 0,-4 4 0 16,5 0 0-16,-1 0 0 0,-4 0 0 0,0 4 0 16,5 0-52-16,-1-4-12 0,-4 0 0 0,0-4 0 15,0 4 40-15,-4-4 6 0,0 0 1 0,-9 0 0 16,4-4-35-16,0-4-12 0,-4 1 9 0,4 3-9 16,5-12-12-16,0-3-8 0,4-4-2 0,9-1 0 15,-1 1-83-15,10-4-17 0,4-8-3 0,0 0-615 16,18-4-124-16</inkml:trace>
          <inkml:trace contextRef="#ctx0" brushRef="#br0" timeOffset="80711.6773">7499 5143 1803 0,'0'0'40'0,"0"0"8"0,0 0 1 0,13 0 2 0,-4-3-41 0,9-1-10 16,-1 0 0-16,1 0 0 0,-1 0 88 0,10 4 15 15,-5 0 3-15,8 0 1 0,1-8-35 0,0 4-6 16,-1 0-2-16,-3 0 0 0,-1 4-51 0,-4-3-13 15,9-1 0-15,-5 0 0 16,5 4-48-16,-5 0-13 0,5 0-3 0,-1-4-947 0</inkml:trace>
        </inkml:traceGroup>
        <inkml:traceGroup>
          <inkml:annotationXML>
            <emma:emma xmlns:emma="http://www.w3.org/2003/04/emma" version="1.0">
              <emma:interpretation id="{49EA066B-95B3-41E7-803E-87ECD94140C1}" emma:medium="tactile" emma:mode="ink">
                <msink:context xmlns:msink="http://schemas.microsoft.com/ink/2010/main" type="inkWord" rotatedBoundingBox="12770,5329 16410,5171 16455,6213 12815,6370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82175.2971">10333 4851 1566 0,'0'0'69'0,"0"0"15"0,0 0-68 0,0 0-16 0,0 0 0 0,0 0 0 15,0 0-12-15,0 0-5 0,5-4-2 0,-5 4 0 16,0-8 56-16,0 8 11 0,0 0 3 0,0 0 0 15,-9-8 1-15,5 8 0 0,-10 0 0 0,1 4 0 16,0 0-22-16,-4 8-4 0,-1 0-1 0,0 3 0 16,1 5 31-16,-5 7 7 0,4 0 1 0,1 1 0 15,-1-1-52-15,5 4-12 0,0 0 0 0,4 4 0 16,0-3 0-16,5-1 0 0,0 4 0 0,4-8 0 16,4-3 0-16,0-5 0 0,1 1 0 0,-1-5 0 15,9-3 0-15,0 0 0 0,-4-5 0 0,9-3 0 16,-1 0 15-16,5-8 0 0,0 0 0 0,0-7 0 0,0-1-15 15,4 0 0-15,5-7 0 0,0-5 0 0,-5-3 9 0,1 0-1 16,3-4 0-16,-3-1 0 0,-1-7 7 0,-9 4 1 16,1-8 0-16,-5 8 0 0,-4 0-7 0,0 4-1 15,-1 8 0-15,-3-1 0 0,-5 5 16 0,0 3 4 16,4 4 0-16,-4 1 0 0,-9 3-12 0,-4 0-3 16,0 4 0-16,-4 4 0 0,-1 0-13 0,0 4 8 15,-3 0-8-15,-1 4 0 16,0 4-70-16,0-1-20 0,-5 1-4 0,1 7-930 15</inkml:trace>
          <inkml:trace contextRef="#ctx0" brushRef="#br0" timeOffset="81771.3885">9662 4496 518 0,'18'-12'46'0,"-18"12"-37"0,0-11-9 0,4 3 0 16,-4-4 81-16,0 4 15 0,0 1 2 0,0-5 1 16,-4-4-40-16,4 5-8 0,-9 3-2 0,4-4 0 15,1 0-1-15,0 1-1 0,-5-1 0 0,-4 8 0 16,0-4 13-16,-1 4 4 0,-3 4 0 0,-1 4 0 16,-8-4-16-16,0 8-4 0,4 0 0 0,-5 4 0 15,-3 3 13-15,-1 9 3 0,0-1 0 0,1 12 0 16,-1 0-22-16,-4 4-4 0,4 0-1 0,0 4 0 15,9 0 8-15,-4 4 2 0,9-4 0 0,8-8 0 16,4 4 6-16,1-4 2 0,8 4 0 0,1-4 0 0,4 0-31 16,-5 0-7-16,5-4-1 0,4 12 0 0,4-8-12 15,5-3 9-15,5-1-9 0,-5-4 8 0,0-7-8 16,4-5 0-16,-4 1 0 0,4-1 0 16,-4-7-133-16,4-4-32 0,-4 0-7 0,0 0 0 15</inkml:trace>
          <inkml:trace contextRef="#ctx0" brushRef="#br0" timeOffset="82627.9519">10812 4812 1612 0,'0'0'72'16,"4"-12"14"-16,-4 4-69 0,4-7-17 0,5 3 0 0,-5 0 0 15,5 9 108-15,-4-5 19 0,3 0 3 0,1 4 1 16,0 0-63-16,0 0-13 0,-1 0-3 0,-8 4 0 0,14 8-29 0,-6 4-7 15,1 0 0-15,0 7-1 0,0 1-15 16,4 7 8-16,-9 4-8 0,9 0 0 0,-4 4 22 0,-4-3-2 16,3 7 0-16,-3-4 0 0,-1-4 1 0,1 0 0 15,-1 4 0-15,-4-8 0 0,4-3-6 0,-4-1-2 16,5-3 0-16,-1-5 0 0,-4-3 0 0,5 0 0 16,-1-1 0-16,5-7 0 0,-9-4 1 0,8 4 0 15,1-4 0-15,4-4 0 0,-4 0 12 0,4-11 2 16,0-1 1-16,5-7 0 0,0 3 10 0,-5-7 1 15,0 0 1-15,4-4 0 0,1-1-33 0,0-7-8 16,3-4 0-16,1 4 0 0,0 4 12 0,0 4 0 16,0 0 0-16,0 4 0 0,0 3-12 0,4 1-14 15,-4 3 3-15,0 5 1 16,0-1-73-16,0 1-14 0,-4 3-3 0,4 4-695 16,-5-4-138-16</inkml:trace>
          <inkml:trace contextRef="#ctx0" brushRef="#br0" timeOffset="83185.4549">11654 5038 1954 0,'0'0'87'0,"0"0"17"0,9-4-83 0,4 0-21 0,0 0 0 0,5 1 0 16,3-1 56-16,6 0 8 0,-1-8 0 0,0 4 1 15,1-3-52-15,-1 3-13 0,0-4 0 0,5-4 0 16,-5 1 0-16,1-1 0 0,-5-3 0 0,0 3 0 15,-5-3 0-15,-4-1 0 0,-4 1 0 0,0-1 0 0,0-3 33 16,-9 3 4-16,0-3 1 0,-5 7 0 0,1-3-18 0,-5 3-3 16,-4-3-1-16,0 7 0 0,0 0-5 0,-1 4-2 15,6 5 0-15,-10-1 0 0,1 4-9 0,-1 0 0 16,5 4 0-16,0-1 0 0,-5 1 0 0,1 4 0 16,-1 0 0-16,5 4 0 0,-5-1 0 0,1 1 0 15,4 4 0-15,-5-5 0 0,5 1 0 0,4 0 0 16,-4 3 0-16,4 5 0 0,5 3 0 0,-5-3 0 15,5 7 0-15,-1 4 0 0,1-3 0 0,4 7 0 16,4 0 0-16,1 0 0 0,-1-4 0 0,5-4 0 16,4 5 0-16,5-5 0 0,-5 0 0 0,9-3 0 15,-5-5 0-15,10-3 0 0,-10-5 0 0,1-7 0 16,-1 0 0-16,5-8 0 0,0 0 56 0,0-7 7 16,0-1 1-16,4-8 0 0,-4 1-20 0,5-4-4 15,3-5-1-15,1 1 0 0,-5-8-10 0,5 0-1 16,4-4-1-16,5 0 0 0,-5 0-27 0,4 0 0 0,-4 8 0 15,5-5 0-15,4 13 0 0,-14 0 0 0,1 3 11 16,-5 8-11-16,-4 5 0 0,5 7 8 0,-10 0-8 16,5 4 0-16,-9 3 0 0,0 5 9 0,1 4-9 0,-6-1 8 15,-3 9-8-15,4-1-14 0,-9 0 3 0,4 9 1 16,-4-1 10-16,0 0 0 0,0 0 0 0,-4-3 0 16,4-1 49-16,0-4 12 0,0-3 3 0,4 3 0 15,-4 1-103-15,9-1-20 16,-5-4-4-16,9-3-1 0,0 0-5 15,1-5-2-15,3 1 0 0,5 0-740 0,4-4-148 0</inkml:trace>
        </inkml:traceGroup>
        <inkml:traceGroup>
          <inkml:annotationXML>
            <emma:emma xmlns:emma="http://www.w3.org/2003/04/emma" version="1.0">
              <emma:interpretation id="{9AA83264-CDBC-4EDC-9BE3-7F0076C40F48}" emma:medium="tactile" emma:mode="ink">
                <msink:context xmlns:msink="http://schemas.microsoft.com/ink/2010/main" type="inkWord" rotatedBoundingBox="18808,5151 20962,5057 21011,6199 18857,629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4598.0056">15317 4582 748 0,'0'0'67'0,"0"-12"-54"16,5 4-13-16,-5 1 0 0,-5-5 117 0,5 0 21 16,0-3 4-16,-4 7 1 0,-1 0-36 0,1 0-7 15,-5 0-2-15,5 4 0 0,4 4-18 0,-4-7-3 16,4 7-1-16,0 0 0 0,0 0-26 0,0 0-6 15,-9 0 0-15,9 0-1 0,0 0-27 0,0 0-6 16,-5 4-1-16,1 7 0 0,4 5 1 0,-4 3 0 16,-1 5 0-16,1 3 0 0,-1 4 2 0,-3 0 0 0,8 8 0 15,-5 4 0-15,-3-4-3 0,3 4 0 0,1 0 0 16,-1 8 0-16,5-4 23 0,0-4 5 0,-4-1 1 0,0 1 0 16,-1-8-10-16,5 1-1 0,0-5-1 0,0 0 0 15,0-8-7-15,0-3-2 0,5-1 0 0,-5 1 0 16,4-8-1-16,-4-5 0 0,4 1 0 0,-4-8 0 15,0 0-4-15,0 0-2 0,0 0 0 0,0 0 0 16,0 0 9-16,0 0 1 0,0 0 1 0,0 0 0 16,0 0-21-16,0 0 0 0,-4-8 0 0,8-7 0 15,-4-1 12-15,0 1 7 0,0-1 1 0,0-4 1 16,0-3-21-16,5 0 0 0,-5-5 0 0,0 1 0 0,0 0 0 16,-5-4 0-16,10-1 0 0,-1-3 8 0,-4-4-22 0,9-4-4 15,0 0-1-15,8 1 0 0,1-1 19 0,4 0 0 16,0-8 0-16,4 0 0 0,0-3-14 0,5-1 1 15,0-3 0-15,4 3 0 16,0 8-31-16,0 0-5 0,4 5-2 16,1 3 0-16,-1 11 41 0,-3 5 10 0,7-1 0 0,-7 13 0 0,-6 3 0 0,-3 0 0 15,3 8 0-15,-8 8 0 0,-13 4 0 0,4 3 0 16,5 1 0-16,-5 7 0 0,-4-3 0 0,-5 7 0 16,-4 4 0-16,4-3 0 0,1-1 0 0,-5 4 0 15,-13-4 0-15,-5 8 0 0,1-3 0 0,-10-1 0 16,-8 4 0-16,-4-4 0 0,-5 0 0 0,0 1 0 15,0-5 0-15,0-4 0 16,5-3-53-16,-1-1-9 0,5-7-2 0,4 4 0 16,1-9 0-16,12 5-1 0,1-8 0 0,8 4-545 0,4-8-109 0</inkml:trace>
          <inkml:trace contextRef="#ctx0" brushRef="#br0" timeOffset="85026.0181">16318 4504 1497 0,'17'-12'66'0,"-17"12"14"0,9 0-64 0,-5 0-16 16,-4 0 0-16,13 12 0 0,-4-4 106 0,0 7 18 15,-5 5 3-15,-4-1 1 0,9 1-27 0,-4 3-5 16,-10 4 0-16,1 1-1 0,-5-1-50 0,0-4-9 15,9 1-3-15,-4 3 0 0,-9-3-33 0,4-1 0 16,9-7 0-16,-5 3 0 0,-3 1 34 0,3-1 0 16,1-3 0-16,0 3 0 0,4-7-3 0,-5 0-1 15,1-1 0-15,-1 1 0 0,5-12-30 0,-4 4 0 16,0 4 0-16,4-4 0 0,0-4 0 0,0 0 0 16,0 0 0-16,0 0 0 0,0 0 0 0,0 0 0 15,0 0 0-15,0 0 0 0,0 0 57 0,-5-8 6 16,10-12 1-16,-1 9 0 0,5-1-52 0,0 0-12 15,4-7 0-15,-5 3 0 0,6-3 0 0,-1-1 0 16,0-3-9-16,0-1 9 0,9 1 0 0,-4-4 0 16,-5-5 0-16,0 1 0 0,4-4 0 0,1 0 0 15,0 0 0-15,-1 0 0 0,-4 4 0 0,0-1 0 0,14 5 0 16,-10 0 10 0,-3 3-60-16,7 5-12 0,10 3-2 0,4 5-1 15,-4-1-152-15,-5 4-31 0,31-8-5 0,-8 9-2 0</inkml:trace>
          <inkml:trace contextRef="#ctx0" brushRef="#br0" timeOffset="85433.557">17068 4465 1728 0,'0'0'153'0,"9"-8"-122"16,-1 4-31-16,-8 4 0 0,0 0 56 0,0 0 6 15,9 0 1-15,-9 0 0 0,0 0-33 0,0 0-6 16,-4 12-2-16,-1 3 0 0,-8 1-10 0,4 4-1 15,-8-1-1-15,4 4 0 0,0 1 0 0,-5-1 0 16,0 1 0-16,1 3 0 0,4-4-10 0,0 1 12 16,-1-1-12-16,1-7 12 0,4 3-4 0,5-3 0 15,4-1 0-15,0-3 0 0,4 0 1 0,1 0 0 16,8-5 0-16,-4-3 0 0,4 0-9 0,4-4 0 16,5-4 0-16,9 0 0 0,4 0 0 0,0-3 0 15,0-5 0-15,5 0 0 0,-1-3 0 0,-4-1 0 16,-13-3 0-16,0-1 0 0,0 1 53 0,-4-5 9 15,-5 5 2-15,-9-1 0 0,-8 5-41 0,4-5-8 16,-4 4-2-16,-5 1 0 0,-13 3 22 0,4 0 4 16,10 1 1-16,-10 7 0 0,-8-4-24 0,-1 8-4 15,1 4 0-15,0 0-1 16,-1 0-35-16,-3 7-6 0,-10 1-2 0,5 0-733 0,4 3-147 16</inkml:trace>
        </inkml:traceGroup>
        <inkml:traceGroup>
          <inkml:annotationXML>
            <emma:emma xmlns:emma="http://www.w3.org/2003/04/emma" version="1.0">
              <emma:interpretation id="{2B2F0795-D7BA-4DA2-8725-30B15B6076DC}" emma:medium="tactile" emma:mode="ink">
                <msink:context xmlns:msink="http://schemas.microsoft.com/ink/2010/main" type="inkWord" rotatedBoundingBox="21455,4762 24694,4622 24743,5745 21504,5886"/>
              </emma:interpretation>
            </emma:emma>
          </inkml:annotationXML>
          <inkml:trace contextRef="#ctx0" brushRef="#br0" timeOffset="85928.811">17954 3775 2196 0,'0'0'48'0,"0"0"11"0,0 0 1 0,0 0 1 0,0 0-49 0,13 4-12 0,-4-4 0 0,0 7 0 0,4 1 52 0,0 8 8 16,-4-5 2-16,0 9 0 0,-5 7-30 0,5 4-5 15,-5 1-2-15,-4 7 0 0,-4 4 11 0,-5-5 3 16,0 9 0-16,0 0 0 0,1 4-31 0,-6-4-8 16,1 7 0-16,0 1 0 0,4-8 45 0,-4-1 8 15,0-3 2-15,4-4 0 0,-4-4-37 0,4-3-7 16,-4-5-2-16,0-4 0 0,4 1 8 0,5-9 2 15,-5 1 0-15,5-4 0 0,-1-5-31 0,5-7-5 16,0 0-2-16,0 0 0 0,0 0 39 0,0 0 8 16,0 0 2-16,0 0 0 0,0 0-17 0,0 0-3 15,0 0-1-15,9-7 0 0,0-9-9 0,0 4 0 0,4-3 0 16,4-1 0-16,1 0 0 0,-1-3 0 0,1 3 0 16,4 1 0-16,9-5 0 0,-5 5-14 0,5-1 3 0,-5 4 1 31,-4 5-15-31,0-1-3 0,-5 4-1 0,1 0 0 0,-5 0 29 0,0 0 0 0,0 0 13 0,-4 8-4 15,-9-4-9-15,9 4 0 0,-9-4 0 0,4 12 0 16,-4-12 0-16,0 11 0 0,0 1 0 0,0 4 0 16,-4-5 0-16,0 1 0 0,-10 0 8 0,6-4-8 15,-5 3 10-15,-1 1-10 0,-3-4 12 0,-1 4-12 16,-8-1 10-16,0 1-10 0,-1 0 8 0,1 3-8 0,0-3-12 16,-1-4-7-16,5 3-1 0,0-3-1 15,5 0-60-15,4 0-12 0,0 0-3 0,-1-4 0 16,1-4-135-16,4-4-27 0</inkml:trace>
          <inkml:trace contextRef="#ctx0" brushRef="#br0" timeOffset="86199.7397">18717 3864 2070 0,'27'-23'92'0,"-19"15"18"0,6 0-88 0,-6 1-22 16,6-1 0-16,-6 4 0 0,6 0 81 0,-14 4 12 16,8 0 3-16,1 8 0 0,0 3-39 0,-5 5-7 15,1 4-2-15,-1 3 0 0,-4 8-24 0,4 4-6 16,-8 4-1-16,0 4 0 0,-5-4 16 0,0 4 3 0,0 0 1 0,-4 0 0 16,0 4-9-16,0-5-1 0,-5 1-1 0,1 0 0 15,4 4-26-15,-5-8 0 0,5 0 8 0,-5 0-8 16,5-4 0-16,4 0-12 0,-4-4 2 0,4 1 1 31,1-9-191-31,3-3-37 0,-8-1-8 0,4-3-2 0</inkml:trace>
          <inkml:trace contextRef="#ctx0" brushRef="#br0" timeOffset="86550.1818">18959 4555 2188 0,'0'0'48'0,"0"0"11"0,0 0 1 0,13 0 1 0,4 3-49 0,1-3-12 16,-1-3 0-16,5-1 0 0,5 4 0 0,-5-8 0 16,4-4 0-16,0 4 0 0,5-3 0 0,-9-1 0 15,-4 0 0-15,-1-3 0 0,5 3 54 0,-4-4 8 16,8-7 2-16,-9 3 0 0,5-7-52 0,0 0-12 16,-4 3 0-16,4-3 0 0,-5 0 45 0,-3-4 7 15,-1 3 0-15,0 1 1 0,-4 0-34 0,4 3-7 16,-13 5-2-16,4 3 0 0,1 8-10 0,-5-3 0 15,-9 7 0-15,4 0 0 0,-8 8 0 0,-4 0 0 16,-5 4 0-16,-5 7 0 0,1 5 0 0,0 7 0 16,8-4 0-16,-4 9 0 0,0 3 0 0,0 4-9 15,5 4 0-15,4 3 0 0,0-7 9 0,4 4 12 16,0 0-2-16,9 4-1 0,0-8-9 0,0-4 0 16,4-4 0-16,5 0 0 0,4 1-13 0,0-9-5 15,5 0-1-15,0-3 0 16,-5-1-174-16,4-11-35 0,27 8-8 0,-4-12 0 0</inkml:trace>
          <inkml:trace contextRef="#ctx0" brushRef="#br0" timeOffset="87211.5361">20042 4254 1958 0,'0'0'87'0,"9"-8"17"15,0 5-83-15,4-1-21 0,-4 0 0 0,4 4 0 0,0 8 56 0,-4-8 6 16,-9 0 2-16,13 7 0 0,0 5-14 0,-4 0-2 15,-5-1-1-15,-4 5 0 0,5 7-27 0,-5-3-6 16,0-1-1-16,-5 5 0 0,-3 3 9 0,-1 0 2 16,4 1 0-16,-3-5 0 0,-1-3-5 0,0-1-1 15,-4 1 0-15,9-1 0 0,-5-7-6 0,4 0-2 16,-3-1 0-16,3-3 0 0,5-8 5 0,0 0 1 16,0 0 0-16,0 0 0 0,0 0 20 0,0 0 5 15,0 0 1-15,5-4 0 0,3-8-18 0,6 1-4 16,-1-9-1-16,4 1 0 0,-4-9-10 0,9 1-1 15,0-8-8-15,5 4 12 0,-5-4-12 0,4 0 0 16,-4 0 0-16,4-4-10 0,5 11 10 0,-5-3 0 16,-4 8 0-16,4-1 0 0,-4 13 0 0,0 3 9 0,-13 4-1 0,4 4-8 0,-4 8 0 15,0 7 0 1,-5 5-10-16,1 7 10 0,-10 0 0 0,1 5 0 16,4 3 0-16,0 0 0 0,-5 0 0 0,5-4 0 15,0 8 0-15,0-8 0 0,0-3 0 0,0-5 0 0,0 0 0 0,0-3 0 16,9-5 0-16,-9-3 8 0,5 0-8 0,-5-12 12 15,0 0-4-15,0 0-8 0,0 0 12 0,0 0-4 16,0 0 8-16,8-8 0 0,-3-4 1 0,-1-7 0 16,1 3-2-16,3-3-1 0,1-5 0 0,4-3 0 15,5-4-14-15,-1 0 0 0,14-4 8 0,0-1-8 16,8 5 0-16,-4 4 0 0,5-4 0 0,-5 11 0 16,0 1 11-16,-4 7 5 0,-5 0 2 0,-4 8 0 15,0 8-31-15,-4 4-7 0,-1 4 0 0,-4 7-1 16,-4 1 21-16,0 3 0 0,-5 8 0 0,1-3 0 15,-5-1 0-15,0 0 0 0,4 5 0 0,0-5 0 16,-4 4 0-16,5-4 0 0,-5 5 0 0,8-5 0 16,-8 0-36-16,5-3-7 0,-1-1-1 0,1-4 0 15,3 1-67-15,1-1-13 0,0 1-4 0,0-4-648 16,4-1-131-16</inkml:trace>
        </inkml:traceGroup>
        <inkml:traceGroup>
          <inkml:annotationXML>
            <emma:emma xmlns:emma="http://www.w3.org/2003/04/emma" version="1.0">
              <emma:interpretation id="{0CCF554A-0BE2-4DD7-A559-2DC5CEF144E0}" emma:medium="tactile" emma:mode="ink">
                <msink:context xmlns:msink="http://schemas.microsoft.com/ink/2010/main" type="inkWord" rotatedBoundingBox="25832,5175 26172,5161 26201,5817 25861,5832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7929.5401">22188 4363 172 0,'0'0'8'0,"4"-11"1"16,5 3-9-16,-9-4 0 0,9 1 0 0,-9 3 0 15,0 8 276-15,4-16 54 0,0 4 10 0,1 1 3 16,-5-5-154-16,0 1-30 0,9 7-7 0,-9-4 0 0,0 12-18 0,4-8-3 16,0-3-1-16,-4 11 0 0,5-4-53 0,-5 4-10 15,0-8-3-15,0 8 0 0,9 0-51 0,-1 0-13 16,-8 0 0-16,0 0 0 0,0 0 0 0,0 0 0 16,0 0 0-16,0 0 0 0,0 0 0 0,5 4 0 15,3 4 0-15,-3 3 0 16,-5 1-104-16,4 4-23 0,-4 3-5 0,5 1-912 0</inkml:trace>
          <inkml:trace contextRef="#ctx0" brushRef="#br0" timeOffset="88467.6003">22411 4824 1346 0,'0'0'29'0,"0"0"7"0,0 0 0 0,0 0 3 0,0 0-31 0,0 0-8 0,0 0 0 0,14 4 0 15,-14-4 124-15,0 0 23 0,0 0 5 0,0 0 0 16,0 0-56-16,0 0-12 0,0 0-3 0,0 0 0 16,-5 3-19-16,-4 5-4 0,9-8-1 0,0 0 0 15,-4 4-40-15,4-4-8 0,0 0-1 0,0 0-8 16,-9 0 0-16,9 0 0 0,0 0 0 0,0 0 0 15,0 0 32-15,0 0 0 0,0 0 0 0,0 0 0 16,0 0-18-16,0-8-4 0,-4 1-1 0,4-1 0 16,0 0-1-16,0 0-8 0,0-4 12 0,0 5-4 0,0-5 7 15,4 4 1-15,-4 0 0 0,0 4 0 0,0 4-8 16,0 0 0-16,5-7-8 0,-5 7 12 0,0 0-12 0,0 0-8 16,8 4 8-16,6-1-13 0,-6-3 13 0,6 4 0 15,-10 0 12-15,9 4-12 0,-4-4 0 0,0 0 0 16,-9-4 0-16,8 0 0 0,-8 0 0 0,0 0 0 15,0 0-12-15,0 0 12 0,0 0 0 0,0 0 0 16,0 0 0-16,0 0 0 0,0 0 0 0,-8 0 0 16,-5 0 0-16,4 0 0 0,-4 0 0 0,4-4 0 15,-4 4 0-15,8 0 0 0,-4 0 0 0,9 0 0 16,0 0 0-16,0 0 0 0,0 0 0 0,0 0 0 16,0 0 0-16,0 0 0 0,0 0 0 0,9-4 0 15,0 4 0-15,0-4 0 0,0 0 0 0,-1 4 0 16,6 0 0-16,-14 0 0 0,0 0 0 0,13 0 0 15,0 0 0-15,0 4 0 0,-13-4 0 0,9 4 0 16,-9-4 0-16,13 4-788 16,4 4-154-16</inkml:trace>
        </inkml:traceGroup>
      </inkml:traceGroup>
    </inkml:traceGroup>
    <inkml:traceGroup>
      <inkml:annotationXML>
        <emma:emma xmlns:emma="http://www.w3.org/2003/04/emma" version="1.0">
          <emma:interpretation id="{E7839D01-866C-4F23-9A1A-5D49ECE75E69}" emma:medium="tactile" emma:mode="ink">
            <msink:context xmlns:msink="http://schemas.microsoft.com/ink/2010/main" type="paragraph" rotatedBoundingBox="3479,7882 30134,6344 30233,8051 3577,95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5D495E3-1F69-485F-BEDF-F9AEB0B1CF4B}" emma:medium="tactile" emma:mode="ink">
              <msink:context xmlns:msink="http://schemas.microsoft.com/ink/2010/main" type="line" rotatedBoundingBox="3479,7882 30134,6344 30233,8051 3577,9589"/>
            </emma:interpretation>
          </emma:emma>
        </inkml:annotationXML>
        <inkml:traceGroup>
          <inkml:annotationXML>
            <emma:emma xmlns:emma="http://www.w3.org/2003/04/emma" version="1.0">
              <emma:interpretation id="{350FE8E7-A7D7-4986-A502-1F34E1741AAB}" emma:medium="tactile" emma:mode="ink">
                <msink:context xmlns:msink="http://schemas.microsoft.com/ink/2010/main" type="inkWord" rotatedBoundingBox="3503,8297 6991,8096 7065,9388 3577,9589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1743.8585">1581 7745 633 0,'8'-8'56'0,"-3"0"-44"15,-1-4-12-15,1 1 0 0,-1 3 61 0,0-4 11 16,1 4 1-16,-5 1 1 0,0 3-10 0,-5 0-1 16,1 0-1-16,-5 4 0 0,0-4-6 0,1 4-2 15,-1 0 0-15,-4 4 0 0,0-4-7 0,-1 4-2 0,1 0 0 0,-4 3 0 16,4 1-4-16,-1 4-1 0,-3 0 0 16,-1 7 0-16,1 1-10 0,4-1-2 0,-5 12-1 15,1 4 0-15,3 1 5 0,1-1 2 0,-4 4 0 0,8 3 0 16,-4 1 4-16,-5 0 1 0,5 0 0 0,-5 0 0 15,1 0-7-15,4-4 0 0,0-4-1 0,4 4 0 16,0-4-15-16,0 0-4 0,5-4 0 0,-1-3 0 16,5-5-12-16,0-3 0 0,5-5 8 0,-1 1-8 15,5-8 0-15,9-1 8 0,-1-3-8 0,1-4 0 16,4-4 8-16,4 1-8 0,-4-9 0 0,9 0 0 16,-5-3 8-16,0-5-8 0,1-3 0 0,3-5 0 15,-8 1 8-15,5 0-8 0,-6-4 0 0,6-5 9 0,-10-3 10 16,5 0 1-16,-4 0 1 0,-1-3 0 0,1-5-21 15,-9 0 0-15,4 0 0 0,-9-4 0 0,5 9-10 16,-5-1 0-16,-4 8 0 0,-4-4 0 0,0 7 18 0,-5 5 3 16,4 4 1-16,-3 7 0 15,-5 4-32-15,-1 5-7 0,1 7-1 0,-4 4 0 16,-5 7-112-16,0 1-22 0,-5 7-5 0</inkml:trace>
          <inkml:trace contextRef="#ctx0" brushRef="#br0" timeOffset="91023.1199">-122 7620 831 0,'0'-12'36'0,"5"4"9"0,-5-3-36 0,4-1-9 0,5-4 0 0,-5 5 0 16,10-5 98-16,-6 4 18 0,1-3 3 0,9-1 1 16,-5 1-23-16,4-1-4 0,5-7-1 0,0 3 0 15,0 4-27-15,0-3-5 0,9 3-2 0,-9 1 0 16,-5 3-27-16,10 0-6 0,3 1-1 0,-3-1 0 15,-1 8-24-15,0-4 8 0,1 8-8 0,-5 0 0 16,4 0 8-16,0 4-8 0,-4 0 8 0,9 8-8 16,4-1 0-16,4 5 0 0,-8 0 0 0,13 3 0 15,-13-3 0-15,4 3 0 0,-4 5 0 0,4-5 0 16,-5 1 0-16,1-1 10 0,0 1-2 0,-9 3-8 16,0 4 19-16,-5 1-3 0,-4-1-1 0,1 0 0 15,-6 4 9-15,-3 1 1 0,-10 7 1 0,-3 0 0 0,-1 4 2 0,-4-1 1 16,-9-3 0-16,0 8 0 0,-9 0-9 0,0-4-1 15,-4 4-1-15,-4-4 0 0,-5-1-5 0,0 1-1 16,0 0 0-16,-9 0 0 0,1-8 2 0,-1 4 0 16,9 4 0-16,-4-8 0 0,0 0 1 0,4-3 0 15,0-9 0-15,5 0 0 0,8-11-7 0,-9 0-8 16,5-4 11-16,9-8-11 0,0-4 12 0,8 0-12 16,5-8 12-16,0-7-12 15,8-5-106-15,10-3-28 0,-1-4-6 0</inkml:trace>
          <inkml:trace contextRef="#ctx0" brushRef="#br0" timeOffset="90437.6974">-16 7538 648 0,'0'0'28'0,"0"0"7"0,0 0-35 0,0 0 0 0,0-8 0 0,0 8 0 0,0-8 40 0,4 1 2 16,-4-1 0-16,0 8 0 0,0 0-14 0,5-8-2 15,-1 0-1-15,0 0 0 0,1 1 9 0,-1-1 2 16,0 0 0-16,-4 4 0 0,9-8 12 0,-9 12 2 15,0-7 1-15,0 7 0 0,0 0-4 0,0 0-1 16,5-4 0-16,-5 4 0 0,0 0-6 0,0 0 0 16,0 0-1-16,0 0 0 0,0 0-4 0,0 0-1 15,0 0 0-15,0 0 0 0,0 0 1 0,0 0 0 16,0 0 0-16,0 0 0 0,0 0-9 0,0 0-2 16,0 0 0-16,0 0 0 0,0 0-12 0,0 0-2 15,0 0-1-15,0 0 0 0,0 0-9 0,0 0 0 16,0 0 0-16,0 0 8 0,0 11-8 0,4 5 0 15,-4 3 0-15,4 5 0 0,5 7 20 0,-9 4 1 16,5 4 1-16,-5 8 0 0,4 4 26 0,-4-1 4 16,-4 5 2-16,-1 0 0 0,-4-5-7 0,5-3-2 15,-5-4 0-15,9 4 0 0,-9-8-18 0,1-4-4 16,3 0-1-16,-3 0 0 0,3-8-7 0,1-3-2 0,-1-1 0 16,1-3 0-16,0-5-5 0,4 1-8 0,-5-1 11 15,1-3-11-15,-1-4 9 0,5 4-9 0,-4-5 0 0,4 5 9 16,-4-4-25-16,4 4-4 0,-9-5-2 0,9 1-698 15,-5-4-140-15</inkml:trace>
          <inkml:trace contextRef="#ctx0" brushRef="#br0" timeOffset="92426.9688">2199 8068 1515 0,'0'0'67'0,"0"0"14"0,0 0-65 0,0 0-16 0,13 4 0 0,-4-8 0 16,0 4 32-16,0-4 4 0,0 0 0 0,4-3 0 16,4-1-18-16,1-4-3 0,-5 0-1 0,0 1 0 15,0-5-14-15,0 1 11 0,5-1-11 0,-5-4 10 16,5 1 10-16,-5-1 1 0,-4-7 1 0,-1 4 0 16,-3-4-9-16,4 3-1 0,-1-3-1 0,1-4 0 15,0-4 11-15,-5 3 2 0,-4 1 1 0,5 4 0 16,-1-4 3-16,-4 11 1 0,-4 1 0 0,-1 3 0 0,1 0-10 15,-5 9-3-15,5-1 0 0,-9 4 0 0,4 4-8 16,0 0-8-16,9 0 12 0,-13 16-12 0,0 3 0 0,-5 1 0 16,9 3 0-16,-4 4 0 0,4 4 0 0,1 1 0 15,-1-5 0-15,0 8 0 0,0 0 0 0,1 0 0 16,-1 0 0-16,4 0 0 0,5 0 0 0,0-3 0 16,-4 3 8-16,4 0-8 0,-4 0 39 0,4-4 1 15,4-4 0-15,-4 5 0 0,4-5-25 0,1-4-5 16,4 1-1-16,-1-5 0 0,1-3 1 0,4-4 0 15,0-1 0-15,5-7 0 0,4-8-1 0,-4 4 0 16,-1-4 0-16,5-7 0 0,9-1-9 0,-1-8 8 16,1 1-8-16,0-1 8 0,4-7 8 0,-4 4 2 15,-1-8 0-15,5-5 0 0,-8 1-3 0,3 0-1 16,6-8 0-16,-6 4 0 0,-3-3-6 0,-1 3-8 0,5 0 11 16,-1 3-11-16,5 5 8 0,-4 0-8 0,-4 8 0 15,-1-5 0-15,9 9 16 0,-4 3-4 0,-5 1-1 0,0 7 0 16,1 4-11-16,-1 4 10 0,-4 4-10 0,0 4 10 15,-5 3-10-15,5 5 0 0,-9 3 0 0,5 5 0 16,-5-1 10-16,0 5 0 0,-4-5 0 0,-9 4 0 16,0 4 16-16,-9-3 3 0,5-1 1 0,-14 0 0 15,1 1-18-15,-5-1-3 0,-9-4-1 0,0 1 0 16,1-5-8-16,-5 1 8 0,0-1-8 0,-1-3 8 16,1-1-8-16,0 1 10 0,-4-4-10 0,4-1 10 15,0 1-10-15,-1-8-11 0,6 0 3 0,-5-4 0 16,4 0-117-16,-4-8-23 0,0-4-5 0</inkml:trace>
        </inkml:traceGroup>
        <inkml:traceGroup>
          <inkml:annotationXML>
            <emma:emma xmlns:emma="http://www.w3.org/2003/04/emma" version="1.0">
              <emma:interpretation id="{BA8EFF08-8480-4591-BE45-39CD42959D9E}" emma:medium="tactile" emma:mode="ink">
                <msink:context xmlns:msink="http://schemas.microsoft.com/ink/2010/main" type="inkWord" rotatedBoundingBox="8901,8002 9808,7949 9877,9139 8970,9192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93869.0601">6135 7304 990 0,'0'-20'44'0,"4"13"8"0,0-1-41 16,1-4-11-16,-5 0 0 0,-5-3 0 0,5-5 98 0,-4 5 18 15,-5-5 3-15,5 5 1 0,-5-1-36 0,5 0-6 16,-1 1-2-16,-3 3 0 0,-1-3-38 0,0 3-8 16,0 0-2-16,-4 0 0 0,-4 1-16 0,-5-1-3 15,4 4-1-15,-4 0 0 0,-4 1-8 0,-5 3 10 16,0 0-10-16,1 0 10 0,-5 4 10 0,-1 0 1 16,1 0 1-16,5 4 0 0,-5 0 6 0,-1 0 0 15,6 3 1-15,-5 1 0 0,4-4-29 0,-4 4 0 16,4 8 0-16,0-5 0 0,5 1 0 0,0 4 0 15,4-1 0-15,9 1 0 0,4-5 0 0,-4 9 0 0,8-1 0 16,-3 5 0-16,-1-1 0 0,4 8 0 0,1 1 0 0,0 11 0 16,-1-4 12-16,1 3-3 0,-1 1-1 0,1 8 0 15,-5-4 7-15,9 0 1 0,-4 3 0 0,4-3 0 16,4 0-7-16,1 4-1 0,-1-5 0 0,5 1 0 16,4-4 20-16,0-4 3 0,5-4 1 0,4 0 0 15,0-4-20-15,4-3-3 0,0-5-1 0,5-3 0 16,-9-5-8-16,9 1 8 0,-5-4-8 0,0-5 8 15,5-3 13-15,-5 0 3 0,5-4 0 0,0 0 0 16,-1-4 9-16,-3 0 3 0,-1-3 0 0,0-1 0 0,-4 0-21 0,0 0-4 16,0 0-1-16,0 1 0 0,0-5-10 0,-4 0 12 15,-5 0-12-15,0 5 12 0,0-5-4 0,-4 0 0 16,0-3 0-16,-1 3 0 0,-3-4-8 0,-1 1 0 16,1-1 0-16,-1-3 0 0,0-1 0 0,-4 5 0 15,0-5 0-15,0 4 0 0,-4-3 0 0,0 0 0 16,-5 3 0-16,0 0 0 0,-4 1 0 0,0 3-11 15,-5 4 3-15,1 0 0 0,-5 1 8 0,0-1 0 16,0 0 0-16,4 4-8 0,5 4 8 0,4-4 0 16,-8 0 0-16,4 4 0 0,-1 0 0 0,1 0 0 15,-9 0 0-15,9 0 0 0,4 0 0 0,-4 0 0 16,0 0 0-16,4-4 0 0,1 4 0 0,8 0 0 16,0 0 0-16,-9-3 8 0,4 3-8 0,5 0 0 15,0 0 0-15,0 0 0 0,0 0 0 0,0 0 0 0,0 0 0 16,0 0 0-16,0 0 0 0,9 3 0 0,4-3 0 15,5 0 0-15,4 4 0 0,-5 0 0 0,10-4 10 0,-1 4-10 16,0-4 8-16,5 4-8 0,0 0 0 0,4 0 9 16,0-4-9-16,-4 8 0 0,-1-8 0 0,5 7 0 15,-4-3-178 1,-4 4-38-16,21 0-7 0,-13-8-1 0</inkml:trace>
        </inkml:traceGroup>
        <inkml:traceGroup>
          <inkml:annotationXML>
            <emma:emma xmlns:emma="http://www.w3.org/2003/04/emma" version="1.0">
              <emma:interpretation id="{08EEE912-EAA7-4AA6-A623-30E8C73674C0}" emma:medium="tactile" emma:mode="ink">
                <msink:context xmlns:msink="http://schemas.microsoft.com/ink/2010/main" type="inkWord" rotatedBoundingBox="11924,7647 15240,7455 15305,8593 11989,8784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95655.7926">9855 7312 403 0,'0'0'36'0,"0"-8"-36"0,-4-4 0 0,-1 1 0 16,1-5 248-16,4 0 42 0,-9 1 9 0,5-1 1 15,-1 1-120-15,-3-1-24 0,3 0-4 0,-4 1-2 16,1-1-64-16,-1 4-13 0,0 1-2 0,5 3-1 16,-5 4-51-16,9 4-11 0,-9 4-8 0,-4 0 12 15,0 8-12-15,0-1 0 0,-5 9 0 0,5-1 0 16,-5 5 0-16,5 3 0 0,-4 0-12 0,-1 1 12 15,5-1-11-15,0-4 11 0,0 5-8 0,4-1 8 16,0-4-22-16,0-7 1 0,1 3 0 0,8-3 0 16,-9 0 35-16,9-9 7 0,0-7 2 0,4 12 0 15,1-4-23-15,3-4 9 0,1 0-9 0,0-4 0 16,0 0-14-16,-1-4-10 16,10 0-1-16,0 0-1 0,-1-4 43 0,5 0 9 0,0-7 2 0,9-1 0 15,-1-3-45-15,6-5-9 0,-6 5-2 0,1-5 0 16,0-3 47-16,-9 4 9 0,4-1 1 0,-9 5 1 0,5 3-21 0,-4 4-9 15,-5 1 8-15,-4 3-8 0,-9 8 29 0,0 0 1 16,0 0 0-16,4 8 0 0,1 3-30 0,-5 1 0 16,0 4 0-16,0 3 0 0,0 1 10 0,-5-1-10 15,1 1 10-15,4 3-10 0,0 1 0 0,0-1 0 16,0 0 0-16,0 1 0 16,4-5-52-16,1 5-12 0,-1-5-4 0,0-3-945 0</inkml:trace>
          <inkml:trace contextRef="#ctx0" brushRef="#br0" timeOffset="95158.2775">8649 6696 997 0,'0'0'44'0,"8"0"9"0,1-8-42 0,0 4-11 16,0-4 0-16,-5 4 0 0,5-4 111 0,-5 1 20 15,1-1 4-15,-1 0 1 0,-4 8-56 0,0 0-10 16,0 0-2-16,0 0-1 0,0 16-16 0,-9 7-3 16,5 4-1-16,-9 8 0 0,8 4-24 0,-8 8-5 15,0 4-1-15,0 7 0 0,0-3 11 0,0 0 3 16,-1 3 0-16,1 4 0 0,0-7-2 0,0 4 0 16,4-9 0-16,0 5 0 0,-4-4-5 0,4-9 0 15,-4 1-1-15,4-4 0 0,-4-4-10 0,0-7-1 16,0-5-1-16,0 4 0 0,4-3 1 0,-4-1 1 15,0-7 0-15,0-1 0 0,4-3-4 0,0 0-1 16,0-4 0-16,5-1 0 0,-9 1-8 0,8-4 0 16,5-4 0-16,0 0 0 0,-9-8 25 0,5 4 3 0,4-7 1 15,0 3 0-15,4-4-21 0,1 1-8 0,4-1 0 0,-1-8 9 16,6 1-9-16,-1-5 0 0,4-3 0 16,1 0 0-16,-1 3 0 0,1-3 0 0,-1 0 0 0,1 0 0 15,0-5-14-15,-1 5 5 0,5-4 1 0,0 4 0 16,0 3 8-16,-4 5 16 0,3 3-4 0,-3 0-1 15,0 9-11-15,-5 3 0 0,0 0 0 0,0 8 0 16,0 4 0-16,0 3 0 0,1 5 0 0,-1-1 0 16,0 9 0-16,-4-1 0 0,4 1 0 0,0-1 0 0,-4 0 0 15,4 1 0-15,-4-5 0 0,-1 5 0 0,1-1 0 0,0-3 0 16,0-5 0-16,0 1 0 0,-1-1 0 0,1-3 0 16,0 0 0-16,0 0 0 15,4-5-127-15,-4 1-27 0,4 0-6 0,-5 0 0 16</inkml:trace>
          <inkml:trace contextRef="#ctx0" brushRef="#br0" timeOffset="95996.1924">10346 7050 1429 0,'0'0'31'0,"0"0"6"0,0 0 2 0,14 8 2 0,-10 4-33 0,0 0-8 0,1 3 0 0,-1 9 0 16,-4 3 65-16,-4 0 11 0,4 4 3 0,0 1 0 15,-5-1-3-15,5 0 0 0,0 0 0 0,0 0 0 16,0 1-16-16,5-5-3 0,4 0-1 0,-5 1 0 16,5-5 7-16,0 0 1 0,-1-3 0 0,5-1 0 15,1-3-52-15,-6-4-12 0,6-1 0 0,-1 1 0 16,0 0 23-16,0-4 1 0,-4-1 1 0,0 1 0 0,4-4-15 0,-4 4-10 16,-9-8 12-16,8 0-12 0,-3-8 33 0,3-4 0 15,-3 1 0-15,-5-1 0 0,0-4-33 0,0 5 0 16,4-9 0-16,-4 1 0 0,0 3 41 0,5-3 2 15,3-5 0-15,1 1 0 0,0-1-18 0,0 1-3 16,8-4-1-16,1-1 0 0,4-3-21 0,-5 4-16 16,10-4 2-16,-5-1 1 15,-1 1-14-15,1 0-2 0,0 4-1 0,0 3 0 16,-4 9-182-16,-5-1-37 0,0 4-7 0</inkml:trace>
          <inkml:trace contextRef="#ctx0" brushRef="#br0" timeOffset="96595.6165">11154 7390 1123 0,'0'0'49'0,"0"0"11"0,0 0-48 0,0 0-12 16,0 0 0-16,0 0 0 0,9 8 19 0,-5-5 1 16,-4-3 0-16,13 4 0 0,13-4 12 0,-4-4 4 15,0 1 0-15,5 3 0 0,3-4 15 0,1-4 3 16,-5 0 1-16,5-4 0 0,-5 1 1 0,1-1 1 15,-1-4 0-15,0 5 0 0,-8-5 6 0,-1 0 1 16,1-3 0-16,0 3 0 0,-10-3 9 0,5-1 3 16,1-3 0-16,-6 0 0 0,1-1-42 0,-9 1-8 0,0 3-2 0,0 1 0 15,-4-1-14-15,-1 1-10 0,-3 3 12 16,-1 4-12-16,-4 1 13 0,-5 3-4 0,5 8-1 16,-5 0 0-16,-4 8 0 0,1 0 0 0,-1-1 0 15,-5 9 0-15,5 0-8 0,0 3 12 0,-4 1-12 0,4 7 12 16,5 4-12-16,-1 0 8 0,5 0-8 0,4 5 8 15,5-5-8-15,4 4 0 0,4-4 0 0,1 0 0 16,3 0-8-16,10 1-4 0,-5-5-1 0,13 0 0 16,1 1-150-16,3-5-29 15</inkml:trace>
        </inkml:traceGroup>
        <inkml:traceGroup>
          <inkml:annotationXML>
            <emma:emma xmlns:emma="http://www.w3.org/2003/04/emma" version="1.0">
              <emma:interpretation id="{8B2DA0F2-432D-450D-8598-054A3CD9F1FD}" emma:medium="tactile" emma:mode="ink">
                <msink:context xmlns:msink="http://schemas.microsoft.com/ink/2010/main" type="inkWord" rotatedBoundingBox="16868,7847 17598,7805 17631,8363 16900,8405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7289.9071">13646 7117 748 0,'0'0'67'0,"8"-8"-54"0,10 0-13 0,-5-4 0 15,-4 1 135-15,0-5 24 0,4-7 5 0,-4 3 0 16,-5-3-45-16,5-1-10 0,-5-3-1 0,1 8-1 16,-5 3-35-16,0 0-8 0,0 1 0 0,-5 3-1 15,-4 4-50-15,5 1-13 0,-5 3 0 0,1 0 0 16,-6 0 0-16,6 4 0 0,-10 0 0 0,5 4 0 0,-5 0 0 0,-4 7 0 15,0 1 0-15,1 8 0 0,-10 3 26 0,4 0 0 16,1 12 0-16,-5 1 0 0,1-5-18 16,-1 4-8-16,0 8 8 0,1-4-8 0,8 0 0 0,0-4 0 15,4 0 8-15,5-8-8 0,0 4 0 0,8-11 0 16,5-4 0-16,0-1 0 0,5 1 0 0,4-5 0 16,-1-3 0-16,10 0 8 0,-1-8-8 0,10 0 12 15,4-8-12-15,-1 0 12 0,5-3-4 0,-4-1 0 16,4-7 0-16,-4-1 0 0,4-3 24 0,-4-5 4 15,-5 1 0-15,5-8 1 0,-1 0-1 0,-3-4-1 16,-1 8 0-16,5-8 0 0,-5 7-3 0,0-3-1 16,-4 8 0-16,0 8 0 0,-4 3 1 0,-9 8 0 15,4 4 0-15,-4 8 0 0,-9-4-20 0,4 12-4 0,0 7-8 0,1 5 12 16,-10-1-12-16,5 4 0 0,0 5 0 16,0 3 0-16,5 0 0 0,-1 0 0 0,-8 4-9 0,4-4 9 31,8 0-108-31,6 0-15 0,3-7-3 0,5-5-912 0</inkml:trace>
        </inkml:traceGroup>
        <inkml:traceGroup>
          <inkml:annotationXML>
            <emma:emma xmlns:emma="http://www.w3.org/2003/04/emma" version="1.0">
              <emma:interpretation id="{B74DD361-8D36-4430-864C-8C51EEB2A93B}" emma:medium="tactile" emma:mode="ink">
                <msink:context xmlns:msink="http://schemas.microsoft.com/ink/2010/main" type="inkWord" rotatedBoundingBox="19699,6946 25643,6604 25726,8045 19782,8388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98735.0457">17498 7101 1378 0,'13'-15'61'0,"-13"15"13"0,13-8-59 0,0 0-15 0,0 0 0 0,5-4 0 16,-1-3 80-16,10 3 14 0,-5 0 2 0,4 1 1 15,5-5-26-15,-5 1-6 0,5-1-1 0,4 0 0 16,-4-3-51-16,-5-1-13 0,5 1 0 0,-5-1 0 15,-4 1 54-15,-5-1 8 0,-8 1 2 0,0-1 0 0,9 1-52 16,-14-1-12-16,5-7 0 0,-5 4 0 0,-8 3 0 0,4-3 0 16,0 3 0-16,-5 1 0 0,1-1 0 0,-5 1 0 15,5 3 0-15,-5 4 0 0,0 1 54 0,0 3 8 16,-4 4 2-16,5 0 0 0,-6 0-52 0,-3 12-12 16,4 0 0-16,-5 7 0 0,-4 1 0 0,0 4 0 15,5 7 0-15,-5 0 0 0,0 8 0 16,4-4 0-16,5 5 0 0,0 3 0 0,0-4 0 0,4 0-13 15,0 0 2-15,5 0 1 0,4 0 10 0,-5 0 14 16,5-4-3-16,0 1-1 0,0-5-10 0,5-4 0 16,-1 1 0-16,5-5 0 15,4 1-100-15,5-5-23 0,-1-3-4 0,5-4-820 0</inkml:trace>
          <inkml:trace contextRef="#ctx0" brushRef="#br0" timeOffset="99087.6415">18178 6696 1479 0,'0'0'65'0,"0"0"15"0,9 0-64 0,-1-4-16 15,1 4 0-15,0 0 0 16,-9 0 68-16,9 7 10 0,-1 1 2 0,-3 4 1 16,-1 4-14-16,1-5-3 0,-5 5-1 0,0 3 0 15,0 1-8-15,0 3-2 0,0 1 0 0,-5-1 0 16,5 0 9-16,0 1 2 0,0 3 0 0,0-3 0 0,0-1-64 0,5-7 0 15,-5-1 0-15,8 5-10 0,-3-9 19 0,-1 5 4 16,1-4 1-16,-1-5 0 16,-4-7 3-16,0 0 1 0,0 0 0 0,0 0 0 0,4 4 17 0,-4-4 3 15,0 0 1-15,0 0 0 0,5-4-5 0,-1-3-1 16,0-5 0-16,1 0 0 0,-5-3-1 0,4-9-1 16,1 1 0-16,-1 3 0 0,0-3-31 0,1-4 0 15,-1-1 0-15,5 1 0 0,4 0 34 0,0 3 1 16,5-3 0-16,4 0 0 0,8 3-35 0,-3 1 0 15,3 0 0-15,1-1 0 16,9 1-26-16,-5 7-6 0,-5-3 0 0,6 3-1 16,-6 0-199-16,5 1-40 0</inkml:trace>
          <inkml:trace contextRef="#ctx0" brushRef="#br0" timeOffset="98320.5273">16116 7152 748 0,'0'0'33'0,"0"-12"7"0,0 0-32 0,4 1-8 16,1-5 0-16,3 1 0 0,10-1 208 0,-1-4 39 0,1-3 8 16,4 0 1-16,9 3-164 0,4-3-32 0,4-1-8 0,1 1 0 15,-10-4-4-15,14 7-1 0,9-3 0 0,-5-1 0 16,-17 9-47-16,4 3-21 0,-4 0 1 0,-9 5 1 15,-5-1 67-15,-8 4 12 0,4 4 4 0,-4 0 0 16,0 0-52-16,-9 0-12 0,0 0 0 0,0 0 0 16,0 12 0-16,0 7 0 0,-14 1 0 0,6 7 0 15,-1 0 0-15,5 4 0 0,-5 8 0 0,0-4 0 16,-4 4 19-16,8 0 1 0,10 0 0 0,-1 0 0 16,-8-3-20-16,4-1 0 0,13-4 0 0,0 0 0 15,-4-8 0-15,-5 1 0 0,1-5 0 0,3 1 0 16,6-5 8-16,-6-3-8 0,-8-12 0 0,0 0 0 15,0 0 16-15,0 0-4 0,0 0-1 0,0 0 0 0,0 0 30 16,5-12 7-16,8 1 0 0,-9-9 1 16,1 1-13-16,4-5-4 0,8-7 0 0,1 0 0 0,-5-8-14 15,9 4-3-15,0-8-1 0,8 0 0 0,5 4-14 16,1-4 0-16,-6 4 0 0,14-8 0 0,4 8 18 0,-4-4 4 16,-9 1 1-16,0 3 0 0,5 3-15 0,-9 9-8 15,-9 0 10-15,0 3-10 0,-9 9 0 0,0-1 0 16,-4 5 0-16,-1 3 0 0,-8 0-8 0,0 8-8 15,9-4-2-15,-4 4 0 16,-5 0-168-16,4 8-34 0,5 0-6 0</inkml:trace>
          <inkml:trace contextRef="#ctx0" brushRef="#br0" timeOffset="99425.9427">18976 6465 1728 0,'0'0'76'0,"0"-7"16"16,0-5-73-16,-4 0-19 0,4 4 0 0,0 8 0 15,0 0 84-15,0 0 14 0,-5-11 2 0,5 3 1 0,0 8-59 0,5-8-12 16,-1-4-2-16,5 5-1 0,4 7 21 0,0 0 5 16,5-4 1-16,4-4 0 0,4 4-40 0,5 0-14 15,8 4 9-15,1 0-9 0,-5-12 17 0,0 9-1 16,9-1-1-16,0-4 0 0,-9-4 32 0,4 8 6 16,-4-4 2-16,1 5 0 15,-6-1-67-15,1 0-14 0,-13 0-2 0,3 0-1 16,-3 4-56-16,0-4-11 0,-10 0-3 0,-8 4-596 15,9-8-119-15</inkml:trace>
          <inkml:trace contextRef="#ctx0" brushRef="#br0" timeOffset="99692.253">19656 5842 1497 0,'9'-32'66'0,"-5"17"14"0,1-1-64 0,4 4-16 0,-5 1 0 0,-4 11 0 16,0 0 99-16,0 0 16 0,0 0 3 0,0 19 1 16,0 5-37-16,-9 7-7 0,5 8-2 0,-9 0 0 15,-1 0-58-15,1 4-15 0,0 3 0 0,-4 1 0 16,3 4 54-16,1 0 8 0,0-1 2 0,-4 9 0 16,3-5 0-16,-3 5 0 0,-1-4 0 0,5-1 0 15,4-3-64-15,-4-4-15 0,-4-4-1 0,4-1-1 16,4 1 27-16,0-8 6 0,0 1 0 0,0-1 1 15,1-4-85-15,3 0-16 0,-4 0-4 16,1-3-1001-16</inkml:trace>
          <inkml:trace contextRef="#ctx0" brushRef="#br0" timeOffset="100324.0919">19770 6848 1324 0,'0'0'118'0,"13"0"-94"15,1 0-24-15,-1-4 0 0,0 4 58 0,5-4 7 16,8 0 2-16,-4 0 0 0,-5-4 26 0,1 0 6 16,8-3 1-16,1-1 0 0,3 4-60 0,-3-3-11 15,-5-1-2-15,-1 4-1 0,1-4-14 0,-4-3-2 16,-5-1-1-16,5 1 0 0,-5-1 9 0,0-4 2 15,0-3 0-15,-4 4 0 0,0-5-2 0,-1 1 0 16,1 3 0-16,-4 1 0 0,-5-5 10 0,4 5 3 0,-4 3 0 16,0-3 0-16,0 3-19 0,0 4-3 0,0 5-1 0,-4-1 0 15,4 0-8-15,-5 0-11 0,-4 0 3 16,5 1 0 0,4 7-19-16,-13 0-3 0,0 0-1 0,4 4 0 0,-4-1 31 0,4 1 0 0,0 4 0 0,0 4 0 15,-4 3 0-15,5 9 0 0,-1-1 0 0,-4 8 0 16,-1-3 0-16,6 7 0 0,-10-4 0 0,9 8 0 15,-8-8 0-15,8 4 0 0,-4-3 0 0,8-1 0 16,5 4 45-16,0-8 15 0,-8-7 4 0,3 3 0 16,1 0-52-16,4 1-12 0,0-12 0 0,4 3 0 15,1-7 0-15,3 0 0 0,1-4 0 0,4-4 0 0,5-4 54 0,4-4 8 16,0 0 2-16,4-7 0 0,-4 3-52 0,4-4-12 16,1-7 0-16,3-1 0 0,-3 1 54 0,3-4 8 15,1-1 2-15,9 1 0 0,-5-8-52 0,4 4-12 16,1-4 0-16,-1 0 0 0,5 7 0 0,-9 5 0 15,5 3 0-15,-5 5 0 0,-9 3 0 0,0 0 0 16,-4 5 0-16,0 3 0 0,-9 0 0 0,5 4 0 16,-9 4 0-16,4 7 0 0,-4 1 0 0,-5 4 0 15,5 3 0-15,-5 1 0 0,-4 3 0 0,5 1 0 16,-5-1 0-16,0 0 0 0,0 1 0 0,4 3 0 16,-4-4 0-16,0 5 0 0,4-1 0 0,1 0 0 15,-5-3 0-15,4-1 0 0,1-3 0 0,-1 3 0 16,0 0 0-16,5-3 0 15,0-8-48-15,0 3-13 0,4-3-3 0,4 0 0 16,-3-5-102-16,-1 1-21 0,0-8-4 0,0 0-1 0</inkml:trace>
          <inkml:trace contextRef="#ctx0" brushRef="#br0" timeOffset="100626.5426">21165 6430 1494 0,'0'-11'66'0,"0"11"14"0,9-8-64 0,0 4-16 16,-5-4 0-16,1 0 0 0,-5 8 103 0,0 0 17 15,0 0 4-15,0 0 1 0,0 0-62 0,0 0-13 16,-5 12-2-16,-3 8-1 0,-10 3-9 0,1 4-2 15,-5 4 0-15,0 5 0 0,-5-1 6 0,-3 0 1 16,-1 4 0-16,0 4 0 0,-4-4-9 0,4 0-2 16,-4 0 0-16,0 0 0 0,5 4-20 0,-6-4-12 15,6-4 12-15,-10 0-12 16,5 0-129-16,4 0-33 0</inkml:trace>
          <inkml:trace contextRef="#ctx0" brushRef="#br0" timeOffset="100862.9067">21578 6735 2419 0,'9'-12'53'0,"4"8"11"0,0 0 3 0,5-4 1 0,3 4-55 0,6 0-13 0,4 1 0 0,4 3 0 15,-5 0 0-15,10-4 0 0,4 0 0 0,0 4 0 16,-9 0 0-16,4-4 0 0,1 0 0 0,-5 0-1075 16</inkml:trace>
        </inkml:traceGroup>
        <inkml:traceGroup>
          <inkml:annotationXML>
            <emma:emma xmlns:emma="http://www.w3.org/2003/04/emma" version="1.0">
              <emma:interpretation id="{98A30E9E-6CE2-449A-B514-BC7FE4A41F7B}" emma:medium="tactile" emma:mode="ink">
                <msink:context xmlns:msink="http://schemas.microsoft.com/ink/2010/main" type="inkWord" rotatedBoundingBox="26224,7114 30166,6886 30226,7939 26285,8167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01931.4902">23951 6723 1612 0,'-17'-16'144'0,"12"5"-116"0,1 3-28 0,-5 0 0 0,5 4 89 0,4 4 12 15,0 0 3-15,-9 0 0 0,0 4-39 0,-4 0-7 16,0 0-2-16,-5 4 0 0,1 3-56 0,-1 5-19 16,1-4 0-16,-1 3 0 0,5 1 19 0,-4-1 0 15,-1 1 0-15,5 0 0 0,0-5 0 0,4 5 0 16,0-1 0-16,5 1 0 0,-1 0 12 0,1-1 5 16,4 1 2-16,4-1 0 0,1-3-19 0,-1 0 0 15,5 0 0-15,4-1 0 0,-4-3 0 0,4-4 0 16,5-4 0-16,-1 0 0 0,1 0 9 0,-1-4-1 15,1 0-8-15,-1-4 12 0,1-7-12 0,-1-1 0 16,-3-3 0-16,3-1 0 0,1 1 9 0,-5-5-1 0,-4-7 0 16,-5 4 0-16,5-1 12 0,-5 1 3 0,1-8 0 15,-10 8 0-15,5-1-3 0,0 5-1 0,0 0 0 16,-4 3 0-16,-5 8-19 0,-9 5 0 0,1 3 0 0,-5 4 0 16,-4 8 0-16,-5-1 0 0,0 5-12 0,1 8 3 31,3 3-127-31,-4 0-26 0</inkml:trace>
          <inkml:trace contextRef="#ctx0" brushRef="#br0" timeOffset="102309.1567">24517 6356 1958 0,'0'0'174'0,"0"0"-139"16,5 4-35-16,-1 4 0 0,1 0 58 0,3 3 5 15,-8 1 1-15,5 4 0 0,-5 3-1 0,0 5 0 16,4 3 0-16,0 0 0 0,-8 4-41 0,4 1-8 16,0-1-2-16,-4 4 0 0,4 0-3 0,-5 0-1 15,1-4 0-15,0 4 0 0,4 1 6 0,0-9 1 16,0-4 0-16,4 1 0 0,-4 3-1 0,4-4 0 15,-4-3 0-15,0-5 0 0,5-3 2 0,-5-4 0 16,4 0 0-16,-4-8 0 0,0 0-8 0,0 0-8 16,9 0 11-16,0 0-11 0,-9 0 28 0,8-8 0 15,-3 0-1-15,8-4 0 0,0-3 2 0,0-5 1 0,-4 1 0 0,4-5 0 16,5 1-8-16,-1-4-2 0,1-4 0 0,-1-1 0 16,10 1-31-16,-1-4-6 0,0 0-2 0,5-4 0 15,0-4 19-15,4 4 0 0,-4 0 0 0,8 4 0 31,-8 0-106-31,0 4-18 0,4-1-3 0,-5 5-1025 0</inkml:trace>
          <inkml:trace contextRef="#ctx0" brushRef="#br0" timeOffset="101668.352">23258 6321 1292 0,'-4'-8'28'0,"8"-3"7"0,9-9 1 0,-8-3 0 0,-1 3-36 0,1 5 0 16,8-5 0-16,-5 1 0 0,-8-1 82 0,0 5 10 15,-8-5 1-15,3 8 1 0,-3 5-54 0,-1-1-10 16,-9 4-2-16,-4 0-1 0,0 8 16 0,-8 4 3 0,-1 7 1 16,-4 9 0-16,-5 3-24 0,1 8-5 15,-9 8-1-15,-1 8 0 0,-3-5 38 0,3 9 7 0,1 0 2 0,4 3 0 16,9-3 0-16,4-5 0 0,5-3 0 16,9 8 0-16,8-4-52 0,0-5-12 0,5 1 0 0,4 4 0 15,8-12 0-15,-3-4 0 0,-1-4 0 0,9 4 0 31,1-7-48-31,7-5-13 0,1 0-3 0,14-3-947 0</inkml:trace>
          <inkml:trace contextRef="#ctx0" brushRef="#br0" timeOffset="103027.5169">25373 6696 1494 0,'0'0'32'0,"0"0"8"0,9 0 0 0,4 0 3 0,-4 0-35 0,4 0-8 15,0 0 0-15,0 0 0 0,0 3 54 0,0-3 9 16,5 0 1-16,0-3 1 0,-1 3-1 0,1-4-1 16,-1 0 0-16,1-4 0 0,-1 4-50 0,1 0-13 15,-1-4 0-15,1-3 0 0,-1-1 0 0,1 0 0 16,-5-7 0-16,0 3 0 0,0 1 56 0,1-5 7 15,-6-3 1-15,6-1 0 0,-6 1-37 0,1-1-7 16,0-3-2-16,-9 8 0 0,0-5 6 0,0 9 2 16,0-5 0-16,-4 5 0 0,-1 3-12 0,-4 0-2 0,1 4-1 15,-1 1 0-15,-4 3-11 0,-1 0 0 0,1 4 0 16,0 4 0-16,-4-4-10 0,-1 7 10 0,1 9 0 0,-1 0-9 16,-4-5 9-16,4 9 0 0,-3 3-9 0,3 5 9 15,-4-5 0-15,5 4-11 0,-5 4 11 0,4-3-8 16,0 3 24-16,-3-4 4 0,3 1 2 0,0-1 0 15,1 0-34-15,8-3-6 0,5-5-2 0,-5 1 0 16,9-1 32-16,-4-3 7 0,-1-5 1 0,10 5 0 16,-1-4-20-16,5-1-16 0,8 1 4 0,1-4 0 15,8 4 12-15,-4-5 0 0,9 1 0 0,0 0 0 16,-1-4 14-16,1-4-4 0,0-4-1 0,4-4 0 16,-5 4-9-16,1-4 0 0,4-3 0 0,0-1 0 15,0-4 53-15,5 1 9 0,-1-9 2 0,5 1 0 16,0 0-46-16,0-1-9 0,4-7-1 0,5 4-8 15,-5-4 0-15,5 3 0 0,-5 1-10 0,0 4 10 0,-4-1 0 0,-4 9 0 16,-5-1 0-16,-4 4 0 0,-10 4 0 0,1 5 15 16,-4 6-1-16,-5 1 0 0,-13-4-22 0,9 12-5 15,-5 0-1-15,1 7 0 0,-10 1 62 0,1-1 13 16,-5 9 3-16,5-1 0 0,-9 0-64 0,4 0-18 16,0 1-1-16,0-1 0 0,0-4 19 0,5 5 0 15,0-1 0-15,-1 0 0 16,5 5-60-16,0-5-14 0,0 4-3 0,0 0-711 15,0-7-143-15</inkml:trace>
        </inkml:traceGroup>
      </inkml:traceGroup>
    </inkml:traceGroup>
    <inkml:traceGroup>
      <inkml:annotationXML>
        <emma:emma xmlns:emma="http://www.w3.org/2003/04/emma" version="1.0">
          <emma:interpretation id="{CBBA8249-6852-4D7C-8B1F-EC378B0FF2C0}" emma:medium="tactile" emma:mode="ink">
            <msink:context xmlns:msink="http://schemas.microsoft.com/ink/2010/main" type="paragraph" rotatedBoundingBox="3434,9894 14187,9444 14284,11757 3531,122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4D172D8-080F-4D6D-A12A-2F120AFB4AC3}" emma:medium="tactile" emma:mode="ink">
              <msink:context xmlns:msink="http://schemas.microsoft.com/ink/2010/main" type="line" rotatedBoundingBox="3434,9894 14187,9444 14284,11757 3531,12207"/>
            </emma:interpretation>
          </emma:emma>
        </inkml:annotationXML>
        <inkml:traceGroup>
          <inkml:annotationXML>
            <emma:emma xmlns:emma="http://www.w3.org/2003/04/emma" version="1.0">
              <emma:interpretation id="{F5F9F251-3030-4268-951C-38A8C347C81F}" emma:medium="tactile" emma:mode="ink">
                <msink:context xmlns:msink="http://schemas.microsoft.com/ink/2010/main" type="inkWord" rotatedBoundingBox="3447,10214 4630,10164 4693,11666 3510,11715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04765.1869">576 10045 1594 0,'0'0'35'0,"0"0"7"0,9-7 2 0,4-1 1 0,5-4-36 0,3-3-9 16,1 3 0-16,0-4 0 0,0 1 31 0,5-5 4 15,-5-3 1-15,4-1 0 0,-4 1-13 0,4-4-3 16,-8-1 0-16,4 1 0 0,0 0 0 0,-5 0 0 15,1-5 0-15,-5 5 0 0,0 0 26 0,-4-1 5 16,-1-3 1-16,-3 0 0 0,-1 0 2 0,1 0 1 16,-1-1 0-16,0 5 0 0,-4-4-39 0,-4 4-7 15,0-1-1-15,-1 5-8 0,1 0 10 0,-5-1-10 16,0 5 8-16,1-1-8 0,3 5 0 0,-4 3 0 16,-4 0 0-16,4 4 0 0,1 1 0 0,3 7 0 15,-8 0 0-15,4 0 0 0,1 3 0 0,-1 1 0 16,4 4 0-16,-3 0 0 0,-1 4 0 0,4-1 0 0,1 1 0 15,0 4 0-15,4 3 0 0,0 5 0 0,-5 3 0 0,10 0 0 16,-5 8 0-16,4 4 12 0,-4 4 0 0,0 8 0 16,4 0 25-16,1 7 6 0,-5 1 1 0,4 7 0 15,-4-8-8-15,0 5-2 0,0-1 0 0,0-3 0 16,-9-1 6-16,5 1 2 0,-5-1 0 0,1-3 0 16,-1-1-27-16,-4 1-6 0,-1-4-1 0,1-1 0 15,0-3-8-15,0-4-11 0,-5-4 3 0,10-8 0 16,-6 0-140-16,6-3-27 15,-5-5-5-15,4-7-2 0</inkml:trace>
          <inkml:trace contextRef="#ctx0" brushRef="#br0" timeOffset="104860.3039">462 10443 1875 0,'0'0'41'0,"0"-4"9"0,-4 0 2 0,-1-3 0 0,1-1-41 0,4 8-11 15,9-8 0-15,-1 0 0 0,1 0 64 0,9-3 12 16,4 3 1-16,0 0 1 0,4-7-32 0,5 3-6 16,-1 0-2-16,1 0 0 0,4 1-38 0,0-1 0 15,0 4 0-15,5-3-676 16,-10-1-136-16</inkml:trace>
          <inkml:trace contextRef="#ctx0" brushRef="#br0" timeOffset="104162.5872">14 10034 864 0,'-8'-12'38'0,"8"12"8"0,-9-8-37 0,5-3-9 0,-5 3 0 0,0-4 0 16,0 0 169-16,5 1 32 0,-5-1 7 0,5 0 0 16,4 4-84-16,-9-3-18 0,9-1-3 0,-5 4-1 15,5 0-38-15,0 8-7 0,0 0-1 0,0 0-1 16,0 0-24-16,0 0-5 0,0 0-1 0,0 0 0 15,0 0-14-15,-4 12-3 0,-5 4-8 0,1 3 12 16,3 5-2-16,-8 7-1 0,4 0 0 0,-4 12 0 0,4-4 2 16,1 4 0-16,3 4 0 0,-4-1 0 0,9-3-11 15,0-4 10-15,0 0-10 0,5-4 10 0,4 1-10 0,8-5 0 16,-8-4 0-16,8-7 8 0,-3-5-8 16,3-3 0-16,1-4 0 0,4-4 0 0,-5-8 0 0,1 0 0 15,-1-8 9-15,5-4-9 0,-4 1 8 0,-1-1-8 16,1-7 8-16,4-1-8 0,-5-3 13 0,1 0-1 15,-5-8-1-15,5 0 0 0,-1-4-2 0,-4 0 0 16,0-4 0-16,1 0 0 0,3-4-9 0,-8 0 0 16,0 0 0-16,-1 5 0 0,-3-5 0 0,-1 8-17 15,1 0 4-15,-10 8 1 0,-4 3 12 0,1 9-12 16,-1 3 12-16,0 5-12 0,-4 7 12 0,-5 4 0 16,5 4 0-16,-4 3-9 0,-1 5-4 0,-4 8-1 15,0-1 0-15,5 8 0 16,-5 1-140-16,4-1-28 0</inkml:trace>
        </inkml:traceGroup>
        <inkml:traceGroup>
          <inkml:annotationXML>
            <emma:emma xmlns:emma="http://www.w3.org/2003/04/emma" version="1.0">
              <emma:interpretation id="{F709D5FD-A2A1-4DFE-80EB-D0EEDC10BE4D}" emma:medium="tactile" emma:mode="ink">
                <msink:context xmlns:msink="http://schemas.microsoft.com/ink/2010/main" type="inkWord" rotatedBoundingBox="6556,10376 9089,10270 9137,11425 6604,11531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06128.3503">4060 9850 2055 0,'0'0'91'0,"0"0"19"0,0-7-88 0,0 7-22 16,0 0 0-16,0 0 0 0,0 0 49 0,0 0 6 0,-5 7 1 0,1 9 0 15,-1-4-36-15,-3 7-6 0,-1 1-2 0,0-1 0 16,0 5-12-16,5-1 0 0,-5 0 0 0,0 1 0 16,1-1 0-16,3 1 0 0,5-5 0 0,-4 1 0 15,4-9-12-15,0 5 2 0,0-4 0 0,4-5 0 32,-4-7-126-32,5 8-26 0</inkml:trace>
          <inkml:trace contextRef="#ctx0" brushRef="#br0" timeOffset="106267.0196">4231 9363 2113 0,'0'0'46'0,"4"-8"10"0,-4 0 1 0,0 1 3 0,0 7-48 0,0 0-12 16,0 0 0-16,0 0-936 15</inkml:trace>
          <inkml:trace contextRef="#ctx0" brushRef="#br0" timeOffset="105855.1598">3432 9476 1407 0,'-4'-8'31'0,"-1"1"6"0,-3-5 2 0,-1 0 1 0,0 0-32 0,0 5-8 16,-4-1 0-16,0 0 0 0,0 0 41 0,0 4 7 16,-5 4 2-16,1 4 0 0,-5 0-37 0,-5 4-13 15,1 8 9-15,0 7-9 0,-1 0 24 0,1 5 0 16,0 7 0-16,-1 4 0 0,1-4 10 0,0 4 2 0,8 4 0 15,-4 0 0-15,9-4-19 0,-5-4-3 16,5 0-1-16,0-4 0 0,4-8 0 0,5 1 0 0,0-5 0 0,4 1 0 16,0-9-5-16,4-3 0 0,0 0-8 0,14-4 12 15,4 4-12-15,4-8 9 0,9 0-9 0,5 0 8 16,4 0-8-16,4 0 0 0,0 0 0 0,5 4 0 16,-14 0 0-16,5-1 0 0,-4 5 0 0,-1 0 0 15,-13 0 10-15,1 4-10 0,-10-1 12 0,-4 1-12 16,-4 4 25-16,-4-5-1 0,-5 5-1 0,-5-1 0 15,-8 5 6-15,0-4 2 0,-9 3 0 0,0 1 0 16,-4-1-19-16,-1 4-3 0,-3-3-1 0,-5-4 0 16,0 3-38-16,-5-3-8 0,5-5-2 15,4-3-588-15,5 4-117 0</inkml:trace>
          <inkml:trace contextRef="#ctx0" brushRef="#br0" timeOffset="107168.656">4551 9620 2142 0,'0'0'47'0,"-9"-3"9"0,0-5 3 0,5 0 1 0,0 0-48 0,4 8-12 0,4-4 0 0,5-4 0 16,-1 1-16-16,6-1-7 0,3 0-1 0,1 0 0 15,4 0 24-15,0-3 8 0,8 3 0 0,-3-4 0 16,3 4 4-16,1 1 0 0,0-5 0 0,0 8 0 15,-5 0-12-15,0 0 0 0,-4 4 0 0,0 0-11 16,-4 4 39-16,-1 0 8 0,-4 0 2 0,5 8 0 16,-5-5-19-16,-4 5-4 0,-5 0-1 0,-4 3 0 15,-4 5-3-15,-1-4-1 0,-3 3 0 0,-1 1 0 0,-4-1-10 16,0 1 0-16,-5-1 0 0,-4 4 8 0,4 1-8 16,-3-5 0-16,3 1 0 0,-8-1 0 0,8-3-11 15,1 0-4-15,-1-1-1 0,5-3 0 16,4-1-19-16,-4-3-4 0,4-4-1 0,9-4 0 0,0 0 26 15,0 0 5-15,0 0 1 0,0 0 0 0,0 0 8 0,13 4-8 16,0-4 8-16,5 4-8 0,-9-4 8 0,8 0 0 16,-3 4 8-16,-1 0-8 0,0 0 11 0,0 0-3 15,0-1 0-15,0 5 0 0,0 0 26 0,-4 4 5 16,0-1 1-16,4 1 0 0,-4 4-32 0,4-1-8 16,0 5 0-16,-4-1 0 0,0 5 0 0,-5-5 0 15,5 5 0-15,-9-1 0 0,0 4 19 0,-4-3-1 16,-5 3 0-16,0 0 0 0,-4-7-2 0,-5 7-1 15,-4-3 0-15,0-1 0 0,-4 0-4 0,-5 1-1 16,1-5 0-16,-10 1 0 0,5-5-10 0,-4 1 0 16,-1 3 0-16,5-7 0 0,0 0 14 0,9-4-2 0,-1-1-1 15,5 1 0-15,9-4-11 0,0-4 0 0,4 0 0 0,1 0 0 16,3-4 0-16,5 4 0 0,0-8 0 0,5 1 0 16,3-5-21-16,5 0 3 0,5 1 1 0,0-5 0 15,3 4 4-15,6 1 1 0,-1-5 0 0,5 4 0 16,4-3 12-16,-4-5 0 0,-1 1 0 0,5 3 10 15,1 0-2-15,-1 1 0 0,0-5 0 0,4 5 0 16,1-1 8-16,-5-3 0 0,0-1 1 0,0 1 0 16,0-5-17-16,-4 5 0 0,0-5 8 0,-1 1-8 15,-3-4 13-15,3-1-1 0,-3-3 0 0,3 0 0 0,-8-4-2 16,0 0-1-16,0 0 0 0,0 0 0 0,-9 3-9 16,5-3 8-16,-5 0-8 0,-4 0 8 0,-5 4-8 0,1-4 0 15,-1 4 0-15,-4 3 0 0,0 5 0 0,0 3 0 16,-4 1 0-16,-1 11 0 0,-4 0 8 0,5 8 0 15,-9 0 0-15,4 8 0 0,-9 4-8 0,1 3 0 16,-5 13 0-16,0 3 0 0,0 0-8 0,-4 8 8 16,-5 0 0-16,5 8 0 0,8 0 0 0,-4-4 0 15,0-1 0-15,5 1 0 0,-1 0 0 0,5-8 15 16,4-3-4-16,1-1-1 0,3-4-10 0,10 0 10 16,3-3-10-16,10-5 10 0,-1-3-10 0,5-4 0 15,9-1-10-15,9-3 10 16,3 0-88-16,6-8-12 0,3 0-3 0,10-4-962 0</inkml:trace>
        </inkml:traceGroup>
        <inkml:traceGroup>
          <inkml:annotationXML>
            <emma:emma xmlns:emma="http://www.w3.org/2003/04/emma" version="1.0">
              <emma:interpretation id="{3E7E3D2B-CA56-4B8E-8155-5307B7EA2469}" emma:medium="tactile" emma:mode="ink">
                <msink:context xmlns:msink="http://schemas.microsoft.com/ink/2010/main" type="inkWord" rotatedBoundingBox="10479,9599 11918,9539 11992,11297 10552,11358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9034.5536">6876 9784 576 0,'0'0'25'0,"18"0"6"0,-18 0-31 0,13-11 0 0,4 3 0 0,1-4 0 16,0 0 282-16,-1-3 50 0,9-1 11 0,5 1 1 16,0-5-209-16,0 1-43 0,4-5-8 0,0 1-1 15,4 3-51-15,-4-7-9 0,5 4-3 0,-1-1 0 16,-8 1-1-16,0-5-1 0,-1 5 0 0,1 0 0 16,-5-5-18-16,-4 5 0 0,0-4 8 0,-4-1-8 15,-5-3 0-15,-4 0 0 0,0-4 0 0,-5 4 0 16,-4-4 0-16,0-1 0 0,0-3 0 0,-4 4 0 15,-5-4 0-15,4 4 0 0,-3 0 0 0,-1 0 0 0,0 4 0 16,5 0 0-16,-1 3 0 0,1 1 0 16,0 4-24-16,-1 3-1 0,1 1-1 15,-1-1 0-15,1 8 26 0,0 1 0 0,4-5 0 0,-5 8 0 0,1 1 0 0,-1-1 0 16,-3 0 0-16,3 4 0 0,1 0 0 0,-5 0 0 16,5 0 0-16,-5 0 0 0,5 1 0 0,-5 3 0 15,0-4 0-15,5 0 0 0,4 4 0 0,0 0 8 16,0 0 0-16,0 0 0 0,-9 0-8 0,9 0 0 15,0 0 0-15,0 0 0 0,0 0 0 0,0 0 0 16,0 0 0-16,0 0 0 0,0 0 17 0,0 0 3 16,0 11 0-16,-5 5 0 0,5 4-10 0,-4-1-2 15,4 8 0-15,0 5 0 0,-4-1 4 0,4 8 0 0,-5 0 0 16,5 8 0-16,-4 3-3 0,0 5 0 0,4-1 0 16,-5 5 0-16,5-1 27 0,-4-3 6 0,4 0 1 15,0-1 0-15,0 1-22 0,0-1-4 0,0 1-1 0,0 4 0 16,0-5 20-16,0 5 3 0,-5-5 1 0,1 5 0 15,4-9-16-15,-4-3-4 0,-1 0 0 0,-4 0 0 16,1-4-6-16,-6 0-2 0,6-8 0 0,-5 4 0 16,-5-4 16-16,5 0 4 0,-5-4 0 0,10-4 0 15,-6 1-24-15,6-5-8 0,-1-3 0 0,4-1 9 16,1-3-9-16,4-9 0 0,-4 1 9 0,4-8-9 16,0 0 0-16,0 0 0 0,0 0 0 0,0 0 0 15,13-4 0-15,-4-3 0 0,4 3 0 0,-4-4 0 16,4-4 0-16,-5 4 0 0,1-3 0 0,-4 3 0 0,3-8 0 15,1 5 0-15,0 3 0 0,-5 0 0 0,1 0 0 16,-1 0 8-16,-4 8-8 0,4-11 0 0,1 3 0 0,-1-4 0 16,-4 0 0-16,5 1 0 0,3-5 0 0,-8 1 0 15,5-5 0-15,-1 1 0 0,5-1 0 0,0-3 0 16,0-5 0-16,4-3 0 0,4-4 0 0,1 0-12 16,4-8 12-16,0-4-12 15,0 4-16-15,4 1-3 0,0-1-1 0,5 0 0 0,0 4 23 0,4 0 9 16,-5 4-8-16,1 3 8 0,4 5-8 0,-4 4 8 15,0-1-8-15,4 5 8 0,0 3 0 0,9 1-8 16,-5 3 8-16,1 4 0 0,-1 4 0 0,1 0-8 16,-1 0 8-16,-4 4 0 0,0 0 0 0,-8 8 0 15,-1 0 0-15,0 4 0 0,-8-1-12 0,-1 9 4 0,-8-4 0 16,0 7 0-16,-5-4 8 0,-4 5 0 0,-8-1 0 16,-1 1-8-16,-4 3 8 0,0 0 14 0,-5-3-3 15,-4-1-1-15,0 0 1 0,0 1 0 0,-4-1 0 16,0-3 0-16,-10-1-11 0,1 1 0 0,0-5 0 0,0-3 0 15,-4-4 0-15,8 3 0 0,0-3-14 0,5 0 5 16,0-4 9-16,-5-4 0 0,5 4 0 0,4-4 0 16,0-4 0-16,0 4-8 0,4-4 8 0,5 0-8 15,-5 0 8-15,5 0 0 0,0-3 0 0,0 3 0 16,4-4-8-16,0 4 0 0,1-8 0 0,3 8 0 16,-4 1 8-16,9 3-8 0,-4-4 8 0,4 4-8 15,0 0 0-15,0 0 0 0,0 0 0 0,0 0 0 0,0 0 8 16,0 0 0-16,0 0 0 0,0 0 0 0,0 0 0 15,0 0 0-15,4 7 0 0,5 1 0 0,-4 4 0 16,3 0 11-16,1-1-3 0,0 1 0 0,4 4 4 0,-4-5 0 16,4 5 0-16,0-1 0 0,0 1 25 0,1 0 6 15,3-1 1-15,5 1 0 0,-4-1-29 0,4 1-6 16,-5-4-1-16,5 3 0 0,-4-3-8 0,8 8 0 16,0-9 9-16,1 5-9 15,-1-8-56-15,5 3-15 0,-1 1-3 16,-3-8-1-16</inkml:trace>
        </inkml:traceGroup>
        <inkml:traceGroup>
          <inkml:annotationXML>
            <emma:emma xmlns:emma="http://www.w3.org/2003/04/emma" version="1.0">
              <emma:interpretation id="{E6C61F0A-CE93-4D57-AA70-CF6B1741ADB1}" emma:medium="tactile" emma:mode="ink">
                <msink:context xmlns:msink="http://schemas.microsoft.com/ink/2010/main" type="inkWord" rotatedBoundingBox="13324,9723 14197,9686 14249,10931 13376,10968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0037.2758">9693 9242 1328 0,'0'0'59'0,"9"-8"12"0,-9 1-57 0,0-5-14 16,0 0 0-16,0 0 0 0,0 1 88 0,-5-5 16 16,5 1 2-16,5-1 1 0,-1-4-29 0,0 5-6 15,-4-1 0-15,9-3-1 0,4 3-44 0,0-3-9 16,5-5-2-16,0-3 0 0,-1 4-4 0,5-1-2 15,4 1 0-15,5-5 0 0,0 9 11 0,-1-4 3 16,-3 3 0-16,3 4 0 0,1-3 4 0,-4 7 2 16,-1-3 0-16,0 3 0 0,0 4-14 0,-4 0-4 15,0 4 0-15,9 1 0 0,-5 3-12 0,1 3 0 16,-1-3 0-16,5 8-10 0,-5-4 10 0,5 8 0 16,0 0 0-16,-1-1 0 0,-3 5 0 0,-1-1 0 15,-9 5 0-15,1-1 0 16,-5 9-24-16,-4-5-2 0,-5 4-1 0,1 5 0 0,-1-1 38 0,-4 4 7 0,-9 0 2 15,-4 4 0-15,-4 0-2 0,-5 0 0 0,-5 4 0 0,-8 0 0 16,5 4 28-16,-6-8 6 0,-3 4 0 0,-1 3 1 16,1-3-23-16,-1 0-5 0,5 0-1 0,0-4 0 15,5 0 6-15,3 0 1 0,10 0 0 0,-1-4 0 16,9 0-31-16,1-4 8 0,8-3-8 0,4-1 0 16,5-8 0-16,8 1 0 0,1-1 0 0,4-3 0 15,4-8-153-15,0 0-31 16,5-4-5-16,-5-1-2 0</inkml:trace>
        </inkml:traceGroup>
        <inkml:traceGroup>
          <inkml:annotationXML>
            <emma:emma xmlns:emma="http://www.w3.org/2003/04/emma" version="1.0">
              <emma:interpretation id="{81BA134F-5E5E-43A2-AB71-897526E5179E}" emma:medium="tactile" emma:mode="ink">
                <msink:context xmlns:msink="http://schemas.microsoft.com/ink/2010/main" type="inkWord" rotatedBoundingBox="13741,11667 13865,11662 13870,11774 13746,11779"/>
              </emma:interpretation>
              <emma:one-of disjunction-type="recognition" id="oneOf25">
                <emma:interpretation id="interp25" emma:lang="" emma:confidence="0">
                  <emma:literal>.</emma:literal>
                </emma:interpretation>
                <emma:interpretation id="interp26" emma:lang="" emma:confidence="0">
                  <emma:literal>P</emma:literal>
                </emma:interpretation>
                <emma:interpretation id="interp27" emma:lang="" emma:confidence="0">
                  <emma:literal>e</emma:literal>
                </emma:interpretation>
                <emma:interpretation id="interp28" emma:lang="" emma:confidence="0">
                  <emma:literal>,</emma:literal>
                </emma:interpretation>
                <emma:interpretation id="interp29" emma:lang="" emma:confidence="0">
                  <emma:literal>@</emma:literal>
                </emma:interpretation>
              </emma:one-of>
            </emma:emma>
          </inkml:annotationXML>
          <inkml:trace contextRef="#ctx0" brushRef="#br0" timeOffset="110919.969">10193 10693 1324 0,'0'0'59'0,"0"0"12"0,0 0-57 0,0 0-14 0,0 0 0 0,0 0 0 16,0 0 187-16,0 0 34 0,0 0 7 0,0 0 2 16,0 0-123-16,0 0-25 0,9 4-5 0,-9-4-1 15,0 0-40-15,8 8-9 0,-8-8-2 0,5 11 0 16,-5-11-16-16,0 0-9 0,0 0 10 0,0 0-10 16,0 0 11-16,0 8-11 0,-9 0 12 0,5 0-12 15,-5-4 8-15,0-1-8 0,0 1 0 0,1 0 0 16,-1-4 8-16,0 0-8 0,0 4 0 0,5-4 0 15,-5 0 0-15,0-4 0 0,9 4 8 0,-8 0-8 16,-1-8 0-16,4 5 0 0,1-5 0 0,4-4 0 16,0 8 0-16,0 4 0 0,4-8 0 0,1 1 0 0,-5 7 0 15,9-8 0-15,-9 8 0 0,8-4 0 0,5-4 0 16,-4 8 0-16,-9 0 0 0,9 4 0 0,-9-4 0 0,9 4 0 16,-9-4 0-16,4 12 0 0,-4-1 0 0,0 5 0 15,-4-4 0-15,-5-1 0 16,0 5-92-16,-4-4-21 0,0 3-5 0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23T21:41:12.8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D7DDFF-88CB-4ECB-B37C-B3A4C4CD5FBC}" emma:medium="tactile" emma:mode="ink">
          <msink:context xmlns:msink="http://schemas.microsoft.com/ink/2010/main" type="writingRegion" rotatedBoundingBox="30030,14981 32897,14981 32897,19218 30030,19218"/>
        </emma:interpretation>
      </emma:emma>
    </inkml:annotationXML>
    <inkml:traceGroup>
      <inkml:annotationXML>
        <emma:emma xmlns:emma="http://www.w3.org/2003/04/emma" version="1.0">
          <emma:interpretation id="{A8008401-DB1C-45A0-8BE1-BA2F63A946E1}" emma:medium="tactile" emma:mode="ink">
            <msink:context xmlns:msink="http://schemas.microsoft.com/ink/2010/main" type="paragraph" rotatedBoundingBox="30030,14981 32897,14981 32897,19218 30030,192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98C8B9-EB0E-48FE-84A9-4B071D2AD1B7}" emma:medium="tactile" emma:mode="ink">
              <msink:context xmlns:msink="http://schemas.microsoft.com/ink/2010/main" type="line" rotatedBoundingBox="30030,14981 32897,14981 32897,19218 30030,19218"/>
            </emma:interpretation>
          </emma:emma>
        </inkml:annotationXML>
        <inkml:traceGroup>
          <inkml:annotationXML>
            <emma:emma xmlns:emma="http://www.w3.org/2003/04/emma" version="1.0">
              <emma:interpretation id="{E89F5967-0777-4223-8E36-C6376BEA8C1C}" emma:medium="tactile" emma:mode="ink">
                <msink:context xmlns:msink="http://schemas.microsoft.com/ink/2010/main" type="inkWord" rotatedBoundingBox="30042,14972 32894,19194 32882,19203 30030,14980"/>
              </emma:interpretation>
              <emma:one-of disjunction-type="recognition" id="oneOf0">
                <emma:interpretation id="interp0" emma:lang="" emma:confidence="1">
                  <emma:literal>.</emma:literal>
                </emma:interpretation>
                <emma:interpretation id="interp1" emma:lang="" emma:confidence="0">
                  <emma:literal>:</emma:literal>
                </emma:interpretation>
                <emma:interpretation id="interp2" emma:lang="" emma:confidence="0">
                  <emma:literal>!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0 0 0,'0'0'0</inkml:trace>
          <inkml:trace contextRef="#ctx0" brushRef="#br0" timeOffset="-7.59502E8">2851 4222 0,'0'0'0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0FD866C-A3E9-4CE5-866F-493355D820B7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42:53.5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68F355-1674-4E74-BF6E-A64FE77D87A5}" emma:medium="tactile" emma:mode="ink">
          <msink:context xmlns:msink="http://schemas.microsoft.com/ink/2010/main" type="writingRegion" rotatedBoundingBox="1403,789 32771,-947 33761,16923 2393,18660"/>
        </emma:interpretation>
      </emma:emma>
    </inkml:annotationXML>
    <inkml:traceGroup>
      <inkml:annotationXML>
        <emma:emma xmlns:emma="http://www.w3.org/2003/04/emma" version="1.0">
          <emma:interpretation id="{47F8C897-EF6B-4D48-8528-F96ECC023812}" emma:medium="tactile" emma:mode="ink">
            <msink:context xmlns:msink="http://schemas.microsoft.com/ink/2010/main" type="paragraph" rotatedBoundingBox="2440,667 32851,-124 32903,1858 2492,26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1466F8-684E-4F15-9D41-B65E38E5E046}" emma:medium="tactile" emma:mode="ink">
              <msink:context xmlns:msink="http://schemas.microsoft.com/ink/2010/main" type="line" rotatedBoundingBox="2440,667 32851,-124 32903,1858 2492,2649"/>
            </emma:interpretation>
          </emma:emma>
        </inkml:annotationXML>
        <inkml:traceGroup>
          <inkml:annotationXML>
            <emma:emma xmlns:emma="http://www.w3.org/2003/04/emma" version="1.0">
              <emma:interpretation id="{D69844C6-7E13-42EB-A3F9-88705B680E72}" emma:medium="tactile" emma:mode="ink">
                <msink:context xmlns:msink="http://schemas.microsoft.com/ink/2010/main" type="inkWord" rotatedBoundingBox="2440,667 9086,494 9135,2400 2490,257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2167-397 1267 0,'0'0'56'0,"4"-4"12"0,9-12-55 0,-4 12-13 0,0-11 0 0,0 11 0 16,-5-8-10-16,-4 12-5 0,0 0-1 0,0 0 0 15,0 0 65-15,0 0 13 0,0 0 2 0,0 0 1 16,-4 12-18-16,-5-4-4 0,-4 7-1 0,0 5 0 15,4 11-6-15,-4 4 0 0,-5 4-1 16,1 12 0-16,3-1 2 0,-3 9 1 0,-1 7 0 0,-4 4 0 16,5 5-2-16,-1-5 0 0,1 12 0 0,-1 3 0 15,-4 5-3-15,0 0-1 0,0-8 0 0,0 0 0 16,-4-4-6-16,0 3-2 0,-5-18 0 0,-4-1 0 16,4 1 2-16,-4-5 0 0,9-3 0 0,-5-5 0 15,5-7-14-15,0-4-4 0,-1 0 0 0,1-15 0 16,4 3 4-16,0-7 0 0,4-9 0 0,5 1 0 15,0 0-12-15,9-12 8 0,4 0-8 0,-9-8 8 16,5-4-8-16,4-7 10 0,4-5-10 0,5-7 10 0,0 0-10 16,12-16 0-16,1 0 9 0,9-3-9 15,0 3 0-15,0 0 8 0,-1-4-8 0,5 4 0 0,0 5 0 0,1 6 0 16,3 5 0-16,-13 4 8 0,1 0-8 0,3 11 0 16,-8 4 0-16,5 5 8 0,-5 7-8 0,-5 0 0 15,1 11 0-15,-1-3 0 0,1 8 0 0,-5-1 0 16,0 5 0-16,0 3 0 0,-4 4 8 0,0-11-8 15,4 11 10-15,-4-7-10 0,0 3 12 0,-1 1-3 16,5-1-1-16,1-3 0 0,3-1-8 0,1-3 8 16,4-1-8-16,0 1 8 0,0-4 0 0,-1-1 0 15,1 1 0-15,0-4 0 16,0 3-107-16,0-3-21 0,0 0-5 0</inkml:trace>
          <inkml:trace contextRef="#ctx0" brushRef="#br0" timeOffset="408.6409">2707 858 1094 0,'0'0'97'0,"0"0"-77"0,0 0-20 0,8 4 0 16,-8-4 126-16,9 4 22 0,4 0 4 0,-4 0 0 16,-9-4-65-16,9 0-14 0,4 4-2 0,0-4-1 15,0-4-31-15,0 4-7 0,5-8 0 0,4 4-1 16,13 0-12-16,-9-11-3 0,-13 3 0 0,5 0 0 15,4-3 0-15,-4-1-1 0,8-3 0 0,-4-1 0 16,0 5 18-16,0-13 4 0,0 5 1 0,-9 3 0 0,-9 1-25 0,5-1-5 16,4 1 0-16,-4 3-8 0,-9 1 11 0,0-5-11 15,4 5 10-15,-4-1-10 0,0 4 12 16,-4-3-4-16,-9 3-8 0,8 0 12 0,5 1-12 0,-8 3 0 16,-14 0 0-16,8 8 0 0,6-12 0 0,-1 12 0 15,-4 0 0-15,-5 4 0 0,-8 4 0 0,4 4-8 16,4 3 8-16,-4 9 0 0,-13 3 0 0,9 4 0 15,8 4 0-15,-3 4 0 0,-1 0 0 0,0 0 8 16,4-4 0-16,1 4 1 0,-5 0 26 0,8 0 5 16,1-7 0-16,0 7 1 0,4-4-26 0,5 4-6 15,0-4-1-15,8 0 0 0,-4-8-8 0,9 1 0 16,0-5 0-16,4 4 0 16,-5-7-34-16,10-1 1 0,4-7 0 0,4 0 0 15,-8-8-185-15,8-4-37 0,49-12-7 0,-18-4-2 0</inkml:trace>
          <inkml:trace contextRef="#ctx0" brushRef="#br0" timeOffset="-1011.4104">35 262 1202 0,'-14'-8'26'0,"10"8"6"0,0-4 0 0,-1 0 3 0,-3 0-35 0,8 4 0 16,0 0 0-16,0 0 0 0,0 0 44 0,0 0 1 16,0 0 1-16,0 0 0 0,0 0-2 0,8 0-1 15,-8 0 0-15,9-11 0 0,4 7-6 0,0 0-1 16,-4-4 0-16,9 4 0 0,-5 4 4 0,4-8 0 0,5 0 0 0,5 1 0 16,3 3-16-16,1-4-4 0,4 0 0 0,5 4 0 15,4-4-6-15,4-3-2 0,5 3 0 16,-1-4 0-16,5 4 0 0,-4-3 0 0,4 3 0 0,9-4 0 15,-1 5 7-15,1-1 1 0,-4-4 0 0,-1 8 0 16,1-4-31-16,-5 4-5 0,0-3-2 0,-13 3 0 16,4-8 4-16,-9 4 1 0,-4 0 0 0,-8 5-561 15,-5-1-112-15</inkml:trace>
          <inkml:trace contextRef="#ctx0" brushRef="#br0" timeOffset="-678.4756">754 281 1036 0,'0'0'92'0,"0"0"-73"16,5-11-19-16,8 3 0 0,-13 0 64 0,0 8 8 15,8-4 3-15,-8 4 0 0,14-4 2 0,-14 4 1 16,0 0 0-16,4 8 0 0,0 4-17 0,1 3-3 16,-5 5-1-16,-9 7 0 0,0 4-18 0,-4 8-4 15,0 8-1-15,-5 0 0 0,-4 11 12 0,1-3 2 16,-1 3 1-16,0 1 0 0,-5-1-13 0,1 1-4 16,-5-4 0-16,5 3 0 0,-5 1-8 0,5-9-3 0,0 1 0 15,4 0 0-15,0-1-13 0,0-3-8 0,0 0 10 0,0-8-10 16,4 0 0-16,5-8-12 0,-4 4 1 0,4-7-664 15,-5-1-133 1</inkml:trace>
          <inkml:trace contextRef="#ctx0" brushRef="#br0" timeOffset="750.7623">3527 644 1148 0,'53'-16'51'0,"-36"12"10"0,-8-3-49 0,-9 7-12 0,13-4 0 0,-4 4 0 16,-9 0 156-16,0 0 29 0,0 15 6 0,0 1 1 16,4 3-63-16,-8 1-12 0,-14 3-2 0,1 5-1 15,12-1-62-15,-8 0-12 0,0 4-2 0,-5 1-1 16,1-5-6-16,8 0-2 0,5 1 0 0,-5-5 0 15,0-4-29-15,5 1 0 0,13-4 0 0,-5 3 0 0,-4 1 0 16,9-9 0-16,0 1 0 0,8 4 0 0,5-9 0 0,-4 5 0 16,-5-12 0-16,0 0 0 0,18 4 0 0,-14 0 0 15,-17-4 0-15,18-4 0 0,4 0 0 0,0-4 0 16,0 0 0-16,-5-3 0 0,-4-5 0 0,-4-3 0 16,9-5 0-16,-5 5 0 0,-5-1 20 0,1-7-1 15,4 4-1-15,-8-5 0 0,-1 5 22 0,-4-1 5 16,0-7 1-16,0 12 0 0,5-5-28 0,-10 1-6 15,-4 7 0-15,-4 5-1 0,13-5-11 0,-9 4 0 16,-4 1 0-16,-4 11 0 16,-5-8-32-16,0 16-9 0,-4-8-2 0,-1 7-748 0,-8 5-149 15</inkml:trace>
          <inkml:trace contextRef="#ctx0" brushRef="#br0" timeOffset="1098.4561">4303 683 1785 0,'5'-20'79'0,"-5"20"17"0,9 0-77 0,-9 0-19 0,0 0 0 0,8 4 0 15,10 8 23-15,-9 4 1 0,0 3 0 0,-1 5 0 16,-3-1 21-16,-1 8 5 0,-4 0 1 0,-4 4 0 15,4 1 4-15,-5-5 1 0,5 0 0 0,0-4 0 16,-4 1-28-16,0-1-6 0,-1-4-1 0,1-3 0 16,-1-5 24-16,1 1 5 0,-5 0 1 0,5-13 0 15,4-3 4-15,-5 8 1 0,1 0 0 0,0-8 0 0,4 0-40 0,0 0-8 16,-5 0-8-16,5 0 11 0,0-16 1 0,5 5 1 16,-5 3 0-16,4-4 0 0,-4 1 3 0,4-9 1 15,1 4 0-15,4-3 0 0,4-4 9 0,-4 3 2 16,8-3 0-16,1-1 0 0,-1 1-28 0,9 3 0 15,-4-7 0-15,5 4 0 16,-1-1-24-16,0-3-9 0,1 0-3 0,3-1 0 16,1 5-96-16,0-4-19 0,0-5-4 0</inkml:trace>
          <inkml:trace contextRef="#ctx0" brushRef="#br0" timeOffset="1490.2503">5128 882 864 0,'9'-12'76'0,"0"4"-60"0,0 4-16 0,4-3 0 16,0-1 210-16,-4 4 39 0,4 4 8 0,0-8 2 16,-4 4-181-16,0 4-36 0,4-8-7 0,0 8-2 15,-4-11-1-15,-1 3-1 0,1-4 0 0,4 1 0 16,-4 3-12-16,4-8-3 0,-4 1 0 0,0 3 0 15,4-8 29-15,5-3 6 0,-10 3 1 0,6-3 0 16,-1 0-6-16,-5-1-1 0,-3 5 0 0,-1-5 0 16,1 9-24-16,-1-1-5 0,-4 1 0 0,0 7-1 15,0 0-15-15,0 8 0 0,-4-8 0 0,4 8 0 16,0 0 0-16,-14-4 0 0,1 4 0 0,-9 4 0 0,0 0 0 0,0 8 0 16,-4 3 0-16,0 5 0 0,0 3 0 0,4 1 0 15,-5 7 0-15,5 4 0 0,-4-4 0 0,8 8 0 16,-3-12 0-16,3 9 0 0,5-5 0 0,4-8 0 15,0 4 0-15,9-3 0 0,0 3 0 0,0-3 0 16,5-1 0-16,3-4 0 0,-3 1 0 0,8-1 0 16,0 1 0-16,0-4 0 15,0-5-151-15,1 5-33 0</inkml:trace>
          <inkml:trace contextRef="#ctx0" brushRef="#br0" timeOffset="2058.6637">5725 718 1497 0,'0'0'133'0,"13"-4"-106"0,0 4-27 0,-13 0 0 15,0 0 72-15,0 0 8 0,13 0 3 0,1 4 0 16,-14-4-6-16,13 8-1 0,-4 4 0 0,-1-1 0 16,-3 1-19-16,-1 4-4 0,-4 7-1 0,0-4 0 15,0 1-32-15,0-1-6 0,-4 1-2 0,-1-1 0 16,1 5 0-16,0-1 0 0,-1-3 0 0,5-1 0 15,-9-11-3-15,9 8-1 0,-4-5 0 0,4-3 0 0,-4 0 20 0,4-8 3 16,-5 8 1-16,5-8 0 16,0 0-20-16,0 0-3 0,0 0-1 0,0-8 0 15,5-8 7-15,-1 5 1 0,0-9 0 0,5 1 0 16,0-1-7-16,4 1-1 0,5-5 0 0,-1 1 0 0,1-1 20 0,4 5 3 16,0-8 1-16,0 3 0 0,4 5-32 15,-4 3 0-15,0 1 0 0,-5 3 0 0,1 4 0 16,-1 4 0-16,5 4 0 0,-4 0 0 0,-1 0 11 0,1 4-11 15,4 12 12-15,-5-9-12 0,-3 9 0 0,-1 0 0 16,0 3 0-16,-4 1 0 0,4-1 0 0,-9 8 0 16,5-11 0-16,0 7 0 0,-5-7 0 0,5 4 0 15,-5-1 0-15,5-7 10 0,-9-1 1 0,5 1 0 16,-1-4 0-16,-4 0 0 0,0-8-11 0,0 0 8 16,0 0-8-16,0 0 8 0,0 0-8 0,0 0 10 15,4 0-10-15,5-12 10 0,-5-4-10 0,1 5 0 16,4-9 9-16,-1 1-9 0,1-5 0 0,4 5 0 15,0-5 0-15,1-3 0 0,3 4 0 0,1 3-10 0,-5-3 10 16,9-1 0-16,-5 5 0 0,1 3 0 0,-1 5 0 0,-3-1 0 16,3 4 0-16,-4 8 0 0,1 0 12 0,-1 4-3 15,-5 0-9-15,1 8 0 0,0-5 0 0,0 9 0 16,0 0 28-16,-5-1 3 0,5 5 1 0,-5-5 0 16,5 5-32-16,-5-1 0 0,1 5 0 0,-1-5 0 15,0 1 0-15,1 3 0 0,-1-3 0 0,-4-1 0 16,0 5-122-1,-4-5-30-15,4 1-7 0</inkml:trace>
        </inkml:traceGroup>
        <inkml:traceGroup>
          <inkml:annotationXML>
            <emma:emma xmlns:emma="http://www.w3.org/2003/04/emma" version="1.0">
              <emma:interpretation id="{BD57E0EE-F69A-421F-85FB-58222759FAAE}" emma:medium="tactile" emma:mode="ink">
                <msink:context xmlns:msink="http://schemas.microsoft.com/ink/2010/main" type="inkWord" rotatedBoundingBox="10455,1951 10704,1944 10705,1983 10456,199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474.0739">7998 890 864 0,'0'0'38'0,"0"0"8"0,0 0-37 0,0 0-9 15,0 0 0-15,0 0 0 0,0 0 116 0,13 0 20 16,-5 4 5-16,6-4 1 0,3 0-57 0,1 3-11 15,-1-3-2-15,1 0-1 0,4 0 2 0,4 4 1 16,-4-4 0-16,-4 4 0 0,-1-4-24 0,-4 0-5 16,0 0-1-16,-4 0 0 0,-4 0-32 0,-5 0-12 15,0 0 0-15,0 0 9 0,0 0-1 0,0 0 0 16,-14 0 0-16,1 8 0 0,-4-4-8 0,4 0 10 16,-1-4-10-16,14 0 10 0,-8 4 2 0,8-4 0 15,0 0 0-15,0 0 0 0,0 0 10 0,0 0 2 16,0 0 1-16,0 0 0 0,0 0-25 0,0 0 0 15,0 0 0-15,0 0 0 0,0 0 0 0,0 0 0 16,0 0 0-16,0 0 0 16,4-4-112-16,0 4-27 0</inkml:trace>
        </inkml:traceGroup>
        <inkml:traceGroup>
          <inkml:annotationXML>
            <emma:emma xmlns:emma="http://www.w3.org/2003/04/emma" version="1.0">
              <emma:interpretation id="{0E2E5FBF-B605-4CEB-91D4-08DBAC486494}" emma:medium="tactile" emma:mode="ink">
                <msink:context xmlns:msink="http://schemas.microsoft.com/ink/2010/main" type="inkWord" rotatedBoundingBox="12940,841 15551,773 15591,2308 12980,237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605.7733">10643 262 921 0,'-9'-8'82'0,"-4"0"-66"0,0 4-16 0,-5-7 0 15,5 3 105-15,-4 8 18 0,4-12 3 0,-1 4 1 16,1 4-52-16,4 0-11 0,1 1-1 0,-1 3-1 16,9 0-43-16,0 0-9 0,0 0-2 0,0 0 0 0,0 0-8 0,0 0 0 15,0 0-12-15,0 0 12 16,0 0 0-16,0 0 0 0,0 0 12 0,0 0-4 0,0 0 11 15,0 0 1-15,0 0 1 0,0 0 0 0,0 0 11 0,13 0 3 16,-13 0 0-16,9 0 0 0,-9 0 2 0,9 0 1 16,4-4 0-16,0 4 0 0,0-4-10 0,0 0-3 15,5 0 0-15,4 0 0 0,0 0-5 0,8 0 0 16,1-4-1-16,9 8 0 0,3-11-5 0,6 7-1 16,8 0 0-16,4-8 0 0,1 4 7 0,-5 8 0 15,0-11 1-15,0 3 0 0,-5-4-21 0,-3 5 0 16,-1-5 0-16,-4 0 0 0,0 4 0 0,-5-3-15 15,-4 7 3-15,0-12 0 0,-4 12 12 0,-9-11 16 16,0 11-3-16,-5-8-1 16,-3 8-32-16,-6 0-6 0,-8 4-2 0,5-11 0 15,-5 11-81-15,0 0-17 0,0 0-3 0</inkml:trace>
          <inkml:trace contextRef="#ctx0" brushRef="#br0" timeOffset="5032.7881">11117 273 1134 0,'0'0'24'0,"0"0"6"0,0 0 1 0,0 0 1 15,0 0-32-15,0 0 0 0,0 0 0 0,0 0 0 16,0 0 87-16,0 0 10 0,0 0 3 0,0 0 0 0,0-7-44 0,0 7-8 15,0 0-1-15,0 0-1 0,0 0-7 0,0 0-2 16,0 0 0-16,0 0 0 0,0 0-24 0,0 0-5 16,0 0 0-16,0 0-8 0,0 0 21 15,0 0-2-15,0 0-1 0,0 0 0 0,0 0 17 0,0 0 3 16,4 7 1-16,1 5 0 0,-1 4-15 0,-4-5-2 16,0 9-1-16,-9 3 0 0,1 1 19 0,-6 3 3 15,1 0 1-15,-9 8 0 0,5 1-20 0,-10 10-3 16,1-7-1-16,0 4 0 0,-1 0 12 0,5 0 3 15,-4-4 0-15,4 4 0 0,0 0-11 0,9-12-3 16,0 0 0-16,0 0 0 0,4 5-7 0,-4-5-2 16,4-4 0-16,0 0 0 0,5 5-1 0,-5-5-1 15,0 4 0-15,1-8 0 0,-1 1-10 0,4-5 8 16,-3 1-8-16,3-1 8 0,1 1-16 0,0-12-4 16,-1 3-1-16,5 1 0 15,-4-4-147-15,4-8-28 0</inkml:trace>
          <inkml:trace contextRef="#ctx0" brushRef="#br0" timeOffset="6321.7338">12179-187 403 0,'0'0'36'0,"4"-11"-36"16,0-1 0-16,5 0 0 0,-4 1 163 0,-5 11 25 16,4-4 6-16,0-4 1 0,1-4-89 0,-1 4-18 15,-4 8-3-15,0 0-1 0,0 0-17 0,0 0-4 16,0 0-1-16,0 0 0 0,0 0-13 0,0 0-2 16,0 0-1-16,0 0 0 0,0 0-13 0,0 0-2 15,0 0-1-15,0 0 0 0,0 0 3 0,0 12 1 0,0 0 0 0,0 11 0 16,-4 4-34-16,-1 5 0 0,1 3 0 0,-5 8 0 15,-4 3 14-15,0 5-1 16,-5 4 0-16,-4 11 0 0,-4 4 15 0,0 4 4 0,-5-4 0 16,0 8 0-16,1-7-10 0,-1-1-2 0,5-4 0 15,-5-3 0-15,5-5 0 0,-1-7 0 0,1-1 0 0,8-3 0 16,1-4-7-16,4-8-1 0,-9-4-1 0,4-3 0 16,1-5 15-16,3 1 3 0,1-13 1 0,0 1 0 15,0-4-22-15,4 0-8 0,0-5 0 0,5-3 9 16,-5-3-9-16,5-9 12 0,4-4-12 0,4 5 12 15,1-13-12-15,3 1 0 0,6-8 0 0,3 3 0 16,-4-11 0-16,9 4 0 0,5 0 0 0,3 0 8 16,5-4-8-16,-4 0 0 0,4 12 0 0,-4-5 0 15,-5 9 0-15,-4 7-11 0,0 1 3 0,-4 7 0 0,-1 4 8 0,-4 4 0 16,0 4 0-16,-4 12 0 0,0-9 0 0,0 9 0 16,-5 0 0-16,5 7 0 0,-5-3 0 0,5-1 0 15,-5 4 0-15,5-3-8 0,0-1-1 0,0 1 0 16,0-1 0-16,-1-11 0 0,6 8 9 0,3-8 0 15,1-4 0-15,8 3 0 0,-4-3 0 0,9 0 0 16,-5 0 0-16,9-4 0 0,5-8 12 0,-1 4-3 16,-4-3 0-16,9-1 0 0,-5 0-9 0,-3-4 0 15,3 4 0-15,-4-11 0 0,0-1 0 0,-4 1 0 16,-5-8 0-16,5-1 0 0,-5-3 8 0,1 0 0 16,-5-4 0-16,4 0 0 0,-4-4-8 0,0 0 0 0,-9 4 0 15,4 0-11-15,-3 3 11 0,-1 5 0 0,-4-4 0 16,-5 11 0-16,0-3 9 0,-4 7-9 0,0 1 12 0,-4 3-12 15,-5 4 0-15,-4 0 0 16,0 5 0-16,-5 3 0 0,1 3 0 0,4 5 0 0,-9 4 0 0,0 4 0 16,0-1 0-16,0 9 0 0,4 3 0 0,-8 8 0 15,8 0 0-15,-4 0 0 0,5 8 0 0,-1 4 0 16,5-8 0-16,0 0 0 0,0 0 0 0,9 8 0 16,-1-12 13-16,5 0-4 0,5 0-1 0,8 0 0 15,9-4-8-15,-5 0 8 0,14-3-8 0,4-1 8 16,0 0-8-16,9-3 0 0,0-1-12 0,8 1 12 15,-3-13-121-15,3 1-17 0,-3 4-3 16,8-16-851-16</inkml:trace>
        </inkml:traceGroup>
        <inkml:traceGroup>
          <inkml:annotationXML>
            <emma:emma xmlns:emma="http://www.w3.org/2003/04/emma" version="1.0">
              <emma:interpretation id="{4630CE22-2671-490A-B488-FBF48A8068F8}" emma:medium="tactile" emma:mode="ink">
                <msink:context xmlns:msink="http://schemas.microsoft.com/ink/2010/main" type="inkWord" rotatedBoundingBox="17371,720 22665,582 22702,2008 17408,214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989.2369">15974 769 1638 0,'8'0'36'0,"10"-8"7"0,-5 0 1 0,9 0 3 0,0-3-38 0,-4 3-9 0,-1-4 0 0,1 0 0 16,4 5 53-16,-1-9 9 0,-3 0 2 0,0-3 0 15,-1 3-42-15,-4-3-8 0,0 3-2 0,-4-7 0 16,0 3-12-16,-5-7 0 0,1 4 0 0,-5-1 0 15,0 1 38-15,0-1 5 0,-5 1 1 0,5 4 0 16,-4-1-16-16,0-3-4 0,-1 7 0 0,5 0 0 16,-4 5-7-16,4-5-1 0,-5 4-1 0,1 5 0 15,0-5-2-15,4 4 0 0,0 8 0 0,-9-4 0 16,9 4-13-16,-9 0-16 0,-4 4 3 0,0 4 1 16,0 4 12-16,4 3 16 0,-4 5-3 0,0-1-1 0,-5 12-12 15,5 5 0-15,0-9 0 0,0 12 0 16,-1-4 19-16,1 8 1 0,0-4 0 0,4-8 0 0,-4 4-8 0,4 4 0 15,1-12-1-15,8 5 0 0,0-5 17 0,0 0 4 16,0-3 1-16,8 3 0 0,1-8-33 0,0-7 0 16,4 4 0-16,5-5 0 15,-1-3-150-15,1-4-37 0,4-4-7 0</inkml:trace>
          <inkml:trace contextRef="#ctx0" brushRef="#br0" timeOffset="8351.8622">16548 445 1407 0,'0'0'62'0,"9"-16"14"0,0 13-61 0,-5-13-15 0,5 4 0 0,-5 8 0 15,-4 4 118-15,0 0 21 0,0 0 4 0,0 0 1 16,0 0-68-16,0 0-12 0,0 0-4 0,5 12 0 16,-5-4-23-16,0 11-5 0,0 1 0 0,-5 3-1 15,1 1-15-15,0 7-2 0,-5-8-1 0,0 1 0 16,5 3-1-16,-1 0 0 0,1 1 0 0,0-5 0 15,4-4-3-15,0 1-1 0,0-1 0 0,0-3 0 16,0-4 19-16,0-1 3 0,0-11 1 0,0 8 0 16,0-8-15-16,0 0-2 0,0 0-1 0,0 0 0 15,0 0-1-15,0 0 0 0,0 0 0 0,0 0 0 16,0 0 23-16,4-8 4 0,0-3 1 0,1-1 0 16,-5-4-26-16,4 9-5 0,5-13-1 0,-5 1 0 0,1-1 4 0,3 1 0 15,1-5 0-15,4 5 0 0,5-5-12 0,-1 5 0 16,1-1 0-16,8-7 0 0,-4 4 0 15,5 3 0-15,-1 5 0 0,5-1 0 0,-1 0-14 0,1 1-5 16,0-5-1-16,-1 1 0 16,-8-1-155-16,5 5-31 0,25-24-6 0,-34 15-2 15</inkml:trace>
          <inkml:trace contextRef="#ctx0" brushRef="#br0" timeOffset="7563.7744">14951 480 1429 0,'-8'-15'63'0,"8"7"13"0,-5 0-60 0,5-4-16 15,0 4 0-15,-4-3 0 0,4-1 82 0,4 0 14 16,-4-3 2-16,5 3 1 0,3-7-59 0,-3 7-12 16,8-12-3-16,-4 13 0 0,4-9 14 0,4 1 2 15,1-1 1-15,0 5 0 0,3-1-34 0,1 4-8 16,0-3 0-16,5 3 0 0,-10 4 0 0,5 0 13 16,-4-3-3-16,-1 11-1 0,1 0-9 0,-5 0 0 15,0-4 0-15,-4 8 0 0,0 7 0 0,-1-3 0 16,-3 8 0-16,-5 3 0 0,4 9 0 0,-4 7-12 15,0-8 2-15,-4 20 1 0,-1-4 9 0,-3 7 0 0,3 1 0 16,1 0 0-16,-1 0 0 0,1-5 0 0,0 1 0 0,4-8 0 16,0-4 0-16,0 0 0 0,0 0 0 0,0 4 0 15,4-15 0-15,-4 7 0 0,0-8 0 0,0 9 0 16,0-9 0-16,0-3 12 0,0-1-2 16,0-3-1-16,4-5-9 0,-4-11 0 0,5 8 0 0,-5-8 0 15,0 0 0-15,0 0 8 0,4 12-8 0,-4-12 8 16,0 0 4-16,9 0 0 0,0 0 0 0,4-8 0 15,-4 0 13-15,0 0 3 0,-1-3 1 0,-3-5 0 16,3 4 1-16,1 1 0 0,4-9 0 0,-4 5 0 16,0-9 1-16,0 1 0 0,4-1 0 0,0 1 0 15,-4-4 1-15,4-1 0 0,5-3 0 0,3-8 0 16,-3-4-4-16,4-3-1 0,9-5 0 0,-1-4 0 0,5 12-7 16,5-7-2-16,-5 7 0 0,5-4 0 0,-1 4-18 0,1 8 0 15,-5 4 0-15,-5 3 0 16,1 5-19-16,-9 4-10 0,-4 7-3 15,-1 4-754-15,-4 0-151 0</inkml:trace>
          <inkml:trace contextRef="#ctx0" brushRef="#br0" timeOffset="8642.4659">17101 344 1566 0,'31'4'69'0,"-31"-4"15"0,0 0-68 0,0 0-16 0,0 0 0 0,0 0 0 16,9-4 61-16,4 4 9 0,-4-4 2 0,8 0 0 15,14-4-7-15,0 0-1 0,-1 0 0 0,1-3 0 16,13-1-6-16,-5 4-2 0,5-11 0 0,4 7 0 16,-8-4-35-16,8 5-7 0,0-5-2 0,1 1 0 15,-19 3-12-15,6 4 0 0,3-4 0 0,-4 8-10 16,0-7-43-16,-8 3-9 0,-6 0-2 0,6 4-888 16</inkml:trace>
          <inkml:trace contextRef="#ctx0" brushRef="#br0" timeOffset="8876.6123">18018-421 1580 0,'0'0'70'0,"0"0"14"0,-4 4-67 0,-1 4-17 16,5 4 0-16,-4 7 0 0,-9 9 72 0,4-1 12 15,0 4 1-15,0 8 1 0,-4 4-22 0,0-4-4 16,0 8 0-16,4-4-1 0,-4 0-16 0,-5-4-3 15,-3 0-1-15,3 3 0 0,5-3 1 0,-9 0 0 0,-9 0 0 0,0 4 0 16,10 0-12-16,-1 0-3 16,0-4 0-16,-5 8 0 0,1 0-15 0,4 3-10 0,0-3 12 15,-4 0-12 1,-1-8-18-16,6 4-10 0,3-4-3 0,0-4-1049 0</inkml:trace>
          <inkml:trace contextRef="#ctx0" brushRef="#br0" timeOffset="9434.8192">17922 558 1976 0,'13'0'44'0,"-4"0"8"0,-1 0 3 0,5 0 0 16,1 12-44-16,-1-8-11 0,0 4 0 0,0 3 0 0,-4-7 22 0,8 4 2 15,-3-4 1-15,3 0 0 0,-4-4-13 0,0 0-2 16,5-4-1-16,4-4 0 0,-5-4 6 0,5 1 1 15,-4-5 0-15,0 4 0 0,8-15 12 0,-4 8 2 16,0-9 1-16,0 1 0 0,0 4 9 0,0-9 1 16,-5 9 1-16,1 0 0 0,-5-1-34 0,4 1-8 15,-4 3 0-15,-4 1 0 0,-4 3 17 0,-1 1 2 16,5 7 0-16,-5-8 0 0,-4 8-11 0,0 1-8 16,5-1 12-16,-5 8-12 0,0 0-13 0,-9 0-10 15,-9 0-1-15,1 4-1 0,-1 0 25 0,1 3 0 16,-5-3 0-16,4 8 0 0,1 4 0 0,-1-1 0 15,5 1 0-15,-5 3 0 0,1 1 0 0,4-1 0 16,8 9 0-16,-4-1 0 0,1 4 0 0,3-8 0 16,5 5 0-16,0 3 0 0,5-8 0 0,-5 1 0 15,4-5 0-15,5 1 0 0,4-5 0 0,-4 1 0 16,0-4 0-16,4-5 0 0,9-3 20 0,0 0 8 0,-5-8 3 16,5 0 0-16,0-3-9 0,4-5-2 0,5 0 0 0,0-3 0 15,-5-1-6-15,9-3-2 0,5-1 0 0,-5-3 0 16,4-1-12-16,1 1 0 0,-5-1 0 0,0 5 0 15,0 3 0-15,-4 9 0 0,-5-9 0 0,0 12 0 16,1 4 57-16,-5 0 6 0,-5 0 1 0,5 0 0 16,0 8-47-16,-4 4-9 0,4-5-8 0,-5 5 12 15,1 0-12-15,4 7 0 0,-5 1-12 0,1 3 12 16,-5-3 0-16,4-1 0 0,-3 5 0 0,3 3 0 16,-4-8 0-16,5-3 0 0,4 3 0 0,-5 1 0 15,1-8 0-15,-1 7 0 0,1-11 0 0,-1 4 0 16,1-5-8-16,-5 5 8 0,-4-4 0 0,4 4-856 15,-4-12-168-15</inkml:trace>
          <inkml:trace contextRef="#ctx0" brushRef="#br0" timeOffset="9745.4839">19396 270 1267 0,'0'0'28'0,"-5"-8"5"0,5 8 2 0,0 0 1 0,-4-12-36 0,4 12 0 16,-4-8 0-16,-1 8 0 0,1-8 58 0,4 8 5 0,-9-3 1 0,9 3 0 16,0 0 0-16,0 0 0 0,-4 3 0 0,4-3 0 15,-5 8 42-15,-8 4 9 0,4 4 1 0,-4-1 1 16,4 5-33-16,-4-1-8 0,-4 1 0 0,-5 7-1 16,0-4-11-16,0 9-1 0,0-5-1 0,0 4 0 15,0 4-48-15,-4 0-14 0,-5 0 0 0,0-7 8 16,1 11-8-16,-1-12 0 0,5 4 0 15,-5 0 0 1,0 1-152-16,0-5-32 0,1-4-7 0,-1 1-1 0</inkml:trace>
          <inkml:trace contextRef="#ctx0" brushRef="#br0" timeOffset="9919.9615">19742 480 1958 0,'22'0'174'0,"0"0"-139"15,0 0-35-15,4 4 0 0,1-4 58 0,-1 4 5 16,0 0 1-16,1 0 0 0,3 0 0 0,1-4 0 16,0 11 0-16,0-11 0 0,-1 0-52 0,1-7-12 15,4 3 0-15,-9 0 0 16,1 0-100-16,-5 0-22 0</inkml:trace>
        </inkml:traceGroup>
        <inkml:traceGroup>
          <inkml:annotationXML>
            <emma:emma xmlns:emma="http://www.w3.org/2003/04/emma" version="1.0">
              <emma:interpretation id="{0BF453F2-A584-499F-83B7-9780513026D3}" emma:medium="tactile" emma:mode="ink">
                <msink:context xmlns:msink="http://schemas.microsoft.com/ink/2010/main" type="inkWord" rotatedBoundingBox="23563,873 27051,782 27076,1751 23588,184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038.4327">22186 246 1497 0,'0'0'66'0,"0"-4"14"0,-4-4-64 0,-5 5-16 0,4-5 0 0,1 8 0 16,-5-8 106-16,5 4 18 0,-5 4 3 0,-4 0 1 15,4 0-52-15,-4 12-9 0,0-12-3 0,-5 11 0 16,1 5-51-16,-5 0-13 0,0 3 0 0,0 8 0 16,-4 1 20-16,-1 3 0 0,5 4 1 0,5-8 0 15,-1 8-21-15,5-7 8 0,0-1-8 0,9 0 0 16,4-7-14-16,0-1-7 0,0-7-2 0,4 0 0 16,9-1 23-16,0-3 0 0,-4 0 0 0,4-4 0 15,5-4 0-15,4 0 0 0,0 0 0 0,0-4 0 16,4 0 0-16,-9-4 0 0,10 1 0 0,-5-5 0 15,0 0 0-15,0 4 0 0,-5-11 0 0,5-1 0 16,-4 1 0-16,-5-1 0 0,4 1 0 0,-4-5 0 0,1 5 47 0,-6 3 13 16,1-3 4-16,-4-1 0 0,-1 1-52 0,-8 3-12 15,-1 5 0-15,1-1 0 0,-5-4 0 0,0 5 0 16,0 3 0-16,-4-4 0 0,0 4 0 0,-4 8 0 16,3 0 0-16,-3 0 0 15,-1 0-102-15,1 8-20 0,-1 4-4 0,-4-4-1 16</inkml:trace>
          <inkml:trace contextRef="#ctx0" brushRef="#br0" timeOffset="11413.3575">22708 82 1152 0,'0'0'51'0,"9"-3"10"0,0-5-49 0,-1 4-12 0,10 4 0 0,-5 0 0 16,5 12 233-16,-5-5 44 0,0 5 9 0,5 7 2 16,-1-7-216-16,-4 15-44 0,-4-11-8 0,0 11-1 15,0-3-30-15,-5 3-5 0,0 4-2 0,1-7 0 16,-5-1 47-16,0 4 10 0,0-3 1 0,0 3 1 16,-9 0-14-16,5 1-3 0,4-9-1 0,0 1 0 15,-9 3 33-15,9-7 6 0,0 3 2 0,0-7 0 16,0 7-52-16,4-11-12 0,1 0 0 0,-1 0 0 15,5 0 0-15,0-5 0 0,-9-3 0 0,13 4 0 0,-5-8 0 0,6 1 0 16,-1-5 0-16,0 0 0 0,0-8 0 0,-4 5 0 16,0-9 0-16,-1 1 0 15,1-1 54-15,4-7 8 0,1 3 2 0,-1 1 0 0,0-12-52 0,4 0-12 16,-3-4 0-16,7 8 0 0,-7 7 0 0,3-7 0 16,1 8 0-16,-5 3 0 15,4-3-120-15,1 3-26 0,0 5-6 0,-5 3-975 16</inkml:trace>
          <inkml:trace contextRef="#ctx0" brushRef="#br0" timeOffset="10695.5446">21738-113 1036 0,'0'0'23'15,"0"-11"5"-15,0 3 0 0,0-4 1 0,0 4-29 0,0-3 0 0,-4 3 0 0,0-4 0 16,-5 4 108-16,0 8 16 0,-4-7 4 0,-5 3 0 0,5 4-40 0,-4 4-7 15,-5 7-1-15,4 5-1 0,-8 3-24 0,4 5-5 16,-4 3-1-16,-1 0 0 0,1 5-27 0,0 3-6 16,-5-4 0-16,5 0-1 0,-1 4 27 0,1 0 6 15,4 4 0-15,-4-4 1 0,4 8-6 0,0-4-2 16,4-4 0-16,-4 4 0 0,5 0-14 0,-1 0-3 16,5 8-1-16,0-8 0 0,4 0-23 0,0-4 0 15,1 0 0-15,8 0 0 16,0-3-30-16,8-9-1 0,6-3 0 0,3-5 0 15,9-3-147-15,5-4-30 0,9-4-5 0,-1-4-2 0</inkml:trace>
          <inkml:trace contextRef="#ctx0" brushRef="#br0" timeOffset="12028.7046">23467 414 1580 0,'0'0'35'0,"0"0"7"0,0 0 2 0,4 0 0 0,5-4-36 0,-9 4-8 0,5-4 0 0,3-4 0 16,1 0 77-16,0 5 14 0,4-9 2 0,0-4 1 16,0 5-66-16,5-1-14 0,0-8-2 0,-1 5-1 15,1 3 42-15,4-7 9 0,-5-1 2 0,5 1 0 16,-9-5-64-16,5 1 0 0,-1-1-9 0,5 1 0 16,9 3 9-16,-9 1 0 0,-5-8 8 0,-3 11-8 15,3-3 10-15,-4 7-2 0,-13 0-8 0,0-3 12 16,5 11-12-16,-5-8 11 0,-5 8-11 0,-3 0 10 15,-1 4-10-15,0 0 0 0,9 0 0 0,-9 0 0 16,-13 0 0-16,5 4-9 0,4 0 9 0,-5 8-13 0,5-12 13 0,-5 8 0 16,5 3 9-16,0-7-9 0,4 0 0 0,0 8 0 15,1-8 0-15,-1 3-10 0,0 1 10 0,0 4 0 16,5 4 0-16,0-9 0 0,-5 13 0 0,4-5 0 16,-3 1 0-16,3 7 0 0,-4 1 0 0,5-1 0 15,0 4 0-15,-1 1 0 0,1-1 0 0,0 0 0 16,-1 1 0-16,1-1 8 0,4-4-8 0,0 1 0 15,0-5 0-15,4-3-8 0,1-1 8 0,-1-3 14 16,-4 0-3-16,9-4-1 0,4-4-10 0,0 3 12 16,5-7-12-16,4 0 12 0,-5-7 1 0,9 3 1 15,1-4 0-15,3 0 0 0,1-4 2 0,0 1 0 16,4-5 0-16,4-3 0 0,1 3 5 0,4-7 2 0,-5 3 0 16,14-15 0-16,-9 8 8 0,4 3 1 0,0-7 1 0,1 12 0 15,-1-5-5-15,-9 5-2 0,-4 3 0 0,1 8 0 16,-6 4 8-16,-3 0 2 0,-19 4 0 0,-8 0 0 15,0 0-7-15,9 4-1 0,0 4 0 0,-5 4 0 16,-13 3-28-16,1 5 0 0,-1-1 0 0,5 9 0 16,8-9 12-16,-8 1-4 0,4 3-8 0,0 1 12 15,4-1-2-15,0 0-1 0,-4-3 0 0,5-1 0 16,3 5-20-16,6-1-4 0,-10-3-1 0,5-1 0 16,4 5-47-16,5-9-9 15,-5 1-3-15,9-1-733 0,0 1-148 0</inkml:trace>
          <inkml:trace contextRef="#ctx0" brushRef="#br0" timeOffset="-7.596E8">23842 68 345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3F0C8C2A-DB70-4482-A008-BF56647DE6ED}" emma:medium="tactile" emma:mode="ink">
                <msink:context xmlns:msink="http://schemas.microsoft.com/ink/2010/main" type="inkWord" rotatedBoundingBox="28540,437 32863,325 32901,1795 28578,190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562.863">26977 188 1742 0,'4'-16'38'0,"1"8"8"0,-1 0 2 0,5-11 1 0,0 7-39 0,-1 4-10 0,1-3 0 0,0 3 0 16,-5-4 89-16,5 5 16 0,-9 7 3 0,0 0 1 15,0-8-75-15,0 8-15 0,0 0-3 0,0 0-1 16,-4 15-15-16,-1-3 0 0,5 7 0 0,0 1 0 0,-4-1 0 16,0 5 0-16,-1 3 0 0,1 0 0 0,4 5 0 15,-5-5 0-15,1-4 0 0,0 1 0 0,4 3 33 16,0-7 4-16,-5 3 1 0,5-4 0 0,0-3-10 15,0 0-3-15,-4-5 0 0,-1-3 0 0,5-8 32 0,0 0 7 16,0 0 0-16,0 0 1 0,0 0-53 0,0 0-12 16,0 0 0-16,0 0 0 0,0 0 0 0,9-12 0 15,0 1 0-15,4-1 0 0,0 0 0 0,0-3 0 16,1-9 0-16,3-3 0 0,1 0 0 0,8-1 0 16,0 1 0-16,1 4 0 0,-5-8 34 0,4 3 3 15,0 1 1-15,1 7 0 0,-1 1-38 0,-4-8 0 16,4 7 0-16,1 9 0 15,-1-5-79-15,-4 4-17 0,4 4-3 0,-4 5-1036 0</inkml:trace>
          <inkml:trace contextRef="#ctx0" brushRef="#br0" timeOffset="14133.51">26336 67 806 0,'0'0'36'0,"0"0"7"0,0 0-35 16,0 0-8-16,0 0 0 0,0 0 0 0,0 0 104 0,0 0 20 15,-8 0 3-15,-1 0 1 0,0 4-52 0,9-4-9 16,0 0-3-16,-4 8 0 0,-10-5-7 0,10 5-1 15,0 4-1-15,-1 3 0 0,1-7-37 0,0 4-7 16,-1 0-2-16,1 3 0 0,4 1 44 0,-5-1 9 16,5 1 2-16,-4 4 0 0,0 3-25 0,-1 4-5 15,1-3-1-15,-1 3 0 0,5 8 1 0,-4 4 0 16,0 0 0-16,4 4 0 0,-9 0-6 0,9-4 0 16,-9 0-1-16,5-4 0 0,-5-4-2 0,0 0 0 15,5-3 0-15,-5-5 0 0,0 0-13 0,0-3-2 16,5-1-1-16,0-11 0 0,-1 4 34 0,1-8 6 15,4-4 2-15,0 0 0 0,0 0-19 0,0 0-3 0,-9 4-1 16,9-4 0-16,0 0-17 0,0 0-11 0,0 0 12 0,-4-8-12 16,-1-8-10-16,5 1-9 0,5-1-1 0,-1 1-1 15,5-5 35-15,-5 1 7 0,9-1 2 0,-4-3 0 16,4-5-23-16,-4 1 0 0,4-4 0 0,1 4-8 16,-1-5 8-16,-5 1-10 0,1 0 10 0,4 4-10 15,-4-5 10-15,4 1 0 0,-4 0 0 0,0 4 0 16,0-4-13-16,-1 3-1 0,1 1 0 0,9-4 0 15,-9 7 14-15,8-3 0 0,1 0 0 0,-1-1 0 16,-4 9 0-16,5-12 0 0,-5 4 0 0,9 3 0 16,9 1 0-16,-5 3 0 0,5-7 0 0,-1 15 0 15,6-11 0-15,-6 11 0 0,-8 0 0 0,5 1 0 16,-6 3 0-16,-3 8 0 0,0-8 0 0,-1 16 0 16,-8-8-16-16,0 8 0 0,-1 3 0 0,1-3 0 0,-4 8 16 15,-1 7 0-15,-4-3-10 0,4-1 10 0,-8 1 0 16,4 7 0-16,-4-7 0 0,-5 3 0 0,0 0 0 0,-4-3 0 15,0-1 0-15,0 1 0 0,-1-1 11 0,-3-3 6 16,-5 3 2-16,0-3 0 0,0-4-29 0,-4 3-6 16,4-7 0-16,-5 4-1 0,-3-4 8 0,8 3 9 15,4-3-13-15,-4 4 5 16,0-8-128-16,0 0-26 0,5-1-5 0,-1 1-491 16,1 4-98-16</inkml:trace>
          <inkml:trace contextRef="#ctx0" brushRef="#br0" timeOffset="14962.62">27723 36 2026 0,'0'0'44'0,"0"0"10"0,0 0 2 0,0 0 1 0,0 0-45 0,0 0-12 0,0 0 0 0,0 0 0 16,-13 7 38-16,-1 1 6 0,10 4 0 0,-5 4 1 15,-4-5-36-15,4 5-9 0,1-1 0 0,3 1 0 16,-4 3-12-16,1 1-4 0,-1-4 0 0,4 3-1 16,-3 1 17-16,3-5-12 0,5 1 12 0,-4-8-10 15,4 7 26-15,0 1 4 0,0-16 2 0,0 0 0 0,0 0-22 0,0 0 0 16,9 4 0-16,-1 0 0 0,1-1 29 15,4-3 2-15,1-3 0 0,3-1 0 0,5 0-6 0,-4-4-1 16,-1-4 0-16,1-3 0 0,8-1-1 0,-8-3-1 16,-1 3 0-16,1-4 0 0,4-3 0 0,4 7 0 15,-9-11 0-15,-3 4 0 16,-6 3-10-16,1 1-1 0,-9 3-1 0,-9 5 0 0,-8 3 7 0,-1-4 2 16,1 4 0-16,-5 0 0 15,-9 8-41-15,-4 0-8 0,-9 8-2 0,5 0 0 16,-1 4-145-16,-4 3-30 0</inkml:trace>
          <inkml:trace contextRef="#ctx0" brushRef="#br0" timeOffset="15444.2642">28223-413 1436 0,'9'-8'64'0,"-1"-3"12"0,6 7-60 0,-6 0-16 0,6-4 0 0,-1 4 0 15,-5 4 118-15,1 4 21 0,0-4 4 0,-9 0 1 16,0 0-64-16,9 12-12 0,-5 3-2 0,-4 9-1 16,-4-5-1-16,4 5 0 0,-5-1 0 0,-3 12 0 0,3-8-51 15,-4 9-13-15,1-1 0 0,-1 4 0 16,0-4 19-16,0 4 1 0,1 0 0 0,-1 0 0 0,0-12 19 15,5 8 4-15,-1-4 1 0,-4 0 0 0,1-11-36 0,3 3-8 16,1-3 0-16,-5-1 0 0,5-3-14 0,-1-4-5 16,1 3-1-16,0-7 0 0,4-8 35 0,0 0 6 15,0 0 2-15,0 0 0 0,0 0-23 0,0 0 0 16,0 0 0-16,0 0 0 0,0 0 18 0,0 0 9 16,4-8 1-16,5-3 1 0,-5 3-29 0,9 0 8 15,0-4-8-15,5 1 0 0,4-1 0 0,0-4 0 16,9 1 0-16,-1 3 0 0,1-4 0 0,4 1 0 15,0-1 0-15,9 5 0 0,-9-1 0 0,5 4 0 16,-10 0 0-16,1 4-10 0,-5 4 10 0,-4 0-10 0,-4 0 10 16,-1 4-10-16,-3 4 10 0,-6 0 0 0,-3 4 0 0,-5-5 0 15,-5 9-16-15,1-1-5 0,0-7-1 0,-10 8 0 16,1-1 33-16,0 1 6 0,0-4 2 0,-5 3 0 16,-3-3-19-16,-1 4 0 0,-5-1 8 0,5-7-8 15,-8 4-13-15,3-4-7 0,-3 3 0 0,-6-7-1 16,6 0 2-16,-1 0 1 0,5 4 0 0,-1-8 0 15,5 0-206-15,1 0-40 16,3 0-9-16</inkml:trace>
          <inkml:trace contextRef="#ctx0" brushRef="#br0" timeOffset="15740.5497">29017-697 1958 0,'0'0'43'0,"9"-3"9"0,8 3 1 0,-4 0 3 0,1 3-45 0,-1 5-11 15,0 4 0-15,-9 7 0 0,1 1 75 0,-1 3 13 16,-8 9 2-16,-1-5 1 0,1 4-25 0,0 0-5 16,-5 4-1-16,0-7 0 0,0 7-12 0,0 0-2 15,5-4-1-15,-5 4 0 0,1-4-45 0,-1 1 0 16,-4-1 0-16,4 0 0 0,4-4 20 0,-3-3 8 15,-1 3 2-15,4 0 0 16,-3-7-48-16,3-1-10 0,-3 1-1 0,-1 3-1 16,-4-7-100-16,-1 3-20 0,6-3-4 0</inkml:trace>
          <inkml:trace contextRef="#ctx0" brushRef="#br0" timeOffset="16065.6064">29021 200 1497 0,'0'0'32'0,"0"0"8"0,18-4 0 0,-1 1 4 0,5-1-36 0,0-4-8 0,5 4 0 0,-10-4 0 15,5 0 92-15,-4 4 17 0,-1-11 3 0,5 11 1 16,0-12-21-16,0 5-4 0,-4-1 0 0,4-7-1 16,-5-1-22-16,9-3-4 0,-4-1-1 0,5 5 0 15,-5-12-18-15,0 3-4 0,-1-7-1 0,-3 23 0 0,0 12-11 0,-1-11-2 16,1-17-1-16,-5-3 0 0,0 12-23 15,-4-1-16-15,-5 1 2 0,1 7 1 0,-1 0 21 0,0 1 4 16,-4-1 0-16,0 12 1 0,0 0-24 0,-13 0-5 16,0 0 0-16,0 0-1 0,0 4 17 0,0 4-8 15,-5-1 8-15,-4 5 0 0,4 4 9 0,-3 3 9 16,3 1 2-16,-4 3 0 0,5 4-32 0,-5-3-5 16,4 7-2-16,0 0 0 0,1-7 31 15,-1 3 5-15,5 0 2 0,0-7 0 16,0-1-67-16,4 9-12 0,0-9-4 0,1 0 0 15,3 1-102-15,5-1-21 0,5-3-4 0,-1-4-1 0</inkml:trace>
          <inkml:trace contextRef="#ctx0" brushRef="#br0" timeOffset="16617.7922">29614-65 1612 0,'8'-27'72'0,"-3"19"14"0,4 0-69 0,4 4-17 0,-4-7 0 0,4 7 0 15,0 0 80-15,0 4 13 0,0 0 3 0,0 0 0 16,0 8-26-16,-4 3-5 0,4-7-1 0,-4 12 0 16,0 0-51-16,0 3-13 0,-5 1 0 0,1 3 0 15,-5-4 0-15,0 9 0 0,-5-13 0 0,1 5 0 16,-1-5 54-16,-3 1 8 0,3 3 2 0,-4-7 0 16,1 0 0-16,3-4 0 0,-4-1 0 0,5 1 0 15,4-8-52-15,0 0-12 0,-9 4 0 0,9-4 0 16,-8 0 0-16,8 0 0 0,-5-4 0 0,5 4 0 15,-4-8 0-15,4 1 0 0,4-5 0 0,1 0 0 0,-1 4 0 0,5-7 0 16,-1-1 0-16,6-3 0 0,3-1 20 0,-4 5 0 16,5-5 1-16,4 1 0 0,0-1-21 0,0 1 0 15,0-1 0-15,0 9 0 0,4-1-17 0,-9 8-2 16,5 0 0-16,-4 4 0 0,0 4 27 0,-5 4 6 16,0 0 1-16,-4 3 0 0,-1 9-24 0,-3-9-5 15,4 5-1-15,-9 4 0 0,0-1 23 0,0 1 5 16,0-5 1-16,0 9 0 0,0-5-22 0,-5 0-5 15,5-11-1-15,-4 4 0 0,4 0 14 0,0-12 0 16,0 0 0-16,-5 11 0 0,5-11 0 0,0 0 0 16,0 0 0-16,0 0 0 0,0 0 16 0,0 0 5 15,0 0 2-15,0 0 0 0,5-4-37 0,4-3-7 0,-1-5-2 0,5 0 0 16,-4 4 23-16,9-7 0 0,-5-1 0 16,5 1 0-16,-1-5 0 0,1 1 0 0,8-1 0 0,0 1 0 15,1-9 14-15,-1 17 7 0,0-9 2 0,-4 12 0 16,0 1-23-16,-9 7 0 0,0 0 0 0,1 4 0 15,-6 7-14-15,1-3-7 0,-4 4-2 0,-1-1 0 16,0 9 37-16,-4-4 7 0,0 3 2 0,-4-3 0 16,0-1-23-16,-1 5 0 0,-4-5 0 0,5 9 0 15,-9-5-86 1,4 1-18-16,0-1-4 0</inkml:trace>
        </inkml:traceGroup>
      </inkml:traceGroup>
    </inkml:traceGroup>
    <inkml:traceGroup>
      <inkml:annotationXML>
        <emma:emma xmlns:emma="http://www.w3.org/2003/04/emma" version="1.0">
          <emma:interpretation id="{AD154ABD-C2A0-4981-A454-401F8C0F6BD0}" emma:medium="tactile" emma:mode="ink">
            <msink:context xmlns:msink="http://schemas.microsoft.com/ink/2010/main" type="paragraph" rotatedBoundingBox="2040,2249 16920,1404 17129,5075 2248,59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CB8603-2164-41D0-831C-A38562731DCA}" emma:medium="tactile" emma:mode="ink">
              <msink:context xmlns:msink="http://schemas.microsoft.com/ink/2010/main" type="inkBullet" rotatedBoundingBox="2103,3365 2919,3318 2983,4445 2167,4491"/>
            </emma:interpretation>
            <emma:one-of disjunction-type="recognition" id="oneOf6">
              <emma:interpretation id="interp6" emma:lang="" emma:confidence="0">
                <emma:literal>↳</emma:literal>
              </emma:interpretation>
            </emma:one-of>
          </emma:emma>
        </inkml:annotationXML>
        <inkml:trace contextRef="#ctx0" brushRef="#br0" timeOffset="18710.0678">-255 2841 576 0,'0'0'51'0,"0"0"-41"0,0 0-10 0,0 0 0 0,0 0 125 0,0-8 23 15,0 8 5-15,4-12 1 0,-4 0-52 0,0 5-10 16,0-1-3-16,0 8 0 0,0 0-20 0,0-8-4 16,-4 0-1-16,4 8 0 0,0 0-16 0,0 0-3 15,0 0-1-15,0 8 0 0,-4 4-35 0,4 3-9 16,0 13 0-16,-9-9 0 0,5 12 0 0,-5 4 0 16,4 0 0-16,1 4 0 0,0-3 0 0,-1 6 0 15,5-3 0-15,-4 0-11 0,4-3 11 0,4-5 0 16,-4 0 0-16,5-4 0 0,3-3 0 0,-3-1 0 15,4-7 8-15,4-1-8 0,-5 1 8 0,6-4-8 16,-1-1 8-16,4-3-8 0,5 0 8 0,-9-4-8 16,9 0 8-16,-4-4-8 0,4-4 8 0,0 0-8 0,0-4 8 15,-5 0-8-15,1-3 14 0,8-1-2 0,-8-8 0 16,4 1 0-16,4-1-12 0,-4-3 8 0,0-4-8 16,4-1 0-16,1-7 21 0,-6 4-1 0,1-4-1 0,-4 4 0 15,13 0 2-15,-9-1 1 0,0-3 0 0,8 8 0 16,-12 0-6-16,8 3 0 0,-13 1-1 0,5 7 0 15,-5 5-4-15,0 3-1 0,5 4 0 0,-14 0 0 16,5 8-10-16,8 0 0 0,-12 4 0 0,-1 3 8 16,5 1-8-16,-5 7 0 0,1 5 0 0,-5-1 0 15,4-3 0-15,-4 7 0 0,-4-4 0 0,4 5 0 16,-5-5 0-16,-3 1 10 0,3-5-10 0,1 4 10 0,-1-7 8 16,-12 4 2-16,4-5 0 0,4 1 0 0,-4-8 0 15,-5 3 1-15,1 1 0 0,-1 0 0 0,-4-5-12 0,0 1-9 16,5-4 12-16,-5 0-12 0,4 4 0 0,-4-4 0 15,5-4 0-15,-1 4 0 0,1-4-13 0,3-4-10 16,1 0-1-16,-4 0-1004 16</inkml:trace>
        <inkml:trace contextRef="#ctx0" brushRef="#br0" timeOffset="18921.8132">-79 2337 921 0,'0'0'82'0,"-9"-7"-66"0,0-1-16 0,5 0 0 16,-5 0 92-16,9 0 14 0,-9 1 3 0,9 7 1 16,0 0-28-16,0 0-6 0,0 0 0 0,0 0-1 15,0 0-75-15,0 0 0 0,13 0-19 0,-4 0-673 16</inkml:trace>
      </inkml:traceGroup>
      <inkml:traceGroup>
        <inkml:annotationXML>
          <emma:emma xmlns:emma="http://www.w3.org/2003/04/emma" version="1.0">
            <emma:interpretation id="{FCF531DC-010C-4D5B-8E2C-801DB52974A5}" emma:medium="tactile" emma:mode="ink">
              <msink:context xmlns:msink="http://schemas.microsoft.com/ink/2010/main" type="line" rotatedBoundingBox="4870,2088 16920,1404 17129,5075 5079,5760"/>
            </emma:interpretation>
          </emma:emma>
        </inkml:annotationXML>
        <inkml:traceGroup>
          <inkml:annotationXML>
            <emma:emma xmlns:emma="http://www.w3.org/2003/04/emma" version="1.0">
              <emma:interpretation id="{1503CDEB-59D9-47C3-939A-FB24092AC5F0}" emma:medium="tactile" emma:mode="ink">
                <msink:context xmlns:msink="http://schemas.microsoft.com/ink/2010/main" type="inkWord" rotatedBoundingBox="4939,3303 7674,3148 7744,4385 5010,454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417.9977">3922 2529 1443 0,'9'-36'64'0,"-5"25"13"0,0-9-61 0,5 5-16 16,0-9 0-16,4 9 0 0,-4-5 74 0,4 5 12 16,-9-1 2-16,5 0 1 0,4 5-22 0,-8 3-5 15,-5 8-1-15,8-4 0 0,-3 0-14 0,-5 4-3 16,0 0-1-16,0 8 0 0,0 0-14 0,0 7-2 16,0 13-1-16,-5 7 0 0,-3-8 1 0,-1 16 0 15,0 0 0-15,0 0 0 0,5 3 10 0,-5 1 3 16,0 0 0-16,1 0 0 0,-1 0-14 0,0-1-2 15,5 1-1-15,-5 0 0 0,0-4-3 0,0-4 0 16,-4 0 0-16,4 0 0 0,1-8 4 0,-5 0 1 16,4-3 0-16,0-1 0 0,5-4-25 0,-5-3 0 15,4-1 0-15,-3-3 0 0,3 0 0 0,1-5 0 16,-1-3 0-16,1 0 0 16,4-8-27-16,0 0-10 0,0 0-3 0,0 0 0 15,0 0-30-15,0 0-6 0,0 0-2 0,0 0-638 0,-4-8-127 0</inkml:trace>
          <inkml:trace contextRef="#ctx0" brushRef="#br0" timeOffset="20008.718">2785 2716 1094 0,'-8'-16'48'0,"8"4"11"0,4 1-47 0,-4-1-12 16,4-4 0-16,-4 1 0 0,5-5 107 0,-5 1 19 15,0-1 4-15,0 1 1 0,-5-1-37 0,5 5-7 16,0-1-2-16,0 4 0 0,0 5-25 0,0 7-4 16,0 0-2-16,0 0 0 0,0 0-39 0,0 11-15 15,0 5 11-15,-4 11-11 0,4 4 0 0,0 5 0 16,-9 10 0-16,1 1 0 0,-6 8 0 0,1 3 0 15,0 1 0-15,-4 3 0 0,3 1 0 0,-3-5 0 16,4-3 0-16,-1-1 0 0,-3-7 10 0,4 0-10 16,0-8 10-16,4 0-10 0,0-4 13 0,-4-8-3 15,9-3-1-15,-1-5 0 0,1-3 1 0,-1-1 0 16,1-7 0-16,4-8 0 0,0 0 2 0,0 0 0 16,0 0 0-16,0 0 0 0,9-8 7 0,-5-3 1 0,5-9 1 15,0 1 0-15,-5-5 1 0,5-3 0 0,-5-8 0 16,5-4 0-16,0 0-9 0,0-8-1 0,8 0-1 0,-4-11 0 15,0-1 6-15,1 1 2 0,3-5 0 0,1 5 0 16,4-1-19-16,-5 9-16 0,5-5 4 0,-4 8 0 16,4 4 12-16,-5 4-11 0,5 0 11 0,-9 8-10 15,5 8-2-15,-1 3 0 0,-4 1 0 0,-4 7 0 16,-4 4 12-16,-1 0 0 0,5 8 0 0,4 8-8 0,-13 4 8 16,4 7 12-16,5 9-2 0,-4 7-1 0,-5 0-9 0,4 4 0 15,-4 4 0-15,4 8 0 0,1-5-8 16,-1 1 8-16,-4 4 0 0,0 3 0 0,9-7 0 15,0 0 0-15,-1 0 0 0,-3-4 0 0,4-4 0 16,-5-4 0-16,0 0 0 0,1-8 0 0,-1 1 0 0,-4-9 0 16,4 1 0-16,1-5 0 0,-5-3 24 0,0-12-1 15,0 0 0-15,0 0 0 0,9 4-10 0,-9-4-1 16,8-4-1-16,6-4 0 0,-6-4 1 0,6-3 1 16,3-13 0-16,1-3 0 0,4 0 0 0,-5-12 0 15,5-4 0-15,0-3 0 0,4 3-13 0,1-4 0 16,-1-7 0-16,0-1-10 0,1-3 28 0,3 3 6 15,1-7 0-15,0 4 1 0,-9 11-6 0,4 4-2 16,0 8 0-16,-4 4 0 0,-4 0-17 0,-5 8 0 16,0 3 0-16,5 5 0 15,-5 3-85-15,-4 4-15 0,-5 1-2 0,-4 11-1013 0</inkml:trace>
          <inkml:trace contextRef="#ctx0" brushRef="#br0" timeOffset="20758.3754">3812 2965 345 0,'0'0'31'0,"-9"-11"-31"0,5-5 0 0,0-3 0 16,-1-5 184-16,1 5 32 0,-1-9 5 0,-3 1 2 16,3 0-95-16,1-4-20 0,4-1-3 0,0 1-1 15,4-4-22-15,1 0-5 0,3 0-1 0,10-4 0 16,-5 4-9-16,9-4-3 0,0 4 0 0,4 0 0 0,1-1-27 15,3 5-5-15,-3 0-2 0,8 4 0 0,0 7 8 0,-4 1 2 16,-5-1 0-16,5 5 0 0,4-5-22 0,-5 8-4 16,-8-7-1-16,5 11 0 0,-5 0-13 0,4 4 0 15,0 1 0-15,1 3 0 0,-1 0 0 0,-4 0 0 16,0 0 0-16,0 3 0 0,-5 5 8 0,1 4-8 16,-1 0 0-16,-3-1 0 0,-6 1 0 0,1 8 8 15,-5 3-8-15,-4 8 0 0,-4-4 12 0,-5 5 0 16,1 3 0-16,-6 8 0 0,-3 0 14 0,-5-1 2 15,-4 1 1-15,-5-4 0 0,-4 4-17 0,4-4-4 16,0 0-8-16,-4-8 12 0,5 1-12 0,-1-1 0 16,0-4 0-16,0-3 0 0,1-1 0 0,-1-7 0 15,9-1 0-15,-4-7-10 16,8-8-62-16,1 0-13 0,3 0-3 0,6-8-934 0</inkml:trace>
          <inkml:trace contextRef="#ctx0" brushRef="#br0" timeOffset="21110.5393">4891 2794 1868 0,'0'0'83'0,"0"0"17"0,0 0-80 0,0 0-20 15,0 0 0-15,0 0 0 0,0 0 95 0,0 0 15 16,0 0 3-16,18 0 1 0,-5 4-46 0,5-4-8 15,-1 0-3-15,5-4 0 0,4 0-38 0,5 0-8 16,4-4-2-16,5 4 0 0,-5 0-9 0,4 0-11 16,-4 1 3-16,1 3-1103 0</inkml:trace>
        </inkml:traceGroup>
        <inkml:traceGroup>
          <inkml:annotationXML>
            <emma:emma xmlns:emma="http://www.w3.org/2003/04/emma" version="1.0">
              <emma:interpretation id="{9552EBE7-4D50-4350-A05E-6BA8102A5346}" emma:medium="tactile" emma:mode="ink">
                <msink:context xmlns:msink="http://schemas.microsoft.com/ink/2010/main" type="inkWord" rotatedBoundingBox="8497,1882 11120,1733 11328,5405 8706,555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-1.65984E8">6638 788 1688 0,'0'0'75'0,"0"0"15"0,0 0-72 0,0 0-18 0,0 0 0 0,0 0 0 16,0 0-9-16,0 0-6 0,0 12-1 0,0-12-474 15,-5 4-95-15</inkml:trace>
          <inkml:trace contextRef="#ctx0" brushRef="#br0" timeOffset="-1.65971E8">6984 4439 1267 0,'0'0'112'0,"0"0"-89"0,0 0-23 0,0 0 0 16,0 0 36-16,0 0 2 0,0 0 1 0,4 4-438 15,1 4-87-15</inkml:trace>
          <inkml:trace contextRef="#ctx0" brushRef="#br0" timeOffset="22057.7207">6857 2142 741 0,'4'-15'32'0,"-4"15"8"0,5-8-32 0,-1-4-8 16,0 1 0-16,-4-1 0 0,0-4 109 0,0 5 20 16,0-1 4-16,-4-4 1 0,-5 5-25 0,0 3-5 15,5-4 0-15,-5 8-1 0,-4-3-33 0,0 3-6 0,-5 4-2 0,-3 4 0 16,-1 3-3-16,-5 9-1 0,-3-4 0 0,-1 15 0 15,-9 0-37-15,1 16-7 0,-9-4-2 0,-1 8 0 16,5 4 2-16,1 3 0 0,-1 1 0 0,0 7 0 16,4-3 19-16,1-5 4 0,8 1 1 0,9-4 0 15,5-9-22-15,8-3-4 0,5 0 0 0,8 0-1 16,0 0-3-16,14-3 0 0,4-1 0 0,4-8 0 16,9-4-8-16,-4 1 0 0,0-5 9 0,-1 1-9 15,5-1-12-15,1-7-6 0,-1 0-2 0,0-5 0 16,0 1-216-16,0-4-43 15</inkml:trace>
          <inkml:trace contextRef="#ctx0" brushRef="#br0" timeOffset="22394.772">7160 2603 1587 0,'8'-24'70'0,"1"16"15"0,-4 1-68 0,3-1-17 16,-3 4 0-16,-1 4 0 0,-4 0 101 0,0 0 17 15,0 0 3-15,0 0 1 0,0 0-65 0,0 0-13 16,-9 0-2-16,1 4-1 0,-6 4-16 0,1 3-3 15,0 1-1-15,0 8 0 0,-5-5-11 0,1 5-2 16,-1-1-8-16,5 5 12 0,0 3-12 0,0 0 0 16,4-3 0-16,5 3 0 0,-5 0 8 0,4-3-8 15,10-5 0-15,4 1 0 0,4-1 0 0,0-3 0 16,0-9 0-16,9 5 0 0,-4-8 0 0,8 0 0 16,-4-4 0-16,4-4 0 0,0 0 0 0,1-8 8 15,-5 1-8-15,4-1 0 0,-4-4 9 0,0 1-1 16,-5-5 0-16,-3 1 0 0,-1-1 4 0,0-3 1 15,-4-4 0-15,0-1 0 0,-5 1 3 0,0 0 1 0,-4-4 0 16,0-5 0-16,0 9 5 0,-4 4 1 0,0 3 0 0,-1 1 0 16,1-1-3-16,-5 9-1 0,0-5 0 0,-4 4 0 15,4 8-19-15,0 0 0 0,-8 1 0 0,4 6 0 16,-5 1-72 0,1 4-16-16,-1 4-2 0,-4 0-618 0,5 3-123 0</inkml:trace>
          <inkml:trace contextRef="#ctx0" brushRef="#br0" timeOffset="22996.9382">7883 2341 2026 0,'14'-4'44'0,"-6"1"10"0,6-1 2 0,-1 0 1 0,4 0-45 0,1 4-12 16,-1-4 0-16,-3 12 0 0,3 3 28 0,-4 1 3 15,5 0 1-15,-5 3 0 0,-4 9 0 0,-5 3 0 16,5-3 0-16,-5 7 0 0,-4-4-32 0,-4 0 0 16,0 5 0-16,-5-5 0 0,0 0 15 0,0-3-3 15,-4-1-1-15,0-4 0 0,0 5 4 0,0-5 1 16,4-3 0-16,-4-4 0 0,4-1 16 0,0-3 3 16,9-8 1-16,0 0 0 0,0 0-22 0,0 0-4 15,0 0-1-15,0 0 0 0,0 0 1 0,0-8 0 16,4-3 0-16,5-5 0 0,0 0-2 0,4-3 0 0,0-4 0 15,5 3 0-15,-1-7-8 0,5 3 10 0,0-3-10 0,0 8 10 16,0-5-10-16,0 1 12 0,0 3-12 16,4 9 12-16,-8-5-12 0,4 8 0 0,0 4 0 15,0 4 8-15,-5 4-8 0,5 0-11 0,-4 8 3 0,4-1 0 16,-5 1 8-16,1 4 0 0,-5-1 0 0,0 5 0 16,-4-5 0-16,0 5 0 0,-5-4 0 0,5-1 0 15,-9 1 0-15,0-1 0 0,0 1 0 0,-9 0 0 16,5-5 0-16,-5 5 0 0,0-4 0 0,0-1 0 15,5 1 0-15,0-4 0 0,-5 0 0 0,4-1 0 16,1 1 0-16,4-8 0 0,0 0 0 0,0 0 0 16,0 0 0-16,0 0 14 0,0 0-3 0,13-8-1 0,0-3-10 0,1-1 0 15,3-4 9-15,1 1-9 0,-1-5 19 16,5-3-1-16,-4-1 0 0,-1-7 0 0,5 0-18 0,-4 0 0 16,4 4 8-16,0-5-8 0,-5 5 13 0,-4 4-1 15,5-1 0-15,-5 9 0 0,-4 3 0 0,0 8 0 16,-9 4 0-16,0 0 0 0,13 4-12 0,-5 8 0 15,-3-8 0-15,-1 11 0 0,-4 1 0 0,5 3 0 16,-1 1 0-16,-4-1 0 0,4 1 0 0,1 3 0 16,-1 1 0-16,1-5 0 0,-1 1-16 0,0 3-7 15,1-4-1-15,-1 5-792 16,0-1-160-16</inkml:trace>
        </inkml:traceGroup>
        <inkml:traceGroup>
          <inkml:annotationXML>
            <emma:emma xmlns:emma="http://www.w3.org/2003/04/emma" version="1.0">
              <emma:interpretation id="{ABA45473-CBBA-44C1-A04E-C658D02EF63E}" emma:medium="tactile" emma:mode="ink">
                <msink:context xmlns:msink="http://schemas.microsoft.com/ink/2010/main" type="inkWord" rotatedBoundingBox="11665,2773 15568,2551 15638,3790 11735,401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4327.1608">11266 2217 1890 0,'0'0'41'0,"0"0"9"0,0 0 2 0,0 0 1 0,9 0-42 0,4 0-11 0,0 0 0 0,0 0 0 16,9 3 68-16,0-3 12 0,5 0 3 0,3 0 0 16,5-3-15-16,0-1-4 0,9-4 0 0,5 0 0 15,-1 4-51-15,0-4-13 0,-4 1 0 0,4-5 0 16,-4 4 21-16,-4-4 2 0,3 5 0 0,-7-9 0 15,-6 0-51-15,-3 5-11 16,-1-1-1-16,-4-4-677 0,-5 1-135 0</inkml:trace>
          <inkml:trace contextRef="#ctx0" brushRef="#br0" timeOffset="24555.773">12069 1550 1728 0,'0'0'38'0,"0"0"8"0,0 0 2 0,-9 11 0 0,9-7-39 0,-4 8-9 16,-1 0 0-16,1 7 0 0,-5 9 93 0,0-5 17 16,1 4 3-16,-1 8 1 0,-4 0-29 0,0 4-5 15,-1 0-2-15,1 4 0 0,-4 4-11 0,-1 4-3 16,1-8 0-16,-1 3 0 0,1 1-51 0,-1 0-13 16,0 0 0-16,5 4 0 0,4-5 0 0,-8 5 0 15,-5 4 0-15,-4-5 0 0,-1-7-13 0,1 8-6 16,-5-12-1-16,5 4-752 15,0-4-152-15</inkml:trace>
          <inkml:trace contextRef="#ctx0" brushRef="#br0" timeOffset="24976.4522">12429 2408 1958 0,'0'-12'87'0,"0"12"17"0,0 0-83 0,0 0-21 0,8 12 0 0,1-8 0 0,4 3 0 0,1 5 0 16,8-4 0-16,-1 0 0 15,-3-4 44-15,4 3 5 0,4-3 1 0,1-4 0 0,-1 0-29 16,5-4-5-16,-1-3-2 0,1-1 0 0,0-4-14 0,4 0 0 16,-4 1 0-16,-1-9 0 0,5 8 54 0,0-3 8 15,-4-5 2-15,0 1 0 0,-5-1-16 0,5 1-2 16,-14-1-1-16,1-3 0 0,4 3-21 0,-9 1-4 15,0 3 0-15,-4 5-1 0,0-5-19 0,-5 4 0 16,-4 5 0-16,-4-1 0 0,-9 4 0 0,0 0 0 16,-5 4 0-16,-4 8 0 0,0 0 0 0,-9 7-11 15,1-3 2-15,-1 7 0 0,-4 1 9 0,4-1 12 16,0 9-2-16,5-1-1 0,0-4-9 0,-1 5-9 16,10-1 9-16,-1-4-13 0,5 5 21 0,4-5 5 15,1 4 1-15,3-3 0 0,5-1-6 0,5-3 0 16,3-1-8-16,1 1 12 0,0-1-20 0,0 1-5 15,4-9-1-15,4 1 0 0,1 0 14 0,4-1 0 16,0 1 0-16,9-4 0 0,-1 0 0 0,10 0 0 16,-1-8 0-16,1 3-788 0,4-3-154 15</inkml:trace>
          <inkml:trace contextRef="#ctx0" brushRef="#br0" timeOffset="23498.6974">9279 2334 2257 0,'0'0'49'0,"0"0"11"0,8-4 1 0,-3 4 3 0,4 4-51 0,-1-1-13 0,-3 5 0 0,4 4 0 15,-5-8 28-15,0 8 4 0,1 3 0 0,-1 5 0 16,-4-1 6-16,4 5 2 0,-4 3 0 0,-4 0 0 15,0 4-23-15,-1 1-4 0,1-5-1 0,-5 4 0 0,5 0 0 0,-1 0 0 16,1-3 0-16,-5-1 0 16,9 0 16-16,-4-3 4 0,4-1 0 0,0 1 0 0,0-5-32 0,0 4 0 15,0-3 0-15,4-4 0 0,-4-5 12 0,0 1-3 16,0-4-1-16,0-8 0 0,0 0-8 16,0 0 8-16,0 0-8 0,0 0 8 0,0 0 4 0,0 0 0 15,-4-8 0-15,-1-8 0 0,1 5-4 0,0-5 0 16,4 0 0-16,-5 1 0 0,5-5-8 0,5-3 0 15,-1 0 0-15,0-1 0 0,5-7 0 0,4 0 0 16,1-4 0-16,3-4 0 0,5 0 0 0,0 0-11 16,4 0 3-16,5 4 0 0,0 3-4 0,-1 5 0 15,1 4 0-15,0-5 0 0,4 9 12 0,-9 3 0 16,1 5 0-16,-6 3 0 16,1 0-27-16,0 8-3 0,0 0-1 0,0 0 0 0,0 4 31 0,-4-4 0 15,-1 4 0-15,1 0 0 0,-1 0 0 0,-3-1 0 0,-1 1 0 0,-5 0 0 16,-8-4 0-16,5 12 0 15,-5-4 0-15,-5 7 0 0,-3 1 16 0,-10 3 8 0,-8 5 3 16,0 3 0-16,-1 4-27 0,-8-3 0 0,0-1-14 16,-5 4 5-16,5 0 9 0,0-7 0 0,0 3 0 0,0-4 0 31,4 5-104-31,1-5-20 0,-1-3-3 0,5-1-1 0</inkml:trace>
          <inkml:trace contextRef="#ctx0" brushRef="#br0" timeOffset="23754.7516">10147 1768 2188 0,'0'0'48'0,"5"-8"11"0,3-3 1 0,1 7 1 0,-9 4-49 0,9 0-12 15,4 4 0-15,-8 0 0 0,-5-4 69 0,8 11 11 16,1 5 3-16,0 3 0 0,-9 13-31 0,4-9-5 15,-4 12-2-15,0 0 0 0,-4 4-36 0,0 0-9 16,-10 4 0-16,6 0 0 0,-1 8 20 0,0-5 3 16,-4 5 0-16,0 0 0 0,0 7-15 0,-1-3-8 15,1-1 8-15,-4 5-8 16,4-4-53-16,-1-9-15 0,1 1-4 0,0-8-1076 0</inkml:trace>
          <inkml:trace contextRef="#ctx0" brushRef="#br0" timeOffset="24116.7641">10525 2595 1728 0,'22'-8'38'0,"-9"0"8"0,-5 4 2 0,10 0 0 0,0-3-39 0,-1-1-9 0,1 4 0 0,-1-16 0 15,1 9 104-15,-1-9 20 0,1 9 3 0,-5-5 1 16,5 4-103-16,-1-7-25 0,1-1 0 0,-5 5 0 15,4-5 0-15,1 1 0 0,-5-5 0 0,5-3 0 16,-5 4 0-16,0 3 0 0,0 1 0 0,-4 3 0 16,0 0 0-16,-1 5 0 0,-3 3 0 0,-5 0 0 0,0 8 40 0,0 0 4 15,0 0 0-15,0 0 0 16,0 0-28-16,-9 0-4 0,-4 0-2 0,0 4 0 0,0 4-10 16,-5 3 0-16,1-3 0 0,-1 8 0 0,0 7 11 0,-4 1-3 15,-4-5-8-15,9 8 12 0,-5-3-12 0,0 3 0 16,9 4 8-16,-5 1-8 0,5-9 0 0,0 8 0 15,8-4 0-15,5 5 0 0,0-9 0 0,5 4 0 16,-1-3 0-16,9-1 0 0,0-3 33 0,5-1 4 16,0-7 1-16,3 0 0 15,1-1-70-15,5-7-15 0,-1 0-2 0,0 0-679 16,9-12-135-16</inkml:trace>
        </inkml:traceGroup>
        <inkml:traceGroup>
          <inkml:annotationXML>
            <emma:emma xmlns:emma="http://www.w3.org/2003/04/emma" version="1.0">
              <emma:interpretation id="{5B7B515D-363C-4EFA-90C5-B5DE7B6543E1}" emma:medium="tactile" emma:mode="ink">
                <msink:context xmlns:msink="http://schemas.microsoft.com/ink/2010/main" type="inkWord" rotatedBoundingBox="16928,3479 17038,3473 17043,3558 16932,3564"/>
              </emma:interpretation>
              <emma:one-of disjunction-type="recognition" id="oneOf10">
                <emma:interpretation id="interp10" emma:lang="" emma:confidence="0">
                  <emma:literal>,</emma:literal>
                </emma:interpretation>
                <emma:interpretation id="interp11" emma:lang="" emma:confidence="0">
                  <emma:literal>.</emma:literal>
                </emma:interpretation>
                <emma:interpretation id="interp12" emma:lang="" emma:confidence="0">
                  <emma:literal>-</emma:literal>
                </emma:interpretation>
                <emma:interpretation id="interp13" emma:lang="" emma:confidence="0">
                  <emma:literal>?</emma:literal>
                </emma:interpretation>
                <emma:interpretation id="interp14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25559">14473 2451 633 0,'35'-16'28'0,"-26"12"6"0,-9 4-34 0,9-8 0 0,0 0 0 0,-9 8 0 16,0 0 264-16,0 0 45 0,0 0 10 0,0 0 1 15,0 0-171-15,13 4-34 0,-4 0-7 0,-1 4-2 16,1-4-34-16,-9-4-8 0,0 0 0 0,9 8-1 15,-9-8-8-15,0 0-2 0,0 0 0 0,0 0 0 16,0 0-11-16,0 0-2 0,0 0-1 0,0 0 0 16,0 0-12-16,0 0-3 0,0 0 0 0,0 0 0 15,0 0-4-15,0 0-2 0,0 0 0 0,0 0 0 16,0 0-28-16,0 0-6 0,0 0 0 0,0 0-1 16,0 0 0-16,0 0 0 0,0 0 0 0,0 0 0 15,0 0-11-15,0 0-1 0,0 0-1 0,0 0 0 16,-5 11-190-16,-3 1-37 0,-23 8-8 0,13-5-2 0</inkml:trace>
        </inkml:traceGroup>
      </inkml:traceGroup>
    </inkml:traceGroup>
    <inkml:traceGroup>
      <inkml:annotationXML>
        <emma:emma xmlns:emma="http://www.w3.org/2003/04/emma" version="1.0">
          <emma:interpretation id="{BF280A38-ACDA-4985-AEBA-00A464F6ADE1}" emma:medium="tactile" emma:mode="ink">
            <msink:context xmlns:msink="http://schemas.microsoft.com/ink/2010/main" type="paragraph" rotatedBoundingBox="2065,6506 6277,6282 6369,8018 2157,82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C9EE01-1E99-4176-B21A-EACAFCEB4BF4}" emma:medium="tactile" emma:mode="ink">
              <msink:context xmlns:msink="http://schemas.microsoft.com/ink/2010/main" type="line" rotatedBoundingBox="2065,6506 6277,6282 6369,8018 2157,8242"/>
            </emma:interpretation>
          </emma:emma>
        </inkml:annotationXML>
        <inkml:traceGroup>
          <inkml:annotationXML>
            <emma:emma xmlns:emma="http://www.w3.org/2003/04/emma" version="1.0">
              <emma:interpretation id="{88DCEE6E-5328-4AC9-9346-18E65F2F1E67}" emma:medium="tactile" emma:mode="ink">
                <msink:context xmlns:msink="http://schemas.microsoft.com/ink/2010/main" type="inkWord" rotatedBoundingBox="2065,6506 5312,6334 5404,8069 2157,824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8565.1026">-216 6187 1728 0,'0'-12'153'0,"-5"-4"-122"16,1-3-31-16,-1-5 0 0,5 5 0 0,0-1-21 16,0-3 3-16,5 3 1 0,-1-3 66 0,5 4 14 15,0-5 2-15,8 1 1 0,-4-1-26 0,5 1-4 16,0-4-2-16,8 3 0 0,-4 5-20 0,4-1-4 16,-4 1-1-16,13-1 0 0,-9 9 2 0,5-5 0 15,0 4 0-15,0 5 0 0,-1-1-11 0,1 8 0 16,-9 0 0-16,4 8 0 0,-4-5 0 0,0 5 0 15,5 4 0-15,-14 4 0 0,4-9 8 0,-4 5 0 16,1 4 0-16,3-1 0 0,-8 1 7 0,4 3 1 16,-4 1 0-16,-9-1 0 0,9 5 9 0,-9-1 3 0,-5 0 0 15,1 1 0-15,-14 3-4 0,5 0-1 0,-9 5 0 0,0-1 0 16,-8 0 8-16,3 4 1 0,-4-4 1 0,1 1 0 16,-5 3-33-16,0-8 0 0,4 4 0 0,0-4 0 15,5-3 0-15,-5-1 0 0,0-3 0 0,5-1 0 16,9 1-35-16,-5-9-13 15,13 1-4-15,0 0-653 0,5-8-131 0</inkml:trace>
          <inkml:trace contextRef="#ctx0" brushRef="#br0" timeOffset="29087.4516">591 6424 1292 0,'0'0'28'0,"0"-7"7"0,0-5 1 0,0 4 0 0,0-4-36 0,4 5 0 0,1 3 0 0,-1-4 0 16,-4-4 68-16,0 12 6 0,9 0 2 0,0-4 0 15,-9 0-11-15,0 4-1 0,8 4-1 0,-3 4 0 16,3 4-32-16,-3 3-7 0,-5 5 0 0,4 3-1 16,1 9 15-16,-5-1 3 0,0 0 1 0,-5 4 0 15,5-4-14-15,0 0-4 0,5 5 0 0,-5-5 0 16,0-4-9-16,0 0-3 0,0 1 0 0,-5-5 0 15,5-3-3-15,0-5-1 0,-4-3 0 0,8 0 0 16,-4-5 10-16,0-7 2 0,0 0 0 0,0 0 0 16,0 0-10-16,0 0-2 0,0 0 0 0,0-7 0 15,0-5 13-15,5-4 3 0,-5-3 0 0,4-1 0 0,-4-3 18 16,4-4 4-16,-4-5 1 0,9 1 0 0,-4-8-24 16,3-4-5-16,1-4-1 0,9 1 0 0,4-5 12 0,0 0 3 15,8-3 0-15,5-1 0 0,-4 4-42 0,9 8-8 16,-1-3-2-16,1 7 0 0,3 4 6 0,-7 7 1 15,3 1 0-15,-8 11 0 16,-1 5-144-16,-3 3-29 0,-5 8-6 0</inkml:trace>
          <inkml:trace contextRef="#ctx0" brushRef="#br0" timeOffset="28208.4856">-202 5937 230 0,'0'0'20'0,"9"-8"-20"16,-1 4 0-16,-8-4 0 0,0 1 88 0,0-1 12 16,0 0 4-16,5 0 0 0,-5-3 4 0,0-1 0 15,0 0 1-15,0 4 0 0,0 1-13 0,0-1-4 16,-5-4 0-16,5 8 0 0,0-4-20 0,0 1-5 16,0-1-1-16,0 4 0 0,0 4-34 0,0 0-6 15,0 0-2-15,0 0 0 0,0 0 12 0,0 0 3 16,0 0 0-16,-8 8 0 0,8 0-39 0,0 3 0 15,-5 1 0-15,5 4-8 0,0-1 19 0,0 8 4 16,0 5 1-16,5-1 0 0,-10 8 4 0,1 8 2 16,4 0 0-16,-5 12 0 0,5 3 14 0,-8 4 2 0,3 9 1 0,-4-1 0 15,1-4 11-15,-1-3 2 0,0 3 1 0,5 0 0 16,4-3-10-16,-9-5-3 0,0-3 0 0,9-5 0 16,-4-3-14-16,-1-4-3 0,5-4-1 0,0 0 0 15,-4-8-10-15,4-3-1 0,0-5-1 0,0-4 0 16,-4 1-2-16,-1-4 0 0,5-5 0 0,0-3 0 15,0-8-17-15,0 0-4 0,0 0-1 0,0 0 0 16,0 0-122-16,0 0-24 16,0-12-4-16</inkml:trace>
          <inkml:trace contextRef="#ctx0" brushRef="#br0" timeOffset="29447.4209">1455 6210 1324 0,'-13'0'118'0,"13"0"-94"16,0 0-24-16,-4 4 0 0,-1-4 64 0,-4 8 9 0,-4-1 2 0,9 9 0 16,-9 4 5-16,4-1 2 0,0 4 0 0,-4 1 0 15,4 3-42-15,0 0-9 0,-4 1-2 0,0 3 0 16,4-8-9-16,1 1-1 0,-1 3-1 0,9-7 0 16,-13-1-6-16,13 1-2 0,-5-5 0 0,10 1 0 15,-1-5-10-15,5 1 10 0,-5-4-10 0,5-4 10 16,0 4-2-16,4-4-8 0,0-4 12 0,0-4-4 15,0 4 0-15,5-8-8 0,-5 0 12 0,9-4-4 16,-4 1 12-16,-1-5 3 0,1-7 0 0,-5-1 0 16,4-7-12-16,-3 4-3 0,3-4 0 0,-4-1 0 15,-4 9 8-15,4-4 2 0,-8-1 0 0,-5 5 0 0,0 0 17 16,-5 3 3-16,-4 4 1 0,5 1 0 0,-5 3-20 0,0 4-4 0,-4 1-1 16,5 3 0-16,-6 4-74 15,6 4-14-15,-6 3-3 0,1 9-970 16</inkml:trace>
          <inkml:trace contextRef="#ctx0" brushRef="#br0" timeOffset="29798.2972">2109 6155 1152 0,'0'0'102'0,"0"0"-82"0,-5-7-20 0,5 7 0 16,-8-8 142-16,8 8 24 0,-9 4 5 0,-4 3 1 16,0 1-87-16,-1 4-17 0,1 4-3 0,0 7-1 15,-4 8-36-15,-1 0-7 0,5 4-1 0,0 1-1 16,0-5-19-16,-1 0 10 0,10 4-10 0,-5-4 8 16,9-3-8-16,0-5 0 0,0 0 0 0,0-3 8 15,9-5-8-15,-5 1 0 0,5-8 0 0,0 0 0 16,0-8 9-16,4 0-9 0,0-4 10 0,0-4-10 15,0-4 20-15,0 1-3 0,1-13 0 0,3 5 0 16,-8-1 15-16,4 1 2 0,0-5 1 0,-8 1 0 16,-1-1-7-16,0-3 0 0,1 4-1 0,-1-5 0 15,1 1 5-15,-5 8 0 0,-5-1 1 0,1 1 0 16,4 7-18-16,0 4-4 0,0-4-1 0,0 12 0 16,0 0-65-16,0 0-13 0,-13 4-2 0,8 4-994 15</inkml:trace>
          <inkml:trace contextRef="#ctx0" brushRef="#br0" timeOffset="30463.5245">2368 6456 1324 0,'-9'-4'118'0,"0"0"-94"0,5 0-24 0,-5 0 0 16,0 0 108-16,5 4 16 0,4 0 4 0,0 0 1 16,0 0-39-16,0 0-8 0,17-8-2 0,5 1 0 15,5-1-24-15,3-4-4 0,1 0-2 0,9 1 0 16,3-1-22-16,1 0-5 0,0-3-1 0,0-5 0 31,4 5-44-31,5 3-9 0,-5 0-1 0,-4-3-640 0,4-1-128 0</inkml:trace>
          <inkml:trace contextRef="#ctx0" brushRef="#br0" timeOffset="30241.272">2521 6050 1659 0,'0'0'36'0,"9"-4"8"0,4-4 2 0,5-3 1 0,-5-5-38 0,4 4-9 0,5-3 0 0,-4-5 0 15,-1 1 28-15,1-1 3 0,4-7 1 0,-4 4 0 16,-10 3-18-16,5-3-3 0,-4-1-1 0,4-3 0 16,-4 0 2-16,-4-1 0 0,3-3 0 0,-3 0 0 15,-5 0 12-15,4 0 4 0,-4-4 0 0,4-1 0 16,-4 5 2-16,5 0 1 0,-5-4 0 0,4 4 0 15,-4 3-15-15,0 5-2 0,0 0-1 0,0 3 0 16,-4 5-1-16,-1 7 0 0,1 0 0 0,4 8 0 16,0 0-12-16,-4 0 0 0,-9 0 0 0,4 12-10 15,-4-5 32-15,-1 9 6 0,6 0 2 0,-5 3 0 16,-1 5-22-16,6 7-8 0,-1 0 0 0,0 4 0 0,5 8 12 16,-5 4-3-16,4 3-1 0,1 5 0 0,-5-8 16 15,5 7 4-15,0 1 0 0,-1 3 0 0,5-3 5 16,-4 0 2-16,4 3 0 0,4 1 0 0,1-1-5 15,-1 1-1-15,0-5 0 0,5 1 0 0,-5-1-1 0,-4 5 0 16,5-8 0-16,-5-1 0 0,4-3-28 0,-4-4 0 16,-4 4 0-16,-1-8 0 15,1 0-92-15,-9 0-24 0,0-4-4 0,4-16-2 0</inkml:trace>
        </inkml:traceGroup>
        <inkml:traceGroup>
          <inkml:annotationXML>
            <emma:emma xmlns:emma="http://www.w3.org/2003/04/emma" version="1.0">
              <emma:interpretation id="{7F5B7A57-5C89-44B7-92E0-6BFACAC266F4}" emma:medium="tactile" emma:mode="ink">
                <msink:context xmlns:msink="http://schemas.microsoft.com/ink/2010/main" type="inkWord" rotatedBoundingBox="6268,7220 6327,7217 6335,7372 6276,7376"/>
              </emma:interpretation>
              <emma:one-of disjunction-type="recognition" id="oneOf12">
                <emma:interpretation id="interp16" emma:lang="" emma:confidence="1">
                  <emma:literal>h</emma:literal>
                </emma:interpretation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t</emma:literal>
                </emma:interpretation>
                <emma:interpretation id="interp19" emma:lang="" emma:confidence="0">
                  <emma:literal>&amp;</emma:literal>
                </emma:interpretation>
                <emma:interpretation id="interp20" emma:lang="" emma:confidence="0">
                  <emma:literal>k</emma:literal>
                </emma:interpretation>
              </emma:one-of>
            </emma:emma>
          </inkml:annotationXML>
          <inkml:trace contextRef="#ctx0" brushRef="#br0" timeOffset="32109.8452">3824 6159 864 0,'0'0'76'0,"0"0"-60"0,0 0-16 0,0 0 0 15,0 0 100-15,0 12 16 0,0 0 4 0,0 3 1 16,0 1-29-16,0-1-7 0,0 1-1 0,0 0 0 16,0-5-28-16,0 1-7 0,0 0-1 0,-4-1 0 15,4-11-16-15,0 0-4 0,0 8-1 0,0-8 0 16,0 0-7-16,0 0-2 0,0 0 0 0,0 0 0 16,0 0 7-16,0 0 2 0,0 0 0 0,0 0 0 15,4-8 1-15,1 1 1 0,-5-5 0 0,0 0 0 16,8 1-1-16,-8-5-1 0,5 8 0 0,-5 0 0 15,4 1-12-15,-4 7-3 0,0 0 0 0,0 0 0 0,0 0-12 16,0 0 0-16,0 0 0 0,0 0-10 0,5 7-2 0,3 9-1 16,-3-4 0-16,-1 3-651 15,5-3-129-15</inkml:trace>
        </inkml:traceGroup>
      </inkml:traceGroup>
    </inkml:traceGroup>
    <inkml:traceGroup>
      <inkml:annotationXML>
        <emma:emma xmlns:emma="http://www.w3.org/2003/04/emma" version="1.0">
          <emma:interpretation id="{E7A895E1-CFEB-4D17-809B-0DFF6383876E}" emma:medium="tactile" emma:mode="ink">
            <msink:context xmlns:msink="http://schemas.microsoft.com/ink/2010/main" type="paragraph" rotatedBoundingBox="1846,8987 30082,7204 30575,15003 2339,167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1439AA-A690-40E0-96B7-7B0555AC9FDD}" emma:medium="tactile" emma:mode="ink">
              <msink:context xmlns:msink="http://schemas.microsoft.com/ink/2010/main" type="line" rotatedBoundingBox="1842,9058 28218,7210 28356,9174 1979,11022"/>
            </emma:interpretation>
          </emma:emma>
        </inkml:annotationXML>
        <inkml:traceGroup>
          <inkml:annotationXML>
            <emma:emma xmlns:emma="http://www.w3.org/2003/04/emma" version="1.0">
              <emma:interpretation id="{C0D31B49-E826-45F3-B9DC-B0ED1931B766}" emma:medium="tactile" emma:mode="ink">
                <msink:context xmlns:msink="http://schemas.microsoft.com/ink/2010/main" type="inkWord" rotatedBoundingBox="1849,9157 7008,8795 7139,10660 1979,11022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5880.1738">2293 8803 1609 0,'0'0'35'0,"0"0"7"0,9-7 2 0,-9-1 2 0,4 0-37 0,-4 8-9 16,-9-8 0-16,-4 0 0 0,0 4 63 0,0 1 10 15,-5 3 3-15,-3 0 0 0,3 3-15 0,-4 5-2 16,0 0-1-16,5 0 0 0,-1 4-18 0,-4-1-4 15,5 5-1-15,-1 3 0 0,0-3-1 0,5 7 0 16,4 5 0-16,-4 3 0 0,5 0-17 0,-1 0-3 16,9 0-1-16,-9-7 0 0,5 3-13 0,4-3 0 0,0-9 8 0,4 1-8 15,5-1 0-15,-5-7 0 0,1 0 0 0,8-4 0 16,-5-4 0-16,1 0 0 0,4-4 0 0,1-4 0 16,-1-4-12-16,4-3 4 0,-8-1 8 0,9-3-13 15,-5-1 13-15,0-3 0 0,0-1 0 0,0 1 0 16,5-4 0-16,-5 3 0 0,9 1 0 0,0 3 0 15,-5 5 21-15,1-1 1 0,-5 8 0 0,0 5 0 16,0 3 11-16,-4 3 3 0,0 1 0 0,0 4 0 16,-5 4 0-16,5 3 1 0,0 1 0 0,-5 0 0 15,0-1-54-15,1 5-11 0,4-5-3 16,-5 5 0-16,5-1-135 0,-5 1-27 0</inkml:trace>
          <inkml:trace contextRef="#ctx0" brushRef="#br0" timeOffset="36187.5832">2644 8698 1440 0,'0'0'128'0,"0"0"-103"16,0 0-25-16,0 0 0 0,9 8 111 0,0 4 17 16,4-1 3-16,0 1 1 0,0 4-40 0,5-1-7 15,-1 5-1-15,5-1-1 0,-9 5-19 0,9-1-4 16,-4 4-1-16,4 1 0 0,0 3-23 0,-5-4-5 15,-12-4-1-15,3 5 0 0,10-1-9 0,-5-7-1 16,-13-1-1-16,-4 1 0 0,8-5 9 0,0-3 1 16,-4 0 1-16,0-12 0 0,-8 7-4 0,8-7-1 15,0 0 0-15,0 0 0 0,-13-4 6 0,4-7 1 0,13-1 0 0,1-4 0 16,-5-3-8-16,0-4-2 0,4-9 0 0,5 5 0 16,-1-8-14-16,1 0-8 0,4 0 10 0,5-4-10 15,13 0 0-15,-5 0 0 0,-13 0 0 0,9 4 0 31,0-4-62-31,4 7-15 0,1-3-3 0,-1 4-1177 0</inkml:trace>
          <inkml:trace contextRef="#ctx0" brushRef="#br0" timeOffset="36461.377">3679 7809 2286 0,'0'0'50'0,"-8"-4"10"0,-1-4 3 0,9 8 1 0,0 0-51 0,0 0-13 16,-9 16 0-16,5-1 0 0,8 9 54 0,-8 3 8 16,-5 0 2-16,5 8 0 0,4 4-8 0,0 4-2 15,0 4 0-15,8 4 0 0,10 0-26 0,-14 7-4 16,-8 1-2-16,0-1 0 0,8 4-9 0,-4-3-1 15,0-1-1-15,4-3 0 0,-4 0-11 0,0-5-17 16,-4 1 4-16,-9-4-819 0,-9-4-163 0</inkml:trace>
          <inkml:trace contextRef="#ctx0" brushRef="#br0" timeOffset="34792.8055">257 8690 403 0,'0'0'17'0,"0"0"5"0,0 0-22 0,0 0 0 16,0 0 0-16,-13-8 0 0,0 8 193 0,13 0 35 0,-13-3 6 0,-5-1 2 16,1 4-132-16,-1-4-27 15,5 4-5-15,-4 0 0 0,-5 0-16 0,4 0-4 0,5 4 0 0,0-4 0 16,-9 4-7-16,4-1-1 0,1 1-1 0,-1 4 0 16,1-4 9-16,-1 8 3 0,-4-1 0 0,5 1 0 15,-14 4-32-15,5 3-7 0,-10 1 0 0,6 7-1 16,-5 0-5-16,4 1-1 0,-4-1 0 0,4 0 0 15,-4 8 19-15,4-3 3 0,5 7 1 0,0 0 0 16,4-4-4-16,4 4-1 0,5-4 0 0,4 4 0 16,0 0-13-16,9-4-2 0,5 0-1 0,4 0 0 15,4 0 11-15,0-4 2 0,9 4 1 0,0-7 0 0,0-1-17 16,8-4-8-16,-3 1 0 0,8-1 8 16,0-7-8-16,0 3 0 0,0-7 0 0,0 0 0 15,-4-4-95-15,4-5-21 0,5-3-4 16,-10-3 0-16</inkml:trace>
          <inkml:trace contextRef="#ctx0" brushRef="#br0" timeOffset="35141.4718">696 8308 518 0,'-9'-12'46'0,"9"8"-37"0,-4-7-9 0,0 3 0 16,-1-4 201-16,5 4 39 0,-4 1 7 0,-1 3 1 16,1-4-122-16,4 4-25 0,0-4-5 0,-4 8 0 15,4 0-40-15,0 0-8 0,0 0-2 0,0 0 0 16,0 0-17-16,0 0-3 0,0 0-1 0,4 16 0 15,0 7-8-15,1 5-1 0,4 7-1 0,-1 8 0 16,1 3 13-16,0 5 4 0,-5 4 0 0,5 7 0 16,-5-3 4-16,1 3 2 0,-10 4 0 0,5-7 0 15,-4 3-20-15,0-3-4 0,-5-1-1 0,0 1 0 16,0-9-4-16,1 1-1 0,-1-4 0 0,0 0-713 16,0-8-143-16</inkml:trace>
          <inkml:trace contextRef="#ctx0" brushRef="#br0" timeOffset="35522.8393">973 9127 1677 0,'0'0'74'0,"0"0"16"0,13 0-72 0,4 0-18 16,5 0 0-16,5 0 0 0,-1-8 70 0,0 4 10 15,5-3 3-15,0-1 0 0,-1-4-29 0,1 0-6 0,0-7 0 16,4 3-1-16,-9-7-31 0,5-4-7 0,-5 3-1 0,5 1 0 16,-5-1-8-16,1-3 0 0,-6 4-10 0,1-1 10 15,-4 1 0-15,-5-1 0 0,-4 1 0 0,-5 0 0 16,5 3 0-16,-5 1 0 0,-4 3 0 0,0 0 0 16,-8-3 8-16,-1 7 0 0,0 1 1 0,-4-1 0 15,4 8 12-15,-4 0 3 0,-5 0 0 0,5 8 0 16,0 4-12-16,0 0-1 0,-5 7-1 0,1 1 0 15,-1 3 3-15,-4 9 1 0,0-1 0 0,5 8 0 16,-1 0 6-16,1 4 0 0,-1 0 1 0,1 4 0 16,-1-4-2-16,5 4-1 0,4 0 0 0,9 0 0 15,-9-4-5-15,9-4-1 0,0 4 0 0,9-8 0 16,-9 0-12-16,9-3 0 0,0-5-9 0,4 0 9 16,0-7-144-16,5 0-24 0,4-9-4 15</inkml:trace>
          <inkml:trace contextRef="#ctx0" brushRef="#br0" timeOffset="36998.5867">4004 8445 1224 0,'0'0'54'0,"0"0"11"0,-9 7-52 0,9 5-13 0,5 4 0 0,-5-1 0 16,-9 1 87-16,9 3 14 0,9 1 3 0,0-1 1 0,-9 1-14 0,4-5-3 16,0 5-1-16,5-4 0 0,4-1-28 0,-4-3-6 15,-5 0-1-15,10-9 0 0,3 5-14 0,-4-8-3 16,0-4-1-16,1-3 0 0,3-1 2 0,5-8 0 15,4 1 0-15,-8-5 0 0,-5-3 7 0,5-1 1 16,12 1 1-16,-8-4 0 0,-4-1-17 0,-1 1-4 16,10 0-1-16,-1 3 0 0,5 1 14 0,-9 3 3 15,0 5 1-15,-5 3 0 0,1 4-23 0,-1 4-5 16,-4 8-1-16,5 4 0 0,0 8-12 0,-5 3 0 16,0 5 8-16,-4 11-8 0,-1 4 0 0,1 4 0 15,-4 3 0-15,-5 9 0 0,-5 3 14 0,1-3-3 16,-1 4-1-16,-3 3 0 0,-6-4-10 0,1 5 0 15,-4-5 0-15,-1-3 0 0,5 3 24 0,-9-7 5 16,-9 0 2-16,9 0 0 0,9-5-6 0,-9 1-1 16,-8-4 0-16,3-4 0 0,5-8-8 0,5 0-1 15,-9-3-1-15,-1-9 0 0,-8-3-5 0,13-1-1 0,5-7 0 16,-1 0 0-16,-8-4 6 0,8-8 1 0,5 0 0 16,4-4 0-16,0-7-3 0,1-1-1 0,-1-7 0 0,9-1 0 15,4-7-11-15,1 0 0 0,-5-4 0 0,8 0 0 16,10 0-16-16,4-4-1 0,-4-4-1 0,8 0 0 15,5 0-70-15,8-4-15 16,9 0-2-16,5 1-760 0,0-5-152 0</inkml:trace>
        </inkml:traceGroup>
        <inkml:traceGroup>
          <inkml:annotationXML>
            <emma:emma xmlns:emma="http://www.w3.org/2003/04/emma" version="1.0">
              <emma:interpretation id="{9B968823-E391-4CF4-B4D8-D7A47F64989F}" emma:medium="tactile" emma:mode="ink">
                <msink:context xmlns:msink="http://schemas.microsoft.com/ink/2010/main" type="inkWord" rotatedBoundingBox="8412,8689 9726,8597 9821,9950 8507,10042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7703.1325">6009 8386 979 0,'0'0'43'0,"0"0"9"0,0 0-41 0,0 0-11 16,0 0 0-16,0 0 0 0,0 0 158 0,0 0 30 15,0 0 5-15,9 4 2 0,0 4-76 0,-1 3-15 16,1 5-4-16,-4-4 0 0,3 3-20 0,1 5-5 0,-4-1-1 16,3 5 0-16,-3-1-37 0,-1 1-7 15,0-5-2-15,1 1 0 0,-5-5-8 0,0 1-3 0,0-1 0 0,4 1 0 16,-4-4-5-16,0-5 0 0,0-7-1 0,0 16 0 31,9-4-155-31,-5-4-32 0,1-5-5 0</inkml:trace>
          <inkml:trace contextRef="#ctx0" brushRef="#br0" timeOffset="37857.9522">6373 7793 2016 0,'0'0'89'0,"-9"-11"19"0,1-1-87 0,-1-4-21 16,0 5 0-16,5-1 0 0,4 12 64 0,0 0 9 16,-9-4 2-16,9 4 0 15,0 0-163-15,0 0-32 0,0 0-6 0</inkml:trace>
          <inkml:trace contextRef="#ctx0" brushRef="#br0" timeOffset="38371.0826">6808 8195 1728 0,'-14'0'153'0,"6"0"-122"15,-1-4-31-15,0 0 0 0,0 4 133 0,1 0 21 16,-1 0 4-16,9 0 1 0,0 0-98 0,0 0-19 15,0 0-4-15,0 0-1 0,0 0-27 0,0 0-10 16,0 0 0-16,17-4 9 0,5 4 0 0,9-4 0 16,8-7 0-16,10-1 0 15,-5-4-32-15,13-3-6 0,4-1-2 0,5-3 0 16,-9 3-103-16,4-3-21 0,-4 0-4 0</inkml:trace>
          <inkml:trace contextRef="#ctx0" brushRef="#br0" timeOffset="38142.8925">6869 7602 1882 0,'4'-19'84'0,"-4"19"16"0,5-8-80 0,-5 8-20 0,4-8 0 0,5 4 0 15,0 4 71-15,-5 4 9 0,5 4 3 0,-5 8 0 16,1 3-36-16,-1 8-7 0,-4 12-2 0,0 12 0 15,-4 0 13-15,-1 7 2 0,-3 5 1 0,3 7 0 16,-4 0 2-16,1 0 0 0,-1 4 0 0,4 0 0 16,-3 4-25-16,3-7-5 0,5-1-1 0,-4-4 0 15,4-4-14-15,0-3-3 0,4-8-8 0,1-5 12 16,-1 1-77-16,-4-12-16 16,0-3-3-16,4-5-704 0,-4-4-140 0</inkml:trace>
        </inkml:traceGroup>
        <inkml:traceGroup>
          <inkml:annotationXML>
            <emma:emma xmlns:emma="http://www.w3.org/2003/04/emma" version="1.0">
              <emma:interpretation id="{8B3DDFC2-4512-4F2A-A0F7-0719E6E41B6E}" emma:medium="tactile" emma:mode="ink">
                <msink:context xmlns:msink="http://schemas.microsoft.com/ink/2010/main" type="inkWord" rotatedBoundingBox="11342,8392 12325,8324 12414,9599 11431,9668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9589.3498">9067 7918 748 0,'0'0'67'0,"0"0"-54"0,0 0-13 0,0 0 0 16,0-4 204-16,0 4 37 0,0 0 8 0,-4 12 2 15,-5 3-119-15,5 9-24 0,-5 3-5 0,-4 12-1 16,8 0-54-16,-4 4-12 0,-4 4-1 0,4 4-1 16,1-1 3-16,3-3 1 0,1 0 0 0,0 0 0 15,-1-4-13-15,5-8-2 0,5-4-1 0,-1-4 0 16,-4-7 9-16,9-1 1 0,-5-7 1 0,5 0 0 15,-9-12-11-15,0 0-2 0,13 3-1 0,5-3 0 16,4-3-4-16,-1-5-1 0,1-4 0 0,0 0 0 0,5-7-14 16,-1 3 0-16,-4-7 8 0,4-1-8 0,-4-3 0 15,4 0 8-15,-4 0-8 0,5-5 0 0,-5-3 0 16,4 4 0-16,0-4 0 0,5 4 0 0,0-4 0 0,4 3 0 16,0 5 0-16,0 0 0 0,-4 3-11 15,-1 5 11-15,1 3-10 0,0 5 10 0,0 3-8 0,-9 4 8 16,4 0 0-16,0 4-9 0,-8 0 9 0,-1 4 0 15,1 8 0-15,-5-1 0 0,0 1 8 0,-4 0 0 16,4 3 0-16,-4 1 0 0,4 3-8 0,-9 1 0 16,5-4 0-16,-4 3 0 0,3 1 24 0,-3-5 8 15,-5 5 0-15,0-5 1 0,0-3-20 0,-5 0-4 16,-3-1-1-16,3 1 0 0,-8-4 4 0,0 4 0 16,-5-5 0-16,1 1 0 0,-5 4 0 0,0-4 0 15,-4 3 0-15,-1-3 0 0,1 0 16 0,0 0 3 16,4 0 1-16,-5-1 0 0,1-3-32 0,0 4 0 15,4 0 0-15,0-4 0 0,0 0-20 0,0-4-1 0,0 0 0 16,0 0-837-16,0-4-167 16</inkml:trace>
          <inkml:trace contextRef="#ctx0" brushRef="#br0" timeOffset="39719.8506">9501 7349 691 0,'0'0'61'0,"-4"-8"-49"0,0-4-12 0,-1 1 0 16,1 3 377-16,4-4 73 0,0 4 14 0,0 8 4 16,0 0-414-16,0 0-82 0,0 0-17 0</inkml:trace>
        </inkml:traceGroup>
        <inkml:traceGroup>
          <inkml:annotationXML>
            <emma:emma xmlns:emma="http://www.w3.org/2003/04/emma" version="1.0">
              <emma:interpretation id="{7157EC63-C7CC-4EAE-ACF2-E427BB035BBF}" emma:medium="tactile" emma:mode="ink">
                <msink:context xmlns:msink="http://schemas.microsoft.com/ink/2010/main" type="inkWord" rotatedBoundingBox="14062,8466 15112,8393 15179,9342 14128,9415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0655.0865">11730 7891 172 0,'-17'-12'8'0,"17"12"1"0,0-8-9 0,0 8 0 15,0-8 0-15,0 8 0 0,0-7 235 0,0 7 45 16,0-4 8-16,0 4 3 0,0 0-107 0,0 0-22 15,0 0-4-15,0 0-1 0,0 0-62 0,-5 8-13 16,1 7-2-16,-1 1-1 0,1-1-23 0,0 5-5 16,-5-1-1-16,4 9 0 0,1-9-20 0,0 1-4 15,8-1-1-15,0 5 0 0,-4-5 12 0,-4 4 3 16,4-3 0-16,0 3 0 0,-4-3-32 0,-1 3-8 16,5-3 0-16,0-5 0 15,0 1-144-15,0-4-34 0</inkml:trace>
          <inkml:trace contextRef="#ctx0" brushRef="#br0" timeOffset="40808.2146">11941 7442 1785 0,'-5'-19'79'0,"1"7"17"0,0 4-77 0,-1-3-19 0,1 3 0 0,4 8 0 16,0 0-77-16,0 0-19 0,0 0-4 15,-13 12-1-15</inkml:trace>
          <inkml:trace contextRef="#ctx0" brushRef="#br0" timeOffset="41242.6978">12191 7969 1440 0,'0'0'128'0,"0"0"-103"16,0 0-25-16,13 4 0 0,0-4 81 0,0 4 11 16,0-1 3-16,1 9 0 0,-1-4-9 0,-4 4-2 15,4 3 0-15,-5-3 0 0,-8 7-28 0,5-3-7 16,-1 4-1-16,1-1 0 0,-10 1-33 0,1-5-7 16,-1 5-8-16,-3-5 11 0,-1 5 5 0,0-9 0 15,-4 5 1-15,4-8 0 0,5 0-1 0,-1-1-1 16,1 1 0-16,4-8 0 0,0 0-7 0,0 0-8 15,0 0 11-15,0 0-11 0,0 0 8 0,9-8-8 16,8-3 0-16,-3-1 0 0,-1-4 16 0,4 1 0 16,1-5 0-16,4 1 0 0,-5-5-16 0,1 5 0 15,4-1 0-15,4 5 0 0,-8 3 10 0,4 0-2 0,-9 5 0 16,4 3 0-16,-4 0 16 0,5 4 2 0,-5 4 1 0,-4 0 0 16,4 3 4-16,-4 1 1 0,0 8 0 0,-1-4 0 15,1-1-32-15,0 5 0 0,0-1 0 0,0-3 0 16,-1 4 0-16,1-1 0 0,0 1 0 0,4 0 0 15,-4-1-55-15,0 1-13 0,4-5-4 0,-5 5-688 0,6-4-139 0</inkml:trace>
        </inkml:traceGroup>
        <inkml:traceGroup>
          <inkml:annotationXML>
            <emma:emma xmlns:emma="http://www.w3.org/2003/04/emma" version="1.0">
              <emma:interpretation id="{9563DAE3-AB88-45BF-8DAD-C290DAEF755E}" emma:medium="tactile" emma:mode="ink">
                <msink:context xmlns:msink="http://schemas.microsoft.com/ink/2010/main" type="inkWord" rotatedBoundingBox="17225,8053 19607,7886 19709,9338 17327,9505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2806.4341">16521 7177 979 0,'0'0'87'0,"0"0"-70"0,0 0-17 0,0 0 0 16,0 0 119-16,0 0 20 0,0 12 4 0,0 0 1 15,0-1-1-15,-4 9 0 0,4-1 0 0,-5 5 0 16,5 3-38-16,0 4-7 0,-4 0-2 0,-1 8 0 15,-3 4-20-15,3 0-5 0,-8 8-1 0,9-12 0 16,-5 0-18-16,-4 8-3 0,4-1-1 0,-4 1 0 16,0 0-8-16,0 0-3 0,-1-4 0 0,-3 7 0 15,-1-3-17-15,1-8-3 0,4-4-1 0,-1-4 0 16,1-3-8-16,0-1-8 0,0-7 12 0,4 3-12 16,0-4-9-16,1-3-9 0,-1 0-2 0,0-5 0 15,0-3-44-15,5 0-10 0,0 4-2 16,-5-8 0-16,0 3-159 0,0-3-32 15</inkml:trace>
          <inkml:trace contextRef="#ctx0" brushRef="#br0" timeOffset="43175.8419">16376 7466 1785 0,'9'-12'159'0,"-5"-4"-127"15,5-3-32-15,0 3 0 0,0 1 59 0,0-5 5 16,-1-3 2-16,1-1 0 0,4 1-24 0,0 0-5 16,5-5-1-16,4 5 0 0,-5 0-24 0,5 3-12 15,5-7 10-15,3 7-10 0,-3-3 8 0,8 3-8 0,0 1 0 16,-4 3 9-16,4 5 15 0,0-1 4 0,0 4 0 16,0 0 0-16,0 4 13 0,-4 4 3 0,0 0 1 0,-1 4 0 15,1 0-13-15,-9 4-4 0,-5 8 0 0,1-1 0 16,0 5-12-16,-1 7-2 0,-8 0-1 0,0 4 0 15,-1-3-13-15,6 7 8 0,3-4-8 0,-12 8 0 16,-10-4 11-16,5 0-11 0,5 0 12 0,-1 0-12 16,-13 1 28-16,0-1-2 0,-4 0 0 0,0 0 0 15,0-4 2-15,-9-4 0 0,-13 1 0 0,-5 3 0 16,-4-4-10-16,1-3-2 0,-6-1 0 0,-3-4 0 16,-1-3 4-16,0-4 0 0,1-1 0 0,-10-3 0 15,1-8-52-15,4 0-9 16,9 0-3-16,4-4 0 0,13 0-194 0,0-3-39 0</inkml:trace>
          <inkml:trace contextRef="#ctx0" brushRef="#br0" timeOffset="42251.2826">15205 7271 1850 0,'0'0'40'0,"0"0"9"0,0-8 2 0,0 0 1 0,4 0-41 0,-4 1-11 16,0 7 0-16,0 0 0 0,0 0 76 0,0 0 12 15,9 15 4-15,-5 9 0 0,-4 3-48 0,-4 4-8 16,4 8-3-16,-9 8 0 0,0 0-10 0,-8 7-3 16,-1 9 0-16,1 3 0 0,-10 4 26 0,10-19 5 15,-5 3 1-15,0 1 0 0,5-4-32 0,-5 3-7 16,4-3-1-16,0-8 0 0,1 0 16 0,-1 4 2 16,5-8 1-16,0-4 0 0,0-8-13 0,0-4-2 15,8-7-1-15,1 0 0 0,0-9-4 0,4-7-1 16,0 0 0-16,0 0 0 0,0 0 1 0,-5-4 0 15,-4-3 0-15,5-5 0 0,4 0-2 0,-4-7 0 16,4-1 0-16,-5 1 0 0,1-9-9 0,8 1 10 16,1 0-10-16,-1-8 10 0,0-4-10 0,5 0 0 15,0 0 0-15,9-4 0 0,-5 0 0 0,0 0 0 16,4-8 8-16,1 1-8 0,-1-1 0 0,1 4 0 0,0 0 0 16,-5-3 0-16,0 7 0 0,0 0 0 0,0 4 0 15,0 4 0-15,1 0 12 0,3 4 1 0,-4 3 0 16,0 5 0-16,-4 3-13 0,4 5 0 0,-4-1 0 0,0 4 0 15,0 9 0-15,-9 3 0 0,8 0 0 0,-3 3 0 16,-1 9-23-16,5 4-7 16,-9 3-2-16,4 5 0 0,5 3 32 0,-4 4 10 0,3 0 0 0,1 8 0 15,-5 0-10-15,5 0-17 0,0 0 4 0,0 4 1 16,0 0 12-16,-1-4 0 0,6 8 0 0,-6-4 0 16,5 0 0-16,1 3 0 0,-6-7 0 0,6 8 0 0,-10-4 0 15,9 0 0-15,-4 0 0 0,-5-4 0 16,5 0 29-16,-5 0 3 0,1-4 0 0,-5 0 0 0,0-4-20 0,4-3-4 15,-4-5-8-15,0-3 12 0,0-5-12 0,0 1 0 16,0-8 0-16,0-8 0 0,0 0 0 0,0 0 0 16,0 0 0-16,0 0 0 0,0 0 13 0,0 0 0 15,9-12 0-15,0-4 0 0,0-3 7 0,-1-1 0 16,5-3 1-16,-4-4 0 0,4-9 3 0,1-3 1 16,-1 4 0-16,0-8 0 0,4 1-5 0,-3-5 0 15,-1-4-1-15,4-7 0 0,1-1-8 0,4 1-2 16,0-5 0-16,4-3 0 0,-4 0-9 0,0-1 0 15,4-3 0-15,5 4 0 0,-5 3 0 0,9 1 0 16,-4 0-12-16,0 3 12 0,-5 8-12 0,0 5 12 16,-4 3-12-16,0 8 12 0,0 3-23 0,-4 9 3 15,-5 4 1-15,5 3 0 16,-10 8-173-16,1 4-34 0,-9 4-7 0,0 0-2 0</inkml:trace>
        </inkml:traceGroup>
        <inkml:traceGroup>
          <inkml:annotationXML>
            <emma:emma xmlns:emma="http://www.w3.org/2003/04/emma" version="1.0">
              <emma:interpretation id="{0CEA7373-BD18-4D5E-BE39-646E6C29A89D}" emma:medium="tactile" emma:mode="ink">
                <msink:context xmlns:msink="http://schemas.microsoft.com/ink/2010/main" type="inkWord" rotatedBoundingBox="20929,8899 21114,8886 21127,9071 20942,9084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4370.7668">18473 7844 1728 0,'0'0'38'0,"0"0"8"0,0 0 2 0,0 0 0 0,9-4-39 0,4 4-9 15,0-4 0-15,1 4 0 0,3 0 84 0,-4 0 16 16,5 0 2-16,-1 0 1 0,-3 8-33 0,-1-4-6 16,0 4-2-16,-4-4 0 0,-1-1-28 0,-8-3-6 15,9 4 0-15,-9-4-1 0,5 8-27 0,-5-8 0 16,4 12 0-16,-4-4 0 0,0-8 36 0,-4 11 3 15,-5-3 0-15,0 4 0 0,-4-4-25 0,0-1-5 16,0 1-1-16,4 0 0 0,-4 0-8 0,-1-4 8 16,6 0-8-16,8-4 8 0,-9 4 4 0,9-4 1 15,0 0 0-15,0 0 0 0,0 0-13 0,0 0 0 16,0 0 0-16,0 0 0 0,0 0 0 0,0 0 0 16,-4-4 9-16,-1-4-9 0,10 0 8 0,-5 0-8 15,0 0 0-15,0 1 8 0,0-5 4 0,0 4 1 16,0 0 0-16,0 8 0 0,0-7-25 0,0 7-6 0,8-4-1 15,-8 4 0-15,0 0 3 0,0 0 0 0,13 7 0 16,1 1 0-16,-6 0 16 0,1 0 0 0,-9-8 0 0,5 12 0 16,8-5 0-16,-9 5 0 0,-4-12 0 0,0 0 0 15,5 8 0-15,-5-8 0 0,0 0 0 0,0 0 0 16,0 0 28-16,0 0 2 0,0 0 1 0,0 0 0 16,-9 8-31-16,9-8 8 0,-5 7-8 0,5-7 0 15,0 0 0-15,0 0 0 0,-8 4 0 0,8-4 0 16,0 0 0-16,0 0 0 0,-14 4 0 0,14-4 0 15,0 0 0-15,0 0 0 0,-8 4 0 0,8-4 0 16,0 0 0-16,0 0 0 0,0 0 0 0,-9 4 0 16,0 4-40-16,9-8-13 0,0 0-3 0,0 0-1 15,-4 8-181-15,-1-1-36 0,5-7-7 16,0 0-553-16</inkml:trace>
        </inkml:traceGroup>
        <inkml:traceGroup>
          <inkml:annotationXML>
            <emma:emma xmlns:emma="http://www.w3.org/2003/04/emma" version="1.0">
              <emma:interpretation id="{CA89BCD0-DA65-423C-AC29-4EAAF72C0118}" emma:medium="tactile" emma:mode="ink">
                <msink:context xmlns:msink="http://schemas.microsoft.com/ink/2010/main" type="inkWord" rotatedBoundingBox="23165,7993 24542,7896 24635,9234 23259,933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3214.3623">20785 7216 403 0,'0'0'17'0,"0"0"5"0,0 0-22 0,0 0 0 0,0 0 0 0,0 0 0 15,0 0 135-15,5-4 22 0,-5-4 5 0,0 8 1 16,4-7-86-16,-4 7-17 0,0 0-3 0,0 0-1 16,0 0-12-16,0 0-4 0,0-8 0 0,0 8 0 15,0 0-12-15,0 0-4 0,0 0 0 0,0 0 0 16,0 0 20-16,0 0 3 0,5-8 1 0,-5 8 0 15,0 0-20-15,0 0-3 0,0 0-1 0,0-8 0 16,0 8 7-16,0 0 1 0,0-8 0 0,0 8 0 16,0 0-20-16,0 0-3 0,4-11-1 0,-4 11 0 15,0 0 4-15,0 0 0 0,0 0 0 0,0 0 0 16,4-8 0-16,1-4 0 0,4 4 0 0,-1 8 0 16,5-7 16-16,1 3 3 0,3-4 1 0,5 0 0 15,4 0-16-15,1 1-4 0,8-1 0 0,0 0 0 0,-4 0 10 16,-1 4 2-16,-3 4 0 0,3 0 0 0,1-4-24 15,-5 4 8-15,1 0-8 0,-5 0 0 16,-5 4-53-16,1-4-15 0,-5 4-4 0,5 0-525 16,-5 0-106-16</inkml:trace>
          <inkml:trace contextRef="#ctx0" brushRef="#br0" timeOffset="52653.7172">21132 7193 230 0,'0'0'10'0,"0"0"2"0,0 0-12 0,0 0 0 15,0 0 0-15,0 0 0 0,0 0 118 0,4-4 21 16,1-4 4-16,4 0 1 0,-9 4-32 0,4 0-5 15,0-3-2-15,1-1 0 0,-1 0-15 0,1-4-3 16,-1 5-1-16,0-1 0 0,1 0-18 0,-5 0-3 16,0 8-1-16,0 0 0 0,0 0-12 0,0 0-2 15,0 0-1-15,0 0 0 0,0 0-26 0,0 0-6 16,0 0-1-16,0 0 0 0,0 0 0 0,0 0-1 16,0 0 0-16,0 0 0 0,0 0 10 0,0 0 3 15,4 12 0-15,0 0 0 0,1-1-10 0,-5 9-2 16,0-1 0-16,0 1 0 0,4 7 20 0,-4 4 3 15,-4 4 1-15,4 4 0 0,-5 4-17 0,5 0-3 16,-13 0-1-16,5 19 0 0,3-3 18 0,1-4 4 16,-9-1 1-16,-1-7 0 0,6 0-25 0,-1-8-5 15,-4-4 0-15,4-8-1 0,-4-4-3 0,4-3-8 0,5-1 12 16,-1-7-4-16,1 0-8 0,4-4 0 0,0-8 0 16,0 0 0-1,0 0-52-15,0 0-7 0,4 0-1 0,9-4-1006 0</inkml:trace>
          <inkml:trace contextRef="#ctx0" brushRef="#br0" timeOffset="54235.753">21022 7119 403 0,'0'0'17'0,"0"0"5"0,0 0-22 0,0 0 0 16,0 0 0-16,0 0 0 0,0 0 135 0,0 0 22 15,0 0 5-15,0 0 1 0,0 0-88 0,0 0-18 16,0 0-3-16,0 0-1 0,0 0-8 0,0 0-1 15,0 0-1-15,-8-4 0 0,8 4-28 0,0 0-6 16,0 0-1-16,0 0 0 0,0 0 5 0,0 0 1 16,0 0 0-16,0 0 0 0,0 0 29 0,0 0 5 15,-5-8 2-15,5 8 0 0,0 0-27 0,0 0-6 16,0 0-1-16,0 0 0 0,0 0 19 0,0 0 3 16,0 0 1-16,0 0 0 0,0 0-31 0,0 0-8 0,0 0 0 15,13-4 0-15,-4 0 9 0,4 0-9 0,5 0 12 0,-1 0-12 16,5 4 0-16,0 0 0 0,0 0 0 15,9 0 0-15,0 0 10 0,4 0-10 0,-9 4 8 16,5 0-8-16,-5-4-10 0,0 0-7 0,-4 0-2 0,-4 4 0 31,-5 4-130-31,0-8-27 0,9 8-4 0,-22-8-2 0</inkml:trace>
          <inkml:trace contextRef="#ctx0" brushRef="#br0" timeOffset="54968.66">20794 8148 990 0,'0'0'21'0,"0"0"5"0,0 0 1 0,0 0 1 0,0 0-28 0,0 0 0 16,0 0 0-16,0 0 0 0,0 0 51 0,0 0 4 16,0 0 1-16,0 0 0 0,0 0-4 0,0 0 0 15,0 0 0-15,0 0 0 0,0 0-22 0,0 0-5 16,0 0-1-16,0 0 0 0,0 0 4 0,0 0 0 16,0 0 0-16,0 0 0 0,0 0 28 0,0 0 5 15,9-4 2-15,0 4 0 0,0-4-8 0,-5 0-2 16,9 4 0-16,-4 0 0 0,0-3-24 0,4-1-5 0,0 0 0 0,0 4-1 15,5 0-8-15,-1-4-2 0,5 0 0 16,0 4 0-16,9 0-13 0,-9 0-16 0,-5 0 3 0,5 4-915 16</inkml:trace>
          <inkml:trace contextRef="#ctx0" brushRef="#br0" timeOffset="56016.6173">21597 7793 1522 0,'0'0'68'0,"0"0"13"0,0 0-65 0,0 0-16 16,9-7 0-16,0-1 0 0,-1 0 90 0,6 0 14 16,-1 4 4-16,9-4 0 0,8 5-39 0,-3-1-7 15,3 0-2-15,6 0 0 0,-6 4-19 0,1-4-4 16,0 4-1-16,-5 0 0 16,5 4-64-16,-5 0-14 0,0 0-2 0,-4-4-915 0</inkml:trace>
          <inkml:trace contextRef="#ctx0" brushRef="#br0" timeOffset="55764.2176">21865 7376 1231 0,'0'0'27'0,"0"0"5"0,0 0 2 0,0 0 1 0,0 0-35 0,0 0 0 0,0 0 0 0,13-4 0 15,-4-4 117-15,4 1 17 0,0-1 3 0,0 0 1 16,0-4-59-16,5 1-12 0,-5-1-3 0,5 0 0 15,-5 0-51-15,0 1-13 0,-4-1 0 0,4-4 0 0,-4 5 0 0,-5-1 0 16,0-7 0-16,5 3 0 0,-4-4 8 0,-5 5 0 16,4-1-8-16,-4-7 12 0,0-1 42 0,0 5 8 15,0-4 2-15,0 7 0 16,0 0-102-16,0 1-20 0,4-1-4 0,1-3-1 0,-5 3 53 0,4 0 10 16,0-3 0-16,-4 7 0 0,0 1 0 0,0-1 0 15,-4 4 0-15,4 0 0 0,-4 0 0 0,4 8 0 16,0 0 0-16,0 0 0 0,-5-7 0 0,5 7-14 15,-8-4 3-15,8 4 1 0,-5-4 10 0,5 4 0 16,-9 0 0-16,1 4 0 0,-1-4 0 0,9 0 0 16,-9 4 0-16,0 0 0 0,5-1 15 0,-5 5 5 15,5 4 0-15,-5 0 1 0,5-1-21 0,-1 1 0 16,1 0 0-16,-1 3 0 0,1 1 10 0,0 7-2 16,-5 5-8-16,0 7 12 0,5 0 14 0,-1 4 2 15,-3 4 1-15,-1 4 0 0,0-1 34 0,0 5 6 16,-4 4 2-16,0 3 0 0,0-7-43 0,-5 3-8 0,5-3-1 15,0 0-1-15,0 3 3 0,-5-3 1 0,5-4 0 16,0 0 0-16,0-4-9 0,-1-8-1 0,6 0-1 0,-1-4 0 16,5-4-3-16,-1 1-8 0,-4-5 12 0,9-4-4 15,0 1-8-15,0-1-11 0,5 1 3 0,-5-4 0 16,0-1-16 0,0 1-2-16,4-1-1 0,-8-3-727 0,-5 4-146 0</inkml:trace>
        </inkml:traceGroup>
        <inkml:traceGroup>
          <inkml:annotationXML>
            <emma:emma xmlns:emma="http://www.w3.org/2003/04/emma" version="1.0">
              <emma:interpretation id="{1073EF10-580F-4E6E-84E7-E3944B811B42}" emma:medium="tactile" emma:mode="ink">
                <msink:context xmlns:msink="http://schemas.microsoft.com/ink/2010/main" type="inkWord" rotatedBoundingBox="26032,7472 28226,7318 28344,9000 26150,9154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8080.5102">24251 6873 345 0,'0'-8'31'0,"5"0"-31"16,-5-3 0-16,4 3 0 0,-4-4 200 0,5 4 35 15,-5 8 6-15,0 0 2 0,0 0-102 0,0 0-20 16,0 0-4-16,0 0-1 0,0 8-51 0,0 8-10 0,-5 3-3 0,1 5 0 16,-5 7 4-16,0 4 0 0,-4 0 0 15,0 12 0-15,-5 0-5 0,5-1-1 0,-9 5 0 0,5 4 0 16,-1-1-8-16,-4-3-2 0,0 0 0 0,5 3 0 16,-5-3-17-16,4 0-4 0,-4-8-1 0,0 3 0 15,5 5 2-15,-5-12 0 0,0 4 0 0,0-4 0 16,4-4-20-16,-3 0 0 0,3-4 0 0,-4-3 0 15,0-1-186 1,-4-8-31-16,-18 20-7 0,9-19 0 0</inkml:trace>
          <inkml:trace contextRef="#ctx0" brushRef="#br0" timeOffset="57789.1206">23821 7294 172 0,'0'0'16'0,"0"0"-16"16,-8 0 0-16,3 0 0 0,-3 0 132 0,3-4 24 0,-8 4 5 16,0 0 1-16,4 0-52 0,0 0-10 0,0-4-3 0,1 4 0 15,8 0-74-15,0 0-15 0,0 0-8 0,0 0 8 16,0 0-8-16,0 0 0 0,0 0 0 0,0 0 0 16,0 0 16-16,0 0 1 0,0 0 1 0,0 0 0 15,0 0 35-15,0 0 7 0,0 0 2 0,0 0 0 16,8 8 3-16,-3 0 1 0,-5-8 0 0,9 4 0 15,-9-4-4-15,17 0-1 0,1-4 0 0,8 0 0 16,5 0-21-16,4 0-5 0,0 0-1 0,4-3 0 16,5-1-10-16,5 0-1 0,3-4-1 0,5 1 0 15,0-1-9-15,0 0-1 0,9 0-1 0,0 5 0 16,-9-1-11-16,-9 4 0 0,1 0 0 0,-6 4 0 16,-12 0-22-16,-5 0-10 0,-4 0-1 15,-8 0-1-15,-14 0-122 0,0 0-24 0,0 0-4 16</inkml:trace>
          <inkml:trace contextRef="#ctx0" brushRef="#br0" timeOffset="58853.836">25335 6350 806 0,'0'0'36'0,"13"-11"7"0,-13 11-35 0,5-8-8 16,3-4 0-16,-8 0 0 0,0 5 136 0,0-1 24 15,-8 8 6-15,3-4 1 0,-4 4-59 0,5 0-12 16,-5 4-3-16,1 4 0 0,-1-1-40 0,0 1-8 16,0 4-1-16,5 7-1 0,-5 9-28 0,5-1-6 15,-5 4-1-15,0 8 0 0,-4-4 0 0,0 8 0 0,0 8 0 0,-1 4 0 16,1 3-8-16,0 1 0 0,-4 3 0 16,-1 8 0-16,-4 4 48 0,-4-4 5 0,-5 5 1 15,-4 3 0-15,0-8-35 0,0-4-7 0,0 0-2 0,0 1 0 16,-1-9 31-16,1-3 7 0,0-5 0 0,0 1 1 15,0-12-37-15,4-12-12 0,1 1 0 0,-1-9 0 16,9-3 0-16,0-5 0 0,5-7 0 0,3 0 0 16,10-4 14-16,4 0-1 0,4-11 0 0,5-1 0 15,0 0-13-15,4-7 0 0,5-1 0 0,4-7 0 16,-1 7 9-16,1-7-9 0,5 4 8 0,-1-5-8 16,0 1 0-16,5 4 0 0,-5 3 0 0,5 1 0 15,-5 3 0-15,1 1 0 0,-1 3 0 0,0 4 0 0,-8 4 0 16,4 0 0-16,-9 4 0 0,5 4 0 0,-10 0 0 0,1 4 0 15,0 7 0-15,4-3 0 0,-4 4-16 0,0-1 5 16,4 5 1-16,0-5 0 0,9 5-10 0,0-4-3 16,-5-1 0-16,5 1 0 0,0-5 12 0,5 1 3 15,3-4 0-15,5-4 0 0,1 0 8 0,-1-4 0 16,0-4 0-16,0-4-8 0,-4 4 8 0,4-8 0 16,0-3 0-16,-5 3 0 0,1-3 15 0,0-5-2 15,-5-3 0-15,5-1 0 0,-9 1 7 0,-5-4 0 16,1-1 1-16,-1-3 0 0,-8 4-7 0,9-4-2 15,-9-1 0-15,4 5 0 0,-5 0-12 0,1-1 0 16,0 5-9-16,0 0 9 0,-9-1 0 0,4 9 0 16,-8-1 0-16,4 4 0 0,-5 5 0 0,-8 3 0 0,4 0 13 15,-8 4-4-15,-1 0-9 0,-4 8 12 16,-4 3-12-16,-5 5 12 0,5 3-21 0,0 5-4 0,4 3-1 0,-4 4 0 16,4 0 62-16,0 5 13 0,0-1 3 0,0 4 0 15,4-4-52-15,5 4-12 0,0-4 0 0,9 4 0 16,-1 0 0-16,1 0-18 0,8-4 4 0,1-4 1 15,3 0 13-15,10 1 0 0,-1-9 0 0,5 4 0 16,5-7 0-16,3-1 0 0,10-3 0 0,8-5 0 16,-4 1-31-1,9 0-3-15,-1-4-1 0,5-1-1087 0</inkml:trace>
        </inkml:traceGroup>
      </inkml:traceGroup>
      <inkml:traceGroup>
        <inkml:annotationXML>
          <emma:emma xmlns:emma="http://www.w3.org/2003/04/emma" version="1.0">
            <emma:interpretation id="{EF84C71E-82EA-4DAE-BA05-C9786B64B9D1}" emma:medium="tactile" emma:mode="ink">
              <msink:context xmlns:msink="http://schemas.microsoft.com/ink/2010/main" type="line" rotatedBoundingBox="2363,11149 30220,9390 30320,10979 2463,12738"/>
            </emma:interpretation>
          </emma:emma>
        </inkml:annotationXML>
        <inkml:traceGroup>
          <inkml:annotationXML>
            <emma:emma xmlns:emma="http://www.w3.org/2003/04/emma" version="1.0">
              <emma:interpretation id="{7250AE45-C44A-4CFC-A80F-3EA5FDAC1D37}" emma:medium="tactile" emma:mode="ink">
                <msink:context xmlns:msink="http://schemas.microsoft.com/ink/2010/main" type="inkWord" rotatedBoundingBox="2394,11649 6578,11385 6630,12206 2446,12470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0501.0148">722 11034 1774 0,'5'-19'39'0,"-1"11"8"0,-4 0 1 0,0-4 3 0,0-3-41 0,0 7-10 15,0-4 0-15,5 4 0 0,-5 8 84 0,0 0 16 16,0 0 2-16,8-7 1 0,1 3-48 0,0 4-10 16,0 7-1-16,4 1-1 0,4 0-27 0,5 8-6 15,0-5-1-15,-9 13 0 0,14-1-9 0,-10 1 0 16,1-1 0-16,-5 4 8 0,5 1 4 0,-5-1 0 16,-4 0 0-16,-1-3 0 0,-8-1 13 0,5-4 3 0,3 1 1 0,-8-4 0 15,0-5-17-15,-8-3-3 16,8 0-1-16,0-8 0 0,0 0 13 0,0 0 3 0,-9-8 0 0,9-8 0 15,4-3 5-15,1-8 2 0,3-5 0 0,-3-7 0 16,8 0-31-16,5-3 0 0,-5-5 0 0,4 0 0 16,5 8 0-16,-4 0 0 0,-1 4 8 0,10 4-8 15,-19 3 0-15,6 9 0 0,-1 3 8 0,-4 8-8 16,-9 8 8-16,0 0 0 0,13 4-8 0,4 8 12 16,-12 8-12-16,3-1 0 0,1 4 0 0,0 5 0 15,0-1 0-15,-1 0-13 0,1 1 2 0,0-1 1 16,0 0-82-16,-5 1-16 0,5-5-3 15,4 0-983-15</inkml:trace>
          <inkml:trace contextRef="#ctx0" brushRef="#br0" timeOffset="60060.6965">521 10827 1612 0,'0'0'144'0,"-5"-7"-116"16,5-1-28-16,0 0 0 0,0-4 80 0,0 4 9 15,-9-3 3-15,5-1 0 0,0 0-18 0,-5 5-3 16,5-5-1-16,-1 4 0 0,-4-4-38 0,1 5-8 16,-1-1-2-16,0-4 0 0,5 4-22 0,-14 0 0 15,9 1-10-15,-4-1 10 0,9 4 0 0,-14 4 0 16,5-4 10-16,-9 4-2 0,5 4 0 0,-5 4 1 15,9-4 0-15,-9 3 0 0,0 5-9 0,-5 4 10 16,1-5-10-16,0 9 10 0,-1 3-10 0,1 5 0 16,4-1 0-16,-4 8 8 0,4 0-8 0,0 4 0 15,4 4 0-15,5 4 0 0,4-4 0 0,1 0-9 16,8 0 9-16,0-1 0 0,0-6-8 0,8-5 8 0,1 0 0 0,0 0 0 0,8-7 0 16,-3-1 0-1,-1-7 0-15,9-1 0 0,-9-7 0 0,9 0-8 0,0-4 8 16,0-8 0-16,0-4 0 0,-5-8-8 0,5-3 8 15,-4-8 0-15,-1-1 0 0,-4-3-8 0,5-4 8 0,0-8 0 16,-5-4 0-16,-5 0 11 0,1 5-2 0,0-5 0 16,0 0 13-16,-5 4 2 0,1 8 1 0,3 4 0 15,1 3 14-15,-9 9 2 0,0 3 1 0,0 12 0 0,0 4-9 0,0 0-1 16,0 0-1-16,0 16 0 16,0 4-20-16,0 7-11 0,4-4 12 0,1 8-12 15,-1 1 8-15,1 3-8 0,-1 0 0 0,5 4 0 16,0 0-24-16,-5-4-8 0,0 4-1 0,1-4-747 15,-5 0-150-15</inkml:trace>
          <inkml:trace contextRef="#ctx0" brushRef="#br0" timeOffset="60912.977">1920 10706 864 0,'0'-19'76'0,"0"7"-60"0,0 1-16 0,5-1 0 15,-1-4 144-15,-4-3 27 0,4 3 5 0,1-3 0 16,-1-1-80-16,-4 8-16 0,0-3-3 0,0 7-1 16,0-4-29-16,-9 8-7 0,5-3 0 0,0 7-1 15,-1 0-10-15,-8 7-1 0,4 1-1 0,-4 8 0 16,0 3-13-16,0 5-2 0,0 3-1 0,-5 4 0 16,5 0-3-16,0 5-8 0,0 3 12 0,4 0-4 15,0 0-8-15,9-4 10 0,-9-4-10 0,9 0 10 16,0-4-10-16,9 1 10 0,-5-1-10 0,5-8 10 15,0 1-1-15,0-4 0 0,-5-5 0 0,5 1 0 16,-5-4 8-16,-4-8 2 0,0 0 0 0,9 8 0 0,-9-8 3 16,0 0 1-16,0 0 0 0,-4 11 0 0,-1 1-3 15,-3 0-1-15,-1-1 0 0,-9 5 0 0,5 0-19 0,-13-1-14 16,4 1 2-16,4 3-682 16,-4 1-137-16</inkml:trace>
          <inkml:trace contextRef="#ctx0" brushRef="#br0" timeOffset="61417.7666">2280 10679 1785 0,'0'0'79'0,"0"0"17"0,0 0-77 0,0 0-19 0,0 0 0 0,0 0 0 15,0 0 41-15,0 0 5 0,0 0 1 0,4 8 0 16,1 4 1-16,-1-1 0 0,-4 5 0 0,0 3 0 16,0 1-15-16,-4 3-2 0,4 1-1 0,0 3 0 15,0-4-4-15,0 5-1 0,0-5 0 0,4-3 0 16,-4 3-11-16,9-3-2 0,-9-5-1 0,4 1 0 15,5-8 3-15,-5-1 1 0,-4-7 0 0,9 8 0 16,0-4-7-16,-9-4 0 0,0 0-8 0,13-4 12 16,-4-4 0-16,0 1-1 0,-1-9 0 0,-3 4 0 0,4-3-11 15,-1-5 0-15,1-3 0 0,4-1 0 0,-8 1 0 0,3 7 0 16,1-3 0-16,0 3 0 0,-5 5-20 0,-4 11 1 16,0 0 0-16,0 0 0 0,0 0 19 0,0 0 0 15,9 15 0-15,0 1 0 0,-5 3 0 0,1 1 8 16,-5-1-8-16,4 1 12 0,-4-1-12 0,0 1 8 15,5-5-8-15,-1 1 0 0,0-4 8 0,-4-5-8 16,0-7 0-16,0 0 9 0,13 4-9 0,5-4 8 16,0-4-8-16,4 1 8 0,-5-13 1 0,1 0 0 15,4-3 0-15,-1-1 0 0,1-7 12 0,0 4 3 16,-4-5 0-16,-1 5 0 0,-3 3-3 0,-1-3 0 16,0 4 0-16,4-1 0 0,-8 4-21 0,0 1-15 15,0-1 3-15,-5 1 0 16,5 3-196-16,-5 0-38 0</inkml:trace>
          <inkml:trace contextRef="#ctx0" brushRef="#br0" timeOffset="62099.8455">2973 10973 1522 0,'0'0'68'0,"0"0"13"16,9 0-65-16,0-4-16 0,-1 4 0 0,6-4 0 15,3-8 77-15,1 8 12 0,-5-4 3 0,9 1 0 0,-5-5-27 0,5-4-5 16,-4-3 0-16,8-1-1 0,-4 1-31 0,0-1-5 16,-9-3-2-16,-4 3 0 0,9-3 9 0,-5 0 2 15,0-1 0-15,0-3 0 0,-9 4-17 0,5-5-3 16,-4 1-1-16,3 4 0 0,1-1-2 0,0 1 0 15,-5-1 0-15,1 5 0 0,-1-1 1 0,-4 5 0 16,4-5 0-16,-4 9 0 0,-4-5-10 0,4 8 0 16,0-4 0-16,-4 9 8 0,-5-5 18 0,4 0 3 15,5 8 1-15,-8 0 0 0,-1 0-22 0,0 0-8 16,-4 4 0-16,0 4 0 0,4-4 0 0,-4 7 0 16,0 1 0-16,-5 0 0 0,5 3 0 0,0-3 0 15,-5 7 0-15,5 1 0 16,0-1-20-16,0 5-9 0,0-1-3 0,0 5 0 0,4 3 32 0,0-4 13 15,5 0-1-15,-1 1 0 0,1 3 7 0,8-8 1 0,5 1 0 16,0-1 0-16,0-3-20 0,-1-1 0 0,5 1 0 0,-4-5 0 16,9-3 12-16,-1-4 0 0,1-1-1 15,-5-3 0-15,5 4-11 0,4-8 8 0,-1 0-8 0,1-4 8 16,5 0-8-16,-5-3 0 0,0-5 0 0,0 0 0 16,4 4 8-16,0-7-8 0,-4 3 0 0,0-7 8 15,-4 3-8-15,8-4 0 0,0-3 0 0,1 4 8 16,-5-1-8-16,-1 1 0 0,1-1 9 0,0 1-9 15,9-1 11-15,-9 1-3 0,0-1 0 0,4 4 0 16,-4 1 20-16,4-1 3 0,-8 5 1 0,4-1 0 16,0 0-16-16,0 4-4 0,-13 4 0 0,4 4 0 0,4-3 0 0,-4 6-1 15,-13-3 0-15,0 0 0 0,14 4-11 0,-6 8 10 16,1-4-10-16,-4 4 10 0,-10-1-10 0,5 9 8 16,5-5-8-16,-5 5 8 0,-5-5-8 0,1 5 0 15,8-1 0-15,5 1 0 0,-5-1 28 0,5 1 3 16,-9-4 1-16,9-1 0 0,8-3-32 0,-8 0 0 15,0-5 0-15,0 1 0 0,8 4 0 0,1-8 0 16,-9 4 0-16,4-8 0 16,-4 3-91-16,-1 1-24 0,6-4-5 0,-6-4-1069 0</inkml:trace>
        </inkml:traceGroup>
        <inkml:traceGroup>
          <inkml:annotationXML>
            <emma:emma xmlns:emma="http://www.w3.org/2003/04/emma" version="1.0">
              <emma:interpretation id="{E0B3A018-3EB6-492A-B05B-EB774508DE0B}" emma:medium="tactile" emma:mode="ink">
                <msink:context xmlns:msink="http://schemas.microsoft.com/ink/2010/main" type="inkWord" rotatedBoundingBox="8267,10776 9195,10717 9260,11750 8333,11809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5057.462">5899 10367 288 0,'0'0'25'16,"0"0"-25"-16,0 0 0 0,0-8 0 16,0 1 194-16,5-1 34 0,-5 0 6 0,0 0 2 15,4-4-97-15,1 5-19 0,-1-1-4 0,-4 0-1 16,4 0-38-16,5 0-7 0,-9 8-2 0,0 0 0 15,0 0-24-15,0 0-6 0,0 0-1 0,0 0 0 0,0 0-5 0,0 0 0 16,0 0-1-16,-9 16 0 0,1 4-13 0,-1-1-2 16,4 4-1-16,-3 9 0 0,3-1-3 0,1 4 0 15,-5-4 0-15,5 4 0 0,4-4-12 16,0 1 11-16,0-5-11 0,0 0 10 0,4-3-2 0,-4-1-8 16,5-7 12-16,3-1-4 0,-3-3 0 0,3-4-8 15,1 0 12-15,0-8-4 0,4 3 2 0,0-6 0 16,5-1 0-16,-5 0 0 0,5-4 0 0,8 0 0 15,-9-7 0-15,10 3 0 0,-5-4-10 0,0 5 0 16,0-5 9-16,0 0-9 0,4-3 0 0,-4-5 9 16,4 1-9-16,-4-4 0 0,9-4 9 0,-9-1-9 15,-5-3 0-15,5 0 9 0,4 4-9 0,-4 0 0 16,0-4 0-16,5 7 8 0,-1-3-8 0,5 8 12 16,-5-1-12-16,0 1 12 0,1 7 2 0,-5 5 1 0,0 3 0 15,0 4 0-15,4 4 0 0,-9 8 0 0,1 0 0 0,-1 7 0 16,-3 1-4-16,-1 3-1 0,0 5 0 0,-4-1 0 15,0 0-2-15,-5 9 0 0,0-5 0 0,-4 0 0 16,0-3 11-16,-4-1 1 0,0 0 1 0,-1-3 0 16,-8-1 11-16,4 1 3 0,-4-4 0 0,0-1 0 15,-5 1-10-15,1-5-1 0,-5 5-1 0,-4-4 0 16,-1-1-11-16,1 1-1 0,0-4-1 0,-1 0 0 16,-4 0 2-16,5-1 0 0,4-3 0 0,0 0 0 15,5 0-12-15,-5-4-17 0,4 0 4 0,-4-4 1 16,0 4-155-16,0-4-30 15</inkml:trace>
          <inkml:trace contextRef="#ctx0" brushRef="#br0" timeOffset="65187.4972">6119 9786 2199 0,'-9'-23'97'0,"9"15"21"0,4-4-94 0,1 1-24 16,-1-1 0-16,5 4 0 15,0 0-25-15,4 0-10 0,0 5-1 0</inkml:trace>
        </inkml:traceGroup>
        <inkml:traceGroup>
          <inkml:annotationXML>
            <emma:emma xmlns:emma="http://www.w3.org/2003/04/emma" version="1.0">
              <emma:interpretation id="{C2C96700-5F74-45E9-BBFB-5490659D43A7}" emma:medium="tactile" emma:mode="ink">
                <msink:context xmlns:msink="http://schemas.microsoft.com/ink/2010/main" type="inkWord" rotatedBoundingBox="10588,10865 12904,10719 12990,12074 10674,12220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6916.0684">8251 9876 1414 0,'0'0'31'0,"0"-4"6"0,-4-4 2 0,4 0 1 0,0 0-32 0,-5-3-8 0,5 3 0 0,-4 0 0 16,4 0 108-16,0 1 19 0,0-1 4 0,0 8 1 16,0 0-64-16,0 0-13 0,-5 11-3 0,1 9 0 15,0 3-36-15,-5 5-8 0,5 7-8 0,-1 0 11 16,-4 4-11-16,5 0 0 0,0 0 0 0,-1 0 0 15,-4 0 0-15,9-4 8 0,0-4-8 0,0 4 0 16,0-7 8-16,5-5-8 0,-1-4 0 0,5-3 8 0,0-4 4 16,0-8 0-16,-1-4 0 0,5 0 0 0,5-12 20 15,0 0 5-15,4-3 1 0,-5-5 0 0,9-3 11 0,-8-1 3 16,4 1 0-16,0-4 0 0,0-5-26 0,0 1-5 16,0 0-1-16,0 0 0 0,-1 0-12 0,10-4-8 15,-9-1 8-15,4 5-8 0,-4 8 0 0,-4-1 0 16,4 9 0-16,-5-1 0 0,1 8 0 0,-5 1 0 15,0 7 0-15,5 4 0 0,-5-1 0 0,5 5 0 16,-5 8 0-16,-5-1 0 0,6 9 0 0,-6-1-8 16,1 8 8-16,0 5 0 0,-9 3 0 0,4 7 0 15,-4 1 0-15,-4 4 0 0,0 3 0 0,-1 5 0 16,-4-4 0-16,-4 7 0 0,4-4 16 0,-8-3 0 16,4 0-1-16,-5-1 0 0,-4 5-6 0,0-9-1 15,-8 5 0-15,3-8 0 0,1 0 9 0,-9-1 2 0,4-10 0 16,0-1 0-16,-4-4-9 0,9-4-2 0,-5 0 0 0,5-7 0 15,0-4-8-15,-1-5 0 0,5-7 0 0,-4 4 8 16,4-12-8-16,5 0 8 0,3-8-8 0,1 1 8 16,9-13 4-16,0-3 1 0,4-8 0 0,4-4 0 15,5-8-13-15,8-4 0 0,1-3 0 0,13 3 0 16,-1-3 0-16,10-1 0 0,4 0 0 0,4 1 0 16,0 3-16-16,5 0 4 0,4 5 1 0,0-1 0 15,0 4-53-15,-5 8-10 16,6-4-2-16,-1 4-1076 0</inkml:trace>
          <inkml:trace contextRef="#ctx0" brushRef="#br0" timeOffset="67321.8921">9339 10410 1681 0,'0'0'36'0,"0"0"8"0,0 0 2 0,0 0 2 0,0 0-38 0,0 0-10 16,0 0 0-16,9 8 0 0,0 0 59 0,-1-4 9 16,6-1 3-16,-6-6 0 0,5-1-23 0,5 0-4 15,0-4 0-15,-1-4-1 0,5-3-7 0,4-1 0 16,-4-3-1-16,0 3 0 0,9 0-10 0,-5-3-1 16,-4-5-1-16,5-3 0 0,-10 4-12 0,9-1-3 15,-4-3 0-15,0 0 0 0,-4-1-8 0,-1 5 8 0,-3-4-8 0,-1-1 8 16,-4 5-8-16,-1 0 12 0,-3 3-12 15,-5-3 12-15,-5 7-12 0,1 4 0 0,-9 5 0 16,0-1 8-16,-5 4-8 0,-4 4 0 0,-4 4 0 16,-1 4-11-16,-3 3 11 0,3 5 0 0,-3 0 0 0,-1 11 8 15,0 0 8-15,1 4 3 0,8 4 0 0,-5 1 0 16,5 6-4-16,0 1-1 0,0 0 0 0,9 0 0 16,0 0-1-16,4-4 0 0,1 4 0 0,3-8 0 15,5-4-13-15,0 0 8 0,0-3-8 0,9-5 0 16,0-3 0-16,4-1 0 0,0-3 0 0,5-1 0 15,4-7-118-15,4 4-20 16,5-8-4-16</inkml:trace>
          <inkml:trace contextRef="#ctx0" brushRef="#br0" timeOffset="67676.7031">10458 9821 2149 0,'0'0'47'0,"-9"-8"9"0,5 1 3 0,-5-1 2 0,0 0-49 0,0 4-12 16,-4 0 0-16,4 0 0 0,1 4 24 0,-6 4 3 16,-3 4 0-16,-1 0 0 0,5 0-6 0,-4 3-1 15,-1 5 0-15,-4 3 0 0,5 1-8 0,-1 3-1 16,1 1-1-16,3-1 0 0,6 4-10 0,-1-3 0 15,4 3 9-15,5-4-9 0,5 5 9 0,-1-5-9 0,5 1 12 16,0-1-12-16,4 4 14 0,0-3-4 0,0-5-1 0,5-3 0 16,-5 3 15-16,0 1 2 0,0 3 1 15,0-3 0-15,-4-1 21 0,-9 5 4 0,0-1 0 0,0-4 1 16,-4 1-11-16,-9 3-2 0,-1-3-1 0,-3-1 0 16,4 1-11-16,-5-1-3 0,-4 1 0 0,0-5 0 15,-4 1-25-15,4 4 0 0,0-5-14 0,-4 1-853 16,0-5-170-16</inkml:trace>
        </inkml:traceGroup>
        <inkml:traceGroup>
          <inkml:annotationXML>
            <emma:emma xmlns:emma="http://www.w3.org/2003/04/emma" version="1.0">
              <emma:interpretation id="{3F804FB3-EF0E-40FA-BAF4-8FBD9DC50568}" emma:medium="tactile" emma:mode="ink">
                <msink:context xmlns:msink="http://schemas.microsoft.com/ink/2010/main" type="inkWord" rotatedBoundingBox="13918,11134 14246,11114 14287,11762 13958,11783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0466.2274">11752 10059 1209 0,'0'0'108'0,"0"0"-87"0,9-4-21 0,-9 4 0 16,0 0 100-16,13 8 15 0,-4 8 3 0,0-1 1 16,-9 9-43-16,0-1-8 0,-5 4-1 0,1 4-1 15,-5 1-5-15,-4 3-1 0,0-4 0 0,0 8 0 16,-1 0-28-16,1 0-7 0,0 0-1 0,-9-4 0 0,0 4-4 0,0-8 0 15,0 0-1-15,-4 1 0 16,4-1-100-16,0-8-20 0,5 1-4 16,-1-1-787-16</inkml:trace>
        </inkml:traceGroup>
        <inkml:traceGroup>
          <inkml:annotationXML>
            <emma:emma xmlns:emma="http://www.w3.org/2003/04/emma" version="1.0">
              <emma:interpretation id="{E738F9A2-AD95-4439-8C75-353F021C0660}" emma:medium="tactile" emma:mode="ink">
                <msink:context xmlns:msink="http://schemas.microsoft.com/ink/2010/main" type="inkWord" rotatedBoundingBox="15870,10690 19512,10460 19585,11629 15943,11859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2303.6109">13889 9724 759 0,'0'0'33'0,"0"0"8"0,0 0-33 0,0 0-8 15,4-8 0-15,-4 8 0 0,0-8 76 0,0 0 12 16,4 1 4-16,-4-1 0 0,0 8-4 0,0-12 0 16,0 4 0-16,0-3 0 0,0 11-20 0,5-8-5 15,-10-4-1-15,5 4 0 0,0 0-3 0,0 8-1 16,0-3 0-16,0 3 0 0,0 0-6 0,-4-4 0 16,-5 0-1-16,1 4 0 0,-1 0-31 0,-4 0-7 15,-1-4-1-15,1 4 0 0,0 4-12 0,-4-4 0 16,-1 4 0-16,9 0 0 0,-4 3 0 0,-5-3 0 15,5 4 0-15,0-4 0 0,0 4 0 0,0 0 0 16,4-1 0-16,0 1 0 0,-4 0 0 0,9 0 0 0,-5 3 0 16,9 1 0-16,-9 4 0 0,5-1 0 0,-1 5 0 15,1-1-10-15,-5 5 10 0,5-5 0 0,-5 5 0 0,0-1-8 16,1-4 8-16,-1 1-13 0,0-1 5 0,5-3 8 16,-5 4-9-16,4-9 9 0,1 5 0 0,0-4 0 15,4-12 0-15,0 0 0 0,0 0 0 0,0 0 0 16,0 0 0-16,8 3 0 0,1-3 0 0,4 0 0 15,1-3 0-15,3-1 0 0,5-8 0 0,-4 0 0 16,4 1 0-16,-1-5 0 0,10 0 0 0,-5 1 0 16,5-1 0-16,0 1 0 0,-5-1 0 0,-4 4 0 0,5-3 0 0,-10-1 0 15,5 4 0-15,-4 1 0 0,-10 3 0 0,5-4-8 16,-4 4-1-16,0-3 0 0,-5 3 9 0,1 0 11 16,-1 0-3-16,-4 8 0 0,0 0-8 0,9-7 0 15,-9 7 0-15,0 0-11 0,4-8 11 0,-4 8 0 16,0 0 0-16,0 0 0 0,0 0 0 0,0 0 8 15,0 0-8-15,0 0 8 0,0 0-8 0,0 0 0 16,0 0 0-16,0 0 0 0,0 11 0 0,0 5 8 16,0-4 0-16,-4 3 0 0,4 5-8 0,0 3 0 15,-4 4 0-15,-1 1 0 0,1 3 0 0,4 4 14 16,-9 4-2-16,5 4 0 0,-1 0 6 0,-4 8 1 16,5-5 0-16,-5 5 0 0,1-4 3 0,-1 0 1 15,0-1 0-15,-4 1 0 0,0-8 6 0,-5 0 2 16,1 0 0-16,-10-4 0 0,-3 0 5 0,3-3 2 15,5-5 0-15,0 0 0 0,-4-3-26 0,0-1-4 0,-1-7-8 16,5-1 11-16,-4 1-11 0,9-4 0 0,-5-9 0 0,4 1 0 16,5 4 8-16,0-8 7 0,0-4 1 0,4 0 0 15,4-3 7-15,1-5 1 0,4-4 1 0,4-3 0 16,5-5-10-16,0 1-3 0,13-8 0 0,0-4 0 16,4 0-12-16,0-4 8 0,1-4-8 0,8 0 0 15,4 4 10-15,1 4-10 0,-1-4 10 0,5 0-10 16,-4 0-109-16,4 0-28 15</inkml:trace>
          <inkml:trace contextRef="#ctx0" brushRef="#br0" timeOffset="72548.2586">14626 9993 2070 0,'0'0'45'0,"0"0"10"0,0 0 1 0,0 0 3 0,0 0-47 16,0 0-12-16,0 8 0 0,-5 3 0 0,1 5 53 0,0 3 9 15,4 1 2-15,-5 7 0 0,1 0-36 0,-1 5-8 16,1 3 0-16,0 0-1 0,-1-4-19 0,1 0 0 16,-1-3 0-16,5 3 0 0,-4-8 0 0,4 1 0 15,-4-5 0-15,4-3 0 16,-5-5-55-16,1 1-17 0,0 0-4 0,-5-8-1 0</inkml:trace>
          <inkml:trace contextRef="#ctx0" brushRef="#br0" timeOffset="73096.3299">14990 9755 1497 0,'0'0'133'0,"0"0"-106"15,0 0-27-15,13 4 0 0,0 7 78 0,0-3 10 16,1 8 3-16,-1-1 0 0,-5 9-51 0,1-1-11 16,-4 5-1-16,3 3-1 0,-3-4-11 0,-1 4-3 15,1 0 0-15,-1 5 0 0,0-5 15 0,1 0 4 16,-1-4 0-16,0 1 0 0,-4-1 21 0,5-8 5 16,-1 1 1-16,1-8 0 0,-1 3 1 0,5-3 1 15,-9-12 0-15,0 0 0 0,0 0-4 0,0 0-1 16,0 0 0-16,13 0 0 0,0-4-19 0,0-4-4 15,0-4-1-15,1-3 0 0,-1-9 6 0,4-3 1 0,-4 0 0 0,1-4 0 16,3-1-13-16,-4-3-2 0,9-4-1 0,0 4 0 16,-4-4 8-16,8-4 1 0,-8 0 1 0,8 4 0 31,5 0-57-31,-1 1-12 0,-3-1-3 0,3 0 0 16,1 3-169-16,-5 1-33 0,-4 4-7 0</inkml:trace>
          <inkml:trace contextRef="#ctx0" brushRef="#br0" timeOffset="73733.9866">15815 9950 2098 0,'0'0'46'0,"0"0"10"0,0 0 1 0,17 4 3 0,-4-4-48 0,1 0-12 15,3 0 0-15,1 0 0 0,-1-4 53 0,1 0 9 16,-1 0 2-16,5 0 0 0,-4-4-45 0,-1 1-9 15,-4-1-2-15,1-4 0 0,-1-4 5 0,0 1 1 16,-4-1 0-16,4 1 0 0,-4-5 16 0,-1 1 3 16,1-5 1-16,4 5 0 0,-8-1-4 0,-1-3-1 15,1 3 0-15,-1 5 0 0,0-5-14 0,5 5-3 16,-5 3-1-16,1-4 0 0,-1 5-11 0,1 3 0 16,-5 8 0-16,0 0 0 0,-5-8 0 0,5 8 0 15,0 0 0-15,0 0 0 0,-9-4-10 0,5 4 10 16,-5 0 0-16,1 4-9 0,-1 0 21 0,-4 8 5 15,-1-1 1-15,1 5 0 0,0 0-18 0,0 3 0 16,0 1 0-16,0 3 0 16,-5 4-22-16,5 1-8 0,-5 3-2 0,1-4 0 0,4 0 32 0,4 1 0 0,0-1 0 0,5 0 0 15,-1-7 0-15,1 3 0 0,4 1 0 0,4-9 0 16,1 1 0-16,4-1 0 0,-5-3 0 0,5 0 0 16,-1-4 20-16,1-1 9 0,4-7 3 0,-4 4 0 15,4-4-32-15,-4-4 0 0,0 0 0 0,4-3 0 16,-4-1 12-16,4-4-3 0,0 0-1 0,5-3 0 15,-5 3-8-15,9-3 0 0,-5-5 0 0,5 1 8 16,0-1-8-16,0 1 0 0,4-5 9 0,1 1-9 16,-1 3 8-16,0 5-8 0,1-1 8 0,-1 0-8 15,0 5 0-15,-4-1 0 0,5 4 0 0,-1 0 8 0,-4 5-8 16,0-1 11-16,-5 4-11 0,1 0 12 0,0 7-4 0,-5-3 0 16,0 4 0-16,-4 4 0 0,4 3-8 0,-9-3 0 15,5 4 0-15,0 3 0 0,-5 1 0 0,0-1 0 16,1 1 0-16,-5-1 0 0,-5 1 0 0,1 3 0 15,0-3 0-15,-5 3 0 0,0-3 0 0,-4-5 0 16,4 1 0-16,0-1 0 0,-4-3 28 0,5-4 3 16,3 4 1-16,1-9 0 0,4-3-32 0,0 0 0 15,0 0 0-15,0 0 0 0,0 0 0 0,4-7 0 16,5-5 0-16,4-4 0 0,0-3 0 0,5-5 0 16,-1 1 0-16,10-4 0 0,-5-4 0 0,4 3 0 15,0 1 0-15,-4 4 0 0,4-1 0 0,1 1 0 16,-1 3 0-16,5 5 0 0,-5 3 9 0,0 4-9 15,-4 4 8-15,0 4-8 0,9 4 0 0,-13 4 0 16,-10 0 0-16,6 7 0 0,8 1-12 0,-9 3 0 0,-9 1-1 16,5 3 0-1,-9 1-103-15,9 3-21 0,-1 0-4 0</inkml:trace>
        </inkml:traceGroup>
        <inkml:traceGroup>
          <inkml:annotationXML>
            <emma:emma xmlns:emma="http://www.w3.org/2003/04/emma" version="1.0">
              <emma:interpretation id="{C170DA86-9A71-4C42-B442-C8C019C88C9A}" emma:medium="tactile" emma:mode="ink">
                <msink:context xmlns:msink="http://schemas.microsoft.com/ink/2010/main" type="inkWord" rotatedBoundingBox="21409,10563 22264,10509 22296,11020 21442,11074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5452.8422">19526 9630 288 0,'0'0'25'0,"0"0"-25"0,0 0 0 0,0 0 0 16,0 0 75-16,0 0 9 0,0 0 3 0,0 0 0 15,0 0-3-15,9-4 0 0,-9 4 0 0,0 0 0 0,0 0-6 0,9-4-2 16,0-3 0-16,-9 7 0 0,4-8-3 0,-4 8-1 15,0 0 0-15,0 0 0 0,0-12 22 0,0 12 4 16,4-8 1-16,1 0 0 0,-5 8-27 0,-5-7-6 16,5-1-1-16,0 8 0 0,-8-8-33 0,3 0-6 15,-4 4-2-15,5 0 0 0,-5-3-12 0,5 3-4 16,-9-4 0-16,0 8 0 0,4-4 20 0,0-4 3 16,-4 8 1-16,4-4 0 0,-4 0-20 0,0 1-3 15,0-1-1-15,-1 4 0 0,-3-4-8 0,-1 4 8 16,1 0-8-16,-1-4 8 0,1 4-8 0,-5 0 0 15,-5 0 0-15,1 0 0 0,0 0 0 0,4 4 0 16,-4 0 0-16,8 3 0 0,0 1 0 0,-3 4 0 16,3 0 0-16,0 3 0 0,1 5 0 0,4 7 0 15,0-4 0-15,-1 9 0 0,6 3 0 0,-1 0 0 16,0-4 0-16,5 4 0 0,-1-4 0 0,1-3 0 0,4-1 0 16,0 0 0-16,4-3 0 0,1-5 0 0,-1-3 0 15,5-1 8-15,0-3-8 0,4-4 0 0,0 0 9 0,4-1-9 16,1-7 0-16,4-7 8 0,9-1-8 0,4-4 0 15,0 0 0-15,0-3 9 0,4-5-9 0,-3-3 0 16,-6-1 17-16,5-3-3 0,0-4-1 0,-4-4 0 16,0 0 14-16,4 0 2 0,-4 4 1 0,4-1 0 15,-4-3 0-15,-1 8 0 0,-3 4 0 0,-1 3 0 16,-9 4 12-16,1 5 2 0,-5-1 1 0,-4 8 0 16,-9 4-25-16,9 8-4 0,-5 0-2 0,0 3 0 15,1 5-14-15,-5 0 0 0,4 3 0 0,-4 5-10 16,5 3 10-16,-5 0 0 0,4 4 8 0,0 1-8 0,1-5-9 15,4 0-7-15,-1 0 0 0,10-3-807 16,-1-5-161-16</inkml:trace>
        </inkml:traceGroup>
        <inkml:traceGroup>
          <inkml:annotationXML>
            <emma:emma xmlns:emma="http://www.w3.org/2003/04/emma" version="1.0">
              <emma:interpretation id="{3F96CA72-3B76-417B-8F75-09022397FAE1}" emma:medium="tactile" emma:mode="ink">
                <msink:context xmlns:msink="http://schemas.microsoft.com/ink/2010/main" type="inkWord" rotatedBoundingBox="24495,9797 30223,9435 30303,10705 24575,11067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76580.8713">23260 9650 979 0,'0'0'43'0,"9"-4"9"0,-1 0-41 0,6 0-11 16,-1-4 0-16,4 0 0 0,5 1 217 0,0-5 42 0,-4 0 8 0,4 0 1 16,0 1-180-16,0-1-36 0,-1-4-7 0,6 5-1 15,-5-9-30-15,0 5-6 0,-5-5 0 0,1 1-8 16,-5-1 0-16,-4 1 0 0,-1-1 0 0,-3 1 0 15,-1-1 20-15,-4 1-2 0,-4-1-1 0,-1 5 0 16,-3-1-17-16,-1 0 0 0,0 5 0 0,0 3 0 16,-4 0 55-16,0 8 7 0,0 0 2 0,4 4 0 15,-8 0 0-15,-1 8 0 0,0 3 0 0,1 1 0 16,-1 3-64-16,-4 1-15 0,5 3-1 0,-1 1-1 16,1 3 27-16,-1 0 6 0,1-3 0 0,4 3 1 15,4 0-29-15,4 0-5 0,-3-7-2 0,8 3 0 16,4 1 19-16,5-5 0 0,-5 5 0 0,5-5 0 15,4 1-93 1,0-1-12-16,5-3-3 0,-1-1-929 0</inkml:trace>
          <inkml:trace contextRef="#ctx0" brushRef="#br0" timeOffset="76878.7422">24006 9318 2188 0,'0'0'48'0,"0"0"11"0,0 0 1 0,0 0 1 0,0 0-49 0,0 0-12 16,0 12 0-16,4 0 0 0,-4 3 32 0,4 1 3 16,-4 3 1-16,0 1 0 0,0 3-27 0,5-3-9 15,-5 7 0-15,0 0 9 0,0-3-9 0,4-1 0 16,-4-3 0-16,0-1 0 0,0 1 0 0,0-1 0 16,5-7 0-16,-5-1 0 0,4-3 0 0,-4-8 0 0,0 0 0 0,0 0 0 15,0 0 44-15,0 0 6 0,0 0 2 0,0 0 0 16,4 0 3-16,-4 0 1 0,5-11 0 0,-1 3 0 15,1-8-20-15,-5 1-3 0,4-1-1 0,5-4 0 16,-9 1 8-16,4-1 2 0,5 1 0 0,0-1 0 16,4 1-32-16,0-1-10 0,5 1 0 0,-1 3 0 31,5-3-48-31,0 3-16 0,9 1-3 0,-1-1-778 0,6 0-156 0</inkml:trace>
          <inkml:trace contextRef="#ctx0" brushRef="#br0" timeOffset="77085.8724">24778 9170 1573 0,'0'0'34'0,"0"0"7"0,0 0 2 0,9-8 2 0,-1 4-36 0,1 0-9 16,0-3 0-16,4 3 0 0,5-4 84 0,-1 0 16 15,5 0 2-15,9 0 1 0,4-3-57 0,4 3-11 16,1-4-3-16,4 8 0 0,-5-3-16 0,-4-1-4 15,5 0-1-15,-9 4 0 16,-1 0-137-16,-3-4-27 0,21-3-6 0,-22 3-1 0</inkml:trace>
          <inkml:trace contextRef="#ctx0" brushRef="#br0" timeOffset="77326.5638">25467 8534 1958 0,'0'0'43'0,"0"0"9"0,4-11 1 0,0 7 3 0,-4 4-45 0,0 0-11 0,0 0 0 0,0 11 0 16,0 1 32-16,-4 8 5 0,0 3 1 0,-5 4 0 15,0 4-26-15,-8 5-12 0,-5 6 10 0,0 1-10 16,-5 4 17-16,1 0-2 0,-9 4-1 0,4-1 0 16,-4 1 28-16,4 0 6 0,-4-1 0 0,0 1 1 15,0-4-6-15,9-4-2 0,0 0 0 0,-1 0 0 16,1 0-33-16,4-4-8 0,0-4 0 0,0 0 0 15,4-4-100-15,1 4-23 16,-1-4-4-16,5-3-1 0</inkml:trace>
          <inkml:trace contextRef="#ctx0" brushRef="#br0" timeOffset="77870.7017">25572 9373 1728 0,'0'0'38'0,"9"-4"8"0,8 4 2 0,1 0 0 0,4 0-39 0,4 0-9 0,0 0 0 0,10-4 0 16,-6 4 0-16,5 0 0 16,-4 0 0-16,0-8 0 0,-9 4 0 0,4-4 0 15,0 1 0-15,1-5 0 0,-5 0 0 0,0 1 0 0,-1-5 0 0,-3 0 0 16,0 1 84-16,-1-1 16 0,1 1 2 0,-5-1 1 15,0 0-63-15,0-3-12 0,0 3-2 0,-4 5-1 16,0-1 11-16,0 0 3 0,-5 4 0 0,-4 1 0 16,0 7-11-16,0 0-3 0,-4-8 0 0,-1 4 0 31,-4 4-71-31,1 0-14 0,-5 0-4 0,-5 8 0 0,0-1 52 0,-3 5 12 0,-6 0 0 0,1 7 0 16,-5 1 0-16,0 3 0 0,1 5 0 0,3-1 0 15,1 0 48-15,4 0 13 0,0 1 3 0,9 3 0 16,-5 0-52-16,5-4-12 0,0 1 0 0,4 3 0 15,9-8-11-15,0-3-5 0,0-5 0 0,9-3-1 16,0 0 17-16,4-4 0 0,0-4 0 0,5 3 0 16,-5-7 10-16,5-4 6 0,3 1 0 0,6-1 1 15,-1-8-17-15,0 0 0 0,1-3 0 0,3-5 0 0,-3-3 55 16,4-1 7-16,4-3 2 0,4 0 0 0,1-1-40 16,-1 1-8-16,5-4-2 0,4 0 0 0,-4 7-2 15,-4 1-1-15,-10 3 0 0,1 5 0 0,-5 7 22 16,1 4 5-16,-10 0 1 0,5 8 0 0,-4 0-39 0,-5 8 0 15,4-1 0-15,-3 5 0 0,-1 0 0 0,0 3 0 16,-4 5 0-16,-5-1 0 0,5-4 0 0,-9 9 0 16,4-1 0-16,-4 0-8 15,5 1-92-15,-5-1-19 0,0 0-3 0,4-7-652 16,5-1-130-16</inkml:trace>
          <inkml:trace contextRef="#ctx0" brushRef="#br0" timeOffset="76251.1889">22088 9525 1324 0,'18'-24'118'0,"-9"13"-94"16,4-1-24-16,0-4 0 0,0 1 92 0,0-1 15 0,5 1 2 0,0-1 1 16,-1 4-20-16,5 1-4 0,0-1-1 0,0 4 0 15,4 0-61-15,-4 4-13 0,-9 4-3 0,5 8 0 16,-5 0-8-16,0 8 0 0,-8-1 0 0,-5 13 0 15,-5 3 0-15,-4 8 0 0,-4 0 0 0,0 8 0 16,-4-1 0-16,-1 1 0 0,0 0 0 0,1 0 0 16,4-4 0-16,-5-4 0 0,5-4 0 0,4-4-11 15,0-4 11-15,1-7 0 0,3-1 0 0,5-3 0 16,-4-8 0-16,4-8 9 0,0 0-1 0,0 0-8 16,0 0 53-16,0 0 4 0,9-8 1 0,4 0 0 15,0-4-3-15,9-7-1 0,4-1 0 0,1-3 0 16,-5-4-6-16,4-9-2 0,0 1 0 0,9-8 0 15,-8 5-12-15,3-1-2 0,5-4-1 0,5 0 0 16,-1 4-47-16,1-4-8 16,-1 4-3-16,5-4 0 0,0 4 27 0,0 4 19 0,4 0-3 0,9 0-1 15,-8 3-105-15,3 5-21 0,-4 0-4 0,-4 7-616 16,-9 1-123-16</inkml:trace>
          <inkml:trace contextRef="#ctx0" brushRef="#br0" timeOffset="78371.3296">27064 9135 518 0,'0'0'23'0,"0"0"5"16,-9 4-28-16,0-4 0 0,0 0 0 0,1 4 0 0,-1 0 312 0,-9 3 56 15,1 1 12-15,-5 12 3 0,0-1-223 0,-5 5-45 16,6-1-9-16,-10 4-2 0,0 1-50 0,0 3-10 16,5 0-3-16,-9 0 0 0,0-4 19 0,4 5 3 15,0 3 1-15,5-4 0 0,-5-4-52 0,5-3-12 16,0 3 0-16,-5 0-782 15,0-3-159-15</inkml:trace>
          <inkml:trace contextRef="#ctx0" brushRef="#br0" timeOffset="111078.334">27257 9377 806 0,'0'0'17'0,"0"0"4"0,0 0 1 0,0 0 2 0,0 0-24 0,0 0 0 0,0 0 0 0,0 0 0 16,0 0 56-16,0 0 6 0,0 0 2 0,0 0 0 15,0 0 0-15,0 0 0 0,0 0 0 0,0 0 0 16,0 0 0-16,0 0 0 0,0 0 0 0,0 0 0 16,0 0-52-16,0 0-12 0,0 0 0 0,0 0 0 0,0 0 54 0,0 0 8 15,0 0 2-15,0 0 0 0,0 0-52 0,0 0-12 16,0 0 0-16,0 0 0 0,0 0 0 0,0 0 0 16,4-8 0-16,-4 8 0 0,0 0 54 0,0 0 8 15,0 0 2-15,0 0 0 0,0 0-52 0,0 0-12 16,0 0 0-16,0 0 0 0,0 0 0 0,0 0 0 15,0 0 0-15,0 0 0 0,0 0 0 0,0 0 0 16,0 0 0-16,0 0 0 0,0 0 0 0,0 0 0 16,0 0 0-16,0 0 0 0,0 0 0 0,13-4 0 15,-13 4 0-15,13 0 0 0,-4 0 0 0,9 0 0 16,-5 0 0-16,0 0 0 0,9 0 0 0,-4 0 0 0,-5 0 0 16,4 0 0-16,1 0 54 0,-1 0 8 15,1 0 2-15,4 0 0 0,-5 4-52 0,1-4-12 16,-1 4 0-16,5-4 0 0,-4 0 0 0,4-4 0 0,0 0 0 0,-5 4 0 15,10-4 0-15,-10 0 0 0,5 4 0 0,-4-4 0 16,-1 0 0-16,1 0 0 0,-1 4 0 0,-3-3 0 16,3-1 0-16,-4 4 0 0,-13 0 0 0,0 0 0 15,9-4 0-15,-9 4 0 0,0 0 0 0,0 0 0 16,0 0 0-16,0 0 0 0,0 0 0 0,0 0 0 16,0 0 0-16,0 0 0 0,0 0 0 0,0 0 0 15,0 0 0-15,0 0 0 0,0 0 0 0,-9 4 0 16,0 0 0-16,1-4 0 0,-5 3 0 0,8-3 0 15,5 0-48-15,0 0-13 0,0 0-3 16,-9 8-546-16,9-8-110 0</inkml:trace>
          <inkml:trace contextRef="#ctx0" brushRef="#br0" timeOffset="110146.0291">27274 9299 460 0,'0'0'41'0,"0"0"-33"16,0 0-8-16,0 0 0 0,0 0 88 0,0 0 15 15,0 0 3-15,0 0 1 0,0 0-45 0,0 0-9 16,0 0-1-16,0 0-1 0,0 0-15 0,0 0-2 15,0 0-1-15,0 0 0 0,0 0-7 0,0 0-2 16,0 0 0-16,0 0 0 0,0 0-9 0,0 0-3 16,0 0 0-16,0 0 0 0,0 0 9 0,0 0 2 15,5-8 0-15,-5 8 0 0,0 0-2 0,0 0 0 0,0 0 0 16,0 0 0-16,0 0 1 0,0 0 0 0,0 0 0 16,13-8 0-16,-13 8-6 0,0 0-2 0,0 0 0 0,9-4 0 15,-9 4-5-15,0 0-1 0,0 0 0 0,0 0 0 16,0 0 4-16,0 0 0 0,0 0 0 0,0 0 0 15,0 0 0-15,0 0 0 0,0 0 0 0,0 0 0 16,0 0 22-16,0 0 5 0,0 0 1 0,0 0 0 31,0 0-54-31,0 0-10 0,0 0-3 0,0 0 0 0,0 0 27 0,0 0 0 0,0 0 0 0,0 0 0 16,0 0 0-16,0 0 0 0,0 0 0 0,0 0 0 16,0 0 0-16,0 0 0 0,0 0 0 0,0 8 0 15,0-8 0-15,0 8 0 0,0-8 0 0,0 0 0 16,0 0 46-16,0 0 14 0,0 0 4 0,0 0 0 15,0 0-52-15,0 0-12 0,0 0 0 0,0 0 0 16,0 0 0-16,0 0 0 0,0 0 0 0,0 0 0 16,0 0 0-16,0 0 0 0,0 0 0 0,0 0 0 0,0 0 0 0,0 0 0 15,0 0 0-15,0 0 0 0,0 0 0 0,0 0 0 16,0 4 0-16,0-4 0 0,0 0 0 0,0 0 0 16,0 0 0-16,0 0 0 0,0 0 0 0,0 0 0 15,0 0 0-15,0 0 0 0,0 0 0 0,4 4 0 16,-4-4 0-16,0 0 0 0,9 3 0 0,-9-3 0 15,0 0 0-15,0 0 0 0,0 0 0 0,0 0 0 16,0 0 0-16,8 0 0 0,-8 0 0 0,0 0 0 16,0 0 0-16,0 0 0 0,9 0 0 0,-9 0 0 15,0 0 0-15,0 0 0 16,0 0-48-16,0 0-13 0,0 0-3 0,0 0 0 16,0 0 0-16,0 0 0 0,0 0 0 0,0 0-409 0,0 0-83 0</inkml:trace>
        </inkml:traceGroup>
      </inkml:traceGroup>
      <inkml:traceGroup>
        <inkml:annotationXML>
          <emma:emma xmlns:emma="http://www.w3.org/2003/04/emma" version="1.0">
            <emma:interpretation id="{7C54E80A-58D2-41DB-9F8A-069BF3F5B5E8}" emma:medium="tactile" emma:mode="ink">
              <msink:context xmlns:msink="http://schemas.microsoft.com/ink/2010/main" type="line" rotatedBoundingBox="2574,12793 28899,11335 29004,13240 2680,14698"/>
            </emma:interpretation>
          </emma:emma>
        </inkml:annotationXML>
        <inkml:traceGroup>
          <inkml:annotationXML>
            <emma:emma xmlns:emma="http://www.w3.org/2003/04/emma" version="1.0">
              <emma:interpretation id="{C87ECAC2-5D86-4431-82F5-D2D974FA8045}" emma:medium="tactile" emma:mode="ink">
                <msink:context xmlns:msink="http://schemas.microsoft.com/ink/2010/main" type="inkWord" rotatedBoundingBox="2607,13392 5540,13229 5597,14251 2664,14413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9325.5094">556 12348 1580 0,'0'0'35'0,"0"0"7"0,-5-8 2 0,1 5 0 0,-5-5-36 0,0 4-8 0,-4 0 0 0,4 0 0 16,1 4 49-16,-5 0 8 0,4-4 2 0,-9 8 0 16,5 0-23-16,-4 4-4 0,-1 3 0 0,-4 5-1 15,0-4 9-15,0 7 1 0,5 1 1 0,-5 3 0 16,9 4-14-16,-9 1-4 0,4 3 0 0,-4-4 0 0,9 1 13 0,0-1 3 16,-5 0 0-16,14 4 0 0,-1-3-20 0,1 3-4 15,4 4-1-15,4-4 0 0,5 0 5 0,9 4 2 16,4-7 0-16,-5 3 0 0,1-4-35 0,4-3-7 15,17-1-2-15,-17-7 0 16,4 3-127-16,10-3-26 0</inkml:trace>
          <inkml:trace contextRef="#ctx0" brushRef="#br0" timeOffset="79677.5867">1087 12633 1652 0,'-5'-4'73'0,"1"0"15"0,4 4-70 0,-5 0-18 16,1-4 0-16,4 8 0 0,-9 4 67 0,5 0 9 0,0 0 3 0,-5 7 0 16,0 5-38-16,0-1-7 0,0 8-2 0,1 1 0 15,-6 3 4-15,6 4 0 0,-1-8 0 0,0 8 0 16,5-3-7-16,-1-1-1 0,1 0 0 0,0 0 0 16,4-3-16-16,4-1-3 0,-4-4-1 0,9 1 0 15,0-9-8-15,-1-3 0 0,5-4 0 0,-8 0 8 16,4-5-8-16,4-3 0 0,0 0 0 0,0 0 8 15,0-7-8-15,5-5 0 0,-5 4 9 0,0-7-9 16,0-1 9-16,-4 0-9 0,9-3 12 0,-10-1-12 16,-3-3 13-16,4 0-4 0,-5-5-1 0,0 1 0 15,1 0 9-15,-5-1 2 0,0 1 0 0,-5 4 0 16,1 3-3-16,0 1 0 0,-10-1 0 0,10 8 0 16,0 1-16-16,-5 3 0 0,0 0 0 0,5 4 0 15,-5 4-11-15,0 0-5 0,5 0-2 0,4 0 0 16,-5 12-182-16,-3-4-36 0</inkml:trace>
          <inkml:trace contextRef="#ctx0" brushRef="#br0" timeOffset="79988.7474">1438 12703 1501 0,'0'0'66'0,"0"0"14"0,13-8-64 0,-4 4-16 0,4 4 0 0,-5 4 0 15,1 4 44-15,0 4 4 16,4 3 2-16,-8 5 0 0,8 7 2 0,-9 4 1 0,0 5 0 0,5 3 0 16,-4 0-8-16,-1 0-1 0,0 0-1 0,-4 3 0 15,9-6-17-15,-9-1-3 0,0-4-1 0,5 0 0 16,-1-8 16-16,0 1 3 0,-4-9 1 0,5 1 0 16,-1 0-22-16,1-9-5 0,-5-7-1 0,0 0 0 15,0 0 29-15,8-7 5 0,1-1 2 0,0-8 0 16,-5 1-15-16,9-9-3 0,-4-3-1 0,4-8 0 15,5 0 0-15,-1-4 0 0,-3-4 0 0,3-4 0 16,5 12-31-16,0-4 8 0,-9 0-8 0,9 0 0 16,-4 0-25-16,4 8-8 15,-9-4-2-15,9 7 0 0,-9 9-169 0,4-1-35 0</inkml:trace>
          <inkml:trace contextRef="#ctx0" brushRef="#br0" timeOffset="80508.597">2188 12964 1771 0,'0'0'78'0,"9"-3"17"0,4 3-76 0,0 0-19 16,0-4 0-16,5 0 0 0,-1 4 64 0,1-8 8 16,-1 0 3-16,1-4 0 0,4-3-31 0,0-1-7 15,0-7-1-15,0-1 0 0,4 5-20 0,-9-8-5 16,1 3-1-16,0-3 0 0,-5 0-10 0,-5 3 10 15,-3 1-10-15,-5-1 10 0,0 1-10 0,-5 0 0 16,-3-1 0-16,-1 5 0 0,-9-1 0 0,1 1 0 16,-1 7 0-16,1 0 0 0,-1 5 11 0,1-1 9 0,-5 4 3 15,4 0 0-15,5 4 1 0,0 4 1 16,4 0 0-16,0 4 0 0,9 3-25 0,-4 5 0 0,-5-1 0 16,9 9-11-16,0-1 11 0,0 1 9 0,0 7-1 0,0-4-8 15,4 4 0-15,-4 1 0 0,5-1 0 0,-5 0 0 16,4-4 0-16,1 1 0 0,-5-5-12 0,4-4 3 15,-4 1 19-15,0-4 4 0,4-5 1 0,1 1 0 16,-5-4-6-16,0-8-1 0,9 4 0 0,8-4 0 16,-4-4 3-16,9-4 0 0,0-8 0 0,9 1 0 15,0-5-11-15,-1-3-11 0,5-8 3 0,1-1 0 16,-1 1 8-16,-5 0 0 0,5 0 0 0,1 0 0 16,-6 3 0-16,1 1 0 0,-5 4 0 0,-4 3 8 15,0 5 18-15,-4 3 4 0,-1 4 1 0,1 4 0 0,-5 0 16 0,0 8 3 16,5-4 1-16,-1 8 0 0,-8 0-20 15,0 3-4-15,4 1-1 0,0 0 0 0,0 3-2 0,0 1 0 16,-8 4 0-16,4-5 0 0,-9 5-24 0,4-5-14 16,13 1 2-16,-3-1 0 0,-10 5-6 0,0-8-1 15,-4 3 0-15,9-3 0 16,4 4-73-16,-4-5-14 0,-13 5-3 0,8-4-664 16,9-1-133-16</inkml:trace>
        </inkml:traceGroup>
        <inkml:traceGroup>
          <inkml:annotationXML>
            <emma:emma xmlns:emma="http://www.w3.org/2003/04/emma" version="1.0">
              <emma:interpretation id="{A233CEBC-FA01-4E2B-916D-A2328CF82F0C}" emma:medium="tactile" emma:mode="ink">
                <msink:context xmlns:msink="http://schemas.microsoft.com/ink/2010/main" type="inkWord" rotatedBoundingBox="6444,12798 7535,12738 7605,13987 6513,14047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81663.041">4728 12586 2016 0,'9'-15'89'0,"-5"7"19"0,5-4-87 0,0 0-21 16,4 1 0-16,-4 3 0 0,-5 0 110 0,5 0 18 15,0 0 3-15,-1 1 1 0,-8 7-74 0,5-8-14 16,4 4-4-16,-5 0 0 0,5 0-40 0,-1 0 0 16,6 0-16-16,-1 0 5 15,4 1-90-15,5 3-19 0,5-8-3 0,-1 4-1 0</inkml:trace>
          <inkml:trace contextRef="#ctx0" brushRef="#br0" timeOffset="81509.4224">4803 12407 1720 0,'8'-4'38'0,"-3"-4"8"0,4-4 2 0,8 5 0 0,-4-5-39 0,5 0-9 16,-1 0 0-16,5-3 0 0,5-1 79 0,-10-3 13 16,1 3 4-16,-1-3 0 0,1-5-30 0,-1 5-6 15,1-5 0-15,-5 1-1 0,0-4-1 0,-4 3 0 16,0-3 0-16,-5 4 0 0,1-9-24 0,-5 5-5 15,-9-4-1-15,4 0 0 0,5-1 10 0,0 1 2 16,-8 0 0-16,-1 0 0 0,4 7-16 0,1 1-4 16,-5 0 0-16,1 3 0 0,3 5-9 0,-4 3-3 15,5 4 0-15,0 0 0 0,-5 4-8 0,9 4 8 16,0 8-8-16,-9 8 8 0,0 3-8 0,1 9 0 16,-1 7 0-16,0 4-11 0,5 0 11 0,-5 7 0 15,4 1 0-15,1 4 0 0,0 0 0 0,-1-5 0 0,1 5 0 16,-5 4 0-16,5-8 0 0,-1 3 0 0,1-3 0 15,0 0 0-15,-1-4 0 0,1 0 0 0,4 0 0 0,0-1 0 16,0-6 0-16,4 3 0 0,-4-4 0 0,0 0 0 16,0-4-150-1,-4 4-31-15</inkml:trace>
          <inkml:trace contextRef="#ctx0" brushRef="#br0" timeOffset="81115.8905">4079 12645 1429 0,'0'0'31'0,"0"0"6"0,4-8 2 0,-4-4 2 0,4 4-33 0,1-3-8 15,-1-5 0-15,5 4 0 0,0 1 76 0,-5 3 14 16,5-4 2-16,-5 8 1 0,1 0-17 0,-5 4-4 16,0 0-1-16,0 0 0 0,0 0-44 0,0 0-9 15,-9 8-2-15,0 8 0 0,5 3 27 0,-1 9 5 16,-8-1 0-16,4 8 1 0,-4 0-29 0,5 4-7 15,3-4-1-15,1 4 0 0,-1-8 4 0,5 1 0 16,0-9 0-16,5 0 0 0,4-3-16 0,-5-8 0 16,5-1 0-16,4-3 0 0,4-4 11 0,-3-8-11 15,-1-4 12-15,9 0-12 0,4-3 8 0,-4-1-8 16,-4-7 0-16,-1-1 0 0,-8 1 0 0,4-9 0 16,0 1 0-16,-4 0 0 0,-9-5 27 0,4 1 1 15,1-4 1-15,3 0 0 0,-8 0-17 0,0 0-3 0,0 4-1 16,0-4 0-16,-4 7 13 0,0 1 3 0,-5 7 0 15,0 1 0-15,-4 3 6 0,0 9 2 0,0-5 0 0,-5 12 0 16,1 4-42-16,3 4-8 0,-8 11-2 0,5 1 0 31,-5 3-71-31,4 4-14 0,5 4-3 0,0 1-960 0</inkml:trace>
        </inkml:traceGroup>
        <inkml:traceGroup>
          <inkml:annotationXML>
            <emma:emma xmlns:emma="http://www.w3.org/2003/04/emma" version="1.0">
              <emma:interpretation id="{981D18B9-7770-4BCF-B1A4-8AD90197C462}" emma:medium="tactile" emma:mode="ink">
                <msink:context xmlns:msink="http://schemas.microsoft.com/ink/2010/main" type="inkWord" rotatedBoundingBox="8914,12940 11258,12811 11315,13839 8971,13969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83188.2922">7308 12305 1458 0,'0'0'64'16,"0"0"14"-16,0-7-62 0,0 7-16 0,-5-4 0 0,5-4 0 0,0 8 90 0,0 0 15 16,0 0 3-16,0 0 1 0,0 0-29 0,0 0-7 15,0 0-1-15,0 0 0 0,0 15-19 16,0-3-4-16,0 4-1 0,0-5 0 0,0 5-17 16,0 4-4-16,5-5-1 0,-1 1 0 0,-4-1-14 15,5-3-4-15,-1 4 0 0,-4-5 0 0,4 1-8 0,-4-12-11 16,0 0 3-16,0 12 0 15,5-1-164-15,-5-11-33 0</inkml:trace>
          <inkml:trace contextRef="#ctx0" brushRef="#br0" timeOffset="83329.3724">7391 11904 979 0,'-9'-12'43'0,"9"4"9"0,-4 0-41 0,0-3-11 0,-1 3 0 0,1-4 0 15,4 4 222-15,0 8 42 0,-5-7 9 0,5 7-729 16,0 0-145-16</inkml:trace>
          <inkml:trace contextRef="#ctx0" brushRef="#br0" timeOffset="83857.6224">7821 12103 806 0,'0'0'72'0,"0"0"-58"0,0 0-14 0,0 0 0 0,0 0 154 0,0 0 28 16,0 0 6-16,0 0 0 0,0 0-36 0,13-4-7 15,-13 4-1-15,9 0-1 0,0-4-55 0,-1-4-10 16,5 4-2-16,1 0-1 0,-1 0-39 0,4-3-8 15,1-1-2-15,-1 4 0 0,0 0-26 0,5 4 0 16,0-4 0-16,0 4 0 0,0 4 0 0,0 0 0 16,-5 0 0-16,0 0 0 0,-3 0 0 0,-1 3 0 15,-5 1-11-15,-3 0 11 0,3 4 0 0,-8-1 19 16,0 1-3-16,-4-4-1 0,0 4 15 0,-1-1 3 16,-3 1 1-16,-1 0 0 0,-4-1-14 0,0 1-2 15,4-4-1-15,0 0 0 0,1-4-17 0,3-4 0 16,5 0 8-16,0 0-8 0,0 0 0 0,0 0 0 15,0 0-13-15,9 8 5 0,0-5 8 0,-1 1 0 0,5 0 0 16,1 0 0-16,-1 0 0 0,0 0 0 0,0 4 0 0,-4 0-8 16,-1-1 8-16,-3 9 0 0,3 0 0 0,-8-1 0 15,0 5 0-15,-4 3 0 0,4 5 0 0,-4-1 0 16,-1 4 8-16,-3 0-8 0,3 1 8 0,-4-1-8 16,5 0 9-16,-9-4-9 0,4 1 12 0,-4-1-12 15,0 0 17-15,-4-3-3 0,4-1-1 0,-5-3 0 16,5-1 7-16,-4-3 2 0,-1-8 0 0,1 0 0 15,-1-1-6-15,1 1 0 0,-1 0-1 0,1-8 0 16,4 0-15-16,0 0 0 0,0-8 0 0,4 4 0 16,0-4-67-16,0 5-16 15,1-1-3-15,3-4-685 0,10 0-137 0</inkml:trace>
          <inkml:trace contextRef="#ctx0" brushRef="#br0" timeOffset="84185.6161">8475 12469 1566 0,'0'0'69'0,"0"0"15"0,0 0-68 0,13 0-16 16,-4-4 0-16,8 0 0 0,-4 4 77 0,5-4 12 16,0 1 3-16,3-1 0 0,1-4-52 0,0 0-11 15,0-4-1-15,-4 1-1 0,4-5-18 0,0-3-9 16,-5-1 10-16,1 4-10 0,-1-3 12 0,1-4-3 0,-5-1-1 0,-4 5 0 15,4-1 28-15,-9 1 6 0,1 3 1 0,-10 0 0 16,-3 1 17-16,-1 3 3 0,4 4 1 0,-8 1 0 16,0 3 13-16,-4 4 3 0,3 0 1 0,-3 7 0 15,-1-3-45-15,5 8-10 0,-9 4-2 0,5 3 0 16,-1-3-12-16,5 7-4 0,-5-3 0 0,1 3 0 16,4 4-8-16,4 1 0 0,0-5 0 0,5 4 0 15,-1-3 0-15,5 3 0 0,0-4 0 0,9 1 0 16,-4-5-24-1,8 1-6-15,0-1-2 0,0 1-788 0,0-5-157 0</inkml:trace>
          <inkml:trace contextRef="#ctx0" brushRef="#br0" timeOffset="82638.7191">6799 11927 1177 0,'0'0'52'0,"0"0"11"0,-5-4-51 0,-8 0-12 15,5 4 0-15,-6 0 0 0,1 0 84 0,-4 0 15 16,-1 4 2-16,1 0 1 0,-1 4-21 0,-4 0-4 15,5 3-1-15,-1 1 0 0,-8 4-39 0,8-5-8 16,-4 5-1-16,5 3-1 0,-1 1-17 0,0 3-10 16,5 1 12-16,9-5-12 0,-5 5 0 0,9-1 0 15,0-7 0-15,5 7 0 0,3-3 8 0,5 3-8 16,1-7 0-16,3 3 0 0,1 1 11 0,-1-1-11 16,5 1 10-16,-4-1-10 0,4-3 12 0,0-5-4 15,-5 1-8-15,1 0 12 0,4-1-2 0,-9 1-1 0,4 0 0 0,-3 0 0 16,-1-5 11-16,0 1 3 0,-4-4 0 15,4 0 0-15,0 0 14 0,-9 4 3 0,-4-8 1 16,9 7 0-16,-9-7-19 0,0 0-4 0,0 0-1 0,0 0 0 16,0 0 6-16,-9 8 1 0,5 4 0 0,-5 0 0 15,-4-5-24-15,-4 5 0 0,-1 0 0 0,0 3 0 32,-8 1-162-32,-5 0-27 0,1 3-6 0</inkml:trace>
        </inkml:traceGroup>
        <inkml:traceGroup>
          <inkml:annotationXML>
            <emma:emma xmlns:emma="http://www.w3.org/2003/04/emma" version="1.0">
              <emma:interpretation id="{6AD3E8E3-3274-4840-A4C0-9FD29819D864}" emma:medium="tactile" emma:mode="ink">
                <msink:context xmlns:msink="http://schemas.microsoft.com/ink/2010/main" type="inkWord" rotatedBoundingBox="12511,12280 13413,12230 13492,13645 12589,13695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85428.1687">10111 12247 518 0,'0'0'46'16,"0"0"-37"-16,0 0-9 0,0 0 0 15,0 0 241-15,0 0 47 0,13-4 8 0,1 0 3 16,3-4-181-16,1 0-36 0,8-7-7 0,5-1-2 0,-1-7-21 16,1-1-4-16,-9-3 0 0,9-4-1 15,8 4-22-15,-4-5-4 0,0-3-1 0,1 4 0 0,-10 0-8 16,0 0-1-16,1-4-1 0,-10-4 0 0,1 0 14 0,-10 0 4 15,6-4 0-15,-6 4 0 0,-3 0-3 0,-1 0 0 16,-4 0 0-16,0 4 0 0,0-4-1 0,-4 4-1 16,-1 3 0-16,1 1 0 0,0 0-1 0,-1 8 0 15,1-1 0-15,-1 5 0 0,1-1-22 0,0 1 0 16,-1 3 0-16,5 4 0 0,-4 1 0 0,4 3 0 16,-5 4 0-16,5 4 0 0,0 0 0 0,0 0 0 15,0 0 0-15,0 0 0 0,-13 4 0 0,5 4 0 16,-1 0 0-16,4 3 0 0,-3-3 0 0,3 4 0 15,-4 3 0-15,-4 5 0 0,4-1 11 0,1 5-3 16,-5-1 0-16,4 4 0 0,0 1 4 0,-4 7 0 0,0 0 0 16,-1 4 0-16,6 0-12 0,-1 8 0 0,5 3 0 0,-5 1 0 15,4 0 11-15,1 3 0 0,0 1 0 0,4 3 0 16,0-7 19-16,0 4 4 0,-5-5 1 0,5 1 0 16,-4-8-11-16,-5 0-3 0,-4 4 0 0,0-8 0 15,4 4 3-15,-4-8 0 0,0 0 0 0,-1-8 0 16,1 0-9-16,0-3-2 0,4-1 0 0,1-3 0 15,-1-5-13-15,0-3 9 0,5 0-9 0,4-1 8 16,-5-3-8-16,1 0 0 0,4-8 9 0,0 0-9 16,0 0 0-16,0 0 0 0,0 8 0 0,0-8 0 15,0 0 0-15,0 0 0 0,0 0 0 0,0 0 0 0,0 0 0 0,0 0 0 16,0 0 0-16,0 0 0 0,0 0 0 16,0 0 0-16,0 0 0 0,9-12 0 0,-5 0 0 0,5-3 0 15,-5 3 0-15,9-7 0 0,-4-5 0 0,4 1 0 16,0-8 0-16,1-1 0 0,3-3 0 0,1 0-12 15,8-4 2-15,0-4 0 16,9 0-15-16,5-3-3 0,4 3-1 0,-5 0 0 16,1 4-1-16,-5 0 0 0,0 8 0 0,0 3 0 0,-4 1 17 15,0 4 3-15,-1 7 1 0,1 4 0 0,-9 1 9 0,0 7 0 16,-5 0 0-16,5 4 0 0,-4 0 0 0,-5 8 11 16,-4-1-3-16,0 5 0 0,4 0-8 0,0 3 0 15,-9 1-12-15,5 4 12 0,-5-1 0 0,1 1 0 16,-5-1 12-16,0 1-4 0,-9-1-8 0,0 4 0 15,1-3 0-15,-6-1 0 0,1 1 0 0,-4-1 0 16,-1-3 0-16,-4-4 0 0,5 3 0 0,-1-3 8 16,-4 0-8-16,0-8 8 0,0 3-8 0,5-3 8 0,-1 0-8 15,1-4 8-15,-5 0-8 0,4 0 0 0,1 0 9 16,-1 0-9-16,5-4 0 0,-5 0 8 0,10 4-8 16,-6-3 0-16,6-5 0 0,3 4 0 0,-4-4 0 0,5 0 0 15,0 8 0-15,-1-4 0 0,-3 0 0 0,3 1 0 16,5 3 0-16,0-8 0 0,0 8 0 0,0 0-8 15,0 0 8-15,0 0 0 0,0 0 0 0,0 0 0 16,0 0 0-16,0 0 0 0,0 0 0 0,5 15-8 16,3-3 8-16,1 4 0 0,0-1 0 0,0 1 0 15,4-1 0-15,4 5-12 0,1 3 12 0,-1 1-12 16,-3-5 21-16,3 5 4 0,1-1 1 0,-1 0 0 16,5 1 2-16,-4-5 1 0,-1 1 0 0,5-5 0 0,0 1-9 15,-4 0-8-15,-1-1 9 0,1 1-9 16,-1-4-130-16,1-1-32 0,-5-3-6 0</inkml:trace>
        </inkml:traceGroup>
        <inkml:traceGroup>
          <inkml:annotationXML>
            <emma:emma xmlns:emma="http://www.w3.org/2003/04/emma" version="1.0">
              <emma:interpretation id="{D3EAFF04-7829-443F-AAC7-E7A99FE1E003}" emma:medium="tactile" emma:mode="ink">
                <msink:context xmlns:msink="http://schemas.microsoft.com/ink/2010/main" type="inkWord" rotatedBoundingBox="15597,12701 18390,12547 18430,13266 15637,13420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87114.89">13608 11716 864 0,'0'0'38'0,"0"-11"8"0,0-1-37 0,-5 0-9 0,1 5 0 0,4-5 0 16,-4 4 136-16,4 8 24 0,0 0 6 0,-5-8 1 15,-3 1-66-15,8 7-13 0,-9-4-2 0,4 0-1 16,5 4-31-16,-8-8-6 0,-1 4-2 0,9 4 0 16,0 0-22-16,-5 0-5 0,-8 0-1 0,5 4 0 15,-1-4-6-15,0 4 0 0,-4 4-1 0,0 3 0 16,-5 5 6-16,1-4 2 0,-1 7 0 0,0 4 0 16,-3 1 9-16,-1 7 1 0,-5 0 1 0,5 4 0 15,0 8-10-15,-4-4-3 0,4 4 0 0,0 4 0 16,5 0-9-16,3-4-8 0,6-8 12 0,-1 4-12 15,5-4 0-15,4-4 0 0,4-4 0 0,9-3 0 16,0-1 0-16,0-7 0 0,9-5 0 0,5-3 0 0,-1-4 0 0,5-4 0 16,4-8 0-16,0-3 0 0,0-5 13 0,0-3-4 15,5-5-1-15,-1 1 0 0,-4-1 7 0,0 1 1 16,-4-4 0-16,0-1 0 0,-1-3 14 16,-3 0 3-16,-1-4 1 0,-4 0 0 0,0 0-13 0,-5 0-2 15,1-1-1-15,-9 1 0 0,0 4-9 0,-5 0-1 16,-4 4-8-16,-4-1 12 0,-1 9 17 0,1-5 3 15,-14 9 1-15,5-1 0 0,-9 5-33 0,5 3 0 16,3 4 0-16,-3 4 0 0,-5 0 0 0,0 4 0 16,0-4 0-16,5 8 0 15,-5-1-91-15,4 5-21 0,5 4-5 0,0 3-971 0</inkml:trace>
          <inkml:trace contextRef="#ctx0" brushRef="#br0" timeOffset="87547.2886">14319 11681 1497 0,'0'0'133'0,"0"0"-106"0,0 0-27 0,8 0 0 16,6-4 174-16,-6 4 30 0,1 0 5 0,4 4 2 15,-4 4-140-15,0 0-28 0,0 8-6 0,-1-1-1 0,1 9-21 0,0-1-5 16,-5 4-1-16,-4 8 0 0,0-7 6 0,-4 7 1 15,-5 0 0-15,5 0 0 0,-1 0-16 0,-3-4 0 16,-6 0 8-16,1 1-8 0,0-5 31 0,-4-4 3 16,3-3 1-16,1-1 0 0,0-3 1 0,4-4 1 15,-4-5 0-15,0 1 0 0,9 0-26 0,-5-4-11 16,9-4 8-16,0 0-8 0,0 0 10 0,0 0-10 16,0 0 12-16,4-12-12 0,1-7 8 0,3-5-8 15,10-3 0-15,4 0 0 0,0-4 0 0,4-5 0 16,0-3 0-16,10 0 0 0,-6-3 8 0,5-1-8 15,0 4 0-15,1 0 0 0,-1 4 0 0,-5 3 10 16,-8 5-10-16,5 8 8 0,-10-1 1 0,1 8 0 16,-10 8 0-16,6 4 0 0,-14 0-1 0,8 12 0 15,1 0 0-15,0 7 0 0,-5 1-8 0,1 3 0 16,-1 5 0-16,5-1 0 0,-9 4 0 0,4-4 0 16,5 1 0-16,-5 3 0 0,1-8-9 0,-1 1-4 0,-4-1-1 15,0 0 0 1,0 1-132-16,0-1-26 0,-9 5-6 0</inkml:trace>
          <inkml:trace contextRef="#ctx0" brushRef="#br0" timeOffset="87939.8327">15266 11997 1792 0,'0'0'80'0,"0"0"16"0,13-4-77 16,1 0-19-16,3 4 0 0,5 0 0 0,0 0 28 0,0-3 3 16,4-1 0-16,1-8 0 0,3 4 12 0,1 0 2 15,9-3 1-15,-5-5 0 0,0 0-14 0,0 1-4 16,-4-5 0-16,4 1 0 0,-9 3 4 0,5-3 0 16,-5-1 0-16,0 1 0 0,-4-5 19 0,0 1 4 15,0 0 1-15,-4-5 0 0,-5 9-29 0,0-5-6 16,-4 9-1-16,-5-5 0 0,1 1 4 0,-5 3 0 15,-5 1 0-15,-4 3 0 0,1 0-4 0,-6 4 0 16,-3 1 0-16,-5 3 0 0,-4 4-20 0,-1 0 0 16,10 8 0-16,-10 3 0 0,1 1 11 0,0 7-3 15,-9 9 0-15,4 3 0 0,5 4-8 0,-5 0 0 16,5 4 0-16,-5 0 0 0,9-4 0 0,4 4 8 16,5-4-8-16,4 4 8 0,-4-4 0 0,9 0 0 15,4-3 0-15,4-5 0 0,1 4-8 0,8-4-12 0,9-7 2 16,4 3 1-1,9-7-104-15,5 0-21 0,-1-9-4 0,9 5-949 0</inkml:trace>
        </inkml:traceGroup>
        <inkml:traceGroup>
          <inkml:annotationXML>
            <emma:emma xmlns:emma="http://www.w3.org/2003/04/emma" version="1.0">
              <emma:interpretation id="{AC6677C0-F0DE-409E-8EF7-075CC4DC2501}" emma:medium="tactile" emma:mode="ink">
                <msink:context xmlns:msink="http://schemas.microsoft.com/ink/2010/main" type="inkWord" rotatedBoundingBox="20314,12387 22737,12252 22786,13135 20363,13269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88750.3409">18456 11381 1497 0,'0'-4'133'0,"0"-7"-106"16,-5 3-27-16,1-4 0 0,-5 4 76 0,0-3 11 15,1 3 1-15,-5 4 1 0,-9-4-15 0,0 4-3 16,4 0-1-16,-8 12 0 0,-1-4-28 0,1 12-6 15,0-1 0-15,-5 5-1 0,0 3-11 0,-4 4-3 16,0 5 0-16,5 3 0 0,-1 0-4 0,9-4-1 16,-4-4 0-16,8 4 0 0,5 5 0 0,0-1 0 15,0-4 0-15,-5 0 0 0,0 4-8 0,5 4-8 16,13-4 12-16,0 4-12 0,-4-4 0 0,13-4-9 16,8-3-1-16,5-1 0 15,-4-4-18-15,8-3-3 0,0-1-1 0,9 1-652 16,1-8-130-16</inkml:trace>
          <inkml:trace contextRef="#ctx0" brushRef="#br0" timeOffset="89065.7279">19149 11787 288 0,'44'-28'12'0,"-27"17"4"0,-3-5-16 0,8 4 0 0,-5-7 0 0,1 3 0 16,-5 5 292-16,4-5 55 0,-8 4 11 0,0 1 2 15,0 3-171-15,-9 0-34 0,0 8-7 0,-5-8-2 16,1 4-34-16,-5 4-6 0,-8-4-2 0,-1 4 0 15,-8 4-70-15,4 4-14 0,-5-4-4 0,-3 8 0 16,-1-1-2-16,0 5-1 0,-4 3 0 0,0 5 0 16,0-1 5-16,4 5 1 0,-4-1 0 0,0 4 0 0,0-4-3 0,4 1 0 15,1 3 0-15,3-4 0 0,5 4-16 16,5-3 0-16,-1-9 0 0,5 5 0 16,4-5-22-16,1 1-8 0,8-9-2 15,0 1 0-15,4 0 10 0,5-8 2 0,-1-1 0 0,6-3 0 16,3 0-12-16,1 0-3 0,4 0 0 15,4-7 0-15,-4-9 3 0,9 0 0 0,4 1 0 0,-5-5 0 0,6-3 20 16,-1 0 4-16,0-1 8 0,0-7-13 0,-4 0 13 0,-1 0 13 16,-3-1-2-16,-6 1-1 0,1 4 34 0,-4 0 6 15,-5 3 2-15,-4 9 0 0,-5-1 9 0,1 4 3 16,-1 4 0-16,-4 8 0 0,0 0-26 0,0 0-5 16,0 0-1-16,-4 16 0 0,4 0-32 0,0 3 0 15,-5 5 0-15,5-1 0 0,-8 4 0 0,3 4-12 16,1-3 0-16,-5 7 0 15,5-4-84-15,-5 4-16 0,0 0-3 0,0-4-1009 0</inkml:trace>
          <inkml:trace contextRef="#ctx0" brushRef="#br0" timeOffset="89474.2907">19697 11607 2156 0,'14'-11'96'0,"-6"7"19"15,6 0-92-15,-6 4-23 0,10 0 0 0,-5 0 0 16,0 4 62-16,-4 0 8 0,4 3 2 0,0 5 0 16,0 0-23-16,-4 3-4 0,0 1-1 0,0 7 0 0,-5 1-18 0,1-1-4 15,-1 4-1-15,-4 1 0 0,0 3-3 0,-4 0-1 16,4 0 0-16,-5-3 0 0,-4-1-5 0,5-4-2 16,0 1 0-16,-1-1 0 0,1-3-10 0,-1-1 10 15,1-7-10-15,0 3 10 0,4-3 1 0,-5-4 0 16,1 4 0-16,4-12 0 0,-5 4-3 0,5-4 0 15,0 0 0-15,0 0 0 0,0 0 19 0,0 0 3 16,0-8 1-16,0 0 0 0,0-4-15 0,5 1-4 16,-1-5 0-16,5-4 0 0,0-7-4 0,4 4 0 15,5-8-8-15,-1-1 12 0,5 1-12 0,9 0 0 16,-1-4 8-16,1 4-8 0,4-4 0 0,-4 7 0 16,0 5 0-16,4 3 0 0,-9 9 8 0,0-1-8 0,-4 8 0 0,0 4 9 0,-9 0-9 0,5 12 12 15,-5-4-12-15,0 3 12 0,-8 9-12 0,3-1 0 31,-3 5 0-31,-1-1 0 0,-4 0 0 0,5 1 0 0,-5 3 8 16,4 4-8 0,-8-3-43-16,4-5-13 0,0 4-4 0,4 1 0 0,0-1-107 15,1 0-21-15,-1-3-5 0</inkml:trace>
        </inkml:traceGroup>
        <inkml:traceGroup>
          <inkml:annotationXML>
            <emma:emma xmlns:emma="http://www.w3.org/2003/04/emma" version="1.0">
              <emma:interpretation id="{50EC14D0-6093-4A0B-80B2-8F04330893F8}" emma:medium="tactile" emma:mode="ink">
                <msink:context xmlns:msink="http://schemas.microsoft.com/ink/2010/main" type="inkWord" rotatedBoundingBox="24304,11589 28899,11335 29004,13240 24409,13495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90858.0389">21900 11479 1364 0,'0'0'60'0,"0"0"13"0,0 0-58 0,0 0-15 16,0 0 0-16,0 0 0 0,0 0 57 0,17 0 9 15,5-4 2-15,0 0 0 0,0 0-40 0,9 4-7 16,-5 0-1-16,9 0-1 0,0-4 10 0,5 0 3 16,-1-4 0-16,10 1 0 0,-5-1-17 0,-1 0-3 15,-3 0-1-15,4-4 0 0,-5 1 4 0,-4-1 1 0,9 4 0 0,-4-7 0 16,-10 3-5-16,-3 0-1 0,-1-3 0 0,5 3 0 16,-5-4-10-16,-4 1 0 0,0-1 9 15,-9 1-9-15,0-1 0 0,0-4 0 0,-4 1-12 16,0-1 4-16,-5 1 0 0,1-4 0 0,-5 3 0 15,0-3 0-15,-5 3 8 0,1 1 0 0,0-1 0 0,-1 8 0 16,-4-3 10-16,-4 3 4 0,0 0 1 16,0 5 0-16,-5 7 8 0,1 0 1 0,-9 0 1 0,-1 4 0 15,1-1-7-15,-5 9-2 0,-4 4 0 0,0 7 0 16,4 1-3-16,1 3-1 0,-6 8 0 0,1 4 0 16,0 0 4-16,0 4 1 0,4 0 0 0,5 7 0 15,0-3 3-15,4 0 1 0,0 0 0 0,4 7 0 0,5-7 10 16,4 0 1-16,1-4 1 0,3 0 0 0,5-4-14 0,9-4-3 15,-5 0-1-15,10-4 0 0,-1 0-15 0,4-7 11 16,1-1-11-16,8 1 10 16,5-5-30-16,4-3-7 0,4-1-1 0,5-7 0 15,0-4-154-15,4-4-31 0,1 0-7 0</inkml:trace>
          <inkml:trace contextRef="#ctx0" brushRef="#br0" timeOffset="91285.5245">23690 11557 1378 0,'0'0'61'0,"0"-4"13"0,-5-4-59 0,1 0-15 0,4 0 0 15,0 1 0-15,-4-5 95 0,4 0 16 0,-5 4 3 0,1-3 1 16,0 3-72-16,4 0-15 0,-5-4-2 0,-4 5-1 16,5-1-17-16,-5 0-8 0,0 0 8 0,-4 0-8 15,0 4 40-15,0 1 4 0,0-1 0 0,-5 0 0 16,1 4 9-16,-1 0 3 0,1 8 0 0,-1-1 0 15,-4 1-26-15,-4 4-5 0,-5 3-1 0,5 9 0 16,-5-5-12-16,0 5-4 0,1-1 0 0,8 1 0 16,0 3 20-16,0 0 3 0,4 4 1 0,5-3 0 15,0-5-32-15,4 0 0 0,5-3 0 0,4-1 0 16,-5-3-11-16,10 0-8 0,4-9-1 0,-1 1-1 16,5-4 10-16,5 0 3 0,4-4 0 0,0-4 0 15,0-8 8-15,0 5 0 0,0-9 0 0,4 0 0 0,-4-3 0 16,0-5 0-16,0 1-8 0,0 0 8 0,-5-5 27 15,5 1 10-15,-9-4 3 0,5 4 0 0,0 3-20 0,-1 5-3 16,-4 3-1-16,-4 4 0 0,0 5 20 0,0 3 3 16,-9 4 1-16,0 0 0 0,8 8-32 0,-3-1-8 15,-5 13 0-15,4-5 0 0,-4 5 0 0,4 3 0 16,-4 1 0-16,9 3 0 0,-9 8 0 0,5-8 0 16,-5 5 0-16,8-1 0 15,-3 4-197-15,4-8-41 0,-1 24-8 0,1-24-2 0</inkml:trace>
          <inkml:trace contextRef="#ctx0" brushRef="#br0" timeOffset="91617.4451">24497 11217 748 0,'4'-11'67'0,"5"-1"-54"15,0-4-13-15,0 1 0 16,0 3 220-16,-1 0 42 0,1-3 8 0,-4 3 2 15,-1 4-124-15,-4 8-24 0,-4-8-4 0,-1 5-2 16,-4-1-62-16,-4 4-13 0,0 4-3 0,-5 3 0 16,-3 5-4-16,-6 4-2 0,5-1 0 0,-4 5 0 15,-5-1-34-15,9 1-9 0,0 3-1 0,-4 4 0 16,9-3 26-16,-1-1 6 0,0 1 1 0,5 3 0 16,0 0-23-16,4-3-16 0,5-1 2 0,4 4 1 0,-4-3 51 15,4-1 10-15,4-3 3 0,-4-1 0 0,4-3-31 16,-4-1-7-16,5-3-1 0,-1 4 0 0,-4-1 3 15,0-3 0-15,0 0 0 0,-4-1 0 0,-5-3 2 0,0 4 1 16,0-1 0-16,1 1 0 0,-6 0-9 0,1 0-1 16,0-1-8-16,-4 1 12 15,-1 0-151-15,0-1-30 0,-39 9-7 0,18-8 0 0</inkml:trace>
          <inkml:trace contextRef="#ctx0" brushRef="#br0" timeOffset="91919.4636">24602 11522 345 0,'0'0'31'0,"0"0"-31"0,-4 0 0 0,-5-4 0 16,9 4 398-16,0 0 74 0,0 0 14 0,0 0 3 16,0 0-323-16,0 7-65 0,-4 1-13 0,-5 4-2 15,5 4-35-15,-1-1-7 0,-3 5-2 0,-1 3 0 16,0 0-16-16,0 1-3 0,0-1-1 0,1 1 0 16,-1-1-13-16,4-4-9 0,1 5 12 0,4-9-12 15,4 1-100-15,1 0-26 0,-1-5-6 0,1-3 0 0</inkml:trace>
          <inkml:trace contextRef="#ctx0" brushRef="#br0" timeOffset="92051.6461">24927 11057 2188 0,'0'-23'97'0,"0"11"20"0,4 1-93 0,-4-1-24 15,5-4 0-15,-5 5 0 0,4 3 107 0,-4 8 17 16,0 0 3-16,0 0-1228 0</inkml:trace>
          <inkml:trace contextRef="#ctx0" brushRef="#br0" timeOffset="92606.6648">25098 11408 2188 0,'0'0'48'0,"0"0"11"15,13 0 1-15,-4-3 1 0,0 3-49 0,8-8-12 0,5 4 0 0,5-4 0 0,3-4 0 0,-3 1 0 16,-1-1 0-16,5 0 0 0,-5-3 36 0,0-1 5 15,-4-3 1-15,0-5 0 0,0 1-26 0,0-5-6 16,-9-3-1-16,5-8 0 0,-1 4-9 0,-3-8 0 16,-1-4 9-16,4 1-9 0,1 3 9 0,-5-4-9 15,0-4 12-15,5 4-12 0,-5 1 10 0,4 3-10 16,-3-4 8-16,3 4-8 0,-4 0 0 0,0 8 0 16,1 0 0-16,-1 4 0 0,-4 0 31 0,4 7 1 15,-5 1 0-15,1 3 0 0,-4 5-32 0,-1 3 0 16,0 4 0-16,1-4 0 0,-5 12 0 0,0 0 0 15,0 0 0-15,0 0 0 0,0 0 0 0,-9 0 0 16,0-3 0-16,-4 3 0 16,-4 3-27-16,-1-3-1 0,0 12-1 0,1 4 0 0,-1-1 29 0,-4 5 0 15,5 7 0-15,-1 0 0 0,-4 1 16 0,5 3 10 16,-1 0 2-16,1 8 0 0,4 0 6 0,-5 0 2 16,0 8 0-16,5 4 0 0,0-1-45 0,0 5-9 0,0 3-2 15,0 5 0-15,-5-9 32 0,9 5 7 0,-4-1 1 0,4 1 0 16,-4-8-20-16,0-1 0 0,4-3 0 0,-4 0 0 15,0-4 0-15,0-8 0 0,4 0-11 0,-4-8 11 16,4 1-28-16,0-5 0 16,5 4 1-16,-5-7 0 0,9-1-142 15,5 1-29-15,3 11-6 0,10-12 0 0</inkml:trace>
          <inkml:trace contextRef="#ctx0" brushRef="#br0" timeOffset="93101.2399">26033 11237 403 0,'-14'-12'17'0,"6"8"5"0,8-4-22 0,0 8 0 16,0 0 0-16,0 0 0 0,0 0 466 0,0 0 89 15,0 0 17-15,-9 8 4 0,0 0-441 0,5 4-89 16,-5 7-18-16,5 1-3 0,-5-1-1 0,4 5-1 16,1-1 0-16,4-3 0 15,4 3-44-15,-4 0-9 0,5-3-2 0,4-1 0 0,-5-3 14 0,9-4 2 16,-4-1 1-16,0-3 0 0,4-4 15 0,0-4-12 15,0 0 12-15,5 0-12 0,-5-8 24 0,4 0 6 16,1-3 1-16,0-1 0 0,3-4 12 0,1-3 2 16,0-4 1-16,9-1 0 0,-5 1-34 0,5 3 0 15,4 1 0-15,-4-1 0 0,-5 5 33 0,1 3 0 16,-6 4 0-16,1 4 0 16,-13 4-53-16,0 0-10 0,4 4-2 0,-8 4-1 0,-1 8 52 0,0-1 10 0,1 9 3 15,-1 3 0-15,-4 4-32 0,0 4 0 0,0 0 0 0,-4 8 0 16,4 0 0-16,-13 0 0 0,-1 4 0 0,-3-1 9 15,8-3-9-15,-9 0 12 0,1 0-12 0,-5-4 12 16,0 0 0-16,-4-4 0 0,-1 0 0 0,1-3 0 16,0-1-12-16,-1-4 0 0,1-4 0 0,0 9 0 15,-1-9 0-15,1-3 0 0,0-5 0 0,0 1 0 16,-1-5 0-16,5 1 0 0,0-4 0 0,0-4 0 16,5 0 27-16,-1-4 3 0,5 0 1 0,4-8 0 15,1-4 1-15,-1-3 0 0,4-9 0 0,5 5 0 16,9-9-10-16,-4 5-2 0,8 0 0 0,0-9 0 0,9 9-7 15,4 0-1-15,5-5-1 0,0 5 0 16,4-4-35-16,4 7-8 0,5-7 0 0,0 3-1 16,9 1-115-16,-1-4-22 0,1 3-5 0,4 1-1005 15</inkml:trace>
        </inkml:traceGroup>
      </inkml:traceGroup>
      <inkml:traceGroup>
        <inkml:annotationXML>
          <emma:emma xmlns:emma="http://www.w3.org/2003/04/emma" version="1.0">
            <emma:interpretation id="{5A14A643-7960-4DB8-A00E-04CA9087643F}" emma:medium="tactile" emma:mode="ink">
              <msink:context xmlns:msink="http://schemas.microsoft.com/ink/2010/main" type="line" rotatedBoundingBox="2430,14559 29221,13261 29310,15093 2519,16391"/>
            </emma:interpretation>
          </emma:emma>
        </inkml:annotationXML>
        <inkml:traceGroup>
          <inkml:annotationXML>
            <emma:emma xmlns:emma="http://www.w3.org/2003/04/emma" version="1.0">
              <emma:interpretation id="{41561BA4-B86C-4449-85FD-CFF6CAD7EC7D}" emma:medium="tactile" emma:mode="ink">
                <msink:context xmlns:msink="http://schemas.microsoft.com/ink/2010/main" type="inkWord" rotatedBoundingBox="2437,14696 5907,14528 5988,16207 2518,16375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95113.6093">1179 13998 1278 0,'0'0'56'0,"0"-8"12"16,0 0-54-16,0-3-14 0,0-1 0 0,0-4 0 16,0 1 106-16,0 3 18 0,4-4 4 0,1 1 1 15,-1-1-27-15,0 1-6 0,5 3 0 0,4 0-1 0,-13 8-28 0,0 4-6 16,9 0-1-16,4 4 0 0,-4 8-32 0,0 7-8 16,4 9 0-16,-4 11-1 0,-5 4-5 0,5 15-1 15,-9 1 0-15,0 15 0 0,0-4 11 0,-9 4 1 16,5-4 1-16,-5 4 0 0,-4-7-3 0,0-1-1 15,-1-4 0-15,1-3 0 0,-4-1-3 0,4-11-1 16,-1-4 0-16,1-12 0 0,0-11-9 0,9-5-1 16,-5-3-8-16,4-4 12 0,5-8-12 0,0 0 0 15,0 0 8-15,0 0-8 0,14 0 0 0,-6-4 0 16,10-12 0-16,0 5-10 0,3-13 10 0,1 1 0 16,-4-5 0-16,4-3 0 0,0 0 0 0,0-8 0 15,0 4 0-15,-5 0 0 0,1-4 8 0,-1 4 1 16,5 0 0-16,-9 7 0 0,5 5-9 0,-5 3 0 15,0 9 0-15,0 3 0 0,-8 8 0 0,4 4 0 16,4 4 0-16,0-1 8 0,-4 5-8 0,-1 4 0 16,1 3 0-16,4 1 0 0,1-1 0 0,-1-3 0 0,-4 3 0 0,4 1 0 15,4-5-18-15,5 1 1 0,-4 4 0 0,-1-9 0 16,1 1 1-16,-1 0 0 0,1-5 0 0,-1 1 0 16,1-4 5-16,4-4 2 0,-4 0 0 0,-1 0 0 15,1-4 9-15,-5 4 0 0,0-8 0 0,4 1 0 16,-3-1 0-16,3 0 0 0,-8-4 0 0,4 1 8 15,0-5-8-15,0 4 8 0,-4-3-8 0,9 3 8 16,-9-4-8-16,-5 1 0 0,5-1 8 0,-1 5-8 16,-3-5 0-16,-1-4 0 0,1 9 0 0,-1-5 0 0,-8 4 0 0,4-3 8 15,0 3-8-15,-5 0 0 0,-4 5 11 0,5-1-3 16,0 4 0-16,4 4 0 0,-13-4 5 0,4 4 1 16,0 0 0-16,-4 4 0 0,0 4-4 0,4 0-1 15,-4 3 0-15,4 1 0 0,0 4-9 0,-8-1 12 16,8 5-12-16,0 3 12 0,0 0-12 0,5 5 0 15,0-1 0-15,-1 4 8 0,5-3-8 0,5 3 0 16,-1 0 0-16,9 0 0 0,0 0 0 0,0-3 0 16,5-5-12-16,8 4 12 15,-4-7-105-15,9-1-14 0,-5-7-2 0,5-4-965 0</inkml:trace>
          <inkml:trace contextRef="#ctx0" brushRef="#br0" timeOffset="95413.9517">2727 14517 1555 0,'-17'-8'68'0,"13"4"16"15,-10 0-68-15,1 0-16 0,9 0 0 0,-5 0 0 16,0 0 157-16,0 0 28 0,1 4 6 0,-1-3 1 15,0 3-86-15,0 0-17 0,1 0-3 0,-6 0-1 16,6 3-32-16,-1 1-6 0,-4 8-2 0,4 0 0 16,0-1-10-16,-4 5-3 0,4 0 0 0,-4 3 0 15,0 5-24-15,4-1-8 0,0 4 0 0,1 1 0 0,3-1 0 0,-4 4 0 16,5-4 0-16,0 1 0 0,4-5 0 0,4-3-16 16,-4-1 4-16,4 1 0 15,5-9-132-15,0-3-27 0,0 0-5 0,8-8-887 16</inkml:trace>
          <inkml:trace contextRef="#ctx0" brushRef="#br0" timeOffset="96359.9476">2982 14719 979 0,'-22'4'87'0,"22"-4"-70"15,9 0-17-15,-9 0 0 0,0 0 57 0,0 0 8 16,9-4 2-16,4-3 0 0,0-1 21 0,0-4 5 15,0 4 1-15,13-7 0 0,1-1-48 0,4 0-10 16,-10-3-1-16,6-1-1 0,3-7 30 0,1 4 5 0,-13-1 2 0,-1 1 0 16,1-4-1-16,-5-5 0 0,5 1 0 0,-5-4 0 15,-9-4 8-15,5 4 2 0,4-4 0 0,-9 0 0 16,-4 0-41-16,0-4-8 0,5 0-2 0,-1 0 0 16,-4 0-3-16,0 1-1 0,-9-1 0 0,9 0 0 15,5-4-14-15,-5 0-3 0,-9 0-8 0,5 4 12 16,8 1-12-16,-4 6 0 0,-4 5 0 0,-1 4 0 15,-4 4 0-15,5 3 0 0,4 5 0 0,-4-1 0 16,-5 8 0-16,0 0 0 0,9 8 0 0,0 0 0 16,-9 4 0-16,5 0 0 0,0 4 0 0,-1 4 0 0,1 3 0 0,-5 1 0 15,-8 3 0-15,12 1 0 16,1 7 8-16,-1 4-8 0,-12 0 0 0,8 8 9 16,0 0 1-16,0 4 0 0,1 0 0 0,-5 4 0 15,-1 0-10-15,1 4 0 0,13-1 0 0,-9 5 0 0,-4-1 15 0,5 1 4 16,8 4 1-16,0 7 0 0,-9-8 12 0,4 5 4 15,-3-5 0-15,3 9 0 0,5-5-24 0,-4-7-12 16,-9-1 12-16,8 1-12 0,5-5 12 0,-4 1-12 16,-9-8 12-16,-5 0-12 0,9-4 11 0,1-8-11 15,-6 0 10-15,-3-3-10 0,-5-9 8 0,13-3-8 16,5-5 0-16,-9 1 0 0,-1-4 0 0,6 0 0 16,8-8 0-16,0 0 0 0,0 0 0 0,0 0 0 15,0 0 0-15,0 0 0 0,8 4 0 0,-8-4 0 16,0 0 0-16,0 0 0 0,9 0 0 0,-9 0 0 15,0 0 0-15,0 0 0 0,0 0 0 0,0 0 0 16,0 0-10-16,0 0 10 0,-9-8-12 0,9 8 4 0,5-12 0 16,-1 0 0-16,-13-3 8 0,9-1 0 0,9-7 0 0,4-1 8 31,5 1-28-31,-5-8-6 0,-8 0-1 0,12-4 0 0,14-1 4 0,-1 1 1 0,-8-4 0 0,0 0 0 16,18 4-2-16,-5-4 0 0,0 4 0 0,-4 0 0 15,-9 4 0-15,8 7 0 0,1 1 0 0,-5 4 0 16,-12 3 10-16,-1 8 2 0,9-4 0 0,-9 9 0 15,0-1 12-15,0 4 0 0,-8 4 0 0,8-1-9 16,4 5 17-16,-8 0 4 0,-9-8 1 0,4 12 0 16,10 3 1-16,-10 1 0 0,-4 0 0 0,-4-1 0 15,-1 1 4-15,5 3 1 0,0-3 0 0,-9 3 0 16,-4-3-7-16,5 0 0 0,-1-5-1 0,0 1 0 16,-9-4 4-16,1 3 1 0,4 1 0 0,4 0 0 0,-9 0-8 15,-4-5 0-15,0-3-8 0,5 4 12 0,8 0-12 0,-8-4 0 16,-5 0 0-16,9 0 0 0,4-1 0 15,-4 1 8-15,-1-4-8 0,6 0 0 0,-1 0 0 16,4 0 0-16,5 0 0 0,0 0 0 0,-8 0 0 0,8 0 0 16,0 0 0-16,0 0 0 0,0 0 15 0,8 8 6 15,10 4 2-15,0 0 0 0,-1-1-15 0,1 5-8 16,-5 3 8-16,4-3-8 0,5 3 19 0,0-3-1 16,-9 4 0-16,5-1 0 0,0 1-18 0,-1-5 0 15,1 5 0-15,-5-9 0 16,-4 5-178-16,4 0-36 0</inkml:trace>
          <inkml:trace contextRef="#ctx0" brushRef="#br0" timeOffset="94310.1157">398 14458 1170 0,'0'0'52'0,"0"0"10"0,0 0-50 0,-9-4-12 0,5 0 0 0,-1-4 0 16,1 8 105-16,4 0 19 0,0 0 3 0,0 0 1 16,-5-7-16-16,5 7-4 0,0 0 0 0,0 0 0 15,0 0-51-15,-4-8-10 0,-5 4-3 0,1 4 0 16,8 0-8-16,-9 0-3 0,0 4 0 0,0 0 0 15,-4 4-7-15,4 3-2 0,-8 1 0 0,-5 7 0 16,0 1 4-16,0-1 0 0,0 5 0 0,0 3 0 16,-4 0-6-16,4 1-1 0,4 3 0 0,1 4 0 0,4-4 3 15,4 4 0-15,-9 0 0 0,14 4 0 0,-1-3-4 16,5-1 0-16,5 0 0 0,4 0 0 0,4-4-20 16,-4 0 0-16,8 0 0 0,1-7 0 0,4-1 0 0,0 1 0 15,8-5 0-15,1 1 0 16,4-5-24-16,5-3-5 0,-10-4-2 0,23 0-754 15,0-8-151-15</inkml:trace>
        </inkml:traceGroup>
        <inkml:traceGroup>
          <inkml:annotationXML>
            <emma:emma xmlns:emma="http://www.w3.org/2003/04/emma" version="1.0">
              <emma:interpretation id="{00392EEF-3FFC-4107-BB45-7F686DFBE7BD}" emma:medium="tactile" emma:mode="ink">
                <msink:context xmlns:msink="http://schemas.microsoft.com/ink/2010/main" type="inkWord" rotatedBoundingBox="7383,14489 8397,14440 8470,15936 7455,15986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97598.693">4974 14415 460 0,'0'0'41'0,"9"-12"-33"16,-1 5-8-16,-3-5 0 0,-5 12 209 0,4-8 40 16,0 0 8-16,-4 8 2 0,0 0-110 0,0 0-21 15,0 0-5-15,0 0-1 0,0 0-42 0,0 0-8 16,0 0-1-16,0 0-1 0,0 8-18 0,0 0-3 16,0 0-1-16,0 3 0 0,5 1-32 0,-5 4-8 0,0-5 0 15,4 9-8-15,-8-4 24 0,8 3-3 0,1 1 0 16,-1-1 0-16,0 1-9 0,-4-5-1 0,5 1-1 0,-1 3 0 15,1-7-10-15,3 4 0 0,-8-5 9 0,5 1-9 16,-5 0-12-16,0-1-8 0,-5 1 0 0,5-4-680 16,-4 4-136-16</inkml:trace>
          <inkml:trace contextRef="#ctx0" brushRef="#br0" timeOffset="97758.7264">5145 13861 1882 0,'-5'-11'84'0,"1"7"16"0,0-4-80 0,4 0-20 15,0-4 0-15,0 5 0 0,4 3 45 0,0-4 5 16,1 8 1-16,-1-4-639 16,5 8-128-16</inkml:trace>
          <inkml:trace contextRef="#ctx0" brushRef="#br0" timeOffset="98378.5755">5439 14396 1785 0,'0'0'159'0,"-9"-4"-127"0,5 0-32 0,-1 0 0 15,-4 4 80-15,9 0 11 0,0 0 1 0,0 0 1 16,0 0-34-16,0 0-7 0,0 0-2 0,14-4 0 16,3 4-16-16,5-4-3 0,4-4-1 0,5 4 0 15,13-3-22-15,0-1-8 0,9-4 0 0,-5 4 9 16,9 1-73-16,-5-1-16 0,1-4-2 0</inkml:trace>
          <inkml:trace contextRef="#ctx0" brushRef="#br0" timeOffset="98243.3527">5658 14099 1911 0,'0'0'42'0,"0"0"9"0,0 0 1 0,9-4 2 0,-9 4-43 0,9-7-11 0,-1-5 0 0,1 4 0 15,9-4 79-15,-1-3 13 0,1 3 4 0,-1-4 0 16,1 1-61-16,0-1-12 0,-1-3-3 0,-4-1 0 16,5 1 2-16,-1-1 0 0,-3-3 0 0,-6-1 0 15,5 1 0-15,-4 0 0 0,0-1 0 0,0-3 0 16,-5 0-14-16,1-1-8 0,-1-3 10 0,0 4-10 16,1-4 0-16,-5 3 8 0,0-3-8 0,0 0 0 15,-5 4 8-15,1-1-8 0,0 9 11 0,-1-1-11 16,-4 1 0-16,5 7 0 0,-5 1 0 0,5 7 0 15,-5 0 8-15,0 4-8 0,1 4 0 0,-6 7 0 16,6 5 0-16,-6 7 0 0,1 5 0 0,0-1 0 0,0 4 0 16,0 8 0-16,0 0 0 0,-1 8 0 0,1-4 8 0,5 4 2 15,-6 3 0-15,6 1 0 0,-1 0 0 0,4 3 0 16,1 5 0-16,0-1 0 0,4 1 24 0,0 3 5 16,4 1 1-16,0-5 0 0,1 1-24 0,4-5-5 15,-5 1-1-15,0-5 0 0,-4 5-10 0,0-8 0 16,0 0-10-16,-8-1 10 15,-1-7-215-15,-4 0-37 0,-27 24-7 0,1-24-1 0</inkml:trace>
        </inkml:traceGroup>
        <inkml:traceGroup>
          <inkml:annotationXML>
            <emma:emma xmlns:emma="http://www.w3.org/2003/04/emma" version="1.0">
              <emma:interpretation id="{B6268CF3-36AE-44C7-96EC-8268205F9DE1}" emma:medium="tactile" emma:mode="ink">
                <msink:context xmlns:msink="http://schemas.microsoft.com/ink/2010/main" type="inkWord" rotatedBoundingBox="10064,14190 12026,14095 12105,15721 10142,15816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02397.9308">8124 13616 918 0,'0'0'40'0,"4"-8"9"0,1-4-39 0,-5 4-10 0,0 1 0 0,0-1 0 16,0 8 79-16,0-8 13 0,0 0 4 0,-5 0 0 15,5-3-13-15,-4 3-3 0,4 0 0 0,0 8 0 16,-5-4-13-16,5 4-3 0,0 0-1 0,0 0 0 16,0 0-26-16,0 0-5 0,0 0 0 0,0 0-1 15,5 12-3-15,-1 0-1 0,1 3 0 0,-1 1 0 16,0-1 9-16,-4 9 3 0,0-5 0 0,-4 9 0 15,4-1-1-15,-4 4 0 0,-5 4 0 0,-4 8 0 16,-1 0 6-16,-3 8 0 0,-5 3 1 0,0 1 0 16,-4-1-9-16,8 5-3 0,-8-1 0 0,8-3 0 15,1-4-19-15,4-1-4 0,-1-7-1 0,10 0 0 16,-5-4-9-16,5-4 0 0,4 0 0 0,4-7 0 16,1-5-27-16,-1 1-10 15,0-5-3-15,5-7-1067 0</inkml:trace>
          <inkml:trace contextRef="#ctx0" brushRef="#br0" timeOffset="103115.7365">9028 13101 748 0,'0'0'67'0,"-5"-8"-54"0,-4 0-13 0,5 1 0 16,4 7 92-16,0-8 15 0,-4 4 3 0,4 4 1 15,0 0 4-15,-5-4 1 0,-4 4 0 0,-4 4 0 16,5 0-34-16,-1 0-6 0,0 0-2 0,5 3 0 15,-10 5-10-15,10 0-1 0,0 3-1 0,-1 9 0 16,5-1-40-16,0 8-8 0,5 4-2 0,-1 4 0 16,-4 8 4-16,0 4 0 0,-4 0 0 0,-1 7 0 15,-4 5 16-15,1-1 4 0,-10 4 1 0,-4-7 0 16,0 3-8-16,-4-3-1 0,0-1-1 0,-5-3 0 16,0-5-3-16,1 1-1 0,-1-4 0 0,-4-8 0 15,4 0-9-15,-4-4-2 0,0-4 0 0,8-4 0 16,-3-3-12-16,8-5 8 0,0 1-8 0,9-12 0 0,4 3 8 15,0-3-8-15,5 0 0 0,4-8 0 0,0 0 0 0,0 0-15 16,0 0 2-16,13 0 0 0,0 4 5 0,5-8 8 16,-5 0-13-16,0 0 5 0,5-4 8 0,-1-3 0 15,1-1 0-15,-1-4 0 0,5-3 0 0,-4-1 0 16,4-3 10-16,0 0-10 0,-5-1 16 0,1 5-4 16,4-9 0-16,0 9 0 0,-5-1-4 0,1 1 0 15,-1 7-8-15,1 0 12 0,-5 1-12 0,4 7 0 16,1 0 0-16,0 8 0 0,-1 0 0 0,1 4 0 15,-1-1 0-15,-4 9 0 0,5 3 0 0,4-3 0 16,0 4 0-16,-5-1-10 0,-12 1 10 0,8-5 0 16,4 5 0-16,5-1-8 0,-4-7 8 0,-1 3 0 15,-3-3 0-15,3 0 0 0,1-4 0 0,-5 3 0 16,4-7 0-16,-3 0 0 0,3-4 0 0,1 0 9 0,-1 0-9 16,1-4 0-16,8 0 12 0,-4 0-4 0,0-3 0 0,4-5-8 15,1 0 10-15,-1-3-10 0,0 3 8 0,5-4-8 16,-5 5 8-16,1-5-8 0,-1 0 0 0,0-3 8 15,-8-1-8-15,-1 1 12 0,-3-1-12 0,-1 5 12 16,-5-5-12-16,-3 5 12 0,-10-1-12 0,1 1 12 16,-5 7 6-16,-4-4 2 0,0 8 0 0,-5 0 0 15,-4 0-20-15,1 4 0 0,-6 4 8 0,5-4-8 16,-4 8 0-16,4-4 0 0,0 0 0 0,5 4 0 16,-5-1 0-16,4 1 0 0,1 4 0 0,-1 4 0 15,0-1 0-15,1 5 0 0,4-1 0 0,0 5 0 16,-1-1 0-16,6 8 0 0,-1 0 0 0,4-3 0 0,1 7 0 15,4-4 10-15,0 0-10 0,4-4 12 0,5 5-12 0,4-5 0 0,-4-4 0 0,4 1 8 16,5-1-8-16,-1 1 0 16,5-1 9-16,0-4-9 0,0-3-13 0,5 0-7 15,3-1-2-15,1-3-780 16,4 0-156-16</inkml:trace>
          <inkml:trace contextRef="#ctx0" brushRef="#br0" timeOffset="101874.2925">7650 14013 1094 0,'9'-3'97'0,"0"-5"-77"0,-5 0-20 0,0 0 0 16,5 0 108-16,0 1 19 0,-5-1 3 0,5 0 1 16,0 4-64-16,0 0-13 0,-9 4-2 0,8 0-1 15,5 4-27-15,1 0-6 0,-1 4-1 0,0 0 0 16,5 3-17-16,3 1 10 0,1-4-10 0,9 3 8 15,0-3-8-15,0 0 0 0,-1-4-12 0,5-4 12 16,0-4 0-16,1 4 0 0,-1-4 0 0,0 0 0 16,4-7 0-16,-8 3 0 0,4-4 0 0,-9 4 0 15,-4-3-128-15,-4 3-32 16,-1-4-5-16,-8 4-2 0</inkml:trace>
        </inkml:traceGroup>
        <inkml:traceGroup>
          <inkml:annotationXML>
            <emma:emma xmlns:emma="http://www.w3.org/2003/04/emma" version="1.0">
              <emma:interpretation id="{205D83C4-3571-4650-B752-AC086A1D2733}" emma:medium="tactile" emma:mode="ink">
                <msink:context xmlns:msink="http://schemas.microsoft.com/ink/2010/main" type="inkWord" rotatedBoundingBox="13545,14421 16668,14270 16732,15583 13609,15734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19499.5519">12805 13998 172 0,'0'0'16'0,"0"0"-16"0,0 0 0 0,0 0 0 16,0-8 209-16,-4 0 39 0,4 0 8 0,0 5 2 16,0-5-116-16,0 8-23 0,4-12-5 0,0 4-1 15,5 0-20-15,-4 1-4 0,-1-1-1 0,5 0 0 16,-5 0-60-16,0 4-12 0,-4 4-2 0,0 0-1 15,9-4-13-15,-9 4 8 0,5-7-8 0,-5 7 0 16,0 0 21-16,0 0-1 0,4-4-1 0,-4 4 0 16,4-8 5-16,-4 8 0 0,0 0 1 0,0 0 0 15,0 0 5-15,0-8 1 0,0 8 0 0,0 0 0 16,0-4-13-16,0 4-2 0,-4-8-1 0,4 8 0 16,0 0-7-16,0-7 0 0,-4-1-8 0,4 8 12 0,0 0-12 15,0 0 0-15,-5-4 0 0,5 4 0 0,-4-4 0 16,4 4 0-16,-5 0 0 0,5 0 0 0,-13 4 0 0,5 0 0 15,-6 0 0-15,6 4 0 0,-6-5 0 0,1 5 0 16,-4 4 0-16,-1-4 0 0,5 3 0 0,-5 1 0 16,5-4 0-16,0 4 0 0,0-1 0 0,4 1 0 15,0 0 0-15,1-4 0 0,3 3 0 0,5-7 0 16,0-4-8-16,0 0 8 0,0 0-10 0,5 8 2 16,-5-8 0-16,13 4 0 0,0-4-8 0,0 0 0 15,0-4-1-15,5 0 0 0,-1-4 8 0,1 0 9 16,4-3-13-16,-5 3 5 0,10-4 8 0,-5 4 0 15,-5 1 0-15,5 3-8 0,0 0 8 0,0 4 0 16,-9 4 10-16,-4 4-10 0,4 3 12 0,-4 5-3 0,0-1-1 16,-5 5 0-16,-8 7 13 0,-5 1 3 15,0 11 0-15,-4-4 0 0,-5 0-4 0,1 4 0 16,-1 4 0-16,-4-4 0 0,-4 0-7 0,0 0-1 0,-1 0-1 16,-3-8 0-16,-1 4-3 0,0-8-8 0,1-3 12 0,-1-1-4 15,0-3-8-15,5-1 12 0,-5-7-12 0,0-1 12 16,5-3-12-16,9-4 0 0,-5-4-10 0,13-4 10 15,-4-4-12-15,4-3 12 0,5 3-13 0,8-8 5 16,5-3-134 0,4-5-26-16,9-3-6 0</inkml:trace>
          <inkml:trace contextRef="#ctx0" brushRef="#br0" timeOffset="120074.2538">13204 14029 403 0,'0'0'36'0,"13"0"-36"0,-4 0 0 0,-9 0 0 0,13-4 220 0,-13 4 38 15,0 0 7-15,0 0 2 0,9 4-121 0,0 0-24 16,-9-4-5-16,9 8-1 0,-1-4-60 0,1 0-13 16,4-4-3-16,1 3 0 0,-1-3-20 0,0 0-5 15,4-3-1-15,1 3 0 0,-5-8-2 0,5 4 0 16,-5-4 0-16,4-4 0 0,-3 5-12 0,3-5 0 16,-8 0 0-16,4-3 0 0,-4 3 19 0,4-4 1 15,-4 1 0-15,-5-1 0 0,1 0 18 0,-5-3 4 16,4-1 1-16,-8 5 0 0,4-1-19 0,-5 1-3 15,1-1-1-15,-1 0 0 0,-3 1 0 0,3 3-1 16,-4 0 0-16,5 1 0 0,-5-1-19 0,5 0 8 16,-5 8-8-16,0 1 0 0,1-1 10 0,-1 8-10 15,0-4 8-15,-4 7-8 0,4 5 0 0,-4 4 0 0,-5-1-12 0,10 5 12 16,-6-1-10-16,1 5 10 0,0 3 0 0,9 4-9 16,-5 0 9-16,5-3 0 0,4-1-9 15,4 0 9-15,5 1 0 0,-5-1 0 0,5-4-9 0,0-7 9 16,4 3 0-16,-4-7 0 0,-1 4 11 0,1-9-11 15,4 1 8-15,0 0-8 0,1-4 0 0,-1-8 0 16,4 4 27-16,1-8-2 0,4 0 0 0,0-3 0 16,4-1-14-16,0-4-3 0,9 1-8 0,1-5 12 15,-6-3-3-15,1 3-1 0,8 1 0 0,1-1 0 16,-5-3-8-16,5 4 0 0,-5-1 0 0,0 1 0 16,-5-1 0-16,-3 1 0 0,-1 3 0 0,-4 0 0 15,4 5 0-15,-4 3 0 0,0 0 0 0,0 4 0 16,-4 0 9-16,-1 4-9 0,1 4 10 0,-5 4-10 0,0 0 0 0,0 3 0 15,-4 1 0-15,0 4 0 0,0-1 14 0,-5 5-3 16,-4-1-1-16,0 1 0 0,-4 3 5 0,-1-3 1 16,-4-1 0-16,1 5 0 0,-5-5 3 0,-1 1 1 15,-3-1 0-15,-5-3 0 0,4 3 0 0,-4 1 0 16,0-5 0-16,-4-3 0 0,0 0-7 0,0-1-1 16,-5-7 0-16,0 0 0 0,0-4-12 0,5 0 0 15,-5-8 0-15,5 1 0 0,4-1 0 0,-4 0-10 16,4-4 2-16,4-3 0 15,9-1-45-15,1 1-9 0,3-5-2 0,1 1-728 16,0-1-147-16</inkml:trace>
          <inkml:trace contextRef="#ctx0" brushRef="#br0" timeOffset="118186.1384">11116 13928 1134 0,'0'0'24'0,"0"0"6"0,0 0 1 0,0 0 1 0,0 0-32 0,0 0 0 16,9 0 0-16,-1-4 0 0,1 0 71 0,0 0 7 15,0 4 2-15,4-4 0 0,4 0-16 0,-3 4-4 16,3-4 0-16,1 0 0 0,-5 0-12 0,4 4-4 16,5-3 0-16,0-1 0 0,0 0-25 0,0 0-6 15,-4 0-1-15,4-4 0 0,0 4-12 0,-5 0 11 0,5 0-11 0,-4-3 10 16,-1 3-10-16,1-4 0 0,-1 0 0 0,1 4 8 16,-5-4-8-16,5-3 0 0,-1 3 0 0,1 0 8 15,-1-4-8-15,-4 5 10 0,1-5-10 0,-1-4 10 16,0 5-10-16,-4-5 12 0,-5 0-12 0,-4 5 12 15,4-5-12-15,1 4 8 0,-10-3-8 0,5 3 8 16,0 4 0-16,5-3 0 0,-1 3 0 0,-4 0 0 16,0 8 6-16,0 0 1 0,-4-8 0 0,-5 4 0 15,-4 4 1-15,0 0 1 0,0 0 0 0,-1 8 0 16,1-4-9-16,-4 4-8 0,-1 0 12 0,1-1-12 16,3 1 12-16,-3 4-12 0,-1-4 12 0,1 3-12 0,-1 1 20 15,1 4-4-15,4-5 0 0,-5 5 0 0,0 4 0 16,5-5-1-16,-4 5 0 0,4 3 0 0,-1-3-4 0,1 3-1 15,4 0 0-15,5 1 0 0,-5-5-2 0,5 5-8 16,-1-1 12-16,5 0-4 0,5 1-8 0,-1-1 0 16,1 1 0-16,3-1 0 0,6 4 0 0,-1-7 0 15,0 3 0-15,9 1 0 16,-5-5-39-16,1-3-6 0,8-1-2 0,1-7 0 16,-1 0-31-16,5-4-6 0,-1-4-2 0,-3-4 0 15,-1 0-18-15,5-4-3 0,4 4-1 0,0-7 0 16,0-5 37-16,-4 0 7 0,4 1 2 0,0-5 0 15,-4 1-3-15,4-1-1 0</inkml:trace>
          <inkml:trace contextRef="#ctx0" brushRef="#br0" timeOffset="118969.4015">12309 13904 460 0,'0'0'41'0,"0"0"-33"0,0 0-8 0,0 0 0 15,0 0 101-15,0 0 19 0,5-8 3 0,3 1 1 16,-8 7-44-16,5-4-9 0,-1-4-2 0,1 0 0 0,-5 8 11 0,4-8 1 16,0 1 1-16,-4-1 0 0,0 0 10 0,0 0 3 15,0 0 0-15,0 1 0 0,0-1-48 0,-4 4-10 16,4-4-1-16,0 8-1 0,0-8-20 0,0 4-4 15,-4-3-1-15,4 7 0 0,-5-4 4 0,5 4 1 16,-9-4 0-16,1 4 0 0,-1 0 1 0,0 0 1 16,0 4 0-16,1 0 0 0,-6-1 1 0,1 5 0 15,0 4 0-15,0-4 0 0,4 3-18 0,-4 1 8 16,-5 4-8-16,5-1 0 0,-4 5 0 0,-1 3 0 16,1 1 0-16,-1-1 0 0,0 8 0 0,5-3 0 15,-4-1 0-15,8 0 0 0,0-3 0 0,0-1 0 16,1-4 0-16,3 5 0 0,5-5 0 0,0 1 0 15,5-5 0-15,-1-3 0 0,0-4 0 0,5 0 0 16,0-4 0-16,4-4 0 0,0 0-8 0,5-4 8 16,-1-4-13-16,5 0 5 0,-4-7 8 0,8-1 0 15,-4-4 0-15,5-3 8 0,-1-4-8 0,0-1 9 0,-8 1-9 16,4 0 10-16,0-4-1 0,0-4 0 0,-5-1 0 16,1 1 0-16,-1 0 12 0,-4-8 3 0,-4-7 0 0,4 3 0 15,0 4-24-15,-4-4 0 0,0-4 0 0,4 5 0 16,0-1 0-16,-4 8 0 0,4 0 0 0,-4 8 0 15,4 3 0-15,-4 9-13 0,4-1 5 0,-4 9 8 16,0-1 0-16,-5 8 0 0,-4 4 0 0,0 0 0 16,0 0 9-16,0 0 10 0,0 16 1 0,-9 7 1 15,0 1-1-15,-8 3 0 0,-1 0 0 0,-4 4 0 16,-4 4 10-16,-5 4 2 0,1 0 0 0,3 0 0 16,10 8-18-16,-1-4-3 0,-4 0-1 0,5 0 0 0,-1 0-10 15,1-4 0-15,8 0 9 0,0 0-9 0,0-4 0 16,9 0 0-16,0 0-12 0,0 0 4 15,5 0-108-15,4-7-20 0,4-5-5 0,-5 0-832 16</inkml:trace>
        </inkml:traceGroup>
        <inkml:traceGroup>
          <inkml:annotationXML>
            <emma:emma xmlns:emma="http://www.w3.org/2003/04/emma" version="1.0">
              <emma:interpretation id="{4C9D5FB3-D299-49C1-B608-CB04FEF1A1E3}" emma:medium="tactile" emma:mode="ink">
                <msink:context xmlns:msink="http://schemas.microsoft.com/ink/2010/main" type="inkWord" rotatedBoundingBox="18268,14576 20706,14458 20734,15037 18296,15155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21311.7392">16530 13639 403 0,'0'0'17'0,"0"0"5"0,4-8-22 0,-4 8 0 0,-4-8 0 0,4 8 0 16,-5-7 212-16,5-1 37 0,-4 0 8 0,-5 0 2 15,0 0-140-15,5-3-28 0,-5 3-6 0,1 0-1 16,-6 0-22-16,1 1-5 0,4-1-1 0,-4 4 0 16,5-4-4-16,-6 0-2 0,-3 1 0 0,-1 3 0 15,-4-4-24-15,0 8-5 0,0-4-1 0,-4 8 0 16,0 0 20-16,4 4 4 0,-4 3 1 0,-1 1 0 15,1 7-45-15,0 5 0 0,-5 3 0 0,5 0-10 16,-10 5 10-16,6-1 0 0,-5 0 8 0,4 0-8 16,5-4 0-16,-1 1 0 0,5-1 0 0,5-4 8 15,8 1-34-15,5-1-6 0,-1-3-2 0,5-5 0 16,5 5 4-16,3-5 1 0,1-3 0 16,4 0 0-16,0 0 7 0,5-9 2 0,4 1 0 0,-4-4 0 0,3-4 20 15,1 1 0-15,0-1 0 0,5-8 0 0,3 0 0 16,-3-3 15-16,3-1-3 0,1-3 0 0,0 3 2 0,4-7 0 15,-4-1 0-15,4-3 0 0,-5 3-2 0,1-7-1 16,-9 4 0-16,0 0 0 0,4 3 10 0,-8-3 3 16,-5 7 0-16,0 5 0 0,-4 3 8 0,4 0 3 15,-13 12 0-15,0 0 0 0,0 0 13 0,0 0 4 16,0 0 0-16,0 16 0 0,-4 4-36 0,-1 3-8 16,-3 8 0-16,3-4-8 0,1 5 8 0,-1 3-8 15,-3-4 0-15,3 0 0 0,5 4 0 0,-4 0 0 0,0-3 0 16,4-1 0-1,-5 0-187-15,5 0-37 0</inkml:trace>
          <inkml:trace contextRef="#ctx0" brushRef="#br0" timeOffset="121674.9507">17065 13565 921 0,'0'0'82'0,"-4"-8"-66"0,-1 0-16 0,10 1 0 0,-1 3 213 0,-4 4 39 16,0 0 8-16,0 0 2 0,9 4-153 0,-9-4-30 16,0 0-7-16,0 0 0 0,4 15-29 0,-4 1-6 15,9 3-1-15,-9 5 0 0,-9-1-22 0,9 4-5 16,9 1-1-16,-9-1 0 0,-4 4-8 0,-1 0 0 16,14-3 0-16,-9-1 0 0,0 0 9 0,0 1-9 15,0-9 10-15,0 1-10 0,9-1 10 0,-9-7-10 16,-5-1 10-16,5 1-10 0,0-12 17 0,0 8-2 15,-4 0-1-15,-5-4 0 0,0 0 6 0,9-4 2 16,0 0 0-16,-8-8 0 0,-5 0 8 0,8 0 2 16,14-4 0-16,-5 1 0 0,-8-9-9 0,8 5-2 15,1-1 0-15,8-3 0 0,0-5 0 0,0 1 0 16,-4-1 0-16,4 1 0 0,13-4-10 0,1 3-3 16,-5-3 0-16,0 4 0 0,8-1-8 0,-3 5-12 15,-1-1 2-15,5 1 1 16,-5-1-92-16,5 8-19 0,-1-3-3 0,1 3-957 0</inkml:trace>
          <inkml:trace contextRef="#ctx0" brushRef="#br0" timeOffset="122043.9544">17881 13807 1440 0,'-26'-4'64'0,"26"4"12"15,0 0-60-15,9-4-16 0,-9 4 0 0,8-8 0 16,1 4 108-16,9-4 18 0,-1 1 4 0,5-1 1 0,-4-4-70 0,-1 4-13 16,10-3-4-16,-1-1 0 0,-4-4-25 0,0 5-6 15,4-5-1-15,0 0 0 0,1 5-2 0,-10-5-1 16,1 1 0-16,4-1 0 0,-5 0 7 0,1 1 0 16,-14-1 1-16,1 5 0 0,-1-5 19 0,-4 4 4 15,0-3 1-15,0 3 0 0,-9-4 3 0,5 5 1 16,-1-1 0-16,-3 0 0 0,-10 4-14 0,5 5-3 15,4 3-1-15,-4 0 0 0,0 0-16 0,-5 3-3 16,1 9-8-16,-1-4 12 0,1 11-12 0,-1 1 0 16,-8-1 0-16,8 1 0 0,1 7 0 0,-5 0-13 15,0 1 2-15,4 3 1 0,1 0 10 0,4 4 0 16,4-4 0-16,-4 1-8 0,4-5 8 0,4 0 0 0,10 1 0 16,4-5 0-16,-9 4 0 0,13-3-16 0,0-5 4 15,13 1 0 1,1-5-211-16,-1-7-42 0</inkml:trace>
        </inkml:traceGroup>
        <inkml:traceGroup>
          <inkml:annotationXML>
            <emma:emma xmlns:emma="http://www.w3.org/2003/04/emma" version="1.0">
              <emma:interpretation id="{54006EB6-3D11-4313-A01E-C365D996DE34}" emma:medium="tactile" emma:mode="ink">
                <msink:context xmlns:msink="http://schemas.microsoft.com/ink/2010/main" type="inkWord" rotatedBoundingBox="22398,14118 23606,14060 23647,14901 22438,14959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23034.8574">20066 13452 403 0,'0'0'17'0,"0"0"5"0,0-12-22 0,0 4 0 0,0 8 0 0,0-11 0 16,0-1 221-16,4 0 40 0,1 1 8 0,-1-1 2 16,0 0-143-16,1 1-28 0,-1 3-5 0,1 0-2 15,-1 0-26-15,-4 8-6 0,0 0-1 0,0 0 0 16,0 0-4-16,0 0 0 0,0 0-1 0,0 0 0 15,0 12-15-15,-4 3-2 0,-1 9-1 0,-4 3 0 16,1 8-10-16,-5 0-3 0,-1 0 0 0,1 4 0 16,0 0-4-16,4 0 0 0,-4-7-1 0,4 3 0 15,5-8 1-15,0 4 0 0,4-7 0 0,-5-1 0 16,5-4-20-16,5 1 0 0,-1-4 0 0,0-5 0 16,5 1-120-16,0 0-28 15,4-5-6-15</inkml:trace>
          <inkml:trace contextRef="#ctx0" brushRef="#br0" timeOffset="123195.128">20351 13156 2016 0,'0'-12'179'0,"-4"-4"-143"15,4 5-36-15,-5-5 0 0,1 0 64 0,0 5 5 16,4-5 2-16,0 8 0 0,-5-3-30 0,5 11-5 0,0 0-2 0,0 0 0 31,0 0-205-31,9 3-41 0</inkml:trace>
          <inkml:trace contextRef="#ctx0" brushRef="#br0" timeOffset="123611.0776">20654 13444 2070 0,'0'0'45'0,"0"0"10"0,0 0 1 0,0 0 3 0,0 0-47 0,9 12-12 16,-5-4 0-16,5 7 0 0,-5 5 26 0,1-1 3 15,-5 5 1-15,4 3 0 0,0 0-6 0,1 4-2 16,-1-3 0-16,0 3 0 0,1-4-22 15,-1 0 0-15,-4-3 0 0,0-1 0 0,5-3 0 0,-5-9 0 16,0 1 0-16,0-12 0 0,0 0 14 0,0 0-2 16,0 0 0-16,0 0 0 0,0 0 32 0,0 0 7 15,13-8 1-15,-4-7 0 0,-1-5-23 0,1-7-4 16,4-4-1-16,5-4 0 0,4-4-12 0,0 0-4 16,0 0 0-16,8 0 0 0,5 4 4 0,1 3 1 15,-1 9 0-15,0 0 0 0,-9 11-13 0,5 4 0 16,-9 0 0-16,0 12 0 0,-9 0-16 0,0 8 4 15,0 7 1-15,-8 1 0 0,-5 3 11 0,0 5 0 0,-5-1 0 16,-4 4 0-16,1 4 0 0,-1 4 0 0,-4-4 0 16,4 4 0-1,-4 0-107-15,0-4-19 0,-1-4-4 0,10-3-1 0</inkml:trace>
        </inkml:traceGroup>
        <inkml:traceGroup>
          <inkml:annotationXML>
            <emma:emma xmlns:emma="http://www.w3.org/2003/04/emma" version="1.0">
              <emma:interpretation id="{9BAE827F-44CA-4AB5-8246-8F8212FD8B14}" emma:medium="tactile" emma:mode="ink">
                <msink:context xmlns:msink="http://schemas.microsoft.com/ink/2010/main" type="inkWord" rotatedBoundingBox="24382,13844 29238,13609 29310,15093 24454,15328"/>
              </emma:interpretation>
              <emma:one-of disjunction-type="recognition" id="oneOf41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25087.9779">24177 13444 1958 0,'13'-12'43'0,"-4"1"9"0,-9-5 1 0,-5 4 3 0,5 1-45 0,-8-5-11 16,3 1 0-16,-4-1 0 0,9 0 53 0,-8 1 9 16,-1 3 2-16,-4 0 0 0,4 1-16 0,-4 7-2 15,-5 0-1-15,1 0 0 0,-10 4-21 0,1 4-4 16,0 4 0-16,-9 7-1 0,-5 1-35 0,5 7-8 15,4 1 0-15,-8 7-1 16,-1 0-11-16,1 4-3 0,4 4 0 0,0-4 0 0,0 4 64 0,4 0 13 16,5-8 2-16,-1 4 1 0,10-3-31 0,4-9-10 15,-1 0 0-15,6-3 0 0,3-1 0 0,1-3 0 16,4-4 0-16,4-4 0 0,5-1 0 0,4-3 0 0,5 0 0 16,-1 0 0-16,5-8 0 0,4 0-9 0,1 0 9 0,8-7 0 15,-9-1 0-15,5-8 0 0,4 1 0 0,0-4-8 16,0-5 28-16,0-7 7 0,5 0 1 0,-1-4 0 15,-4-4-28-15,5-4 0 0,-1-7 0 0,1-1 0 16,-1 1 32-16,-4-9 2 0,1 1 0 0,-1-4 0 16,-5-1-14-16,1 5-4 0,13-1 0 0,-5 5 0 15,1 7 1-15,-5 4 0 0,-4 5 0 0,-5 6 0 16,-13 9-17-16,-4 4 10 0,-5 7-10 0,5 8 8 16,-9 8-8-16,0 0 12 0,-13 8-12 0,0 12 12 15,-9 7-20-15,0 4-4 0,-9 8-1 0,1 8 0 0,-1 4 13 16,4 3 0-16,1-3 0 0,-5 4 0 0,5-9 0 15,0 5 0-15,8 0 0 0,1-4 0 0,-1-1 0 0,5 1 0 16,4-4 0-16,-4 4 0 16,4 0-132-16,0-1-21 0,9-3-4 0,0-8-861 15</inkml:trace>
          <inkml:trace contextRef="#ctx0" brushRef="#br0" timeOffset="125318.3245">24352 13655 1497 0,'27'-4'32'0,"-27"4"8"0,0 0 0 0,13-4 4 15,4 0-36-15,10 0-8 0,-5 0 0 0,4 4 0 0,-9-4 30 0,5 0 4 0,0 0 1 0,9 1 0 16,-5-1-10-16,5-4-1 0,0-4-1 0,0 0 0 16,-5 1 34-16,0-5 7 0,0 1 2 0,-4-5 0 15,-4 1 2-15,4-1 0 16,-5-3 0-16,5-1 0 0,0 1-4 0,-4 0 0 15,-1 3 0-15,-3 1 0 0,-1-1-28 0,0 4-5 0,-4 1-2 0,-5 3 0 16,0 0-15-16,-4 5-3 0,-4-1-1 0,-5 0 0 16,5 4-10-16,-5-4 0 0,-4 8 0 0,-5-4 8 15,1 4-8-15,-9 4 0 16,4 4-12-16,0 0 12 0,0 4-12 0,0 3 12 16,0 1-12-16,4 3 12 0,-4 1 20 0,0-1 12 0,1 5 3 0,-1 3 0 15,0 0-59-15,4 1-12 0,5 3-3 0,0 0 0 16,4 0 24-16,5 0 5 0,-1 4 1 0,10 1 0 15,-1-5-164-15,0-4-33 0,14 28-6 0,-5-24-2 0</inkml:trace>
          <inkml:trace contextRef="#ctx0" brushRef="#br0" timeOffset="124077.2977">22554 13343 1728 0,'-9'-4'38'0,"4"-4"8"0,1-4 2 0,0 5 0 0,-5-5-39 0,4 0-9 15,1 4 0-15,0-3 0 0,-1 3 63 0,-4 0 10 16,5 0 3-16,0 0 0 0,-1 5-40 0,-8-1-7 16,-4 4-1-16,-10 0-1 0,5 0 13 0,-4 7 4 0,-5 1 0 0,-4 8 0 15,-4 3-20-15,8 9-3 0,-8-1-1 0,3 8 0 16,6 0-6-16,-5 4-2 0,4-8 0 16,5 4 0-16,-1 1 16 0,10-1 2 0,4-8 1 0,4 4 0 15,4-4-18-15,1 1-3 0,8-5-1 0,5 0 0 16,0-3-9-16,4-1 8 0,5 1-8 0,-1-4 8 15,5-5-41 1,0 5-9-16,4-4-2 0,5-5-679 0,-5 1-136 0</inkml:trace>
          <inkml:trace contextRef="#ctx0" brushRef="#br0" timeOffset="124321.2927">22817 13514 2300 0,'0'0'51'0,"0"0"10"0,0 0 3 0,0 0 0 0,0 0-52 0,-5 16-12 16,5-4 0-16,-4 3 0 0,4 1 44 0,-4 3 7 15,-1 5 1-15,1-5 0 0,4 5-32 0,-5-1-7 16,5-4-1-16,0 5 0 0,0-1-12 0,0-3 0 16,5-1 0-16,-5 1 0 15,4-5-135-15,5-3-29 0,4 0-7 0,-13-12-1 0</inkml:trace>
          <inkml:trace contextRef="#ctx0" brushRef="#br0" timeOffset="124421.7064">23172 13175 2419 0,'-13'-19'107'0,"13"19"22"0,0-8-103 0,0 8-26 0,0 0 0 0,0 0 0 15,0 0-25-15,0 0-11 0,9 4-1 0,-9-4-1 0</inkml:trace>
          <inkml:trace contextRef="#ctx0" brushRef="#br0" timeOffset="125665.6048">25234 13409 1872 0,'-9'0'41'0,"9"0"9"0,0 0 2 0,0 0 0 0,9 0-42 0,-9 0-10 16,9 4 0-16,4 8 0 0,-4-1 33 0,0 1 5 16,-5 4 1-16,5 3 0 0,-9-3-25 0,4 3-5 0,1-3-1 0,-5 3 0 15,0 1-8-15,0 3 0 0,0-3 9 0,-5-5-9 16,1 1 35-16,4-1 2 0,-5-3 1 0,5-4 0 16,0-8-30-16,5 8-8 0,-5-8 0 0,0 0 0 15,0 0 0-15,0 0 0 0,0 0 0 0,9-8 0 0,4 0 52 0,4-7 10 16,-8-1 2-16,4 0 0 15,0-7-24-15,1 3-4 0,3-3 0 0,1 0-1 16,-1-5-13-16,1 5-2 0,-1 0-1 0,5 7 0 16,-9 0-7-16,1 5-2 0,-1 7 0 0,0 4 0 15,-4 4-10-15,-1 4 0 0,-8 7 0 0,5 5 0 16,-5-1 12-16,0 8 1 0,0 1 0 0,-5 3 0 16,1 0-13-16,0 0-18 0,-1 0 4 0,-4 5 1 15,5-9-112-15,4 4-23 16,4 16-4-16,-8-24 0 0</inkml:trace>
          <inkml:trace contextRef="#ctx0" brushRef="#br0" timeOffset="125978.9788">25989 13319 2322 0,'-9'0'51'0,"9"0"10"0,0 0 3 0,0 0 1 0,0 0-52 0,0 0-13 0,0 0 0 0,0 0 0 15,13 4 15-15,0 0 0 0,5 0 0 0,8 4 0 16,5-8-3-16,4 4 0 0,0 0 0 0,0-4 0 16,5 0-12-16,-1 0 0 0,1 0 0 0,4-4 0 15,-5 0 0-15,5-4 0 0,0 0 0 0,-5 0 0 16,1 1-8-16,-1-1-5 0,-4-4-1 0,0 4 0 31,-4-3-42-31,0-1-9 0,0-4-2 0,-1 5-594 0,-3-1-119 0</inkml:trace>
          <inkml:trace contextRef="#ctx0" brushRef="#br0" timeOffset="126522.6325">26638 12883 1472 0,'13'-20'65'0,"-8"12"14"0,-10-3-63 0,5-1-16 15,9-4 0-15,-5 1 0 0,1-5 84 0,4 5 13 16,-1-1 3-16,1 4 1 0,0 1-53 0,-5-1-12 16,5 4-1-16,-5 4-1 0,5 0-34 0,-9 4 0 0,0 0 0 0,0 0 0 15,9 4 32-15,-5 4-1 16,1 0 0-16,-5 7 0 0,0 5-18 0,-5 7-3 16,-3 4-1-16,-6 8 0 0,-3 8 12 0,-5 4 3 15,4 3 0-15,-8 5 0 0,0 3 83 0,-5-3 17 16,-4 3 3-16,0 5 1 0,0-9-68 0,0 4-14 0,0 1-2 0,4-1-1 15,5-3-19-15,-1-5-3 0,5-3-1 16,0 0 0-16,0-5-10 0,9-7-2 0,0 0-8 0,-9 0 12 31,-4-3-65-31,4-1-14 0,9-4-2 0,-9 0-1151 0</inkml:trace>
        </inkml:traceGroup>
      </inkml:traceGroup>
    </inkml:traceGroup>
    <inkml:traceGroup>
      <inkml:annotationXML>
        <emma:emma xmlns:emma="http://www.w3.org/2003/04/emma" version="1.0">
          <emma:interpretation id="{87C482CF-2E21-4777-9A0D-1EA6F7E0CAEF}" emma:medium="tactile" emma:mode="ink">
            <msink:context xmlns:msink="http://schemas.microsoft.com/ink/2010/main" type="paragraph" rotatedBoundingBox="3192,16323 27387,15691 27431,17362 3235,179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7D67A7-383A-49B5-8EAD-A01347CE9148}" emma:medium="tactile" emma:mode="ink">
              <msink:context xmlns:msink="http://schemas.microsoft.com/ink/2010/main" type="line" rotatedBoundingBox="3192,16323 27387,15691 27431,17362 3235,17994"/>
            </emma:interpretation>
          </emma:emma>
        </inkml:annotationXML>
        <inkml:traceGroup>
          <inkml:annotationXML>
            <emma:emma xmlns:emma="http://www.w3.org/2003/04/emma" version="1.0">
              <emma:interpretation id="{4E0A2D0D-726C-4911-9829-DCC9737B9080}" emma:medium="tactile" emma:mode="ink">
                <msink:context xmlns:msink="http://schemas.microsoft.com/ink/2010/main" type="inkWord" rotatedBoundingBox="3194,16400 4994,16353 5034,17880 3234,17927"/>
              </emma:interpretation>
              <emma:one-of disjunction-type="recognition" id="oneOf42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30785.7137">1657 15437 403 0,'-9'-20'17'0,"14"13"5"0,-1-5-22 0,0 0 0 0,-4 1 0 0,0-1 0 16,0 0 150-16,-4 4 26 0,0 1 4 0,-1-1 2 16,1 4-70-16,-1 0-13 0,-3 0-3 0,8 4-1 15,0 0-15-15,-5 4-4 0,1 0 0 0,-5 4 0 16,5 7-27-16,-5-3-5 0,0 4-2 0,0 3 0 0,5 8-22 0,0 1-5 15,-10 3-1-15,6 8 0 0,-1 8 6 0,-4 7 0 16,-5 5 1-16,1 3 0 0,-1 4 3 0,-4 5 1 16,0-1 0-16,0 4 0 15,5-4-12-15,-5 0-2 0,0 0-1 0,0-7 0 0,4-1-10 0,1-3 8 16,-1-5-8-16,5 1 8 16,0-4-33-16,0-5-7 0,4-3-2 0,0 0 0 15,0-4-40-15,5-8-8 0,0-7-2 0,4-5-448 16,8 1-91-16</inkml:trace>
          <inkml:trace contextRef="#ctx0" brushRef="#br0" timeOffset="131175.9647">2262 16221 1882 0,'0'0'41'0,"0"0"9"0,0 0 2 0,0 0 1 0,0 0-42 0,0 0-11 0,-8 0 0 0,3 8 0 16,1-1 15-16,-5 9 1 0,0 3 0 0,-4 5 0 16,0 3-16-16,-5 8 0 0,1 0 0 0,-1 0 0 15,-4 4 0-15,5 4 0 0,4-4-8 0,-5 0 8 16,1 0 0-16,3 0 0 0,1-7 0 0,9-1 0 16,-1-4 0-16,1-4 0 0,4-7 0 0,4 0 0 15,1-9 9-15,4 5 6 0,-1-8 1 0,6-4 0 16,-1 0 5-16,4-4 2 0,5 0 0 0,0-7 0 0,4-5-5 0,5-4-1 15,0-3 0-15,4 0 0 0,0-5-7 0,0 1-2 16,-4-4 0-16,4 0 0 0,-4 3-8 0,-5-3 10 16,5 4-10-16,-5 0 10 0,-8-5-10 0,-1 5 8 15,-4 0-8-15,-8 3 8 0,-1-3-8 0,-4 8 10 16,0-1-10-16,-9 4 10 0,-4 1-2 0,-4 3-8 16,-5 8 12-16,0-4-4 0,-9 5-8 0,5 3 0 15,-5 0-10-15,5 3 10 16,-5 1-27-16,9 0 1 0,0 4 0 0,5-4-932 0</inkml:trace>
          <inkml:trace contextRef="#ctx0" brushRef="#br0" timeOffset="130404.3426">788 16193 1036 0,'-9'0'92'0,"9"-3"-73"15,-8-5-19-15,8 0 0 0,-9-4 28 0,9 1 3 0,0-1 0 0,-4 4 0 16,4 4 13-16,0 0 2 0,0-4 1 0,0 8 0 16,0 0-7-16,0 0 0 0,0-7-1 15,0 7 0-15,0 0-22 0,0 0-4 0,0 0-1 0,0 0 0 16,0 0 5-16,0 0 1 0,0 0 0 0,0 0 0 15,13 7-18-15,-9 5 0 0,-4-12 8 0,9 8-8 16,-9-8 10-16,9 12-2 0,-1-5 0 0,-8-7 0 16,0 0 8-16,14 8 2 0,-1-4 0 0,4-4 0 15,1 0 1-15,-1-4 0 0,1 0 0 0,4 0 0 16,-5-3-2-16,5 3 0 0,13-4 0 0,-13 0 0 16,5 0-17-16,3 4 0 0,1-3 0 0,0 3 0 15,0 0 10-15,-1 0-2 0,-3-4 0 0,3 0 0 16,-8 1-8-16,9-1 0 0,-5-4 0 0,1 4 0 0,-1-3 0 15,5 3 0-15,-1-4 0 0,1 0 0 0,0 1 12 16,-1-5 0-16,1 4 0 0,-4-3 0 0,-1-1-12 16,5 4 0-16,-1-3 0 0,1 3 0 0,-5 4 0 0,5-3 0 15,-13 3-11-15,4 0 11 16,-5 0-39-16,1 4-2 0,-5-3-1 0,0 7 0 16,-13 0-23-16,0 0-5 0,0 0-1 0,0 0 0 15,0 0-29-15,0 0-5 0,0 0-2 0</inkml:trace>
        </inkml:traceGroup>
        <inkml:traceGroup>
          <inkml:annotationXML>
            <emma:emma xmlns:emma="http://www.w3.org/2003/04/emma" version="1.0">
              <emma:interpretation id="{5E997BE4-C268-4F8B-B439-91EDBC97E440}" emma:medium="tactile" emma:mode="ink">
                <msink:context xmlns:msink="http://schemas.microsoft.com/ink/2010/main" type="inkWord" rotatedBoundingBox="6457,16437 8626,16380 8665,17852 6495,17908"/>
              </emma:interpretation>
              <emma:one-of disjunction-type="recognition" id="oneOf43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32273.8049">4057 16034 1058 0,'-13'-4'47'0,"13"4"9"0,-9 0-44 0,4-4-12 0,5 4 0 0,-4-4 0 16,-5 4 84-16,9 0 16 0,0 0 2 0,0 0 1 15,0 0-51-15,0 0-9 0,0 0-3 0,9 0 0 16,9 0-14-16,-5 0-3 0,-13 0-1 0,22 0 0 15,4 0 12-15,0 0 2 0,-4 0 1 0,0-4 0 16,9-4-5-16,4 4 0 0,-4 0-1 0,-1-7 0 0,-3 3 10 0,4-4 3 16,8 4 0-16,-4 1 0 0,-4-1-44 0,0 4 0 15,4-4 0-15,-5 4 0 0,1 4 0 0,-5 0 0 16,1-4 0-16,-5 4 0 16,0 4-17-16,-5-4-9 0,1 0-2 0,-5 4-856 15</inkml:trace>
          <inkml:trace contextRef="#ctx0" brushRef="#br0" timeOffset="132562.1193">4627 15605 230 0,'-13'-16'20'0,"13"4"-20"0,0 1 0 0,0-5 0 15,0 0 140-15,0 1 24 0,0 3 5 0,0 0 1 16,0 12-39-16,0 0-8 0,0-7-2 0,0 7 0 15,0 0-9-15,0 0-1 0,-9 7-1 0,5 5 0 16,-5 8-34-16,5 7-8 0,-10 8 0 0,-3 4-1 16,-5 8-16-16,4 0-3 0,1 3-1 0,-9 9 0 15,-10-1 0-15,6 5 0 0,12-5 0 0,5 5 0 16,-4-1-15-16,-1-4-2 0,0 9-1 0,1-9 0 16,12 1-20-16,-12-1-9 0,-5-3 8 0,4-4-8 15,5-1 8-15,5-3-8 0,-10 0 0 0,0-8 8 16,5-4-45-1,4-4-10-15,5-4-1 0,-5 1-963 0</inkml:trace>
          <inkml:trace contextRef="#ctx0" brushRef="#br0" timeOffset="133226.5148">5263 15375 864 0,'0'0'76'0,"0"-8"-60"15,5 4-16-15,-1-4 0 0,0 0 59 0,5 4 9 16,-9 4 1-16,0 0 1 0,0 0 38 0,0 0 7 16,0 0 1-16,0 0 1 0,0 0-19 0,0 0-4 15,0 8-1-15,0 8 0 0,0-1-31 0,-4 9-6 0,-1 3-2 0,-3 4 0 16,-1 8-20-16,-4 8-4 0,4 4-1 0,0 7 0 15,-4 5-11-15,0-1-2 0,0 0-1 0,0 9 0 16,4-1-6-16,-4-4-1 16,4 0 0-16,-4-3 0 0,0-5 1 0,-5 1 0 0,5-5 0 0,-5-7 0 15,1-4-9-15,4-8 8 0,-5-4-8 0,5-7 8 16,0-5 0-16,4-3-8 0,0-4 12 0,0-9-4 16,9-3 4-16,0 0 0 0,-4-3 0 0,0-9 0 15,4 0-3-15,0-7 0 0,4-9 0 0,5 1 0 16,0 0-9-16,8-8 0 0,5-4-10 0,4 4 10 15,5-1-12-15,4 9 12 0,-4 0-13 0,0 7 5 16,-5 9 8-16,5 3-10 0,-5 12 10 0,-4 0-10 16,4 3 10-16,-8 9-12 0,4-4 12 0,-5 7-12 15,1 5 12-15,-1-1 0 0,1-3-9 0,-1-1 9 0,5 1 0 0,0-5 0 16,0 1 0-16,5-8 0 0,-1-1 0 16,5-3 0-16,-5-4 0 0,9-4 0 0,-4-3 0 0,4-5 0 15,0-4 8-15,0-3-8 0,4-5 0 0,1-3 0 16,-5 4 8-16,0-9-8 0,5 1 0 0,-10-4 0 15,1 0 0-15,-5 0 8 0,1 0-8 0,-1 0 0 16,-4 4 9-16,-9-1-9 0,5 1 0 0,-10 4 9 16,-3 3-9-16,4 1 0 0,-14 4 9 0,1 3-9 15,-1 4 0-15,-8 8 9 0,-4-3 1 0,-1 10 0 16,-4 1 0-16,-8 8 0 0,-1 4-1 0,0 3 0 16,-4 5 0-16,4 7 0 0,-4 0-9 0,5 8 10 0,3 0-10 15,5 8 10-15,0-4-10 16,9 0 0-16,0-4 0 0,4 0 0 0,9 0 8 0,9-4-8 0,-5 0 0 15,10-4 8-15,-1 0-8 0,4-7 10 0,10-1-10 0,-5-4 10 16,8 1-10-16,1-4 0 0,4-5 0 0,9 1-735 16,4-4-149-16</inkml:trace>
        </inkml:traceGroup>
        <inkml:traceGroup>
          <inkml:annotationXML>
            <emma:emma xmlns:emma="http://www.w3.org/2003/04/emma" version="1.0">
              <emma:interpretation id="{8C81E076-AE94-45B6-92B3-67F3E05BD044}" emma:medium="tactile" emma:mode="ink">
                <msink:context xmlns:msink="http://schemas.microsoft.com/ink/2010/main" type="inkWord" rotatedBoundingBox="10095,16354 15672,16208 15706,17516 10129,17662"/>
              </emma:interpretation>
              <emma:one-of disjunction-type="recognition" id="oneOf44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34952.2875">9694 16030 1440 0,'-4'-20'128'0,"8"8"-103"15,1 1-25-15,4-5 0 0,-9-3 143 0,0-1 23 16,0 5 5-16,0 3 1 0,0-4-65 0,-9 5-13 15,0-5-2-15,0 4-1 0,0 4-53 0,-4 1-10 0,-4-1-3 0,-1 4 0 16,-4 4-25-16,0 4 0 0,-4 8 0 0,0 3 0 16,-5 1-15-16,0 7-1 0,-4 8-1 0,4 1 0 15,-4 3 2-15,5 0 1 0,3 8 0 0,1-4 0 16,8 0 14-16,1 0-11 0,8-4 11 0,0-4-10 16,5-4 10-16,4-3 0 0,0-5 0 0,9-3 0 15,-5-5 0-15,9 1-8 0,0-8 8 0,1-4-8 16,3 0 8-16,1-8-13 0,-1-3 5 0,5-5 8 15,0-7 0-15,0-5 0 0,9-3 0 0,-5-4 0 16,0 4 20-16,1 0 3 0,3-5 0 0,1 5 0 16,-4 0 13-16,-6 8 2 0,1-1 1 0,-8 9 0 15,3 3 9-15,-8 4 1 0,-5 8 1 0,-4 0 0 16,9 8-30-16,-5 4-5 0,1 3-2 0,-5 5 0 16,0 7-13-16,-5 0 9 0,5 5-9 0,-4-1 8 15,0 0-103-15,-1 0-21 0,1 4-4 0,-1 0-992 16</inkml:trace>
          <inkml:trace contextRef="#ctx0" brushRef="#br0" timeOffset="135305.2927">10072 15952 2325 0,'0'0'51'0,"0"0"10"0,0 0 3 0,0 0 2 0,0 0-53 0,0 0-13 0,0 0 0 0,-5 11 0 15,-3 5 48-15,3 3 8 0,-4 5 0 0,5 3 1 16,0 0-40-16,-5 5-8 0,4-1-1 0,5 0-8 16,0 0 0-16,0 0 0 0,0-3 0 0,5-1 0 15,-5-4-86-15,4 1-24 0,1-5-5 0</inkml:trace>
          <inkml:trace contextRef="#ctx0" brushRef="#br0" timeOffset="135386.7229">10374 15647 2131 0,'-17'-11'189'0,"13"3"-151"0,-5 0-30 0,-4 0-8 0,-1 4 42 0,1 1 7 15,0 3 2-15,0 3 0 16,0 1-143-16,0 8-28 0,-1 0-5 0</inkml:trace>
          <inkml:trace contextRef="#ctx0" brushRef="#br0" timeOffset="134231.8503">8273 15823 824 0,'0'0'36'0,"0"0"8"0,0 0-35 0,0 0-9 0,0 0 0 0,-4-4 0 15,-5-4 109-15,0 4 20 0,5 0 4 0,-5 1 1 16,4-5-37-16,1 0-7 0,-5 4-2 0,1-4 0 16,3 4-24-16,1 0-4 0,-5 1-2 0,0 3 0 15,0 0-28-15,1 0-6 0,-6 3 0 0,1 1-1 16,-4 4 6-16,-5 4 2 0,0 0 0 0,0 7 0 0,-9 8-4 0,5 1-1 16,-9 3 0-16,0 8 0 0,0 4-17 0,-5 4-9 15,5-1 10-15,4 1-10 0,1 0 9 0,3-4-9 16,5 0 8-16,5 0-8 0,8-4 12 0,0-4-2 15,1 0-1-15,8-8 0 0,8 0 7 0,1 1 0 16,13-5 1-16,9-3 0 16,-5-5-36-16,14 1-7 0,3-4-2 0,1-5 0 15,5-3-117-15,3-4-24 0</inkml:trace>
          <inkml:trace contextRef="#ctx0" brushRef="#br0" timeOffset="134523.4818">8900 15421 1324 0,'-8'-19'118'0,"8"11"-94"0,-5-8-24 0,5 1 0 16,0-1 66-16,0 1 9 0,0-1 1 0,0 0 1 15,-4 5 14-15,4-1 2 0,-5 0 1 0,5 12 0 16,0 0-22-16,0 0-4 0,-4-4 0 0,4 4-1 15,-9 8-21-15,5 12-4 0,-5-1-1 0,0 9 0 16,1 7-15-16,-1 4-3 0,4 4-1 0,1 7 0 0,0 5 8 0,-1-1 2 16,1 5 0-16,4-1 0 15,-5-3-8-15,5 3-2 0,0 1 0 0,0-4 0 16,0 3-13-16,-4 1-9 0,0-5 12 0,4 5-12 16,-5-5-65-16,1 5-20 0,-5-9-4 15,5-3-987-15</inkml:trace>
          <inkml:trace contextRef="#ctx0" brushRef="#br0" timeOffset="136144.5192">10594 15913 2257 0,'0'0'49'0,"0"0"11"0,0 0 1 0,13 7 3 0,5-3-51 0,-5 4-13 0,0 4 0 0,0 0 0 16,0 3 25-16,0 1 3 0,-4 3 0 0,4 1 0 16,-4-1-6-16,0 1-1 0,4 3 0 0,-9-3 0 15,1-5-9-15,-1 5-1 0,1-9-1 0,-1 5 0 16,0-4-1-16,1-4 0 0,-5-8 0 0,0 0 0 16,0 0 2-16,0 0 0 0,0 0 0 0,0 0 0 15,0 0-2-15,0 0 0 0,-5-8 0 0,1-8 0 0,0 4-9 16,4-7 10-16,0-4-10 0,0-1 10 0,4 1-10 15,0-1 0-15,5 1 0 0,0 0 0 0,0-1 0 0,-1 9 8 16,10-5-8-16,-5 4 0 0,5 1 0 0,-1 3 0 16,5 0 0-16,-4 9 0 0,8-5-8 0,-8 8 8 15,8 8-10-15,-9-1 10 0,1 1-11 0,0 8 11 16,-5 3-12-16,0 1 12 0,0 3 0 0,-4 1 0 16,0-1 0-16,-1-4 0 0,-3 9 0 0,-5-5 17 15,0-3-3-15,4-1-1 0,-4 1 15 0,0-5 4 16,5 5 0-16,-10-5 0 0,5 1-32 0,0-8-13 15,-4 0 1-15,4-8 0 0,0 0 12 0,0 0 8 16,0 0 0-16,0 0-8 0,-5 3 10 0,5-3-10 16,0 0 8-16,0-11-8 0,0 3 9 0,5 0-9 0,-1-7 10 15,5-1-10-15,0-4 9 0,-1 1-9 0,1-8 8 0,9-1-8 16,-5 5 0-16,4-4 0 0,1 3 0 16,0 1 0-16,4-1 0 0,-5 5 0 0,1 7 0 0,-1 1 0 15,1 7 0-15,-1 0 0 0,1 4 0 0,-5 4 0 16,-4 7 0-16,4 1 0 0,0 0 8 0,0 7-8 15,-4 1 8-15,0-1-8 0,4 5 0 0,-4 3 8 16,0 0-8-16,-1 1 0 0,5-1 0 0,-4 0 8 16,0-3-98-1,-5-1-20-15,10 0-4 0</inkml:trace>
          <inkml:trace contextRef="#ctx0" brushRef="#br0" timeOffset="136349.0571">11805 16127 1652 0,'0'0'73'0,"0"0"15"0,0 0-70 0,0 0-18 16,0 0 0-16,0 0 0 0,13 4 8 0,-4 0-8 15,4 4 12-15,0-4-12 0,5 0 34 0,3-1 0 16,-3-3 0-16,8 0 0 0,-4 0 1 0,0 0 0 15,5-7 0-15,-1-1 0 0,-4-4 12 0,0 4 2 16,4-3 1-16,0-1 0 0,-4 0 2 0,0-3 0 16,-4-1 0-16,-1-3 0 0,-3 3-19 0,-1-4-3 0,0 5-1 0,0-5 0 15,-9 1-16-15,1 3-3 0,-5 1-1 0,0 3 0 16,-5 4-9-16,-3 0 12 0,-1 1-12 0,-4 7 12 16,-5 0-4-16,1 0 0 0,-1 3 0 0,0 5 0 15,-8 4-8-15,4 7 0 0,-4 5 9 0,4-1-9 16,0 8 0-16,0-3 0 0,5 3 0 0,-1-4 0 15,5 4 0-15,0 1-8 0,4-9 0 0,4 0 0 16,5 5 8-16,0-5 0 0,5-3 0 0,4 3 0 16,-1-3-140-1,6-5-22-15</inkml:trace>
          <inkml:trace contextRef="#ctx0" brushRef="#br0" timeOffset="136816.8384">12792 16014 1670 0,'-13'-19'74'0,"13"11"15"0,-5 0-71 0,1-4-18 15,-5 4 0-15,5 1 0 0,-5-1 77 0,5-4 12 16,-1 4 3-16,-4 4 0 0,5 1-44 0,4 3-8 16,-9 0-1-16,0 3-1 0,1 1-21 0,-1 0-4 15,0 0-1-15,-4 8 0 0,4 0 0 0,-4 3-1 16,0 5 0-16,0 3 0 0,0 4 8 0,-1 5 1 15,1-1 1-15,0 0 0 0,4 0-9 0,1 0-3 16,3-3 0-16,5-1 0 0,0 0-1 0,0 1 0 16,5-9 0-16,3 1 0 0,1-5 3 0,4-3 0 15,-4 0 0-15,9-5 0 0,-5-3 2 0,0 0 1 16,4-8 0-16,-3 0 0 0,3-3 5 0,-4-9 1 0,0 0 0 16,5-3 0-16,-5-5-4 0,5-3 0 0,-1-4 0 15,1-8 0-15,4 0 0 0,-5-4 0 0,1-4 0 0,4-3 0 16,0-5-1-16,-5-4-1 0,10-3 0 0,-5-8 0 15,-1-4-2-15,6 0 0 0,-5 0 0 0,4 3 0 16,0 9-12-16,1 4 0 0,-1 11 0 0,-4 12 0 16,0 3 0-16,-9 13 0 0,0 3 0 0,0 12 0 15,-13 4 0-15,0 16 0 0,0 7 0 0,-13 16 0 16,-4 12 8-16,-10 8 0 0,-3 7-8 0,-1 8 12 16,-9 8-4-16,5 0 0 0,5 4-8 0,-5-8 12 15,4 3-12-15,5-3 0 0,4-3 0 0,4-5 0 16,5-4-49-16,4-11-7 15,5-1 0-15,4-11-1 0,4-8-190 16,5-4-37-16</inkml:trace>
        </inkml:traceGroup>
        <inkml:traceGroup>
          <inkml:annotationXML>
            <emma:emma xmlns:emma="http://www.w3.org/2003/04/emma" version="1.0">
              <emma:interpretation id="{2A7153A8-CD70-4DC5-BA72-2D9EAF20CE4C}" emma:medium="tactile" emma:mode="ink">
                <msink:context xmlns:msink="http://schemas.microsoft.com/ink/2010/main" type="inkWord" rotatedBoundingBox="16825,16262 21080,16151 21113,17434 16859,17545"/>
              </emma:interpretation>
              <emma:one-of disjunction-type="recognition" id="oneOf45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40656.3203">15271 16061 748 0,'0'0'67'0,"0"0"-54"0,0 0-13 0,13-4 0 0,-13 4 124 0,0 0 21 16,0 0 5-16,0 0 1 0,0 0-10 0,0 0-1 15,0 0-1-15,0 0 0 0,-5 8-56 0,5 3-11 16,-8 1-3-16,3 4 0 0,1-5-24 0,-1 9-5 15,5-1 0-15,0 9-1 0,0-1-14 0,9 0-2 16,-4 1-1-16,-1-1 0 0,5-4-14 0,0 1-8 16,-5-1 10-16,9-7-10 0,-4 3 16 0,0-7-2 15,-1-4-1-15,6 0 0 0,-6-1 8 0,6-7 2 16,-6 0 0-16,6-7 0 0,-6-1 12 0,5 0 2 16,1-8 1-16,-1 1 0 0,0-5 8 0,4-3 2 15,-3-8 0-15,3-1 0 0,-4 1-32 0,5 0-7 16,-1-4-1-16,1 0 0 0,0-4-8 0,3 4 0 15,1-4 9-15,0 0-9 16,-8 0-87-16,7 0-21 0,6 0-5 0,-5 0-635 0,4 8-128 16</inkml:trace>
          <inkml:trace contextRef="#ctx0" brushRef="#br0" timeOffset="140951.0025">16196 15410 1036 0,'0'0'92'16,"0"-12"-73"-16,0 0-19 0,0 1 0 16,0 11 139-16,5-8 24 0,-1-4 5 0,-4 12 0 0,0 0-31 0,0 0-6 15,0 0-2-15,5 8 0 0,-1 4-80 0,5 7-16 16,-5 8-3-16,0 8-1 0,1 4-10 0,-1 8-3 15,1 4 0-15,-1 3 0 0,-4 1 4 0,-4 4 1 16,-1 3 0-16,1 0 0 0,-1-3 8 0,-3-1 2 16,-1-3 0-16,0 0 0 0,-4-9-6 0,0-3-1 15,0-4 0-15,-1-4 0 0,1-3 0 0,0-9-1 16,0-4 0-16,4-3 0 0,0-8 3 0,1-4 1 16,-1-4 0-16,5 0 0 0,4 0 1 0,0-12 0 15,-5-4 0-15,10-3 0 0,-1-1-13 0,5-7-3 16,4-4 0-16,0 0 0 0,5 3-12 0,8-7-13 15,0 4 2-15,9-4 1 0,5 4 10 0,-1 7-8 16,1-3 8-16,-5 12-8 0,0-1 8 0,0 8-12 16,-4 0 12-16,-1 4-12 0,-8 4 12 0,-4 4-10 0,-5 0 10 15,0 4-10-15,-4 4 10 0,-5-1-13 0,-8 1 5 0,0 8 8 16,-9-1 0-16,-1 1 0 0,-8-1 0 0,0 1 0 16,-4-1 0-16,0 1 8 0,-5-1-8 0,-4-3 12 15,4 3-12-15,-4-3 0 0,0-1 0 0,0-3 0 31,4 0-85-31,1-4-23 0,-1-1-4 0,5-3 0 16,-5 0-108-16,9-4-20 0,-18 0-5 0,18 0-567 0</inkml:trace>
          <inkml:trace contextRef="#ctx0" brushRef="#br0" timeOffset="141307.6282">17065 15768 1360 0,'22'-11'60'0,"-9"7"13"0,0-8-58 0,0 4-15 15,-8-3 0-15,8 3 0 0,5-4 69 0,-10 4 11 16,-8 0 3-16,5 5 0 0,-1-5-14 0,-4 8-2 16,0 0-1-16,-13 0 0 0,0 0-27 0,0 8-6 15,13-8-1-15,-9 11 0 0,-17 1-13 0,4 4-3 16,4-1-1-16,1 5 0 0,-5 3-7 0,4-3 0 15,5-1-8-15,0 1 12 0,4-1 1 0,5 1 0 16,-10-1 0-16,10 1 0 0,4-1 7 0,-4 1 2 0,-1-1 0 0,5 1 0 16,0-1 13-16,0 1 2 0,0-1 1 0,-4-3 0 15,-1-1 11-15,-3 1 3 0,8-1 0 16,-5 1 0-16,-4-4 3 0,-4-1 1 0,5 1 0 0,-6 4 0 16,1-5-13-16,0 5-3 0,-4-4 0 0,3-1 0 15,1 1-20-15,4 0-4 0,1-4 0 0,-1 3-1 31,0-7-95-31,5 4-20 0,4-8-3 0,0 0-1100 0</inkml:trace>
          <inkml:trace contextRef="#ctx0" brushRef="#br0" timeOffset="140112.9327">14911 15815 1076 0,'0'0'48'0,"0"0"9"0,9-8-45 0,-5 1-12 0,0-1 0 0,1 4 0 16,-5 4 74-16,4-8 13 0,-4 8 2 0,0 0 1 15,0 0-27-15,0 0-6 0,-4-8-1 0,-5 0 0 16,0 5-1-16,-4 3-1 0,-4 0 0 0,3 0 0 16,-3 0 2-16,-5 0 1 0,4 0 0 0,-4 3 0 15,5 1-13-15,-5 0-4 0,0 4 0 0,0-4 0 16,5 0-7-16,-5 0-1 0,4 0-1 0,5 3 0 16,0-3-31-16,0 8 0 0,-1-8 0 0,6 4 0 0,3 3 0 0,-4 1 0 15,5 0 0-15,0 0 0 16,4 3-25-16,-5-3-5 0,5 3-1 0,-4 1 0 15,0 4 0-15,4-5 0 0,4 5 0 0,0-5 0 16,-4 1-18-16,5-1-4 0,-1 1-1 16,5 0 0-16,0-5 28 0,-1 5 6 0,6 0 0 0,-1 3 1 0,0 1 19 0,0-1 0 15,-4 4-8-15,4 1 8 0,-4-1 13 0,0-3 7 16,-1-1 0-16,-8 5 1 0,0-5 19 0,0 1 4 16,-4-1 1-16,0-3 0 0,-1-1 9 0,-4-3 2 15,1 0 0-15,-6-1 0 0,1-3-18 0,0 0-3 16,-4 0-1-16,-1 0 0 0,0-4-18 0,-3 3-4 15,-1-3-1-15,0 0 0 0,4 0-11 0,-4-4 0 16,0 0 9-16,9 0-9 0,0 0-13 0,4-4-7 0,0 0-2 16,9 4 0-1,-4-8-114-15,8 1-24 0,10-9-4 0,7 4 0 0</inkml:trace>
          <inkml:trace contextRef="#ctx0" brushRef="#br0" timeOffset="142031.9704">17346 16088 2026 0,'0'0'90'0,"0"0"18"0,0 0-86 0,0 0-22 16,0 0 0-16,0 0 0 0,9-8 73 0,-1 4 11 15,6-3 1-15,-1 3 1 0,0-8-35 0,4 0-7 16,10 1-2-16,-1-1 0 0,0-4-42 0,1 5 0 16,12-1-11-16,1-4 3 0,-5-3 8 0,-5-1 0 15,-3 5 0-15,-1-5 8 0,9 1-8 0,-13 3 0 16,-13 1 0-16,-5-1 8 0,9 0-8 0,-13 5 11 15,-4-5-11-15,-5 4 12 0,5 1 13 0,-5-1 3 16,0 4 1-16,-8 4 0 0,-9-4-2 0,4 5-1 0,4 3 0 0,5 3 0 16,-13 1-18-16,8 4-8 0,0 0 8 15,1 0-8-15,-1 3 0 0,1 5 0 0,-1 0 0 0,1-1 0 16,8 5 0-16,0-5 0 0,-4 5 0 0,0-1 0 16,4 1 0-16,0-1 0 0,5 1 8 0,-5-1-8 15,-4 5 13-15,13 3-2 0,0 0-1 0,0 1 0 16,-4-1-10-16,8-8 8 0,5 5-8 0,-5-5 8 15,5 1 0-15,0-5 0 0,-1 5 0 0,6-8 0 16,-1-5-8-16,4 1 12 0,-4 0-12 0,5 0 12 16,4-4-1-16,0-4 0 0,0 0 0 0,0-8 0 15,8 4 1-15,6-4 0 0,-6 0 0 0,1-3 0 0,4-1-3 0,0-4 0 16,13-3 0-16,-8-1 0 16,-5-7-9-16,5-4 0 0,3-4 0 0,1 4 0 0,-4-8 0 15,-1 0 8-15,-4-8-8 0,5 0 8 0,4-4-8 16,-5 1 10-16,-12-5-10 0,3 0 10 0,10 5-10 15,-10-5 0-15,-3 5 0 0,-5-1 8 0,0 4-8 0,-5 8 0 16,1-4 0-16,-5 12 0 0,-4 0 0 0,-1 3 10 16,6 1-10-16,-6 4 10 0,-3-1-10 0,-5 9 0 15,4-1 0-15,-4 4 8 0,5 5-8 0,-5-1 0 16,0 8 0-16,0 0 0 0,0 0-8 0,0 0 8 16,0 0-10-16,0 0 10 0,-5 15 0 0,1 1 0 15,-5 4 0-15,0 3 0 0,0 4 0 0,1 4 0 16,-1 1 0-16,-4 7 0 0,0 4-12 0,-5-4 12 15,9 3-13-15,-4 5 5 0,-4 0 8 0,3 0-8 16,1 3 8-16,4 1-8 0,-8-4 8 0,-1 0 0 16,-4-4 0-16,9 0 0 0,4-4 0 0,-4-4 0 15,0 0 0-15,0-4 0 0,4 0 0 0,9-7 0 0,0-1 0 16,0-4 8 0,0-3-58-16,5-4-11 0,8-4-3 0,-13-8 0 15,0 0-107-15,0 0-21 0,13-4-5 0,4-8-1 0</inkml:trace>
          <inkml:trace contextRef="#ctx0" brushRef="#br0" timeOffset="142269.1513">18048 15445 1209 0,'-13'-8'108'0,"13"8"-87"0,-5-8-21 0,5 8 0 0,-9-4 90 0,9 4 14 15,0 0 2-15,0 0 1 0,0 0-11 0,0 0-3 16,0 0 0-16,5-8 0 0,4 5-17 0,4-1-4 16,0 0-1-16,5 4 0 0,8-4-27 0,0 4-6 15,5-4-1-15,8 0 0 0,10 4-21 0,3-4-5 16,1 0-1-16,4 4 0 16,4-4-116-16,5 0-23 0,0 1-5 0</inkml:trace>
        </inkml:traceGroup>
        <inkml:traceGroup>
          <inkml:annotationXML>
            <emma:emma xmlns:emma="http://www.w3.org/2003/04/emma" version="1.0">
              <emma:interpretation id="{9E96FDD1-4019-4211-80DC-0B8DC04A0CDC}" emma:medium="tactile" emma:mode="ink">
                <msink:context xmlns:msink="http://schemas.microsoft.com/ink/2010/main" type="inkWord" rotatedBoundingBox="22362,15822 23859,15783 23901,17369 22404,17409"/>
              </emma:interpretation>
              <emma:one-of disjunction-type="recognition" id="oneOf46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44604.9435">20882 15772 864 0,'0'0'76'0,"0"0"-60"0,0 0-16 0,0 0 0 0,0 0 183 0,0 0 33 16,0-4 8-16,0 4 0 0,0 0-124 0,0 0-24 15,0 0-6-15,0 0-1 0,0 0-17 0,0 0-4 16,0 0-1-16,0 0 0 0,0 0-35 0,13 0-12 15,0 0 0-15,5 0 9 0,-1-4 1 0,5 4 0 16,5-3 0-16,3 3 0 0,1-4 0 0,9 0 0 16,-1 0 0-16,1 4 0 0,3-4-25 0,1 4-5 15,0-4 0-15</inkml:trace>
          <inkml:trace contextRef="#ctx0" brushRef="#br0" timeOffset="144405.8909">21242 15429 2066 0,'-9'-15'45'0,"5"11"10"0,-1-4 1 0,5 0 3 0,-4 0-47 0,4 0-12 0,4 1 0 0,-4 7 0 16,9-8 9-16,0 0 0 0,4 0 0 0,0-3 0 15,0 3-1-15,5-8 0 0,-1 4 0 0,-4-3 0 16,5-1-8-16,-5-3-9 0,-4-1 9 0,0 1-13 16,0-5 13-16,-1 1 0 0,1-4 0 0,-5-1 0 0,-4 1 0 0,0-4 12 15,0 0-1-15,0 3 0 0,0-3 21 16,0 0 4-16,-4 4 0 0,4-1 1 0,0 1-7 0,-4 8-2 16,4-5 0-16,-5 5 0 0,5 3-28 0,0 0 0 15,-4 5 0-15,4-1 0 0,0 4 0 0,0 8 0 16,0 0 0-16,0 0 0 0,-13 4 0 0,4 0-10 15,0 4 10-15,0 0-12 0,-4 3 12 0,0 1-8 16,0 4 8-16,-5-5-8 0,1 9 8 0,4-5 0 16,-5 5 0-16,5-1 0 0,-5 1 0 0,5 3 0 15,4 5 0-15,1 3 0 0,-1 0 0 0,0 8 0 16,9 0 10-16,-4 4-10 0,-5 8 11 0,9 3-11 16,4 9 12-16,-4-1-12 0,-8-3 32 0,-1 7 0 15,4 0 0-15,-3 0 0 0,3-3-2 0,-8-1-1 0,4-3 0 16,-4-5 0-16,4 1 11 0,-4-4 1 0,0-5 1 15,-4 1 0-15,3-8-31 0,1 0-11 0,4-4 0 0,-4-4 9 16,4-3-21-16,1-1-4 0,-1-4 0 0,5-3-1 31,-5-4-180-31,4-1-36 0</inkml:trace>
          <inkml:trace contextRef="#ctx0" brushRef="#br0" timeOffset="143843.8288">20198 15671 1094 0,'0'0'97'0,"0"0"-77"0,0-8-20 0,-5 0 0 16,5 8 61-16,0-8 9 0,-4 1 2 0,-1 3 0 15,1-4 28-15,4 8 7 0,-9-8 1 0,5 4 0 16,-1 4-28-16,-3-4-4 0,-5 4-2 0,4 0 0 16,-4 4-27-16,-1 4-6 0,1 4-1 0,0 3 0 15,0-3-25-15,0 8-6 0,0 3-1 0,4 4 0 16,-4 1-8-16,0-1 0 0,4 0 0 0,0 0 0 16,5-3-11-16,-5 3 11 0,4-3-8 0,1-1 8 15,-5 0-15-15,5-3 3 0,-1-5 0 0,1-3 0 16,0 0 12-16,4-12 0 0,0 8 0 0,0-8 0 15,4 7 0-15,5-3 0 0,4 0 12 0,0 0-12 16,9-8 16-16,0 4-4 0,0-8-1 0,4 5 0 16,1-5-3-16,8-4-8 0,-5 0 12 0,1 1-4 15,0-5-8-15,4 0 8 0,0 1-8 0,-4-5 8 0,0 1-8 16,-1-1 12-16,-3-3-12 0,-1 0 12 0,-4 3 4 16,-5 1 0-16,-3-5 1 0,-10 5 0 0,0-1 19 15,-4 1 4-15,-4-1 1 0,0 5 0 0,-1-1 7 16,-4 0 0-16,-13 5 1 0,5-1 0 0,-5 4-26 0,-4 0-6 15,-1 4-1-15,1 1 0 0,4 3-16 0,0 3-16 16,0-3 4-16,5 4 0 16,3 0-129-16,1 4-26 0,0 4-5 0</inkml:trace>
        </inkml:traceGroup>
        <inkml:traceGroup>
          <inkml:annotationXML>
            <emma:emma xmlns:emma="http://www.w3.org/2003/04/emma" version="1.0">
              <emma:interpretation id="{449E6537-DE81-47FF-8C10-7E36326BE154}" emma:medium="tactile" emma:mode="ink">
                <msink:context xmlns:msink="http://schemas.microsoft.com/ink/2010/main" type="inkWord" rotatedBoundingBox="25385,15996 26492,15967 26528,17351 25421,17380"/>
              </emma:interpretation>
              <emma:one-of disjunction-type="recognition" id="oneOf47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46584.2603">22931 15039 633 0,'0'0'56'15,"0"0"-44"-15,0 0-12 0,9-8 0 0,-9-3 116 0,4-1 22 16,0 0 4-16,-4 4 1 0,5 1-38 0,-1-1-7 16,1-4-2-16,-5 4 0 0,4 1-3 0,-4 7-1 15,4-8 0-15,-4 8 0 0,0-4-6 0,0 4-2 16,0 0 0-16,0 0 0 0,0 0-33 0,0 0-7 15,0 0-2-15,0 0 0 0,0 0-22 0,0 0-5 16,0 0-1-16,0 0 0 0,0 0-14 0,0 0 8 16,5 4-8-16,3 0 0 0,1 7 0 0,0-3 0 0,0 8 0 0,4-1 0 15,-4 5 0-15,0-1 0 0,4 5 0 0,0 3 0 16,0 4 0-16,-4 4 11 0,0 0-11 16,-1 8 10-16,-3 4 6 0,-5 0 2 0,4 8 0 0,-8-5 0 15,4 9 15-15,-5-5 3 0,-3 5 1 0,-1-1 0 16,0-3-9-16,5-1-1 0,-1 1-1 0,1-4 0 15,4-1-14-15,0 1-4 0,4-4 0 0,1-4 0 16,-1 0-8-16,0-8 8 0,5 0-8 0,0-8 8 16,0 1 0-16,-1-5-8 0,1-7 12 0,0-1-4 15,-9-3 2-15,4 0 0 0,-4-12 0 0,9 7 0 16,-9-7 12-16,0 0 2 0,0 0 1 0,0 0 0 16,0 0-2-16,0 0-1 0,9 0 0 0,-9 0 0 15,0 0-9-15,9-4-1 0,-5-7-1 0,5 3 0 16,-9 0-3-16,4 0 0 0,1-3 0 0,-1-1 0 0,0-4 0 0,5 1 0 15,0-5 0-15,0 5 0 0,0-5 3 16,4-7 0-16,0 0 0 0,4-1 0 0,5-3-2 0,-4 0 0 16,4 0 0-16,0-8 0 0,0 0-9 0,0-4 8 15,4-4-8-15,0-4 8 0,-4 1-8 0,9-9 0 16,-5 4 9-16,5-7-9 0,4 4 0 0,0-1 0 16,5 5 0-16,-5-1 8 0,0 0-8 0,0 9 0 15,4-1 0-15,-3 4 0 0,3 12-8 0,-8-1 8 16,-1 5-8-16,-8 4 8 0,0 3-18 0,-9 5 2 15,1-1 0-15,-10 4 0 16,0 1-80-16,-8 3-16 0,4 0-4 0,-9 4-714 0,9 4-143 16</inkml:trace>
        </inkml:traceGroup>
        <inkml:traceGroup>
          <inkml:annotationXML>
            <emma:emma xmlns:emma="http://www.w3.org/2003/04/emma" version="1.0">
              <emma:interpretation id="{EC16CF1F-3F66-4BE5-9237-09C3825F5448}" emma:medium="tactile" emma:mode="ink">
                <msink:context xmlns:msink="http://schemas.microsoft.com/ink/2010/main" type="inkWord" rotatedBoundingBox="27388,16864 27418,16863 27420,16965 27390,16966"/>
              </emma:interpretation>
              <emma:one-of disjunction-type="recognition" id="oneOf48">
                <emma:interpretation id="interp56" emma:lang="" emma:confidence="0">
                  <emma:literal>.</emma:literal>
                </emma:interpretation>
                <emma:interpretation id="interp57" emma:lang="" emma:confidence="0">
                  <emma:literal>+</emma:literal>
                </emma:interpretation>
                <emma:interpretation id="interp58" emma:lang="" emma:confidence="0">
                  <emma:literal>&amp;</emma:literal>
                </emma:interpretation>
                <emma:interpretation id="interp59" emma:lang="" emma:confidence="0">
                  <emma:literal>t</emma:literal>
                </emma:interpretation>
                <emma:interpretation id="interp60" emma:lang="" emma:confidence="0">
                  <emma:literal>h</emma:literal>
                </emma:interpretation>
              </emma:one-of>
            </emma:emma>
          </inkml:annotationXML>
          <inkml:trace contextRef="#ctx0" brushRef="#br0" timeOffset="147401.1814">24931 15803 1299 0,'0'0'57'0,"0"0"13"0,0 0-56 0,0 0-14 16,0 0 0-16,5 12 0 0,-5 0 89 16,4-4 15-16,1-1 4 0,-5 1 0 0,0-8-24 0,4 12-5 15,0 0-1-15,1-5 0 0,-5 5-30 0,0-4-7 16,0-8-1-16,0 0 0 0,0 0-8 0,0 0-3 16,0 0 0-16,0 0 0 0,0 0-9 0,0 0-1 15,-9 4-1-15,9-4 0 0,0 0-5 0,0 0-1 16,0 0 0-16,0 0 0 0,-4 0 11 0,4 0 1 15,0 0 1-15,-5-12 0 0,1 4 6 0,4 1 1 16,4-5 0-16,1 4 0 0,-5 8 0 0,4-8 0 16,0 0 0-16,-4 8 0 0,9-3-19 0,-9 3-3 15,0 0-1-15,0 0 0 0,0 0-9 0,0 0 0 0,0 0 0 16,0 0 0-16,0 0-17 0,0 0-6 0,0 0-1 0,-4 7 0 31,4 5-199-31,-5 0-40 0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88BAB5-53B5-4F54-987C-372778C18A41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2:53.1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98B39D8-5858-4C37-93F7-A8FDCA222B4C}" emma:medium="tactile" emma:mode="ink">
          <msink:context xmlns:msink="http://schemas.microsoft.com/ink/2010/main" type="inkDrawing" rotatedBoundingBox="26299,1130 26310,1124 26316,1138 26305,1143" shapeName="Other"/>
        </emma:interpretation>
      </emma:emma>
    </inkml:annotationXML>
    <inkml:trace contextRef="#ctx0" brushRef="#br0">22798-503 345 0,'0'0'31'16,"0"0"-31"-16,0 0 0 0,0 0 0 16,0 0 15-16,0 0-3 0,0 0-1 0,11-5 0 0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47:02.66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99E1B2B-1F7A-4611-A203-5799374A8543}" emma:medium="tactile" emma:mode="ink">
          <msink:context xmlns:msink="http://schemas.microsoft.com/ink/2010/main" type="writingRegion" rotatedBoundingBox="1932,970 33309,-336 33808,11648 2431,12955"/>
        </emma:interpretation>
      </emma:emma>
    </inkml:annotationXML>
    <inkml:traceGroup>
      <inkml:annotationXML>
        <emma:emma xmlns:emma="http://www.w3.org/2003/04/emma" version="1.0">
          <emma:interpretation id="{FD1CE389-3676-47A9-ADAB-1F3C0A3AF24D}" emma:medium="tactile" emma:mode="ink">
            <msink:context xmlns:msink="http://schemas.microsoft.com/ink/2010/main" type="paragraph" rotatedBoundingBox="1932,970 33309,-336 33671,8367 2294,96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5A0E7C-2794-44E0-BA6D-585B460E432D}" emma:medium="tactile" emma:mode="ink">
              <msink:context xmlns:msink="http://schemas.microsoft.com/ink/2010/main" type="inkBullet" rotatedBoundingBox="1936,998 3390,973 3409,2062 1954,2087"/>
            </emma:interpretation>
          </emma:emma>
        </inkml:annotationXML>
        <inkml:trace contextRef="#ctx0" brushRef="#br0">0 135 460 0,'0'0'41'0,"0"0"-33"0,0 0-8 0,0 0 0 15,0 0 120-15,0 0 21 0,0 0 5 0,0 0 1 16,0 0-45-16,0 0-9 0,0 0-1 0,0 0-1 0,0 0-34 16,0 0-6-16,0 0-2 0,0 0 0 0,0 0-1 0,0 0 0 15,0 0 0-15,0 0 0 0,0 0-8 0,0 0-1 16,0 0-1-16,0 0 0 0,9 8-14 15,-5 0-4-15,-4-8 0 0,13 12 0 0,-4-12-11 0,0 3-9 16,4 1 12-16,-4-4-12 0,4 0 8 0,0 0-8 16,5 4 0-16,-5-4 0 0,4 0 31 0,-4-4 2 15,5 4 1-15,0 0 0 0,8 0-15 0,-4 0-3 16,4-4-1-16,5 4 0 0,0-3 1 0,-1 3 0 16,-3 0 0-16,3-8 0 0,1 4 3 0,0 0 1 15,-1-4 0-15,5 4 0 0,1 0-8 0,-1-3 0 16,4-1-1-16,1 0 0 0,-1 4-11 0,1-4 0 15,4 8 0-15,-9-11 0 0,4 3 0 0,-8 8 0 16,0-12 0-16,-1 8 0 0,1 0 0 0,-5-7 0 16,5 3 0-16,-9 0 8 0,4 4-8 0,1 0 12 15,-10 0-12-15,5 4 12 0,0-8-12 0,-4 5 0 0,-1-1 0 16,-4 4 0-16,-4-4-24 0,4 4 2 0,-13 0 1 16,0 0 0-1,0 0-144-15,0 0-29 0,0 0-6 0</inkml:trace>
        <inkml:trace contextRef="#ctx0" brushRef="#br0" timeOffset="527.3047">776 174 518 0,'0'0'46'0,"0"0"-37"0,0 0-9 0,0 0 0 15,0 0 64-15,0 0 12 0,0 0 1 0,-8-4 1 16,-1 4 8-16,9 0 2 0,0 0 0 0,0 0 0 16,0 0-4-16,0 0-1 0,0 0 0 0,0 0 0 15,0 0-15-15,0 0-4 0,0 0 0 0,0 0 0 16,0 0-12-16,0 0-4 0,0 0 0 0,4 12 0 15,-4-4-8-15,-4 7-1 0,-1 5-1 0,-3 3 0 16,-1 1 0-16,-4 11 0 0,0 4 0 0,-1 0 0 16,-7 4 10-16,7 3 3 0,-8 9 0 0,5-8 0 15,-1 11-14-15,5-15-2 0,-4 8-1 0,-1-8 0 16,9-4-7-16,-4 0-2 0,4-4 0 0,-4-8 0 0,4 4-25 16,1-7 0-16,-6 3 0 0,6-3 0 15,-5-1-35-15,4-7-5 0,4-1-2 0,-3 1 0 16,-1-8-87-16,9-1-18 0,0-7-3 0</inkml:trace>
        <inkml:trace contextRef="#ctx0" brushRef="#br0" timeOffset="1191.2033">1298 498 172 0,'0'0'16'15,"0"0"-16"-15,0 0 0 0,0 0 0 16,0 0 184-16,0 0 35 0,5-8 6 0,-5-4 2 16,0 12-89-16,0 0-18 0,4-7-3 0,1-1-1 0,-5 0-24 0,0 8-4 15,0 0-2-15,8-12 0 0,-3 4-21 0,-5 8-4 16,0 0-1-16,0 0 0 0,4-7-25 0,-4 7-6 15,0 0-1-15,0 0 0 0,0 0-15 0,0 0-3 16,0 0-1-16,-13 0 0 0,0 4-1 0,4 3-8 16,5 5 12-16,-5-4-4 0,-9 4 8 0,10 7 2 15,-6 1 0-15,1 3 0 0,0 4 6 0,4 8 0 16,-4-3 1-16,0 3 0 0,4-4-17 0,0 4-8 16,1 0 8-16,3 0-8 0,1-11 9 0,4 3-9 15,0-4 10-15,4 8-10 0,-4-11 0 0,9-1 0 16,0-3 0-16,4 0 0 0,-4-5 8 0,8 1-8 15,-3-8 0-15,3-4 0 0,-4 0 8 0,0-4-8 16,5-4 0-16,-1 0 9 0,1-7-9 0,0 3 0 16,-1 0 9-16,1-7-9 0,-1-1 11 0,-4-7-3 15,5 0 0-15,-5 3 0 0,-4-3 10 0,4 8 2 0,-4-13 0 16,-5 9 0-16,-8 0 6 0,4 3 2 0,-5 1 0 16,-3-1 0-16,-1 5-13 0,-4 3-3 0,4 0 0 15,0 4 0-15,0-7-4 0,1 11-8 0,-6 0 11 0,6 0-11 16,3 0 0-16,-8 4 0 0,4-4 0 0,-4 8 0 15,4-4-17-15,1 0-4 0,-6 0-1 0,6 0 0 16,-14 4-143 0,9 0-29-16,4-4-6 0</inkml:trace>
      </inkml:traceGroup>
      <inkml:traceGroup>
        <inkml:annotationXML>
          <emma:emma xmlns:emma="http://www.w3.org/2003/04/emma" version="1.0">
            <emma:interpretation id="{DCC9358C-1650-4AC6-992A-F141FC319BC4}" emma:medium="tactile" emma:mode="ink">
              <msink:context xmlns:msink="http://schemas.microsoft.com/ink/2010/main" type="line" rotatedBoundingBox="5025,530 30703,91 30727,1496 5049,1935"/>
            </emma:interpretation>
          </emma:emma>
        </inkml:annotationXML>
        <inkml:traceGroup>
          <inkml:annotationXML>
            <emma:emma xmlns:emma="http://www.w3.org/2003/04/emma" version="1.0">
              <emma:interpretation id="{5899CFCC-9572-442F-BC6B-0CA56F7273A3}" emma:medium="tactile" emma:mode="ink">
                <msink:context xmlns:msink="http://schemas.microsoft.com/ink/2010/main" type="inkWord" rotatedBoundingBox="5031,867 7950,817 7967,1820 5048,18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5966.4305">3106 354 288 0,'4'-8'25'0,"5"-4"-25"0,-4-4 0 0,-1 5 0 16,0-13 137-16,1 9 23 0,-1-5 4 0,1 5 0 15,-5-5-102-15,4 8-21 0,0-3-4 0,-4-1-1 16,5 1 14-16,-5 3 2 0,4 4 1 0,0-3 0 16,5-5 7-16,-4 4 0 0,3 1 1 0,1-5 0 15,0 4-21-15,4-7-5 0,0-1-1 0,0 5 0 16,1-1-5-16,8 0-1 0,4 1 0 0,-4-1 0 15,-5 8-8-15,5-7-3 0,13 11 0 0,-4-8 0 16,-18 4 4-16,5 8 1 0,8-7 0 0,5 3 0 16,-5 4-9-16,-4 0-1 0,-9 4-1 0,5 3 0 15,8-7-11-15,-13 8 0 0,-13 4 0 0,0 7 8 16,5-11 0-16,-5 12-8 0,-5-1 12 0,-8 1-4 16,-9 3 12-16,5 1 1 0,8-1 1 0,-13 4 0 0,-4-3 9 15,4-1 1-15,9 0 1 0,-5 1 0 16,0-9-10-16,-4 5-3 0,-4-5 0 0,9 1 0 0,8-4-5 15,-4-1-2-15,-9 1 0 0,4 4 0 0,1-8-13 0,-1 3 0 16,-4-3 0-16,0 4 0 16,-4-8-46-16,4 3-12 0,0 1-2 0,0 0-1 15,-4 4-70-15,8-4-13 0,1-1-4 0</inkml:trace>
          <inkml:trace contextRef="#ctx0" brushRef="#br0" timeOffset="15551.652">3242 252 460 0,'0'0'20'0,"0"0"5"0,0 0-25 0,0 0 0 16,0 0 0-16,0 0 0 0,0-8 155 0,0 8 25 15,9-4 6-15,0-3 1 0,-9-1-103 0,8 4-20 16,-3-8-4-16,4 4 0 0,4 1-22 0,-5-1-4 16,-8 8-1-16,9-4 0 0,0-4-23 0,-9 8-10 15,0 0 8-15,0 0-8 0,0 0 8 0,0 0-8 16,0 0 8-16,0 0-8 0,-4-4 0 0,4 4 0 15,0 0 0-15,0 0 0 0,-9-7 13 0,9 7-2 16,0 0-1-16,0 0 0 0,0 0 8 0,0-12 2 16,0 4 0-16,0 8 0 0,13-4-10 0,-13 4-2 0,0-8 0 0,0 8 0 15,0 0 8-15,9-4 2 0,-9 4 0 0,0 0 0 16,0 0-1-16,0 0 0 0,0 0 0 0,0 0 0 16,0 0-6-16,0 0-2 0,0 0 0 0,0 0 0 15,-9 4-1-15,9-4 0 0,0 0 0 0,0 12 0 16,0 8 4-16,-4-9 1 0,-1 5 0 0,1 3 0 15,4 5 11-15,0 3 3 0,-9 0 0 0,5 4 0 16,-1 5-7-16,1 3-2 0,0-4 0 0,-5 8 0 16,0-4-9-16,0 0-1 0,0 7-8 0,5-7 12 15,-9-7 0-15,4-1 0 0,0 0 0 0,5 0 0 16,0-11 3-16,-5-1 0 0,4 1 0 0,-3-5 0 16,8 1-15-16,-5-4 0 0,-4-5 0 0,5 1 0 0,4-8 0 15,0 8 0-15,0-8 0 0,-4 8 9 0,4-8-9 16,0 0 0-16,0 0 0 0,0 0 0 15,-5-8-21-15,5 8-7 0,0-8 0 0,0-4-902 16</inkml:trace>
          <inkml:trace contextRef="#ctx0" brushRef="#br0" timeOffset="16611.8728">3760 307 230 0,'0'0'20'0,"0"0"-20"0,9 0 0 0,-9 0 0 0,-9-12 144 0,9 4 24 16,4 0 4-16,5 1 2 0,-5-1-41 0,1 4-8 16,-5 4-1-16,13-4-1 0,0-4 11 0,-4 8 2 15,-9 0 1-15,0 0 0 0,9-4-63 0,-9 4-13 16,0 0-2-16,0 0-1 0,0 0-22 0,0 0-5 16,4 12-1-16,-8 0 0 0,-5 3-10 0,4-3-3 15,5 8 0-15,0-1 0 0,-4 1-17 0,0-1 0 16,8 8 0-16,-4-3 0 0,9 3 0 0,-9-7 0 15,-5 3 0-15,10 0 0 0,4-3 0 0,-5-1 0 16,-4 1 0-16,0-1 0 0,4 1 22 0,-4-8 1 16,0 3 0-16,-4 1 0 0,-5-1-13 0,5-7-2 15,4 4-8-15,-9-4 12 0,0-1 0 0,0 1-1 16,9-8 0-16,0 0 0 0,-8 4 1 0,8-4 1 16,-5 8 0-16,5-8 0 0,0 0 1 0,0 0 0 0,0 0 0 0,0 0 0 15,5-12-2-15,-1 4-1 0,-8 1 0 16,4-5 0-16,0-4-3 0,4 1-8 0,0-5 12 0,-4 1-4 15,5-1-8-15,4 1 0 0,4-9 9 0,-4 5-9 16,4-4 8-16,-4 3-8 0,8-3 10 0,1 4-10 16,4-1 0-16,-5 5 0 0,1-9 0 0,4 5 0 15,13 4 0-15,-13-5 0 0,-9 1-11 0,4-1 11 16,10 5-112-16,-10-1-14 0,1 1-3 0,-5 3-529 16,-4-3-106-16</inkml:trace>
          <inkml:trace contextRef="#ctx0" brushRef="#br0" timeOffset="17143.8498">4475 287 691 0,'9'-4'61'0,"-9"4"-49"0,0 0-12 0,0 0 0 16,0 0 183-16,0-7 33 0,0 7 8 0,-5-8 0 15,-4-4-88-15,9 12-17 0,9-8-4 0,-4 0-1 16,-5 8-43-16,0 0-9 0,0 0-2 0,4-7 0 15,-4 7-34-15,0 0-7 0,0 0-2 0,0 0 0 16,0 0-17-16,0 0 0 0,-13 15 0 0,4-3-9 16,0 4 9-16,-4 7 0 0,-4 4 0 0,-1-3 0 15,1 11 0-15,3-8-8 0,10 4 8 0,-9 4 0 16,-5-3 0-16,9-5 0 0,9 0 0 0,0 4 0 16,0-11 0-16,0 3 0 0,5 1 0 0,4-9 0 15,8 1 0-15,1-4 0 0,-14-1 0 0,9-7 0 16,9 4 0-16,-4-8 0 0,-5-8 0 0,0 4 0 0,5-4 0 15,-5-3 8-15,4-1-8 0,-3 0 0 0,-6-7 0 16,1 3 0-16,4-3 0 0,0-5 0 0,-8-3 0 0,-1 0 0 16,1 3-9-16,-1-3 9 0,5 0 0 0,-9-1 0 15,-5 5 0-15,5 4 0 0,5 3 24 0,-5 4-1 16,-9-3 0-16,5 3 0 0,4 12-23 0,-9-4-10 16,-4 0 1-16,-1 4 0 0,-3 4-11 0,4 8-1 15,4-8-1-15,-9 3 0 16,-12 9-130-16,8-4-27 0</inkml:trace>
          <inkml:trace contextRef="#ctx0" brushRef="#br0" timeOffset="17629.7889">4892 260 1443 0,'0'0'64'0,"-9"-4"13"0,0 0-61 15,9 4-16-15,9-4 0 0,-9 4 0 0,0-8 88 0,0 8 14 16,17-7 3-16,-3 3 1 0,-14 4-50 0,0 0-9 15,0 0-3-15,8 0 0 0,10 0-25 0,-9 11-6 16,-9-11-1-16,8 8 0 0,6 8-12 0,-6 3 0 16,-3 5 0-16,-5-1-10 0,4 4 28 0,5 5 6 15,0-1 0-15,0 0 1 0,-1 0-10 0,1 4-3 16,9-3 0-16,-1-1 0 0,-4-4-4 0,0 0 0 16,1-7-8-16,-1-1 12 0,0-3 3 0,0-4 0 15,-4-5 0-15,0 1 0 0,-9-8 17 0,8 4 4 16,-8-4 1-16,9-8 0 0,-4 1 10 0,-1-5 1 15,-4-4 1-15,0 1 0 0,-4-9 8 0,4 1 2 16,-5-8 0-16,5-1 0 0,0 1-38 0,0 0-7 16,0 0-2-16,5 0 0 0,-1 3-12 0,5-3 9 15,-5 8-9-15,5-8 8 0,4 7-8 0,0 1 0 16,-4 3 0-16,4-3-11 0,-4 7-2 0,4-3-1 16,0 3 0-16,0 5 0 15,1-9-132-15,-1 4-26 0,4 5-6 0</inkml:trace>
          <inkml:trace contextRef="#ctx0" brushRef="#br0" timeOffset="18083.7172">5686 580 403 0,'0'0'36'0,"0"0"-36"16,17 0 0-16,1 0 0 0,-5-4 280 0,0 4 48 15,5-4 11-15,-1-4 1 0,-4-4-195 0,5 1-39 16,0-1-8-16,-5-7-2 0,0-1-44 0,4 1-10 16,-3 3-2-16,8 0 0 0,-9-7-28 0,4 0-12 15,-8 3 8-15,9 1-8 0,-5-1 0 0,-5 1 0 16,1-1 0-16,0 1 0 0,0 3 0 0,-5 0-12 15,-4 5 4-15,0-1 8 0,-4-8 0 0,-1 9 0 16,-3 3 0-16,-1-4 0 0,0 5 0 0,-4-1 0 16,-5 0 0-16,5 4 0 0,-4 0 0 0,-1 0 0 15,-4 4 0-15,9 0 0 0,-5 4 0 0,1 4 0 16,4-4 0-16,0 8 0 0,-1-1 32 0,1 5 4 16,0-1 0-16,4 5 1 0,-4 3-9 0,4 5-1 0,-4 3-1 0,4 0 0 15,5 0 18-15,-5 0 4 0,9 8 1 16,0-4 0-16,-4 1-20 0,8-1-4 0,1 0-1 15,3 0 0-15,1-4 7 0,4-4 1 0,1 1 0 0,3-5 0 16,5 0-32-16,0-3 0 0,0-8 0 0,0-1 0 16,9-3-133-16,-1-16-33 15,5-3-6-15,0-1-2 0</inkml:trace>
        </inkml:traceGroup>
        <inkml:traceGroup>
          <inkml:annotationXML>
            <emma:emma xmlns:emma="http://www.w3.org/2003/04/emma" version="1.0">
              <emma:interpretation id="{1B63CE32-59BF-4381-BBEA-71E17E832223}" emma:medium="tactile" emma:mode="ink">
                <msink:context xmlns:msink="http://schemas.microsoft.com/ink/2010/main" type="inkWord" rotatedBoundingBox="9069,698 12187,645 12206,1812 9089,186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9880.2589">7884-29 230 0,'0'0'10'0,"0"0"2"0,0-11-12 0,4 3 0 0,-4 0 0 0,0 0 0 16,0 4 215-16,0 4 40 0,0 0 8 0,0-15 1 15,-4 11-137-15,4 4-28 0,0-16-6 0,0 16-1 0,0 0-18 0,0 0-4 16,0 0-1-16,0 0 0 16,0 0-31-16,0 0-6 0,0 0-2 0,0 0 0 15,-5 16-14-15,1-8-4 0,0 11 0 0,-1 5 0 0,-4 7 3 16,5 0 0-16,-5 8 0 0,1 4 0 0,-1 0-7 16,-4 7 0-16,-1-3-8 0,1 4 12 0,-4 0 0 0,4-5-1 15,-5 1 0-15,5 0 0 0,0-4 6 0,-5 0 2 16,5-4 0-16,4-8 0 0,-4 0-3 0,4 0-1 15,0-7 0-15,5-5 0 0,0-3-15 0,-1-4 11 16,5-1-11-16,-4-3 10 0,4-8 10 0,0 0 3 16,0 0 0-16,0 0 0 0,-4-8-23 0,4-3 0 15,4-5 0-15,0-3 0 0,1-1 14 0,-1-11-2 16,5-4 0-16,0 0 0 0,-1-4 1 0,6-8 0 16,-6 0 0-16,1 0 0 0,9 0-13 0,-5-3 0 15,0 3 8-15,0 4-8 0,0 8 0 0,-4-4-8 16,0 0 8-16,-5 12-13 0,1-4 13 0,-1 7-11 0,0 1 11 0,-4 3-10 15,0 5 10-15,5-1 0 0,-5 4 0 16,4 8 0-16,-4-11 0 0,0 11-10 0,5-12 10 0,-5 12 0 16,0 4-16-16,8-11 3 0,-8 3 1 0,5-4 0 15,4 4 3-15,-9 8 1 0,8 0 0 0,-8 0 0 16,0 0 8-16,9-7 0 0,0 7-9 0,-9 0 9 16,9 0 0-16,-1 7 0 0,1 5 0 0,-4 0 0 15,-1 7 0-15,0 1 13 0,1-1-3 0,-1 13-1 16,1-1-9-16,-1-4 0 0,0 4 9 0,1 4-9 15,-1 0 0-15,5 4 9 0,0-4-9 0,-1 4 0 16,6 0 8-16,-6 0-8 0,5 0 0 0,1-3 0 16,3 3 8-16,1-16-8 0,4 4 0 0,-5-3 0 15,5-1 0-15,-9-3 10 0,0-5-10 0,-4-3 8 0,4-4 1 16,-4-4 0-16,0 3 0 0,0-7 0 0,0 0 27 0,-9 0 6 16,0 0 1-16,0 0 0 0,4-7-26 0,5-5-5 15,-5 0 0-15,0 4-1 0,5-7 6 0,0-1 2 16,-5-3 0-16,1-5 0 0,4 1 10 0,4-1 3 15,0 1 0-15,-4-12 0 0,4 4-17 0,0-4-3 16,5 0-1-16,-1-1 0 0,1 1-11 0,4 0 0 16,-1-4 0-16,1 0 0 0,0 4 0 0,0-12 0 15,5 5 0-15,-5 6 0 16,-1-3-20-16,1 0-7 0,0 8-1 0,0 0 0 16,-4 0-22-16,4 7-5 0,-9-3-1 0,5 8 0 15,-5 3-153-15,4 0-31 0</inkml:trace>
          <inkml:trace contextRef="#ctx0" brushRef="#br0" timeOffset="20650.536">8796 354 288 0,'0'0'12'0,"0"0"4"0,5-8-16 0,-1-4 0 0,1 4 0 0,-1-3 0 16,5 3 208-16,-5-4 40 0,0 0 7 0,1 1 1 15,-1-5-164-15,1 0-34 0,-1-3-6 0,0-1-2 16,-4 1-38-16,5-8-12 0,-5 3 8 0,4-3-8 0,-4 0 8 16,0 7-8-16,0-7 9 0,5 7-9 0,-1-3 38 15,5 0 2-15,-5-1 0 0,5 5 0 0,-5 11-15 0,5-12-2 16,9 1-1-16,-1-1 0 0,5 5 15 0,4 3 3 16,1-7 1-16,3-1 0 15,1 5-16-15,0-1-3 0,0 0-1 0,-1 5 0 0,1-5-3 0,0 4-1 16,-5 5 0-16,5 3 0 0,-9 0-1 0,4 0 0 15,-4 4 0-15,-5 4 0 0,1 0 6 0,0 0 1 16,-5 7 0-16,0 1 0 0,0 4-9 0,0-1-2 16,-4 5 0-16,-5-1 0 0,1 1 6 0,-5-1 1 15,-9 1 0-15,5 7 0 0,-10 0-3 0,1 4-1 16,-9-3 0-16,0-1 0 0,0 4-4 0,-8-7-1 16,-1-5 0-16,0 5 0 0,1-1-2 0,-1-4 0 15,-4 1 0-15,8-4 0 16,-3 3-57-16,3 0-12 0,1-11-3 0,4 4-579 0,5-4-116 0</inkml:trace>
          <inkml:trace contextRef="#ctx0" brushRef="#br0" timeOffset="20304.7261">9016-118 864 0,'4'-20'38'0,"0"9"8"0,-4-1-37 0,0 0-9 15,5 0 0-15,-5 5 0 0,-5-5 121 0,1 4 23 16,4 8 4-16,-4-8 0 0,4 8-33 0,0 0-7 15,-9 8-2-15,0-8 0 0,9 0-45 0,-9 20-9 16,1-9-1-16,3 9-1 0,1 3-10 0,-5 8-1 16,5-3-1-16,-1 7 0 0,5 4-14 0,-4 4-2 15,0-4-1-15,-1 4 0 0,-4 3 3 0,9 9 1 16,-4-12 0-16,0 8 0 0,-1-9 3 0,1 1 0 16,4 0 0-16,-5 4 0 0,1-8-6 0,4-4-1 0,-4 0 0 0,-1 0 0 0,1-7-7 0,-1-5-2 15,1-3 0-15,0-1 0 0,-1-3-4 0,5-9-8 31,0-7 11-31,0 0-11 0,0 0 0 0,0 0-9 16,-13-3-1-16,0-1 0 0,4-12-162 0,-4 0-32 0,4-3-6 0</inkml:trace>
          <inkml:trace contextRef="#ctx0" brushRef="#br0" timeOffset="21050.9445">9687 221 1839 0,'-18'8'40'0,"10"-4"9"0,-1-4 2 0,0 0 1 0,5 0-42 0,-1 7-10 16,-3-7 0-16,8 0 0 0,0 0 71 0,0 0 12 16,0 0 2-16,0 0 1 0,13-11-39 0,0 3-8 15,4 0-2-15,5 0 0 0,-4 4-26 0,4-7-11 16,0 3 8-16,0-4-8 0,0 8 8 0,4 1-8 16,-4-5 0-16,4 4 8 0,5 0-8 0,-5 4 0 15,5-4 0-15,0 0 0 0,4 4-17 0,0 0 1 16,0 0 0-16,0 0 0 15,0 0-20-15,0 0-3 0,-4 0-1 0,-5-4-916 0</inkml:trace>
          <inkml:trace contextRef="#ctx0" brushRef="#br0" timeOffset="-1.66233E8">7156 872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FDC0452E-67AF-471E-84D4-158744ADDB50}" emma:medium="tactile" emma:mode="ink">
                <msink:context xmlns:msink="http://schemas.microsoft.com/ink/2010/main" type="inkWord" rotatedBoundingBox="12835,397 18285,304 18305,1479 12855,157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4376.2301">13785-29 806 0,'0'0'72'0,"0"0"-58"0,0 0-14 0,0 0 0 0,0 0 75 0,0 0 12 16,4-11 2-16,-4 11 1 0,0 0-9 0,9-8-1 16,-9 8-1-16,4 0 0 0,-4 0-11 0,0 0-1 15,13-12-1-15,-13 12 0 0,0 0-2 0,0 0 0 16,5 12 0-16,-1-4 0 0,1 3-12 0,-10 9-4 15,1 7 0-15,4-3 0 0,-5 3-24 0,1 4-4 16,0 4-2-16,-1 0 0 0,1-4-5 0,-1 8-1 16,1-7 0-16,4 3 0 0,0-4-12 0,0 0 8 15,0 0-8-15,0-3 0 0,4 3 22 0,1-12-2 16,-5-3 0-16,0 0 0 0,4 3-20 0,-4-11 9 16,0-8-9-16,0 0 0 0,5 8 28 0,-5-8 0 15,0 0-1-15,0 0 0 0,0 0 8 0,0 0 1 16,4-16 1-16,-4 4 0 0,0-3-23 0,0 3-5 15,0-7-1-15,-4-1 0 0,4-7-8 0,-5 7 0 0,5 1 0 16,5-1 0-16,-5 1 0 0,4-9 0 0,0 5 0 16,5 4 0-16,0-1 0 0,0-3 0 0,-1 3 0 0,6 1 0 15,-6-1 0-15,1 1 0 0,0 3 0 0,4 1 0 16,-4-5 0-16,4 4-11 0,0 5 3 0,0-9 0 16,1 9 8-16,-1-5-12 0,0 4 12 0,4-3-12 15,-3-1 4-15,3 4 0 0,1 1 0 0,-5 3 0 16,0 4-4-16,0-8 0 0,0 8 0 0,-4 0 0 15,4 4 4-15,-13 0 0 0,0 0 0 0,0 12 0 16,0-4 8-16,0 11 0 0,-9-7-9 0,1 8 9 0,-10-1 0 16,1 5 0-16,-10-1 0 0,10 4 0 0,-10-7 0 0,5 3 12 15,1 1-4-15,-1-5 0 0,0 0 1 0,9 1 0 16,-5-1 0-16,5-11 0 0,0 4-9 0,4 0-12 16,0-5 2-16,5-3-702 15,4-4-140-15</inkml:trace>
          <inkml:trace contextRef="#ctx0" brushRef="#br0" timeOffset="24738.4712">14504-493 1335 0,'0'0'59'0,"0"0"13"0,0 0-58 0,0 0-14 0,9-7 0 0,-9 7 0 16,4 0 104-16,-4 0 19 0,0 0 3 0,0 0 1 15,14 0-31-15,-10 7-7 0,0 5-1 0,1 8 0 16,-5-5-38-16,0 5-8 0,0 11-2 0,0-4 0 15,-5 8-4-15,5 0-2 0,-4 4 0 0,0 8 0 16,-1-4 4-16,-4 4 1 0,1 0 0 0,-1-1 0 16,0 1-28-16,-4-8-11 0,4 4 8 0,0-4-8 0,1-4 0 15,-1 0 0-15,-4-4 0 0,8-7-11 16,1-5-173-16,4 5-34 0,0-1-7 16,0-23-2-16</inkml:trace>
          <inkml:trace contextRef="#ctx0" brushRef="#br0" timeOffset="25113.5304">14592 311 1756 0,'0'0'39'0,"0"0"8"0,0 0 1 0,0 0 1 0,0 0-39 0,13-4-10 16,0 4 0-16,-4 0 0 0,9-12 45 0,-5 8 7 15,4-4 2-15,1 1 0 0,-1-5-26 0,5 4-6 0,-4-8-1 0,4 5 0 16,0 3-21-16,-5-12 0 0,1 5 0 15,-1-1 0-15,1-3 11 0,-5 3-3 0,0 1 0 0,-8-1 0 16,3 0 8-16,-3 5 2 0,4-9 0 0,-5 1 0 16,0 3-6-16,-4 1-2 0,0 3 0 0,9 0 0 15,-4 0-10-15,-5 1 0 0,-5 3 0 0,5-4-11 16,0 4 11-16,5-3 8 0,-5 11-8 0,0 0 11 16,0 0 3-16,0 0 1 0,0 0 0 0,-9 0 0 15,-4 4 8-15,4 3 1 0,-9-3 1 0,5 12 0 16,-4-8-2-16,-1 7-1 0,5 9 0 0,-5-1 0 15,1 4-14-15,-1 1-8 0,1-5 10 0,3 4-10 16,1 1 0-16,0-1 0 0,0-4 0 0,4 1 0 16,0-5-18-16,5 1-3 0,0-5-1 0,-1 9 0 15,10-13-40-15,-1 5-8 0,9-4-2 0,0-1 0 16,5 1-93-16,8-4-19 0,36 0-4 0,-5-8-1 16</inkml:trace>
          <inkml:trace contextRef="#ctx0" brushRef="#br0" timeOffset="25362.2336">15364-83 1594 0,'0'0'71'0,"0"0"14"0,0 0-68 0,-9 0-17 15,9 0 0-15,0 0 0 0,-4-4 71 0,4 4 10 16,0 0 3-16,0 0 0 0,0 0-14 0,4-8-2 0,9 0-1 0,5 4 0 15,4-3-46-15,9-1-9 0,-1 4-1 0,10-8-1 16,-1 1-10-16,1 3 0 0,-1-4 9 0,-4 8-9 16,5-8 0-16,-5 5-15 0,-4-1 3 0,-1 0 0 15,-8 4-2-15,5-8 0 0,-5 5 0 0,-5-5-612 16,1 4-122-16</inkml:trace>
          <inkml:trace contextRef="#ctx0" brushRef="#br0" timeOffset="25599.9347">15763-664 979 0,'0'0'87'0,"0"0"-70"0,0 0-17 0,0 0 0 0,0 0 140 0,0 0 25 16,0 0 5-16,5 8 1 0,-1 3-73 0,-4 9-14 15,0-1-4-15,0 5 0 0,-4 3-16 0,-1 8-3 16,-3 4-1-16,-1 0 0 0,0 8-6 0,0-4-2 15,0 4 0-15,1 7 0 0,-1-7-22 0,5 4-5 16,-1-1-1-16,5-3 0 0,0 0 6 0,0 0 1 16,0-8 0-16,5 0 0 15,-1-12-114-15,5 0-22 0,-1-3-5 0,1-5-883 0</inkml:trace>
          <inkml:trace contextRef="#ctx0" brushRef="#br0" timeOffset="25930.4582">15978 287 748 0,'0'0'67'0,"0"0"-54"0,0 0-13 0,5 12 0 16,3 0 205-16,1-5 39 0,0 1 7 0,0-4 1 15,-9-4-110-15,13 4-22 0,0-4-5 0,5 0-1 16,-1-8-52-16,5 0-10 0,4 1-3 0,5-5 0 16,-4-4-49-16,-1 1-19 0,-4 3 1 0,4-4 0 15,5-3-10-15,-9-8-3 16,-5 7 0-16,-4-3 0 0,-4 3 22 0,-4-3 9 0,-1 0-8 0,-4 3 8 15,-4 1 0-15,-5 3 0 0,0 4 0 0,0 1 8 16,5-1 39-16,-9 8 8 0,4 0 1 0,-4 4 1 16,0 0-1-16,-5 4 0 0,1 0 0 0,-5 4 0 0,4 7-32 15,-4-7-8-15,0 4 0 0,-4-4-1 0,4 3-7 16,-4 9 0-16,-1-16-8 0,1 11 12 0,4 5-12 16,4-5 11-16,-3 5-11 0,7-1 10 0,-3 1-10 15,8 3 0-15,0 4 0 0,5-3 0 0,4-5 0 0,4 5 0 16,5 3 0-16,9-7 0 0,-5 3-8 0,13-4-4 15,0 5-1-15,10-9-742 16,3 1-148-16</inkml:trace>
          <inkml:trace contextRef="#ctx0" brushRef="#br0" timeOffset="22050.7176">11433-282 864 0,'0'0'76'0,"0"0"-60"0,0 0-16 15,-4-4 0-15,-5-4 8 0,0 8 0 0,0-4-8 0,1 4 12 16,-6-4 5-16,1 4 1 0,-4 4 0 0,-1 0 0 16,5 0 13-16,-5 0 2 0,1 4 1 0,-5 0 0 15,4-1 40-15,1 5 8 0,-1 0 2 0,-4 0 0 16,0 3-8-16,5-3-2 0,-1 0 0 0,-4 3 0 15,0 5-6-15,5 7-2 0,-5-8 0 0,0 5 0 16,5 3-11-16,-1 0-3 0,-4-3 0 0,9 3 0 16,4-3-1-16,0 7-1 0,5-12 0 0,0 1 0 15,-1 3-22-15,1 1-5 0,-1-5-1 0,1 4 0 16,8-3 2-16,1-1 0 0,8-3 0 0,0 0 0 16,0 3-4-16,5 1-1 0,8-9 0 0,-4 9 0 15,4-1-31-15,1-11-5 0,-1 4-2 0,0 3 0 16,5-7-13-16,0 0-2 0,0-4-1 15,4 0 0-15,4-8-126 0,1 4-26 0,8-12-5 16,0 4-632-16</inkml:trace>
          <inkml:trace contextRef="#ctx0" brushRef="#br0" timeOffset="22587.6266">12025-29 1256 0,'0'0'56'0,"0"0"11"0,0 0-54 0,0 0-13 0,0 0 0 0,0-7 0 16,-4-5 81-16,-5 4 14 0,5-4 2 0,-1 12 1 15,-3-15-40-15,-1 11-8 0,-4-8-2 0,4 12 0 16,-4-4-27-16,0 4-5 0,4-4-2 0,-9 8 0 16,5 4-14-16,-4 8 11 0,-1-5-11 0,0 13 10 15,-3 3-10-15,3 0 12 0,0 5-12 0,5 3 12 0,0-4-3 0,4 4 0 16,-4-4 0-16,13 4 0 0,0-4-9 0,0-7 10 15,5 3-10-15,3-3 10 0,6-5 15 16,-1-3 3-16,0-1 1 0,0-11 0 0,0 0-29 16,5 8 0-16,-1-12 0 0,1-8 0 0,4 0 31 0,-5-4 0 15,5 5 0-15,-4-9 0 0,-1 0-17 0,5 5-3 16,-4-13-1-16,4 9 0 0,-9-5 9 0,0 1 1 16,-4-5 1-16,0 1 0 0,-1-8-21 0,-8 4 0 15,0-1 0-15,0 1 0 0,0-4 0 0,-4 11 0 16,0-7 0-16,-1 11-8 0,-4 1 8 0,1 7 0 15,-1-4 0-15,0 8 8 0,-4 0-20 0,4 8-3 16,-8 4-1-16,-1 0 0 16,1 0-32-16,-5 3-8 0,0 5 0 0</inkml:trace>
          <inkml:trace contextRef="#ctx0" brushRef="#br0" timeOffset="23262.1748">12468 186 1094 0,'0'0'97'0,"0"0"-77"0,5-4-20 0,-1-8 0 15,5 5 126-15,0-1 22 0,0 4 4 0,4-4 0 16,0 0-49-16,0-3-11 0,0 3-1 0,5 0-1 0,-5 0-38 0,-4 4-8 15,-1 4-2-15,1-8 0 0,-9 8-30 0,0 0-12 16,0 0 11-16,0 0-11 0,0 0 8 0,0 0-8 16,0 16 0-16,-4-4 0 0,-1 3 12 0,1-3-3 15,0 8-1-15,-5-1 0 0,5-11-8 0,-5 11 0 16,4-3 0-16,1-1 8 0,0-3-8 0,4 0 0 16,0-4 0-16,0 3 0 0,0-11 8 0,0 8-8 15,0-8 12-15,4 8-4 0,-4-8 10 0,0 0 2 16,0 0 0-16,0 0 0 0,0 0-9 0,9 8-2 15,0-8 0-15,-9 0 0 0,8-8-1 0,1 0-8 16,0 0 12-16,4 1-4 0,-4-5-8 0,-5 0 12 16,5-7-12-16,4 7 12 0,0-8-12 0,0 1 0 15,-4 0 9-15,9-5-9 0,-5 5 8 0,0-1-8 16,-4 1 8-16,8 3-8 0,-3 8 0 0,3-7 0 0,1 11 0 16,4-4 0-16,-9 4 8 0,0 4-8 0,5 4 8 0,-5 4-8 15,-9 3 0-15,5 5 0 0,4 0 0 0,-4 3 0 16,0 1 0-16,4 3-8 0,-9-3 0 0,5 3 0 15,0-4 16-15,-5 1 4 0,-4-5 1 0,4 1 0 16,-4 0 6-16,5-5 1 0,-10 1 0 0,5 0 0 16,-4-4-9-16,4-8-2 0,0 0 0 0,0 11 0 15,0-11-1-15,0 0-8 0,0 0 12 0,0 0-4 16,0 0-8-16,0 0 10 0,0 0-10 0,4-11 10 16,5 3-10-16,0-12 0 0,-5 5 0 0,5-5 8 15,4-3 1-15,0-5 0 0,1 1 0 0,3-4 0 16,1 4-9-16,-1-8 0 0,10 11 0 0,-5 5 0 0,-1-1 0 15,1 1 0-15,0 7 0 0,-4 12 0 0,-1 0 9 16,-3 8 3-16,3 0 1 0,-4 7 0 0,-4-3-13 16,4 4 11-16,-4-1-11 0,0 1 10 0,0 3-10 0,-5 1 0 15,5-5 9-15,-5-3-9 0,0 8 0 0,1-13 0 16,-5-7 0-16,0 12 0 0,0-12 0 0,0 0-20 16,0 0 4-16,0 0 1 15,0 0-150-15,0 0-31 0</inkml:trace>
        </inkml:traceGroup>
        <inkml:traceGroup>
          <inkml:annotationXML>
            <emma:emma xmlns:emma="http://www.w3.org/2003/04/emma" version="1.0">
              <emma:interpretation id="{16CD4532-52B8-4AD3-BD62-AC586A972B06}" emma:medium="tactile" emma:mode="ink">
                <msink:context xmlns:msink="http://schemas.microsoft.com/ink/2010/main" type="inkWord" rotatedBoundingBox="18754,730 21227,687 21240,1445 18767,148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8609.1956">19146-266 691 0,'9'0'61'0,"-9"0"-49"0,0 0-12 0,0 0 0 15,0 0 120-15,0 0 22 16,0 0 4-16,0 0 1 0,-9-4-35 0,9 4-6 0,0-12-2 0,0 12 0 16,-18 0-39-16,10 0-8 0,-6-4-1 0,14 4-1 15,-8 0-35-15,-6 0-8 0,-7 0 0 0,12 0-1 16,9 0 7-16,-9 4 2 0,-13-4 0 0,9 12 0 15,13-12-11-15,-9 4-1 0,-4 11-8 0,-5-11 12 16,5 12 0-16,4-9-1 0,5 9 0 0,-5 0 0 16,-8 3-3-16,8-11-8 0,13 11 12 0,-8 1-4 15,-5-12 14-15,5 11 2 0,17-7 1 0,0 7 0 16,5-11 2-16,-5 8 0 0,-9-1 0 0,14-7 0 16,4 4-5-16,0 0-1 0,-14 3 0 0,10-7 0 15,4 4-21-15,0-1 0 0,-5 5 0 0,5-4 0 16,-4 7 0-16,4-7 19 0,0 0-3 0,0 7-1 15,-5 5 29-15,1-5 5 0,-1 0 2 0,-3 1 0 0,-1-1-15 16,-5-7-2-16,-8 8-1 0,0-1 0 0,0 1 6 16,-8-5 1-16,-14 5 0 0,0-1 0 0,0-7-40 0,-13 4 0 15,-18-1-12-15,5 1 4 16,0-5-120-16,-1 5-23 0,5-8-5 0,-4 7-895 16</inkml:trace>
          <inkml:trace contextRef="#ctx0" brushRef="#br0" timeOffset="27105.9004">16935 7 403 0,'0'0'17'0,"-9"3"5"0,5 5-22 0,-10-8 0 16,6 0 0-16,-1 0 0 0,0 0 118 0,0 4 19 15,-4-4 4-15,4 0 1 0,5 0-45 0,-5-4-9 16,5 4-1-16,-5 0-1 0,9 0 6 0,-4-8 0 15,4 5 1-15,0 3 0 0,0-8-1 0,0 4 0 16,0-4 0-16,0 8 0 0,4-12-19 0,0 8-4 16,5-3-1-16,0 3 0 0,0 0-28 0,4 0-7 15,0 4-1-15,0 4 0 0,0 0-32 0,5-4 0 0,0 11 0 16,-1-11-9-16,-4 4 9 0,5 8 0 0,-9 0 8 16,4 7-8-16,-5-11 0 0,-3 12 0 0,-1 3 0 15,-4 4 0-15,0-7 0 0,0 3 0 0,-9 1 0 0,5-1 0 16,-5-4 20-16,1 1 0 0,3-1 0 0,-4-7 0 15,1 4 4-15,3-5 1 0,-4-3 0 0,5 0 0 16,0 0-5-16,4-8 0 0,0 0-1 0,0 0 0 16,0 0-19-16,0 0 0 0,0 0 8 0,8-8-8 15,6 0 11-15,-1-4-2 0,-4 1 0 0,4-5 0 16,4-3-9-16,1-1 0 0,-1 1 0 0,1-5 0 16,-1 1 0-16,5 0 0 0,-4 3 0 0,-1 1 0 0,1-1 0 15,-5 4 0-15,5 5 0 0,-5-1 0 0,-4 4 8 16,4 0 0-16,-4 5 0 0,-9 3 0 0,13 3 2 0,-4 5 0 15,-9-8 0-15,8 12 0 0,1 4-10 0,-5-5 10 16,1 9-10-16,-1-9 10 0,5 5-10 0,-5 0 0 16,1-1 9-16,-5 1-9 0,4-4 0 0,-4-1-12 15,5 1 2-15,-1 3 0 16,-8-11-150-16,4-4-29 0,8 4-7 0</inkml:trace>
          <inkml:trace contextRef="#ctx0" brushRef="#br0" timeOffset="27542.9391">17641 170 1152 0,'-13'-4'102'0,"13"4"-82"0,22 0-20 0,-5-3 0 16,-3 3 125-16,3 0 21 0,1 0 4 0,-5 0 1 15,4-8-92-15,-3 4-19 0,-6 0-3 0,5 0-1 16,5 0-21-16,-9-4-5 0,0 1-1 0,-5-1 0 16,9 0 6-16,-4 0 1 0,0-4 0 0,-5 5 0 15,5 3 12-15,0-12 2 0,-1 4 1 0,6 1 0 16,-10 3-31-16,5-4-8 0,4 1-1 0,0-1 0 16,-4-4 18-16,0 8 4 0,-5-3 1 0,5 3 0 0,0-8-6 0,-5 5 0 15,-4-1-8-15,0-4 12 0,4 1 2 0,-8 7 0 16,0-8 0-16,-5 1 0 0,4 3 12 0,-3 0 2 15,-6 5 1-15,1 3 0 0,0-4-4 0,0 4-1 16,13 4 0-16,-9-4 0 0,-8 4-16 0,3 4-8 16,14 8 8-16,-8-1-8 0,3 5 0 0,-3 0 0 15,-1 7 8-15,4-4-8 0,5 9 0 0,-4 3 0 16,-9-8 0-16,8 5 0 0,5-1 0 0,0 0 0 16,-8-7 0-16,-1 3 0 0,0-3 0 0,5-5 0 15,4 1 0-15,-5-4 0 0,-8-1 0 0,13-3 0 16,9 0 0-16,4 3 0 15,-4-7-84-15,4 4-18 0,13 0-4 0,5-4-822 0</inkml:trace>
          <inkml:trace contextRef="#ctx0" brushRef="#br0" timeOffset="28037.7241">18514-126 1177 0,'-9'-23'25'0,"9"15"6"0,14 0 1 0,-6 0 2 0,-3 0-34 0,-1 1 0 15,0-9 0-15,5 8 0 0,0 8 100 0,-5-12 12 16,-4 12 4-16,0 0 0 0,5-3-36 0,-5 3-6 16,0 0-2-16,0 0 0 0,0 0-9 0,0 0-3 15,-5-4 0-15,-8 4 0 0,0 0-8 0,4 0-1 16,9 0-1-16,-8 7 0 0,-6-3-30 0,1 8-7 16,0 4-1-16,4-5 0 0,-8 5-1 0,4 0-1 15,-1-1 0-15,10 5 0 0,0-1-10 0,-1 1 0 16,-8-1 0-16,9 1 0 0,8-1 0 0,-4 1 0 15,0-1-10-15,0-3 10 0,13 3-10 0,-4 1 10 16,4-12-10-16,0 7 10 0,-4 1 0 0,4-8 0 16,9 7 0-16,-4-3 0 0,-9 0 9 0,4-1 2 15,0 1 0-15,0 3 0 0,-4-7 30 0,-5 4 7 16,-4-4 0-16,5 3 1 0,-5 1 6 0,-5 0 1 0,-12-4 0 16,8 3 0-16,0 1-26 0,-4-8-5 0,-5 4-1 15,1-4 0-15,-5 3-24 0,4 1-14 0,10-8 2 0,-10 4 0 31,-8 0-125-31,8-4-25 0,18 0-5 0,0 0-1 0</inkml:trace>
        </inkml:traceGroup>
        <inkml:traceGroup>
          <inkml:annotationXML>
            <emma:emma xmlns:emma="http://www.w3.org/2003/04/emma" version="1.0">
              <emma:interpretation id="{64305A29-C032-4341-81A1-766225C134A2}" emma:medium="tactile" emma:mode="ink">
                <msink:context xmlns:msink="http://schemas.microsoft.com/ink/2010/main" type="inkWord" rotatedBoundingBox="23707,537 26298,493 26315,1477 23723,152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2062.5742">23353 116 1335 0,'0'0'29'0,"0"0"7"0,0 0 0 0,0 0 2 0,0 0-30 0,0 0-8 16,0 0 0-16,0 0 0 0,0 0 51 0,0 0 9 0,0 0 1 0,0 0 1 15,0 0-23-15,0 0-5 0,0 0-1 0,13 4 0 16,-4-4 15-16,9 0 4 0,-1 0 0 0,1-4 0 16,4 4-6-16,4 0-1 0,0-8 0 0,1 0 0 15,8 4-23-15,-9-11-5 0,-4 11-1 0,4-8 0 16,-4 4-6-16,-4-11-2 0,0-1 0 0,-5 1 0 16,0-1 4-16,0-3 0 0,-4-1 0 0,0-3 0 15,-1 8 3-15,-3-1 1 0,3-3 0 0,-8 7 0 16,0-3 18-16,0 3 4 0,-4 0 1 0,0 9 0 15,4-5-18-15,-5 4-3 0,-3 0-1 0,-1 1 0 16,0 3 1-16,0-4 0 0,-4 4 0 0,-4 4 0 16,-1 4-18-16,-4 4-11 0,0-4 2 0,0 3 0 15,-4 5 9-15,4 4 0 0,-4 3 0 0,4 1 0 0,0 3 0 16,4 0 16-16,1 5-4 0,3 3-1 0,1 0 3 16,0 4 1-16,9 4 0 0,-1 0 0 0,5 0 27 15,5-8 6-15,-1 8 0 0,5 0 1 0,4 0-29 16,5-4-7-16,-1 1-1 0,9-1 0 0,1 0-12 0,-1-8 11 15,9 0-11-15,0-7 10 16,0 3-75-16,5-7-15 0,4-4-4 0,0-12-1067 16</inkml:trace>
          <inkml:trace contextRef="#ctx0" brushRef="#br0" timeOffset="31527.0773">21770-387 806 0,'0'0'72'0,"0"0"-58"0,8-4-14 16,5 0 0-16,-4-8 127 0,4 4 22 0,-4 8 5 0,0-11 1 16,0 7-71-16,-1-4-15 0,6 4-2 0,-14 4-1 15,0 0-46-15,0 0-10 0,0 0-2 0,0 0 0 16,4 4 30-16,-4-4 6 0,0 0 0 0,9 8 1 16,-5 7-19-16,-4-7-4 0,0 8-1 0,0-1 0 15,0 5 0-15,0-1 0 0,0 1 0 0,0 3 0 16,0 8 2-16,5 1 0 0,-5-9 0 0,8 12 0 15,-3 0-9-15,-1 0-2 0,5 0 0 0,-5-3 0 16,9-1-12-16,-4 0 0 0,0-8 0 0,4 5 0 16,-4-9 0-16,4 1 0 0,-4-5 8 0,0-3-8 15,-1 0 0-15,6-4 9 0,-6-1-9 0,6-3 8 0,-6-4-8 16,5-4 10-16,-4 4-10 0,4-7 10 0,5 7-10 16,-5-12 10-16,0 4-10 0,0-4 10 0,1 1 0 0,-1-5 0 15,4 0 0-15,-4-7 0 0,9-4 12 0,-4-1 2 16,-1 1 1-16,-3-4 0 0,3-4-1 0,-4 0-1 15,1 4 0-15,-1-1 0 0,-5 9-10 0,1 3-1 16,-4 13-1-16,3-9 0 0,-8 16-3 0,0 0 0 16,0 0 0-16,0 0 0 0,0 16 12 0,-8-5 1 15,3 5 1-15,1 15 0 0,-5-7-22 0,5 11 0 16,-1 0 0-16,1 0 8 0,0 4-8 0,-1-4 0 16,5 0 0-16,0-4 0 0,5-3 0 0,-1-1 0 15,5-8 0-15,-1 1 0 0,1-5 0 0,4 1 0 16,1-8 0-16,3 3-8 0,1-11 8 0,-1 4 0 0,5-4 0 15,-4 0 8-15,8-4 3 0,-8-7 1 0,-1 3 0 16,5-4 0-16,0 4 6 0,0-11 2 0,-5 0 0 0,1-1 0 16,4-3 9-16,-4-1 3 0,3-7 0 0,-3 4 0 15,4-8-20-15,0 3-3 0,0-3-1 0,0 0 0 16,4 0-8-16,-4 0 0 0,4-4 0 0,1 0 0 16,3 4-12-16,-3 4-4 0,-10 0 0 0,1 3-1 15,-1 5-23 1,-4 3-4-16,-4 5 0 0,-4 3-725 0,-10 0-145 0</inkml:trace>
          <inkml:trace contextRef="#ctx0" brushRef="#br0" timeOffset="-7.5985E8">24360 152 345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07A8783B-8C91-4C9A-AD4D-B82FF5383E03}" emma:medium="tactile" emma:mode="ink">
                <msink:context xmlns:msink="http://schemas.microsoft.com/ink/2010/main" type="inkWord" rotatedBoundingBox="27321,398 27966,387 27985,1466 27340,147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5409.2836">25385-500 230 0,'0'0'20'0,"0"0"-20"15,0 0 0-15,0 0 0 0,0 0 256 0,0 0 48 16,0 0 8-16,0 0 3 0,0 0-198 0,0 0-39 16,0 0-8-16,8 19-2 0,-3-11-14 0,4 7-3 15,-5 1-1-15,5 0 0 0,-5-5-16 0,5 9-3 16,-5-8-1-16,5-1 0 0,0 5-15 0,0-8-3 15,-1 3-1-15,1-3 0 0,0 4-11 0,-5-4 0 16,1-1 0-16,-5-7 8 0,8 4-8 0,1-4-12 16,0 0 2-16,-9 0 1 0,9 4 17 0,0 4 3 15,4-4 1-15,-5 0 0 0,1 4-12 0,0-4 0 0,-9-4 0 16,9 7 0-16,-5 5 0 0,5 4 0 0,-5 3 0 0,1-7 0 16,-1 7 0-16,1 1 0 0,-1-1 0 15,0 5 0-15,-4-5 17 0,0 1 2 0,5 3 0 0,-5 4 0 16,-5-7-2-16,10 7 0 0,-1-7 0 0,-4 3 0 15,0-3 7-15,0-1 2 0,0 1 0 0,0-1 0 16,0-3-4-16,-4-1-1 0,-1 1 0 0,1-1 0 16,4 5-21-16,-4-8 0 0,-1 3 0 0,1 5 0 15,-1-5 0-15,1 1 0 0,0 0 0 0,-1 3 0 16,5-3 10-16,-4-1-2 0,4-3-8 0,0 0 12 16,0-1-12-16,0 1 11 0,4 0-11 0,-4-12 10 15,0 0-10-15,0 0 8 0,0 0-8 0,0 0 8 16,0 0 4-16,0 0 0 0,0 0 0 0,0 0 0 0,9 0-12 0,-9 0 12 15,0 0-12-15,9-4 12 0,-9 4-12 0,4-12 12 16,5 8-12-16,-5-4 12 0,1 1-12 0,-1-5 0 16,-4 4 0-16,0 8 8 0,0-4-8 0,4-7 0 15,-4 3 0-15,5-4 0 0,-5 4 0 0,0 0-14 16,0 1 3-16,0 3 1 0,-5-8 10 0,5 12 9 16,0 0-1-16,0 0-8 0,0-12 0 0,0 12 0 15,0 0 0-15,-4-7 0 0,4 7 0 0,0 0-11 16,0 0 11-16,0 0-10 0,0 0 2 0,0 0 0 15,0 0 0-15,0 0 0 0,0 0 8 0,0 0-12 16,0 0 12-16,0 0-12 0,0 0 12 0,0 0 0 16,0 0 0-16,-9-4 0 0,5 4 0 0,4 0 0 15,-9 0 0-15,9 0 0 0,-4-4 0 0,-5 4 0 0,5 0 0 16,4 0 0-16,-5 4 0 0,5-4 0 0,0 0 0 0,0 0 0 16,0 0 0-16,0 0 0 0,0 0 0 0,0 0 0 15,0 0 0-15,0 0 0 0,0 0 0 0,0 0 11 16,0 0-11-16,0 0 0 0,0 0 0 0,0 0 0 15,0 0 0-15,0 0-9 0,0 0 9 0,0 0-10 16,0 0 2-16,-4-8 0 0,4 0 0 0,-5 0 0 16,1 0 8-16,-5-3 0 0,5 3 0 0,-1-4 0 15,-3 4 0-15,3-7 0 0,-3 3 0 0,3 1 0 16,5-1 0-16,-4 0 8 0,-1 4-8 0,5-3 11 16,5-5 0-16,-1 8 0 0,1-11 0 0,3 3 0 15,-3-3-3-15,-1 3-8 0,0-3 12 0,1-5-4 16,-1 1-8-16,5 3 0 0,-9 1 0 0,4-1 0 15,-4 1 0-15,0-1 0 0,0-3 0 0,-4 3 0 0,4 9-11 16,-4-9 11-16,-1 1-8 0,1-1 8 0,-1 1 0 0,1 3 0 16,0-3 0-16,-1 7-8 0,1-8 8 0,0 5 0 15,-1-1 0-15,5 8-8 0,0-11 8 0,0 7 0 16,0-3 0-16,5 3 0 0,-5 0 0 0,0 4 0 16,4 1 0-16,0-5 0 0,-4 8 0 0,0 0 0 15,0-8 0-15,0 12 0 0,0 0 0 0,0-7 0 16,0 7 0-16,0-12 0 0,0 12 0 0,0-4-8 15,0 0 8-15,-4-8 0 0,4 8 0 0,0 1 0 16,0-9 0-16,-4 4 0 0,4 8 0 0,0-8 0 16,0 0 0-16,0 8 0 0,0 0 0 0,0 0 0 15,0-7 0-15,0 7 0 0,0 0 0 0,0 0 0 16,0 0 0-16,0 0 0 0,0 0 0 0,0 0 0 16,0 0 0-16,0 0 0 0,0 0 0 0,0 0 8 0,0 0-8 0,0 0 0 15,0 0 11-15,0 0-3 0,0 11 0 0,0 1 0 16,0 0 1-16,0-1 0 0,0 5 0 0,4-4 0 15,0-1 1-15,1 5 0 0,-1 4 0 0,5-5 0 16,-5 1 4-16,1 3 1 0,-1 5 0 0,0-5 0 16,5 5-15-16,-9 3-16 0,0 4 3 0,0 4 1 15,0-11 12-15,-4 11 16 0,-1-8-3 0,1 12-1 16,-5-8-12-16,0 4 0 0,1 0-9 0,-5-3 9 16,4-1 0-16,0 0 0 0,0-4 13 0,0 4-4 15,1-3-9-15,3-1 8 0,1 0-8 0,-5-3 8 16,5-5-8-16,4 1 0 0,0-1 0 0,0-3 8 15,0 3 0-15,0-7-8 0,-5 4 12 0,5-5-4 0,0-3 1 16,0-8 0-16,-4 12 0 0,4-8 0 0,0 3 3 16,0-7 1-16,0 12 0 0,-4-4 0 0,4 0 11 0,0 3 1 15,0-3 1-15,0 0 0 0,0 0-26 0,0-8 0 16,0 0 0-16,4 12 0 0,0-5 0 0,1 5-14 16,-5-12 2-16,9 4 0 0,-9-4 12 0,0 0 0 15,0 0 0-15,8 4 0 0,-8-4 0 0,13-4 0 16,-4 0 0-16,-9 4 0 0,0 0 0 0,9 0 0 15,-5-12 0-15,5 5 0 0,-9-5 10 0,0 4-10 16,5 0 8-16,-5-3-8 0,4-1 8 0,0 0-8 16,-4-3 0-16,5 7 8 0,3-8-8 0,-3 4 0 15,4 1 0-15,-1-5 8 0,1 1-8 0,0-5 8 16,4 4-8-16,0 1 8 0,0-5-8 0,-4 1 0 0,-4-1 0 16,3 5-11-16,1-5 11 0,0 1 11 15,0-1-3-15,4 5 0 0,0-5-8 0,-4 1 0 0,0-1 0 0,4 1 0 16,0-1 0-16,4-3-12 0,1 3 4 0,0 9 8 15,-5-1 0-15,9-4 0 0,-5 5 0 0,-4 3 0 16,1 4 0-16,-1 4 0 0,0 0 0 0,-4 0 0 16,-1 8 0-16,1 3 0 0,-4-11 0 0,-1 20 0 15,0-8 0-15,-4 7 0 0,0 1 0 0,0 3 0 16,-4 8 0-16,4-3 0 0,-4 3 0 0,-1 0 0 16,5 4 0-16,0 4 0 0,5-8 0 0,3 0 0 15,-3 1 0-15,4-1 0 0,-5 0 0 0,9-4 0 16,-4-3-77-16,8-1-8 15,-3-3-2-15,3-13-1034 0</inkml:trace>
        </inkml:traceGroup>
        <inkml:traceGroup>
          <inkml:annotationXML>
            <emma:emma xmlns:emma="http://www.w3.org/2003/04/emma" version="1.0">
              <emma:interpretation id="{47617340-160C-4607-BAB8-2886DBB0000D}" emma:medium="tactile" emma:mode="ink">
                <msink:context xmlns:msink="http://schemas.microsoft.com/ink/2010/main" type="inkWord" rotatedBoundingBox="28746,690 30713,657 30727,1449 28759,1482"/>
              </emma:interpretation>
              <emma:one-of disjunction-type="recognition" id="oneOf6">
                <emma:interpretation id="interp6" emma:lang="" emma:confidence="1">
                  <emma:literal>ve</emma:literal>
                </emma:interpretation>
                <emma:interpretation id="interp7" emma:lang="" emma:confidence="0">
                  <emma:literal>v e</emma:literal>
                </emma:interpretation>
                <emma:interpretation id="interp8" emma:lang="" emma:confidence="0">
                  <emma:literal>V e</emma:literal>
                </emma:interpretation>
                <emma:interpretation id="interp9" emma:lang="" emma:confidence="0">
                  <emma:literal>u e</emma:literal>
                </emma:interpretation>
                <emma:interpretation id="interp10" emma:lang="" emma:confidence="0">
                  <emma:literal>W e</emma:literal>
                </emma:interpretation>
              </emma:one-of>
            </emma:emma>
          </inkml:annotationXML>
          <inkml:trace contextRef="#ctx0" brushRef="#br0" timeOffset="36383.7909">27359-224 1594 0,'13'-15'71'0,"-4"11"14"0,0-4-68 0,-1 8-17 0,1-8 0 0,0 4 0 15,4 4 106-15,-4 4 18 0,4 4 3 0,-9-4 1 0,5 4-50 0,-4 4-10 16,3 3-1-16,-3 5-1 0,-5-1-35 0,4-3-7 16,-4 3-2-16,0 12 0 0,0-7-22 0,0 11 0 15,0-12 0-15,5 9 0 0,-5-9 30 0,4 4 2 16,-4 1 0-16,4 3 0 0,1-16-32 0,-1 5 0 16,0-1 0-16,5-3 0 0,0-1 0 0,0-7 0 15,4 4 0-15,-4-4 0 0,4-4 0 0,-4 3 0 16,4-7 0-16,-4 0 0 0,-9 0 0 0,8-7 0 15,6 3 0-15,-6-4 0 0,5-4 12 0,-4 4-3 16,4-3-1-16,-4 3 0 0,-4-11 16 0,3 7 2 16,1-8 1-16,0 9 0 0,4-5 1 0,0-3 1 15,-4-1 0-15,4-3 0 0,5 3-17 0,-1-3-4 16,1-1-8-16,4 1 12 0,0-8-12 0,4 3 0 16,5-3 0-16,-1 0 0 15,1 0-32-15,0 4-13 0,0 3-3 0,-1 5-1124 0</inkml:trace>
          <inkml:trace contextRef="#ctx0" brushRef="#br0" timeOffset="36812.6758">28293 7 864 0,'0'0'76'0,"0"0"-60"0,9 11-16 0,0-3 0 16,0-4 118-16,4 4 21 0,0-4 4 0,0 0 1 15,-4-1-6-15,0-3-1 0,4-3 0 0,4-1 0 16,-3 0-36-16,3-8-7 0,1 4-2 0,-5-7 0 16,4-1-36-16,-3 0-8 0,3 1-2 0,-4-1 0 15,0 1-11-15,5 3-3 0,-5-8 0 0,0 1 0 0,0-1-32 16,1 5 0-16,-1 3 0 0,0-7 0 0,-4 7 0 0,-5-4 0 16,5 5 0-16,-5-1 0 0,-4 4 0 0,0-4 0 15,0 5 0-15,0-1 0 0,-8 0 0 0,-1 0 0 16,4 0 0-16,-8 5 0 0,0-1 0 0,0 0 0 15,-5 0 0-15,1 4 0 0,4 0 0 0,-5 4 0 16,-4-4 0-16,5 8 0 0,-1-1 0 0,5 5 0 16,-5 4 0-16,5 3 0 0,0 1 0 0,-5-1 0 15,5-7 0-15,0 15 0 0,4-7 15 0,-4 7-4 16,0 0-1-16,4 4 0 0,0-7 3 0,1 3 1 16,3 0 0-16,5 5 0 0,-4-5-5 0,4 0-1 15,9 1 0-15,4 3 0 0,9-4 20 0,0 4 3 16,4 0 1-16,5 1 0 0,4-1-32 15,4 0 0-15,5 0 0 0,0-4 0 16,4-3-122-16,1-1-30 0,8-7-7 0,-18-4-1 16</inkml:trace>
          <inkml:trace contextRef="#ctx0" brushRef="#br0" timeOffset="36017.1666">26933-5 1324 0,'0'0'118'0,"13"-4"-94"0,-4 0-24 0,4 4 0 16,-13 0 64-16,9 0 9 0,4 0 2 0,1-4 0 15,-6 0-19-15,-8 4-3 0,0 0-1 0,5-4 0 16,3 0-23-16,1-7-5 0,0 7 0 0,-5 0-1 16,1-8 1-16,-1 4 1 0,1 8 0 0,-5 0 0 15,4-11-4-15,-4 11-1 0,-4-8 0 0,4 8 0 16,0 0-6-16,-5-8-2 0,5 8 0 0,-9-8 0 16,-4 4-3-16,0-3-1 0,-4 3 0 0,-1 0 0 15,0 4-8-15,1 4 8 0,-1 0-8 0,1 3 8 16,4 1-8-16,-5 4 0 0,9 0 0 0,-4 3 0 15,4 5 0-15,1-1 0 0,-1 1-11 0,0 3 11 16,0 1 0-16,9-5 0 0,-4 1 0 0,4 3-8 0,4-7-2 16,1 3 0-16,-1 1 0 0,5-1 0 0,-5-11 2 15,5 3 0-15,-9-11 0 0,9 8 0 0,-9-8 8 16,9 4 0-16,-9-4 0 0,0 0 0 0,13 0 0 0,-5-4 11 16,1 0-3-16,4 0 0 0,-4-7-8 0,0 3-11 15,-5-4 3-15,5 5 0 0,0-9 8 0,4 0 0 16,0 1 8-16,-4-5-8 0,4 1 24 0,0-9 0 15,-4 5 0-15,4-4 0 0,0 3 15 0,1 5 3 16,-1 3 1-16,-5 8 0 0,6-3-18 0,-6 3-3 16,1 8-1-16,-9 0 0 0,0 0-5 0,5 4-2 15,-1 11 0-15,-4 5 0 0,0-1 6 0,-9-3 0 16,5 7 1-16,-1 5 0 0,-3-5-21 0,8 1 0 16,-5-1 0-16,1 0 0 15,8-3-30-15,1 3-10 0,-1-3-3 0,5-5-667 16,8 5-134-16</inkml:trace>
        </inkml:traceGroup>
      </inkml:traceGroup>
      <inkml:traceGroup>
        <inkml:annotationXML>
          <emma:emma xmlns:emma="http://www.w3.org/2003/04/emma" version="1.0">
            <emma:interpretation id="{8D51C67C-0F2C-4C8F-B3E4-A9E18B7FB457}" emma:medium="tactile" emma:mode="ink">
              <msink:context xmlns:msink="http://schemas.microsoft.com/ink/2010/main" type="line" rotatedBoundingBox="2352,2813 32486,1558 32552,3148 2418,4403"/>
            </emma:interpretation>
          </emma:emma>
        </inkml:annotationXML>
        <inkml:traceGroup>
          <inkml:annotationXML>
            <emma:emma xmlns:emma="http://www.w3.org/2003/04/emma" version="1.0">
              <emma:interpretation id="{76636362-0E57-4279-B5EA-71FDF6DBEE57}" emma:medium="tactile" emma:mode="ink">
                <msink:context xmlns:msink="http://schemas.microsoft.com/ink/2010/main" type="inkWord" rotatedBoundingBox="2360,3018 3722,2961 3771,4150 2410,420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8453.4365">1114 2058 1051 0,'0'0'46'0,"0"0"10"0,0 0-44 0,0-8-12 15,0-4 0-15,5 5 0 0,-5 7 72 0,4-8 12 16,-4 8 2-16,0 0 1 0,0-12-46 0,0 12-9 15,0 0-1-15,0 0-1 0,0 0-11 0,0 0-3 16,0 0 0-16,0 0 0 0,0 0 26 0,0 0 5 16,0 0 1-16,0 0 0 0,0 0 12 0,0 0 4 15,0 0 0-15,0 0 0 0,0 0 4 0,0 16 2 16,0-1 0-16,-4 9 0 0,-1 3-10 0,1 4-1 0,-5 8-1 16,0 8 0-16,1 4-19 0,-6 7-4 0,1 4-1 15,0 5 0-15,-5-5-26 0,-3 4-8 0,7-3 0 16,-16-5 0-16,8 1 8 0,0-1-8 0,-5-7 0 15,10 0 0-15,-1-4 0 0,5-5-12 0,4 1 0 0,1-8 0 32,-5-3-44-32,4-1-9 0,0-8-2 0,5 1-629 0,4-1-127 0</inkml:trace>
          <inkml:trace contextRef="#ctx0" brushRef="#br0" timeOffset="38098.7008">447 2619 1249 0,'0'0'55'0,"0"0"12"0,0 0-54 0,0 0-13 0,9 0 0 0,-9 0 0 16,0 0 56-16,0 0 8 0,13 0 1 0,-4 0 1 16,4-4-18-16,0 1-3 0,-4 3-1 0,4-4 0 15,0 0-28-15,5 4-5 0,0-8-2 0,4 4 0 16,4 0 24-16,5 0 5 0,4-4 1 0,0 5 0 15,4-5-17-15,1 4-3 0,4-4-1 0,4 0 0 16,-4 0-2-16,0 5-1 0,-5-5 0 0,-4 0 0 31,0-4-37-31,0 8-7 0,-8-3-2 0,3 3 0 0,-8-12-57 16,0 8-11-16,-4-3-2 0,-5 3-608 0</inkml:trace>
          <inkml:trace contextRef="#ctx0" brushRef="#br0" timeOffset="38827.5872">1667 2736 1792 0,'13'-15'80'0,"-8"11"16"0,-5-4-77 0,4 0-19 15,-4 0 0-15,9 5 0 0,-5-1 64 0,-4 4 10 16,0 0 2-16,0 0 0 0,0 11-63 0,0 5-13 16,-4 3 0-16,-5 5 0 0,5 3 0 0,-10 4 0 15,6 1 0-15,-1-1 0 0,0-4 0 0,5 0 0 16,-1 1 0-16,1-5 0 0,8-3-12 0,1-5 4 15,-1-3 0-15,0-4 0 0,1 3 8 0,4-3 11 16,-1-8-3-16,1 0 0 0,0-4-8 0,4-4 12 16,-8 1-12-16,8-5 12 0,-5-4-2 0,6 1 0 15,-6-1 0-15,1-3 0 0,0-1-2 0,-5 5 0 16,1-13 0-16,-1 5 0 0,5-4 32 0,-5-1 5 16,1 1 2-16,-1 4 0 0,-4-1 1 0,9 1 0 0,-9-1 0 15,0 5 0-15,0 3-39 0,0 5-9 0,-9-1 0 16,5 8 0-16,-5-4-18 0,0 8-6 0,-4 0 0 0,-5 8-1 31,5-8-140-31,-17 12-28 0,-14 11-6 0,-9 0-1 0</inkml:trace>
        </inkml:traceGroup>
        <inkml:traceGroup>
          <inkml:annotationXML>
            <emma:emma xmlns:emma="http://www.w3.org/2003/04/emma" version="1.0">
              <emma:interpretation id="{00E3AB6B-411B-4216-BEBD-20566D1FB154}" emma:medium="tactile" emma:mode="ink">
                <msink:context xmlns:msink="http://schemas.microsoft.com/ink/2010/main" type="inkWord" rotatedBoundingBox="5868,2667 9874,2500 9940,4090 5934,425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9424.3099">3975 2335 1324 0,'-13'0'118'0,"8"0"-94"16,5 0-24-16,0 0 0 0,0 0 109 0,13 0 18 16,-13 0 3-16,22 4 1 0,13 3-63 0,0-7-13 15,-8 0-3-15,8 0 0 0,18-7-12 0,4 3-4 16,4-8 0-16,0 0 0 0,-8-3 0 0,8 3 0 16,10-8 0-16,-10 5 0 0,-13-1-20 0,5-3-5 15,17-1-1-15,-4 5 0 0,-9-5-24 0,-4 5-5 16,-9-5-1-16,-1 4 0 15,1 1-40-15,-9 3-8 0,-4-3-1 0,-5 7-543 16,5-8-108-16</inkml:trace>
          <inkml:trace contextRef="#ctx0" brushRef="#br0" timeOffset="39722.2688">5098 1738 864 0,'0'0'38'0,"0"0"8"0,0-12-37 0,0-3-9 0,4 3 0 0,-4 0 0 16,-4-3 45-16,-1 7 7 0,1 0 2 0,4 8 0 16,0 0-41-16,-9-8-13 0,-8 4 8 0,4 4-8 15,4 0 21-15,-9 0 1 0,-12 8 0 0,8 0 0 16,0 8 40-16,4-1 8 0,-4 1 2 0,-4 7 0 16,-5 1 10-16,5-1 2 0,8 0 1 0,1 5 0 15,-14-1 1-15,9 8 0 0,9-4 0 0,4 4 0 16,-8 12-19-16,-1 0-4 0,-4 8-1 0,9-1 0 15,9 9-11-15,-10-5-3 0,-3 8 0 0,-1 5 0 0,5 3-17 16,0-12-4-16,-5 0-1 0,1 1 0 0,-1-5-26 16,5 1 0-16,4-1 0 0,-4-7 0 15,-4 0-125-15,8-1-18 0,9-3-3 16</inkml:trace>
          <inkml:trace contextRef="#ctx0" brushRef="#br0" timeOffset="40181.7735">5304 2787 1292 0,'0'0'57'0,"4"-8"12"0,-4 8-55 0,9 0-14 0,-9 0 0 0,5-11 0 16,-1-1 68-16,0 0 12 0,1 4 1 0,-1-3 1 15,1-1-13-15,-1 4-2 0,-4-4-1 0,0 5 0 16,0-1-42-16,-4-4-9 0,-1-3-2 0,5 7 0 15,0 8-13-15,0 0 8 0,0 0-8 0,-4-8 0 16,4 8 13-16,0 0-3 0,-9-8-1 0,9 8 0 16,-9 0 7-16,5 0 0 0,-5 0 1 0,0 8 0 15,1-8-6-15,-6 8-2 0,1 3 0 0,0 1 0 16,-5 0 1-16,5 3 0 0,-4 1 0 0,-1 4 0 16,5-1-2-16,0 4-8 0,0 1 12 0,4-5-4 15,5 5-8-15,-1-5 0 0,1-3 0 0,-1 3 0 16,10-3 0-16,-1 0 0 0,-4-13 0 0,5 5 0 0,-5-8-10 15,8 4-1-15,6 0 0 0,-6-8 0 0,5-4-2 16,1 1-1-16,3-9 0 0,5 0 0 0,0 1-1 0,0-5 0 16,-4-3 0-16,-1-1 0 0,5-3 15 0,-4 8 0 15,3-9 0-15,-3 9 0 0,-5-1 13 0,0 5 6 16,1-1 1-16,-10 8 0 0,-4 8 32 0,0 0 8 16,0 0 0-16,0 0 1 0,4 8-21 0,1 8-4 15,-5 3 0-15,0 5-1 0,4-1-20 0,0 0-4 16,1 1-1-16,-1 3 0 0,9-3-10 0,-4-1 0 15,4 0-12-15,-4 1-690 16,0-9-138-16</inkml:trace>
          <inkml:trace contextRef="#ctx0" brushRef="#br0" timeOffset="41158.9401">6203 2576 518 0,'0'0'46'0,"0"0"-37"15,0 0-9-15,0 0 0 0,9 4 243 0,4 0 46 16,-4-4 10-16,4 0 1 0,5 0-223 0,4-8-45 16,-5 1-8-16,10-5-3 0,-5 0 10 0,4-3 1 15,-4-5 1-15,0 1 0 0,0-1-33 0,-5-3 0 16,1-5 0-16,-5 1 0 0,5 0 40 0,-5 0 0 16,0-5 1-16,-4 1 0 0,4 0-7 0,0-4-2 15,0-8 0-15,5 0 0 0,-5 0-12 0,0-4-2 16,5 1-1-16,-1-5 0 0,-4 4-17 0,5 8 0 15,-5-4 8-15,0 8-8 0,-4 4 0 0,-5 4 0 16,1-1 0-16,-5 9 0 0,0 3 0 0,-5 1 0 16,-3 3 0-16,3 0-9 0,-8 1 9 0,4 11 8 15,-4-4-8-15,0 0 11 0,0 4-3 0,0 0 0 16,-1 0 0-16,1 4 0 0,4 0-8 0,-4-1 0 16,5 1 0-16,-1 0 0 0,0 0 0 0,5 4 0 15,4-8 0-15,-9 8 0 0,4 3 0 0,-3-7 0 16,3 4 0-16,5 0 0 0,0-8 0 0,-4 12 0 0,0-5 0 15,4 9 8-15,-5 0 20 0,5-1 3 0,-4 1 1 0,4 7 0 16,-5-3-11-16,1-1-1 0,4 9-1 0,-4 7 0 16,-1 8-11-16,-4-4-8 0,5 3 12 0,-5 5-12 15,-4 4 0-15,4 0 0 0,1 7 0 0,-6-3 0 16,1-1 0-16,0 5 0 0,0 7 0 0,0-4 0 16,4 1 0-16,-4-5 0 0,0-7 0 0,4 4 0 15,-9-1 39-15,10-7 4 0,-6 0 1 0,1-4 0 16,0 0-22-16,0-4-4 0,-5 0-1 0,5-8 0 15,0-4-17-15,-5-3 0 0,10-5 0 0,-5-3 0 0,4-1 14 16,0-3-1-16,0-4 0 0,9-8 0 0,0 0-13 16,0 0 0-16,0 0 0 0,-9-8 0 0,5-4 18 0,0 4 1 15,4-11 0-15,4-4 0 0,0-5-19 0,5-3-17 16,9 0 3-16,-5-4 1 0,4-4 21 0,5-4 5 16,0 4 1-16,5-4 0 15,8 0-35-15,-5 0-7 0,6 0-2 0,3 0 0 0,-4-3 30 0,5 7 0 16,-1 3 0-16,1 5 0 0,-5 4 0 0,4 4 0 15,5-1 0-15,-9 5 0 0,5 3-8 0,-10 4 8 16,1 5 0-16,0-1-9 0,-5 0 9 0,0 4 0 16,-4 0 0-16,0 4 0 0,-9 0 0 0,5 4-10 15,-5 0 10-15,-4 4-10 0,0 0 10 0,-5 3 0 16,0 1 0-16,-8 4 0 0,4-5 0 0,-9 5 0 16,-4-1 0-16,0 5 0 0,0-1 0 0,-5 1 0 0,1-1 0 15,-1-3-8-15,-13 4 8 0,5-5 0 16,-5 1 0-16,1-1 0 0,-1 1 0 0,0 0 0 0,5-1 0 15,4 1 0-15,0-5 8 0,5 1-8 0,-1 0 8 0,0 0-8 16,5-5 0-16,0 1 9 0,4 0-9 0,5 0 0 16,-5 0 33-16,9-8 0 0,-4 11 0 0,4-11 0 15,-5 4-33-15,5-4 0 0,0 0 0 0,5 12 0 16,-5-12 12-16,9 12-12 0,-9-12 12 0,8 11-12 16,1-3 8-16,4 0-8 0,0-4 0 0,5 0 0 15,0-4 0-15,-1 4 0 0,5-8 0 0,0 4 0 16,9-8-179-16,-1 0-39 15,10 0-8-15,-9 0-765 0</inkml:trace>
          <inkml:trace contextRef="#ctx0" brushRef="#br0" timeOffset="41582.6337">7322 2666 1094 0,'-9'4'97'0,"9"-4"-77"16,0 0-20-16,0 0 0 0,0 0 196 0,0 8 36 16,0-8 8-16,0 12 0 0,0-12-137 0,0 0-28 15,9 3-6-15,4 1-1 0,1-4-38 0,3 0-8 16,1-4-2-16,8-3 0 0,5-1-9 0,-1-4-3 16,1-3 0-16,9-1 0 0,-1-4-8 0,1 5 8 15,-1-5-8-15,-4 5 8 0,5-1-8 0,-5 1 8 16,-5-5-8-16,1 1 8 0,-9-1 16 0,0 4 2 0,-4-3 1 0,-5-1 0 15,0-3 0-15,4 4 0 0,-8-5 0 16,0 5 0-16,-5-1-8 0,1-3-2 0,-1 3 0 0,-4-3 0 16,-4 3-9-16,4 5-8 0,-5 3 12 0,-3 0-12 15,3 5 0-15,-4-1 0 0,1 8 0 0,-5 0 0 16,-1 8 0-16,1-1 0 0,-9 9 0 0,5 0 0 16,-5-1 12-16,0 5-12 0,0 7 12 0,-4 4-12 15,8 8 25-15,-4-4-1 0,0 4-1 0,5 4 0 16,-1 0-23-16,5 4 0 0,-5-4 0 0,10 0 0 15,3 0 9-15,1-4-9 0,8 0 12 0,9-4-12 16,-4-4 0-16,9 4 0 0,4-4 0 0,4-7 0 16,5-5-105-16,8-3-28 0,1-5-6 0,8-7-938 15</inkml:trace>
        </inkml:traceGroup>
        <inkml:traceGroup>
          <inkml:annotationXML>
            <emma:emma xmlns:emma="http://www.w3.org/2003/04/emma" version="1.0">
              <emma:interpretation id="{59F74D3A-D8AC-45F6-9CD0-B44CA0612E88}" emma:medium="tactile" emma:mode="ink">
                <msink:context xmlns:msink="http://schemas.microsoft.com/ink/2010/main" type="inkWord" rotatedBoundingBox="11775,2899 14024,2805 14054,3536 11805,363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4010.0726">10683 2046 518 0,'0'0'23'0,"0"0"5"0,0 0-28 16,0 0 0-16,9-4 0 0,-1-4 0 0,-8 8 238 0,0 0 42 15,9-3 9-15,-4-1 2 0,-5 4-189 0,0 0-38 16,0 0-7-16,0 0-1 0,8-4-7 0,-8 4-1 15,0 0 0-15,0 0 0 0,0 0-9 0,0 0-3 16,0 0 0-16,5-8 0 0,-5 8-12 0,0 0-2 16,0-8-1-16,0 8 0 0,-5-4-21 0,1-4 0 15,4 8 0-15,-4-7 8 0,4 7-8 0,-5-4 0 16,1-4 0-16,-5 4 8 0,5 0-8 0,-5 0 0 16,0 0 0-16,-4 0 0 0,0 1 0 0,0-1 8 15,-1-4-8-15,1 4 0 0,-4 0 12 0,-1 4-1 16,1-8-1-16,-1 4 0 0,1-3 6 0,-5 7 2 15,0-8 0-15,0 4 0 0,-5 4-6 0,1-4-2 16,0 8 0-16,-1-4 0 0,6 12-10 0,-1-12 0 16,4 7-12-16,-4-3 12 0,5 4 0 0,-1 0 0 15,-4 0 0-15,4 3 0 0,1 5 0 0,-5 0 0 16,0-5 0-16,5 5 0 0,-5-1 0 0,0 9 0 0,0-5 0 16,0 1 0-16,0 3-9 0,0 4 9 0,0 5 0 15,4-1 0-15,5 0 0 0,-4 4 0 0,4 4 0 0,4-4 0 16,0 0 0-16,0 0 0 0,0-3 0 0,9-1 0 15,0-4 0-15,5 0 0 0,4-3 0 0,-1-1 0 16,1-3 0-16,4-5 0 0,5 1 0 0,4-12 9 16,0 4-9-16,4-8 10 0,14-4-10 0,-5 0 10 15,-5 0-2-15,10-12 0 0,8 1 0 0,-4-5 0 16,4 1 2-16,1-1 0 0,-6-7 0 0,1 4 0 0,-4-9 6 16,-5 5 2-16,-4-4 0 0,-1-4 0 0,-3 0 5 15,-1 0 1-15,0-4 0 0,-4 3 0 0,0 5 2 16,-4 4 1-16,-1 0 0 0,-4 3 0 0,-4 9-7 15,0-1-2-15,0 8 0 0,-5-3 0 0,-4 11-2 0,0 0-1 16,0 0 0-16,0 0 0 0,0 0-15 0,0 15 0 16,-4 1 0-16,-1 3 0 0,5 5 0 0,-4-5 0 15,4 5 0-15,0 3 0 0,0-4 0 0,4 5 0 16,5-5 0-16,0 0 0 0,0 1-19 0,8-1 3 16,5-3 1-16,0-5 0 15,0 1-77-15,0-1-15 0,-5-7-3 0</inkml:trace>
          <inkml:trace contextRef="#ctx0" brushRef="#br0" timeOffset="46118.3849">11122 2179 1602 0,'0'0'35'15,"0"0"7"-15,8-8 2 0,1 0 1 0,4 0-36 0,-4 0-9 0,9-3 0 0,-1 3 0 0,1 0 16 16,-1 0 2-16,1-3 0 0,-5-1 0 0,5 4 14 0,-5-3 2 16,0 3 1-16,0 4 0 0,0 4-15 0,-4-8-4 15,-9 8 0-15,0 0 0 0,9 8 16 0,0 0 2 16,-1 3 1-16,-3-3 0 0,-1 8-15 0,0 3-4 16,1 1 0-16,-1-1 0 0,1 5-16 0,-1-1 0 15,5 0 8-15,-5-3-8 0,1-5 0 0,-5 5 0 16,0-1 0-16,4 1 0 0,-4-8 12 0,4 3-4 15,-4-3 0-15,0 0-8 0,0-5 24 0,0 1-3 16,0 4 0-16,0-12 0 0,-4 4-7 0,4-4-2 16,0 0 0-16,0 0 0 0,0 0 12 0,0 0 1 15,0 0 1-15,9-8 0 0,-5-4-5 0,5 5-1 16,4-5 0-16,0 0 0 0,5-7-20 0,4-1 0 16,4 1 0-16,5-1 8 0,8-7-8 0,-4 3 0 15,5 1 0-15,4-8 8 0,0 4-8 0,-5 3 0 16,5 1 0-16,-5 3 0 0,-4 1 0 0,1 3 0 0,-6 1 0 0,-8 3 0 15,0 8 24-15,-4 4 0 0,-5 0 0 0,0 8 0 16,-9 0-9-16,5 7-2 0,-4 5 0 0,-5-1 0 16,0 1-4-16,-5 3-1 0,1 4 0 0,4 1 0 15,-5-5-8-15,1 4 0 0,4 1 0 0,0-1 0 16,-4 0-9-16,8 1-7 0,-4-1-2 0,4 0-722 16,1 0-145-16</inkml:trace>
        </inkml:traceGroup>
        <inkml:traceGroup>
          <inkml:annotationXML>
            <emma:emma xmlns:emma="http://www.w3.org/2003/04/emma" version="1.0">
              <emma:interpretation id="{8C9D1870-51CB-4FCE-86CB-9793D7C275CB}" emma:medium="tactile" emma:mode="ink">
                <msink:context xmlns:msink="http://schemas.microsoft.com/ink/2010/main" type="inkWord" rotatedBoundingBox="16131,2463 18908,2348 18957,3532 16180,364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7864.6649">15575 1555 1695 0,'13'-12'75'0,"-9"8"16"0,1 0-73 0,3-4-18 15,1 1 0-15,0 7 0 0,0 0 76 0,-9 0 12 16,0 0 3-16,0 0 0 0,0 0-15 0,0 0-4 16,4 7 0-16,-8 9 0 0,-1 7-40 0,1 5-9 15,0 11-2-15,-5 0 0 0,-9 0 11 0,5 11 3 16,-4 9 0-16,-5-1 0 0,-5 5-35 0,5-1 0 16,0-7-12-16,0-1 3 0,1 5 9 0,-1-5 14 15,0 1-3-15,4 0-1 0,5-12 1 0,-5-1 0 16,5-3 0-16,0-3 0 0,4-5-3 0,1-4 0 15,-1-7 0-15,4-5 0 0,1 5-8 0,0-9 0 16,4-3 0-16,0-8 0 0,0 0-14 0,0 0-5 0,0 0-1 16,4-15 0-1,-4-1-54-15,4-7-11 0,-4-1-3 0,5-7 0 16,-1 4-12-16,1-5-4 0,-1-3 0 0,0 0 0 16,1 0 31-16,3-4 5 0,-3 4 2 0,-1 0 0 0,1 4 53 0,-1 0 13 0,5-1 0 0,-5 5 0 15,1 4 26-15,-1-1 8 0,0-7 2 0,-4 8 0 16,9-1 35-16,-5 1 7 0,1-4 2 0,4-1 0 15,-5-3-19-15,5 4-3 0,0 3-1 0,4-3 0 16,0 4-21-16,0-5-5 0,9 5-1 0,0 0 0 16,9-5-9-16,4 5-1 0,-5 3-1 0,6-7 0 15,7 4-19-15,-3-1 8 0,8 5-8 0,-4-5 0 0,-4 9 0 16,-1 3 0-16,-4 0 0 0,0 5 0 0,-8-1 10 0,-1 4-10 16,-9 8 8-16,1 4-8 0,-5-4 0 0,-4 3 0 15,-5 9 0-15,-4 3 0 0,0 5 0 0,-4 3 0 16,0 4 0-16,-5 4 0 0,0-7 28 0,5-1 1 15,-10 4 0-15,6 0 0 0,-1 1-17 0,-4-5-3 16,4-4-1-16,-4-3 0 0,0 3 4 0,-1-3 0 16,1-1 0-16,0-3 0 0,0-4-12 0,-5-1 0 15,5 1 0-15,-4-4 0 16,4-4-56-16,-5-4-14 0,-8 0-2 0,4 0-643 16,-5 0-128-16</inkml:trace>
          <inkml:trace contextRef="#ctx0" brushRef="#br0" timeOffset="48181.6343">16478 2066 288 0,'0'0'25'0,"0"0"-25"16,0 0 0-16,0 0 0 0,0 0 288 0,0 0 52 15,0 0 10-15,0 0 2 0,0 0-177 0,0 0-36 16,0 0-7-16,0 0-2 0,0 0-35 0,0 0-7 16,0 0-2-16,9 4 0 0,4-8-35 0,5 4-7 15,-1 0-2-15,1 0 0 0,8 0-24 0,5 0-5 16,0-4-1-16,8 0 0 0,1-4-12 0,-1 0 8 15,14 0-8-15,-5 1 0 16,-4-5-80-16,4 0-23 0,-4 1-4 0</inkml:trace>
          <inkml:trace contextRef="#ctx0" brushRef="#br0" timeOffset="47194.5534">14557 1660 1566 0,'0'0'69'0,"4"-12"15"0,5 8-68 0,-5-11-16 16,1 11 0-16,-5 4 0 0,0 0 72 0,0 0 12 15,0 0 1-15,0 0 1 0,0 0-44 0,0 0-9 16,0 8-1-16,4 11-1 0,-4 1-19 0,-4 7-4 16,-5 0-8-16,-4 16 12 0,0-8 3 0,-5 12 0 15,-4-4 0-15,-4 0 0 0,4 8-2 0,-9-5 0 16,5-3 0-16,0 4 0 0,4 0 3 0,0-4 0 16,4 0 0-16,5-4 0 0,0-4 6 0,4-4 2 15,-4-4 0-15,8 4 0 0,-3-7-15 0,3-1-9 16,5 1 12-16,-4-13-12 0,0 1 30 0,4 0-1 0,0-12 0 15,0 0 0-15,0 0-1 0,0 0-1 0,0 0 0 16,0 0 0-16,0 0-12 0,0 0-3 0,0-16 0 0,4-3 0 16,-4-1 1-16,4-7 0 0,-4-4 0 0,0-4 0 15,5 3-13-15,-1-7 0 0,-4-4 0 0,4 4 0 16,5-7 0-16,4-5 0 0,-4 0 0 0,4-3 0 16,-4 7 0-16,4 4 0 0,0-8 0 0,1 8 0 15,-1 4 0-15,0 8 0 0,0-4 0 0,0 4 0 16,-4 4 0-16,4 3 0 0,-4 1 0 0,0 3 0 15,4 5 0-15,-9-1 0 0,5 8 0 0,-5 1 0 16,1-1 0-16,-5-4 0 0,0 12 0 0,0 0 0 0,0 0 0 16,0 0 0-16,0 0 0 0,4 16 0 0,1-1 0 15,-5 5 0-15,4 3 0 0,0 4 0 0,1 5-11 0,-1-1 11 16,1 8-10-16,-1 4 10 0,0 4 0 0,5 7-9 16,-4 1 9-16,-1-5 0 0,5 1 0 0,-5-4 0 15,0 0 0-15,1-8 0 0,-1 4 0 0,1-8 0 16,-5-4 0-16,4 0 0 0,0 0 0 0,1-7 0 15,-5-5 0-15,4-3 0 0,1-1 0 0,-1-3 0 16,0-8 0-16,-4-4 0 0,0 0 0 0,9 0 8 16,4-4-8-16,-4-4 0 0,4 0 8 0,5-3-8 15,-5-9 8-15,9 5-8 0,-5-5 14 0,10-7-2 16,-5-4 0-16,4-1 0 0,0 1 11 0,1-8 1 16,-5-4 1-16,4-3 0 0,0-1-6 0,1-4-2 15,3 0 0-15,1 9 0 0,0-13-7 0,-5 4-2 16,5 4 0-16,-1 5 0 0,-3-1-8 0,-1 11 8 0,0-10-8 15,-4 14 8-15,5 1-8 0,-5 4 0 0,-5 3 0 16,-4 1-11 0,5 3-88-16,-9 4-17 0,4 1-4 0,-9 3-1000 0</inkml:trace>
        </inkml:traceGroup>
        <inkml:traceGroup>
          <inkml:annotationXML>
            <emma:emma xmlns:emma="http://www.w3.org/2003/04/emma" version="1.0">
              <emma:interpretation id="{EB761AD6-73C9-46D5-BB10-BD538F034B49}" emma:medium="tactile" emma:mode="ink">
                <msink:context xmlns:msink="http://schemas.microsoft.com/ink/2010/main" type="inkWord" rotatedBoundingBox="19897,2326 23807,2163 23846,3103 19936,3265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8997.6683">18584 1461 748 0,'-8'-12'67'0,"8"12"-54"0,4-7-13 0,0-5 0 15,-4 4 108-15,5 0 18 0,-1 1 4 0,1-5 1 16,-1 4-22-16,-4-4-4 0,0 5-1 0,-4-1 0 16,4 4-64-16,-5-8-12 0,-4 4-4 0,1 8 0 15,8 0 6-15,-14-7 1 0,-3 3 0 0,-5 4 0 16,0 4-7-16,-4 3 0 0,-1 1-1 0,-3 4 0 0,-10-4 25 0,5 3 4 16,4 9 2-16,-4 3 0 0,-4 1-7 15,4-1-2-15,4 4 0 0,5 5 0 0,-1-5-8 16,5 4-1-16,-4 0-1 0,4 0 0 15,13 5 1-15,-4-1 0 0,-4-4 0 0,3 12 0 0,6-12-20 16,3 4-3-16,5-4-1 0,0 0 0 0,5-7 0 0,-1 3 0 16,14-7 0-16,-5 3 0 0,-4-7-12 0,4 3 0 15,13-3 8-15,5-1-8 0,-9-11-14 0,4 0-6 16,0 4 0-16,9-8-1 16,14 0-192-16,-10 0-39 0,31-16-7 0,1 1-1 0</inkml:trace>
          <inkml:trace contextRef="#ctx0" brushRef="#br0" timeOffset="49373.0393">19194 1789 1443 0,'0'0'64'0,"0"0"13"0,9 0-61 0,-9 0-16 0,0 0 0 0,0 0 0 15,0 0 132-15,0 0 24 0,0 0 5 0,0 0 1 16,0 0-69-16,-9-12-13 0,5 4-4 0,-9 8 0 16,-5 0-44-16,5 0-10 0,0 0-2 0,0 4 0 15,-9-4-32-15,8 4-6 0,-7 0-2 0,7 4 0 16,6 0-2-16,-10-1-1 0,1 5 0 0,3 0 0 15,10 3 7-15,-5 5 0 0,-4-1 1 0,4 1 0 16,5-5 3-16,4 5 0 0,0-1 0 0,-5-3 0 16,5 0 12-16,0-1-12 0,9-3 12 0,-9-12-12 15,0 12 12-15,9-5 0 0,13-3 0 0,0 0 10 16,-5 0 10-16,1-4 3 0,8 0 0 0,1-4 0 16,-5-4 1-16,4 1 1 0,0-5 0 0,-4 4 0 15,9-7-15-15,-5-1-10 0,-4-4 12 0,0 1-12 0,4 3 13 16,-4-11-4-16,-4 0-1 0,4-1 0 0,-9 1-8 0,0 4 0 15,-4 3 9-15,0-7-9 0,-9 4 0 0,0 7 8 16,0 4-8-16,0 1 0 0,-9-1 12 0,5 4-3 16,-10 4 0-16,1 4 0 0,0 0-9 0,-4 4 0 15,-10 0 0-15,10 4-11 0,-10 0-11 0,1 3-2 16,0 5-1-16,-5-1 0 16,0 1-167-16,5 0-32 0,-18 19-8 0,5-20 0 0</inkml:trace>
          <inkml:trace contextRef="#ctx0" brushRef="#br0" timeOffset="50016.5058">19848 1637 1825 0,'17'-12'80'0,"-8"12"18"0,4-12-78 0,1 8-20 0,-1 0 0 0,4 4 0 15,-4-3 100-15,1 3 16 0,-1 3 3 0,0 1 1 16,0 0-72-16,-4 8-15 0,0-4-2 0,-5 3-1 16,5 5-20-16,-9 0-10 0,4 3 10 0,-4 5-10 15,0-5 0-15,0 1 0 0,-4 3 0 0,4 4 0 16,-5-3 0-16,5-1 8 0,-4-3-8 0,0 3 0 16,-1-4 25-16,5 1 3 0,-4-4 0 0,4-5 0 0,-5 1-16 15,5 0-4-15,0-12 0 0,0 0 0 0,5 7 4 0,-5-7 1 16,0 0 0-16,0 0 0 0,0 0 24 0,0 0 5 15,0 0 1-15,9-3 0 0,-1-9-19 0,-3 0-3 16,4-7-1-16,4 3 0 0,0-11-6 0,0 3-2 16,5 5 0-16,-1-5 0 0,5-3-12 0,4 4 8 15,1 3-8-15,-1-3 0 0,5 3 0 0,-1 9 0 16,1-5 0-16,4 4 0 0,-4 5 0 0,-5-5 0 16,1 4 0-16,-5 4 0 0,-5 4 0 0,1 0 0 15,-10 0 0-15,6 4 0 0,-10 4-10 0,0 0 2 16,-4 3 0-16,0 1 0 0,0 8-7 0,0-5-1 15,-4 5 0-15,4-1 0 0,-4 1 6 0,-5-1 1 16,4 1 0-16,1-1 0 0,0-3 9 0,-1-1 0 16,1 1 0-16,-1 0 0 0,1-9 0 0,4 5 0 15,4 0 0-15,-4-4 0 0,0-8 0 0,9 11 0 0,-9-11 0 16,9 8 0-16,0-4 0 0,4-4 0 0,-4 0 0 0,4-4 0 16,0 0 0-16,5-4 11 0,-1-3-11 0,1-5 12 15,-1-3-12-15,1-5 0 0,-1 1 0 0,1-1 8 16,-1-3-8-16,1 4 0 0,0-1 0 0,-1 5 0 15,-4 3 0-15,5 1 0 0,-5 7 0 0,0 4 0 16,0 0 0-16,-4 0 0 0,0 4 0 0,4 8 0 16,-4 0 0-16,0 3 0 0,4 1 0 0,-4 4 0 15,-1-1 0-15,1 5 0 0,0-12 0 0,0 3 0 16,-1 1 0-16,1 0-9 0,0-1 9 0,0-3 0 16,-5 4 0-16,0-4-8 0,1-1 8 0,-5-7 0 15,0 0-138-15,0 0-24 0,0 0-5 16,0 4-1-16</inkml:trace>
          <inkml:trace contextRef="#ctx0" brushRef="#br0" timeOffset="51061.5081">21436 1703 990 0,'0'0'44'0,"0"0"8"0,0 0-41 0,4-12-11 16,1 1 0-16,-1 3 0 0,5-4 104 0,0 4 20 0,0 0 3 0,-9 8 1 16,0 0-27-16,4-7-5 0,5 3 0 0,-9 4-1 15,0 0-27-15,0 0-4 0,0 0-2 0,0 0 0 16,0 0 4-16,0 11 1 0,0-3 0 0,-5 0 0 15,1 0-33-15,0 4-6 0,-5-1-2 0,4 5 0 16,1 3-16-16,-5-3-10 0,5 3 12 0,-1 1-12 16,1 3 32-16,0 1 0 0,-1 3 0 0,5 0 0 15,-4 5-32-15,0-9 0 0,4 0 0 0,0 5 0 16,-5-5 13-16,1 0-4 0,4 1-1 0,-5-5 0 16,1-11 5-16,4 4 1 0,-4 3 0 0,-1-7 0 15,5 4 22-15,0-12 5 0,0 0 1 0,-4 8 0 16,-1-1-34-16,5-7-8 0,0 0 0 0,0 0 0 15,0 0 0-15,0 0 0 0,0 0 0 0,0 0 0 0,0 0 12 16,9-3 0-16,0-1 0 0,0-4 0 0,0-4-4 16,-1 0-8-16,-3 1 12 0,3-5-4 0,1 1-8 0,0-9 0 15,-5 1 0-15,1-1 0 0,-1 1 0 0,1 0 0 16,-1-1 0-16,0 1 0 0,1-1 0 0,-1 1 0 16,5 0 0-16,0-1 0 0,4 5 0 0,0-1-9 15,0 1 9-15,5-1-13 0,8-3-9 0,-8 3-2 16,-1 9 0-16,5-5 0 0,0 0 4 0,4 5 0 15,1 3 0-15,-5-4 0 0,4 4 8 0,-4 5 1 16,0-1 1-16,-5 0 0 0,-4 4 10 0,1 0 0 16,-6 0 0-16,-8 0 0 0,0 0 0 0,9 8 0 15,-4 3 0-15,-1 1 0 0,-4 7 0 0,-4-11 0 16,-1 8 0-16,-4 3 0 0,5-3 0 0,-5 3 14 16,-4 1-3-16,0-1-1 0,-5-3-10 0,1 4 0 0,-5-5 0 15,0 1 0-15,4-1 0 0,1-7 0 16,-5 4 0-16,4-4 0 0,-4-4 0 0,5 3-12 0,-1-3 4 0,5-4 8 31,-4 4-34-31,8-4 1 0,0 0 0 0,9 0 0 0,0 0-162 16,0 0-32-16</inkml:trace>
        </inkml:traceGroup>
        <inkml:traceGroup>
          <inkml:annotationXML>
            <emma:emma xmlns:emma="http://www.w3.org/2003/04/emma" version="1.0">
              <emma:interpretation id="{8D937F80-AA1F-4D9C-9B81-EB2111A65D58}" emma:medium="tactile" emma:mode="ink">
                <msink:context xmlns:msink="http://schemas.microsoft.com/ink/2010/main" type="inkWord" rotatedBoundingBox="24282,2057 27108,1939 27165,3306 24339,342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1873.3195">22450 1890 1220 0,'0'0'54'0,"0"0"11"0,0 0-52 0,17 0-13 15,1 0 0-15,4 0 0 0,0 0 88 0,-1 0 14 16,-3 0 3-16,8-8 1 0,1 4-64 0,-1-3-13 16,-4-1-2-16,9 4-1 0,-5-4-26 0,0 0 0 15,1 1 0-15,3-5 0 0,-3-4 0 0,3 1 0 16,1-5 8-16,-5 5-8 0,1-1 43 0,-1 0 6 16,0 1 2-16,-4-1 0 0,0-3-4 0,-4-1-1 15,4 8 0-15,-9-7 0 0,0-1-6 0,-4 5-2 16,0-1 0-16,-5-3 0 0,0 7-11 0,1 0-3 15,-5 1 0-15,0-1 0 0,-5-4-5 0,1 5-2 16,-5 11 0-16,5-12 0 0,-5 8-4 0,0 4-1 16,-4 0 0-16,-4 4 0 0,-5 0-12 0,4 4 0 15,5-1 0-15,0 5 0 0,-9 0 0 0,4 3 8 16,-4 1-8-16,5 4 0 0,-1-1 0 0,1 4 0 16,-1-3 0-16,5 7 0 0,4-3 19 0,0 3 10 15,1 4 3-15,8-4 0 0,4 5-16 0,5-1-4 16,4-4 0-16,4 4 0 0,5 1-4 0,9-13-8 0,-5 4 11 15,10 1-11-15,-1-5 0 0,4-3-22 0,1-4 3 0,4-8-726 16,-5-4-146-16</inkml:trace>
          <inkml:trace contextRef="#ctx0" brushRef="#br0" timeOffset="52093.2406">23788 1469 1796 0,'0'0'40'0,"-14"0"8"0,1 0 1 0,0 4 1 15,0 4-40-15,4-8-10 0,0 4 0 0,5 3 0 0,-9-7 71 0,13 0 12 16,0 0 2-16,0 0 1 0,0 0-22 0,0 0-4 16,0 0 0-16,0 0-1 0,13 8-11 0,5-16-1 15,4 8-1-15,4-4 0 0,5-3-30 0,-1-1-5 16,1 0-2-16,8 0 0 0,-3-3-9 0,3 3 0 15,1-4 0-15,3 0 0 0,1 1 0 0,5-1 0 16,-1-4 0-16,0 5 0 0,-8 3 0 0,3 0-11 16,-7 4 3-16,3-4 0 15,-8 1-96-15,-1-1-20 0,-8-4-3 0,-4 4-1 0</inkml:trace>
          <inkml:trace contextRef="#ctx0" brushRef="#br0" timeOffset="52389.15">24288 1028 1594 0,'0'0'71'0,"9"-8"14"0,-5 5-68 0,0-1-17 0,-4 4 0 0,5-8 0 16,-1 0 100-16,-4 8 16 0,0 0 3 0,0 0 1 15,0 0-40-15,0 0-7 0,9 8-1 0,0 4-1 0,-9 7-14 16,0 1-2-16,0 3-1 0,0 12 0 16,0 0-26-16,0 8-4 0,-5 0-2 0,-3 8 0 0,3-1 18 0,-8 1 4 15,0 0 1-15,-5 11 0 0,-4-15-27 0,5 4-6 16,-5-1 0-16,0 5-1 0,0 0-11 0,0-5 0 16,0 1 0-16,0-4 0 15,0-4-161-15,0-4-25 0,0-4-5 0</inkml:trace>
          <inkml:trace contextRef="#ctx0" brushRef="#br0" timeOffset="51401.879">22423 1110 1450 0,'9'-12'64'0,"-9"9"14"0,4-5-62 0,-4 0-16 16,0 8 0-16,0 0 0 0,0 0 130 0,0 0 23 15,0 0 5-15,0 0 1 0,14 8-58 0,-6 0-11 16,-3 3-2-16,3 5-1 0,-3-1-27 0,-5 9-4 16,4-1-2-16,-4 5 0 0,5 3-28 0,-5 0-6 15,0 8 0-15,0 4-1 0,0-12 11 0,0 8 2 16,-5-4 1-16,1 4 0 0,-5-4-33 0,5 0 0 0,-5-3 0 16,0 10 0-1,0-14-20-15,-4 3-12 0,4-8-1 0,-8 5-1 16,4-1-184-16,4-4-37 0</inkml:trace>
          <inkml:trace contextRef="#ctx0" brushRef="#br0" timeOffset="52803.7547">24604 2085 864 0,'0'0'76'0,"0"0"-60"0,8-4-16 0,6 0 0 16,-6 4 234-16,6 0 44 0,-6-7 9 0,5 3 1 15,5 0-152-15,0 0-30 0,4 4-6 0,4-12-2 16,0 4-72-16,9 1-14 0,5-5-4 0,4 0 0 16,-5 0-8-16,5-7 0 0,0 3 0 0,0-3 0 15,-9 3 0-15,-4 5 0 0,-5-9 0 0,-4 4 0 16,-9-3-32 0,-9-1-3-16,1-3 0 0,-5 0 0 0,-9-1 7 0,0 5 0 0,-4-5 1 0,-5 5 0 15,-3-1 42-15,3 1 8 0,-4 3 1 0,0 8 1 16,-4-3 15-16,4 3 2 0,4 8 1 0,1 0 0 15,-1 0 7-15,-4 4 2 0,5 11 0 0,-1-7 0 16,1 12-16-16,3 7-4 0,-3 0 0 0,-1 16 0 16,5-12 10-16,0 8 2 0,0 4 0 0,4 8 0 0,0-16-20 15,9 12-3-15,-4-4-1 0,8-4 0 0,-4 0 9 16,9-4 2-16,9-4 0 0,-1 4 0 16,1-4-102-16,12-3-20 0,14-5-4 0,5-3-1117 15</inkml:trace>
        </inkml:traceGroup>
        <inkml:traceGroup>
          <inkml:annotationXML>
            <emma:emma xmlns:emma="http://www.w3.org/2003/04/emma" version="1.0">
              <emma:interpretation id="{81E7EB91-0D8A-474C-B255-D5BC7F5973BB}" emma:medium="tactile" emma:mode="ink">
                <msink:context xmlns:msink="http://schemas.microsoft.com/ink/2010/main" type="inkWord" rotatedBoundingBox="28472,2052 32500,1884 32540,2843 28511,301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4766.3923">27293 1465 1364 0,'0'0'30'0,"0"0"6"0,0 0 2 0,0 0 0 0,9-4-30 0,-9 4-8 0,9-4 0 0,-1-4 0 15,-8 8 72-15,0 0 12 0,0 0 4 0,0 0 0 16,9 0-29-16,-9 0-6 0,0 0-1 0,0 0 0 16,0 0-6-16,0 8-2 0,0 4 0 0,0 0 0 15,-4 7-14-15,-1-7-3 0,5 3-1 0,-4 5 0 16,-5-4 8-16,5 7 2 0,-1 0 0 0,-3 1 0 15,8-5-22-15,-5 5-4 0,1-5-1 0,4 5 0 16,0-1-9-16,0 4 0 0,0-15 0 0,0 4 0 16,0-1 14-16,4 1-2 0,-4-5-1 0,0 1 0 15,0 0-11-15,-4-8 10 0,4-4-10 0,0 0 10 16,0 0-2-16,0 8 0 0,0-8 0 0,0 0 0 16,0 0 26-16,0 0 5 0,0 0 1 0,0 0 0 15,0 0-20-15,0 0-3 0,0 0-1 0,0 0 0 0,9-8 20 16,-5 0 3-16,-4 8 1 0,9-12 0 0,-5 1-26 15,5-5-5-15,-5 0-1 0,5 1 0 0,-4-5-8 0,-1 1 8 16,0-1-8-16,5 1 8 0,-4-1-8 0,3 1 0 16,5-1 0-16,5 1 0 0,0-1 0 0,8 1 0 15,-4-5 0-15,9 1 0 0,4 0 0 0,-5 3-17 16,10 1 4-16,-5-1 1 0,-4 4-6 0,-5 5-1 16,-9-5 0-16,1 4 0 15,-5 5-189-15,-4-5-39 0,4-11-7 0,-17 11-2 0</inkml:trace>
          <inkml:trace contextRef="#ctx0" brushRef="#br0" timeOffset="55273.4344">27736 1520 1256 0,'0'0'28'0,"13"0"5"0,-4 0 2 0,4 0 0 0,-4 0-35 0,4-8 0 0,0 8 0 0,-4-4 0 16,0 4 98-16,-9 0 13 0,0 0 2 0,0 0 1 15,0 0-34-15,0 0-8 0,0 0 0 0,0 0-1 16,0 0-13-16,0 0-2 0,0 0-1 0,-4-4 0 0,-5 0-29 16,0 4-6-16,0 0 0 0,-8 0-1 0,-1 4-19 15,1 4 0-15,-1 0 8 0,0 3-8 0,5 1 17 16,-4 0 0-16,8-1 0 0,-4 5 0 15,4 0-39-15,0-1-8 0,5 1-2 0,0-1 0 0,4 1 32 0,0 0 13 16,-5-5-1-16,5 5 0 0,5 0-12 0,-5-9 0 16,4 5 0-16,5 0 0 0,-1-4 19 0,6 3 1 15,-1-3 0-15,0 4 0 0,4-12-29 0,-3 0-6 16,3 0-1-16,5 0 0 0,-4 0 16 0,-1-8 0 16,1 0 9-16,-1 4-9 0,-4-11 51 0,5 7 4 15,-5-8 1-15,0 5 0 0,-4-9-45 0,0 4-11 16,0 1 0-16,-5-1 0 0,0 1 53 0,1 3 9 15,-5-8 2-15,-5 9 0 0,1-5-64 0,-5 4-8 16,1 1-4-16,-6 3-1 0,-3 0 21 0,-1 0 4 16,-4 4 0-16,5 1 1 15,-10-1-113-15,10 4-22 0,-1 0-5 0,5 0-581 0,0 4-116 0</inkml:trace>
          <inkml:trace contextRef="#ctx0" brushRef="#br0" timeOffset="54085.965">26797 1453 172 0,'0'0'16'0,"9"-4"-16"0,-5 1 0 0,5-5 0 0,-4 4 149 0,-1-4 27 15,-4 0 6-15,4 4 1 0,-8-3-60 0,4-1-12 16,0 4-3-16,0 4 0 0,0 0 2 0,0 0 0 16,-9-8 0-16,9 8 0 0,-9-4-22 0,5 0-4 15,4 4 0-15,-13 4-1 0,4 0-40 0,5 4-8 16,-5-4-2-16,0 7 0 0,0-3-13 0,5 4-2 16,4 0-1-16,-4 3 0 0,4 9 7 0,0-5 2 15,-5 1 0-15,5-1 0 0,-4 5 1 0,4-1 0 16,0 4 0-16,-4 8 0 0,-5-3-27 0,-4-5 0 15,4 4 0-15,0 0 0 0,-4-3 11 0,4-1-3 16,-4 0-8-16,0 0 12 0,4-7 9 0,0-4 2 16,0 3 0-16,1-7 0 0,3 3-14 0,5-3-9 0,0 0 12 15,0-1-12-15,9-3 21 0,-5 0-2 16,5 0-1-16,-4 0 0 0,-5-8-18 0,8 4 0 0,-8-4 0 16,0 0 0-16,0 0 13 0,0 0-4 0,0 0-1 0,0 0 0 15,0 0-8-15,0 0 10 0,-4-12-10 0,0 4 10 16,-5-4 8-16,0 1 2 0,0-5 0 0,1 0 0 15,-1 9 8-15,0-5 3 0,5-4 0 0,-1 9 0 16,5-17-31-16,0 9 8 0,0-1-8 0,5-4 0 16,-1 1 9-16,0-1-1 0,5-3 0 0,-4-4 0 15,3 3-8-15,1-3-11 0,-5-4 3 0,5 7 0 0,0-11 8 16,0 8 0-16,-5-4 0 0,5 0 0 0,4-4 0 16,-4-1 0-16,0 5 0 0,4 0 0 15,-4 0-28-15,4-4-3 0,-4 4-1 0,4-1 0 0,-5 5 32 0,6 8 0 16,-1-1 11-16,4 1-3 0,-4-1-8 0,1 4 0 15,3 1 0-15,1 3 0 0,4 0-16 0,4 5 3 16,0-5 0-16,-4 4 0 0,0 4-4 0,0 4-1 16,0-8 0-16,0 5 0 0,0-1 8 0,4 4 2 15,-8 4 0-15,-5 7 0 0,5-11 8 0,-5 12 0 16,-5 0 0-16,-3-1 0 0,-1 1 0 0,1 4 0 16,-1-5 0-16,-8 9 0 15,-5-1-24-15,0 5-5 0,0 3-2 0,-8-7 0 0,-5 3 31 0,0 4 0 16,9 1 0-16,-9-1 0 0,0-8 17 0,-4 5 10 15,-1-5 1-15,5 5 1 0,-4-9-29 0,4 9 0 0,0-17 0 16,0 5 0 0,5-4-17-16,-1-4-10 0,0 4-1 0,1-8-1 15,-1 4-91-15,5-4-19 0,-4-4-3 0</inkml:trace>
          <inkml:trace contextRef="#ctx0" brushRef="#br0" timeOffset="55812.8549">28232 1122 1724 0,'0'0'38'0,"13"-8"8"0,0 4 2 0,0-4 0 0,1 1-39 0,-1 3-9 16,-4 0 0-16,-1 4 0 0,5 0 96 0,-4 0 16 15,-9 0 4-15,13 0 1 0,-4 8-54 0,4-1-11 16,-13-7-3-16,5 8 0 0,-5-8-40 0,4 12-9 16,5 3 0-16,-9-3 0 0,0 0 0 0,0 3 0 15,0 9 0-15,0 7 0 0,-9-8 0 0,5 9 9 16,-9 3-9-16,-1 4 12 0,1-4-3 0,0 0 0 15,-4 4 0-15,-1-4 0 0,0 0 19 0,5 0 3 16,0-4 1-16,0 8 0 0,4-15-10 0,0 7-2 16,1-4 0-16,-1-7 0 0,4 3-12 0,1-15-8 15,0 12 8-15,-1-13-8 0,5-7 11 0,0 0-3 16,0 0 0-16,0 0 0 0,0 0 1 0,0 0 0 16,0 0 0-16,0 0 0 0,9-11 11 0,0-5 3 0,4-3 0 15,0-5 0-15,5 5-23 0,-1-1 0 0,5-3 0 0,0-1-8 16,4 1-6-16,5-4-1 0,0 3 0 0,8-3 0 15,1 7 15-15,-1 5 0 0,1 3 0 16,-5-7 0-16,0 11 0 0,-4 4 0 0,-5 0 0 0,-8 8 0 16,-1 0 0-16,-4 4-11 0,-8-1 11 0,-1 9-10 15,-4 0 10-15,-4-1 0 0,-5 1 10 0,0-1-10 16,-4 1 0-16,-5 4 0 0,5-5-11 0,-4 5 11 16,4-5 0-16,-5 5 0 0,5 3 0 0,0-7 12 15,4-1-12-15,-4-3 0 0,4 0 0 0,-4-1 0 0,0-3 0 0,0 0 0 16,-5-8 0-16,0 0 0 15,1 4-46-15,-5 4-14 0,-4-16-4 0,-5 4 0 16,0-4-80-16,-4-3-17 0,4 3-3 0,-4 0-1 16</inkml:trace>
          <inkml:trace contextRef="#ctx0" brushRef="#br0" timeOffset="56405.8837">29022 985 1036 0,'0'0'23'0,"0"0"5"0,0 0 0 0,0 0 1 0,0 0-29 0,0 0 0 15,0 0 0-15,8 0 0 0,6-4 18 0,-1 4-2 16,-13 0-1-16,0 0 0 0,9 4 13 0,-1-4 2 16,-8 0 1-16,0 0 0 0,0 0-11 0,0 0-1 15,9 0-1-15,4 4 0 0,-13-4 15 0,0 0 3 16,0 0 1-16,0 0 0 0,0 0 36 0,0 0 7 15,0 0 2-15,0 8 0 0,5 4-28 0,-10-4-6 16,-8 3 0-16,4 9-1 0,5-1-17 0,0 1-3 16,-1-1-1-16,-4 9 0 0,-4 11 9 0,9-12 1 0,-1 12 1 0,-3 0 0 15,-5-4 5-15,4 8 1 16,4-8 0-16,-3 0 0 0,-1-4-10 0,0 0-1 0,0 1-1 16,5-9 0-16,-9 0-19 0,4 5-4 0,5-9-8 0,-5 5 12 15,0-5-21-15,0 1-5 0,0-1-1 0,1-7-682 16,3 0-137-16</inkml:trace>
          <inkml:trace contextRef="#ctx0" brushRef="#br0" timeOffset="56954.1127">29175 1602 806 0,'0'0'36'0,"0"0"7"0,0 0-35 0,13 0-8 16,9 0 0-16,-9 3 0 0,-4-3 156 0,4 0 28 16,5 0 7-16,-5 0 1 0,0-3-60 0,5 3-12 15,-5 0-3-15,5 0 0 0,3 0-85 0,-3-4-16 16,-5-4-4-16,9 0-1 0,0 4-11 0,-4-4 0 16,-1-3 0-16,-4 3 0 0,5 0 53 0,-5-4 9 0,5 1 2 15,-5-1 0-15,-9 4-52 0,5-7-12 0,-5 3 0 0,5-4 0 16,-9 5 0-16,4-1 0 0,1 4 0 0,-1-4 0 15,1 1 0-15,-5 3 0 0,0 0 0 0,0-4 0 16,4 1 0-16,0 3 0 0,-8 8 0 0,4 0 0 16,0 0 0-16,-4-12 0 0,4 4 0 0,0 8 0 15,-9 0 0-15,0 0 0 0,9 0 0 0,-9 4 0 16,1 0 0-16,-6 8 0 0,6-4 0 0,3 3 0 16,-8-3 0-16,0 4 0 0,4 3 0 0,-4-3 0 15,4 4 0-15,-4 3 0 0,0-3 0 0,4-1 0 16,0 5 54-16,1-1 8 0,-1 1 2 0,0 3 0 15,0-3-64-15,5 3-18 0,-1-3-1 0,1-1 0 16,0 1-21-16,-1-1-4 0,14-3 0 16,-9-1-1-16,0-3-118 0,0 0-23 0,4-4-5 0,-4-8-1 0</inkml:trace>
          <inkml:trace contextRef="#ctx0" brushRef="#br0" timeOffset="57559.8311">29794 1438 1497 0,'0'0'32'0,"0"0"8"0,13-4 0 0,-4 0 4 0,4 4-36 0,0-4-8 0,0 0 0 0,0 0 0 15,1 4 104-15,-1 0 20 0,0-4 3 0,0 4 1 16,0 4-52-16,0-4-9 0,-4 4-3 0,0 4 0 16,0-4-51-16,-5 4-13 0,0-1 0 0,1 9 0 15,-1 0 0-15,-4-5 0 0,-4 5 0 0,4 0 0 16,-9-1 32-16,5 1 4 0,-5-1 1 0,5 1 0 15,-1-4-29-15,-4-1-8 0,5-3 0 0,-5 0 0 16,9-8 0-16,-4 8 0 0,4-8 0 0,0 0 8 16,0 0-8-16,0 0 9 0,0 0-9 0,0 0 10 15,0 0 8-15,0 0 2 0,0 0 0 0,0 0 0 16,0 0 27-16,4-8 5 0,5 0 2 0,4-4 0 16,0 1-35-16,0-5-7 0,1 1-2 0,3-5 0 15,1 4-10-15,-1-3 0 0,1-4 0 0,-1 3 0 16,5 4 19-16,-4-3 1 0,-5 7 1 0,5 1 0 15,-10-1-21-15,1 8 0 0,0-4 0 0,-9 8 0 16,0 0-17-16,0 0-2 0,9 8 0 0,-5 0 0 0,0 3 19 0,1 5 0 16,-5 4 0-16,0-1 0 0,0 4 0 0,0-3 0 15,0-1 0-15,0 5 0 0,0-1 0 0,0-3 0 16,0-1 0-16,0 1 0 0,0-9 0 0,-5 1 0 16,5 0 0-16,0-12 0 0,0 0 0 0,0 0 8 15,0 0-8-15,0 0 12 0,0 0-3 0,0 0-1 16,0 0 0-16,0 0 0 0,0 0 4 0,0 0 0 15,5-8 0-15,-1 0 0 16,5 0-32-16,-5-11-5 0,10 7-2 0,-1-7 0 0,0 3 73 0,4 1 14 16,5-1 4-16,0 0 0 15,-4 5-76-15,4-5-16 0,-5 4-2 0,1 5-1 0,-1 3 31 0,-8-8 0 0,4 8-8 16,-13 4 8-16,0 0 0 0,0 0 0 0,0 0 0 0,0 0 0 16,0 0 0-16,0 0 10 0,5 4-10 0,4 8 12 31,-5-8-41-31,5 11-8 0,-1-7-2 0,6 4 0 0,-1 3 39 0,0-3 0 0,0 0 0 0,5-1 0 15,-5 1-13-15,-4 0 5 0,4-4 8 0,-4 3-13 32,-1 1-151-32,-8-12-31 0</inkml:trace>
        </inkml:traceGroup>
      </inkml:traceGroup>
      <inkml:traceGroup>
        <inkml:annotationXML>
          <emma:emma xmlns:emma="http://www.w3.org/2003/04/emma" version="1.0">
            <emma:interpretation id="{A0883816-7B67-4A6C-8FC6-892395224AB1}" emma:medium="tactile" emma:mode="ink">
              <msink:context xmlns:msink="http://schemas.microsoft.com/ink/2010/main" type="line" rotatedBoundingBox="2680,4593 33433,2928 33529,4688 2776,6353"/>
            </emma:interpretation>
          </emma:emma>
        </inkml:annotationXML>
        <inkml:traceGroup>
          <inkml:annotationXML>
            <emma:emma xmlns:emma="http://www.w3.org/2003/04/emma" version="1.0">
              <emma:interpretation id="{A043D04E-3F14-496E-B869-0F55EC2D6287}" emma:medium="tactile" emma:mode="ink">
                <msink:context xmlns:msink="http://schemas.microsoft.com/ink/2010/main" type="inkWord" rotatedBoundingBox="2693,4824 5280,4684 5340,5785 2752,592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0696.2896">3084 4483 403 0,'0'0'17'0,"0"0"5"0,0-7-22 0,-4-5 0 0,-5 4 0 0,5-4 0 16,-1-3 297-16,-4 3 55 0,1-3 12 0,-1 3 1 15,0 4-256-15,0-4-51 0,1 5-10 0,-1-1-3 16,0 4-27-16,-4 4-6 0,4-4 0 0,0 4-1 0,-4-4 21 16,0 4 4-16,4 4 0 0,-8 0 1 0,3 8 13 15,-3-1 2-15,-5 1 1 0,0 4 0 0,-4 3-26 0,-1-3-6 16,5 3-1-16,-4 5 0 0,9-1-20 0,-5 4 8 15,4 1-8-15,1-1 0 0,8 0 0 0,0 0 0 16,-4 1 0-16,8-1-8 0,1-4 8 0,4-3 0 16,4 3 0-16,1-3 0 0,-1-5 0 0,5 1-8 15,0-4 8-15,4-1 0 0,-4-3 0 0,4-4-10 16,4-8 10-16,1 0 0 0,0 0-8 0,8-11 8 16,0-1 0-16,-4-3 0 0,0-5 0 0,0 1 0 15,4-4 0-15,-4-12 9 0,0 4-9 0,0-4 0 16,4 0 9-16,1-4-9 0,-5-4 16 0,4-4 0 15,-4-3-1-15,0-1 0 0,4 0-3 0,-4 1-1 16,-4-9 0-16,-1 5 0 0,10-1 3 0,-10 9 1 16,1-5 0-16,4 8 0 0,-5 4 1 0,5 12 1 0,-9 4 0 15,0 0 0-15,-8 7-5 0,-1 8-2 0,5 12 0 16,-9 0 0-16,-9 16-2 0,0 11-8 0,5 8 12 16,-5 8-4-16,-8 12 1 0,-1 0 0 0,-4 3 0 0,0 0 0 15,5 1-1-15,-1 3-8 0,1 1 12 0,3-1-4 16,-3 1-8-16,8-5 0 0,5 1 0 0,-1-5 0 15,1-3-33 1,4-4-6-16,0-4-1 0,4-4-716 0,1-4-144 0</inkml:trace>
          <inkml:trace contextRef="#ctx0" brushRef="#br0" timeOffset="59648.0252">1141 4503 792 0,'0'0'35'0,"0"0"7"0,0 0-34 0,4-8-8 0,-4 8 0 0,0 0 0 16,9-12 68-16,-9 12 12 0,8-7 3 0,-8 7 0 16,0 0-39-16,0 0-8 0,0 0-2 0,0 0 0 15,0 0 14-15,0 0 4 0,0 0 0 0,0 0 0 16,0 0-2-16,0 0 0 0,0 0 0 0,0 0 0 0,0 0-14 16,0 0-2-16,-4-4-1 0,4 4 0 0,-9-4-8 0,9 4-1 15,-8-4-1-15,8 0 0 0,-9 4-11 0,9 0-1 16,0 0-1-16,-9 0 0 0,5 0-10 0,-5 0 0 15,9 0 0-15,-9-4 8 0,5 4-8 0,-5-4 0 16,0 0 0-16,0 4 8 0,5 0-8 0,-9 4 0 16,4-4 0-16,0 0 0 0,0 4 8 0,-4 0-8 15,0-4 8-15,4 0-8 0,-4 4 0 0,0 4 0 16,0 7 0-16,0 1 0 0,0 0 12 0,4 7-2 16,-9 0-1-16,5 5 0 0,-4 3-1 0,3 0 0 15,1 0 0-15,0 0 0 0,9-3 2 0,-1-1 0 16,5-4 0-16,-4 1 0 0,4-5-10 0,-4-3 0 15,4 3 0-15,0-7 0 0,0-4 53 0,8 0 9 16,-8-8 2-16,13 4 0 16,1 0-111-16,3-8-21 0,5 0-5 0,9-4-1 0,-14 4 44 0,10-4 9 0,3-3 1 15,-3-1 1-15,3 0 0 0,-8 0 0 0,0-3 0 16,-4-1 0-16,4 1 5 0,-5 3 1 0,-4-8 0 0,1 5 0 16,-1-1 22-16,-4-3 5 0,-1-1 1 0,1-3 0 15,-4-1 26-15,-1-3 6 0,0 4 1 0,5-5 0 16,-9 1-13-16,0 4-3 0,4 7 0 0,1 1 0 15,-5 3-3-15,0-4-1 0,0 8 0 0,0 1 0 16,0 7-12-16,0 0-4 0,0 0 0 0,0 0 0 16,9 7-12-16,-9 9 11 0,-5-4-11 0,5 7 10 15,0 5-10-15,0-1 0 0,0 4 0 0,-4 1 0 16,-1-1 8-16,1 0-8 0,0-3 0 0,4 3 8 0,0-8-8 16,4 5 0-16,0-5 0 0,1-3 0 15,-1 0-24-15,1-5-8 0,-1 1 0 16,5-4-614-16,4-4-122 0</inkml:trace>
          <inkml:trace contextRef="#ctx0" brushRef="#br0" timeOffset="60152.58">1812 4468 1810 0,'0'0'40'0,"0"0"8"0,9-8 1 0,-1 4 3 0,-3-8-42 0,4 5-10 0,-1-1 0 0,1 0 0 15,0 0 54-15,4 0 9 0,0 5 1 0,0 3 1 16,5 0-37-16,-1 3-8 0,-3 5-2 0,3 4 0 15,1 4-18-15,-1-5 0 0,-8 1 0 0,0 4 0 16,4 7 0-16,-9 0-11 0,1 1 11 0,-10 3-10 16,5-4 10-16,-8 5 0 0,3-5 0 0,-4 1 0 15,-4-5 0-15,0 4 0 0,4-7 10 0,5 0-10 16,-9-1 36-16,4-3 0 0,5 0 1 0,4-12 0 16,0 0-6-16,0 0-2 0,0 0 0 0,0 0 0 15,0 0-10-15,0 0-3 0,4-8 0 0,0-8 0 0,5-3-2 16,4-1-1-16,0-7 0 0,9 0 0 0,0-8-1 0,0-1-1 15,9 1 0-15,-9 4 0 0,0-4-11 0,0 4 0 16,0 4 0-16,0-1 0 0,0 5 0 0,0 7 0 16,-9 5 0-16,0 3 0 0,0 0 12 0,-13 8-4 15,0 0 0-15,4 12 0 0,1 3-8 0,-1 5 0 16,-8 3 0-16,-1 4 8 0,1 1-8 0,4-1 0 16,-13 4 0-16,4 0 8 0,5 1-8 0,-5-1-17 15,5-4 4-15,-5 0 1 16,4 1-175-16,1-1-34 0,-5 16-7 0,9-16-2 0</inkml:trace>
        </inkml:traceGroup>
        <inkml:traceGroup>
          <inkml:annotationXML>
            <emma:emma xmlns:emma="http://www.w3.org/2003/04/emma" version="1.0">
              <emma:interpretation id="{72FC5116-657B-4A34-8F38-0F4533325C41}" emma:medium="tactile" emma:mode="ink">
                <msink:context xmlns:msink="http://schemas.microsoft.com/ink/2010/main" type="inkWord" rotatedBoundingBox="6984,4627 10656,4429 10716,5546 7045,574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2480.1996">6440 3828 1652 0,'-13'-15'73'0,"13"7"15"0,-4-4-70 0,4-3-18 0,-5-1 0 0,5-3 0 16,5-1 51-16,4 1 6 0,-1-5 2 0,1 5 0 15,0-1-37-15,0 5-7 0,-1 3-2 0,1 0 0 16,0-3-13-16,-5 3 0 0,5 8 0 0,-9 4 0 16,0 0 21-16,0 0 2 0,0 0 0 0,-4 19 0 15,-1 5 9-15,-3 7 3 0,-1 0 0 0,-9 4 0 16,5 0 9-16,-9 4 1 0,5 4 1 0,-5 0 0 16,0-4-34-16,9 4-12 0,-5-4 0 0,5 4 9 15,0-8-9-15,0 0 0 0,-1 0 0 0,6 0 0 16,-6-7 0-16,1-1 0 0,5 0 0 0,-6 1 0 15,6-5 0-15,-1-4 0 0,0-3 0 0,0 4 0 16,5-5 0-16,0-3 0 0,4-12 9 0,0 0-9 0,0 0 15 0,0 0-2 16,0 0 0-16,0 0 0 0,0 0 2 0,4-8 0 15,0 0 0-15,5-7 0 0,4-1 3 0,5-7 1 16,-1-1 0-16,10 1 0 0,-1-4-29 0,5 3-6 16,-5-3 0-16,0 3-1 0,1-3 17 0,-1 8 0 15,-8-1 0-15,-1 8 0 0,1 1 0 0,-5 3 0 16,-4 0 0-16,-9 8 0 0,0 0 0 0,13 8 8 15,-4 0-8-15,-1 3 9 0,-3 5-9 0,3-4 0 16,-3 7 0-16,4-3 8 0,-5 3-8 0,5-3 0 16,0 0 0-16,-1 3 0 0,1 4 0 0,0-3 0 15,0-4 0-15,-1 3 0 16,6 1-60-16,-1-13-15 0,0 5-2 0,-4-4-931 0</inkml:trace>
          <inkml:trace contextRef="#ctx0" brushRef="#br0" timeOffset="62884.8834">7335 4187 1915 0,'0'-12'84'0,"0"12"19"0,0-4-83 0,0-3-20 0,0-1 0 0,0 8 0 16,0-4 99-16,0 4 15 0,0 0 3 0,0 0 1 0,0-12-78 0,0 12-15 15,0 0-3-15,0 0-1 0,-8 4-21 0,-1 4 0 16,0 0 0-16,-4 3-12 0,0 5 12 0,0 0-8 16,-1 3 8-16,1 1-8 0,0 3 8 0,0-3 0 15,9-1 0-15,-5 1 0 0,4 7 0 0,5-8 0 16,0 1 0-16,0-5 0 0,5 1 0 0,-1-8 0 16,1 4 0-16,3-5 0 0,1-3 0 0,0 0 0 15,0-8 0-15,4 4 8 0,0 0-8 0,0-4 0 16,5-3 0-16,-1-1 0 0,-4-4 0 0,5-4 8 15,4 1-8-15,-5-5 8 0,5 5 10 0,-8-5 2 16,3 5 1-16,-4-5 0 0,0-3-21 0,1 3 8 16,-6-3-8-16,-3 3 0 0,3-3 13 0,-3 0-1 15,-1-1-1-15,-4 5 0 0,0-5-11 0,-4 9 8 16,-5-1-8-16,5 0 8 0,-9 5-8 0,-1-1-12 16,-3 4 2-16,-1 1 1 15,-4 7-152-15,0 3-31 0</inkml:trace>
          <inkml:trace contextRef="#ctx0" brushRef="#br0" timeOffset="61913.0563">5633 4066 748 0,'0'0'33'0,"0"0"7"0,-4 0-32 0,-5 0-8 16,5-4 0-16,4 4 0 0,-5 0 184 0,-4-4 34 16,1 0 7-16,-1 1 2 0,0-5-153 0,5 4-30 15,-5 0-7-15,9 4-1 0,0 0-8 0,0 0-3 16,-9-4 0-16,0 0 0 0,5 0-25 0,-5 4 8 15,-4-4-8-15,-4 4 0 0,3 4 0 0,-8 0 0 16,5 0 0-16,-5 4 0 0,0 0 14 0,0-1-2 16,0 5-1-16,-4 4 0 0,-1-5 33 0,6 1 6 15,-6 4 2-15,5-5 0 0,-4 5-39 0,0-4-13 16,8 3 9-16,1-3-9 0,-1 0 8 0,0-4-8 16,1 3 0-16,8-3 8 0,9 0-8 0,0 0 0 15,-9 3 0-15,9-3 0 0,13-4 0 0,1 8 0 0,-1-4-10 16,9-1 10-16,4 5-12 0,0 0 12 0,9-1-13 15,-4 5 5-15,9-4-1 0,-1 3 0 0,1 1 0 0,-1 0 0 16,-4 3 9-16,-4-3-8 0,-5 7 8 0,-8 0-8 16,-1-3 22-16,-3-1 5 0,-1 1 1 0,-9 3 0 15,-4-3 12-15,0-5 4 0,0 5 0 0,-4-4 0 16,-5-1 17-16,0 1 4 0,0-1 1 0,5-3 0 16,-5 0-20-16,0-4-4 0,1-1-1 0,-5 1 0 15,4 0-33-15,-4-4 0 0,-5 0 0 0,-4 0 0 16,5-4-29-16,-1 0 0 0,-8-4 0 0,4 4 0 15,0 0-131-15,-9 0-25 0,5-4-6 0</inkml:trace>
          <inkml:trace contextRef="#ctx0" brushRef="#br0" timeOffset="-1.6622E8">7502 4522 1267 0,'0'0'112'0,"0"0"-89"0,0 0-23 0,0 0 0 16,0 0 36-16,0 0 2 0,0 0 1 0,4 4-438 15,1 4-87-15</inkml:trace>
          <inkml:trace contextRef="#ctx0" brushRef="#br0" timeOffset="63467.5577">8042 4008 806 0,'0'0'72'0,"0"0"-58"16,0 0-14-16,0 0 0 0,0 0 186 0,0 0 34 15,0 0 8-15,-5 11 0 0,1 5-107 0,0 0-21 16,-1 3-5-16,5 1-1 0,-4 3-50 0,4 4-9 16,0 1-3-16,-5-1 0 0,5-4 0 0,0 1 0 15,0-1 0-15,5-3 0 0,-1 3-8 0,-4-7-1 16,0 3-1-16,5-7 0 0,-1-1-9 0,0-7-1 16,-4-4-1-16,9 8 0 0,0-8-3 0,0-4 0 15,4 0 0-15,0-3 0 0,0-1 0 0,0-4 0 16,9-4 0-16,-4 1 0 0,-1-1 12 0,-3-7 3 15,3-1 0-15,-4 5 0 0,5-1 5 0,-5 5 2 0,9-5 0 0,-5 5 0 16,-3 7-16-16,-1 0-3 0,-4 0-1 0,4 4 0 16,-5 4 18-16,-8 0 3 0,0 0 1 0,9 8 0 15,-4 4-32-15,3 0 0 0,1 3 0 0,-4 1 0 16,3-4-20 0,-3-1-9-16,3 1-3 0,1 4 0 0,0-5 32 0,-5-3 0 0,-4-8 0 0,0 0 0 15,14 4 0-15,-6 4 0 0,-8-8 0 0,14-4 0 16,-6 0 20-16,5 0 9 0,1-4 3 0,-6 0 0 15,6-3 0-15,-1-1 0 0,0 0 0 0,0-3 0 0,-4-5 0 16,4 5 0-16,0-5 0 0,0 1 0 0,0-1-32 16,5-3 0-16,-5-1 0 0,5 1 0 15,-1-4-64-15,1 3-18 0,4-3-4 0,0 0-1138 16</inkml:trace>
        </inkml:traceGroup>
        <inkml:traceGroup>
          <inkml:annotationXML>
            <emma:emma xmlns:emma="http://www.w3.org/2003/04/emma" version="1.0">
              <emma:interpretation id="{8C866F19-1364-4C65-8F37-F887ACAA1A12}" emma:medium="tactile" emma:mode="ink">
                <msink:context xmlns:msink="http://schemas.microsoft.com/ink/2010/main" type="inkWord" rotatedBoundingBox="11883,4199 13088,4134 13146,5189 11941,5255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4856.9471">10608 3922 1890 0,'0'0'41'0,"0"0"9"0,9-4 2 0,4-4 1 0,-4 0-42 0,0 1-11 0,4 3 0 0,0-4 0 16,0-4 47-16,5 4 7 0,-1-3 2 0,5 3 0 16,-9 4-36-16,9-4-6 0,0 4-2 0,5 0 0 15,-10-3-12-15,5 3 0 0,9 0 0 0,4 0 0 32,4 4-71-32,5 0-10 0,0-8-3 0</inkml:trace>
          <inkml:trace contextRef="#ctx0" brushRef="#br0" timeOffset="64763.231">11038 3200 1450 0,'13'-3'32'0,"5"-5"6"0,-5 0 2 0,0-4 1 0,0 8-33 0,-4-3-8 0,-9 7 0 0,13 0 0 16,-4 3 108-16,0 1 20 0,-5 8 4 0,-4 4 1 15,0-1-61-15,-8 13-12 0,3-1-2 0,-8 0-1 16,0 4-2-16,-5 4-1 0,5 1 0 0,-4 3 0 16,3 0-2-16,-3 3 0 0,-1 5 0 0,1 0 0 15,4 0-36-15,-1 4-7 0,6 3-1 0,-1-3-8 16,4 0 8-16,1-5-8 0,-5-3 0 0,5 4 0 16,0-8-83-16,8-4-20 0,-4-4-4 0</inkml:trace>
          <inkml:trace contextRef="#ctx0" brushRef="#br0" timeOffset="64280.4357">10038 3996 518 0,'0'0'46'0,"0"0"-37"0,0 0-9 0,9-8 0 16,-9-3 162-16,4-1 30 0,0 4 7 0,5-4 1 16,-9 5-62-16,0 7-12 0,0 0-2 0,0 0-1 15,0 0-25-15,0 0-5 0,0 0-1 0,0 7 0 16,0 5-18-16,0 8-4 0,-9-1-1 0,5 8 0 16,0-3-20-16,-5 3-4 0,5-4-1 0,-5 1 0 15,0 3-24-15,5-4-4 0,-1-3-2 0,5-1 0 16,-4 1-23-16,4-4-5 0,0 3-1 0,0-7 0 15,0-12-162-15,0 0-33 0</inkml:trace>
          <inkml:trace contextRef="#ctx0" brushRef="#br0" timeOffset="64325.8353">10314 3633 1792 0,'-8'-23'80'0,"8"15"16"0,4 0-77 0,-4-3-19 15,9 3 0-15,-9-4 0 0,4 4 20 0,-4 8 1 16,0-4 0-16,0 4 0 16,0 0-84-16,0 0-17 0,0 0-3 0,-4 4-1 0</inkml:trace>
        </inkml:traceGroup>
        <inkml:traceGroup>
          <inkml:annotationXML>
            <emma:emma xmlns:emma="http://www.w3.org/2003/04/emma" version="1.0">
              <emma:interpretation id="{6BDC370C-F911-4AB5-A38F-73825CA0C579}" emma:medium="tactile" emma:mode="ink">
                <msink:context xmlns:msink="http://schemas.microsoft.com/ink/2010/main" type="inkWord" rotatedBoundingBox="14594,4020 15631,3964 15687,5000 14650,505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5702.1661">12920 3567 1612 0,'0'0'144'0,"0"8"-116"0,-4 4-28 0,-5-1 0 0,0 5 104 0,-4 7 16 15,0 1 2-15,-4 7 1 0,-5 4-65 0,0 0-13 16,4 0-2-16,1 0-1 0,-1 4-26 0,1-8-4 15,3 5-2-15,10-9 0 0,-5-4-10 0,5-3 0 16,4-1 9-16,4-3-9 0,1-5 9 0,8-3-9 16,0 0 12-16,9-4-12 0,0-4 0 0,4-4 0 15,0-8-15-15,5 5 5 0,0-5 10 0,4-4 0 16,0-3 8-16,0-1-8 0,0-3 8 0,-4 0-8 16,0-1 10-16,4 1-10 0,-9-5 0 0,5 1 8 15,-5 0-8-15,5 0 0 0,0-5 13 0,-1 5 0 16,5 0 0-16,0-1 0 0,5 9-13 0,-5-1 8 15,0 5-8-15,0 3 0 0,0 4 0 0,-4 4 8 16,-5 4-8-16,1 8 0 0,-5 0 10 0,-5 4-1 16,1 3 0-16,-5 5 0 0,-4 3 19 0,-5 1 3 15,-8-5 1-15,-1 5 0 0,-4-1-16 0,1-4-4 16,-5-3 0-16,-9 4 0 0,4 3 7 0,1 0 1 0,-1-3 0 16,-4-5 0-16,4 1 7 0,-3-4 1 0,-6-1 1 0,5 1 0 15,0-4-29-15,0-4 8 0,0 0-8 0,-4 0 0 31,4-4-27-31,-4-4-8 0,-5-4-1 0,0 0-745 0,-8-4-149 0</inkml:trace>
          <inkml:trace contextRef="#ctx0" brushRef="#br0" timeOffset="65819.0296">12745 3099 2343 0,'0'0'104'0,"0"0"21"0,9-12-100 0,-5 1-25 15,5-1 0-15,-5 4 0 0,9 4 47 0,-4-4 4 16,0 8 1-16,4-3 0 16,-9-1-222-16,5 0-44 0</inkml:trace>
        </inkml:traceGroup>
        <inkml:traceGroup>
          <inkml:annotationXML>
            <emma:emma xmlns:emma="http://www.w3.org/2003/04/emma" version="1.0">
              <emma:interpretation id="{3549CEE7-911D-4365-A5EF-8F6429E2FB3E}" emma:medium="tactile" emma:mode="ink">
                <msink:context xmlns:msink="http://schemas.microsoft.com/ink/2010/main" type="inkWord" rotatedBoundingBox="17579,3786 20979,3602 21060,5094 17659,5278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9206.5561">18483 3376 403 0,'-26'-4'17'0,"26"4"5"0,0 0-22 0,0 0 0 15,0 0 0-15,0-12 0 0,5 5 212 0,-5 7 37 16,0 0 8-16,0 0 2 0,0 0-131 0,0 0-25 16,13 0-6-16,0 3-1 0,-9 1-16 0,5 8-3 15,0 4-1-15,0-1 0 0,-1 1-45 0,1-1-10 16,-9 5-1-16,0-1-1 0,9 5-8 0,0-1-2 15,-14 1 0-15,5-5 0 0,5 1-9 0,-5-1 0 16,4 1 0-16,-4-5 0 0,-4-7 15 0,4 0 1 16,8 0 0-16,-8-8 0 0,0 0 25 0,0 0 6 15,0 0 1-15,0 0 0 0,0 0-20 0,0 0-3 16,5-12-1-16,4 4 0 0,-1-7 12 0,1 3 1 16,-4 4 1-16,-1-8 0 0,9-3-16 0,-4-1-3 15,0-3-1-15,-1 0 0 0,6-1-18 0,3 1 0 16,5-8 0-16,0 3 0 0,-9 1 0 0,9 0 0 15,9 7 0-15,-5 5 0 0,-4 3 8 0,0 0-8 0,0 4 0 16,0 5 0-16,0 6 12 0,-9 5-2 0,-13-8 0 0,9 16 0 16,8-1-2-16,-4 1 0 0,-17 7 0 15,8 5 0-15,10-5-8 0,-6 4 0 0,-12 1 0 0,0-1 0 16,-1 0 0-16,5 1 0 0,5-1 0 0,-1 0 0 31,-4-3-23-31,4 3-6 0,10-8-2 0,-1 5 0 0,0-9-190 16,0-3-39-16,13 4-7 0,5-16-1 0</inkml:trace>
          <inkml:trace contextRef="#ctx0" brushRef="#br0" timeOffset="67793.376">17330 2717 1911 0,'0'0'42'0,"0"0"9"0,0 0 1 0,17 0 2 0,-4 0-43 0,-4 8-11 15,-5 3 0-15,5 5 0 0,-4 11 77 0,-5-11 14 16,-5 7 2-16,-4 12 1 0,5 0-64 0,-5 4-13 16,1 0-2-16,-6 8-1 0,6-4-2 0,-1 4 0 15,4 0 0-15,-3 0 0 0,-1-1-12 0,4-3 0 16,-3 4 0-16,3 0 0 0,1-4-10 0,-5-4-5 15,5 4-1-15,-5-4-1009 0</inkml:trace>
          <inkml:trace contextRef="#ctx0" brushRef="#br0" timeOffset="68373.1092">17610 3372 1566 0,'27'-23'69'0,"-23"15"15"0,5 0-68 0,-9 0-16 0,0 0 0 0,9 1 0 15,4 3 89-15,-13 4 15 0,0 0 2 0,0 0 1 16,0 0-59-16,0 0-12 0,0 0-3 0,4 11 0 16,1 1-18-16,-1 4-4 0,0-1-1 0,1 5 0 15,-14-1-10-15,9-3 12 0,9 0-12 0,-5-5 12 16,-4 1-12-16,0-4 0 0,9 0 0 0,0-1-11 15,4-3 11-15,-9 0 0 0,-4-4 0 0,13 0 0 16,9-4 0-16,-4-4 8 0,-9 1-8 0,4-1 11 0,0 0 16 16,5-4 3-16,-5 1 1 0,4-1 0 0,-4-4-7 15,9 5 0-15,0-5-1 0,0 4 0 0,-9 5-10 16,5-1-1-16,8 0-1 0,-8 4 0 0,-5 0-11 0,-4 4 0 16,4 4 0-16,0 4 0 0,0 0 31 0,-4 3 1 15,-9 9 0-15,0-1 0 16,4 9-52-16,1-5-9 0,-10 4-3 0,-3 8 0 0,8 4 32 0,-5 0 0 15,1 0 0-15,-1 4 0 0,-8 0 0 0,9-4 0 16,-1 0 0-16,1 0 0 0,-9-4 20 0,0 0 9 16,4-3 3-16,-4-1 0 0,0-4-20 0,-5 4-3 15,-4-3-1-15,0-1 0 0,9-8 7 0,-9 1 1 16,-4-5 0-16,4 5 0 0,0-8-7 0,4-1-1 16,1-7 0-16,-5 4 0 0,4-4 26 0,1-4 5 15,4-4 1-15,0 0 0 0,-9 0-16 0,13-4-2 0,9-3-1 0,0-5 0 16,-5 1 16-16,10-1 3 0,4-7 1 15,8 3 0-15,1-3-33 0,4-1-8 0,0 1 0 0,13-4 0 32,4-1-38-32,5 1-6 0,-9-4-2 0,13 0 0 15,5-1-164-15,4-3-33 0,61-35-6 0,-34 16-2 0</inkml:trace>
          <inkml:trace contextRef="#ctx0" brushRef="#br0" timeOffset="67112.776">15816 3325 1407 0,'0'0'62'0,"0"-11"14"0,-4 3-61 16,4-4-15-16,0 4 0 0,0 8 0 0,0 0 67 0,0 0 10 16,0 0 3-16,0 0 0 0,0 0-37 0,0 0-7 15,0 0-2-15,0 0 0 0,0 0-20 0,4 8-4 16,-4 8-1-16,0 3 0 0,0 5 11 0,0-1 1 0,-4 4 1 0,-1 4 0 16,1 1 14-16,-1 3 2 0,-8 4 1 0,4 4 0 15,1-4-15-15,-1 4-4 0,0-4 0 0,0 3 0 16,1-3-12-16,3 0-8 0,1 0 8 0,4-3-8 15,0-5 11-15,0 0-3 0,0-4 0 0,0-3 0 16,4-5 10-16,-8-3 2 0,4-5 0 16,0 1 0-16,4-4-20 0,-4-8 0 0,0 0 0 0,0 0 0 15,0 0 9-15,0 0-1 0,0 0-8 0,0 0 12 16,0 0-12-16,0 0 9 0,0 0-9 0,-4-12 8 16,-5 4 11-16,5-3 1 0,4-1 1 0,0 0 0 15,-5-3 7-15,5-5 0 0,0 1 1 0,0-1 0 16,5-3-14-16,-1-1-3 0,0-7-1 0,5 0 0 15,-4 0-11-15,3-4 0 0,-3-4 0 0,4 0 0 16,-1 4 0-16,5 0 0 0,1-1 0 0,-1 1 0 0,0 0 0 0,5 0-14 16,-1 0 5-16,5 0 1 0,0 4-9 15,0 0-2-15,4-5 0 0,1 1 0 0,-1 4-1 0,0 0 0 16,5 4 0-16,0-1 0 0,-1 9 11 0,1 3 9 16,0-3-13-16,-5 7 5 0,-4 4 8 0,0 4-10 15,-13 0 10-15,8 4-10 0,1 4 10 0,-9 4-8 16,-1 4 8-16,-3 3-8 0,-1-3 8 0,-8 4 0 15,-1 3 0-15,1 5 0 0,0-1 0 0,-5 8 0 16,-9-7 0-16,5 3-8 0,-4 0 8 0,-1 1 0 16,-4-1 0-16,5-4 8 0,-1-3-8 0,0-1 0 15,-4 5 8-15,9-5-8 0,-4-3 0 0,4-1 0 16,-1-3 0-16,-3 0-12 16,4-1-103-16,0 1-21 0,-1-4-4 0</inkml:trace>
          <inkml:trace contextRef="#ctx0" brushRef="#br0" timeOffset="67508.4194">16619 3450 748 0,'0'0'67'0,"0"0"-54"15,0 0-13-15,0 0 0 16,0 0 159-16,0 0 29 0,0 0 5 0,0 0 2 0,0 0-131 0,0 0-25 15,0 0-6-15,0 0-1 0,4 12-17 0,-4-1-4 16,-4 5-1-16,-1 0 0 0,-3 7 13 0,-1 0 2 16,-4 5 1-16,-5 3 0 0,5 0 1 0,0 4 0 15,-5-4 0-15,5 1 0 0,0-9-27 0,4 0 0 16,0 1 0-16,1-5 0 0,8 1 0 0,0-5 0 16,0-7 0-16,4 4 0 0,-4-12 14 0,9 8-2 15,0-8-1-15,8-4 0 0,-4 0 37 0,9-4 8 16,-9-4 2-16,5 1 0 0,0-5-8 0,-1 1-2 15,-4-1 0-15,0-4 0 0,1-3-12 0,-6 0-4 16,1-5 0-16,-5 1 0 0,5 0-5 0,-9-1-2 16,0 1 0-16,5 0 0 0,-5 0-12 0,-5 3-2 15,10 5-1-15,-10-5 0 0,5 5-10 0,0 3 0 16,-4 1 0-16,4 3 0 0,-5 4 0 0,-3 0-16 16,-1 0 4-16,0 5 1 15,0 3-35-15,-4 0-7 0,-4 3-2 0,-1 1-964 0</inkml:trace>
        </inkml:traceGroup>
        <inkml:traceGroup>
          <inkml:annotationXML>
            <emma:emma xmlns:emma="http://www.w3.org/2003/04/emma" version="1.0">
              <emma:interpretation id="{76E1EE61-4131-4E31-A750-33C041703EB9}" emma:medium="tactile" emma:mode="ink">
                <msink:context xmlns:msink="http://schemas.microsoft.com/ink/2010/main" type="inkWord" rotatedBoundingBox="21439,3683 26115,3429 26204,5085 21529,533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0735.7896">21331 3150 1497 0,'0'0'66'0,"0"0"14"0,0 0-64 0,0 0-16 16,0 0 0-16,0 0 0 0,0 0 86 0,0 0 14 16,0 0 2-16,0 11 1 0,4 1-11 0,1 0-3 15,-5 3 0-15,0 1 0 0,0 4-71 0,4 3-18 16,-4 4 0-16,9 1 0 0,-9-1 0 0,4 0 0 15,0-3 0-15,5 3 0 0,-4-4 0 0,3 1 0 16,-3-5 0-16,-1 5 0 0,5-5 0 0,0 1 0 16,0-5 8-16,-1-3-656 15,1-4-132-15</inkml:trace>
          <inkml:trace contextRef="#ctx0" brushRef="#br0" timeOffset="70796.4749">21497 2924 979 0,'0'0'43'0,"0"0"9"0,9-12-41 0,4 8-11 16,-4 0 0-16,4 0 0 0,1 0 211 0,-1 4 40 15,-13 0 8-15,0 0 1 0,0 0-148 0,13 0-31 16,0 4-5-16,-4-4-2 15,0 4-203-15,4-4-41 0,-13 0-8 0,0 0-2 0</inkml:trace>
          <inkml:trace contextRef="#ctx0" brushRef="#br0" timeOffset="71224.271">22028 3138 1094 0,'0'0'97'0,"14"0"-77"16,-1 0-20-16,4 0 0 0,-8 0 42 0,4 0 5 16,9-4 1-16,-9 4 0 0,-4-4 12 0,4 4 4 0,0 0 0 0,-8-4 0 15,-5 4 0-15,0 0 0 0,0 0 0 0,0 0 0 16,-5-11 0-16,1 3 0 0,-14 4 0 0,5-4 0 16,0 4 0-16,-9 4 0 0,5 0 0 0,-5 8 0 15,0 4-52-15,4-1-12 0,-4-3 0 16,0 8 0-16,0-1 0 0,5 5 0 0,-1-1 0 0,5 9 0 15,-4-9 0-15,3 9 0 0,6-9 0 0,-1 4 0 16,4-3 0-16,5-1 0 0,-4-3 0 0,8 0 0 16,1-5 0-16,-1 1 0 0,-4-12 0 0,9 8 0 15,4 0 0-15,0-4 0 0,1-8 0 0,3 4 0 16,1 0 0-16,-5-4 0 0,4-4 0 0,1 0 0 0,-5-4 17 16,0-3 1-16,0-1 0 0,1-3 0 0,-1-1-29 15,0-3-5-15,0-1-2 0,0-3 0 0,0 4 50 16,0 3 9-16,1 1 3 0,-1 3 0 0,0 4-20 0,-4 5-3 15,-9 7-1-15,0 0 0 0,9 4-20 0,-5-1 0 16,5 9 0-16,-5 0 0 0,-4 3 0 0,4 1 0 16,5 0 0-16,0 3 0 15,-5 1-20-15,10-5-9 0,-6 5-2 0,5-5-667 16,-4 1-134-16</inkml:trace>
          <inkml:trace contextRef="#ctx0" brushRef="#br0" timeOffset="71540.4982">22607 2736 1497 0,'18'-31'66'0,"-14"16"14"0,10-5-64 0,-6 1-16 0,1 3 0 0,0-7 0 15,4 11 121-15,-4 0 21 0,0 4 4 0,-5 4 1 16,5 1-36-16,-9 3-7 0,0 0-2 0,4 11 0 16,1 5-51-16,3 7-11 0,-3 5-1 0,-1-1-1 15,-4 8-4-15,4 0-1 0,1 0 0 0,-5 0 0 16,0 0-33-16,4 4 0 0,1-7 0 0,-1 7 0 16,0-4 0-16,-4 4 0 0,5-12 0 0,4 4 0 15,-1 0 0-15,-3-3 0 0,4 3 0 0,-1-8 0 16,-3-3-54-16,3-1-5 0,-3 1-1 15,-1-5-684-15,-8-3-138 0</inkml:trace>
          <inkml:trace contextRef="#ctx0" brushRef="#br0" timeOffset="71822.6181">23103 2545 1094 0,'5'-11'97'0,"3"7"-77"0,6 0-20 0,3-4 0 15,-4 0 131-15,5 4 22 0,-5 4 5 0,0 0 1 16,-4 8-11-16,0 0-3 0,-1 4 0 0,1 3 0 16,-4 5-91-16,-1 7-18 0,0 4-4 0,-4 0-1 15,0 4-13-15,0 4-2 0,-4 0-1 0,0 0 0 16,-1 4-3-16,1-4-1 0,-5 8 0 0,5-4 0 15,4-4-11-15,-5 0 0 0,5 4 0 0,0-4 0 32,0-4-129-32,5-4-19 0,3-3-3 0,1-9-756 0</inkml:trace>
          <inkml:trace contextRef="#ctx0" brushRef="#br0" timeOffset="69505.5019">19773 3372 1922 0,'0'0'42'0,"0"0"9"0,0-12 1 0,5 5 3 0,-5-5-44 0,0 12-11 15,0-4 0-15,-5 0 0 0,5 4 49 0,-8 0 8 16,-6 8 2-16,-3 0 0 0,4-1-47 0,-5 5-12 16,-4 0 0-16,5 3 0 0,-5 5 0 0,4-1 0 15,1 1 0-15,-1 3 0 0,5-3 0 0,0 3 0 16,4-3 0-16,5 3 0 0,4-3 0 0,0-1 0 16,4-3 0-16,5-1 0 0,-1-3 0 0,6 0 0 15,-1-1 0-15,0-3 0 0,9-4 11 0,-5-4 0 16,5 0 0-16,-4-4 0 0,4-4 13 0,-5 1 2 0,5-5 1 15,-4 4 0-15,-5-4 1 0,5 5 0 16,-5-13 0-16,0 5 0 0,0-1 12 0,-4-4 4 0,0 1 0 16,-5 3 0-16,5-3-20 0,-5 3-3 0,-4 1-1 0,0-1 0 15,0 4 10-15,0 5 2 0,-4-1 0 0,-1 0 0 32,-3 0-53-32,-6 0-11 0,-3 1-1 0,-9 3-1 0,-1 0-123 15,-8 0-25-15,-4 4-5 0,-1 0-1 0</inkml:trace>
          <inkml:trace contextRef="#ctx0" brushRef="#br0" timeOffset="70227.8434">20190 3306 2113 0,'13'0'46'0,"0"-4"10"0,1 0 1 0,3 0 3 0,1 0-48 0,-5 0-12 16,0 4 0-16,0 0 0 0,0 0 57 0,0 4 9 15,5 0 2-15,-5 0 0 0,0 4-49 0,-4 0-10 16,0 3-1-16,0 5-8 0,-1-4 0 0,-3 7 0 15,-1-3 0-15,-4 3-9 0,0-3-6 0,-4-1-1 16,-1 1 0-16,1 0 0 16,-9-1-13-16,9-3-3 0,-5 0-1 0,0-1 0 0,0-7 33 0,0 4 0 0,9 0 0 0,0-8 0 15,-8 4 26-15,8-4 12 0,0 0 2 0,0 0 1 16,0 0-1-16,0 0-1 0,0 0 0 0,0 0 0 16,-5-8-10-16,5 0-1 0,5-4-1 0,3 1 0 15,10-9-5-15,-5 5-1 0,5-5 0 0,-1 1 0 16,5-9-21-16,0 5 0 0,4-4 0 0,1 3 0 15,-5 1 0-15,4 3 0 0,-8 1 0 0,3 3 8 16,-7 4-8-16,-1 5 0 0,0-5 0 0,0 4 0 16,0 4 0-16,-13 4 0 0,0 0 0 0,5 8 0 15,3 4 0-15,-8-1 0 0,5 5 0 0,-5 0-8 16,0 3 8-16,0-3 0 0,-5 3 0 0,1 5 0 0,0-5 0 16,-1 1-8-16,-3-1 0 0,8 1 0 0,-5-5 8 15,5 1 11-15,0-4-3 0,0-1 0 0,0 5-8 16,0-8 0-16,0-8 0 0,5 7 0 0,-1 1 0 0,-4-8 0 15,0 0-12-15,0 0 12 0,9 4 0 0,-1-4 0 16,-8 0 0-16,9-8 8 0,0-3-8 0,0-1 0 16,0 0 0-16,4-3 0 0,-5-9 12 0,10 5-2 15,-5-5-1-15,5 1 0 0,-1 0-9 0,1-1 10 16,8-3-10-16,5 3 10 0,-9 5-10 0,0-1 0 16,0 5 0-16,-5 3 0 0,1 4 0 0,-9 4 0 15,-1-3 0-15,-8 7 0 0,0 0 0 0,9 7-19 16,-9-7 3-16,9 8 1 0,-5 4 31 0,1 4 5 15,-1-5 2-15,-4 5 0 0,0-4-38 0,0-1-7 16,4 1-2-16,1 4 0 16,-1-5-33-16,5 1-7 0,0 0-2 0,0-1-678 0,-5 5-136 15</inkml:trace>
          <inkml:trace contextRef="#ctx0" brushRef="#br0" timeOffset="72424.8971">23467 2959 1728 0,'0'0'38'0,"5"-8"8"0,-1 0 2 0,5-4 0 0,0 5-39 0,4-5-9 16,0 4 0-16,0 4 0 0,-13 4 53 0,5-4 9 16,8 8 2-16,-9 0 0 0,-4-4-52 0,9 12-12 15,-13 3 0-15,-1 5 0 0,5 7 34 0,-4-3 4 16,-9-1 1-16,8 0 0 0,-4 5-39 0,5-1 0 15,4 0 0-15,0-7 0 0,-4-1-12 0,8-3-3 16,5-4-1-16,0-1 0 0,4-3 3 0,0 0 0 16,9-8 0-16,0 0 0 0,8-4 23 0,-8 0 5 15,5 0 1-15,-5 0 0 0,4-7 24 0,0-1 6 16,-8 0 1-16,8 0 0 0,-8-3-3 0,4-1-1 16,-5 5 0-16,5-5 0 0,-4-4-23 0,4 5-5 0,-5-5-1 15,1 5 0-15,4-1-14 0,-5-3 0 0,5 7 0 16,-4 4 0-16,-5 4 0 0,0 4 0 0,0-4 0 15,0 8 0-15,-8 4 0 0,4 4 0 0,-5-1 0 0,0 9 0 16,1 3 0-16,-5 1 0 0,0 7 0 0,0 4 0 16,0 0 0-16,0 0 0 0,-5 4 0 0,1 8 0 15,4-4 54-15,-4 0 8 0,8-4 2 0,-4 8 0 16,0-4-52-16,-4-1-12 0,4 1 0 0,0 0 0 16,-9-4 0-16,4 4 0 0,1-4 0 0,-5 4 0 0,-4-4 25 15,0 0 3-15,-5-4 0 0,-4 0 0 0,0-4-20 16,1-3-8-16,-10-1 8 0,0-8-8 0,-4 1 0 0,4-1 8 15,1-7-8-15,3 0 0 0,1 0 9 0,4-5-9 16,0-7 10-16,0 0-10 0,0 0 21 0,5 0-1 16,3-4-1-16,1 1 0 0,5-5-11 0,-1 0-8 15,4-8 12-15,5 1-12 0,9-1 46 0,-4 1 2 16,3-9 1-16,10 1 0 0,4-4-27 0,0-1-6 16,-5-3 0-16,10-4-1 0,8 4-23 0,4 3-5 15,-4 5-1-15,5-4 0 16,-1 3-10-16,1 1-1 0,4 3-1 0,-5 5 0 15,-4-1-94-15,5 1-20 0,4-5-3 0,-5 5-649 16,1-1-131-16</inkml:trace>
        </inkml:traceGroup>
        <inkml:traceGroup>
          <inkml:annotationXML>
            <emma:emma xmlns:emma="http://www.w3.org/2003/04/emma" version="1.0">
              <emma:interpretation id="{012EFBA0-F1E2-4FFD-AC31-FA9CABAEA680}" emma:medium="tactile" emma:mode="ink">
                <msink:context xmlns:msink="http://schemas.microsoft.com/ink/2010/main" type="inkWord" rotatedBoundingBox="27407,3567 31592,3340 31647,4344 27461,4570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5262.6686">28350 3048 1224 0,'9'-11'54'16,"-9"11"11"-16,5-12-52 0,-5 12-13 0,-5-8 0 0,5 8 0 0,5-8 93 0,-5 8 16 15,0 0 3-15,0 0 1 0,0 0-19 0,0 0-4 16,-5 8-1-16,-4 8 0 0,-4-1-18 0,9 1-4 16,-5 0-1-16,0-1 0 0,1 5-66 0,-1 3-14 15,4 0-2-15,1-3-1 0,4 3 17 0,0 1 0 16,0-5 0-16,4 1 0 0,5-5 16 0,0 1-4 15,0-4 0-15,-1-1 0 0,10-7-12 0,-5 4 0 16,0-4 8-16,-4 0-8 0,9-4 63 0,-1 0 9 16,5 0 3-16,-4-4 0 0,-1-4-35 0,-4 4-6 15,5-4-2-15,-5-3 0 0,0-1-21 0,0-4-11 16,1 5 10-16,-1-9-10 0,0 1 10 0,-4-1-10 16,-1-3 10-16,1-4-10 0,0-1 15 0,4 1-3 15,0-4-1-15,1 3 0 0,3 1-11 0,9-4 0 16,-8-4 0-16,4 8 0 15,-9 3-51-15,0 5-12 0,0-1-2 0,-4 8-680 0,0-3-136 0</inkml:trace>
          <inkml:trace contextRef="#ctx0" brushRef="#br0" timeOffset="75698.8712">29364 2861 1292 0,'0'0'57'0,"0"0"12"0,4-8-55 0,-4 4-14 15,5-3 0-15,-5 7 0 0,0 0 91 0,0 0 15 16,0 0 3-16,-5-8 1 0,1 0-79 0,-1 0-16 16,-3 4-3-16,-1-3-1 0,-4 7 42 0,0-4 9 15,-5 4 2-15,-4 0 0 0,0 0-64 0,-4 4 0 16,-5-1-16-16,0 5 3 0,1 0 13 0,-1 4 16 15,-4 3-3-15,4 1-1 0,1 3 30 0,3 1 6 0,5 3 0 16,0 5 1-16,0-1-31 0,9 4-6 0,0-7-2 0,9 3 0 16,-1 4-10-16,5-4 0 0,0 1 0 15,9-1 0-15,0 0 0 0,0-7-11 0,4-1 1 16,0 1 0 0,0-9-53-16,0-3-10 0,5 4-3 0</inkml:trace>
          <inkml:trace contextRef="#ctx0" brushRef="#br0" timeOffset="75846.3228">29482 3111 748 0,'0'0'67'0,"0"0"-54"16,0 8-13-16,0-1 0 0,-4 9 149 0,-5-4 27 15,5 3 6-15,-5 1 1 0,-4 7-70 0,4-3-13 16,-4 3-4-16,4 1 0 0,0-5-31 0,1 1-6 16,3-1-2-16,1-7 0 0,-1 3-65 0,5-7-14 15,0 0-2-15,0 0-541 16,0-8-108-16</inkml:trace>
          <inkml:trace contextRef="#ctx0" brushRef="#br0" timeOffset="75973.9963">29645 2865 1382 0,'0'0'61'0,"4"-8"13"0,5 0-59 0,-5 1-15 0,5 3 0 0,-9 4 0 15,9-8 80-15,-9 8 12 0,0 0 4 0,0 0-807 16</inkml:trace>
          <inkml:trace contextRef="#ctx0" brushRef="#br0" timeOffset="73647.2273">25516 2990 1335 0,'0'0'59'0,"0"0"13"0,9-4-58 0,-9 4-14 0,0 0 0 0,0 0 0 16,0 0 90-16,0 0 15 0,0 0 3 0,0 0 1 16,0 0-41-16,0 16-8 0,0-1-1 0,-4 5-1 0,-1-1-18 0,1-3-3 15,-1 7-1-15,1 1 0 16,4 7-1-16,0 0-1 0,0-4 0 0,4 8 0 15,1 0-25-15,-1-3-9 0,1 3 0 0,3-4 9 16,6 0-9-16,-1-4 0 0,-5 1 0 0,1-5 0 16,0-3 0-16,4-1 0 0,-4-7 0 0,0 3 0 15,-9-3 0-15,0-4 0 0,0 4 0 0,0-12 0 0,0 0 0 0,0 0 0 16,0 0 0-16,0 0 0 0,0 0 17 0,0 0 11 16,0 0 3-16,0 0 0 0,0 0-7 0,0 0 0 15,0 0-1-15,0 0 0 0,0 0 8 0,0 0 1 16,0 0 1-16,0-12 0 0,-5 4-4 0,5-4-1 15,-4 1 0-15,4-1 0 0,-4 0-6 0,4-3-2 16,0-1 0-16,4 1 0 0,-4-5-20 0,9-3 0 16,-5 3-12-16,9-3 4 0,0-1 57 0,1 1 12 15,-6 0 3-15,10-9 0 0,8-3-64 0,1 0-24 16,3 4 0-16,10-8 1 16,-5 0-14-16,4 0-3 0,1 0-1 0,-1 0 0 15,1 4-19-15,-5 8-3 0,4-12-1 0,-3 11 0 16,-10 5-136-16,0 3-28 0</inkml:trace>
          <inkml:trace contextRef="#ctx0" brushRef="#br0" timeOffset="74250.5931">26429 3216 1522 0,'0'0'33'0,"0"0"7"0,0 0 2 0,13 4 2 0,-4 0-36 0,4 0-8 15,0 0 0-15,-4 0 0 0,4-4 40 0,5 0 7 16,-1 0 1-16,1-4 0 0,-1 0-32 0,1 0-5 15,-1-4-2-15,5 0 0 0,-4 0 23 0,4 1 5 16,-5-5 1-16,1 0 0 0,-1 1-10 0,-3-1-1 16,-1 0-1-16,0 0 0 15,-4 1-26-15,4-5 0 0,-4 1 0 0,-1-1 0 0,1 0 0 0,0 5 0 16,-5-9 0-16,1 5 0 0,-1-1 56 0,5 0 7 16,-9 1 1-16,4 3 0 0,1-4-64 0,-1 13-15 15,-4-9-1-15,0 12-1 16,-4-8 27-16,-1 0 6 0,1 4 0 0,-5 0 1 0,0 4-17 15,0 0 0-15,-4 0 0 0,0 8 0 0,0 0 0 0,0 4 0 16,-5 7 0-16,-4 5 0 0,5-1 0 0,-5 8 0 16,0 0 0-16,-4 1 0 0,4 3 0 0,0 4 0 0,4-4 0 0,1 0 0 15,-1 0 0-15,5-4 0 0,0 0 0 0,4 1 0 16,5-9 0-16,4 0 0 0,4-3 0 16,5-4-645-16,8-1-133 0</inkml:trace>
          <inkml:trace contextRef="#ctx0" brushRef="#br0" timeOffset="74805.557">27868 3130 691 0,'0'0'61'0,"0"0"-49"16,0-8-12-16,0 8 0 0,0 0 182 0,0-7 34 15,4-5 6-15,-4 8 2 0,0 4-78 0,0 0-15 16,0-8-3-16,0 8-1 0,0 0-69 0,-4-8-14 16,-5 5-2-16,0-5-1 0,0 4-13 0,1 0-4 15,-5-4 0-15,-5 8 0 0,-8-4-24 0,-1 0 0 0,5 4 0 16,-4 0 0-16,0-4 20 0,-5 8-2 0,5 0 0 0,-5 4 0 15,-4 4-18-15,4-4 8 0,1-1-8 0,-1 5 0 16,4 4 0-16,1 3 0 0,0-3 0 16,4 7 0-16,4 1-15 0,1-1-3 0,-1 4-1 0,1 1 0 15,8-5 19-15,0 0 0 0,0-3 0 0,5-1 0 16,0-3 0-16,4 3 0 0,4-3 0 0,0-4 0 16,5 3 0-16,0-3 0 0,8-4 0 0,-3 0 0 15,3-4 0-15,1-4 0 0,-1 0 0 0,1 0 0 16,4-4 0-16,0-4 0 0,-5 4 0 0,1 0 0 15,4-8 0-15,4 5 0 0,-8-9 0 0,4-4 0 16,-1-3 48-16,10 0 12 0,-4-5 4 0,-1 1 0 16,5 0-52-16,-1-4-12 0,1-5 0 0,0-3 0 15,-1-7 0-15,-8 3 0 0,5 0 0 0,-1-16 0 0,-4 13 0 16,-5-5-12-16,-3 4 3 0,-1 4 0 0,0 4 9 0,-9 4 12 16,5-4-2-16,-4 4-1 0,3 0-9 0,-3 8-17 15,-5-5 4-15,4 9 1 0,-4 3 12 0,4 5 16 16,1 3-3-16,-5 0-1 0,4 5-12 0,-4 7 0 15,0 0 0-15,0 0 0 0,0 0 0 0,0 0 0 16,0 0 0-16,0 15 0 0,5 9 0 0,-10 3-12 16,5 4 3-16,-4 8 0 0,-1 8 9 0,-3-8 12 15,3 4-2-15,-8 4-1 0,4-4-9 0,1 3 0 16,-6 5 0-16,1 0 0 0,0-4 0 0,0-1 0 16,4-3 0-16,0 4-11 0,1-4 11 0,3-4 0 15,1-4 8-15,4 0-8 16,4-8-149-16,-4 1-35 0,9-5-6 0</inkml:trace>
        </inkml:traceGroup>
        <inkml:traceGroup>
          <inkml:annotationXML>
            <emma:emma xmlns:emma="http://www.w3.org/2003/04/emma" version="1.0">
              <emma:interpretation id="{5B526225-E5F9-4AD3-B5F2-BBADB5080912}" emma:medium="tactile" emma:mode="ink">
                <msink:context xmlns:msink="http://schemas.microsoft.com/ink/2010/main" type="inkWord" rotatedBoundingBox="32137,3262 33448,3191 33512,4375 32201,4446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6484.6357">30364 2276 1638 0,'0'0'72'0,"0"0"16"15,0 0-71-15,0 0-17 0,0 0 0 0,0 0 0 0,5 12 84 0,3 0 12 16,1 3 4-16,-5 1 0 0,1-1-50 0,4 1-10 16,-5 3-1-16,0 1-1 0,-4 7-18 0,5 4-4 15,-1 5-1-15,-4 3 0 0,0 0-7 0,0 3 0 16,0 1-8-16,-4-4 12 0,-1 4-12 0,1-4-8 16,0 0 8-16,-5 0-13 0,0 0 21 0,0-4 5 15,-4 0 1-15,-4 4 0 0,3-7-22 0,1-5-5 16,-4 0-1-16,4-3 0 0,-1-1 14 0,6-3 10 15,-1-1-2-15,4-3 0 0,5-5-8 0,-4 1-11 16,8-4 3-16,1 0 0 0,-1-1 16 0,5-3 4 16,4 0 1-16,0-4 0 0,5-4-13 0,-1 0-18 0,5 1 4 15,0-1 1-15,5-4 34 0,-5 0 7 0,4-4 2 0,0 1 0 16,-4-1 3-16,5-4 1 0,-1 5 0 0,-4-1 0 31,4-4-78-31,-4 1-16 0,4-1-4 0,-4 4 0 0,0 12 52 0,5-3 12 0,-10-1 0 0,1 4 0 16,-1 4 24-16,-8-1 8 0,0 1 2 0,-5 4 0 15,1 4-19-15,-5 0-4 0,-5 3-1 0,-4 1 0 16,5 3 3-16,-5 1 1 0,0-1 0 0,-4 5 0 16,4-1-6-16,-4-3-8 0,-4-1 11 0,4-3-11 15,-5-1 0-15,-4-3 0 0,0-4 0 0,-9 0 0 16,1-1-103-16,-10-3-17 0,1-4-4 0,-5 0-822 16</inkml:trace>
          <inkml:trace contextRef="#ctx0" brushRef="#br0" timeOffset="76815.3396">30856 2276 1612 0,'0'0'144'0,"8"0"-116"0,1 0-28 0,-9 0 0 15,13 4 0-15,-13-4 0 0,0 0 0 0,0 0 0 16,0 0 76-16,0 12 18 0,0-4 4 0,0 7 1 16,-4 9-28-16,-5-1-6 0,5 4-1 0,-5 8 0 15,0 4-51-15,0 4-13 0,1-4 0 0,-1 8 0 16,4-4 14-16,-3 4 0 0,3-4 0 0,1 0 0 15,-5 3-14-15,5-3-8 0,-5 0 8 0,5 0-13 16,-5-8-47 0,4-4-8-16,1 1-3 0</inkml:trace>
          <inkml:trace contextRef="#ctx0" brushRef="#br0" timeOffset="77304.9915">31013 3087 1036 0,'14'-4'23'0,"-1"4"5"0,0 0 0 0,5 4 1 0,3 0-29 0,1 0 0 15,5-4 0-15,-1 0 0 0,0 0 88 0,5 0 11 16,-5 0 2-16,5 0 1 0,-5-4-23 0,-4 4-5 0,0 4-1 0,0-8 0 15,-4 0-45-15,-1 0-8 0,-3-7-3 0,-1 3 0 16,0-8 38-16,-4 5 7 0,4-9 2 0,0 8 0 16,-9-3-52-16,5 3-12 0,0-7 0 0,0 3 0 15,-1 0 32-15,1 5 4 0,-4-5 1 0,-1 1 0 16,-4 7-8-16,4-4-1 0,-4-4-1 0,0 5 0 16,-4 3-19-16,-5 0-8 0,0 0 0 0,1 1 8 15,-6 3 8-15,1 0 0 0,-4 0 1 0,4 4 0 16,-5 0 22-16,-4 8 4 0,5-4 1 0,-5 3 0 15,4 5-36-15,1 0-8 0,-1 3 0 0,0 5 0 16,5 3 0-16,-4 5 0 0,4-5 0 0,-1 8 0 16,1-4 0-16,4 5 0 0,-4-5 0 0,9 0 0 15,0 4 8-15,4 1-8 0,0 3 0 0,4-4 8 16,5 0-8-16,-1 4-14 0,10-7 3 0,0 3 1 16,-1-8-38-16,5 1-8 0,0-5-2 15</inkml:trace>
        </inkml:traceGroup>
      </inkml:traceGroup>
      <inkml:traceGroup>
        <inkml:annotationXML>
          <emma:emma xmlns:emma="http://www.w3.org/2003/04/emma" version="1.0">
            <emma:interpretation id="{B1FEB11B-EEF0-4921-8F35-9B3B2DCB7833}" emma:medium="tactile" emma:mode="ink">
              <msink:context xmlns:msink="http://schemas.microsoft.com/ink/2010/main" type="line" rotatedBoundingBox="2720,6253 8140,6063 8196,7645 2775,7835"/>
            </emma:interpretation>
          </emma:emma>
        </inkml:annotationXML>
        <inkml:traceGroup>
          <inkml:annotationXML>
            <emma:emma xmlns:emma="http://www.w3.org/2003/04/emma" version="1.0">
              <emma:interpretation id="{0D7A6825-892E-4CB8-9419-5891A2D895F6}" emma:medium="tactile" emma:mode="ink">
                <msink:context xmlns:msink="http://schemas.microsoft.com/ink/2010/main" type="inkWord" rotatedBoundingBox="2727,6451 3591,6420 3640,7805 2775,7835"/>
              </emma:interpretation>
            </emma:emma>
          </inkml:annotationXML>
          <inkml:trace contextRef="#ctx0" brushRef="#br0" timeOffset="78447.2788">820 6121 288 0,'-8'0'25'0,"8"0"-25"0,0 0 0 0,0 0 0 0,0 0 208 0,0 0 36 16,0 0 7-16,0 0 1 15,0 0-112-15,0 0-22 0,0 0-5 0,0 0-1 16,0 0-22-16,0 0-5 0,0 0-1 0,0 0 0 16,0 0-42-16,0 0-9 0,0 0-1 0,0 0-1 15,0 0-16-15,0 0-3 0,0 0-1 0,0 0 0 16,0 0 11-16,0 0 2 0,13 4 1 0,4 0 0 16,-4 0 3-16,9-4 0 0,0 4 0 0,9 0 0 15,0-4-28-15,-1 0 0 0,-3 0 0 0,12-4 0 16,-4-4 8-16,5 0-8 0,-5 4 0 0,13-3 8 15,-8-5-8-15,8 0 0 0,-4 1 0 0,4-1 0 16,-4-4-35-16,-5 5-2 0,-4-5-1 0,5 4 0 16,-5 1-101-16,0-5-20 0</inkml:trace>
          <inkml:trace contextRef="#ctx0" brushRef="#br0" timeOffset="78819.3716">1614 5548 1105 0,'9'-12'24'0,"-4"5"4"0,-1-1 2 0,0-4 2 0,1 0-32 0,-5 1 0 0,4 3 0 0,0 0 0 15,-4 0 63-15,0 4 5 0,5-7 2 0,-5 11 0 16,0 0 5-16,0 0 1 0,-5-4 0 0,5 4 0 16,0 0-15-16,0 0-2 0,0 0-1 0,0 0 0 15,5 15 4-15,-5-3 1 0,-5 8 0 0,1 3 0 16,0 4-27-16,-9 8-6 0,4 8-1 0,-9 4 0 16,5 8 11-16,-4-1 1 0,-5 17 1 0,-5 3 0 15,1-4 3-15,-5 4 1 0,5 4 0 0,-14 0 0 16,14-4-32-16,-5 0-6 0,1-4-8 0,8-7 11 15,-9-1-11-15,9-7-9 0,0-5 9 0,0-7-13 16,5-8-22-16,3 0-4 0,1-7-1 16,5-5-672-16,-1-7-134 0</inkml:trace>
        </inkml:traceGroup>
        <inkml:traceGroup>
          <inkml:annotationXML>
            <emma:emma xmlns:emma="http://www.w3.org/2003/04/emma" version="1.0">
              <emma:interpretation id="{4E2D68F2-5032-4000-AE09-B3E8722BB61F}" emma:medium="tactile" emma:mode="ink">
                <msink:context xmlns:msink="http://schemas.microsoft.com/ink/2010/main" type="inkWord" rotatedBoundingBox="3850,7233 4109,7224 4127,7725 3867,7734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9289.5367">2062 6250 1180 0,'0'0'52'0,"0"0"12"0,0 0-52 0,0 0-12 0,0 0 0 0,0 0 0 15,0 0 117-15,0 0 21 0,0 0 4 0,0 0 1 16,0 0-44-16,0 0-9 0,-9 8-2 0,0 4 0 15,-4 3-29-15,0 9-7 0,-5-1 0 0,5 4-1 16,-4-3-22-16,4 7-4 0,-1 4-1 0,10 4 0 16,-5 0-12-16,5-8-4 0,4 4 0 0,0-4 0 15,0-3-8-15,9-1 0 0,-1-7 0 0,1-1 0 16,0-3 0-16,4-5 0 0,-4-7 0 0,4 0 0 16,5-4 0-16,-5 0 0 0,0-8 0 0,0 1 0 15,0-5 0-15,0 0 0 0,5 0 0 0,-5-3 0 16,0-5 15-16,-4 5 1 0,4-5 0 0,-4 1 0 15,0-1 13-15,-5 1 3 0,-4-1 1 0,9-3 0 0,-5 3-7 16,-4-3-2-16,-4 3 0 0,0 1 0 0,-5-1-7 16,0 1-1-16,-4-1-1 0,0 1 0 0,-5-1-15 15,5 5 8-15,0 3-8 0,0 0 0 16,-1 5-20-16,1-1-9 0,0 8-3 0,4 4-730 16,-4-4-146-16</inkml:trace>
        </inkml:traceGroup>
        <inkml:traceGroup>
          <inkml:annotationXML>
            <emma:emma xmlns:emma="http://www.w3.org/2003/04/emma" version="1.0">
              <emma:interpretation id="{331E5A01-3631-4F63-93E9-A1EA18A3A193}" emma:medium="tactile" emma:mode="ink">
                <msink:context xmlns:msink="http://schemas.microsoft.com/ink/2010/main" type="inkWord" rotatedBoundingBox="5905,6141 7087,6099 7135,7456 5953,7497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0105.899">4124 6121 518 0,'-18'-7'23'0,"18"7"5"0,0 0-28 0,9-12 0 0,0 4 0 0,-9 8 0 16,-4-8 189-16,4 8 33 0,8-8 6 0,-8 8 2 16,-8-3-86-16,8 3-18 0,0 0-3 0,0 0-1 15,0 0-34-15,-5 7-8 0,-4 5 0 0,5 4-1 16,8-1-15-16,-12 9-2 0,-10-1-1 0,5 4 0 15,8 1-17-15,-3 3-3 0,-1-4-1 0,0 8 0 16,5-4-24-16,-1-3-4 0,1-1-2 0,4-4 0 16,-9 1-10-16,9-1-12 0,9-7 2 0,-9-1 1 15,-4-7-113-15,4-8-22 0,8 4-5 0,6-4-784 16</inkml:trace>
          <inkml:trace contextRef="#ctx0" brushRef="#br0" timeOffset="80172.9105">4470 5548 1843 0,'0'0'164'0,"-13"8"-132"0,5 0-32 0,-10 0 0 16,-4-1 116-16,5 1 17 15,3 4 3-15,-3 0 1 16,-10-1-137-16,10-3-16 0,-1 0-8 0,10 0-988 0</inkml:trace>
          <inkml:trace contextRef="#ctx0" brushRef="#br0" timeOffset="80502.2516">5093 5146 1609 0,'0'0'71'0,"0"0"15"0,5-7-69 0,4-1-17 16,-5 4 0-16,5 0 0 0,-9 4 71 0,9 0 10 15,-1 0 3-15,-8 0 0 0,5 8-35 0,-1 7-6 16,1 1-2-16,-5 11 0 0,0 5-8 0,-9 7-1 15,0 3-1-15,-4 9 0 0,0 4 14 0,-5 3 3 16,-13 5 1-16,5 7 0 0,-5-8 4 0,1 1 1 16,-1 3 0-16,-13 4 0 0,5 0-6 0,3-7-2 15,10-5 0-15,-5 1 0 0,-4-5-46 0,9 1-10 16,13-8-2-16,-5-1 0 16,-8 5-97-16,8-12-20 0,5-4-4 0,0-4-917 0</inkml:trace>
          <inkml:trace contextRef="#ctx0" brushRef="#br0" timeOffset="81090.0735">4650 5926 345 0,'0'0'15'0,"9"-3"4"0,4-1-19 0,-4 4 0 15,-9 0 0-15,0 0 0 0,13-8 71 0,-4 4 10 16,-9 4 3-16,0 0 0 0,0 0-72 0,0 0-12 0,0 0 0 0,-9-4-9 15,-8 0 9-15,17 4-10 16,0 0 10-16,0 0-10 0,-13 0 18 0,-1 0 3 16,14 0 1-16,0 0 0 0,0 0 1 0,-4 8 1 15,4-8 0-15,0 0 0 0,0 0 8 0,0 0 2 16,0 0 0-16,0 0 0 0,0 0 6 0,0 0 2 16,-9 4 0-16,9-4 0 0,0 0 36 0,0 0 7 15,0 0 1-15,-9 4 1 0,-4 0 9 0,4-4 2 16,9 0 0-16,0 0 0 0,-8 0-40 0,-1 0-8 15,9 0-2-15,0 0 0 0,0 0-29 0,0 0-9 0,0 0 0 0,0 0 0 16,0 0 0-16,0 0 0 0,-4 0 0 0,4 0 0 16,0 0 15-16,0 0-4 0,0 0-1 0,0 0 0 15,-5-4 19-15,5 4 4 0,0 0 1 0,-9-4 0 16,-4 8 2-16,4-4 1 0,9 0 0 0,0 0 0 16,-8 4 0-16,8-4 0 0,0 0 0 0,0 0 0 15,0 0-1-15,0 0 0 0,0 0 0 0,0 0 0 16,13 4 6-16,-13-4 1 0,0 0 0 0,0 0 0 15,17-4 0-15,1 4 0 0,-5 0 0 0,0-4 0 16,0 0-20-16,9 0-4 0,13 0-1 0,-8 0 0 16,-10 4-18-16,14-4-14 0,13 0 2 0,4 0-744 15,-4-3-148-15</inkml:trace>
          <inkml:trace contextRef="#ctx0" brushRef="#br0" timeOffset="82746.9374">4563 5946 460 0,'0'0'41'0,"0"0"-33"0,-9 0-8 0,9 0 0 16,13-4 101-16,-13 4 19 0,0 0 3 0,0 0 1 16,0 0-68-16,0 0-12 0,0 0-4 0,0 0 0 15,0 0-7-15,0 0-1 0,0 0-1 0,0 0 0 16,-9 0 11-16,9 0 2 0,0 0 1 0,0 0 0 16,0 0 2-16,0 0 0 0,0 0 0 0,0 0 0 15,0 0 4-15,0 0 1 0,0 0 0 0,0 0 0 16,13 8-1-16,-13-8 0 0,0 0 0 0,0 0 0 0,0 0-5 0,0 0-1 15,0 0 0-15,0 0 0 0,0 0-27 16,0 0-6-16,18 0 0 0,-9 0-1 0,-9 0-11 0,17 0 10 16,14 0-10-16,4-4 10 0,-4-4-10 0,4 4 0 15,4-4 0-15,14 1 8 0,0 7-8 0,4-4 0 16,-9 0 0-16,5 0-11 16,-5 0-127-16,-4 0-26 0</inkml:trace>
        </inkml:traceGroup>
        <inkml:traceGroup>
          <inkml:annotationXML>
            <emma:emma xmlns:emma="http://www.w3.org/2003/04/emma" version="1.0">
              <emma:interpretation id="{69025246-3E4E-4042-A095-EBAF7E9D2C45}" emma:medium="tactile" emma:mode="ink">
                <msink:context xmlns:msink="http://schemas.microsoft.com/ink/2010/main" type="inkWord" rotatedBoundingBox="8010,7164 8179,7158 8183,7280 8014,7286"/>
              </emma:interpretation>
              <emma:one-of disjunction-type="recognition" id="oneOf24">
                <emma:interpretation id="interp28" emma:lang="" emma:confidence="0">
                  <emma:literal>D</emma:literal>
                </emma:interpretation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9</emma:literal>
                </emma:interpretation>
                <emma:interpretation id="interp31" emma:lang="" emma:confidence="0">
                  <emma:literal>z</emma:literal>
                </emma:interpretation>
                <emma:interpretation id="interp32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83883.684">6098 6192 1094 0,'0'0'97'0,"0"0"-77"16,0 0-20-16,9-4 0 0,4 4 170 0,-4 0 30 15,0-4 7-15,-9 4 1 0,13 0-120 0,-4 4-23 16,-9-4-5-16,0 0 0 0,0 0-49 0,8 7-11 16,-3 1 0-16,-1 0 0 0,-4-8 0 0,-4 12 0 15,4-4 0-15,-5-1 0 0,1 1 0 0,-5 4 0 16,0-4 0-16,1-1-10 0,-1-3 10 0,0 4 9 15,0-8-1-15,1 8-8 0,3-4 27 0,-4 0-2 16,5-4 0-16,4 0 0 0,0 0 7 0,0 0 2 16,0 0 0-16,0 0 0 0,-4-8-18 0,4 8-4 15,-5-8-1-15,5 0 0 0,0 1-11 0,5-1 12 16,-1-4-12-16,0 4 12 0,5 4-12 0,0-3 0 16,0 3 0-16,-1-4 8 0,10 4-8 0,-5-4 0 15,-4 4 0-15,4 0 0 0,-4 0 0 0,0 4-9 0,-9 0 9 0,13 0 0 16,-13 0 0-16,9 4-8 0,-9-4 8 15,0 0 0-15,8 8 0 0,-8-8 0 0,5 8-8 0,-5-8 8 16,0 0 0-16,9 8 0 0,-5 0 0 0,-4 3 0 16,0-11 0-16,-4 8 0 0,4 0 0 0,-5 0 0 15,1-1 0-15,-1-3 0 0,-3 4 0 0,-1-4 0 16,0 0 0-16,0 0 0 0,1 4 0 0,-6-8 0 16,6 0 0-16,-1 0 0 0,9 0 0 0,-9 0 0 15,0 0 0-15,9 0 0 0,0 0 0 0,0 0 0 16,-4-8 0-16,4 0 0 0,0 8 0 0,0 0 0 15,4-8 0-15,1 0 0 0,-1 1 0 0,9-1-10 0,-4 8-6 0,0-4 0 16,0 0-1-16,-5 0-658 16,5 4-131-16</inkml:trace>
        </inkml:traceGroup>
      </inkml:traceGroup>
      <inkml:traceGroup>
        <inkml:annotationXML>
          <emma:emma xmlns:emma="http://www.w3.org/2003/04/emma" version="1.0">
            <emma:interpretation id="{EF487A7F-7196-45F6-86B4-06794FA6BB2F}" emma:medium="tactile" emma:mode="ink">
              <msink:context xmlns:msink="http://schemas.microsoft.com/ink/2010/main" type="line" rotatedBoundingBox="2456,8528 8849,8051 8935,9202 2542,9679"/>
            </emma:interpretation>
          </emma:emma>
        </inkml:annotationXML>
        <inkml:traceGroup>
          <inkml:annotationXML>
            <emma:emma xmlns:emma="http://www.w3.org/2003/04/emma" version="1.0">
              <emma:interpretation id="{A71183D8-A208-4808-B426-9DA11D9D0CF8}" emma:medium="tactile" emma:mode="ink">
                <msink:context xmlns:msink="http://schemas.microsoft.com/ink/2010/main" type="inkWord" rotatedBoundingBox="2477,8806 4223,8676 4288,9548 2542,9679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38749.906">1628 8173 518 0,'0'0'46'0,"0"0"-37"16,0 0-9-16,8 0 0 0,1-4 188 0,9 0 36 16,-18 4 8-16,13-4 0 0,-4 0-129 0,4-4-27 15,-4 4-4-15,4 0-2 0,4 4-40 0,-12-3-8 16,8-1-2-16,-4 0 0 0,-1 4 26 0,1 0 5 15,4 0 1-15,-4 4 0 0,0-4-23 0,0 0-4 16,4 0-1-16,-4 0 0 0,4 0-3 0,0-4-1 16,0 0 0-16,5 0 0 0,-1-4-20 0,-4 0 0 15,0 1 0-15,5-5 0 0,0 0 8 0,-5 0 4 16,4 1 1-16,-4-1 0 0,-4 0-4 0,0 1-1 0,0-5 0 16,-1 0 0-16,-8 5 6 0,5-5 1 0,-5 4 0 15,-5-3 0-15,5-5-15 0,-8 5 0 0,-1-1 0 16,0 5 0-16,5-1 24 0,-9 4 11 0,-1 0 2 0,6 0 1 15,-1 5-28-15,-4-1-10 0,4 0 0 0,-4 4 9 16,4 0-9-16,-4 4 0 0,0-4 0 0,0 0 0 16,-1 0 0-16,1 4-14 0,4-1 5 0,-4 1 1 15,0 0 8-15,0-4 0 0,4 0 0 0,5 4-8 16,-9 0 8-16,4 0 14 0,0 4-3 0,0 0-1 16,1-5 12-16,3 5 2 0,-4 4 1 0,1 0 0 15,3 3 12-15,5 1 3 0,-9-1 0 0,5 9 0 16,4-1-20-16,0-3-3 0,0 7-1 0,4 0 0 0,5 4-6 15,-9-3-2-15,9 3 0 0,0-4 0 0,0 1 20 16,-1-1 3-16,1 0 1 0,4 0 0 0,5-3-20 16,-9-1-3-16,8-3-1 0,1-1 0 0,-1-7-8 0,5 4 0 15,4-9 0-15,5 1 0 16,0-4-41-16,4-4-4 0,4 0-1 0,5-4 0 16,-4-4-151-16,4 1-31 0,39-25-5 0,-17 1-2 15</inkml:trace>
          <inkml:trace contextRef="#ctx0" brushRef="#br0" timeOffset="137668.0182">614 7919 1137 0,'0'0'50'0,"0"0"11"0,-4-8-49 0,4 1-12 0,4-1 0 0,0 0 0 16,-4 8 111-16,5-8 19 0,4 0 4 0,-5 1 1 0,-4 7-47 0,9-8-10 16,-5 0-2-16,-4 8 0 0,0 0-32 0,0 0-6 15,5-12-2-15,-5 12 0 0,0 0-9 0,0 0-3 16,-5-11 0-16,-4 7 0 0,-4 4 2 0,9 0 0 15,4 0 0-15,0 0 0 0,-9 4-15 0,0 3-3 16,9-7-8-16,-4 8 12 0,0 4-12 0,-5 0 0 16,9-5 0-16,0 1 0 0,-9 4 9 0,5-4-1 15,4-8 0-15,-5 11 0 0,1-3 10 0,4-8 2 16,-9 8 0-16,9-8 0 0,-4 12 8 0,4-12 3 16,0 0 0-16,0 0 0 0,-5 4-17 0,5-1-3 15,0-3-1-15,0 0 0 0,0 0 0 0,0 0 0 16,0 0 0-16,0 0 0 0,0 0-10 0,0 0 0 15,0 0 0-15,9 12 0 0,0 0 0 0,-5 3 0 16,5-3 0-16,0 4 0 0,-5-5 0 0,1 9 0 16,3 3 0-16,-3 5 0 0,-1 3 0 0,5 4 0 15,-5-4 0-15,9 8 0 0,-4 0 0 0,4 0 8 0,1 0-8 16,-1 0 0-16,0-4 0 0,4 0 0 0,1-3 0 16,4-1 0-16,-5-4 0 0,-3-4 0 0,-1-3 0 15,-4-4 8-15,-1 3-8 0,5-7 0 0,-4-1 0 0,-4 1 0 16,-1-8 0-16,-4-4 8 0,0 0-8 0,0 0 8 15,-4 8 4-15,4-8 0 0,0 0 0 0,0 0 0 16,-5 4-12-16,5-4 10 0,0 0-10 0,0 0 10 16,0 0-10-16,0 0 0 0,-9-4 0 0,9 4 8 15,0 0-8-15,0-8 0 0,0-4-12 0,0 5 12 16,0-5 0-16,0 0 0 0,9 0 0 0,-9-3 0 16,0 3 0-16,0-7 0 0,0-1 0 0,-9 1 0 0,5-5 0 15,0 1 0-15,4 3 0 0,-5-7 0 0,5 4 0 0,0-9 0 16,0 1 11-16,5 0-11 0,-5-4 0 0,4 0 0 15,0 0 0-15,5-4 0 0,4 0 0 0,1 0 0 16,3 0 0-16,-4 4-10 16,5 0 10-16,-1 3 0 0,1 5-9 0,-1 4 9 0,-3 3 0 0,-1 5 0 15,0 3 0-15,-9 8 0 16,-4 4 0-16,0 0 0 0,0-8-9 0,0 8 9 0,0 0 0 0,0 0 0 16,-4 8 0-16,0 4 0 0,-1-4 0 0,1-1 0 15,-1 5 0-15,-3-4 0 0,8 3 0 0,-5-3 0 16,5-8 0-16,0 12 0 0,5 0 0 0,-5-5 0 15,8 5 0-15,-3 0 0 0,-1-4 0 0,9 7-8 16,-4-3 8-16,4 7 0 0,-4 1 0 0,4 3 0 16,0 1 0-16,-4 7 0 0,0-4 0 0,0 8 0 15,4 4 0-15,-13 0 0 0,4 4 0 0,-4-4 0 16,0 0 0-16,-4 0 9 0,4-4-9 0,0 0 0 0,0 1 0 0,0-9 0 16,-9-4 0-16,9 1 8 0,0-5-8 15,0 1 0-15,0-9 8 0,0 1-8 0,0-12 0 0,0 0 8 16,0 0-8-16,0 0 8 0,0 0-8 0,0 0 8 15,0 0 15-15,0 0 2 0,0 0 1 0,0 0 0 16,0 0-26-16,0 0 0 0,0-8 0 0,9 0 0 16,-9-3 17-16,0-1-1 0,4 0-1 0,1-3 0 15,-1-1-5-15,5-3-1 0,0-1 0 0,-9 1 0 16,8-1-9-16,1-3 12 0,0-1-12 0,-5 5 12 16,5-8-12-16,-5 7 0 0,5-3 0 0,0-9 8 15,4 5-8-15,-13 0 0 0,9 0 0 0,-5 3 0 16,5 1 0-16,-5-1 0 0,5 5 0 0,0-1 0 0,0 1 0 15,-5 3 0-15,5 1 0 0,0-1 0 0,-5-3 0 0,0 3 0 16,5 0 0-16,-4 1 0 0,3-1 0 0,-3 1 0 16,4-5 9-16,-5 4-9 0,0 1 0 0,1-5 0 15,4 1 0-15,-1-1 8 0,-8 1-8 0,5 3 0 16,-1 1 0-16,-4-1 0 0,4 8-16 0,-4-3-4 16,0 3 0-16,0 8-1 15,0 0-11-15,0 0-3 0,0 0 0 0,0 0 0 16,0 0 3-16,0 0 1 0,0 0 0 0,0 0 0 15,0 0-18-15,0 0-4 0,9-4-1 0,4 4-1018 0</inkml:trace>
        </inkml:traceGroup>
        <inkml:traceGroup>
          <inkml:annotationXML>
            <emma:emma xmlns:emma="http://www.w3.org/2003/04/emma" version="1.0">
              <emma:interpretation id="{568E3106-DF30-4D5D-914A-02A1EF2D4128}" emma:medium="tactile" emma:mode="ink">
                <msink:context xmlns:msink="http://schemas.microsoft.com/ink/2010/main" type="inkWord" rotatedBoundingBox="5552,8297 8849,8051 8921,9016 5624,9262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40849.8244">4848 7284 403 0,'22'-16'36'0,"-22"16"-36"0,4-8 0 0,-4 8 0 15,9-12 148-15,-9 12 22 0,0 0 5 0,0 0 1 16,0 0-39-16,0-7-7 0,4-1-2 0,-4 8 0 16,0 0-8-16,0 0-3 0,-4-8 0 0,4 8 0 15,0 0-33-15,0 0-8 0,0 0 0 0,0 0-1 16,0 0-60-16,0 0-15 0,-9 12 0 0,5-1 0 15,-1 9 0-15,-3 3 0 0,-1 9 0 0,0 3 0 16,-4 0 0-16,-5 8 0 0,5 3 0 0,-4 5 0 16,-5-4 47-16,4 4 6 0,1-1 2 0,-5 1 0 0,0 0-37 15,4-4-7-15,1-5-2 0,-5 1 0 0,13-4-9 16,-4-8 0-16,-9 1 0 0,4-5 0 0,9-4 0 16,-4 1 0-16,0-9 0 0,4 1 0 0,-4 0 0 0,4-9 0 15,5 1 0-15,-5 0 0 0,0-4 28 0,9-4 3 16,0 0 1-16,0 0 0 0,-4-4-19 0,4 4-3 15,0-12-1-15,4 1 0 0,1-5-9 0,4-4 0 16,-5 1 0-16,5 3 8 0,8-7-8 0,-3 3 0 16,-1-7 0-16,4-4-11 0,1 4 11 0,-1-1 0 15,5 1 0-15,5-4 0 0,-10 4 0 0,5 7-13 16,0-3 5-16,-9 7 8 0,-8 4 0 0,3 5 0 16,10-1 0-16,-5 4 0 0,0 0 25 0,0 4 3 15,-4 4 1-15,4 4 0 0,9-4-29 0,-9 3 0 16,-4 5 0-16,-4 4 0 15,3-5-15-15,-3 5-9 0,4 4-1 0,-5 3-1 0,0-4 26 0,5 9 0 16,-5-1 0-16,1-4 0 0,4 5 0 0,-5-9 0 0,5 5 0 16,-5-5 0-16,5-3 0 0,0-1-15 0,-1-3 3 15,6-4 0 1,-6 0-136-16,6-5-26 0,-1-3-6 0</inkml:trace>
          <inkml:trace contextRef="#ctx0" brushRef="#br0" timeOffset="140010.2869">4396 7654 288 0,'22'0'25'0,"-22"0"-25"15,0 0 0-15,0 0 0 0,0 0 172 0,-9-8 28 16,9 8 7-16,0 0 1 0,-4-8-64 0,-1 1-13 0,-3-1-3 0,8 8 0 15,0-12-72-15,0 12-16 0,-5-8-2 0,1-3-1 16,4 3-17-16,-5 0-3 0,1-4-1 0,-5 5 0 16,5-1-16-16,-5 4 0 0,9 4 0 0,-9-4 0 15,-17 0 0-15,8 4 0 0,-4 0 0 0,5 4 0 16,-5 0 0-16,-4 4 0 0,-1 3 0 0,-3 5 0 16,8-4 8-16,-9 3 4 0,-4 1 0 0,4-1 1 15,9 1 41-15,0 0 8 0,-8 3 2 0,8-3 0 16,0-5-12-16,4 1-3 0,1 0 0 0,3 0 0 15,-3-9-31-15,4 9-6 0,8-8-2 0,-3 4 0 16,-1-4-10-16,9-4 0 0,0 0 0 0,0 0 0 16,9 11 0-16,-1-3 0 0,6 0 0 0,7 0 0 15,6 0 0-15,3-1-11 0,-8 1 11 0,9 4-8 0,4-4 8 16,0 3-12-16,-4 1 12 0,0 0-12 0,-14-1 12 16,5 1-13-16,5 4 5 0,-6-1 8 0,-7-3 0 0,-1 4 0 15,4-1 0-15,-3 1 0 0,-1-1 15 0,-9 1 4 16,-4-4 1-16,9-1 0 0,4 5 25 0,-9-4 6 15,-8-4 1-15,0 3 0 0,4 1-31 0,-5-4-5 0,-12 3-2 0,-1-3 0 16,5 4 17-16,0-4 3 16,-5 3 1-16,-8-3 0 0,-5 0-27 0,1 0-8 15,8 4 0-15,-9-5 0 0,-4 1 0 0,0 0 0 16,4 0 0-16,0-4 0 0,-4 3-14 0,0 1-3 16,-4-4-1-16,8 0 0 15,5 0-50-15,4-4-11 0,-9 0-1 0,9-4-607 0,13 0-121 0</inkml:trace>
          <inkml:trace contextRef="#ctx0" brushRef="#br0" timeOffset="141354.11">5532 7740 1497 0,'0'0'66'0,"0"0"14"0,0 0-64 0,-4-4-16 16,-5-4 0-16,9 8 0 0,-9 0 106 0,9 0 18 15,-8 0 3-15,8 0 1 0,-5 0-59 0,-4-4-11 16,5 4-2-16,4 0-1 0,-9 0-39 0,9 0-8 16,-9 4-8-16,1 4 11 0,-1 0-11 0,-4 3-9 15,4 5 9-15,0 4-13 0,-4-1 13 0,4 1 0 16,0 3 0-16,1 0 0 0,-6 1 0 0,10-1 0 16,-5 4 0-16,5-7 0 0,0 3 15 0,-1-3-4 15,5-1-1-15,0-3 0 0,5-1-2 0,-5-3-8 16,8-4 12-16,1 4-4 0,0-8-8 0,0-1 0 15,4 1 0-15,4-4 0 0,-3-4 0 0,3 1 0 0,5-1-10 16,-9-8 10-16,5 8-8 0,-5-4 8 16,0 0 0-16,5-3-9 0,-10-5 9 0,6 4 16 0,-6-7-4 15,5 3-1-15,-4-3 31 0,4-5 6 0,-4 1 2 0,0-4 0 16,0 3 12-16,0-3 2 0,-1 4 1 0,-3 3 0 16,-1 5-52-16,0-5-13 0,-4-3 0 0,-4 3 0 15,0 5 0-15,-1 3 0 0,-3 4 0 0,-1 0 0 16,-4 4 0-16,-1 1 0 0,-3 3 0 0,-1 3 0 15,1 1-48-15,-5 4-13 16,4 4-3-16,-4 0 0 0,5-1-102 0,-1 1-21 16,1-4-4-16</inkml:trace>
          <inkml:trace contextRef="#ctx0" brushRef="#br0" timeOffset="141934.4405">6094 7783 1497 0,'0'0'66'0,"0"0"14"0,0 0-64 16,-5-8-16-16,1 0 0 0,4 0 0 0,0 8 0 0,0-11 0 15,4-1 0-15,1-4 0 0,-5 5 55 0,4-1 7 16,1 4 2-16,-1-4 0 0,0 5-20 0,-4 7-3 15,0 0-1-15,0 0 0 0,0 0 31 0,0 0 5 16,0 0 2-16,-4 11 0 0,-5 5-26 0,5 3-6 0,-1 9-1 16,-3-1 0-16,3-4-27 0,-4 9-6 0,5-9 0 0,0 4-1 15,-1-3-11-15,5-5 0 0,0 1 0 0,0-1 0 16,5-3 0-16,-1-5 0 0,5 1 0 0,0-4 0 16,-1 0 0-16,-3-4 0 0,8-4 0 0,-4 0 0 15,4-4 8-15,0-4 0 0,0 0 0 0,0 0 0 16,5-3 18-16,-5-9 3 0,5 5 1 0,-1-9 0 15,1 5-2-15,-1-9-1 0,1 1 0 0,-1 4 0 16,1-5-8-16,-1 9-2 0,-3-4 0 0,-1 3 0 16,0 4-17-16,0 9 0 0,-13 7 0 0,0 0 0 15,0 0 0-15,0 0 0 0,0 7 0 0,0 13 0 16,-4-1 0-16,4 1 0 0,-5 3 0 0,5 5 0 16,0-5 0-16,0-3 0 0,5-1 0 0,-1 0 0 0,1-7 8 15,3 4-8-15,1-8 12 0,0 3-12 0,4-7 0 0,0-4 0 16,0 0 0-16,5 0 0 0,-1-8 20 0,1 4-2 15,0-3-1-15,3-5 0 0,-3-4 19 0,0-3 4 16,-5 3 1-16,4-7 0 0,1 0-33 16,-1-5-8-16,1 1 0 0,4 0 0 0,-5-5 0 0,5-3 0 15,-4 4 0-15,8 0 0 0,-8 0 17 0,4-4 2 16,0 3 0-16,0 5 0 16,-1 0-110-16,-3 3-21 0,0 5-5 0,-1-1-1075 0</inkml:trace>
        </inkml:traceGroup>
      </inkml:traceGroup>
    </inkml:traceGroup>
    <inkml:traceGroup>
      <inkml:annotationXML>
        <emma:emma xmlns:emma="http://www.w3.org/2003/04/emma" version="1.0">
          <emma:interpretation id="{77F877C5-981F-4C6F-A5B6-3F4886428C65}" emma:medium="tactile" emma:mode="ink">
            <msink:context xmlns:msink="http://schemas.microsoft.com/ink/2010/main" type="paragraph" rotatedBoundingBox="6290,10887 32451,9389 32572,11511 6412,130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1E1F7A5-0E9C-4B08-8519-D6D43AF7FA46}" emma:medium="tactile" emma:mode="ink">
              <msink:context xmlns:msink="http://schemas.microsoft.com/ink/2010/main" type="line" rotatedBoundingBox="6290,10887 32451,9389 32572,11511 6412,13008"/>
            </emma:interpretation>
          </emma:emma>
        </inkml:annotationXML>
        <inkml:traceGroup>
          <inkml:annotationXML>
            <emma:emma xmlns:emma="http://www.w3.org/2003/04/emma" version="1.0">
              <emma:interpretation id="{9BA9DB08-A33A-40A2-BC6B-CE4E5531C48C}" emma:medium="tactile" emma:mode="ink">
                <msink:context xmlns:msink="http://schemas.microsoft.com/ink/2010/main" type="inkWord" rotatedBoundingBox="6309,11211 11312,10924 11404,12545 6402,1283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48087.0124">6769 10247 1440 0,'0'0'128'0,"0"0"-103"15,0 0-25-15,0 0 0 0,-4-7 274 0,4 7 50 16,-4-4 9-16,4 4 3 0,-5-4-252 16,5 4-51-16,-4-4-9 0</inkml:trace>
          <inkml:trace contextRef="#ctx0" brushRef="#br0" timeOffset="150957.2899">7594 10680 691 0,'0'0'61'0,"0"0"-49"0,5-4-12 0,-1 0 0 15,0 1 165-15,1-5 31 0,-5 4 5 0,4-4 2 16,-4 0-102-16,5 0-20 0,-1 1-4 0,0 3-1 16,-4-4-24-16,5-4-6 0,-5 4-1 0,4-3 0 15,0 3-14-15,1 0-3 0,-5 0-1 0,0 1 0 0,0 7-7 0,-5-8 0 16,1 0-1-16,0 4 0 0,-5-4 1 0,0 4 1 15,0 0 0-15,-4 1 0 0,-4 3-5 0,-1 0 0 16,-4 3-1-16,-4 1 0 0,4 0 4 0,-4 4 1 16,-1 0 0-16,1 4 0 0,-5-5-8 0,5 5-2 15,0 0 0-15,-1-1 0 0,5 1 0 0,0 4 0 16,5-1 0-16,-1 5 0 0,1-1-10 0,4-3 8 16,4 7-8-16,0 1 8 15,0-1-8-15,5 1 0 0,0 3 0 0,4 4 0 16,0-8 0-16,8 1 0 0,-3 3 0 0,8-3 0 0,0-5 0 0,5 1 10 15,-5-5-10-15,4 1 10 0,1-8-10 0,4-8 0 16,0 0 0-16,0-4 8 0,0-4-8 0,4-4 0 0,-4 4 0 16,4-7 0-16,-4-1 0 0,0 1 12 15,0-1-12-15,0-4 12 0,0 1 7 0,4-4 1 16,0-1 1-16,-4-3 0 0,5 0 5 0,-1-1 1 0,-4-3 0 16,0 0 0-16,-5 4-2 0,1-1 0 0,-5 5 0 0,0 3 0 15,-4 1-13-15,0 3-4 0,0 1 0 0,-5 3 0 16,-4 8-8-16,0 4 0 0,4-8 0 0,-4 8 0 15,0 0 24-15,0 0 2 0,0 0 1 0,0 0 0 32,5 12-43-32,-5 0-9 0,-5-1-2 0,5 1 0 0,-4 0 39 0,4-1 8 0,-9 1 2 0,5 4 0 15,-1-5-35-15,-8 5-7 0,5-4-2 0,-6 7 0 16,-3 1 38-16,4-1 7 0,-5 9 1 0,-4 3 1 16,-4 0-40-16,4 4-8 0,4 8-1 0,-4 4-1 15,-4 0 43-15,0 7 9 0,-1-3 1 0,1 3 1 0,-5 5-29 16,5-8 8-16,0-5-8 0,-1 9 0 0,1-8 10 15,0-4-1-15,0-4 0 0,-1 0 0 16,5-4-9-16,0-4-11 0,5-4 3 0,-1 1 0 0,1-13 8 0,-1 1 11 16,5-4-3-16,4-5 0 0,5 1-8 0,-5-4 0 15,9-4 0-15,0 0 0 16,0 0 0-16,4-12 0 0,-4-3 0 0,9-1 0 0,0-3 0 0,0-5 0 16,4 1 0-16,4-4 0 0,1-5 0 0,0 1 0 15,3-4 0-15,1 4 0 0,5-4 0 0,-1 4 0 16,0 3 0-16,1-3 0 0,-1 4 0 0,-4 3 0 15,4 1 0-15,-4 7 0 0,-4 5 0 0,4 3 0 16,-9 4 0-16,4 4 0 0,-8 0 0 0,0 8 0 0,4 3 11 16,0 1-11-16,0 4 19 0,-4-1-3 0,4 5 0 0,1 3 0 15,-6-3 7-15,5 3 1 0,5-3 0 0,-9-1 0 16,4 1-24-16,-4-5 0 0,4 1 0 16,-4-4 0-1,-1-9-39-15,1 5-12 0,0-4-2 0,0-4-788 0,4-4-158 0</inkml:trace>
          <inkml:trace contextRef="#ctx0" brushRef="#br0" timeOffset="150960.0853">8274 10793 1011 0,'31'-4'44'0,"-31"4"11"0,0 0-44 0,0 0-11 0,13-7 0 0,5-1 0 16,-5 0 110-16,0 0 20 0,0 0 4 0,-13 8 1 15,13-3-7-15,-13 3 0 0,0 0-1 0,0 0 0 16,0 0-50-16,0 0-9 0,0 0-3 0,0 0 0 16,0 0-11-16,0 11-2 0,-4 1-1 0,-5 11 0 15,-4 5-25-15,-5 3-5 0,1 12-1 0,-1 0 0 16,1 3-6-16,-5 1-2 0,0 0 0 0,4 0 0 15,5-4-4-15,-4-8 0 0,4 0-8 0,4 0 12 0,0-4-4 0,5-7-8 16,-1-5 11-16,5-3-11 0,5-5 14 0,3 1-4 16,1-8-1-16,0 0 0 0,-9-4 0 0,9-4 0 15,8 0 0-15,5-8 0 0,0 1 4 0,4-9 1 16,1 5 0-16,3-9 0 0,-8 1-14 0,5-1 0 16,-1-7 0-16,0 0 0 0,1 0 54 0,-1 0 8 15,-8-1 2-15,3-3 0 16,-3 4-103-16,0 4-20 0,-1-4-4 0,-4 3-1 0,-4 1 52 0,0 4 12 15,0-1 0-15,-9 5-788 16,-9-1-154-16</inkml:trace>
          <inkml:trace contextRef="#ctx0" brushRef="#br0" timeOffset="150962.0799">8845 11043 1267 0,'13'0'112'15,"-13"0"-89"-15,0 0-23 0,0 0 0 16,9 0 107-16,-9 0 17 0,0 0 3 0,0 0 1 0,0 0-52 15,8-4-11-15,10 4-1 0,-9-4-1 0,4-4-50 0,0-3-13 16,-4 3 0-16,4-4 0 0,0 4 56 0,0-3 7 16,5-5 1-16,4-3 0 0,-5 3-52 0,5-4-12 15,-4 1 0-15,4 3 0 0,-5-3 40 0,1-1 4 16,-1 1 2-16,1 3 0 0,-1-3-22 0,1 3-5 16,-5 1-1-16,5-1 0 0,-10-4-18 0,1 9 0 15,-9-9 0-15,5 9 0 0,-10-5 0 0,5 4 0 16,-4 1 0-16,-5-1 0 0,0-4 16 0,1 8 0 15,-6-3 0-15,1 3 0 0,4 0-7 0,-4 0-1 16,0 4-8-16,4 4 12 0,-4-3-12 0,0 6 8 16,0-3-8-16,0 4 0 0,0 0 0 0,-1 0 0 15,6 0 0-15,-6 4 0 0,6 0 10 0,-6 3-10 0,6 1 10 0,-5 4-10 16,4-1 9-16,-4 5-9 0,4-1 8 0,-4 9-8 16,4-1 13-16,-4 4-2 0,4 0-1 0,0 8 0 15,0-4 7-15,5 0 2 0,-5 1 0 0,9-1 0 16,0 0-19-16,5 0 0 0,-1-4 0 0,9 0 0 15,0-3 0-15,5-5 0 0,4 0 0 0,9-3 0 16,-1-1 0-16,5-7 0 0,9-4 0 0,4 0 0 16,5-8-150-1,-5-8-34-15,58-12-6 0,-27 1-795 0</inkml:trace>
          <inkml:trace contextRef="#ctx0" brushRef="#br0" timeOffset="147923.0416">6519 10766 345 0,'0'0'31'0,"0"0"-31"0,0 0 0 0,0 0 0 16,-8-4 236-16,3 0 40 0,5 4 9 0,0 0 2 16,0 0-159-16,0 0-32 0,-4-8-7 0,4 8-1 15,4-3-55-15,-4 3-11 0,0 0-2 0,0 0-1 16,0 0-8-16,0 0-2 0,0 0 0 0,0 0 0 15,0 0 33-15,0 0 6 0,9 3 2 0,-9-3 0 16,0 12 21-16,4 0 4 0,1 0 1 0,-5 3 0 16,-5 1-20-16,5 3-3 0,-4 5-1 0,0-1 0 15,-1 0-8-15,1 5-1 0,-1 3-1 0,5 0 0 16,0-7-5-16,-4-1-1 0,4 4 0 0,0-3 0 16,0-1-22-16,4 0-5 0,-4-3-1 0,5-1 0 15,-5 1-8-15,9-4 0 0,-5-5 0 0,5 1 0 0,-5-4 0 16,1 0-11-16,-5-8 3 0,8 3 0 15,-3-6-124-15,3-1-24 0,1-4-4 0</inkml:trace>
          <inkml:trace contextRef="#ctx0" brushRef="#br0" timeOffset="145880.3503">5216 10630 230 0,'5'-4'10'0,"-1"0"2"0,-8 4-12 0,-1-4 0 0,5 0 0 0,-4 4 0 16,0-4 173-16,4 0 32 0,-9 4 7 0,4-4 0 15,1 4-78-15,0 0-16 0,-10 0-3 0,10 0-1 16,4 0-29-16,-9 0-5 0,-4-4-2 0,4 4 0 15,-4 0-18-15,0 0-3 0,4 0-1 0,-4 0 0 16,-4 0-31-16,8 0-6 0,9 0-2 0,-5 0 0 16,-8 0-17-16,4 0 0 0,-4-4 0 0,9 4 0 15,4 0 23-15,-9-3-3 0,-8 3 0 0,3-4 0 0,14 4-6 0,-8 0-2 16,-14-4 0-16,4 4 0 0,5 0 16 0,0 0 4 16,-5 0 0-16,1 0 0 0,-14 4-12 0,9 0-3 15,5 3 0-15,-5-3 0 0,-9 8-5 0,0-4-2 16,14 3 0-16,-10 1 0 0,-3 4 5 0,3-5 1 15,10 5 0-15,8 0 0 0,0-1-4 0,-4-3 0 16,-9 4 0-16,9-1 0 0,4 1 0 0,0-5 0 16,1 1 0-16,-6 4 0 0,1-1 10 0,4-3 2 15,5 4 0-15,-5 3 0 0,-8-3 0 0,12 7 1 16,1 1 0-16,4 3 0 0,-9 0 3 0,5-3 0 16,4 3 0-16,4 4 0 0,5-4 1 0,-9 5 1 15,4-5 0-15,5 4 0 0,9-4-5 0,-10-3-1 16,1 3 0-16,0-4 0 0,9-3-9 0,-5-1-3 0,0 1 0 15,0-4 0-15,0-1-4 0,9-3-8 0,4 0 11 16,5-9-11-16,-4 1 0 0,8 0 0 0,4-12 0 0,5 1 0 16,0-5-12-16,0 0-10 0,8-3-2 0,1-1 0 31,0 0-44-31,-5 1-10 0,-9-1-2 0,10-3 0 16,-10 7-12-16,1-4-4 0,-1 1 0 0,1 3 0 0,-5 0-44 15,0-3-10-15,4-1-2 0</inkml:trace>
          <inkml:trace contextRef="#ctx0" brushRef="#br0" timeOffset="147028.7382">5870 10243 345 0,'0'0'15'0,"0"0"4"16,0-11-19-16,4 3 0 0,1-4 0 0,-1 4 0 0,-4-3 146 0,0 3 26 15,5 0 4-15,-1 0 2 0,-4 1-61 0,4-1-12 16,-4 8-2-16,0 0-1 0,0-8-36 0,0 8-7 16,0 0-2-16,0 0 0 0,0 0-29 15,0 0-7-15,0 0-1 0,0 0 0 0,0 0 0 0,0 0-1 16,0 0 0-16,0 0 0 0,0 0 23 0,0 0 5 15,0 0 1-15,0 0 0 0,0 0 1 0,0 0 1 16,0 0 0-16,0 0 0 0,9 4-2 0,-9-4 0 16,0 0 0-16,0 0 0 0,0 0-11 0,0 0-2 15,9 0-1-15,-9 0 0 0,0 0-10 0,0 0-1 16,9 12-1-16,-1 3 0 0,-3-3-6 0,-1 7 0 16,1 5-1-16,-1 3 0 0,-4 4 1 0,0 4 1 15,0 0 0-15,0 8 0 0,-4 4 3 0,-1 0 0 16,1-4 0-16,-1 4 0 0,1-1 2 0,0 1 1 15,-5 0 0-15,5 4 0 0,-5-4-3 0,4-5-1 16,1 5 0-16,0 0 0 0,-5-4-7 0,0 0-2 16,0-4 0-16,5 0 0 0,-5-4-10 0,5-4 0 15,-1 0 9-15,1-3-9 0,0-5 0 0,-1 0 0 0,5-3 0 16,-4-1 8-16,4-7-8 0,0 0 0 0,0 0 0 0,0-5 0 16,0 1-8-16,0-8-4 0,0 0 0 0,0 0 0 31,0 0-72-31,13-4-14 0,-4-4-3 0,4-3-659 0,0-9-132 0</inkml:trace>
        </inkml:traceGroup>
        <inkml:traceGroup>
          <inkml:annotationXML>
            <emma:emma xmlns:emma="http://www.w3.org/2003/04/emma" version="1.0">
              <emma:interpretation id="{7276A683-DE68-4F78-A267-80D95E5D2B2D}" emma:medium="tactile" emma:mode="ink">
                <msink:context xmlns:msink="http://schemas.microsoft.com/ink/2010/main" type="inkWord" rotatedBoundingBox="12230,11074 17115,10795 17176,11870 12291,12150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53103.2672">11301 10563 748 0,'0'0'67'0,"9"0"-54"16,0-4-13-16,4 0 0 0,-4-3 101 0,0 3 18 15,-9 4 3-15,4-8 1 0,-4 8-44 0,0 0-9 16,5-8-2-16,-5 8 0 16,0 0-25-16,0 0-6 0,0 0-1 0,-9-8 0 15,9 8-3-15,-9-4-1 0,0 1 0 0,0-1 0 16,9 4 26-16,-8 0 5 0,8 0 1 0,-9 0 0 0,0 4-26 0,9-4-5 15,0 0-1-15,0 0 0 0,0 0-19 0,0 0-4 16,0 0-1-16,0 0 0 16,-4 3 4-16,-1 5 0 0,5-4 0 0,-4 8 0 15,4-4 9-15,0 3 3 0,0 1 0 0,0 4 0 0,0 3-5 16,0 5-1-16,0 3 0 0,0 4 0 0,-4-4-4 0,-1 5-1 16,5-1 0-16,-4 0 0 0,-1 4-3 0,5-8-1 15,0 8 0-15,0-3 0 0,-4-5 3 0,4 0 0 0,4-3 0 0,-4-5 0 16,0-3 15-16,0-5 3 0,5 1 1 15,-5-4 0-15,4 0-15 0,-4-8-2 16,0 0-1-16,0 0 0 0,0 0 6 0,0 0 1 0,0 0 0 0,0 0 0 16,0 0 9-16,0 0 3 15,0 0 0-15,0 0 0 0,0 0-32 0,0 0 0 16,0 0 0-16,0 0 0 0,0 0 0 0,0-16 0 0,0 16 0 0,-4-12 0 16,4 1 0-16,0 11 0 0,9-16 0 0,-5 8 0 15,0-7 0-15,5 3 0 0,-5 0 0 0,5 1 0 16,0-5 8-16,4 0 0 0,-4 1-8 0,0-5 12 0,4 1-12 0,0-1 9 15,5-3-9-15,-1 0 8 16,1-1 2-16,4-3 0 0,0 0 0 0,4-1 0 0,5-3-10 0,-1 0 0 16,14-4 9-16,0 0-9 0,0 3 0 0,0-3 0 15,-5 4 0-15,5 0 0 0,-4 8-13 0,-5-1-4 16,0 5-1-16,-9-1 0 16,1 8-151-16,-6 1-31 0,6-13-5 0,-18 9-2 0</inkml:trace>
          <inkml:trace contextRef="#ctx0" brushRef="#br0" timeOffset="153537.4653">12039 10672 1155 0,'0'0'51'0,"0"0"11"16,0 0-50-16,0 0-12 0,0 0 0 0,0 0 0 0,0 0 130 0,0 0 23 15,0 0 5-15,0 0 1 0,0 0-83 0,0 0-16 16,4-7-3-16,-4-1-1 0,-4 0-10 0,-1 0-2 15,10-3-1-15,-1 3 0 0,-4 8-23 0,0 0-4 16,0 0 0-16,0 0-1 0,0 0-2 0,0 0 0 16,0 0 0-16,-9 0 0 0,-8 4-4 0,3 3-1 15,-3-3 0-15,-1 8 0 0,-4 0 1 0,5-1 0 16,-1 5 0-16,1 4 0 0,-5-1 20 0,0 4 4 16,4 1 1-16,5-1 0 0,0 5-12 0,4-1-2 15,0-4-1-15,5 5 0 0,4-5-19 0,0 0 0 16,4-3-8-16,5-5 8 0,0 1 0 0,4 0 0 15,0-5 0-15,0-3 0 0,5-8 0 0,0 0 0 16,-1-4 11-16,1-4-3 0,-1-3-8 0,1-1-10 0,8 0 10 16,-8-3-13-16,-5-1 43 0,4-3 9 0,5-5 1 15,-4 1 1-15,-1-1-17 0,1-3-4 16,-5 0-1-16,0 0 0 0,-8-1-19 0,-1 9 10 0,0-5-10 0,1 5 8 16,4 3 0-16,-5 1-8 0,-4 3 12 0,-4 4-4 15,-1 4-8-15,-4-4 0 0,-4 5 0 0,-4 3 0 16,-5-4-66-1,0 4-18-15,4 4-4 0,-4-1-652 0,0-3-131 0</inkml:trace>
          <inkml:trace contextRef="#ctx0" brushRef="#br0" timeOffset="151999.7007">10521 10477 403 0,'17'0'17'0,"-17"0"5"15,9 0-22-15,-9 0 0 0,0 0 0 0,0 0 0 16,0 0 236-16,0 0 42 0,0 0 9 0,9-3 1 0,-9 3-152 0,8-8-30 16,1 0-6-16,0 4-2 0,0-4-27 0,-5 0-6 15,1 1-1-15,-5 7 0 0,4-8-32 0,-4 8-6 16,0 0-2-16,4-8 0 0,-4 8 13 0,0 0 3 16,0 0 0-16,0 0 0 0,0 0-16 0,0 0-4 15,0 0 0-15,0 0 0 0,0 0-6 0,0 0-2 16,-8 4 0-16,8-4 0 0,-9 4-12 0,4 4 0 15,-3 3 0-15,3 5 0 0,1-4 0 0,-1 3 0 16,1 5 0-16,0-1 0 0,-1 1 0 0,1 3 0 16,-1 4 0-16,1 1 0 0,-5 3 0 0,1 0 0 15,-1 4 0-15,4 0 0 0,-3 0 28 0,-1 4 4 16,0-3 0-16,0-1 0 0,1-4-7 0,-1 0-1 16,4 0 0-16,-3 0 0 0,8-7-12 0,-5 3-4 15,1-7 0-15,4 3 0 0,-5-7 20 0,5-5 3 16,0 1 1-16,-4 0 0 0,4-12-32 0,0 0 0 0,0 0 0 0,0 0 0 15,0 0 0-15,0 0 0 0,0 0 0 0,0 0 0 16,0 0 0-16,0 0 0 0,0 0 0 0,0 0 0 16,0 0 0-16,-9-4 0 0,0 0 0 0,1 0 0 15,3 0 0-15,5 4 0 0,-8-4 0 0,8 4 0 16,-9-11 0-16,4 3 0 0,1 0 0 0,0-4 0 16,-5 4 0-16,4-3 0 0,5-5 0 0,0 4 0 15,5-3 0-15,-5 3 0 0,0-7 0 0,4-1 0 16,1 1 0-16,-1-5 0 0,0 1 0 0,5-4 0 15,-4-1 0-15,3 1 0 0,1 0 0 0,0-5 0 16,4 5 0-16,-4 0 0 0,4 0 0 0,0-1 0 16,0-3-15-16,0 4-2 0,5-1-1 0,4-3 0 15,-9 0 18-15,5 0-8 0,-5 0 8 0,4-4 0 0,5 3-15 16,-4 1 4-16,-1 8 1 0,1-1 0 0,4-3 10 0,0 8-13 16,0-1 5-16,4 4 8 0,0 1-14 0,-4 7 5 15,9 0 1-15,-5 4 0 0,1 0 8 0,-5 4 0 16,0 4 0-16,-5 0 0 0,5 8 0 0,0 0 9 15,0 3-1-15,-5 5-8 0,1-1 0 0,0 5 0 16,-5-5 0-16,0 8 0 0,0-3 14 0,-4 3-4 16,0 4-1-16,-5-3 0 0,0-5-9 0,-8 0 0 15,-5 1 0-15,0-5 0 0,1 1 0 0,-6-5 0 16,-7 5 0-16,-6-8 0 0,1 3 16 0,4-7 2 16,0 4 0-16,-4-4 0 0,-5-1-3 0,0-3-1 15,5 0 0-15,-5-4 0 0,5 0-26 0,0-4-4 0,-1 4-2 16,1-4 0-16,4-3 0 0,0 3 0 15,0-4 0-15,5-4 0 16,-1 4-136-16,9-3-27 0</inkml:trace>
          <inkml:trace contextRef="#ctx0" brushRef="#br0" timeOffset="154304.6857">12561 10064 1497 0,'0'0'66'0,"0"0"14"0,-5-8-64 0,5-3-16 0,0 3 0 0,0-4 0 16,-4 4 110-16,-1 0 18 0,10 1 4 0,-1-1 1 15,-4 0-46-15,0 0-10 0,5-3-1 0,-5 11-1 16,0 0-38-16,0 0-7 0,0 0-2 0,0 0 0 15,0 0-9-15,8 3-3 0,-8-3 0 0,9 8 0 16,0 0-16-16,-5 8 10 0,1 3-10 0,-5 5 8 16,-9-1-8-16,5 4 0 0,8 4 0 0,-8 1 8 15,-1-1-8-15,1 4 0 0,-5 4 0 0,-4 4 0 16,0-4 38-16,4 4 12 0,-4 0 2 0,0 11 1 16,-1-7-19-16,6-4-4 0,-1-4-1 0,4 0 0 15,1-4-17-15,0-4-3 0,4-7-1 0,-5-1 0 16,5 0-27-16,0-3-5 0,0-4-2 15,0-5 0-15,0 1 44 0,0-8 9 0,0-4 1 0,0 0 1 16,0 0-46-16,0 0-10 0,0 0-1 0,0 0-1 0,0 0 45 0,0 0 10 16,0 0 2-16,5-12 0 15,-1 0-45-15,0-3-9 0,1-5-2 0,4-3 0 0,-5 3 40 16,5-3 8-16,0 4 2 0,4-5 0 0,-4 1-22 0,-1 7-15 16,10 1 3-16,-1-1 0 0,1 4 12 0,-1 1-12 15,1-1 12-15,0 0-12 0,-1 8 12 0,-4-4 0 16,5 5-10-16,-1-5 10 0,1 8 0 0,0 0 0 15,-5 0-9-15,4 0 9 0,-4 4-8 0,1 0 8 16,-1-1-12-16,-5 5 12 0,6-4-9 0,-1 4 9 0,-4 0 0 16,-1 0-9-16,-3-1 9 0,-1 1 0 0,-4 8 0 0,0-1 8 15,-4 1 2-15,-5 3 1 0,0 5 0 0,0-1 0 16,-8 1-11-16,-1-1 0 0,-4 0 0 0,0 1-11 16,1-5 60-16,-10 1 12 0,0-5 3 0,-8 1 0 31,3 0-103-31,-3-5-20 0,0 1-4 0,-5-8-1 0,4 0-108 0,-4 0-23 15,9-8-4-15,0-4-1 0,4-4 70 0,5 5 14 16,4-9 2-16,5 0-390 0,3-3-79 0</inkml:trace>
          <inkml:trace contextRef="#ctx0" brushRef="#br0" timeOffset="154963.1981">13289 9990 518 0,'0'0'46'0,"0"0"-37"0,0 0-9 0,0 0 0 16,0 0 32-16,0 0 5 0,0 0 1 0,0 0 0 16,0 0-4-16,0 0-1 0,9-4 0 0,-5 4 0 15,5-4 63-15,-5 0 13 0,-4 4 3 0,0 0 0 16,0 0-15-16,0-4-2 0,0-3-1 0,0 7 0 16,0 0-18-16,-4-8-4 0,-1 4-1 0,5 4 0 0,0 0-31 0,0 0-5 15,-8 0-2-15,8 0 0 0,0 0-9 16,-9 0-1-16,0 0-1 0,9 0 0 15,-9 4 1-15,9-4 0 0,0 0 0 0,0 0 0 0,0 0-7 0,0 0-2 16,0 0 0-16,0 0 0 0,0 0 4 0,0 0 1 16,0 0 0-16,0 0 0 0,0 0 17 0,0 0 3 15,0 0 1-15,0 0 0 0,0 0 0 0,0 8 0 16,-4 3 0-16,4-3 0 0,0 8 10 0,0-5 2 16,0 5 1-16,-4 0 0 0,4 7-37 0,0 0-8 15,-5 9-8-15,5 3 11 0,-9 0-11 0,5 19 0 16,-5 1-12-16,5 3 12 15,-9 1 44-15,0-4 16 0,-1-1 3 0,-3 1 1 0,-1-5-52 0,1-3-12 16,-1-8 0-16,1 4 0 16,3-8-48-16,1 0-13 0,0-7-3 0,0-5 0 15,4-7-41-15,0-5-9 0,1 1-2 0,8-8-945 0</inkml:trace>
          <inkml:trace contextRef="#ctx0" brushRef="#br0" timeOffset="155872.4959">13548 10684 1094 0,'0'0'48'0,"0"0"11"16,-5 4-47-16,5-4-12 0,0 0 0 0,0 0 0 0,0 0 134 0,0 0 25 16,0 0 5-16,0 0 0 0,0 0-99 0,0 0-20 15,0 0-4-15,0 0-1 0,0 0-13 0,0 0-3 16,0 0-1-16,0 0 0 0,14 4-15 0,-6-8-8 16,-8 4 8-16,13 0-8 0,5 0 0 0,0-4 0 15,4 4 0-15,-5-4 0 0,5 0 15 0,0-3-2 16,0 3 0-16,0 0 0 15,-5-4-2-15,1 4-1 0,-5-4 0 0,0 0 0 0,-4-3-10 0,0 3 0 16,-5-4 0-16,1-3 8 0,-1-1 0 0,-4 0-8 16,0 5 12-16,0-9-4 15,-4 5 16-15,4-1 4 0,-5-3 0 0,1-1 0 0,-1 1-13 0,1-1-3 16,-5 1 0-16,5-1 0 0,-9 1-12 0,4 7 0 16,9 0 0-16,0 0 0 0,-4 5 0 0,-1 3 0 15,-4 0 0-15,1 4 0 0,-1 0 0 0,-4 4 0 16,-1 0 0-16,-3 0 0 0,-1 3 0 0,1 5 0 0,-1 4 0 0,1-1 0 15,-1 1 47-15,-4 3 6 0,0 5 2 0,5 3 0 16,-5 0-15-16,4 1-4 0,1 3 0 16,8 0 0-16,0 0-25 0,9 0-11 0,0-3 8 0,9-1-8 15,0 0 0-15,13 1 0 0,-5-5 0 0,14 4 0 16,0-7-8-16,4-1-8 0,4-7 0 0,5 0-724 16,-4-8-144-16</inkml:trace>
          <inkml:trace contextRef="#ctx0" brushRef="#br0" timeOffset="156576.8345">14473 10446 1868 0,'0'0'41'0,"0"0"9"0,0 0 2 0,0-8 0 0,0 5-42 0,0 3-10 15,0-4 0-15,0 4 0 0,5-8 98 0,-5 8 18 16,0 0 3-16,0 0 1 0,0 0-70 0,0 0-14 15,0 0-2-15,0 0-1 0,0 8-33 0,0 3 0 16,0-3 0-16,-5 8 0 0,1 3 0 0,0-3 0 16,-1 3 0-16,1 5 0 0,-5-5 0 0,0 5 0 0,1-1 0 15,3 0 0-15,-4-3 0 0,1-1 0 0,3 1 0 0,-3-4 0 16,3-1 0-16,1 1 0 0,-1-5 0 0,1-3 0 16,0 0 40-16,4-8 0 0,-5 8 1 0,5-8 0 15,0 0-3-15,0 0-1 0,0 0 0 0,0 0 0 16,0 0-9-16,5-12-3 0,3 0 0 0,1-3 0 15,-4-1 0-15,8-7 0 0,0-1 0 0,4-3 0 16,1 0-25-16,4 0 0 0,0-5 0 0,0 5 0 16,4 0 0-16,0-1 0 0,1 1 0 0,-1 8 0 15,0-1 0-15,1 1 0 0,-10 3 0 0,1 0 0 16,4 9 0-16,-9 3 0 0,0 0 0 0,0 8 0 16,-13-4 0-16,13 11 0 0,1-3 0 0,-1 8 0 15,-9 3 0-15,5 1 0 0,-5 3 0 0,5 1 0 16,-9-1 0-16,0 0 0 0,0 1 0 0,0-5 0 15,0 1 0-15,0-1 0 0,-4-3 0 0,-1 0 0 16,5-1 0-16,0 1 0 0,-4-1-9 0,-1-3 9 0,1-4 0 16,4 0 0-16,-4 3 8 0,4-11-8 0,0 0 0 15,0 0 0-15,0 0 0 0,0 0 0 0,0 0 0 16,0 0 0-16,0 0 0 0,0 0 0 0,0-11 0 0,4-1 0 16,-4 0 0-16,9-3 0 0,-5-1 0 0,5 0 0 15,-5-7 0-15,10-4 0 0,-1-1 0 0,0-7 0 16,4 4 0-16,5-4 0 0,0 0 0 0,0 8 0 15,9-1 0-15,0 5 0 0,-5 0 0 0,0 7 0 16,1 4 0-16,-5 4 0 0,-5 5 23 0,1 3-2 16,-10 3 0-16,6 1 0 0,-6 4-33 0,-3 4-8 15,-1 3 0-15,-4 5-1 0,0-1 21 0,0 1 0 16,0-1 0-16,-4 5 0 0,-1-1 0 0,1 1 0 16,4-1 0-16,0 0 0 0,0 1 12 0,0-1 8 15,0-3 0-15,0 3 1 16,0 1-52-16,0-5-10 0,4-3-3 0,-4 3-805 0,0 1-162 0</inkml:trace>
        </inkml:traceGroup>
        <inkml:traceGroup>
          <inkml:annotationXML>
            <emma:emma xmlns:emma="http://www.w3.org/2003/04/emma" version="1.0">
              <emma:interpretation id="{BDF04208-CD8E-4074-B53F-A329D8E6973C}" emma:medium="tactile" emma:mode="ink">
                <msink:context xmlns:msink="http://schemas.microsoft.com/ink/2010/main" type="inkWord" rotatedBoundingBox="18685,10681 20476,10579 20569,12198 18778,12300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57769.0073">18286 9635 1440 0,'0'0'128'0,"9"-4"-103"15,-9 4-25-15,9 0 0 0,-1-4 69 0,1 0 9 16,-4 4 2-16,-5 0 0 0,8-3 29 0,1-1 7 15,0 0 0-15,-9 4 1 0,0 0-85 0,9 0-16 16,-9 0-4-16,0 0-1 0,0 0-11 0,0 0 0 16,0 0 0-16,0 0 0 0,0 0 0 0,0 0 0 15,0 0 0-15,0 0 0 0,0 0 0 0,-9 8 0 16,-9 3 0-16,1 1 0 0,-10 4 26 0,1-1 3 16,-13 5 1-16,-1 3 0 0,-8 0-6 0,-5 5-2 15,1-1 0-15,-10 4 0 0,1-4 17 0,-1 5 3 16,1-1 1-16,-1 0 0 0,5-4-22 0,0 1-4 15,5-1-1-15,-5 0 0 0,8-3-16 0,1-5 0 16,4 5 0-16,0-5 0 0,1-3 17 0,3-1 0 16,5 1 0-16,0-4 0 0,4-5-17 0,0 1 0 15,5 0 0-15,4-4 0 0,0-4-15 0,5 4-6 0,-1-4-2 0,1 0 0 16,3 0 23-16,1 0 0 0,5 0 10 0,-1 0-10 16,0 0 0-16,5 0 0 0,-1 4 0 0,5-4 0 15,-9 0 0-15,9 0 0 0,0 0 0 0,0 0 0 16,0 0-9-16,0 0 9 0,0 0-8 0,-4 4 8 15,0-1 0-15,-1 1 0 0,5-4 0 0,0 0 0 0,0 0 0 0,0 0 0 16,-4 4 0-16,4-4 0 16,0 0 14-16,0 0-2 0,0 0 0 0,0 0 0 0,0 0-2 15,-5 8-1-15,5-8 0 0,-4 4 0 0,-5 0 8 0,9-4 2 16,0 0 0-16,0 0 0 0,0 0-19 0,0 0 0 16,0 0 0-16,0 0 0 0,0 0 0 0,0 0 0 15,0 0 0-15,0 0 0 0,0 0 0 0,0 0 0 16,5 8 0-16,-5-8 0 0,0 0 0 0,13 11 0 15,-9-7 0-15,5 4 0 0,4 0 0 0,-4 0 0 16,4-4 0-16,0 3 0 0,5-3-13 0,-1 0-3 16,10 4-1-16,3 0 0 0,-3 3 40 0,3 1 8 15,6-4 1-15,-1 4 1 0,0-1-1 0,0 1-1 16,4-4 0-16,1 4 0 0,-5-5-31 0,9 5-16 16,4 0 1-16,0-4 1 0,1-1 22 0,-1 5 4 15,9-4 0-15,-13 4 1 0,4-5 1 0,0 1 0 16,1 0 0-16,3 0 0 0,5-4-2 0,-9 0-1 15,5-1 0-15,13 5 0 0,-9 0-11 0,0-4 8 16,-4 0-8-16,-5 0 8 0,-4 4-8 0,-5-5 0 16,-4 5 0-16,5 0 0 0,-18-4 0 0,4 0 0 0,-8 0 0 0,-1 4 0 15,-4-5-21-15,1 1 3 0,-14-4 1 0,0 0 0 32,0 0-34-32,0 0-6 0,-14 4-2 0,6 4 0 0,-6 4-28 15,-3-4-5-15,4 3-2 0,-5 1 0 16,5 0-88-16,-5-1-18 0,5 1-3 0</inkml:trace>
          <inkml:trace contextRef="#ctx0" brushRef="#br0" timeOffset="158573.3041">16821 10988 345 0,'0'0'31'15,"0"0"-31"-15,0 0 0 0,0 0 0 16,0 0 236-16,0 0 40 0,0 0 9 0,0 0 2 0,0 0-139 0,0 0-27 16,0 0-5-16,0 0-2 0,0 0-38 0,0 0-8 15,0 0-2-15,0 0 0 0,0 0-46 0,0 0-10 16,0 0-2-16,0 0 0 0,0 0 7 0,0 0 1 15,0 0 0-15,0 0 0 0,0 0 19 0,0 0 4 16,0 0 1-16,0 0 0 0,0 0-24 0,8 8-4 16,-8-8 0-16,0 0-1 0,0 0-2 0,0 0 0 15,9 0 0-15,0 8 0 0,0-4 28 0,0-4 6 16,4 4 1-16,0-4 0 0,0 4-26 0,5-4-5 16,-1 0-1-16,5 0 0 0,0 0 17 0,9 4 3 15,-5-1 1-15,9 1 0 0,-4 0-33 0,4 4 0 16,0 0 0-16,5 0 0 0,-1-1 0 0,0 5 0 15,5-4 0-15,5 4 0 0,-1-5 0 0,5 1 0 0,4 0 0 0,4 4 0 16,0-4 40-16,-12-1 0 0,3 1 1 0,-3 0 0 16,3-8-25-16,-4 4-4 0,5 4-2 0,-5-8 0 15,1 4-10-15,8-4 10 0,-5 0-10 0,-3 3 10 16,-6-3-10-16,-3 4 0 0,-9-4 9 0,-1 0-9 16,1 4 15-16,-9 0-2 0,-4-4 0 0,-1 4 0 15,1 0 1-15,-5 4 0 0,0-8 0 0,-4 8 0 16,0-5-14-16,-5 1 0 0,5 0 0 0,-9-4 0 15,0 0 0-15,0 0-10 0,0 0 0 0,0 0 0 16,0 0-94-16,0 0-18 16,0 0-4-16,0 0-665 0,0 0-133 0</inkml:trace>
        </inkml:traceGroup>
        <inkml:traceGroup>
          <inkml:annotationXML>
            <emma:emma xmlns:emma="http://www.w3.org/2003/04/emma" version="1.0">
              <emma:interpretation id="{259F88D0-85F4-48DD-90EA-ED7883253B3F}" emma:medium="tactile" emma:mode="ink">
                <msink:context xmlns:msink="http://schemas.microsoft.com/ink/2010/main" type="inkWord" rotatedBoundingBox="21601,10349 24770,10168 24839,11370 21670,11551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71314.1063">21186 10037 1375 0,'0'0'60'0,"0"0"14"0,0 0-59 0,0 0-15 16,0 0 0-16,0 0 0 0,9-8 48 0,0 4 8 16,4-4 0-16,0 0 1 0,0 5-34 0,9-5-7 15,0-4-2-15,0 4 0 0,9-7-14 0,-5-1 0 16,0 4 0-16,-4-3 0 0,0-1 9 0,-4 4-1 15,4-7 0-15,-9 3 0 0,4-3 23 0,1 3 4 16,-5 1 1-16,0-1 0 0,0-3 7 0,-4 3 1 16,0-3 1-16,0-1 0 0,-5 1-16 0,0-1-3 15,1 4-1-15,-5 5 0 0,-5-5-17 0,5 4-8 16,-4-3 8-16,-5 7-8 16,0 0-16-16,1 0-9 0,-5 5-2 0,-1-5 0 0,6 8 40 0,-10 0 8 0,-4 0 2 0,5 0 0 15,8 4-37-15,-4 3-7 0,-1-7-2 16,-7 8 0-16,-1-4 50 0,4 4 9 0,5 0 3 0,4-4 0 15,-4 3-15-15,9 1-4 0,-1 4 0 0,1-4 0 16,-5 11-4-16,0 1 0 0,5-5-1 0,-1 9 0 16,5-1 0-16,-4 4 0 0,0 5 0 0,4-1 0 15,0 0 5-15,0 0 2 0,-5 4 0 0,1 0 0 16,4 4 7-16,-4-4 2 0,4 1 0 0,0-1 0 16,-5 0 6-16,10 0 2 0,-1 0 0 0,-4-4 0 15,4 0-23-15,5-3-4 0,9-1 0 0,4-8-1 16,-5 1-11-16,5-8 0 0,4-5-12 0,1-3 12 15,8-8-116-15,-5 4-16 0,14-7-4 0,-4-1 0 16,4-4-92-16,-5-7-18 0,62-36-4 0,-39 4-1 16</inkml:trace>
          <inkml:trace contextRef="#ctx0" brushRef="#br0" timeOffset="170315.7471">19694 9896 824 0,'0'0'36'0,"0"0"8"0,0 0-35 0,0 0-9 15,0 0 0-15,9-4 0 0,0 4 19 0,4-3 1 16,-9-1 1-16,10 0 0 0,-6 0-21 0,6 0 0 16,-6-4-12-16,1 4 4 0,0 0 8 0,0 0 0 15,-1-3 0-15,-3 3 0 0,-5 4 0 0,0 0 9 16,0 0-1-16,0 0-8 0,0 0 40 0,9-4 2 16,-9 4 0-16,0 0 0 0,0 0 6 0,0 0 2 15,0 0 0-15,0 0 0 0,0 0-10 0,0 0-1 16,0-8-1-16,0 8 0 0,0 0-7 0,0 0-2 15,0 0 0-15,4-8 0 0,-4 8 6 0,0 0 1 16,4-4 0-16,-4 4 0 0,0-7 0 0,0 7 1 16,0-8 0-16,0 8 0 0,0 0-9 0,-4-4-3 15,4-4 0-15,0 8 0 0,0 0 10 0,0-8 1 16,0 1 1-16,0-1 0 16,0 8-52-16,4-8-10 0,-4 0-3 0,0 0 0 0,5 1 28 0,-5 3 9 0,4-4 0 0,-4 8 0 15,4-8 2-15,1 4 0 0,-1-4 0 0,5 1 0 16,-9 7-3-16,0 0 0 0,4-8 0 0,5 4 0 15,-9 4-8-15,0 0 0 0,0 0 0 0,9-4 0 16,-9 4 36-16,13 4 4 0,-4 0 2 0,4-4 0 16,-4 4-16-16,4 0-3 0,-4-1-1 0,0 5 0 15,4 0-22-15,0 0 0 0,-4-4 0 0,-1 7-8 16,1 1 8-16,4 4 0 0,-4-8 8 0,0 7-8 16,0 1 0-16,-1-1 0 0,1 5 0 0,0-1 0 15,0 5 31-15,-5-1 1 0,5 0 1 0,-5 5 0 0,5 3-1 16,-4-4-1-16,-1 4 0 0,5 5 0 0,-1-5-31 15,1 4 0-15,-4 0 0 0,8 0 0 0,-4 0 0 0,-1-4 0 16,5-3 0-16,1 3 0 0,-6-8 0 0,6 1 0 16,-1-5 0-16,4 1 0 0,-8-1 26 0,4-3-1 15,-4-5 0-15,0-3 0 0,0 0-8 0,-5 0-1 16,0 0-1-16,1-1 0 0,3-7 1 0,-8 0 1 16,0 0 0-16,0 0 0 0,0 0-5 0,0 0-2 15,0 0 0-15,0 0 0 0,0 0-2 0,0 0-8 16,0 0 12-16,5 8-4 0,-5-8-8 0,0 0 0 15,0 0 0-15,9 4 0 0,-1 0 0 0,1-4 0 16,0 4 0-16,-5-4 0 0,10 0 8 0,-10 0-8 16,-4 0 0-16,9-4 8 0,-9 4-17 0,0 0-4 15,0 0-1-15,4-8 0 0,5 4 62 0,-9 4 13 0,0 0 3 0,0 0 0 16,0 0-64-16,0 0-15 0,0 0-1 16,0 0-1-16,0 0 17 0,0 0 0 0,4-4 0 0,-4 4 0 15,0 0 0-15,0 0 0 0,0 0 0 0,0 0 0 16,0 0 0-16,0 0 0 0,0 0 0 0,0 0 0 15,0 0 0-15,0 0 8 0,0 0-8 0,0 0 0 16,0 0 0-16,0-11 0 0,0 11 0 0,0 0 0 16,0 0 13-16,-4-8 0 0,4 8 0 0,0 0 0 15,0 0-13-15,0 0 0 0,0 0 0 0,0 0 0 16,0 0 8-16,0 0-8 0,0-8 11 0,0 8-11 16,0-8 0-16,0 8 0 0,0 0 0 0,0 0-12 15,0-7 12-15,4-5 0 0,-4 4 0 0,5 0 0 0,-10-3 0 16,10-1 0-16,-1 0 0 0,0 0 0 0,1-3 0 15,4-5 0-15,-5 1 0 0,9-1 0 0,0-7 16 0,0 4 5 16,1-9 2-16,3 1 0 0,1-4-23 0,4 0 0 16,0-8 0-16,-1 0 8 0,1-7-8 0,5-1 0 15,-5-4 0-15,4-3 0 0,-4 7-18 0,4 0-5 16,-4 1-1-16,-4 15 0 0,-1 0 37 0,5-1 7 16,0 5 2-16,-4 0 0 0,4 0-22 0,0 4 0 15,-5-1 0-15,1 1 0 0,-1 0-12 0,-4 7 2 16,-4 1 1-16,0 3 0 15,-5 4-23-15,-4 1-4 0,0 3 0 0,0 8-1 16,0 0-80-16,-8 0-16 0,3 0-3 0,-8 8-607 16,4 3-121-16</inkml:trace>
          <inkml:trace contextRef="#ctx0" brushRef="#br0" timeOffset="172085.2225">21980 9826 1036 0,'0'0'23'0,"0"0"5"0,13 4 0 0,-4-4 1 0,-9 0-29 0,13 0 0 16,0-4 0-16,-4 0 0 0,4 0 57 0,-4 0 6 16,4 1 1-16,-4-5 0 0,0 4-6 0,0-4-1 15,-5-4 0-15,9 5 0 0,-9 3 11 0,5-4 3 16,0 0 0-16,0 0 0 0,-5 1-6 0,5 3-1 15,-5-4 0-15,5 4 0 0,-9 4 0 0,0 0 0 16,13 0 0-16,-4 4 0 0,4 0-2 0,0 4-1 16,-4-1 0-16,4 5 0 0,5 0-46 0,-5 3-15 15,5 5 8-15,-1 3-8 0,-4 4 9 0,5 5-1 16,-5-5-8-16,0 8 12 0,0-4-12 0,-4 0 0 16,0 1 8-16,0-1-8 0,-9 0 0 0,4 0-12 15,-4 0 3-15,-4-3 0 0,-1-1 9 0,1-7 0 16,-5-1 0-16,0 1 0 0,1-5 49 0,-1-3 12 15,4-4 3-15,-3-4 0 0,8-4-52 0,0 0-12 0,-5 7 0 0,5-7 0 16,0 0 0-16,0 0 0 0,-9-4 0 0,1 1 0 16,3-5 54-16,1-4 8 0,4 0 2 0,-4 1 0 15,4 3-52-15,0-4-12 0,0-7 0 0,0 3 0 16,0 0-11-16,0-3-5 0,4-1 0 0,0 1-1 16,1-4 17-16,-1-1 0 0,5 1 8 0,4-8-8 15,0 3 11-15,0-3-11 0,5 4 12 0,4-4-12 16,-5-1 12-16,10 1-12 0,-5 0 12 0,0 0-12 0,4 4 0 15,-4-1 0-15,4-3 0 0,5 8 0 0,-5-1 0 16,1 1 0-16,-1 3 0 0,5 1 0 16,-5 3-114-16,0 1-30 0,1 3-5 0,-1 0-614 15,0 4-122-15</inkml:trace>
        </inkml:traceGroup>
        <inkml:traceGroup>
          <inkml:annotationXML>
            <emma:emma xmlns:emma="http://www.w3.org/2003/04/emma" version="1.0">
              <emma:interpretation id="{3E938C0C-6B2E-473C-B17D-B536AD33D4DE}" emma:medium="tactile" emma:mode="ink">
                <msink:context xmlns:msink="http://schemas.microsoft.com/ink/2010/main" type="inkWord" rotatedBoundingBox="24989,9816 31008,9471 31101,11083 25082,11427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76487.1112">27771 9729 1076 0,'0'0'48'0,"0"0"9"0,0 0-45 0,0 0-12 0,0 0 0 0,0 0 0 15,0 0 96-15,5-4 16 0,-10-4 4 0,1 0 1 16,0 4-42-16,4 4-9 0,-9-7-2 0,4 7 0 16,1-4-51-16,4 4-13 0,0 0 0 0,-9 0 0 15,0 4 0-15,1-4 0 0,-1 3 0 0,0 1 0 16,5 0 44-16,-5 4 7 0,0 0 1 0,0 0 0 16,1 3-20-16,-1 1-4 0,0 4-1 0,5-1 0 15,-5 1 17-15,5 3 4 0,4 1 1 0,-5 7 0 16,5-4-49-16,0-3-24 0,0 3 3 0,5 1 0 15,-1-1 21-15,5-3 15 0,-1-1-3 0,1 1 0 0,4-5-12 16,-4 1 0-16,9-4 0 0,-5-1 0 0,0-3 16 0,5 0 0 16,-5 0 0-16,4-4 0 0,1-4-16 0,-1 0-8 15,1 0 8-15,-1-4-13 0,-3-4 61 0,3 0 13 16,1 0 3-16,4-3 0 0,-5 3-35 0,1-8-6 16,8 1-2-16,-4-5 0 0,4 1-33 0,-4-1-8 15,0 1 0-15,0-5-1 0,-4 1 37 0,-1 3 7 16,-4 1 1-16,-8-1 1 0,-1 9-25 0,-4-5 0 15,0 4 0-15,-4 4 0 0,-5-3 0 0,-4 3 0 16,0 0 0-16,-5 0 0 0,1 5-19 0,-5-1 1 16,-5 4 0-16,1-4 0 15,-5 4-86-15,1 0-16 0,-5 0-4 0,4 4-833 0</inkml:trace>
          <inkml:trace contextRef="#ctx0" brushRef="#br0" timeOffset="173026.9534">23090 9506 403 0,'0'0'36'0,"0"0"-36"0,0 0 0 0,0 0 0 15,0 0 184-15,0 0 29 0,0 0 7 0,0 0 0 16,0 0-168-16,0 0-35 0,0 0-6 0,0 0-2 16,0 0-9-16,0 0 0 0,0 0 0 0,0 0 0 15,0 0 28-15,0 0 3 0,0 0 1 0,0 0 0 16,0 0 8-16,0 0 1 0,0 0 1 0,0 0 0 16,9-3 13-16,0-1 2 0,-1 0 1 0,1-4 0 15,0 4 10-15,4 0 1 0,5-4 1 0,-1 4 0 16,10-3-5-16,-1-5-1 0,5 4 0 0,4 4 0 15,4-4-3-15,1 1-1 0,-1-1 0 0,9 4 0 16,1-4-33-16,-1 4-7 0,0-4-2 0,0 1 0 16,-4-1-18-16,-9 4 0 0,0-4-13 0,-8 0 5 15,-5 1-62-15,-5 3-12 0,1-4-2 0,-5 4-918 16</inkml:trace>
          <inkml:trace contextRef="#ctx0" brushRef="#br0" timeOffset="173349.073">23639 8820 1494 0,'0'0'66'0,"0"0"14"0,8-4-64 0,-3-4-16 0,-5 8 0 0,0 0 0 16,0 0 0-16,0 0 0 0,4-4 0 0,-4 4 0 15,0 0 56-15,0 0 6 0,0 0 1 0,0 0 0 16,0 0-19-16,0 0-3 0,0 0-1 0,0 0 0 16,0 0-12-16,0 0-2 0,0 0-1 0,0 0 0 15,0 0-25-15,0 0 0 0,0 0 0 0,0 0 0 16,0 0 49-16,0 8 5 0,-4 4 1 0,-1 0 0 15,1-1-41-15,0 5-14 0,-1 3 9 0,1 5-9 16,0 3 9-16,-1 8-9 0,1 4 10 0,-5 4-10 16,5 4 0-16,-5 8 0 0,1-1 0 0,3 1 0 15,-8-1 57-15,5 5 6 0,-5-1 1 0,4 5 0 0,-4-5-1 16,0 1 0-16,0-9 0 0,0 5 0 0,-4-4-29 16,3-5-6-16,1-7 0 0,-4 0-1 0,0 0-12 0,-1-7-3 15,5-1 0-15,-4 0 0 0,4-11-12 0,4-1 0 16,1 1 0-16,-5-9 0 15,8 5-46-15,-3-8-6 0,8-4 0 0,0-4-1 16,4 7-124-16,9-3-25 0,4-4-5 0,9 0-435 16,0-4-87-16</inkml:trace>
          <inkml:trace contextRef="#ctx0" brushRef="#br0" timeOffset="173963.8797">23893 9904 1036 0,'0'0'46'0,"0"0"10"16,0 0-45-16,0 0-11 0,0 0 0 0,0 0 0 0,0 0 113 0,0 0 21 15,0 0 4-15,9 0 1 0,-9 0-69 0,13 0-14 16,0 0-2-16,0 0-1 0,5 0-6 0,-1-4-2 16,1 4 0-16,4-8 0 0,4 5-21 0,0-5-4 15,1 0 0-15,-1 0-1 0,5-4-19 0,-5 1 0 16,5-1 0-16,-5-4 0 0,-4 5 8 0,4-5-8 15,-8 5 9-15,0-5-9 0,-5 0 8 0,0 1-8 16,0 3 0-16,0-4 0 0,-8 1 0 0,3 3 0 16,-3-3-11-16,-5 3 11 0,0 0 44 0,0 0 16 15,0 1 3-15,-5-1 1 0,1 0-64 0,0 1 0 16,-1 3-14-16,-4 0 2 0,-4-4 12 0,4 5 0 16,-4-1 0-16,0 0 0 0,4 4 0 0,-4 0 0 15,0-4 8-15,0 4-8 0,4 4 10 0,-4 0-2 16,4 0-8-16,-4 8 12 0,4-4 3 0,-4 4 0 15,0 0 0-15,0 3 0 0,0 5 27 0,-1 0 6 0,1-1 0 16,-4 5 1-16,4-1-39 0,-5 1-10 16,5 3 0-16,0 1 0 0,0-5 0 0,-1 8 0 0,6-3 0 15,3 7 0-15,-4 0 0 0,5 0 0 0,4 0 0 0,-4 5 0 16,4-5 53-16,4-4 9 0,-4 0 2 0,4-3 0 16,1 3-64-16,-1-7-20 0,1-1 0 0,3 1 0 15,1-5 32-15,4 1 7 0,5-5 1 0,-1 5 0 16,-3-8-68-16,7 4-12 0,1-5-4 15,0 1 0-15,5-4-51 0,-1-4-10 0,-4-4-3 0,9-4 0 16</inkml:trace>
          <inkml:trace contextRef="#ctx0" brushRef="#br0" timeOffset="174602.6071">25350 9530 1429 0,'0'0'63'0,"0"0"13"0,8-4-60 0,-8 4-16 16,0 0 0-16,13-4 0 0,-8 0 120 0,-5 4 20 16,0 0 5-16,0 0 1 0,0 0-65 0,0 0-13 15,0 0-2-15,0 0-1 0,0 8-14 0,0 0-3 16,-5 3-1-16,-3 1 0 0,-5 4-11 0,4-1-3 16,-9 1 0-16,1 0 0 0,3 3-13 0,-3 1-4 15,-5-5 0-15,0 1 0 0,0-1 5 0,0 5 1 0,-4 3 0 0,0 5 0 16,-5-1-5-16,0 0-1 0,0 4 0 0,-4 0 0 15,0-3 1-15,5-1 0 0,-6 4 0 0,6-3 0 16,-1-1-9-16,0-4-8 0,-4 1 12 0,4-5-12 16,1 5 0-16,-5-5-17 0,4 1 1 0,0-5 1 31,1 1-125-31,3-1-24 0,5-7-6 0,5 0-859 0</inkml:trace>
          <inkml:trace contextRef="#ctx0" brushRef="#br0" timeOffset="174267.0322">24626 9787 2134 0,'0'0'47'0,"0"0"9"0,0 0 3 0,0 0 1 0,4-11-48 0,-4 11-12 15,4-8 0-15,1 4 0 0,-5 4 60 0,9-4 10 16,4 0 2-16,-5-4 0 0,1 4-52 0,0-3-11 16,4-1-1-16,-4 0-8 0,0 4 0 0,4-8 0 15,0 1 0-15,0-1 0 0,0 0 0 0,1 1 0 16,-6 3 0-16,6-4 0 0,-1 0 0 0,4 5 0 0,-4-1 0 16,1 0 0-16,-6 0 0 0,5 4 0 0,1 0 0 0,-6 0 0 15,1 4 58-15,4 4 5 0,-4 0 1 0,0 0 0 16,0 4-52-16,4 4-12 0,-4 3 0 0,-1 1 0 15,1 3 0-15,-4 5 0 0,3 3 0 0,1 0 0 16,-5 5 0-16,5-1 0 0,-4 0-12 0,3 0 12 16,1 4 0-16,0-4 0 0,0 1 8 0,4-1-8 15,0-8 0-15,0 4 0 0,0-3 0 0,1-5 0 16,-1 1 0-16,-5-8 0 0,6 3-13 0,-6-7 4 31,1 0-91-31,0 0-17 0,-5-5-4 0,-4-3-583 0,9-3-116 0</inkml:trace>
          <inkml:trace contextRef="#ctx0" brushRef="#br0" timeOffset="175145.015">25525 9908 1267 0,'0'0'56'0,"0"0"12"0,0 0-55 0,0 0-13 0,0 0 0 0,13 4 0 16,-8-4 47-16,8 0 6 0,-5 0 2 0,1 0 0 16,0 0-36-16,-9 0-7 0,13-4-2 0,-8 4 0 15,-5 0 8-15,8-4 2 0,-8 4 0 0,0 0 0 16,0 0 42-16,0 0 9 0,0 0 1 0,9-4 1 15,-9 4-3-15,0 0-1 0,9-4 0 0,-9 4 0 16,13 0-33-16,-4 0-8 0,4-4 0 0,0 4-1 16,5 0 1-16,-1 0 0 0,5 4 0 0,5-4 0 15,-1 0 8-15,9 0 1 0,0 0 1 0,9 0 0 16,-5 0-17-16,5 0-3 0,0-4-1 0,0 4 0 16,-4 0-17-16,-1-3-17 0,0-5 3 0,-3 4-714 15,-1 0-142-15</inkml:trace>
          <inkml:trace contextRef="#ctx0" brushRef="#br0" timeOffset="175908.2695">26916 9549 1036 0,'0'0'23'0,"0"0"5"0,0 0 0 0,0 0 1 0,9-4-29 0,-1 1 0 15,1-1 0-15,0 0 0 0,0-4 0 0,4 4 0 16,-9 0 0-16,9-4 0 0,1 4 57 0,-6-3 6 16,1 3 1-16,4-4 0 0,-4 4 0 0,4 0 0 15,-13 4 0-15,9-8 0 0,-9 8-36 0,0 0-8 16,0 0 0-16,0 0-1 0,0 0 21 0,4-11 4 15,-4 11 0-15,0-8 1 0,0 0-21 0,-4 0-4 16,0 0 0-16,-1 1-1 0,1-1 7 0,-5 0 2 16,5 4 0-16,-1 0 0 0,1 0-10 0,4 4-2 15,-9-4 0-15,9 4 0 0,-9 0-16 0,5 4 10 0,-5-4-10 0,0 4 8 16,1 0-8-16,-1 0 8 0,0 0-8 0,0 4 8 16,0 0 9-16,-4-5 2 0,0 9 0 0,0 0 0 15,-5 3 12-15,-3 1 2 0,-1 0 1 0,-5 7 0 16,-3 0-24-16,-1 9-10 0,-4-1 8 0,4 4-8 15,0-4 47-15,5 4 4 0,0 0 1 0,4 0 0 16,-5 0-33-16,10-3-7 0,-1 3 0 0,10-4-1 16,-1-4-11-16,4 1 0 0,1-1 0 0,4-4 0 15,4 1 56-15,5-5 7 0,0 1 1 0,8-1 0 16,1-3-64-16,8-1 0 0,1 1-14 0,12 0 2 16,1-5 12-16,4 1 11 0,4 0-3 0,4-1 0 15,-3-7-55-15,3 4-11 0,1-4-2 0,4-4-1 16,-9 0-156-16,-4-8-31 0,40-15-7 15,-27-1-1-15</inkml:trace>
          <inkml:trace contextRef="#ctx0" brushRef="#br0" timeOffset="177432.3175">28328 9612 921 0,'0'0'40'0,"0"0"10"0,5-4-40 0,4 0-10 0,-1 0 0 0,1-4 0 15,4 4 130-15,-4 0 24 0,0 1 5 0,4-5 1 16,-4 4-77-16,0 0-15 0,-1-4-4 0,1 4 0 15,0 0 16-15,0 0 2 0,-9 4 1 0,8 0 0 0,1-3-39 0,-9 3-7 16,9 0-1-16,-9 0-1 0,9 3-20 0,0 5-4 16,-1-8-1-16,-3 12 0 0,-1-4-10 0,5 7 0 15,-5 5 0-15,1 3 0 0,-1 1 26 0,0 3 3 16,-4 4 1-16,5 0 0 0,-1 1-30 16,-4-1 8-16,5 0-8 0,-1-4 0 0,5 0 0 0,-5 1 8 15,1-5-8-15,-1 1 0 0,0-5 12 0,1 1-4 16,-5-5-8-16,0 1 12 0,4-5 4 0,-4-3 0 15,-4 4 0-15,4-4 0 0,0 0 3 0,0-1 1 16,0-7 0-16,0 12 0 0,0-12-9 0,0 0-2 16,0 0 0-16,0 0 0 0,0 0-9 0,0 0 0 15,0 0 9-15,0 0-9 0,0 0 0 0,0 0 9 16,0 0-9-16,0 0 0 16,0 0-16-16,8 4-9 0,-8-4-3 0,9 4 0 0,-9-4 48 0,9 0 8 15,-9 0 3-15,9-4 0 0,0 0-31 0,-1-4 8 16,1 4-8-16,0-3 0 0,-5-1 15 0,5-4 0 0,-5-4 0 0,10 1 0 15,-6-5 13-15,6 1 2 0,-1-5 1 0,4 1 0 16,1-4-12-16,4-1-3 0,0-3 0 0,0 0 0 16,0-4 15-16,4 4 2 0,0 4 1 15,5-1 0 1,0-3-78-16,-1 8-16 0,1-1-4 0,-5 5 0 0,1-5-17 16,-5 9-4-16,-5-1-1 0,-4 4-1006 0</inkml:trace>
        </inkml:traceGroup>
        <inkml:traceGroup>
          <inkml:annotationXML>
            <emma:emma xmlns:emma="http://www.w3.org/2003/04/emma" version="1.0">
              <emma:interpretation id="{8F6CCC63-9A87-4754-9CDB-3D03D14337E3}" emma:medium="tactile" emma:mode="ink">
                <msink:context xmlns:msink="http://schemas.microsoft.com/ink/2010/main" type="inkWord" rotatedBoundingBox="31266,10418 32506,10347 32553,11179 31314,11250"/>
              </emma:interpretation>
              <emma:one-of disjunction-type="recognition" id="oneOf32">
                <emma:interpretation id="interp40" emma:lang="" emma:confidence="0">
                  <emma:literal>a</emma:literal>
                </emma:interpretation>
                <emma:interpretation id="interp41" emma:lang="" emma:confidence="0">
                  <emma:literal>m</emma:literal>
                </emma:interpretation>
                <emma:interpretation id="interp42" emma:lang="" emma:confidence="0">
                  <emma:literal>9</emma:literal>
                </emma:interpretation>
                <emma:interpretation id="interp43" emma:lang="" emma:confidence="0">
                  <emma:literal>M</emma:literal>
                </emma:interpretation>
                <emma:interpretation id="interp44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78528.1144">29359 9889 1036 0,'0'0'23'0,"0"0"5"0,0 0 0 0,0 0 1 0,0 0-29 0,0 0 0 0,0 0 0 0,0 0 0 16,0 0 12-16,0 0-4 0,0 0-8 0,0 0 12 15,0 0-3-15,0 0-1 0,0 0 0 0,0 0 0 16,0 0 33-16,0 0 7 0,0 0 0 0,0 0 1 16,0 0 37-16,0 0 7 0,0 0 2 0,0 0 0 15,0 0-50-15,-4 7-9 0,4-7-3 0,0 0 0 16,0 0 27-16,0 0 6 0,0 0 1 0,0 0 0 15,0 0-28-15,13 4-6 0,-4-4-1 0,9 4 0 0,-1-8-4 0,5 4 0 16,-4-4-1-16,4 0 0 0,-1-3-27 0,-3 3 8 16,-5-4-8-16,9-4 0 0,-4 4 0 0,4 1 0 15,-5-5 0-15,1 0 0 0,4-3 56 0,-5 3 7 16,5 0 1-16,0-3 0 0,-4-1-64 0,-1 1 0 16,5-5 0-16,0 4-10 0,-4 1 10 0,4-1 9 15,-5 1-1-15,1 3-8 0,4-4 0 0,-5 1 0 16,-4 3 0-16,-4 0 0 0,0 1 0 0,0 3 0 15,-5-4-10-15,-4 0 10 0,0 5 0 0,-4-5 0 16,-1 4 9-16,-4-4-1 0,1 5-18 0,-5-1-3 16,-1 0-1-16,1 0 0 0,0-3 14 0,0 3 0 15,0 0 0-15,0 4 0 0,4 0 0 0,-4 0 18 16,4-4-2-16,-4 8-1 0,4-3-24 0,0-1-5 16,0 4-1-16,1 0 0 0,-1-4 15 0,4 4 0 0,-3 4 0 0,-1-4-9 15,0 4 9-15,0-1 0 0,-4 1 0 16,0 0 0-16,4 0 0 0,-4 4 0 0,0 0 0 0,0 3 0 15,0-3 0-15,4 4 0 0,-4 0 0 0,-1-1 0 16,6 5 16-16,-5-8 0 0,4 7-1 0,0 1 0 16,0 0-15-16,5-1 0 0,-5 5 0 0,5-1 0 15,-1-3-11-15,1 3-5 0,-1-3 0 0,5 3-1 16,-4-3 17-16,4 0 0 0,-4 3 0 0,4 1 0 16,0-1 0-16,0-3 0 0,4 3 0 0,0-3 0 15,-4-1 0-15,5 5 0 0,4-5 0 0,-5 1 0 16,5-4 10-16,0-1 6 0,-1-3 0 0,6 0 1 15,-6 0-17-15,5 0-11 0,-4-8 2 0,9 3 0 16,-5 1 9-16,5-4 16 0,-1-4-4 0,5 4-1 16,0-3 0-16,4-1 0 0,1 0 0 0,3 0 0 0,-3-4-11 15,3 0 8-15,1 0-8 0,0-3 8 0,-5-5-8 16,9 1 12-16,-4-5-12 0,0 1 12 0,4-5 23 16,-5 1 5-16,1-1 0 0,0 1 1 0,4-4-49 0,-9 7-11 15,1-3-1-15,-1 3-1 0,0 1 33 0,-4 3 8 16,4 5 0-16,-4-1 1 0,0 4-21 0,-4 0 0 15,4 4 0-15,-5 0 0 0,5 4 0 0,-4-3 0 16,-5 6 0-16,5-3 0 0,-5 0 0 0,0 4 0 16,0 0 0-16,0 4 0 0,-4 0 0 0,0 0 0 15,-5 3 0-15,1 5 0 0,-5 3 0 0,0 1 0 16,-5 7 0-16,1 1 0 0,-1-1 0 0,5 4 16 16,-4 0-3-16,0 0 0 0,4 4-1 0,0-7-1 15,4 3 0-15,0 0 0 0,1 0-26 0,-5-3-5 0,4-5 0 0,1 0-1 16,-1 1 32-16,-4-9 6 0,0 1 2 0,0 0 0 31,0-5-150-31,0 5-29 0,-4-4-7 0,-1-5-873 0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BE89E8-93B4-4C91-B5B1-2583755A6DF1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1:09.50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E801A38-55BA-4712-8FA0-127AF67D500A}" emma:medium="tactile" emma:mode="ink">
          <msink:context xmlns:msink="http://schemas.microsoft.com/ink/2010/main" type="writingRegion" rotatedBoundingBox="1797,1153 30951,-65 31680,17379 2526,18597"/>
        </emma:interpretation>
      </emma:emma>
    </inkml:annotationXML>
    <inkml:traceGroup>
      <inkml:annotationXML>
        <emma:emma xmlns:emma="http://www.w3.org/2003/04/emma" version="1.0">
          <emma:interpretation id="{DC395C99-B76B-442E-B5BB-40A7CE81DB33}" emma:medium="tactile" emma:mode="ink">
            <msink:context xmlns:msink="http://schemas.microsoft.com/ink/2010/main" type="paragraph" rotatedBoundingBox="1936,1147 29508,-5 29670,3866 2097,50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1A1AEA-1A2D-4671-9636-9857F493A365}" emma:medium="tactile" emma:mode="ink">
              <msink:context xmlns:msink="http://schemas.microsoft.com/ink/2010/main" type="line" rotatedBoundingBox="3088,1002 29528,364 29567,2012 3128,2651"/>
            </emma:interpretation>
          </emma:emma>
        </inkml:annotationXML>
        <inkml:traceGroup>
          <inkml:annotationXML>
            <emma:emma xmlns:emma="http://www.w3.org/2003/04/emma" version="1.0">
              <emma:interpretation id="{7DB13AF5-905E-4FE6-A3A7-255C5C6516BA}" emma:medium="tactile" emma:mode="ink">
                <msink:context xmlns:msink="http://schemas.microsoft.com/ink/2010/main" type="inkWord" rotatedBoundingBox="3088,1002 9671,843 9704,2197 3120,235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2465 93 1414 0,'-35'-16'31'0,"30"12"6"0,10-7 2 0,-1-1 1 0,-4 0-32 0,-4 5-8 16,-1-9 0-16,5 12 0 0,5-8 93 0,-5 12 17 16,-5-7 3-16,5 7 1 0,0 0-66 0,0-12-14 15,-13 4-2-15,0 8-1 0,0 0-12 0,0 0-3 16,-1 0 0-16,1 8 0 0,-9-4-1 0,5 4-1 16,4-1 0-16,-5 5 0 0,-4 8-6 0,0-13 0 15,5 9-8-15,-5 0 12 0,4-1-4 0,1 1 0 16,-5-1-8-16,4 5 12 0,14-1-12 0,-5 1 0 15,-9-1 8-15,14-7-8 0,0 4 0 0,-1-5 0 16,1 5 0-16,-1-4 0 0,1-5 0 0,4 5 8 16,9 0-8-16,-5-4 0 0,1-1 0 0,8 5 0 15,9-4 0-15,0 0-10 0,-5-1 10 0,5 1 0 16,4 0 0-16,1 0 0 0,-1 0 0 0,-4-1 0 0,-4 1 0 16,-1 8 0-16,9-8 0 0,-8 7 0 0,-14 1 0 15,-4-4 0-15,0-5 9 0,0 5 7 0,0 0 2 16,-4 3 0-16,-9 1 26 0,4-4 6 0,5 7 1 0,-10-7 0 15,-3-1-18-15,4 5-3 0,4-8-1 0,0 4 0 16,-8-1-18-16,4 1-11 0,-1-4 12 16,1 0-12-16,4-1 0 0,-4 1 0 0,-9 0 0 0,9-8-12 15,4 0-46-15,-4 4-9 0,0-4-1 0,0 4-950 16</inkml:trace>
          <inkml:trace contextRef="#ctx0" brushRef="#br0" timeOffset="320.1507">2991 229 1555 0,'0'0'68'0,"0"0"16"0,0 0-68 0,0 0-16 16,0 0 0-16,0 0 0 0,0 0 72 0,0 0 12 16,0 0 1-16,0 0 1 0,0 8-25 0,5 4-5 15,-5 0 0-15,4-1-1 0,-8 9 5 0,4-1 2 16,-5-3 0-16,5 3 0 0,-4-3-21 0,4 3-4 16,-5-3-1-16,5 4 0 0,0-5-6 0,0 5-2 0,0-5 0 0,5-3 0 15,-5-12-28-15,9 8 0 16,-5 0 0-16,9-1 0 15,-4-3-142-15,0-4-34 0,13 0-8 0,-22 0 0 0</inkml:trace>
          <inkml:trace contextRef="#ctx0" brushRef="#br0" timeOffset="437.3816">3250-227 2098 0,'0'0'46'0,"0"0"10"0,-9-4 1 0,9 4 3 0,0 0-48 0,-9 0-12 0,-8 4 0 0,4 0-931 15</inkml:trace>
          <inkml:trace contextRef="#ctx0" brushRef="#br0" timeOffset="1081.8905">4075 85 2026 0,'0'0'44'0,"0"-8"10"0,0 1 2 0,0-1 1 0,-5 0-45 0,5 4-12 0,-4-8 0 0,0 5 0 16,-1-5 72-16,1 4 13 0,-5 0 3 0,5 0 0 15,-1 5-39-15,1-9-7 0,-5 4-2 0,0 8 0 16,1-12-32-16,-6 9-8 0,1-1 0 0,0 0 0 15,0 4 0-15,-5 0 0 0,1 8 0 0,-1-1 0 16,-4 9 0-16,-4 3-17 0,-5 1 4 0,1 11 1 16,3-4 12-16,-3 12 0 0,-1-7 0 0,0 3-9 15,0 0 18-15,5 0 4 0,0-4 1 0,4 4 0 16,9-8-27-16,-5 8-6 0,5-3-1 0,4-1 0 16,0-12 7-16,9-7 1 0,0 8 0 0,0-9 0 15,5 1 4-15,-5-12 8 0,9 0-13 0,4 0 5 16,4-4 8-16,-4-4 0 0,5-3 0 0,4-1-8 15,0-4 8-15,0-3 9 0,-5-5-1 0,5 5-8 16,-4-12 18-16,4 3-3 0,4 1-1 0,5-20 0 16,-5 8 3-16,5-7 1 0,0-5 0 0,4-4 0 0,0 5-6 15,0-9-2-15,0 5 0 0,0-9 0 0,5 9-10 0,-5-1 0 16,0 0 0-16,0-3 0 0,-4 11 0 0,-5 0 0 16,-4-7 0-16,0 11 0 0,-5 4 0 0,-4 8 0 15,-4 7 0-15,0-7 0 0,-9 12 0 0,0 11 8 16,0-8-8-16,0 12 8 0,0 4 4 0,0 0 0 15,-13 0 0-15,8 0 0 0,-3 8-12 0,-1 4 0 16,-4 7 0-16,0 1 0 0,-1 7 19 0,1 4 1 16,0 4 1-16,-4 0 0 0,-1 4-21 0,5 4 0 15,-5-4 0-15,-4 8 0 0,5 0 0 0,4 4-16 0,0-9 2 16,4 1 1-16,0 4 45 0,5-4 8 16,-5 4 3-16,4 0 0 0,1-8-24 0,0-4-5 0,4 4-1 15,-5 0 0-15,1-8-13 0,4 0 0 0,-5-4 0 0,5 5 0 16,-4-9 0-16,4 8 0 0,0-11-9 0,0-1 9 31,0 1-200-31,0-5-35 0,4 16-6 0,-4-31-2 0</inkml:trace>
          <inkml:trace contextRef="#ctx0" brushRef="#br0" timeOffset="1727.3929">4250 311 403 0,'0'0'36'0,"0"0"-36"0,0 0 0 0,13 8 0 0,1-8 188 0,-6 4 32 16,10-4 5-16,-1 0 2 0,-3 0-84 0,8-4-17 16,4 4-3-16,0 0-1 0,1-12-50 0,3 5-9 15,5-1-3-15,-4-4 0 0,0-3-9 0,-1-1-3 16,1 0 0-16,0 1 0 0,0-5 8 0,-1 1 2 15,-3-1 0-15,3-3 0 0,-3 3-22 0,-5-7-4 16,0 0 0-16,0 3-1 0,-5-3-2 0,1 8 0 16,-5-1 0-16,0-7 0 0,0 7-4 0,-4 5-1 15,-5-5 0-15,1 5 0 0,-1-1-16 0,0 4-8 16,-4-7 8-16,-4 7-8 0,0 0 0 0,4 5 0 16,-9 3 0-16,4-4 0 0,1 4 0 0,-5 0 0 0,1 0 0 15,8 4 0-15,-14 0 0 0,6 4 0 0,-1-4 0 0,-4 4 0 16,0 4 0-16,-1 4 0 0,1-1 0 0,-4 5 0 15,3-8-9-15,-3 7 9 0,-1 5 0 0,1 3 0 16,-1-3 0-16,1 3 0 0,-5 4 0 0,9 1 0 16,-1-1 0-16,1 4 0 0,5-8 0 0,-1 9 0 15,0-1 0-15,5-8 16 0,4 1-2 0,0 3 0 16,0-4-22-16,0-3-5 0,4-1-1 0,5-3 0 16,0-1 14-16,-1-7 13 0,5 0-2 0,5 0-1 15,-5-4-10-15,9 0 0 0,-9-4 0 0,9-4-11 16,0-4 11-16,4 4 11 0,1-12-3 0,-1 5 0 15,5-1-8-15,0-7 0 0,-1-5 0 0,5 1 0 16,0-4 0-16,1-5 0 0,3 1 0 0,1 0 0 16,-5 4 27-16,-5-1 3 0,1 1 1 0,0 8 0 0,-9-1-14 15,4 8-2-15,-8 5-1 0,3 3 0 0,-12 4 4 16,4 4 1-16,-4 3 0 0,-4 9 0 0,-1 3-5 16,0 5-1-16,-4 7 0 0,0-8 0 0,0 13 11 0,0-5 1 15,0 4 1-15,0 0 0 0,0-4 10 0,0 0 1 16,-4 4 1-16,4-3 0 0,0-5-47 0,-4 0-10 15,4 4-1-15,0-11-1 0,4 3 10 0,0-3 3 16,1-1 0-16,4-3 0 16,-1-4-186-16,5-5-37 0,9 1-7 0,0-8-2 0</inkml:trace>
          <inkml:trace contextRef="#ctx0" brushRef="#br0" timeOffset="-1.6648E8">4865 249 1688 0,'0'0'75'0,"0"0"15"0,0 0-72 0,0 0-18 0,0 0 0 0,0 0 0 16,0 0-9-16,0 0-6 0,0 12-1 0,0-12-474 15,-5 4-95-15</inkml:trace>
          <inkml:trace contextRef="#ctx0" brushRef="#br0" timeOffset="-1977.9327">-168-340 172 0,'0'0'16'0,"0"0"-16"0,0-8 0 0,5-3 0 0,-1 3 261 0,5 0 50 16,-5 0 9-16,5-3 3 0,-9 7-179 0,4 0-35 15,1-8-7-15,-1 4-2 0,-8 1-49 0,-1-1-11 16,5 8-1-16,-4-4-1 0,-5 4-13 0,5-12-2 15,-9 8-1-15,4 0 0 0,-4 4 6 0,-5 0 2 16,-4 4 0-16,5 0 0 0,-5 8-22 0,-5-4-8 16,1 3 0-16,-5-3 0 0,1 8 0 0,-5-1 0 15,-5 5 0-15,-4 3 0 0,0 1 0 0,1 7 0 16,-1 0 0-16,-9 4 0 0,9 0 9 0,0 0-9 16,0 4 8-16,5 4-8 0,-5 0 21 0,13 0-1 15,-4 0 0-15,4 0 0 0,5-4 13 0,4 0 3 16,0 0 0-16,9 0 0 0,-4 0-1 0,3-8 0 15,10 0 0-15,0 12 0 0,4-12-2 0,0 0 0 16,8 0 0-16,1-3 0 0,0 3-13 0,4 0-4 16,9-11 0-16,0 3 0 0,13-7-6 0,0-1-2 0,0 5 0 0,9-9 0 15,0-3-8-15,9-4 0 0,-5-4 0 0,5-4-11 32,4-4-138-32,-5-3-28 0,5-9-6 0,-4 1-770 0</inkml:trace>
          <inkml:trace contextRef="#ctx0" brushRef="#br0" timeOffset="-1342.127">425 175 1400 0,'0'-20'62'0,"4"13"13"0,-4-1-60 0,0-4-15 0,4 0 0 0,-4 1 0 16,5-5 108-16,-5 4 18 0,-5 1 4 0,5-5 1 15,0 4-51-15,-4 5-11 0,4-9-1 0,-4 12-1 16,4 4-41-16,0 0-8 0,-5-12-2 0,-4 12 0 15,-4 12-16-15,0-8 8 0,-9 12-8 0,0-5 0 16,0 9 21-16,-4 3-2 0,0 1-1 0,-1 3 0 16,-3-4-18-16,3 5 0 0,1 3 8 0,-5 0-8 15,5 0 10-15,4 8-2 0,0-8 0 0,5 4 0 16,-1-3 0-16,9-5-8 0,0 0 12 0,5-7-4 16,8 3-8-16,1 0 0 0,4-7 9 0,8 0-9 15,-4-5 10-15,5-3-2 0,4 0-8 0,0-8 12 0,0-4-4 16,0 0 0-16,0-8-8 0,-1 5 12 0,6-13 17 15,-10-3 3-15,1 3 1 0,4-7 0 0,-5-4-33 16,5 0 0-16,-9-5 0 0,5 1 0 0,0 0 0 0,-1 4 0 16,-4 0 0-16,0 0 0 0,1 7 0 0,-10 5 0 15,5-1 0-15,-14 1-12 0,1 3 12 0,0 5 0 16,-10-1 0-16,6 8-9 0,-6 0 9 0,1 4 0 16,-4 4 10-16,-1 0-10 15,-4 4-139-15,5 3-33 0</inkml:trace>
          <inkml:trace contextRef="#ctx0" brushRef="#br0" timeOffset="-763.5806">929 159 1177 0,'0'0'52'0,"0"0"11"0,-4-4-51 0,4 4-12 15,0 0 0-15,0 0 0 0,-5-7 105 0,5 7 19 16,0 0 3-16,0 0 1 0,0 0-28 0,0 0-4 15,0 0-2-15,14 0 0 0,-6 7-32 0,1-7-6 16,-9 0-2-16,4 20 0 0,10-8-25 0,-10 7-5 16,-4 4 0-16,4 9-1 0,-4-9 1 0,0 12 0 15,0-12 0-15,-4 5 0 0,0-5-3 0,-1 8 0 16,1-3 0-16,4-1 0 0,-5-8-8 0,1 1-1 16,0-1-1-16,-5-3 0 0,5 0 1 0,-5-9 0 15,4 5 0-15,5-12 0 0,-4 0-2 0,4 0 0 16,0 0 0-16,-4-12 0 0,4 5 2 0,4-9 1 15,0 0 0-15,5-7 0 0,4-8-13 0,5 0 8 16,4 3-8-16,4-15 0 0,-8 4 8 0,17-3-8 0,13-5 0 16,-9 4 0-16,-8 0 0 0,0 12 0 0,8-8 0 15,1 8 0-15,-9 15 0 0,-1-3 0 0,-12 7 0 0,4 4 0 16,4 8 30-16,-8 4 3 0,-18-4 1 0,8 16 0 16,1-9-21-16,0 9-4 0,0 3-1 0,-5 1 0 15,1 3 4-15,-1 1 0 0,0-1 0 0,-4-3 0 16,-4 3 0-16,4-3 0 0,9 3 0 0,-5-4 0 15,-4 1-12-15,4-1 8 0,1 1-8 0,-1-5 8 16,5 5-8-16,-9-8 0 0,0 7 0 0,0-3 0 16,0-1-129-1,0-3-19-15,-4 4-3 0</inkml:trace>
        </inkml:traceGroup>
        <inkml:traceGroup>
          <inkml:annotationXML>
            <emma:emma xmlns:emma="http://www.w3.org/2003/04/emma" version="1.0">
              <emma:interpretation id="{59A6442C-DC43-42D5-9F39-3CF5E9379E4E}" emma:medium="tactile" emma:mode="ink">
                <msink:context xmlns:msink="http://schemas.microsoft.com/ink/2010/main" type="inkWord" rotatedBoundingBox="11025,1375 11899,1354 11915,2014 11041,203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78.2556">7409-51 1105 0,'9'0'24'0,"0"0"4"0,-1-4 2 0,-8 4 2 0,9-4-32 0,-9-4 0 16,5 0 0-16,-5 1 0 0,0-1 64 0,0 4 7 15,0-4 1-15,-5 0 0 0,5-3-7 0,-4 3-1 16,-1 4 0-16,1-8 0 0,0-3 0 0,-5 7 0 15,5 4 0-15,-5-8 0 0,-4 4-23 0,4 1-5 0,-9 3 0 0,5-4-1 16,-4 0-5-16,-1 4-1 0,-4 0 0 0,5 0 0 16,-5 0-17-16,-5 4-3 0,5 0-1 15,-4 4 0-15,0-4 0 0,-1 4 0 16,1 0 0-16,0 8 0 0,-1 3-8 0,-3 9 0 0,-1-5 0 16,9 1 8-16,-4 3-8 0,4 1 0 0,0 7 0 15,0 0 0-15,4 4 0 0,1 4 0 0,8 4 0 0,-4 8 0 16,4-8 0-16,9-4 0 0,0-4 0 0,4 4 0 15,5-8 12-15,4-4 0 0,1-4 0 0,-1 1 0 16,0-5 16-16,4-15 3 0,1 0 1 0,4-4 0 16,0-4 0-16,4 0 0 0,-4-7 0 0,4 3 0 15,1-12-6-15,3 1-1 0,-8-5 0 0,5 1 0 0,-1-4-17 16,-4-4-8-16,0-4 8 0,0-4-8 0,-5-4 8 16,1-4-8-16,0 0 8 0,3 8-8 0,-3 0 9 0,0 8-9 15,-1 8 10-15,1 3-10 0,-5 8 0 0,0 1 0 16,-4 3 0-16,4 8 0 0,-4 0 8 0,4 0 1 15,-4 8 1-15,4 3 0 0,0 9 2 0,4-5 0 16,-3 9 0-16,3 3 0 0,1-4-12 0,-1 1 0 16,-4-1 0-16,9 5 0 0,-4-5 0 0,-1 0 0 15,1-3 0-15,0-1-769 16,-1 5-156-16</inkml:trace>
        </inkml:traceGroup>
        <inkml:traceGroup>
          <inkml:annotationXML>
            <emma:emma xmlns:emma="http://www.w3.org/2003/04/emma" version="1.0">
              <emma:interpretation id="{B1082DEA-E84C-4DD0-87F7-F185BD18F8E7}" emma:medium="tactile" emma:mode="ink">
                <msink:context xmlns:msink="http://schemas.microsoft.com/ink/2010/main" type="inkWord" rotatedBoundingBox="14085,1007 17906,915 17939,2293 14118,238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464.3598">11213-82 1926 0,'0'0'85'0,"0"0"18"0,0 0-83 0,0 0-20 15,0 0 0-15,0 0 0 0,0 11 57 0,0 5 7 16,0-1 2-16,0 9 0 0,4 3-21 0,-4-7-4 16,5 7-1-16,-1 0 0 0,-4-3-24 0,0 3-4 15,4 0-2-15,1-3 0 0,-1-1 8 0,-4-4 2 16,5 5 0-16,-1-5 0 0,0-3-20 0,1 3 0 15,-5-3-8-15,4-4 8 16,-4-12-112-16,0 0-17 0,0 0-3 0,0 0-1 0</inkml:trace>
          <inkml:trace contextRef="#ctx0" brushRef="#br0" timeOffset="4602.3454">11384-461 1497 0,'-22'-11'133'0,"13"3"-106"0,-4-4-27 0,0 4 0 16,9 4 150-16,-5 1 25 0,-4 3 5 0,-1 0 0 16,6 0-205-16,8 0-42 0,0 0-8 0</inkml:trace>
          <inkml:trace contextRef="#ctx0" brushRef="#br0" timeOffset="4156.2397">10708-363 172 0,'0'0'16'0,"0"-4"-16"15,0-4 0-15,0 4 0 0,-4 0 184 0,0-7 35 16,-1 7 6-16,1 0 2 0,-1-8-105 0,-3 4-21 16,-1-3-4-16,0 3-1 0,5 0-25 0,-5 0-6 15,0-3-1-15,0 3 0 0,1-4-30 0,-1 0-6 16,-4 5-2-16,0-1 0 0,-1 0 1 0,-3 4 0 15,-1-8 0-15,1 5 0 0,-5 7-8 0,-5-8-2 16,1 4 0-16,0 4 0 0,-5-4-17 0,0 4 0 16,1 4 8-16,-1 0-8 0,0 4 0 0,1-1 8 15,-1 5-8-15,-4 8 0 0,4-13 0 0,5 9 0 0,-5 7 0 16,0 1 0-16,5-1 10 0,0 8-10 0,4 1 8 0,4 3-8 16,1 4 0-16,3-8 8 0,6 8-8 15,3 0 0-15,5-4 0 0,5 4 8 0,8-16-8 0,0 8 0 16,-4 1 21-16,4-13-1 0,4 1 0 0,1-1 0 15,0-11 4-15,3 0 1 0,1-8 0 0,5 0 0 16,-1-12 8-16,0 0 2 0,1 1 0 0,3-17 0 16,-3 5 4-16,3-8 1 0,1 0 0 0,0-1 0 15,-5-7-16-15,5-4-4 0,0 4 0 0,-1-3 0 16,-3-9-20-16,-1 4 0 0,-4 4 0 0,9 0 0 0,-9 8 0 16,4 4 0-16,0 4 0 0,-4 3 0 0,-4 9 0 0,-5 3 0 15,-4 4 0-15,-9 8 8 0,8 8 19 0,-3 4 4 16,-1 3 1-16,-4 5 0 0,-4-1-32 0,4 13 0 15,-5-1 0-15,-3 4 0 0,-1 4 0 0,0-4 0 16,-4 8 0-16,4 4 0 0,-4-8 0 0,4 3 0 16,-4 5 0-16,4 8 0 0,-4-12 0 0,-4 7 0 15,-1 1 0-15,-4 0 0 0,5 3 12 0,-5-11-3 16,-5 8-1-16,-3 0 0 0,-1 3 2 0,0 1 0 16,0-1 0-16,-4-3 0 0,-4 4-10 0,4-16 12 15,-5 0-12-15,1-4 12 0,-5-4-4 0,13-8-8 16,0-7 12-16,5-1-4 0,0-7 2 0,4 0 0 15,-4-8 0-15,8-8 0 0,5 0 10 0,0-7 1 16,8-5 1-16,1 1 0 0,8-16-3 0,5 4-1 16,4-5 0-16,9-3 0 0,0-3-18 0,9-5 0 15,4 0 8-15,13 0-8 0,-4 0 0 0,4 5 0 0,1-5-8 16,-1 8 8-16,0 0-24 0,-4 8 2 0,0 3 0 0,0-3 0 31,0 8-158-31,-14 3-32 0</inkml:trace>
          <inkml:trace contextRef="#ctx0" brushRef="#br0" timeOffset="4985.8012">11573-270 1324 0,'0'0'59'0,"0"0"12"0,8-4-57 0,1 1-14 16,-9 3 0-16,0 0 0 0,0 0 28 0,5 7 2 15,-1 5 1-15,0 8 0 0,-8 7-9 0,4 0-2 16,-4 4 0-16,-1 8 0 0,1 0 48 0,-1 0 10 15,5 8 2-15,0-8 0 0,0 0-7 0,5 0-1 16,-5 0 0-16,9 0 0 0,-5-4-14 0,5 4-3 16,-5-12-1-16,5 1 0 0,-5-9-16 0,5 1-3 15,-5-9-1-15,5 1 0 0,-4 0 5 0,-5-12 1 16,4 4 0-16,-4-4 0 0,9 0-13 0,0-8-3 0,-1-4 0 16,5 0 0-16,-4-3 23 0,0-5 4 0,0 1 1 15,0-8 0-15,4-5-7 0,-4 1-1 0,4-4 0 0,0-4 0 16,4 4-25-16,5-4-6 0,0 0-1 0,0 0 0 15,5 0-12-15,-6 0 9 0,6 4-9 0,-1 4 8 16,0-4-8-16,-4 4-14 0,5-1 3 0,-5 9 1 16,0 3-122-16,0 5-25 0,-1 7-5 15,-3-8-1-15</inkml:trace>
          <inkml:trace contextRef="#ctx0" brushRef="#br0" timeOffset="5331.9178">12437 73 1796 0,'9'0'40'0,"4"-3"8"0,4-1 1 0,-3-4 1 0,3 0-40 0,1-4-10 16,8 5 0-16,-4-5 0 0,-5-8 63 0,5 5 10 16,9-5 3-16,-5 1 0 0,-4 3-40 0,0-3-8 15,0 3-2-15,-4-3 0 0,-5-1-14 0,-4 5-2 16,-5-5-1-16,1 4 0 0,-5 1-9 0,-5 3 0 15,-4 0 0-15,-4 1 0 0,0 3 8 0,-9 4 5 16,0-8 2-16,-4 8 0 0,0 4 3 0,-1 0 1 16,1 4 0-16,0 0 0 0,-1 8-11 0,1-4-8 15,4 7 9-15,4 1-9 0,-4 0 8 0,5 3-8 16,-1 8 0-16,5 1 0 0,-4 3 16 0,8-8-2 0,-4 12-1 16,8 0 0-16,1-3 6 0,4-1 1 0,0 0 0 15,9 0 0-15,0 0-7 0,-5-7-1 0,9-5 0 0,0 9 0 16,-4-5-12-16,9-4 11 0,-1 1-11 0,1-8 10 31,-5-1-102-31,0-3-20 0,5 0-4 0,-5-8 0 0</inkml:trace>
          <inkml:trace contextRef="#ctx0" brushRef="#br0" timeOffset="5739.6358">13020-188 2134 0,'-4'-15'95'0,"4"15"19"0,4-4-91 0,1 0-23 15,-5 4 0-15,9 4 0 0,4-4 68 0,-4 4 8 16,-1 0 3-16,1 3 0 0,0 13-39 0,0-12-7 16,-1 11-1-16,1-3-1 0,0-1-22 0,-5 5-9 15,5 3 8-15,-4-3-8 0,-1 3 16 0,0-3-3 16,-8-1 0-16,4 1 0 0,-4-1 10 0,-5-3 1 16,0-1 1-16,0 5 0 0,0-5-5 0,5-7-2 15,-5 4 0-15,5-4 0 0,4-8-5 0,0 0-1 16,0 0 0-16,0 0 0 0,0 0 0 0,0 0 0 15,4-8 0-15,1-4 0 0,-1-7 16 0,5-1 4 16,8-7 0-16,1 0 0 0,4-5-32 0,4 5 0 16,0-8-13-16,10 4 4 0,-1-8 19 0,0 4 4 15,4 4 1-15,5-1 0 0,-9 5-4 0,5 8-1 16,-10-1 0-16,1 8 0 0,-9 5 4 0,0 7 1 16,-4 0 0-16,-1 3 0 0,-8 1-15 0,0 8 0 0,-1-4 0 15,1 11 0-15,-9 1 0 0,5 3 0 0,-5 1 0 16,4-1 0-16,-4 4 0 0,0 5 0 0,4-5 0 0,1 8 0 31,-1-4-63-31,1 0-9 0,3 0-1 0,-3 1-788 0,-1-1-158 0</inkml:trace>
        </inkml:traceGroup>
        <inkml:traceGroup>
          <inkml:annotationXML>
            <emma:emma xmlns:emma="http://www.w3.org/2003/04/emma" version="1.0">
              <emma:interpretation id="{BAE61F84-4FA2-4148-9473-E0EB29D771FD}" emma:medium="tactile" emma:mode="ink">
                <msink:context xmlns:msink="http://schemas.microsoft.com/ink/2010/main" type="inkWord" rotatedBoundingBox="20239,785 25682,654 25708,1739 20265,187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007.618">18930-203 979 0,'0'0'87'0,"4"-12"-70"15,-4-4-17-15,5 9 0 0,-5 7 89 0,-5-20 15 16,-3 1 2-16,-1 7 1 0,0 4-7 0,-4-8 0 16,-5 5-1-16,1 3 0 0,4 0-37 0,-5 0-7 15,1 8-2-15,-5-7 0 0,0 3-32 0,0 4-6 16,4 0-2-16,-4 4 0 0,-4 0 24 0,0-1 5 15,4 5 1-15,0 4 0 0,-4 0-28 0,4 7-6 16,0 1-1-16,0 7 0 0,0 4-8 0,0 0 12 16,4 4-12-16,5-3 12 0,0 3-12 0,4 0 0 15,0 0-12-15,9 0 12 0,0-4 0 0,0-4 0 0,5 1 0 16,4-5 0-16,4-3 0 0,0-5 10 0,0 1 1 0,9-1 0 16,0-11-2-16,0 0 0 0,9-4 0 0,-1-4 0 15,5 0 7-15,-4-3 0 0,4-5 1 0,-4-4 0 16,0-3-17-16,4-5 8 0,-9-7-8 0,5-4 0 15,-1-4 16-15,1 0-3 0,-5-12-1 0,1-3 0 16,-1-5-12-16,0 1 0 0,1-1 0 0,-1-7 0 16,0 0 0-16,-4 0 0 0,0 7 0 0,0-3 0 15,-9 11 0-15,5 4 0 0,-5 8-9 0,-4 8 9 0,0 0 0 16,-5 7 8-16,0 5 1 0,-4 3 0 0,0 9 10 0,0 7 1 16,0 0 1-16,0 0 0 0,-8 19-21 0,-6 1 0 15,6-1 0-15,-5 8 0 0,4 8 0 0,-4 8 0 16,-1-4 0-16,6 8 0 0,-5 0 0 0,4 4 0 15,0-12 0-15,-4 7 0 0,8-3 30 0,-8-4 2 16,4 0 0-16,1 4 0 0,-1 0-19 0,0 0-3 16,0-4-1-16,1 0 0 0,-1 0-9 0,4-4 0 15,-3-4 0-15,3 0 0 16,1-3-175-16,4-5-30 0,-4 12-7 0,4-15-712 0</inkml:trace>
          <inkml:trace contextRef="#ctx0" brushRef="#br0" timeOffset="9229.1034">19500-394 2181 0,'0'0'48'0,"5"-8"9"0,-1-4 3 0,5 8 2 0,0 0-50 0,-9 4-12 0,0 0 0 0,9 12 0 15,-5 4 28-15,0 3 4 0,-4 5 0 0,0 3 0 16,-4 4-50-16,0 4-10 0,-5-12-1 0,0 9-1 15,0-1 55-15,0-4 11 0,1 4 3 0,-1 1 0 16,0-9-30-16,0 8-9 0,1-11 0 0,8 3 0 16,-5 0-75-16,5-7-21 0,0 0-5 15</inkml:trace>
          <inkml:trace contextRef="#ctx0" brushRef="#br0" timeOffset="9369.0139">19724-601 1929 0,'-4'-19'85'0,"4"19"19"0,0-16-84 0,0 16-20 15,0 0 0-15,0 0-853 0</inkml:trace>
          <inkml:trace contextRef="#ctx0" brushRef="#br0" timeOffset="9806.8877">20080-410 1728 0,'0'0'38'0,"0"0"8"0,0 0 2 0,0 0 0 0,0 0-39 0,0 12-9 0,-5 3 0 0,1 1 0 16,8 3 53-16,-4 5 9 0,-4 3 2 0,-1-4 0 16,5 1 0-16,0 3 0 0,0 0 0 0,5 1 0 15,-10-5-33-15,10 8-7 0,4-7 0 0,-5-1-1 0,0-3 14 0,1-1 3 16,4 1 1-16,-5-13 0 0,0 5-27 0,-4-12-6 16,0 0 0-16,0 0-8 0,0 0 0 0,0 0 0 15,0 0-10-15,0 0 10 0,0 0 44 0,0 0 16 16,-4 4 3-16,4-4 1 0,-4 0-56 0,4 0-8 15,0 0-8-15,-9-4 8 0,0-8 0 0,5 5 0 16,8-5 8-16,0-4-8 0,1 5 24 0,-1-1 0 16,5-4-1-16,0-3 0 0,4 3 3 0,0-7 1 15,5 3 0-15,-1-11 0 0,5 8-11 0,0-8-1 16,4-8-1-16,1 7 0 0,3 1-14 0,-3 4 0 16,-1 0 0-16,5-1 0 0,-5 9 0 0,5-12 0 15,-5 11 0-15,0 5 0 16,1-5-137-16,-1 8-21 0,-4 5-4 0,0 7-950 0</inkml:trace>
          <inkml:trace contextRef="#ctx0" brushRef="#br0" timeOffset="10264.6364">20935-94 1497 0,'0'0'32'0,"9"0"8"0,0 0 0 0,8 0 4 0,-4 0-36 0,1 0-8 15,7 0 0-15,1 0 0 0,-4-8 53 0,-1 4 9 16,5 0 2-16,5 0 0 0,-1-7 0 0,-4 3 0 15,0 0 0-15,0-4 0 0,9 1 0 0,-5-5 0 16,-9 0 0-16,5 1 0 0,13-5-52 0,-13 5-12 16,-4-5 0-16,-5 9 0 0,5-9 54 0,-5-7 8 15,0 7 2-15,-4 1 0 0,-5-1-52 0,1 1-12 16,-1 3 0-16,-4 1 0 0,-9 7 0 0,0-8 0 16,1 5 0-16,-1 7 0 0,-4-4 0 0,0 4 0 15,4 4 0-15,9 0 0 0,-9 4 0 0,-4 4 0 16,-9 3 0-16,4 1 0 0,-4 0 0 0,5 7 0 15,-1 1 0-15,1 3 0 0,-1-3 0 0,5 3 0 16,4 4 0-16,-4 1 0 0,4-5 0 0,1 0 0 16,3 1 0-16,5-1 0 0,-4 8 0 0,8-3 0 15,1 3 0-15,3-8 0 0,-3 8 0 0,3 1 0 16,1-13 0-16,9 4-714 0,4-3-146 16</inkml:trace>
          <inkml:trace contextRef="#ctx0" brushRef="#br0" timeOffset="7976.0751">16105-468 1033 0,'-13'-12'22'0,"13"12"5"0,0 0 1 0,0-8 2 0,0 0-30 0,0 8 0 0,8-8 0 0,-3 5 0 0,-5 3 75 0,0 0 9 15,0 0 1-15,0 0 1 0,0 0-46 0,0 0-10 16,0 0-2-16,0 0 0 0,0 0 5 0,4 7 1 16,-13 5 0-16,5 4 0 0,-5 3-11 0,0 1-3 15,5 3 0-15,-5 8 0 0,-4 0-6 0,4 4-2 16,5 4 0-16,4 4 0 0,-5-8 23 0,1 8 4 15,4 4 1-15,0 0 0 0,0-4 12 0,4 4 2 16,-4-8 1-16,5 0 0 0,8-4-18 0,-4-4-3 16,-5-12-1-16,9 5 0 0,5-9 9 0,-5-3 2 15,5-4 0-15,-1 0 0 0,5-8 6 0,-4-12 2 16,8 0 0-16,-4-3 0 0,4-1-26 0,1-7-5 16,3-5-1-16,1-7 0 0,-5 0-6 0,5-8-2 15,4-4 0-15,0-3 0 0,0-1-4 0,0 4 0 16,-8-7-8-16,3 3 12 0,1 0-12 0,0 5 0 15,-5-1 0-15,-4 8 0 0,0-4-9 0,-4 20-5 16,-5-9-1-16,0 13 0 16,-4-1-110-16,-1 13-23 0,1-1-4 0,-9 8 0 0</inkml:trace>
          <inkml:trace contextRef="#ctx0" brushRef="#br0" timeOffset="8457.9895">17153-192 1209 0,'9'-23'53'0,"-5"15"12"0,5 0-52 0,0 1-13 15,-5-13 0-15,10 12 0 0,-6 0 133 0,-3 5 24 16,-5 3 5-16,0 0 1 0,8 0-79 0,1 3-16 15,0 5-4-15,-5 8 0 0,1 3-44 0,-1 1-10 16,1 3-2-16,-5 12 0 0,0-7 4 0,0 7 0 16,0 4 0-16,0 4 0 0,-5-12 1 0,1 4 1 15,4-4 0-15,-5 4 0 0,5-4-6 0,0-7-8 16,-4-5 11-16,4-3-11 0,-4-1 21 0,-1-3-2 16,5-12-1-16,0 0 0 0,0 0 2 0,0 0 0 15,0 0 0-15,0 0 0 0,0-12 6 0,9-7 2 16,-5-4 0-16,1-5 0 0,4-3-7 0,-1-4-1 15,5-8 0-15,5-8 0 0,4 12-20 0,4-7 8 16,5-1-8-16,4 0 0 0,5 4 0 0,-1 0-15 16,1 12 3-16,3-8 0 0,-3 16 20 0,-5 3 4 0,-9 5 0 15,5 7 1-15,-5 0 15 0,-4 8 2 0,0 8 1 16,-4-8 0-16,-5 8-31 0,-4 3 0 0,4 1 0 0,-9 4 0 16,1-1 0-16,-1 1 0 0,-4-1 0 0,4 5 0 15,-4 3 0-15,0 5 0 0,-4-13 0 0,4 5 0 16,0 3-58-1,0 4-14-15,0-3-4 0,0-1-648 0,4 4-131 0</inkml:trace>
        </inkml:traceGroup>
        <inkml:traceGroup>
          <inkml:annotationXML>
            <emma:emma xmlns:emma="http://www.w3.org/2003/04/emma" version="1.0">
              <emma:interpretation id="{F9942CB8-11E3-45EB-BF75-B50AC9C0F2B1}" emma:medium="tactile" emma:mode="ink">
                <msink:context xmlns:msink="http://schemas.microsoft.com/ink/2010/main" type="inkWord" rotatedBoundingBox="26101,637 29532,555 29564,1878 26133,1961"/>
              </emma:interpretation>
              <emma:one-of disjunction-type="recognition" id="oneOf4">
                <emma:interpretation id="interp4" emma:lang="" emma:confidence="1">
                  <emma:literal>d</emma:literal>
                </emma:interpretation>
                <emma:interpretation id="interp5" emma:lang="" emma:confidence="0">
                  <emma:literal>.</emma:literal>
                </emma:interpretation>
                <emma:interpretation id="interp6" emma:lang="" emma:confidence="0">
                  <emma:literal>I</emma:literal>
                </emma:interpretation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11761.9724">24954-309 1728 0,'-13'-19'38'0,"13"11"8"0,4 0 2 0,0 1 0 0,-8-5-39 0,0 0-9 0,-1 4 0 0,-3-3 0 16,-1 3 53-16,-4 0 9 0,-5 4 2 0,0-4 0 15,1 8 0-15,-1 0 0 0,-4 0 0 0,-8 8 0 16,-1 4-52-16,-8 0-12 0,3 3 0 0,-3 5 0 16,4-1 13-16,0 8 0 0,4 5 0 0,0-9 0 15,9 4-13-15,-4 1-18 0,9 3 4 0,-1-4 1 16,5 0 13-16,0 1 0 0,4-1 0 0,4-4 0 16,1 5 0-16,4-9 0 0,4-7 0 0,1 3 0 15,4 1 28-15,4-8 9 0,0 0 2 0,5-5 0 16,3-3-11-16,1-7-3 0,5-5 0 0,-5-4 0 15,4-3-25-15,5-5 0 0,8 1 0 0,-4-16 0 0,-4 4 56 16,4-8 7-16,9 0 1 0,0-4 0 0,-5-3-52 0,5-5-12 16,-4 1 0-16,8-5 0 0,-9-3 0 15,1-1-18-15,-9 1 4 0,4 0 1 0,4 7 13 0,-8 4 0 16,-5 8-10-16,-8 4 10 0,-1 8 8 0,1 12 7 16,-5-1 1-16,-4 1 0 0,-9 7-16 0,0 12 0 15,0 0 0-15,0 0 0 0,-13 4-13 0,-1 8-6 16,1 3-1-16,0 5 0 0,0-1 20 0,0 9 0 15,-5-9 0-15,5 12 0 0,4 4 12 0,-4 8 7 16,0 4 1-16,4 8 0 0,0 3-20 0,1 1-14 16,-5-5 2-16,4 16 1 0,0-3 11 0,5 11 11 0,-5-8-3 15,0 12 0-15,0-4-8 0,1 0 0 0,3-12 0 0,5 4 0 32,-4-8-150-32,8-7-32 0</inkml:trace>
          <inkml:trace contextRef="#ctx0" brushRef="#br0" timeOffset="10511.0298">22330-523 1958 0,'-4'-4'43'0,"4"4"9"0,0 0 1 0,0 0 3 0,0 0-45 16,0 0-11-16,-13 0 0 0,4 0 0 0,-4 4 53 0,-5 0 9 15,-4 8 2-15,5-12 0 0,-1 11-52 0,-4 1-12 16,-8 4 0-16,3 3 0 0,1 1 57 0,-5-1 9 15,0 8 2-15,-4-7 0 0,9 3-42 0,4 4-8 16,0-3-2-16,5-1 0 0,-1 5-28 0,5-5-7 16,9 0-1-16,4 5 0 0,0-5 40 0,8 4 7 15,5-3 1-15,9-5 1 16,9 1-88-16,-5 3-17 0,1-3-4 0,8-9-620 16,4 1-123-16</inkml:trace>
          <inkml:trace contextRef="#ctx0" brushRef="#br0" timeOffset="-7.60096E8">22069-471 345 0,'0'0'31'16,"0"0"-31"-16,0 0 0 0,0 0 0 16,0 0 15-16,0 0-3 0,0 0-1 0,11-5 0 0</inkml:trace>
          <inkml:trace contextRef="#ctx0" brushRef="#br0" timeOffset="10737.3635">22572-449 1497 0,'0'0'66'0,"0"0"14"0,0 0-64 0,0 0-16 0,8-4 0 0,10-4 0 16,-1 8 106-16,5-11 18 0,5 7 3 0,-1 0 1 15,9 0-103-15,0 4-25 0,5-8 0 0,4 4 0 16,-5-4 0-16,1 5 0 0,-1 3 0 0,0-12 0 15,-3 4 48-15,-1 0 4 0,0-3 0 0,0-1 1 32,-4 4-85-32,-1-4-16 0,-3 5-4 0,3-5-1 15,-8 4-61-15,5-7-12 0,-14-1-2 0,4 4-1 0</inkml:trace>
          <inkml:trace contextRef="#ctx0" brushRef="#br0" timeOffset="10970.4634">23195-995 1497 0,'0'0'66'0,"0"0"14"0,0 0-64 0,8 4-16 16,1 0 0-16,0 4 0 0,-5 4 112 0,1-1 18 15,-1 5 4-15,-4 3 1 0,0 9-44 0,-4 3-9 16,-10 4-2-16,6 4 0 0,-5 4-31 0,-5 0-6 16,0 7-2-16,1-3 0 0,-1-8 19 0,-4 4 3 15,5 0 1-15,-5 4 0 0,4-4-52 0,-4-1-12 16,5 9 0-16,-9-4 0 15,4 0-48-15,0-4-13 0,4 3-3 0,1-3 0 16,-10 4-141-16,5-4-29 0,-13 31-6 0,22-27 0 0</inkml:trace>
          <inkml:trace contextRef="#ctx0" brushRef="#br0" timeOffset="11291.7471">23550-153 1580 0,'0'0'70'0,"0"0"14"0,9 0-67 0,4 0-17 0,0-7 0 0,5 3 0 16,-1 0 88-16,1 0 13 0,8 4 3 0,-4 0 1 15,0-12-84-15,4 0-21 0,0 5 0 0,1-1 0 16,-1-4 36-16,-4 4 2 0,0 1 1 0,0-9 0 16,0 0-11-16,0-3-3 0,-9-1 0 0,5 5 0 0,-5-5-25 0,0 5 0 15,0-5 0-15,-9 5 0 0,5-1 56 16,-9 4 7-16,5-3 1 0,-5 3 0 0,0 4-52 0,0 4-12 15,-5-3 0-15,-8 3 0 0,0 4 0 0,0 4 0 16,-9 3 0-16,-5 1 0 0,1 4 0 0,0 7 0 16,-5 1 0-16,0-1 0 0,1 5 0 0,-1-1 0 15,5 4 0-15,-1 5 0 16,10-1 0-16,-1 0 0 0,5-4 0 0,9 8 0 16,-5-3 0-16,4-1 0 0,1 4 0 0,4 0-714 15,4-4-146-15</inkml:trace>
        </inkml:traceGroup>
      </inkml:traceGroup>
      <inkml:traceGroup>
        <inkml:annotationXML>
          <emma:emma xmlns:emma="http://www.w3.org/2003/04/emma" version="1.0">
            <emma:interpretation id="{7B4042D6-8EFD-4D18-91A6-2A97BE14C57C}" emma:medium="tactile" emma:mode="ink">
              <msink:context xmlns:msink="http://schemas.microsoft.com/ink/2010/main" type="line" rotatedBoundingBox="2016,3080 28554,1971 28635,3910 2097,5019"/>
            </emma:interpretation>
          </emma:emma>
        </inkml:annotationXML>
        <inkml:traceGroup>
          <inkml:annotationXML>
            <emma:emma xmlns:emma="http://www.w3.org/2003/04/emma" version="1.0">
              <emma:interpretation id="{6ABFCF34-FC8F-49B3-AF07-5FF442246427}" emma:medium="tactile" emma:mode="ink">
                <msink:context xmlns:msink="http://schemas.microsoft.com/ink/2010/main" type="inkWord" rotatedBoundingBox="2016,3080 6539,2891 6620,4830 2097,5019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3955.5764">-835 2389 1638 0,'0'0'72'0,"0"0"16"0,0 0-71 0,0 0-17 0,0 0 0 0,0 0 0 16,0 0 64-16,9 8 10 0,0 0 2 0,-5 7 0 16,1 9-36-16,4-1-6 0,-1 1-2 0,5 3 0 15,-13 4-16-15,9 0-3 0,0 1-1 0,0 3 0 16,0 0-3-16,-5-8-1 0,0 0 0 0,5-3 0 15,-4-5 4-15,3 5 0 0,-8-5 0 0,0-3 0 16,9-9 16-16,-9-7 3 0,0 16 1 0,0-16 0 16,0 0-32-16,0 0 8 0,0 0-8 0,0 0 0 0,0 0 26 15,0 0 2-15,0-4 1 0,-9 0 0 0,5-4 14 16,4-3 2-16,4-9 1 0,5 5 0 0,-5-5-29 0,10-3-5 16,-1-5-2-16,4-3 0 0,10-8 0 15,-5 0 0-15,4-4 0 0,0 4 0 0,14-3-1 0,-5 3 0 16,-4 0 0-16,4 3 0 15,-5 5-67-15,5 4-14 0,1 4-2 0,-1-9-662 16,0 9-132-16</inkml:trace>
          <inkml:trace contextRef="#ctx0" brushRef="#br0" timeOffset="14413.619">354 2393 403 0,'-4'-8'36'0,"0"1"-36"0,4-5 0 0,0 0 0 16,-5 1 286-16,5 3 50 0,-4-4 11 0,-1 4 1 15,1-3-239-15,0 7-48 0,-1 4-9 0,-3-8-3 16,3 4-22-16,-8 4-5 0,0 4-1 0,0 4 0 15,-5-4-21-15,1 11 8 0,-5 1-8 0,-5 3 0 16,1 1 0-16,0 3 0 0,-5 0 0 0,5 5 0 16,-5 3 12-16,9 4-1 0,0-4-1 0,4 0 0 15,1 1 5-15,4-1 1 0,0-4 0 0,8-4 0 16,5-3-1-16,5-4 0 0,-5-5 0 0,8 1 0 0,6-8-5 16,-1 0-1-16,4-4 0 0,1-8 0 0,4 0 4 0,0-4 1 15,0-7 0-15,-5-1 0 0,5-7-14 0,4 0 0 16,-8-4 8-16,4 0-8 0,0-1 24 0,0-3 1 15,-5 0 1-15,5 0 0 0,0 4-11 0,-9 0-3 16,5 11 0-16,-5 1 0 0,0-1 6 0,-4 12 1 16,-5 5 0-16,-4 3 0 0,0 0 13 0,0 7 2 15,9 9 1-15,-9 0 0 0,-4-1-35 0,4 5 0 16,4 3 0-16,1 4 0 16,-5-7-19-16,0 3-10 0,0 4-3 0,4 1 0 15,5 3-102-15,-1-4-21 0,6 20-4 0,-1-16-1 0</inkml:trace>
          <inkml:trace contextRef="#ctx0" brushRef="#br0" timeOffset="13527.4684">-1554 2128 576 0,'0'0'25'0,"0"0"6"0,-9-4-31 0,9 4 0 0,0-8 0 0,9 1 0 15,-9-1 147-15,-9 0 23 0,9 0 5 0,0-4 1 16,0 5-64-16,-4-1-12 0,-5-4-2 0,5 1-1 15,4 3-26-15,-5 0-6 0,-4 0-1 0,-4 0 0 16,0 4-26-16,4-3-6 0,-8 3 0 0,-1 4-1 16,-4 0-19-16,5 8-3 0,-5-1-1 0,0 1 0 0,-4 4-8 0,-1 3 0 15,1 1 0-15,0 7-11 0,-5-3-4 16,-4 3-1-16,-5 1 0 0,5 3 0 0,4 0 16 16,-4 4-11-16,5-7 11 0,12 3-10 0,-4 0 10 15,9 5 0-15,9-1 0 0,-1-4-8 0,5-7 8 0,0 3 0 16,0-7 0-16,0-5 0 0,9 1 0 0,4 0 0 15,9-5 0-15,-4-3 0 0,4-8 10 0,4 4-2 16,5-7-8-16,-5-5 12 0,0 0-12 0,5-3 11 16,-5-5-11-16,5 1 10 0,-5-5-10 0,5-3 12 15,-5 4-12-15,1-1 12 0,-5 1-12 0,4-1 0 16,-4 1 0-16,-5 4 8 0,-3-1-8 0,-1 4 0 16,4 1 9-16,-8-1-9 0,-4 12 0 0,8-11 0 15,-5 7 0-15,1 4-12 0,0 0 24 0,-5 4 5 16,-4 0 1-16,5 0 0 0,8 0-18 0,-13 8 10 15,9 4-10-15,-5-1 8 0,0 5-8 0,1 0 0 0,-5 7 0 16,0 8 8-16,0 4-8 0,0 4 8 0,-5 4-8 16,-3 8 8-16,-1-1 10 0,-13 5 2 0,9 4 0 15,-5 7 0-15,-4-4 5 0,5-3 2 0,-5 3 0 16,0 4 0-16,0-3-15 0,0-1-2 0,-4-3-1 0,-1-5 0 16,1 1 4-16,-5-8 1 0,1-9 0 0,-1 1 0 15,0-11-2-15,9-1-1 0,-8-7 0 0,3-5 0 0,10-3 7 0,-5-4 2 16,4-8 0-16,-4 0 0 15,9-4 16-15,-4-4 4 0,12-4 1 0,1-7 0 16,4-5-21-16,9-3-5 0,-1-4-1 0,10-4 0 16,8 0-3-16,5-12-1 0,0-4 0 0,8-3 0 15,5 3-10-15,-13 0 0 0,13-3 0 0,-5 3 0 0,5 4-16 0,0 0 5 16,0-3 1-16,0 7 0 16,-1 8-71-16,1 4-15 0,5 3-2 0,3 5-939 15</inkml:trace>
          <inkml:trace contextRef="#ctx0" brushRef="#br0" timeOffset="14902.6908">969 2163 1440 0,'0'0'128'0,"0"0"-103"0,0 0-25 0,0 0 0 15,0 0 134-15,4 12 22 0,-4 3 4 0,-4 1 0 16,4 0-105-16,-5 7-22 0,5 0-4 0,0 9-1 16,-9-1 14-16,5 0 2 0,4 0 1 0,-4 12 0 15,4 0-8-15,0 4-1 0,-5 0-1 0,1-1 0 0,0 1-10 0,-1 0-1 16,1 0-1-16,4-1 0 0,-5-7-2 0,1-3 0 16,0-1 0-16,-1-4 0 0,1 0 1 0,-1-4 0 15,1-3 0-15,0-1 0 0,-1-7-8 16,1-1-2-16,-1-3 0 0,1-4 0 0,4 0-3 0,0-8-1 15,0 0 0-15,0 0 0 0,-9 0 3 0,9 0 0 16,-4-12 0-16,-5-4 0 0,5-3-2 0,-1-1 0 16,-3-3 0-16,8-1 0 0,0-3-9 0,0-4 8 15,4 0-8-15,0-4 8 0,5-4-8 0,4-4 0 16,5-4 0-16,-1-4 8 0,5-3-8 0,5-5-9 16,12-3 9-16,1 0-13 15,-1-1-15-15,1 9-2 0,-5 3-1 0,9 4 0 16,4 4-1-16,-4 12 0 0,-14 0 0 0,1 7 0 0,4 13 16 0,-4-1 2 15,-9 8 1-15,-5 4 0 0,5 0 13 0,0 12 0 16,-4 3 0-16,-9 9 0 0,-5-1 0 0,-4 5-9 16,4-1 9-16,-8 8 0 0,-9 0 0 0,-5 4 0 0,5 0 0 15,-4 0 0-15,-10 0 0 0,1 4 11 0,-9 0-11 0,0 0 12 16,13-4-12-16,-18 0-17 0,-12-4 4 0,3 0-730 16,1-4-145-16</inkml:trace>
          <inkml:trace contextRef="#ctx0" brushRef="#br0" timeOffset="15360.9564">1986 1360 1440 0,'9'-23'128'0,"0"11"-103"16,4 0-25-16,-4 8 0 0,-9 4 84 0,9-7 12 16,4 7 3-16,0 7 0 0,-4-3-9 0,-5 12-2 15,5 7 0-15,-5 8 0 0,-4 5-28 0,0 3-7 16,-4 7-1-16,0 5 0 0,4 11-16 0,-14 5-3 16,-3-1-1-16,-1 12 0 0,14-4 7 0,-9 4 1 15,-5-4 0-15,-4 0 0 0,5-4-29 0,4-3-11 16,4-5 8-16,-4 4-8 0,-5-15 11 0,9-4-3 15,9-4-8-15,0-4 12 0,-8-8 0 0,-1-4-1 16,9-8 0-16,4-3 0 0,5-4-3 0,-5-4-8 16,-4-8 12-16,0 0-4 0,13-8 5 0,-4-4 1 15,-9-4 0-15,5-7 0 0,3 0-14 0,10-5 8 0,-5-3-8 16,0-4 0-16,5 0 0 0,-1-4 0 0,14 0 0 0,-5 4 0 16,-4-4 0-16,0 4 0 0,9 12 0 0,-9 3 0 15,-5 4-11-15,1 5-1 0,0 3-1 0,-5 8 0 16,4 8 13-16,-4 3 0 0,-8 1 0 0,-1 8 0 15,1 7 0-15,-1-4 0 0,5 5 0 0,0 3 0 16,-5 8 0-16,0 0 0 0,9 0 0 0,-4 0 0 16,4 0-57-16,1-4-12 15,-10 4-3-15,9 0-1044 0</inkml:trace>
        </inkml:traceGroup>
        <inkml:traceGroup>
          <inkml:annotationXML>
            <emma:emma xmlns:emma="http://www.w3.org/2003/04/emma" version="1.0">
              <emma:interpretation id="{01263596-E3BC-4A73-88B6-14E1878D9778}" emma:medium="tactile" emma:mode="ink">
                <msink:context xmlns:msink="http://schemas.microsoft.com/ink/2010/main" type="inkWord" rotatedBoundingBox="9081,3183 11769,3070 11823,4354 9135,446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7013.178">6773 2144 1670 0,'-13'-12'74'0,"13"12"15"0,-5-4-71 0,5 4-18 0,0 0 0 0,0 0 0 16,0 0 82-16,0 0 13 0,0 0 2 0,0 0 1 15,0 0-52-15,0 0-10 0,14 0-3 0,3 4 0 0,1-4 6 16,-1 4 1-16,5-4 0 0,4 0 0 15,5 0-23-15,4 0-4 0,0-4-1 0,5 4 0 0,8-8-1 16,0 8-1-16,-4-4 0 0,0-4 0 0,4 1-10 0,-4 3 0 16,5 0 0-16,-6 4 0 0,-7-4 0 15,-1 4 0-15,-5 0-12 0,-3 0 12 0,-5 0-27 0,-5 0 3 16,-4 0 0-16,-4 0-656 16,-9 0-132-16</inkml:trace>
          <inkml:trace contextRef="#ctx0" brushRef="#br0" timeOffset="17212.5814">7058 2413 1890 0,'-22'0'41'0,"13"0"9"0,1-4 2 0,8 4 1 0,0 0-42 0,0 0-11 0,0 0 0 0,0 0 0 16,0 0 56-16,0 0 10 0,0 0 2 0,8 4 0 15,6-4-33-15,8 0-7 0,4-4 0 0,0 4-1 16,9-4-19-16,0 4-8 0,0 0 0 0,5-4 8 31,4 0-40-31,0 0-8 0,0 4-1 0,4-4-914 0</inkml:trace>
          <inkml:trace contextRef="#ctx0" brushRef="#br0" timeOffset="16677.8841">5768 1777 1263 0,'-4'-19'56'0,"4"7"12"0,-4-4-55 15,-1 9-13-15,-4-13 0 0,5 8 0 0,-5-7 80 0,0 3 12 16,1 1 4-16,-6 3 0 0,1 4-36 0,5-3-6 16,-6 3-2-16,1 4 0 0,0-4-32 0,-4 0-6 15,3 4-2-15,-3-7 0 0,-1 7 9 0,1 0 2 16,-1 0 0-16,1 4 0 0,-1 0 5 0,-4 4 0 16,0-4 1-16,0 8 0 0,0-4-29 0,-8 3 0 15,3 1 0-15,-3 4 0 0,-1-8 12 0,-4 7-3 16,4-3-1-16,0 8 0 0,5-4-8 0,-5 11 0 15,1 0 0-15,3 5 0 0,1 3 12 0,4 0 3 16,-4 8 1-16,8 8 0 0,-8 0-4 0,13-8 0 16,-5 3 0-16,5-3 0 0,4 4-4 0,0 4-8 15,-4 0 11-15,9 0-11 0,-1 3 23 0,5 9-3 16,0-5 0-16,5 5 0 0,4-5-20 0,-1-7-13 16,6 0 1-16,3-8 1 0,1 0 26 0,4 0 5 0,4-8 0 15,0-4 1-15,9-3-13 0,0-5-8 0,5-3 10 16,-1-8-10-16,1 0 16 0,-1-5-4 0,1 1 0 15,8-8 0-15,-4 1-4 0,-5-5 0 0,-3 0-8 16,-1-8 12-16,0 5-4 0,-9-5 0 0,0-3-8 16,1-1 12-16,-5-3 8 0,0-1 0 0,-5 1 1 0,-4-4 0 15,-4 3-2-15,0-3-1 0,-5 4 0 0,1 3 0 16,-10 1-8-16,5 3-2 0,-4-4 0 0,-1 1 0 16,-3 3-8-16,-1 5 10 0,-4-1-10 0,0 0 10 15,4 1-10-15,-4 3 0 0,0 0 9 0,-1 0-9 16,6 0 0-16,-1 4 0 0,-4 1 0 0,-1 3 0 0,6-4 0 15,-1 4 0-15,-4 0 0 0,4 0 0 0,0 0 0 0,9 0 0 16,-9 4 0-16,9-4 0 0,0 0 0 0,0 0 0 16,0 0 0-16,0 0 0 0,0 0 0 0,0 0 0 15,9 3 0-15,4 1 0 0,1 0 0 0,3 0 0 16,1-4 0-16,4 4 0 0,4-4 0 0,0-4 8 16,9 0-8-16,0 0 0 0,5 4 0 0,-1 0 0 15,5 0 0-15,5-4-12 16,-1 4-142-16,0-3-29 0</inkml:trace>
        </inkml:traceGroup>
        <inkml:traceGroup>
          <inkml:annotationXML>
            <emma:emma xmlns:emma="http://www.w3.org/2003/04/emma" version="1.0">
              <emma:interpretation id="{A33286F2-DA96-4A83-A45D-1DFB699D5FA3}" emma:medium="tactile" emma:mode="ink">
                <msink:context xmlns:msink="http://schemas.microsoft.com/ink/2010/main" type="inkWord" rotatedBoundingBox="12610,2912 18370,2672 18436,4237 12675,447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8092.964">9427 1524 1497 0,'5'-16'66'0,"-5"16"14"0,0 0-64 0,0 0-16 15,8 4 0-15,-8-4 0 0,9 4 88 0,4 8 13 16,1-1 3-16,-6 9 1 0,1-1-65 0,4 9-14 16,0 3-2-16,1 4-1 0,-1 4 33 0,-5 8 6 15,6-1 2-15,3 5 0 0,-4 4-18 0,1-5-3 16,3 1-1-16,-4 0 0 0,5-4 9 0,-5-1 1 16,0 1 1-16,-4 0 0 0,0 4-1 0,-1-12 0 15,1 3 0-15,0-3 0 0,0-3-32 0,-5-5-6 0,1 0-2 16,-1-4 0-16,0-7-4 0,1-1-8 0,-1-3 11 15,5-4-11-15,-9-1 16 0,0-11-3 0,13 4-1 0,-4 0 0 16,0-8-12-16,-1 0 0 0,1-4 0 0,4 1 0 16,0-1 18-16,5-8 4 0,-5 1 1 0,0-9 0 15,0 5-2-15,5-9 0 0,-5-3 0 0,5-4 0 16,-5-4-2-16,-4-4-1 0,13-3 0 0,0-5 0 16,-1-4-7-16,6 1-2 0,4-5 0 0,4-7 0 15,-5 7 0-15,5 1 0 0,5-1 0 0,-5 5 0 16,4 7-21-16,-3 4-5 0,-6 4-1 0,1 8 0 15,-5 4-22-15,-4 7-5 0,-4 9-1 16,-1 3 0-16,-8 4-66 0,-9 4-12 0,0 0-4 0,-4 19-1024 16</inkml:trace>
          <inkml:trace contextRef="#ctx0" brushRef="#br0" timeOffset="17612.923">8804 1481 856 0,'18'-23'38'0,"-9"19"8"0,-1-16-37 0,1 8-9 16,0-3 0-16,0-1 0 0,-5 5 42 0,5 3 6 16,-5 0 2-16,-4 8 0 0,0-12 62 0,0 12 13 15,0 0 3-15,0 0 0 0,-9 4 0 0,-4 4 0 16,-9 4 0-16,0 7 0 0,-4 8-103 0,-9 5-25 16,-4 10 0-16,-1 5 0 0,5 0 80 0,4 8 10 15,-4 3 2-15,0 8 1 0,4 1-31 0,1-5-6 16,8 0-2-16,4 1 0 0,9-1-27 0,1-7-6 0,3-1-1 15,10 1 0-15,3-4-20 0,1-5 0 0,9-7 0 0,-1 0 0 16,5-4-10-16,4 1 0 0,5-9 0 0,-9-4 0 31,-4-7-152-31,4-1-30 0,4-3-7 0,5-4-1 0</inkml:trace>
          <inkml:trace contextRef="#ctx0" brushRef="#br0" timeOffset="18840.4452">11108 2167 691 0,'26'-12'61'0,"-13"5"-49"0,-4-1-12 0,4 0 0 16,5 0 202-16,-1 4 38 0,1 0 7 0,-5 0 1 16,0 4-94-16,0 8-19 0,-4-4-4 0,-5 12-1 15,-4 3-51-15,0 9-11 0,-4-1-1 0,-5 8-1 16,-8-4-6-16,3 4-2 0,-8 4 0 0,-4 4 0 16,0-4-24-16,4 0-5 0,0 4-1 0,0-4 0 15,-4-8-6-15,4 0-2 0,0-3 0 0,0-5 0 16,4 0-6-16,1-3-2 0,-1-5 0 0,1 1 0 15,4 0-144 1,-5-5-28-16,5-7-7 0</inkml:trace>
          <inkml:trace contextRef="#ctx0" brushRef="#br0" timeOffset="20008.8692">11902 2479 1267 0,'-18'8'56'0,"9"-8"12"0,1-4-55 0,-1 4-13 0,9 0 0 0,-9 4 0 15,0 4 76-15,9-8 12 0,0 0 2 0,0 0 1 16,0 0-12-16,5 7-3 0,-5-7 0 0,13 4 0 15,9 0-3-15,0-8-1 0,4 0 0 0,5 0 0 16,13 1-44-16,-5-1-8 0,9-4-3 0,1-4 0 16,-1 4-17-16,-4 1 0 0,8-1 0 0,1 0 0 15,-5-8 19-15,1 5 0 0,3 3 0 0,1-4-679 16,-5 0-136-16</inkml:trace>
          <inkml:trace contextRef="#ctx0" brushRef="#br0" timeOffset="19161.1541">12099 1567 1897 0,'5'-20'84'0,"-1"8"17"0,5 5-81 0,-5 3-20 16,5-4 0-16,-9 8 0 0,0 0 56 0,0 0 6 15,0 0 2-15,9 8 0 0,-5 3-23 0,-4 9-4 16,-4 3-1-16,-1 9 0 0,-8 3-4 0,-4 4 0 15,-5 7-1-15,0 5 0 0,0 0 17 0,0-1 4 0,4 5 1 0,5 0 0 16,-5-5-7-16,5-3-2 16,5-4 0-16,-6 0 0 0,10-4-35 0,0-4-9 0,-1 0 0 0,1-4 0 15,4-3 0-15,-5-1 0 0,5-4 0 16,-4-3 0 0,4-1-20-16,0-7-7 0,0-4-1 0,0 3-760 0,-4-3-153 0</inkml:trace>
          <inkml:trace contextRef="#ctx0" brushRef="#br0" timeOffset="19769.3124">12020 2136 1036 0,'0'0'92'16,"0"0"-73"-16,0 0-19 0,0 0 0 0,0 0 69 0,0 0 11 16,9-4 1-16,0-4 1 0,4 8 30 0,9-8 7 15,-5 1 1-15,10-1 0 0,-1-4-22 0,5 4-4 16,-1-3-1-16,6-1 0 0,-1 0-24 0,4-3-5 15,5-1 0-15,0 0-1 0,8 5-31 0,-3-1-5 16,-1 4-2-16,-4-3 0 0,4 3-25 0,-8 0 0 16,3-4 0-16,-3 8 0 15,-5 4-52-15,0-4-7 0,-8 4-1 0,-6 0 0 16,1 4-25-16,-8 0-6 0,-1 0-1 0,-13-4-788 0</inkml:trace>
          <inkml:trace contextRef="#ctx0" brushRef="#br0" timeOffset="19545.7741">12038 1555 1335 0,'-13'0'59'0,"13"0"13"0,0 0-58 0,0 0-14 15,0 0 0-15,0 0 0 0,13-4 88 0,0 0 16 16,0 0 2-16,9 0 1 0,0 0-11 0,4 1-3 16,1-5 0-16,3 4 0 0,1 0-29 0,8 0-7 15,1 0-1-15,13-8 0 0,4 5-35 0,0-5-7 16,0-4-2-16,4 9 0 0,1-9 6 0,-1 0 1 15,0 5 0-15,-4-5 0 0,-8 4-6 0,-5 1-1 16,-5 3 0-16,-4 0 0 0,-4 4-12 0,-5-4 0 0,-4 8 8 16,-9-3-8-1,-4 6-48-15,-5 1-13 0,-4-4-3 0,-4 12-614 0,0 0-123 0</inkml:trace>
          <inkml:trace contextRef="#ctx0" brushRef="#br0" timeOffset="20998.1508">13797 1177 288 0,'0'0'25'0,"-4"-4"-25"0,4 4 0 0,-9-8 0 16,4 0 173-16,1 4 30 0,-5-3 5 0,5-1 2 15,-5 4-60-15,0-4-12 0,5 4-2 0,0-4-1 16,-1 1-34-16,5 7-6 0,0 0-2 0,0 0 0 15,-4-4-53-15,4 4-12 0,0 0-1 0,0 0-1 16,9-8 30-16,-9 8 7 0,0 0 1 0,8 0 0 16,1-4-29-16,0 0-6 0,-5 4-1 0,-4 0 0 15,0 0 0-15,13 0-1 0,1 0 0 0,-6 0 0 16,-8 0-15-16,0 0-2 0,14 0-1 0,-1 4 0 16,0 0 44-16,-4 4 9 0,-1-4 2 0,6 3 0 15,-1 1-72-15,0 0-15 0,0 8-2 16,-4-9-1-16,4 5 26 0,0-4-10 0,0 0 10 0,0 3 0 15,-8 5 0-15,4 0 0 0,4 3 0 0,0 4 0 0,0 1 0 16,0-1 0-16,5-3 0 0,-1 11 0 0,-3-4 21 16,-1 1 5-16,0-1 1 0,0 4 0 0,-4 0-27 0,4 0 0 15,-9 8 0-15,5-7 0 16,-4 7 49-16,-5 3 5 0,0 9 1 0,-5 4 0 0,1-5-23 0,-1 5-5 16,-8 3-1-16,4-3 0 0,-8-4-5 0,4-1-1 15,-5-3 0-15,5 0 0 0,-5 0-5 0,1-4-2 16,-1 0 0-16,-8-5 0 0,0-10-1 0,-1-1 0 15,1-4 0-15,0 1 0 0,-1-9 6 0,1 1 1 16,0 0 0-16,-1-5 0 0,10 1-35 0,-5 0-6 16,0-8-2-16,4 3 0 15,-3-3-128-15,7 0-27 0,-3 0-5 0,-1-4-1002 0</inkml:trace>
        </inkml:traceGroup>
        <inkml:traceGroup>
          <inkml:annotationXML>
            <emma:emma xmlns:emma="http://www.w3.org/2003/04/emma" version="1.0">
              <emma:interpretation id="{C251F864-F573-4DDD-A633-350717C9E0C2}" emma:medium="tactile" emma:mode="ink">
                <msink:context xmlns:msink="http://schemas.microsoft.com/ink/2010/main" type="inkWord" rotatedBoundingBox="19760,3601 20069,3588 20093,4172 19785,4185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0823.8448">15837 1988 1238 0,'0'0'55'0,"0"0"11"15,0 0-53-15,0 0-13 0,4 11 0 0,-4 1 0 0,0 4 55 0,-4 3 8 16,-5 8 1-16,1 9 1 0,-1-1-5 0,-4 0-2 16,-9 4 0-16,0 0 0 0,4-4-14 15,-4 4-4-15,0 0 0 0,-4 0 0 0,4 0-32 0,0 0-8 16,0-4 0-16,5-4-539 15,-10 0-109-15</inkml:trace>
        </inkml:traceGroup>
        <inkml:traceGroup>
          <inkml:annotationXML>
            <emma:emma xmlns:emma="http://www.w3.org/2003/04/emma" version="1.0">
              <emma:interpretation id="{568D4FF3-F2C5-4C02-81EF-99EA235CB26A}" emma:medium="tactile" emma:mode="ink">
                <msink:context xmlns:msink="http://schemas.microsoft.com/ink/2010/main" type="inkWord" rotatedBoundingBox="21364,2585 24745,2444 24794,3605 21413,3746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2604.1079">18698 951 1645 0,'4'-16'72'0,"0"8"16"0,1 0-70 0,-5 8-18 0,0 0 0 0,0 0 0 15,0 0 58-15,0 0 8 0,0 16 2 0,0 4 0 16,0-1-40-16,0 8-7 0,0-3-1 0,-5 7-1 16,1 0 44-16,-5 4 9 0,0 8 1 0,1-4 1 15,-1 8-18-15,-4 0-4 0,4-1-1 0,0 5 0 16,5-4 13-16,-5 0 2 0,5-1 1 0,-1-3 0 15,-4-4-54-15,5 0-13 0,-5 0 0 0,1-4 0 16,-1 0 12-16,-4 1-1 0,4-5 0 0,-4 4 0 16,-1-12-3-16,1 1 0 0,0-1 0 0,0 0 0 15,0-7-21-15,0-4-5 0,4-1-1 0,-4 1 0 16,8-12 19-16,-3 4 0 0,3-4 0 0,5 0 0 16,-9 0 14-16,9-4 6 0,-4 4 2 0,0-15 0 0,4 3-35 15,4 0-7-15,0 0-2 0,1-3 0 16,4-1 22-16,4 5 0 0,-4-5 0 0,4 0 0 15,0 5-11-15,4-9 3 0,5 5 0 0,-4-1 0 0,4 0 8 0,4-3 0 16,0-1-9-16,1-3 9 0,-1 7-8 0,-4-3 8 16,-4 3-10-16,-1 1 10 0,1 3 0 0,-5 4 20 15,-4 0-4-15,4 5 0 0,0-1-16 0,0 8 0 16,-13-4 0-16,9 7 0 16,0 1-20-16,-1 8-8 0,1-1-2 0,0 5 0 0,0 3 48 0,0 1 10 15,-1-1 1-15,5 0 1 16,1 5-75-16,3-9-15 0,1 1-4 0,-1-1 0 0,5 1 52 0,0-9 12 15,0 1 0-15,4-4 0 0,1-4 0 0,-1-4 0 16,5-4 0-16,-1 0 0 0,6-8 0 0,-1 1 0 16,-5-1 0-16,1-4 0 0,-9 1 22 0,4-1 7 15,1-3 2-15,-1-1 0 0,0 1-31 0,-4-5 0 16,5-3 0-16,-1 0 0 16,-4 3-19-16,0 1-9 0,-5-1-3 0,1 1 0 0,-1 4 43 0,1-5 9 15,-9 5 2-15,4-5 0 0,0 9-23 0,-9-5 0 0,1 5 0 16,-1 3 0-16,-4-4-14 0,0 5-7 0,0 3-2 0,-4 0 0 15,-5 4 31-15,0 4 7 0,5 0 1 0,-9 0 0 16,0 4-26-16,-1 0-5 0,6 8-1 0,-10 3 0 16,1 5 24-16,-5-1 5 0,0 1 1 0,4 3 0 15,1 4-14-15,-1-7 0 0,5 3 0 0,0-3 0 16,8-1 0-16,-3 1 0 0,8-1 0 0,-5 5 0 16,5-9-11-16,0 1-1 0,0-5-1 0,9 5 0 15,4-4 21-15,0-1 5 0,9-3 1 0,0 4 0 0,0-8-14 16,4 0 11-16,1-4-11 0,3 0 10 0,6-4-10 0,-10 0 0 15,0-4 9-15,5-4-9 0,-5 5 38 0,1-9 3 16,8 0 1-16,0-3 0 16,0 3-85-16,0 9-17 0,-4-9-3 0,-9 8-1 0,-9 0 52 0,0 1 12 15,-4 3 0-15,-9 4 0 0,0 0 22 0,8 8 7 16,-3-1 2-16,-1 5 0 0,5 4-31 0,-5 3 8 16,5-3-8-16,-4 3 0 0,8-7 0 0,-5 0 0 15,1-5 0-15,4 1 0 0,1 0 0 0,3 0 0 16,-4-4 0-16,5-4 0 0,4-4 0 0,0-4 8 15,4 0-8-15,-4-4 0 0,4-3 14 0,5-1-3 16,-5-7-1-16,5 3 0 0,-5-7 0 0,5 0 0 16,0-4 0-16,-5-1 0 0,-4 5-10 0,0-4 8 15,0 0-8-15,-5 0 8 0,-8 3-8 0,-9 5 8 16,0 0-8-16,0 3 8 0,-9 4-8 0,5 9 10 0,-5-1-10 16,-4 12 10-16,-4 0-10 0,-1 7 0 0,-8 9 9 15,4 7-9-15,-5-3 0 0,1 3 0 0,4 4-12 0,5 8 4 16,-1-4 8-16,9 0 9 0,1 0-1 0,8 0-8 15,0 0 0-15,8 0 0 0,1-3 0 0,9-1 0 16,8-4 0-16,9 0-9 0,0-3 9 0,13-5-792 16,5-3-152-16</inkml:trace>
          <inkml:trace contextRef="#ctx0" brushRef="#br0" timeOffset="31553.5257">17276 1610 806 0,'0'-24'72'0,"-4"16"-58"0,4 1-14 0,-5 3 0 0,5 4 144 0,0 0 27 16,-4 11 5-16,0 9 0 0,-5-5-105 0,0 13-22 15,0 7-4-15,-4 4-1 0,4 4-5 0,1-4-2 16,3 7 0-16,-4 1 0 0,5 0-21 0,0-8-5 16,4 0-1-16,0-8 0 0,4 0 4 0,0-7 1 15,1-9 0-15,4 1 0 0,4-8 7 0,0-4 2 16,4-8 0-16,5-4 0 0,-4 0 28 0,4-7 7 15,4-5 1-15,0-3 0 0,-4-1-20 0,5-7-4 16,-10 0-1-16,5-4 0 0,0 0-18 0,-4 0-3 16,-1-4-1-16,1 0 0 0,-5 7-13 0,4 1 0 15,-3 0 0-15,3 8 0 0,-8 7 0 0,4 4 0 0,-4 1 0 16,0 3 0-16,-9 8 0 0,0 0 0 0,8 12 0 0,-3 3 0 16,-1 5 0-16,1 7 0 0,-5 4 0 0,0 4-10 15,4 0 10-15,-4 0 0 0,4-3 0 16,1 3 0-16,-1 0 0 0,1-4 0 0,-1-8 8 0,5-3-8 15,0-4 0-15,-1-5 0 0,1-7 0 0,0 0 0 16,4 0 46-16,0-8 5 0,0 0 1 0,5-4 0 16,-5-7-23-16,5-1-4 0,4-3-1 0,-5-5 0 15,5 1 13-15,-4-1 3 0,-1 1 0 0,1-4 0 0,-1 3-26 16,1 1-5-16,-5-4-1 0,0-1 0 16,5-3-8-16,4 4-11 0,-1 0 3 0,-3 3 0 15,0 1-157-15,4 3-31 0,-5 1-7 16,1-1-801-16</inkml:trace>
        </inkml:traceGroup>
        <inkml:traceGroup>
          <inkml:annotationXML>
            <emma:emma xmlns:emma="http://www.w3.org/2003/04/emma" version="1.0">
              <emma:interpretation id="{C703C709-010D-4918-819D-5BF70DCB8C29}" emma:medium="tactile" emma:mode="ink">
                <msink:context xmlns:msink="http://schemas.microsoft.com/ink/2010/main" type="inkWord" rotatedBoundingBox="26672,2652 28579,2573 28614,3410 26707,3490"/>
              </emma:interpretation>
              <emma:one-of disjunction-type="recognition" id="oneOf10">
                <emma:interpretation id="interp14" emma:lang="" emma:confidence="1">
                  <emma:literal>e</emma:literal>
                </emma:interpretation>
                <emma:interpretation id="interp15" emma:lang="" emma:confidence="0">
                  <emma:literal>l</emma:literal>
                </emma:interpretation>
                <emma:interpretation id="interp16" emma:lang="" emma:confidence="0">
                  <emma:literal>.</emma:literal>
                </emma:interpretation>
                <emma:interpretation id="interp17" emma:lang="" emma:confidence="0">
                  <emma:literal>&amp;</emma:literal>
                </emma:interpretation>
                <emma:interpretation id="interp18" emma:lang="" emma:confidence="0">
                  <emma:literal>2</emma:literal>
                </emma:interpretation>
              </emma:one-of>
            </emma:emma>
          </inkml:annotationXML>
          <inkml:trace contextRef="#ctx0" brushRef="#br0" timeOffset="35077.3383">23760 1613 345 0,'0'0'31'0,"0"-7"-31"16,9 3 0-16,-9 4 0 0,5-4 108 0,3-4 16 15,-3 4 4-15,4-4 0 0,-1 8-10 0,1-7-2 16,0 3 0-16,0-4 0 0,-1 4-83 0,6 0-17 16,-1-4-3-16,0 0-1 0,4 1 25 0,5 3 5 15,0-4 1-15,5-4 0 0,-1 1 1 0,-4-1 0 16,-9-4 0-16,9 5 0 0,-4-9 8 0,8 5 1 0,0-1 1 15,1-4 0-15,-5-3-12 0,-1 4-2 0,1-5-1 0,0 5 0 16,0-1-16-16,-9-3-3 0,5-1-1 16,0 5 0-16,-10-5-19 0,5 5 0 0,-4 0-13 15,-4-1 5-15,-1 1 27 0,0-5 5 0,-4 5 2 0,5-1 0 16,-5 5-8-16,-5 3-2 0,5-4 0 0,-4 12 0 16,0-11-16-16,-1 7 8 0,5 8-8 0,-9 0 0 15,1-4 22-15,-1 4-2 0,-4 4-1 0,4 0 0 16,-4 4-19-16,-5 3-16 0,-4 1 4 0,5 0 0 15,-5 3 12-15,4 5 0 0,-12-1 0 0,12 1 0 16,5 3 12-16,-5 1-4 0,1-5 0 0,-5 8-8 16,0 5 39-16,0-1 1 0,0 4 0 0,4-8 0 15,1 0-12-15,-1 5-1 0,1-1-1 0,4 4 0 0,-1-8 11 16,6-3 3-16,-1-1 0 0,5-4 0 0,4 5-13 0,4-1-3 16,5-3 0-16,4-1 0 0,9 1-24 0,0-1 0 15,4-3 0-15,9-1 0 16,0 5-8-16,5-4-8 0,-5-1 0 0,4 1-1 15,-4-1-75-15,14 1-16 0,-5-4-2 0,4-1-930 16</inkml:trace>
          <inkml:trace contextRef="#ctx0" brushRef="#br0" timeOffset="33844.5593">22545 1426 1267 0,'-13'-11'56'0,"13"11"12"0,9-12-55 16,-5 4-13-16,-4 8 0 0,0 0 0 0,0 0 105 0,0 0 19 16,0 0 3-16,0 0 1 0,-9 16-103 0,1 7-25 15,3-11 0-15,-3 7 0 0,-1 5 0 0,4 3 0 16,-3 0 0-16,3 8 0 0,1-7 40 0,-5 3 2 16,9 0 1-16,-4 0 0 0,8-7-18 0,-4-9-3 15,0 9-1-15,4-5 0 0,1 1-21 0,-1-9 0 16,1 1 0-16,-5-12 0 0,0 0 56 0,4 4 6 15,5 0 2-15,0-4 0 0,-5-4-39 0,5 0-7 16,-1-8-2-16,6 1 0 0,-1-1 1 0,0 0 0 16,0-7 0-16,5 7 0 0,8-7-7 0,-4-1-2 15,0-3 0-15,-5-1 0 0,10-3 12 0,-1-4 3 16,0-4 0-16,5-4 0 0,0 4-36 0,-1 3-7 16,-3 5-2-16,-1 8 0 0,-8 3 35 0,-1 8 7 15,-8 0 2-15,4 8 0 16,-4 4-38-16,0 8-8 0,-9 4-2 0,0 3 0 0,-5 5 42 0,1-1 8 0,0 4 1 15,-5 0 1-15,0 1-26 0,0-1 0 0,0 0 0 0,1 1 0 16,3-5 0-16,-3 0 0 0,3-3 0 0,5-4 0 16,5-1 18-16,-5 1-2 0,0-16 0 0,4 4 0 15,5-1 26-15,-1 1 5 0,6-4 1 0,-1-4 0 16,0 1-36-16,4-1-12 0,1-8 0 0,0-4 9 16,4 1-9-16,-5-1 0 0,5-3 0 0,-4-1 0 15,3 1 20-15,1-5 12 0,-4 5 3 0,4-8 0 16,-5 3-26-16,5 1-9 0,0-1 0 0,0 1 9 0,5 0-9 15,-5-5-17-15,-1 1 4 0,6 0 1 16,4 3-114-16,-5 5-22 0,-9-1-5 0,1 5-912 16</inkml:trace>
          <inkml:trace contextRef="#ctx0" brushRef="#br0" timeOffset="34249.2122">24160 1399 1728 0,'0'0'38'0,"0"-12"8"0,0 5 2 0,0-5 0 0,0 4-39 0,0-4-9 0,4 1 0 0,-4-1 0 15,0 0 29-15,0 1 4 0,-9 3 1 0,9 4 0 16,0 4-3-16,-4-12-1 0,-5 4 0 0,0 1 0 16,5 3-22-16,-5 4-8 0,0-4 0 0,-4 0 9 15,5 0 20-15,8 4 4 0,0 0 1 0,0 0 0 16,0 0-6-16,-9 0 0 0,-4 0-1 0,4 0 0 16,-9 0-12-16,5 4-3 0,4 0 0 0,1 0 0 15,-1-4-12-15,0 4 0 0,0-1 0 0,5-3 0 16,4 0 0-16,0 0-15 0,0 0 2 0,0 0 0 15,0 0 22-15,0 0 5 0,0 0 1 0,0 0 0 16,0 0-24-16,0 0-5 0,0 0-1 0,0 0 0 16,0 0 15-16,0 0 0 0,0 0 0 0,0 0 0 0,9 8 0 0,-1 0 0 15,-8-8 0-15,9 16-976 16</inkml:trace>
        </inkml:traceGroup>
      </inkml:traceGroup>
    </inkml:traceGroup>
    <inkml:traceGroup>
      <inkml:annotationXML>
        <emma:emma xmlns:emma="http://www.w3.org/2003/04/emma" version="1.0">
          <emma:interpretation id="{3D50FB26-DFFA-4D19-8826-1AF558B9E0C2}" emma:medium="tactile" emma:mode="ink">
            <msink:context xmlns:msink="http://schemas.microsoft.com/ink/2010/main" type="paragraph" rotatedBoundingBox="2337,5171 31107,3759 31185,5359 2415,6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089922-8BED-47FD-9583-F9B64B44AD92}" emma:medium="tactile" emma:mode="ink">
              <msink:context xmlns:msink="http://schemas.microsoft.com/ink/2010/main" type="line" rotatedBoundingBox="2337,5171 31107,3759 31185,5359 2415,6770"/>
            </emma:interpretation>
          </emma:emma>
        </inkml:annotationXML>
        <inkml:traceGroup>
          <inkml:annotationXML>
            <emma:emma xmlns:emma="http://www.w3.org/2003/04/emma" version="1.0">
              <emma:interpretation id="{33FEBF51-5283-432D-8E5B-4989B87B2001}" emma:medium="tactile" emma:mode="ink">
                <msink:context xmlns:msink="http://schemas.microsoft.com/ink/2010/main" type="inkWord" rotatedBoundingBox="2346,5361 5689,5197 5743,6288 2399,6452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7451.1012">-554 4421 990 0,'9'-20'44'0,"-9"12"8"0,4-3-41 0,-4-1-11 0,5 0 0 0,-5 4 0 15,4-7 69-15,-4 3 12 0,-4 0 3 0,4 1 0 16,0 11-7-16,-9-4-1 0,5-8 0 0,-1 4 0 16,-8 0-26-16,4 5-6 0,1-1 0 0,-1 0-1 15,-4 0-8-15,4 4-2 0,-4-4 0 0,4 4 0 16,0 0-18-16,-4-4-4 0,0 4-1 0,4 4 0 15,-4 0-10-15,4 4 0 0,-8-1 0 0,3 5 8 16,6 4-8-16,-10-1 0 0,0 5 0 0,-3-1 0 16,7 1 0-16,1 3 0 0,-4 5 0 0,8 7 0 15,-13-4 8-15,9 4 0 0,8 0 0 0,-3 0 0 16,8-8-8-16,0-3 0 0,4 3 0 0,0-7 0 16,5-5 0-16,0 1 0 0,0-5 0 0,4-3 0 15,-9-4 12-15,5-4 0 0,4-4 0 0,0 0 0 0,5-7 22 16,-1-1 5-16,5-4 1 0,-4-7 0 0,8-8 0 15,-8 0 0-15,8 3 0 0,-8-3 0 0,4 4-22 0,0-1-4 16,-5-3-1-16,1 0 0 0,-1 4-13 0,-8 0 8 16,0 7-8-16,0 4 0 0,-1 5 0 0,1-1 0 15,-5 4 0-15,-4 8 0 0,0 0 0 0,5 8 0 16,-1 4 0-16,1 3 0 0,-1 9 0 0,-4-5-12 16,9 9 12-16,-9-1-10 15,0 8-22-15,4 0-5 0,1-4-1 0,-1 4-934 0</inkml:trace>
          <inkml:trace contextRef="#ctx0" brushRef="#br0" timeOffset="37803.1907">-40 4265 1850 0,'13'-12'82'0,"-5"4"17"0,10-8-79 0,-5 5-20 0,5 3 0 0,4 4 0 15,-9 0 46-15,4 4 6 0,-3 0 0 0,-1 8 1 16,-5 4-37-16,1 3-7 0,-4 5-1 0,-5 3-8 16,0 4 0-16,0 5 0 0,-5 3 0 0,-4 0 0 15,1 4 8-15,-1 0-8 0,0 0 0 0,0-4 0 16,5-8 0-16,0 0 0 0,4 1 8 0,-9-9-8 0,4-7 0 16,5 0 0-16,0-12 0 0,0 0 0 0,0 0 9 0,0 0-1 15,0 0-8-15,0 0 12 0,14-12 6 0,-6 0 1 16,-3-7 0-16,8-5 0 0,-4-3-3 0,-1-4-1 15,1-4 0-15,4 0 0 0,-4 0-15 16,4 0 11-16,1-1-11 0,-1 5 10 0,0 4-10 0,0 4 12 16,0 3-12-16,-4 8 12 0,0 5-4 0,4-1-8 15,-4 8 12-15,4 0-4 0,0 4 0 0,-4 3 0 16,4 1 0-16,0 4 0 0,-4 0-8 0,4 3 0 16,5 1 0-16,-5-1 8 0,4 5-8 0,1-1 0 15,4 5 0-15,-5-5 0 16,5-7-140-16,-4 0-29 0</inkml:trace>
          <inkml:trace contextRef="#ctx0" brushRef="#br0" timeOffset="36921.254">-1809 4101 900 0,'0'0'20'0,"0"0"4"0,0 0 0 0,0 0 1 0,0 0-25 0,0 0 0 0,0 0 0 0,0 0 0 0,0 0 37 16,0 0 3-16,0 0 0 0,-4 8 0 0,0 3-15 0,-5 5-2 15,5-1-1-15,-1 5 0 0,1 7 3 0,-1 1 1 16,1 7 0-16,0 4 0 0,4 4 5 0,0-1 1 15,4-3 0-15,0 4 0 0,-4 0-8 0,5 0 0 16,-1-4-1-16,1 0 0 0,3-8-6 0,-3-3-1 16,3-5 0-16,1 0 0 0,0-7 8 0,4-4 2 15,-13-1 0-15,9-7 0 0,-9-4-13 0,0 0-2 16,13 0-1-16,0-4 0 0,-4-4 14 0,0-3 2 16,13-5 1-16,-13 1 0 0,4-5-1 0,0 1 0 15,0-5 0-15,0-7 0 0,0 4-5 0,-4-1-1 16,0-3 0-16,-5 0 0 0,5 0-8 0,-5 4-1 15,1-1-1-15,-1 5 0 0,-4 0-10 0,0 7 0 16,9 4 0-16,-9 4 8 0,4-3 20 0,-4 11 4 16,5 0 1-16,-5 0 0 0,4 4-33 0,5 7 0 15,-5 1 0-15,5 4 0 0,0 3 0 0,0 1 0 16,-1-1 0-16,-3 1 0 0,4-1 0 0,-5 1 0 16,0-5 0-16,10 5 0 0,-14-1 0 0,8-3 0 0,-3-1 0 15,3-3 0-15,1 0 0 0,-9-4 0 0,5-1 0 0,-5-7 0 16,0 0 11-16,0 0-2 0,0 0 0 0,8 4 0 15,-8-4 15-15,0 0 4 0,9-4 0 0,4-7 0 16,-4-5 4-16,9 0 2 0,-5-3 0 0,0-1 0 16,5-3-10-16,-1-4-3 0,1-1 0 0,4-3 0 15,-1-4-5-15,-3 4-2 0,4-4 0 0,-9 4 0 16,0 0-14-16,5-5 0 0,-1 5 0 0,1 0 0 16,-9 8-31-16,4 3-9 15,0 9-1-15,0 3-1 0,-8 0-176 0,-5 8-35 16</inkml:trace>
          <inkml:trace contextRef="#ctx0" brushRef="#br0" timeOffset="38034.5369">819 4124 1882 0,'0'0'41'0,"0"0"9"0,5-8 2 0,-1 5 1 0,5-1-42 0,4-4-11 0,5 0 0 0,4 0 0 16,0-3 72-16,4 3 12 0,9-4 2 0,13-7 1 15,9 3-34-15,-8 0-6 0,-14 1-2 0,4-5 0 16,9 1-33-16,-8 3-12 0,-5-3 9 0,0 3-9 16,-9 0-20-16,5 5-8 0,0-1-3 0,-5 4-993 15</inkml:trace>
          <inkml:trace contextRef="#ctx0" brushRef="#br0" timeOffset="38271.4508">1258 3606 1267 0,'0'0'112'0,"0"0"-89"15,0 0-23-15,-9 11 0 0,5 5 143 0,-5 0 24 16,5 7 5-16,-1 4 0 0,-3 1-101 0,-5 3-21 15,8 0-4-15,-4 4-1 0,5 4 7 0,0 0 0 16,-1 4 1-16,1 0 0 0,4-4-19 0,0 4-4 16,0 0-1-16,-5 3 0 0,1-3-15 0,0 8-3 0,-1-4-1 15,-4 3 0-15,1-3-10 0,-1 0 8 0,5 4-8 0,-5-5 8 32,0 5-28-32,0-8-7 0,0-4-1 0,1-4-1009 0</inkml:trace>
        </inkml:traceGroup>
        <inkml:traceGroup>
          <inkml:annotationXML>
            <emma:emma xmlns:emma="http://www.w3.org/2003/04/emma" version="1.0">
              <emma:interpretation id="{04432B8D-5995-4F05-94DB-031F9D4F0F39}" emma:medium="tactile" emma:mode="ink">
                <msink:context xmlns:msink="http://schemas.microsoft.com/ink/2010/main" type="inkWord" rotatedBoundingBox="6978,4943 8316,4877 8384,6254 7046,6319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9007.1949">2785 4066 1209 0,'0'0'108'0,"0"0"-87"0,0 0-21 0,0 0 0 16,13-4 20-16,0-4-1 0,5 0 0 0,4 0 0 15,0 1 33-15,8 3 6 0,1-8 2 0,4 4 0 0,5-3 18 0,4-1 4 16,4 4 1-16,0-4 0 0,-8 1-15 0,3 3-2 16,1 0-1-16,-4 0 0 0,-1 0-65 0,-4 5 0 15,-4-1-13-15,-5 0 1 0,1 0 12 0,-5 0 14 16,-5-4-3-16,5 4-1 16,-9 4-38-16,0-4-7 0,1 4-1 0</inkml:trace>
          <inkml:trace contextRef="#ctx0" brushRef="#br0" timeOffset="39175.9933">3417 3372 1681 0,'0'0'36'0,"4"-12"8"0,-4-4 2 0,4 5 2 0,-4-1-38 0,5 0-10 0,-5 12 0 0,0 0 0 16,0 0 79-16,0 0 13 0,0 0 4 0,0 12 0 15,0 4-60-15,0 3-12 0,-5 8-3 0,1 9 0 16,-5-1 22-16,1 8 4 0,-1 7 1 0,0 9 0 16,0 3 8-16,-4 4 3 0,0-3 0 0,0 11 0 15,0-12-30-15,4 1-5 0,0-1-2 0,0 0 0 16,-4-3-11-16,0-1-3 0,0 5 0 0,4-1 0 16,5-3-8-16,-5-5-17 0,-4 1 4 0,4-5 1 15,0-3-136 1,-4-8-28-16,0-4-4 0</inkml:trace>
          <inkml:trace contextRef="#ctx0" brushRef="#br0" timeOffset="39518.5548">3908 4229 1839 0,'0'0'81'0,"0"0"18"0,4-11-79 0,-4 11-20 15,0 0 0-15,0 0 0 0,0 0 13 0,0 0-1 16,0 0 0-16,0 15 0 0,5 1 56 0,-5 3 12 16,-5 1 1-16,5 7 1 15,0 1-117-15,0-1-23 0,-4-4-5 0,4 1-1 0,0-5 53 0,0 1 11 16,0 3 0-16,0-7 0 0,4-5 25 0,5-3 3 0,-9-8 0 16,9 8 0-16,-9-8 0 0,18 0 0 15,-10-4 0-15,14 0 0 0,-9-4 6 0,9 0 2 0,-4-7 0 0,-1-1 0 16,-3-3-21-16,8-1-4 0,-9-7-1 0,4 0 0 15,-8 7 0-15,0-3 0 0,-5-4 0 0,-4 7 0 16,0-3 21-16,-4-1 4 0,-1 5 1 0,-3-1 0 16,-1 5-20-16,-4 3-3 0,0-4-1 0,-1 5 0 15,-3-1-12-15,-1 8 0 0,-4-4 0 0,5 8 0 16,-5 0-88-16,4 0-23 16,1 8-5-16,-1 4-893 0</inkml:trace>
        </inkml:traceGroup>
        <inkml:traceGroup>
          <inkml:annotationXML>
            <emma:emma xmlns:emma="http://www.w3.org/2003/04/emma" version="1.0">
              <emma:interpretation id="{6470158D-BDA6-4CB5-9E53-D4CF15B39A0E}" emma:medium="tactile" emma:mode="ink">
                <msink:context xmlns:msink="http://schemas.microsoft.com/ink/2010/main" type="inkWord" rotatedBoundingBox="9409,4871 12971,4696 13047,6249 9485,6423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1458.9985">6611 4179 1436 0,'-5'-16'64'0,"5"8"12"16,0 1-60-16,-4-5-16 0,-1 0 0 0,5 1 0 0,5 7 82 0,-1-4 14 16,-4 0 2-16,5 4 1 0,3 0-51 0,1 0-9 15,4 0-3-15,1 1 0 0,-1 3 4 0,0 3 1 16,4 1 0-16,1 8 0 0,-1 0-8 0,1-1-1 16,0 9-1-16,-1-1 0 0,-4 1-4 0,-4-1-1 15,4 5 0-15,-4-1 0 0,0 1-15 0,-5-1-3 16,-4-4-8-16,0 5 12 0,-4-5-1 0,-1 1-1 15,-3-1 0-15,-1-3 0 0,-4 0-1 0,0-5 0 16,-1-3 0-16,1 0 0 0,4-4-1 0,1 0-8 16,-1-4 12-16,9 0-4 0,0 0 15 0,0 0 2 15,0 0 1-15,0 0 0 0,4-16-26 0,5 4 0 16,4-11 0-16,0 0 0 0,1-5 0 0,3 5-14 16,1-1 2-16,-1-3 0 0,1 0 12 0,-1 0 13 15,1 7-2-15,-1-3-1 0,1 3-10 0,-5 1 0 16,5 7 0-16,-5-4-11 0,-4 9 26 0,-1 3 5 15,5 4 0-15,-4 0 1 0,4 0-21 0,-4 8 9 16,4-1-9-16,1 5 0 0,-1 4 8 0,-5-1-8 0,1 1 0 16,0 3 0-16,9 5 0 0,-5-1 0 0,-5 0-11 0,1 1 11 31,4-1-143-31,-8 1-21 0</inkml:trace>
          <inkml:trace contextRef="#ctx0" brushRef="#br0" timeOffset="41718.5656">7563 4035 2055 0,'0'0'91'0,"4"-4"19"0,-4 4-88 0,0 0-22 16,0 0 0-16,0 0 0 0,0 0 27 0,0 11 1 16,0 5 0-16,0 0 0 0,0 3 6 0,-4 4 2 15,-1 1 0-15,1 3 0 0,0-4-21 0,-5 5-4 16,4-5-1-16,1 1 0 0,4 3-10 0,-4-4 8 15,4 1-8-15,0-9 8 0,4 1-8 0,0-8 0 16,1-1 0-16,-5-7 8 0,9 8 6 0,4-12 1 16,-5 0 0-16,6 1 0 0,-1-5 14 0,0 0 3 15,0-4 1-15,0 1 0 0,-4-1-23 0,4-4-10 16,-8 1 8-16,3-1-8 0,1-3 15 0,-4-1-3 16,-5 4 0-16,0-3 0 0,-5 3 7 0,1 1 1 15,-1 3 0-15,-8 0 0 0,0-3 0 0,0 3 0 16,-5 4 0-16,5 1 0 0,-4-1-20 0,-1 0 0 15,-4 4 0-15,5 4 0 16,-1 0-22-16,0 4-8 0,1 0-2 0,-1 0-754 16,5 0-151-16</inkml:trace>
          <inkml:trace contextRef="#ctx0" brushRef="#br0" timeOffset="42207.5013">8019 4019 2120 0,'0'0'47'0,"0"-4"9"0,4-4 3 0,1 4 0 0,-5 4-47 0,0 0-12 16,4 8 0-16,5 4 0 0,-9 0 39 0,0 3 5 15,0 5 2-15,0 3 0 0,-4 4-26 0,-5 4-4 16,0-3-2-16,5-1 0 0,-1 0-4 0,1 1-1 15,-1-5 0-15,1 0 0 0,4-3-9 0,4-4 0 16,-4-5 0-16,9 5 0 0,-4-4 31 0,3-9 1 16,1 1 0-16,4-4 0 0,0-4-20 0,1 1-3 15,-1-5-1-15,4-4 0 0,1-4-8 0,-5 1 8 16,5-5-8-16,-1 1 8 0,1-1 0 0,-5 1 0 16,0-1 0-16,5 5 0 0,-5-5-8 0,-5 9 0 15,6-1 0-15,-6 4 0 0,1 4 0 0,-9 4 0 16,0 0-9-16,5 4 9 0,3 8 0 0,-3-1 0 15,4 1 0-15,-5 4 0 0,0-1 0 0,1 1 0 16,-1 0 8-16,5 3-8 0,-5-3 18 0,1-5-2 0,3 1-1 16,1-4 0-16,4-4 10 0,0 4 3 0,-4-5 0 15,4-3 0-15,1-3-7 0,3-5-1 0,1 0 0 16,-5 0 0-16,4-4 20 0,1 1 3 0,-1-5 1 0,1 1 0 16,-5 3-30-16,5-4-6 0,-9 1 0 0,4-1-8 15,0 0 0-15,4-3 0 0,1 3 0 0,-1 1 0 16,1-5 0-16,-5 5 0 0,5-1-10 0,-5 1 10 15,0 3-161 1,0 0-25-16,9-15-5 0,-4 0-927 0</inkml:trace>
          <inkml:trace contextRef="#ctx0" brushRef="#br0" timeOffset="-1.66467E8">5211 3898 1267 0,'0'0'112'0,"0"0"-89"0,0 0-23 0,0 0 0 16,0 0 36-16,0 0 2 0,0 0 1 0,4 4-438 15,1 4-87-15</inkml:trace>
          <inkml:trace contextRef="#ctx0" brushRef="#br0" timeOffset="40913.608">5672 4222 986 0,'0'0'44'0,"13"-4"8"0,4 0-41 0,5-4-11 16,0 0 0-16,9 0 0 0,-5-3 92 0,5-5 17 15,-5 1 3-15,5-5 1 0,-5-3-37 0,5 3-8 16,0-3-2-16,-5-4 0 0,1 3-17 0,-1-3-3 16,-9-4-1-16,5-1 0 0,-4 5-13 0,-5-4-2 15,-4 4-1-15,0-4 0 0,-1-8 10 0,1 0 1 16,-9 3 1-16,5 1 0 0,-5 0-10 0,-5 0-3 15,5-4 0-15,-4 0 0 0,4 4-16 0,-5 0-3 0,5 0-1 16,0 4 0-16,0 3-8 0,0 1 0 0,-4 4 0 16,4 7 0-16,0 1 0 0,-4-1 0 0,-1 8 0 0,1 0 0 15,-1 5 0-15,1-1 0 0,-5 4 0 0,0 4 8 16,1 3-8-16,-5 1 0 0,-5 0 0 0,5 4 0 16,-5 3 14-16,5 5 7 0,-4-5 2 0,3 5 0 15,-3-1-23-15,-1 1 0 0,1 3 0 0,8 1 0 16,-4-1 0-16,4 4 0 0,0 1 0 0,1 7 0 15,8 0 0-15,0 4 0 0,-5 4 0 0,1 3 0 16,4-3 8-16,-5 8 4 0,1 0 1 0,4-1 0 16,-4 9 5-16,-1-9 1 0,1 5 0 0,-5 0 0 15,0-1 17-15,0 1 4 0,1-1 1 0,-5 1 0 0,-1-8-21 16,1-4-5-16,4 3-1 0,-4-3 0 0,0-8-3 0,4-3-1 16,-4-1 0-16,9-4 0 0,-5-7-2 0,0-1-8 15,0-3 12-15,5-5-4 0,4 1-8 0,-4-4 0 16,4-8 9-16,0 0-9 0,0 0 0 0,0 8 0 15,0-8 0-15,-5 7 8 0,5-7-8 0,0 8 0 16,0-8 0-16,-4 8 0 0,0 0 0 0,4-8 0 16,0 8 0-16,-5-1 0 0,1 1 0 0,4 0 0 15,-5 0 0-15,1 0 0 0,4-8 0 0,0 0 0 16,0 0 0-16,0 0 0 0,0 0 0 0,0 0 0 16,0 0 0-16,0 0 0 0,0 0 0 0,0 0 0 15,0 0 0-15,0 0 0 0,0 0 0 0,0 0 0 0,0 0 0 0,0 0 0 16,0 0 0-16,0 0 0 0,9-8 0 0,-5-4 0 15,1 0 0-15,-1-3 0 0,0-5 0 0,5 1 8 16,0-1-8-16,0-3 0 0,4-4 0 0,-4-1 0 16,4-7 0-16,0 0 0 0,4 0 0 0,1-4 8 15,0 4-8-15,3-8 0 0,1 0 0 0,0-4 0 16,5 5-21-16,3-1 1 0,1 0 0 0,0 0 0 16,4 4 8-16,0 8 3 0,-4-4 0 0,4 7 0 15,-4 5 9-15,-5 3-10 0,0 9 10 0,-4-1-10 16,0 4 10-16,0 4 0 0,-4 4 0 0,3 0 0 15,-3 8 0-15,-5 4-8 0,5 0 8 0,-5 3 0 16,-4 1 0-16,4 3 0 0,-4 1 0 0,-1-1 0 0,-3 1 0 16,-5-1 0-16,0 1 0 0,0-5 0 15,-9 5 0-15,0-5 0 0,-8 1 0 0,3 0 0 0,-7-1-10 16,3 1 10-16,-8-5-12 0,4 5 12 0,-5-4-23 0,1-4 3 16,-5 3 0-16,5-3 0 0,0 4 8 0,4-4 3 15,0-5 0-15,4 5 0 0,5 0 9 0,-4 0-8 16,3-4 8-16,1 0-8 0,5 0 8 0,3 3 0 15,1-3 0-15,4-4 0 0,0 0 0 0,0 0 0 16,4 8 0-16,1 4-8 0,-1-1 33 0,5 5 7 16,4 0 2-16,0-5 0 0,0-3-21 0,5 0-4 15,-1 4-1-15,1-1 0 0,-1 1 0 0,5-4 0 16,-4 3 0-16,-1-3 0 0,5 0-8 0,0 4 0 16,5-4 0-16,-1-1 0 15,-4-3-115-15,9 4-15 0,-5-8-3 0,5 4-1 0</inkml:trace>
        </inkml:traceGroup>
        <inkml:traceGroup>
          <inkml:annotationXML>
            <emma:emma xmlns:emma="http://www.w3.org/2003/04/emma" version="1.0">
              <emma:interpretation id="{0A45D9A7-4254-44D3-8804-E43F7467901B}" emma:medium="tactile" emma:mode="ink">
                <msink:context xmlns:msink="http://schemas.microsoft.com/ink/2010/main" type="inkWord" rotatedBoundingBox="14455,4790 15519,4737 15583,6047 14519,6099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3749.9852">10787 4081 2286 0,'5'-19'101'0,"-1"11"21"0,0 4-98 0,10 0-24 0,-6-4 0 0,6 5 0 16,-1-1 60-16,4 0 6 15,1 0 2-15,-1 0 0 0,5 0-39 0,0 0-7 0,0 0-2 0,9 4 0 31,-9-8-73-31,9 5-15 0,4-1-4 0,0 0-656 0,4-4-131 0</inkml:trace>
          <inkml:trace contextRef="#ctx0" brushRef="#br0" timeOffset="43532.1262">11151 3641 1440 0,'22'-16'64'0,"-13"8"12"0,4-3-60 0,-4-5-16 0,0 0 0 0,4 1 0 16,-4-1 146-16,0 1 26 0,4-9 6 0,-4 1 1 16,-1 3-89-16,-3-3-18 0,-5-4-3 0,4 7-1 15,-4-3-44-15,4-1-8 0,-8 1-3 0,4-4 0 16,0 3-13-16,4 1 0 0,-4 4 0 0,5 3 0 15,-5 0-10-15,0 1 10 0,0-1-8 0,-5 4 8 16,1 5 0-16,4 7 0 0,0 0 0 0,0 0 0 16,0-8 0-16,0 8-10 0,0 0 10 0,0 0-10 15,0 0 10-15,0 0 0 0,-13 0 0 0,13 0-8 16,0 0 8-16,0 0 0 0,0 0 0 0,-4 4 0 16,-5 4 0-16,4 3 8 0,-3-3-8 0,3 12 11 15,-4-1-11-15,1 8 10 0,-1 4-10 0,4 5 10 16,-3 3 16-16,3 0 3 0,1 3 1 0,-5 9 0 0,0 4-2 15,1 3-1-15,3 5 0 0,-4 3 0 0,5-4 10 0,-5 4 3 16,5-3 0-16,-5-1 0 0,5-7-23 0,-5-4-4 16,0 3-1-16,5-7 0 0,-5-4-12 0,5 0 0 15,-5 0 0-15,0-8 0 0,0 0 0 0,1-8-16 16,-1-4 3-16,-4 1-799 16,-1-9-159-16</inkml:trace>
          <inkml:trace contextRef="#ctx0" brushRef="#br0" timeOffset="42964.7842">10344 3879 1681 0,'0'0'74'0,"0"0"16"0,0 0-72 0,0 7-18 16,0 5 0-16,-4 0 0 0,4 3 87 0,-5 1 13 16,-3 3 4-16,3 1 0 0,-4 3-40 0,1 1-7 0,3-5-1 15,-3 5-1-15,3-5-37 0,1-3-7 0,4-1-2 0,-5 1 0 16,1-4-9-16,4-1-11 0,4 1 3 16,-4-12-665-16,0 0-133 0</inkml:trace>
          <inkml:trace contextRef="#ctx0" brushRef="#br0" timeOffset="43062.4171">10480 3567 2188 0,'-13'-8'97'0,"9"4"20"0,-5-4-93 0,5 4-24 15,4 4 0-15,0 0 0 0,0 0 29 0,0 0 2 16,-5 8 0-16,1 0-699 15,-1 4-139-15</inkml:trace>
        </inkml:traceGroup>
        <inkml:traceGroup>
          <inkml:annotationXML>
            <emma:emma xmlns:emma="http://www.w3.org/2003/04/emma" version="1.0">
              <emma:interpretation id="{059212D1-D4F3-4119-940E-3A6692D1C7A0}" emma:medium="tactile" emma:mode="ink">
                <msink:context xmlns:msink="http://schemas.microsoft.com/ink/2010/main" type="inkWord" rotatedBoundingBox="17149,4693 18302,4637 18357,5758 17204,5815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4324.819">12990 3840 1378 0,'39'-8'30'0,"-30"4"6"0,-9 4 2 0,4-8 2 15,1-4-32-15,-1 1-8 0,-4 3 0 0,0 0 0 0,0 0 104 0,0 8 19 16,0-7 4-16,0 7 1 0,0 0-55 0,0 0-10 16,0 0-3-16,0 0 0 0,-4 11-35 0,-5-3-7 15,5 4-2-15,-5 7 0 0,0 5 20 0,0 7 3 16,1-8 1-16,3 8 0 0,-4-3-13 0,5 3-3 16,0-4 0-16,-1 0 0 0,5-7-12 0,0-1-4 15,0 1 0-15,0-4 0 0,0-1 20 0,0-3 3 16,5-1 1-16,-1-3 0 15,-4-8-154-15,0 0-30 0,0 0-7 0,0 0-1 0</inkml:trace>
          <inkml:trace contextRef="#ctx0" brushRef="#br0" timeOffset="44456.6036">13253 3485 1918 0,'-9'-20'85'0,"9"13"18"0,0-5-83 0,-4 4-20 0,4 8 0 0,0 0 0 31,0 0-69-31,0 0-19 0,0 0-3 0,-18-4-1 0</inkml:trace>
          <inkml:trace contextRef="#ctx0" brushRef="#br0" timeOffset="44941.2286">13512 3968 2026 0,'0'-19'44'0,"4"11"10"0,-4-4 2 0,5 4 1 0,3 1-45 0,-3-1-12 0,4 0 0 0,-1 0 0 16,-3 0 53-16,8 1 9 0,0 7 2 0,5-4 0 15,-1 4-45-15,1-4-9 0,8 4-2 0,5-4 0 16,-1 4-44-16,10 0-10 0,4-8-2 0,4 4-920 15</inkml:trace>
          <inkml:trace contextRef="#ctx0" brushRef="#br0" timeOffset="44751.4975">14016 3075 1497 0,'27'-19'66'0,"-19"15"14"0,-3-4-64 0,4 4-16 16,-1 0 0-16,-8 4 0 0,-4 8 106 0,0 4 18 16,4 7 3-16,-5 1 1 0,-4 7-52 0,1 8-9 15,-5 4-3-15,4 8 0 0,4 4 0 0,-3-1 0 16,-1 1 0-16,-9 4 0 0,9 3-11 0,-4-3-2 15,0 3-1-15,-4 1 0 0,-1-1-14 0,5-3-2 16,4-1-1-16,-4-3 0 0,0-4-33 0,0-4 0 16,4-4 0-16,-4 0 0 15,4-8-122-15,-4-4-31 0,0 0-7 0,-5-3 0 0</inkml:trace>
        </inkml:traceGroup>
        <inkml:traceGroup>
          <inkml:annotationXML>
            <emma:emma xmlns:emma="http://www.w3.org/2003/04/emma" version="1.0">
              <emma:interpretation id="{CFE8551A-D5AC-4365-A4A2-5C96E4C7763D}" emma:medium="tactile" emma:mode="ink">
                <msink:context xmlns:msink="http://schemas.microsoft.com/ink/2010/main" type="inkWord" rotatedBoundingBox="20135,4638 22275,4533 22322,5505 20183,5610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6649.4846">17066 3797 1728 0,'13'-20'76'16,"-9"5"16"-16,0-1-73 0,1-3-19 0,-5 7 0 0,0-4 0 15,4 1 81-15,-4 3 13 0,0 0 2 0,0 1 1 16,0-1-32-16,0 0-6 0,-4 4-2 0,-1 4 0 15,-3-3-25-15,3 3-6 0,-3 0-1 0,-1 4 0 16,-4 4-25-16,-1 4 0 0,1-5 0 0,-9 9 0 16,0 4 31-16,0 3 1 0,-4 1 0 0,0 3 0 0,-9 1-41 0,8 3-8 15,5-4-2-15,0 1 0 16,1-1 27-16,-1 0 4 0,13 1 2 0,9-9 0 0,0 1-22 0,0-4-5 16,-5 3-1-16,10-7 0 0,12 0 14 0,-3 0 0 15,-14-8 0-15,13 0 0 0,4-4 0 0,5 0 10 16,-4-4-2-16,-1 0 0 0,5-7-8 0,0-1 0 15,5-3 9-15,-1-5-9 0,-4 1 0 0,4-1-13 16,0 1 1-16,-4 4 1 0,5-1 11 0,-5 1 0 16,0 11 0-16,-9-4 0 0,0 4 13 0,-4 4 5 15,-9 4 1-15,8 4 0 0,1 4-19 0,-9 4 0 16,5 3 0-16,-1-3 0 0,-4 4 0 0,0-1 0 16,0 5-8-16,4-1 8 0,-4-3 0 0,0 3 0 15,5-7 0-15,-1 0 0 0,1-1 0 0,3 1 0 16,-8-12 0-16,9 8 0 0,0-4 0 0,4 0 0 15,0-4 0-15,5 0 0 0,-1-4 0 0,1-4 0 0,4 0 8 16,0-4-8-16,0-3 0 0,0-1 8 0,8-3-8 16,1-1 0-16,0-7 8 0,4 4-8 0,0-1 0 0,-4-3 0 15,4 4 0-15,-5-1 0 0,1 1 0 0,0 3 0 16,0 1 0-16,-1-1 0 0,1 1 8 0,0 3-8 16,4 5 15-16,-5-1-1 0,1 4 0 0,-4 0 0 15,-10-3 9-15,1 7 1 0,-5 0 1 0,0 4 0 16,-9 0-25-16,5 0-20 0,4 4 3 0,-13-4 1 15,0 0 16-15,0 0 0 0,0 0 0 0,-4 7 0 16,4-7 0-16,0 12 0 0,0-12 0 0,-5 8 0 0,5-8 0 16,0 12 20-16,0-12-2 0,0 11-1 0,0-11-33 15,0 0-6-15,0 0-2 0,5 12 0 16,-1-4-4-16,1 3 0 0,-5-11-1 0,4 8 0 16,5-4-13-16,-9-4-2 0,0 0-1 0,4 8 0 15,5 0-15-15,-9-8-2 0,0 0-1 0,0 0 0 16,0 0-77-16,0 0-15 0,0 0-3 0,0 0-1 15,-9 4 58-15,0 0 11 0,1-1 2 0,8-3 1 0,0 0 87 0,0 0 20 16,0 0 2-16,0 0 1 0,-9 0-23 0,9 0 0 16,0 0 0-16,0 0 0 0,0 0 0 0,0 0 0 15,0 0 0-15,0 0 0 0,0 0 0 0,0 0 0 16,0 0 0-16,-5 8 0 0,5-8 0 0,0 0 0 16,0 16 0-16,0-16 0 0</inkml:trace>
          <inkml:trace contextRef="#ctx0" brushRef="#br0" timeOffset="47107.185">18061 3594 115 0,'0'0'10'0,"9"-4"-10"0,-9 4 0 0,0 0 0 0,0 0 102 0,0 0 18 15,0 0 4-15,0 0 1 0,0 0 5 0,0 0 1 16,0 0 0-16,0 0 0 0,0 0-3 0,0 0 0 15,0 0 0-15,0 0 0 0,0 0-43 0,0 0-9 16,0 0-1-16,0 0-1 0,0 0-26 0,0 0-4 16,0 0-2-16,0 12 0 0,0-1 14 0,0 1 2 15,-4 4 1-15,-1 3 0 0,1 1 4 0,0 3 1 16,4 1 0-16,-5-5 0 0,-4-7-8 0,1 3 0 16,-1-3-1-16,-4 0 0 0,-5-1-15 0,1 1-2 15,-5-4-1-15,0 4 0 0,0-5-37 0,0 5-10 16,-4-8-1-16,-1 4 0 0,1-4 35 0,0 0 8 15,4-4 0-15,0 3 1 0,-5 1-33 0,10 0 0 16,-1-4-12-16,5 4 3 16,-4 0-155-16,-1 0-32 0</inkml:trace>
          <inkml:trace contextRef="#ctx0" brushRef="#br0" timeOffset="45921.0992">16162 3029 1728 0,'9'-4'38'0,"-9"4"8"0,0 0 2 0,0 0 0 0,0 0-39 0,-9 4-9 0,0 3 0 0,5 9 0 16,-10 7 0-16,6 5 0 0,-6 7 0 0,1 8 0 15,5-4 53-15,-1 7 9 0,4 1 2 0,-3 4 0 16,3-4-8-16,1 0-2 0,-5 3 0 0,5-3 0 15,-1 4-35-15,1-5-7 0,-1 1-2 0,1-4 0 16,-5-4 36-16,9-15 7 0,-4 3 2 0,4-4 0 16,4 1-23-16,-8-5-4 0,-9-3 0 0,8-5-1 0,5 1-15 15,-4 0-2-15,-5-4-1 0,-4-1 0 16,13-7-9-16,0 0 8 0,0 0-8 0,-9-7 8 0,1-1-8 16,3 0 12-16,10-8-12 0,-1 1 12 0,-8-9-12 15,8 1 0-15,9 0 0 0,0-5 0 0,0 1 0 0,5 0 0 16,-1-1 0-16,14 1 0 0,4 4 0 0,-8-1 0 15,-10 9 0-15,5-1 0 0,0 8 0 0,-4 1 0 16,-5-1 0-16,0 8 0 0,-4 0 0 0,4 0 0 16,-4 0 0-16,-1 11 8 0,-3 1-8 0,-1 0 8 15,5 3-8-15,4 1 8 0,-8 7-8 0,-1 1 0 16,0-5 0-16,5 5 0 0,0 3 0 0,-5 0 0 16,1-3 0-16,3 3 0 15,6 0-145-15,-6-3-31 0,1 22-7 0,4-18-1 0</inkml:trace>
        </inkml:traceGroup>
        <inkml:traceGroup>
          <inkml:annotationXML>
            <emma:emma xmlns:emma="http://www.w3.org/2003/04/emma" version="1.0">
              <emma:interpretation id="{2252924E-AC4B-4E1B-AD08-66AD8B872197}" emma:medium="tactile" emma:mode="ink">
                <msink:context xmlns:msink="http://schemas.microsoft.com/ink/2010/main" type="inkWord" rotatedBoundingBox="24162,4919 25004,4878 25024,5281 24182,5323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7935.212">20786 3493 1094 0,'-18'-4'97'0,"5"-8"-77"0,4 4-20 0,1-3 0 15,-1-1 144-15,4-4 26 0,1 1 5 0,0-1 1 0,-5-3-71 16,5-1-13-16,-5 1-4 0,4 3 0 0,-3 4-44 16,-6 1-8-16,1 3-3 0,0 4 0 15,-9 0-15-15,0 4-3 0,-4 4-1 0,0 4 0 0,-5-1-1 16,-9 9 0-16,-3 0 0 0,3 3 0 0,-4 1 5 0,0-1 1 15,0 5 0-15,-4 3 0 0,9-4 5 16,-1 5 0-16,5-1 1 0,4-4 0 0,1 4-25 0,8-7 0 16,0-1 0-16,4 1 0 0,9-1 0 0,1 1 0 15,3-8 0-15,5 3 0 0,5-7 0 0,3 0 0 16,10-4 0-16,0-4 0 0,-1 0-13 0,5-8 1 16,0 0 1-16,9 0 0 0,-5-3 20 0,9-5 4 15,-4-3 1-15,4-5 0 0,-4 1-14 0,-1-5-16 16,5 1 3-16,-4 0 1 0,0 0 12 0,0 3 10 15,-1 1-2-15,-3-1 0 0,-5 9 20 0,0-1 4 16,-5 5 1-16,-4 3 0 0,-4 4 10 0,0 0 1 0,-9 4 1 16,0 0 0-16,4 16-30 0,-4-1-7 0,5 1 0 0,-5 3-8 15,4 1 0-15,0 7 0 0,-4 0 0 16,5-3 0 0,-5 3-47-16,0 0-16 0,8 4-3 0,1-3-1072 0</inkml:trace>
        </inkml:traceGroup>
        <inkml:traceGroup>
          <inkml:annotationXML>
            <emma:emma xmlns:emma="http://www.w3.org/2003/04/emma" version="1.0">
              <emma:interpretation id="{B7F3686F-10C5-4A1E-A277-C8489F7AF830}" emma:medium="tactile" emma:mode="ink">
                <msink:context xmlns:msink="http://schemas.microsoft.com/ink/2010/main" type="inkWord" rotatedBoundingBox="26778,4143 31115,3930 31174,5121 26836,5334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0050.2276">25213 3064 864 0,'22'-8'38'0,"-9"-4"8"0,-9 1-37 0,9-5-9 15,9 0 0-15,-4 5 0 0,-5-9 142 0,-4 5 26 16,4-1 6-16,-9 0 1 0,5 1-95 0,-5-1-20 16,-8 1-3-16,0 3-1 0,-1 0-4 0,-3 1-2 15,-10-5 0-15,-4 8 0 0,0 4-22 0,0 0-4 16,-4 0 0-16,-5 8-1 0,5 0 21 0,-1 4 5 16,1 0 1-16,-5 7 0 0,1 5-30 0,-1-1-7 0,5 5-1 15,4-1 0-15,0-3-12 0,4 7 0 0,1 0 8 16,4 1-8-16,4-1 14 0,4-4 0 0,-3 1 0 0,3-5 0 15,1-3-22-15,8 3-5 0,1-7-1 0,3 0 0 16,6-5 26-16,3 1 4 0,1 0 2 0,4-8 0 16,-5 0-29-16,5-4-5 0,0 0-2 0,4 0 0 15,-4-7 31-15,9-5 7 0,0 0 0 0,4-3 1 16,0-1-33-16,-4-7-8 0,4 4 0 0,0-5-1 16,4 9 21-16,-8-1 0 0,-9-3 0 0,0 7 0 15,4-3 47-15,-4 3 13 0,-4 1 4 0,-10 3 0 16,6 0-13-16,-10 5-3 0,-4 7 0 0,0 0 0 15,0 0-25-15,0 0-6 0,0 0-1 0,0 0 0 0,-9 11-16 0,-4 5 0 16,0 3 0-16,-5 9 0 0,1 3 0 16,-10 4 0-16,1 4 0 0,-5 0 0 0,5 4 0 0,0 0 0 15,-5 0 0-15,5-1 0 0,-1-3 0 0,1 0 0 16,0-3 0-16,4-1 0 0,-4 0 0 0,8-8 0 16,0 0 0-16,-3-3 0 15,-1-5-58-15,0 1-15 0,8-5-3 0,1-3-663 16,5 0-132-16</inkml:trace>
          <inkml:trace contextRef="#ctx0" brushRef="#br0" timeOffset="50351.95">25665 2892 1958 0,'0'0'87'0,"0"0"17"0,0 0-83 0,4 4-21 0,0 0 0 0,5 4 0 15,-9 4 56-15,4 7 6 0,1-3 2 0,-5 7 0 16,0 0-18-16,-5 12-3 0,5-3-1 0,-4-1 0 16,4 4-16-16,-4-4-3 0,-1-4-1 0,5 1 0 15,0-1 34-15,0-8 6 0,-4 1 2 0,0-1 0 16,8-7-52-16,-4 0-12 0,0-4 0 0,0-8 0 16,0 0 0-16,0 0 0 0,0 0 0 0,13 0 0 15,0-4 39-15,0-4 5 0,5-4 0 0,-5-3 1 16,5-1-28-16,4-3-5 0,0-9-2 0,4 1 0 0,0 0-1 15,1-4 0-15,8 3 0 0,9-7 0 16,8 4-58-16,-4 0-12 0,-12 0-3 0,-1 3 0 16,0 1-204-16</inkml:trace>
          <inkml:trace contextRef="#ctx0" brushRef="#br0" timeOffset="50700.1513">26454 3130 1890 0,'18'-8'84'0,"-5"0"16"0,0-3-80 0,0-1-20 16,5 0 0-16,4-3 0 0,9 3 93 0,4-4 15 16,0-3 2-16,-5 3 1 0,1 1-50 0,0-1-9 0,0 1-3 0,-5-5 0 15,-9 1-31-15,-3-1-6 0,3 1-2 0,1-5 0 16,-5 1-10-16,-4-1 0 0,-5 5 9 0,0-4-9 15,5-1 0-15,-9 5 0 0,-9 3 0 0,9 0 0 16,-4-3 35-16,-5 11 2 0,-8 0 1 0,-1 4 0 16,-8 4-30-16,-1 0-8 0,-8 8 0 0,0 4 0 15,0 4 0-15,0-1 0 0,4 9 0 0,1-1 0 16,-1 0 8-16,5 1 0 0,4 7 0 0,0-4 0 16,4 4-8-16,5-3 9 0,0 7-9 0,8 0 10 15,1 0-10-15,0 0 0 0,4 4 0 0,8 4 0 16,1-8 0-16,0 0-17 0,9 0 2 0,4 0 1 15,-5-7-40-15,9-5-8 0,5-4-2 0,-5 1-1049 16</inkml:trace>
          <inkml:trace contextRef="#ctx0" brushRef="#br0" timeOffset="49534.4293">24502 2822 1951 0,'0'-8'43'0,"4"0"9"0,5-3 1 0,-5 7 2 16,-4 4-44-16,0 0-11 0,9 8 0 0,-9-8 0 15</inkml:trace>
          <inkml:trace contextRef="#ctx0" brushRef="#br0" timeOffset="48856.596">23230 3040 748 0,'-5'-4'67'0,"5"-3"-54"0,-4-1-13 0,8 0 0 15,-4 0 67-15,5 0 10 0,-10 1 3 0,5 3 0 16,-4-4 21-16,-1 0 5 0,-3 4 1 0,-1 0 0 16,-4 0-39-16,0 1-8 0,-5 3-2 0,-4 3 0 15,-4 1 16-15,-5 4 3 0,0-4 1 0,-4 8 0 16,-4 7-9-16,8-3-1 0,-4 3-1 0,4 5 0 16,-8 3-26-16,4 0-5 0,-5 1 0 0,9 7-1 15,1-4-14-15,-5 12-2 0,8-4-1 0,5 0 0 16,5-4 2-16,12 0 1 0,5-4 0 0,14 4 0 15,-1-7-21-15,9-1 0 0,4-4 0 0,14 4 0 0,-1-7 0 16,5 3 0-16,9-3 0 0,-5-5 0 16,0-7-81-16,0 4-21 0,1-4-4 0,-1-4-1 0</inkml:trace>
          <inkml:trace contextRef="#ctx0" brushRef="#br0" timeOffset="49142.9109">24090 2596 1094 0,'8'-12'97'0,"5"-3"-77"0,-8-5-20 0,-1 5 0 16,1-1 93-16,-5 4 15 0,0-3 4 0,-5 3 0 16,-4 4-37-16,1 4-7 0,-1 4-2 0,-4 4 0 15,-5-4-3-15,-4 12-1 0,-8 7 0 0,-1 5 0 16,5 7-31-16,-5 4-7 0,9 4 0 0,-4 12-1 15,4-1 14-15,4 1 3 0,9 0 1 0,1 7 0 16,3 1-33-16,5-1-8 0,-4 8 0 0,4-3 0 16,0-5 0-16,0-3 0 0,-5-1 0 0,5-3 0 15,0-4 0-15,-4-12 0 0,-5 4 0 0,0-8 0 16,1-7-152-16,-6-1-32 16,-21 8-6-16,9-15-2 0</inkml:trace>
          <inkml:trace contextRef="#ctx0" brushRef="#br0" timeOffset="49392.5375">24243 3278 1958 0,'22'-12'43'0,"-22"12"9"0,0 0 1 0,13 0 3 0,-8-3-45 0,-5 3-11 16,8 7 0-16,6 1 0 0,-10 0 0 0,5 8 0 15,-5-5 0-15,0 9 0 0,-4-1 53 0,0 1 9 16,-4-1 2-16,4 5 0 16,-9-1-103-16,1-3-20 0,-6-1-4 0,-3 4-1 0,-5-3 52 0,0 3 12 15,0-3 0-15,4-1 0 16,-3-3-76-16,-1-1-12 0,4 5-2 0,5-4-435 16,8-5-87-16</inkml:trace>
          <inkml:trace contextRef="#ctx0" brushRef="#br0" timeOffset="51607.276">24256 3333 1044 0,'0'0'46'0,"0"0"10"0,5-4-45 0,-5-4-11 0,0 8 0 0,0-8 0 16,4 0 78-16,-4 1 14 0,4 3 2 0,-4-4 1 15,0 8-39-15,9-8-8 0,-9 4-2 0,5-4 0 16,-1 1-2-16,0-1-1 0,5 0 0 0,-4 0 0 16,-1 1 6-16,0-1 2 0,5-4 0 0,0 4 0 0,-5 4-1 0,-4 4 0 15,9-7 0-15,0-5 0 16,-5 4-8-16,1 0-2 0,-5 8 0 0,4-11 0 15,0 3-7-15,-4 8-1 0,0 0-1 0,0 0 0 16,0 0-16-16,0 0-3 0,0 0-1 0,0 0 0 16,-4 0-11-16,0 8 0 0,-5 3 0 0,4-3 0 0,-3 8 0 0,-6-1 8 15,10 5-8-15,-5-1 0 0,1 1 14 0,-1 3-2 16,0 0-1-16,0-3 0 0,5 3 5 0,-1-3 2 16,-3-1 0-16,8-3 0 0,-5 0-5 0,5-5-1 15,-4 1 0-15,4-4 0 0,0-8-1 0,0 0-1 16,0 8 0-16,-5 3 0 0,5-11 12 0,0 4 2 15,0-4 1-15,0 0 0 16,-4 8-53-16,0 0-10 0,4 0-2 0,0-8-1 16,0 11-155-16,-5-3-30 0,-8 4-6 0,13-12-2 0</inkml:trace>
        </inkml:traceGroup>
      </inkml:traceGroup>
    </inkml:traceGroup>
    <inkml:traceGroup>
      <inkml:annotationXML>
        <emma:emma xmlns:emma="http://www.w3.org/2003/04/emma" version="1.0">
          <emma:interpretation id="{A38C797F-5D6B-4E5F-9F49-4FF534F0B1BB}" emma:medium="tactile" emma:mode="ink">
            <msink:context xmlns:msink="http://schemas.microsoft.com/ink/2010/main" type="paragraph" rotatedBoundingBox="2087,6983 10665,6805 10702,8602 2124,87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10B6CE-FBAE-4AFF-A852-A8E4495738C5}" emma:medium="tactile" emma:mode="ink">
              <msink:context xmlns:msink="http://schemas.microsoft.com/ink/2010/main" type="inkBullet" rotatedBoundingBox="2104,7778 2457,7771 2466,8249 2114,8256"/>
            </emma:interpretation>
            <emma:one-of disjunction-type="recognition" id="oneOf19">
              <emma:interpretation id="interp27" emma:lang="" emma:confidence="0">
                <emma:literal>•</emma:literal>
              </emma:interpretation>
            </emma:one-of>
          </emma:emma>
        </inkml:annotationXML>
        <inkml:trace contextRef="#ctx0" brushRef="#br0" timeOffset="52903.0021">-1905 6280 403 0,'0'-4'36'0,"0"-4"-36"0,-4 5 0 0,-1-5 0 15,1 0 189-15,-5-4 31 0,9 4 7 0,-13 1 1 16,8-1-88-16,-3 0-16 0,3 0-4 0,5 1-1 0,-8 3-59 0,-1 0-11 16,4 0-2-16,1 4-1 0,0-4-34 0,-1 4-12 15,1 4 9-15,-1 4-9 0,-8-1 8 0,4 1-8 16,1 8 0-16,-1-1 8 0,0 9 3 0,0 3 0 15,1 0 0-15,-1 5 0 0,0-5-2 0,0 4 0 16,5 0 0-16,-5-3 0 0,9-1 56 0,0-4 11 16,0 1 3-16,-9-5 0 15,9 1-99-15,0-1-19 0,0-7-4 16,9 3-1-16,-9-7 44 0,9 0 8 0,4 0 1 0,0 0 1 0,5-8-10 0,4 3 0 16,0-6 0-16,0-1 8 0,0-4-8 0,-1 0 0 15,-3-4 0-15,4 1 8 0,-9-5-8 0,5 0 0 16,4-3 0-16,-14-1 0 0,6-3 0 0,-6 8 8 15,5-5-8-15,-4 1 0 0,4-9 11 0,-4 5-3 16,-9-1-8-16,0 1 12 0,5 0 4 0,-1-1 1 16,-8 1 0-16,-1 7 0 0,5-3 0 0,0 7 0 15,-9 0 0-15,1 1 0 0,-1 3-17 0,0 4 0 0,-4-4 0 16,9 4 0 0,-10 4-18-16,14 0-7 0,0 0-2 0,-8 8-623 0,8 0-125 0</inkml:trace>
      </inkml:traceGroup>
      <inkml:traceGroup>
        <inkml:annotationXML>
          <emma:emma xmlns:emma="http://www.w3.org/2003/04/emma" version="1.0">
            <emma:interpretation id="{B3085898-2934-462A-BC46-94D456C7ED4B}" emma:medium="tactile" emma:mode="ink">
              <msink:context xmlns:msink="http://schemas.microsoft.com/ink/2010/main" type="line" rotatedBoundingBox="2565,6973 10665,6805 10702,8602 2602,8770"/>
            </emma:interpretation>
          </emma:emma>
        </inkml:annotationXML>
        <inkml:traceGroup>
          <inkml:annotationXML>
            <emma:emma xmlns:emma="http://www.w3.org/2003/04/emma" version="1.0">
              <emma:interpretation id="{0DE44A6A-6F77-48C6-B044-A22200E89998}" emma:medium="tactile" emma:mode="ink">
                <msink:context xmlns:msink="http://schemas.microsoft.com/ink/2010/main" type="inkWord" rotatedBoundingBox="2568,7106 3026,7097 3053,8413 2595,8423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3348.5479">-1427 6265 1494 0,'-4'-8'32'0,"8"4"8"0,1-4 0 0,12 0 3 0,-8-3-35 0,4-5-8 15,0 0 0-15,5 1 0 0,4-1 40 0,-5 1 7 16,5-5 1-16,-4 5 0 0,-1-1-32 0,-4 0-5 16,-4-3-2-16,4-1 0 0,-4 1 13 0,0 3 2 15,-5-3 1-15,1-1 0 0,-5 1 10 0,0-9 1 16,0 5 1-16,-5 0 0 0,1 3-2 0,0-3-1 16,-5-1 0-16,0-3 0 0,0 0-7 0,0-4-2 15,-4 3 0-15,4 1 0 0,-4 0-5 0,5 7-2 16,-1-3 0-16,-4 3 0 0,4 5-18 0,0-5 10 15,5 5-10-15,-9 3 8 0,8 4-8 0,-8 0 0 16,9 8 0-16,-5 0 0 0,0 8 0 0,0 4-9 16,5 4 9-16,-1 3 0 0,1 8 0 0,4 8 0 15,-9 4 0-15,9 4 0 0,-4 4 0 0,0 0 0 0,-1 4 8 16,-4 7-8-16,9-3 20 0,-4-1-1 0,0 5-1 16,-1-1 0-16,-4-3 11 0,9-1 3 0,0 1 0 0,0-4 0 15,0-9-6-15,9 1-1 0,-4 4 0 0,-1-4 0 16,-4 0-25-16,0-4 0 0,4-4 0 0,1 0 0 15,-10-8 0-15,5 5 0 0,0-5 0 0,0-8-11 16,0 5-137 0,-4-5-28-16</inkml:trace>
          <inkml:trace contextRef="#ctx0" brushRef="#br0" timeOffset="53580.0608">-1637 6647 1551 0,'0'0'34'0,"0"0"7"0,8-4 2 0,1-4 1 0,4 0-36 0,0-4-8 16,5 1 0-16,4-1 0 0,4 0 114 0,1 1 21 15,-1-5 4-15,5 8 1 0,-1-3-68 0,1 3-14 16,-5 4-2-16,1 0-1 0,3 0-43 0,-12 4-12 15,-1 4 0-15,1 0-665 16,4 0-137-16</inkml:trace>
        </inkml:traceGroup>
        <inkml:traceGroup>
          <inkml:annotationXML>
            <emma:emma xmlns:emma="http://www.w3.org/2003/04/emma" version="1.0">
              <emma:interpretation id="{FC297033-B7FC-4C75-BF1D-25EE433E5005}" emma:medium="tactile" emma:mode="ink">
                <msink:context xmlns:msink="http://schemas.microsoft.com/ink/2010/main" type="inkWord" rotatedBoundingBox="4519,7289 7163,7234 7193,8675 4549,8729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4437.114">793 5801 921 0,'5'-8'82'16,"-5"-4"-66"-16,4-3-16 0,0-1 0 16,1 0 96-16,-1 5 15 0,-4-1 3 0,0 0 1 15,0 12-52-15,0 0-11 0,-9 4-1 0,-4 0-1 0,-4 8-22 0,-5 7-5 16,-9 1-1-16,0 7 0 0,0 4-5 15,-8 4-1-15,-5 4 0 0,0 0 0 0,5 0 19 0,4 0 3 16,0-4 1-16,-1-3 0 0,15-1-21 0,-1-4-4 16,4 0-1-16,5-7 0 0,4-1-13 0,9-7 9 15,-4 0-9-15,4-1 8 0,0-3-8 0,4 0 0 16,9-4 0-16,5-4 8 0,-1 0-8 0,1-4 0 16,8 4 0-16,1-4 8 0,3 4 5 0,5 0 1 15,0 0 0-15,5 8 0 0,-9-4 29 0,4 4 5 16,-5-1 2-16,1 5 0 0,-4 4-16 0,-1-1-3 15,-9 5-1-15,1-1 0 0,0-3-6 0,-10 3 0 16,1-3-1-16,-9 0 0 0,0 3 2 0,-4 1 1 16,-1-5 0-16,-3 5 0 0,-6-5-26 0,1 1 0 15,-4 3 0-15,-1 1 0 0,-4 3 0 0,0 1 15 16,-4-5-3-16,0 8 0 16,-5 1-148-16,0-1-29 0,-8 0-7 0,4 1 0 0</inkml:trace>
          <inkml:trace contextRef="#ctx0" brushRef="#br0" timeOffset="54625.5972">1289 6354 1670 0,'0'0'148'15,"0"0"-118"-15,13-8-30 0,-4 5 0 0,-9 3 92 0,0 0 12 16,-9 3 2-16,9-3 1 0,-4 12-35 0,-1 4-8 15,-8 3 0-15,0 5-1 0,0-9-43 0,4 5-8 16,9 3-1-16,-4 1-1 0,-5-1-10 0,0 0 0 16,5-3 9-16,-1 3-9 0,1-7-13 0,8-1-7 15,5-3-2-15,-9 0-655 16,-9-4-131-16</inkml:trace>
          <inkml:trace contextRef="#ctx0" brushRef="#br0" timeOffset="54745.7571">1416 5785 457 0,'0'0'20'0,"0"0"4"0</inkml:trace>
          <inkml:trace contextRef="#ctx0" brushRef="#br0" timeOffset="56306.118">1517 5715 1915 0,'-13'-8'84'0,"13"0"19"0,-5 4-83 0,1-3-20 16,0-1 0-16,-1 4 0 0,1-4 131 0,0 4 21 16,4 4 5-16,0 0 1 0,0 0-116 0,0 0-23 15,0 0-5-15,0 0-1 16,4 12-47-16,5 0-10 0,-1-5-1 0,1 5-677 0,0 0-135 0</inkml:trace>
          <inkml:trace contextRef="#ctx0" brushRef="#br0" timeOffset="55615.7594">1864 6206 1094 0,'17'-12'97'0,"-17"12"-77"0,0-3-20 0,-4-5 0 0,8 0 172 0,5 4 30 16,-5 0 6-16,-4 4 2 0,-4-8-130 0,8 1-25 16,14 3-6-16,-5-4-1 0,0 0-20 0,5 0-5 15,4 4-1-15,4-3 0 0,-4 3 6 0,4 0 0 16,1 0 1-16,-1 4 0 0,5-4-1 0,-5 4 0 16,-9-4 0-16,5 4 0 0,0 4 6 0,0 4 1 15,-4 0 0-15,-9-1 0 0,-1 5-10 0,-3 4-1 16,4-5-1-16,-9 5 0 0,-5 3-15 0,-4 5-8 15,5-5 10-15,-5 9-10 0,-8-5 10 0,-1 4-10 16,1 4 10-16,-5 1-10 0,0-9 0 0,-5-3 8 16,5-1-8-16,-4-3 0 0,4-1 0 0,0 1-8 15,5-4 8-15,4-5-13 0,4-3 1 0,0 0 0 16,9-4 0-16,0 0 0 16,0 0-12-16,0 0-1 0,13-4-1 0,-4 0 0 0,-9 4 17 0,0 0 9 0,17-4-10 15,-3 4 10-15,-1 4 0 0,0-4 0 0,-13 0 0 16,13 4 0-16,5 4 0 0,-5 0 10 0,-9 3-10 0,1 1 12 15,-1 0-12-15,-4 0 0 0,4 3 9 0,-4-3-9 16,0-4 0-16,-4 3 0 0,4-3 0 0,-4 4 8 16,-5-4-8-16,-4-1 8 0,-5 5-8 0,5-4 8 15,-9 0-8-15,4 0 0 0,-3-1 0 0,3 9 0 16,0 0 16-16,-8 3-2 0,-9 1 0 0,9 7 0 16,4 0-14-16,-5 4 0 0,-12 0 0 0,4-3 0 15,4 3-8-15,0-4-5 0,5 1-1 0,-5-1 0 16,9-8 14-16,5 1 0 0,4-1-10 0,0-11 10 0,-5 4 0 15,14-12 0-15,4 0 0 0,0 0 0 0,0 0 0 16,8-12 0-16,1 0 0 0,13-3 0 0,4 7 9 0,-4-4-9 16,0-3 10-16,9 3-10 0,22-11 8 0,-9 7-8 15,-18-3 0-15,13-1 9 0,10 1 4 0,-1-1 1 16,-4 4 0-16,4-3 0 0,-4-4-14 0,0 3-10 16,13-7 2-16,-9 0 0 0,-4-1 8 0,4-3 0 15,14 0 0-15,-1-4 0 0,-8 0 0 0,4 0 12 16,-9-4-4-16,5 4 0 0,-5-4 4 0,-4 0 2 15,-9 7 0-15,0 1 0 0,-4 4 5 0,-9 7 1 16,-5 1 0-16,-4-1 0 0,0 5-8 0,-8 3-2 16,-1 0 0-16,-4 5 0 0,-4-1-2 0,-1 4-8 15,-8 0 12-15,5 0-4 0,-6 0 4 0,-3 8 1 16,-1 0 0-16,1 0 0 0,-5 0-13 0,0 4 0 0,0 3 0 16,4 1 0-16,5 4 12 0,0-1 0 15,-9 1 0-15,5 7 0 0,12-3-12 0,1 3 0 0,-5-3 0 0,-4 3 0 16,4 0 0-16,5-3 0 0,8-1 0 0,-4 1 0 15,0-1 0-15,9 1-10 0,4-1 2 0,9 1 0 32,0-12-43-32,4 3-8 0,9-7-1 0,5-4-1 15,-1-4-165-15,10-4-33 0</inkml:trace>
        </inkml:traceGroup>
        <inkml:traceGroup>
          <inkml:annotationXML>
            <emma:emma xmlns:emma="http://www.w3.org/2003/04/emma" version="1.0">
              <emma:interpretation id="{B54F560B-FDAA-4E11-B1D0-8190088AD7C7}" emma:medium="tactile" emma:mode="ink">
                <msink:context xmlns:msink="http://schemas.microsoft.com/ink/2010/main" type="inkWord" rotatedBoundingBox="8564,6848 9641,6826 9673,8376 8596,8398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8929.2917">4356 6241 518 0,'0'0'46'0,"0"0"-37"16,0 0-9-16,8-4 0 0,-3 0 116 0,8-3 20 15,-4 3 5-15,4-4 1 0,9 4-23 0,0-8-5 16,0-3-1-16,13-5 0 0,0-3-27 0,4-1-6 15,1-3 0-15,-1 0-1 0,1-4-27 0,4-1-6 16,-5-3-1-16,5 4 0 0,-4 0-13 0,-5 0-2 16,0-8-1-16,-5 4 0 0,-3 0-14 0,-1 0-3 0,-4-4-1 15,0 3 0-15,-5-2-3 0,-3 6 0 16,-6-3 0-16,1 8 0 0,-4-4-8 0,-5 7 0 0,-5 1 0 16,-4 0 0-16,1 3 0 0,-1 1-14 0,0 3 3 15,-4-4 1-15,4 5 10 0,0 7 0 0,1-4 0 0,-1 1-8 16,0 3 8-16,0-4 0 0,1 1 8 0,3 3-8 15,-4 4 0-15,5-4 0 0,-5 0 0 0,9 8-8 16,-4-4 8-16,4 4 0 0,0 0 8 0,0 0-8 16,-9 0 11-16,9 0-3 0,0 0 0 0,0 0 0 15,-9 8 0-15,-4 4 0 0,9 3 0 0,-5 5 0 16,0 3 21-16,0 5 4 0,1 3 1 0,-1 8 0 16,-4 0-1-16,4 8 0 0,5-1 0 0,-5 13 0 0,0-1-5 15,0 1-2-15,5 3 0 0,-1 1 0 0,1-1 3 16,-5 0 1-16,5-3 0 0,-1 3 0 0,5-7-7 0,-4 3-2 15,0 1 0-15,-1-5 0 0,1-7 9 0,0 0 2 16,-1-8 0-16,1 8 0 0,-1-12-16 0,-3 0-4 16,3 0 0-16,-4-4 0 0,5-8 0 0,-5 1 0 15,0-1 0-15,5-3 0 0,-5-5-3 0,5 1-1 16,0-4 0-16,-1-1 0 0,-4-3-8 0,5 0 0 16,4-8 0-16,0 0 0 0,0 0 12 0,0 0 0 15,0 0 0-15,0 0 0 0,0 0-21 0,0 0-4 16,0 0-1-16,4-12 0 0,-4 1 14 0,5-5 13 15,-5 0-2-15,4-7-1 0,5 0-10 0,-5-5-11 16,1-3 3-16,-1 4 0 0,5-4 8 0,0-8 0 0,-5 0 0 16,9-4 0-16,0 0-8 0,1-4 0 0,3 4 0 15,5-8 0-15,0 5-8 0,4 3-2 0,5 0 0 16,0 0 0-16,4 0 0 0,0 4 0 0,4 0 0 0,1 8 0 16,-1 0 18-16,-4 4 12 0,1 11-1 0,-1 0-1 15,0-3-10-15,-5 7 0 0,-3 4 0 0,-5 4 8 16,4 4-32-1,-8 4-6-15,-5 0-2 0,-4 4 0 0,-1 4 32 0,-3 3 0 0,-1-3 0 0,-4 8 0 16,0-1 0-16,-4 4 0 0,-1-3 0 0,-8 3 0 16,0 1 0-16,-5-1 0 0,1 0 0 0,-5 1 0 15,0-5 0-15,4 1 0 0,-3 3 0 0,-1-3 0 16,-5-5 0-16,5 1 0 0,-4-4 0 0,4-1 0 16,0 1 0-16,5-4 13 0,-1-4-1 0,5 0 0 0,-5-1-12 15,5-3 0-15,4 0 0 0,1 0 0 0,3 0 0 16,5 0 0-16,0 0 0 0,0 0 0 0,0 0 20 0,0 0-3 15,0 0 0-15,0 0 0 0,0 0-17 0,0 0-19 16,0 0 4-16,0 8 1 0,9 4 14 0,0 4 16 16,0-1-3-16,4 1-1 0,0-1 8 0,4 5 2 15,1 3 0-15,0-7 0 0,-1 3-6 0,1-3-2 16,-1 0 0-16,-4-1 0 0,-4-3 14 0,4 0 2 16,0 3 1-16,1 1 0 15,3-5-50-15,1 1-9 0,4 4-3 0,-5-5 0 16,1 1-97-16,-1 0-19 0,5-4-4 0</inkml:trace>
        </inkml:traceGroup>
        <inkml:traceGroup>
          <inkml:annotationXML>
            <emma:emma xmlns:emma="http://www.w3.org/2003/04/emma" version="1.0">
              <emma:interpretation id="{628B633D-5C75-49F3-A4D3-AB127F996A94}" emma:medium="tactile" emma:mode="ink">
                <msink:context xmlns:msink="http://schemas.microsoft.com/ink/2010/main" type="inkWord" rotatedBoundingBox="10602,7979 10689,7977 10691,8075 10604,8077"/>
              </emma:interpretation>
              <emma:one-of disjunction-type="recognition" id="oneOf23">
                <emma:interpretation id="interp31" emma:lang="" emma:confidence="1">
                  <emma:literal>7</emma:literal>
                </emma:interpretation>
                <emma:interpretation id="interp32" emma:lang="" emma:confidence="0">
                  <emma:literal>.</emma:literal>
                </emma:interpretation>
                <emma:interpretation id="interp33" emma:lang="" emma:confidence="0">
                  <emma:literal>?</emma:literal>
                </emma:interpretation>
                <emma:interpretation id="interp34" emma:lang="" emma:confidence="0">
                  <emma:literal>,</emma:literal>
                </emma:interpretation>
                <emma:interpretation id="interp35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59579.6672">6374 6405 460 0,'0'0'20'0,"0"0"5"0,4-12-25 0,-4 12 0 16,4-8 0-16,-4 8 0 0,0 0 300 0,0 0 54 15,9-3 11-15,-9 3 3 0,13-4-190 0,-4 4-38 16,4 4-7-16,-4-1-1 0,0 1-50 0,-5 0-10 15,1 4-1-15,3-4-1 0,-8-4-37 0,0 0-7 16,0 0-2-16,0 12 0 0,0-12 8 0,0 0 0 16,0 0 1-16,-4 7 0 0,4-7-19 0,0 0-4 15,0 0-1-15,-4 4 0 0,-5 4-9 0,9-8 0 16,0 0 9-16,0 0-9 0,0 0 8 0,0 0-8 0,0 0 8 0,0 0-8 16,0 0 0-16,0 0 8 0,0 0-8 15,0 0 0-15,0 0 0 0,0 0 0 0,0 0 0 0,0 0 0 16,0 0 0-16,0 0 0 0,0 0 0 0,0 0 0 15,0 0-11-15,0 0 0 0,0 8 0 0,0 0 0 16,4 3-148 0,-4 1-29-16</inkml:trace>
        </inkml:traceGroup>
      </inkml:traceGroup>
    </inkml:traceGroup>
    <inkml:traceGroup>
      <inkml:annotationXML>
        <emma:emma xmlns:emma="http://www.w3.org/2003/04/emma" version="1.0">
          <emma:interpretation id="{C3D92518-21EF-43E0-9658-DC64E321540A}" emma:medium="tactile" emma:mode="ink">
            <msink:context xmlns:msink="http://schemas.microsoft.com/ink/2010/main" type="paragraph" rotatedBoundingBox="2152,9918 23986,8688 24098,10687 2265,119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A258B4-B35B-49D2-AF35-653DC46F9734}" emma:medium="tactile" emma:mode="ink">
              <msink:context xmlns:msink="http://schemas.microsoft.com/ink/2010/main" type="line" rotatedBoundingBox="2152,9918 23986,8688 24098,10687 2265,11917"/>
            </emma:interpretation>
          </emma:emma>
        </inkml:annotationXML>
        <inkml:traceGroup>
          <inkml:annotationXML>
            <emma:emma xmlns:emma="http://www.w3.org/2003/04/emma" version="1.0">
              <emma:interpretation id="{067673F1-CEEB-4C19-9DC6-644A59FF02B5}" emma:medium="tactile" emma:mode="ink">
                <msink:context xmlns:msink="http://schemas.microsoft.com/ink/2010/main" type="inkWord" rotatedBoundingBox="2160,10052 4838,9901 4936,11647 2258,11797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4875.4263">-1256 9091 633 0,'0'0'28'0,"0"0"6"0,0-8-34 0,0 8 0 15,-9-11 0-15,9 3 0 0,0-4 168 0,0 12 28 16,0-8 4-16,0 8 2 0,0 0-102 0,0-11-20 16,0 11-4-16,0 0 0 0,0 0-29 0,0 0-6 15,0 0-1-15,0 0 0 0,0 0-12 0,0 11-2 16,-4-3-1-16,4 4 0 0,0 0 7 0,-4 3 0 15,4 5 1-15,-5 3 0 0,1 4 6 0,0 8 1 16,-5 4 0-16,4 8 0 0,-12 0-8 0,4 4-2 16,-9-1 0-16,0 9 0 0,-9 3-2 0,5-3 0 15,-1-1 0-15,6 1 0 0,-15-9-9 0,10 1-3 0,0-4 0 16,-1-4 0-16,10-4 6 0,-1 0 1 0,5-8 0 16,0-4 0-16,4 0-31 0,5-7-7 0,-1 3-1 0,1-7 0 31,8-1-68-31,1-3-13 0,4-4-3 0,-1-4-875 0</inkml:trace>
          <inkml:trace contextRef="#ctx0" brushRef="#br0" timeOffset="65761.1722">-282 8526 230 0,'0'0'20'0,"0"0"-20"16,0 0 0-16,0 0 0 0,0 0 153 0,0-8 27 0,0 0 4 0,5 0 2 15,-1-3-96-15,5 3-19 0,-5-4-4 0,5 1-1 16,0-1 3-16,-1 0 1 0,6-3 0 0,-1 3 0 16,0 0 8-16,0-3 2 0,-4 3 0 0,4 0 0 15,-4 4 13-15,-9 1 3 0,0 7 1 0,0 0 0 16,0 0-71-16,0 0-14 0,0 0-4 0,0 0 0 15,0 0-8-15,0 0 8 0,0 0-8 0,0 11 8 16,0-11 0-16,0 24 0 0,0-1 0 0,0 4 0 16,-13 12 4-16,8 8 0 0,-3 8 0 0,-6-1 0 15,-8 9 20-15,5 3 4 0,-1 4 0 0,1 4 1 16,-5-4-7-16,0 4-2 0,-4 1 0 0,4-1 0 16,0-8 10-16,-5 0 2 0,5-3 0 0,-8 3 0 15,8-4-14-15,-9-7-2 0,5-1-1 0,-1-3 0 16,-3-4-14-16,3-4-9 0,1-4 12 0,0-4-12 0,4-8 9 15,4 0-9-15,1-11 0 0,4 0 9 0,-1-5-9 16,1 1-16-16,4-4 4 0,9-4 1 0,0-4 11 0,0 0 16 16,-8-4-4-16,8 4-1 0,8-12-11 0,-8 0-12 15,0-7 2-15,9-1 1 0,0-3 9 0,4 0 12 16,-4-5-2-16,4-3-1 0,0-4-9 0,0-4 0 16,1 0 0-16,3 4 0 0,5 0-10 0,-4 0 10 15,4 0 0-15,0 7-9 0,-1 5 9 0,1 4-12 16,0 3 12-16,0 4-12 0,0 4 12 0,0 5 0 15,0 3-9-15,0 3 9 0,0 5 0 0,0 4 0 16,4 0-9-16,-4-1 9 0,4 5 0 0,5 3 0 16,0-3 0-16,-9 0 0 0,0 3 0 0,-5-3 0 0,10-5 0 15,-1 5 0-15,5 0 0 0,-5-5 0 0,5-7 0 0,-1 0 0 16,6-4 0-16,-1 0 0 0,-5-4 9 0,5-4-9 16,1-3 8-16,3-1-8 0,-4 0 0 0,9-3 8 15,-5-1-8-15,1-3 0 0,-1 3 9 0,1-4-9 16,-5 5 0-16,-4-5 0 0,4 1 0 0,-9 3 0 15,0-3 0-15,-8 3 0 0,-5-3 0 0,0-1-8 16,-4 1 8-16,-5-1 8 0,1 5-8 0,-10-1 11 16,-8-3-11-16,5 3-11 0,-10 0 3 0,5 1 0 15,-5 3 8-15,1 0 0 0,-10 5 0 0,1 3 0 16,4 0 0-16,0 8 12 0,-4 0-2 0,0 3-1 16,4 5-9-16,-5 4 0 0,5-1 0 0,-4 9 0 15,4 3 0-15,-4 4 0 0,8 4 9 0,1 0-9 16,-1 4 23-16,5 0 0 0,4 4 0 0,5 0 0 0,-1 0 8 15,5-4 1-15,0-8 1 0,5 8 0 0,8-4-17 16,-4-4-3-16,8 1-1 0,1-5 0 0,-1-8-12 0,14 1 9 16,0-1-9-16,4-7 8 15,9-4-29-15,0 0-7 0,0-4 0 0,13-1-1 16,-5-6-147-16,5-1-28 0</inkml:trace>
          <inkml:trace contextRef="#ctx0" brushRef="#br0" timeOffset="64406.5675">-2010 9118 230 0,'0'0'10'0,"0"0"2"0,0 0-12 0,0 0 0 0,0 0 0 0,0 0 0 15,0-3 172-15,-9-1 31 0,9 4 6 0,0 0 2 16,-5-4-92-16,5 4-19 0,0 0-3 0,-4 0-1 15,4 0-60-15,-4-4-13 0,4 4-3 0,0 0 0 16,0 0 18-16,0 0 3 0,0 0 1 0,0 0 0 16,0 0-21-16,0 0-4 0,0 0-1 0,0 0 0 15,0 0 19-15,0 0 3 0,0 0 1 0,4-4 0 16,0 0-3-16,5 0-1 0,-9 4 0 0,5-4 0 16,3 0 1-16,-8 4 1 0,0-4 0 0,5-3 0 15,-5 7-20-15,9-4-4 0,-5 0-1 0,-4 4 0 0,0 0-1 0,4 0-1 16,1-4 0-16,4 0 0 0,-9 4-10 0,8 4 0 15,-3 0 0-15,3 0 8 0,1 0-8 0,0-4 0 16,4 4 0-16,-4-1 0 0,0-6 0 0,4 6 0 16,4-3 0-16,-3 0 0 0,3-3 0 0,1-1 0 15,-10 4 0-15,14-4 0 0,-4 0 0 0,4 0 0 16,0 0 9-16,0-4-9 0,4 0 9 0,5 1-9 16,-5-1 12-16,5 0-12 0,-5 0 32 0,5 4 0 15,0 0 0-15,-1 1 0 0,1 3-23 0,4 3-9 16,-4-3 0-16,-5 0 9 0,9 4-9 0,-4 0 8 15,0-4-8-15,-1 4 8 0,1 0-8 0,-5 4 0 16,1-8 0-16,-1 4-11 0,0-4 11 0,1 0 8 16,-1 0-8-16,5 0 11 0,-14-4-11 0,5 4 0 0,0-8 0 15,0 0 0-15,0 4 0 0,-4-3 0 0,-1-1 0 16,-4 0 0-16,5 4-8 0,-5-4 8 0,0 0-10 0,0 5 10 31,0-1-96-31,-4 0-14 0,-9 4-2 0</inkml:trace>
        </inkml:traceGroup>
        <inkml:traceGroup>
          <inkml:annotationXML>
            <emma:emma xmlns:emma="http://www.w3.org/2003/04/emma" version="1.0">
              <emma:interpretation id="{0FD7B5F8-C98D-448D-AF99-35DE8B42D038}" emma:medium="tactile" emma:mode="ink">
                <msink:context xmlns:msink="http://schemas.microsoft.com/ink/2010/main" type="inkWord" rotatedBoundingBox="6661,9972 11916,9676 12000,11183 6746,11479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66709.5111">3329 8752 1216 0,'0'0'27'0,"4"-12"5"0,1 1 2 0,-10-1 0 0,5-4-34 0,-4 5 0 16,0 3 0-16,-1 0 0 0,1-4 89 0,-5 4 11 15,-4 1 3-15,4-1 0 0,0 4-53 0,-4 0-10 16,0 0-3-16,4 4 0 0,-4 0-14 0,4 0-3 16,-4 4-1-16,0 0 0 0,-5 0-9 0,1 8-2 15,-1-5 0-15,-4 9 0 0,0 0 31 0,-8 3 5 16,3 8 2-16,-8 5 0 0,0 7 13 0,-4 7 2 15,-5 5 1-15,-4 7 0 0,8 1-8 0,-8 3-2 16,0-3 0-16,4 7 0 0,13-7-4 0,0-5-2 16,5 5 0-16,4-9 0 0,4-3-4 0,5-4-1 15,5 0 0-15,8-4 0 0,-5-8-33 0,14 0-8 16,8 0 0-16,1-3 0 0,4-1 0 0,4-4 0 16,5-3 0-16,0-1 8 0,8 1-20 0,1-8-4 15,-1-5 0-15,1-7-1 16,4 0-43-16,-1-4-9 0,6-7-2 0,-5 3 0 15,-1-8-133-15,6-3-26 0,-10-1-6 0,9-3 0 16,-12 4 17-16,3-5 4 0,0-7 1 0,-3 0 0 0</inkml:trace>
          <inkml:trace contextRef="#ctx0" brushRef="#br0" timeOffset="67063.9951">3518 9399 345 0,'4'-23'15'0,"0"15"4"0,5-8-19 0,-4 5 0 0,-1-5 0 0,5 0 0 16,-5 1 224-16,0-1 42 0,-4 5 8 0,5-5 2 16,-5 4-94-16,0 4-18 0,-5 1-4 0,5 7-1 15,-8 0-39-15,3 0-8 0,-3 4-2 0,-1 7 0 16,-4 5-66-16,-1 3-14 0,1 5-2 0,-4 3-1 15,-5 0-5-15,4 5-1 0,-4 3 0 0,5 0 0 16,-5-4-21-16,4 8 0 0,1 0 0 0,4-4 0 0,8 0 0 0,-4 0 0 16,9-8 0-16,0 1 8 0,5-5 0 15,4 0 1-15,-1-3 0 0,6-4 0 0,3-5-9 16,5-3 8-16,0-4-8 0,4-8 8 0,5 0-8 16,0-8 0-16,4-3 9 0,-5-5-9 0,10-7 0 0,-5 4 0 15,-4-5 0-15,-1-3 8 0,1 0-8 0,-4-4 0 16,-6 0 0-16,1 0 8 0,-13 0-8 0,4-4 0 15,-4 4 0-15,-9-4 0 0,0 7 0 0,-9 1 0 16,5 8 0-16,-9 3 0 0,-5 1 38 0,1 3 3 16,-5 8 1-16,0 1 0 0,-5 7-29 0,1 0-5 15,0 7-8-15,0 1 11 0,-1 0-11 0,1 4 0 16,0-1 0-16,4 5 0 16,-5 4-18-16,10-1-9 0,-1 4-1 0,1 1-764 15,-1-1-153-15</inkml:trace>
          <inkml:trace contextRef="#ctx0" brushRef="#br0" timeOffset="67600.7491">4066 9130 1911 0,'4'-8'42'0,"1"4"9"0,4-3 1 0,-1 3 2 0,1 0-43 0,4 4-11 0,-4 4 0 0,0 4 0 16,-5 3 54-16,5 5 9 0,-5 3 1 0,5 5 1 15,-4 3-17-15,-1 8-4 0,-4-4-1 0,0 4 0 0,0 0 7 16,-4 1 2-16,4-1 0 0,-5 0 0 0,-4-4-23 16,1 0-4-16,-1-4-1 0,4-3 0 0,-3-5 13 0,-1 1 3 15,0-5 0-15,5 1 0 0,-1-4-26 0,1-5-5 16,4-7-1-16,0 0 0 0,0 0 4 0,0 0 0 16,0 0 0-16,0-11 0 0,-4-1-12 0,4-7 8 15,0-1-8-15,4-3 8 0,5-5 0 0,0 1 0 16,-1-8 0-16,10-4 0 0,-5-4-8 0,9 0 0 15,4 0 0-15,1 0 0 0,3 1 0 0,5 6 0 16,0 5 0-16,1 0-11 0,-6 4 11 0,10 7 0 16,-10 9 0-16,1 7 0 0,-4 0 0 0,-6 12-10 15,1-1 10-15,-4 9 0 0,-1 4 0 0,-3 7 0 16,-6 0 0-16,-3 8 0 0,-1-4 0 0,-4 4 0 16,-4 1 12-16,-1-5-3 0,-3 0 3 0,3-4 0 15,-4 1 0-15,1-1 0 0,3-4-12 0,-3-3 8 16,-1-5-8-16,0-3 8 0,5 0 7 0,-1-5 1 0,5-7 0 0,0 0 0 15,0 0-16-15,0 0-15 0,-4-7 3 0,4-9 1 16,0 0 11-16,9-3 11 0,-1-8-3 0,1-1 0 16,0-3-8-16,0-4-12 0,-1-4 2 0,10 0 1 15,4 0-9-15,0 0-2 0,4 4 0 0,1 0 0 16,-6 4 20-16,1 7 0 0,0 5 0 0,-4 7 0 16,-1 4 0-16,-3 5 0 0,-1 6 0 0,0 5 0 15,-4 4 22-15,0 7 8 0,-1 1 2 0,-3 3 0 16,-1 5-32-16,0-1 0 0,1 4 0 0,-1-4 0 15,-4 5-20-15,5-1-9 16,-5 0-3-16,0 0 0 0,-5-4-55 0,5 1-11 16,0-5-2-16,-4 1-679 0,4-5-135 0</inkml:trace>
          <inkml:trace contextRef="#ctx0" brushRef="#br0" timeOffset="68170.89">5343 9087 1378 0,'0'0'61'0,"0"0"13"0,0 0-59 0,0 0-15 16,4-8 0-16,5 1 0 0,-9 7 108 0,0 0 18 0,0 0 4 0,0 0 1 15,0 0-16-15,0 0-3 0,0 0-1 0,0 0 0 16,9 7-63-16,-1 5-13 0,-8 8-3 0,9-1 0 15,-9 8 21-15,5 1 4 0,-10 3 1 0,5 0 0 16,0 0-14-16,-4 4-4 0,-1-7 0 16,1 7 0-16,-5-4-12 0,5-4-4 0,-9 4 0 0,8-3 0 15,-8-5 12-15,4-3 3 0,5-1 0 0,-5 1 0 16,0-5-25-16,5 1-5 0,0-5-1 0,-1-3 0 16,1 0-8-16,4-8 12 0,0 0-12 0,0 0 12 15,0 0-12-15,0 0 12 0,-9 4-12 0,9-4 12 0,0 0-12 0,0 0 10 16,-9-4-10-16,5 0 10 15,0-4-10-15,8 1 0 0,-8-1 0 0,4-4 0 16,0 0 0-16,0-3 0 0,0-1 0 0,0 1 0 16,-9-5 0-16,9 1 0 0,4-5 0 0,5 1-11 15,-5-4 3-15,5-5 0 0,4-3 0 0,5-4 0 0,-1-4-4 16,5 0-1-16,5 1 0 0,-1-1 0 16,5 4-21-16,-5 4-4 0,5 0-1 0,-1 7 0 0,-3 1 28 0,-1 7 11 15,0 5-8-15,-4-1 8 0,0 8-12 0,0 5 4 16,-4-1 0-16,-1 8 0 0,-4 3 8 0,5 1 0 15,-5 4 0-15,9 7-8 0,-13 1 8 0,4-5 0 16,-9 5 0-16,1-4 0 0,-1 3 8 0,-4 1 0 16,-4 3 0-16,-5-4 0 0,0 1 0 0,-4-1 1 15,-4 1 0-15,-1-1 0 0,-4 1-9 0,-9-1 8 16,1 5-8-16,-10-5 8 0,1 1-8 0,-10 3-17 16,1-3 4-16,0-1 1 15,0 1-58-15,4-1-11 0,4-7-3 0,1 0-692 0,8-5-138 16</inkml:trace>
          <inkml:trace contextRef="#ctx0" brushRef="#br0" timeOffset="68531.2916">6211 8159 2404 0,'0'0'53'0,"0"0"11"0,0 0 3 0,9 4 0 15,0 4-54-15,0 4-13 0,-5-1 0 0,5 9 0 16,-5-1 47-16,1 9 6 0,-1 3 2 0,0 4 0 0,-4 4 1 0,-4 4 0 16,4 0 0-16,-9 4 0 15,5-1-39-15,-5 5-7 0,0-4-2 0,-8 7 0 0,-1-3 20 0,1 4 3 16,-10 3 1-16,1 8 0 16,-5 1-52-16,1-5-9 0,-5 4-3 0,8 1 0 15,1-9-119-15,4 4-24 0,0-3-5 0</inkml:trace>
          <inkml:trace contextRef="#ctx0" brushRef="#br0" timeOffset="68817.3254">6299 9181 345 0,'0'0'31'0,"0"0"-31"0,0 0 0 0,0 0 0 0,13 8 298 0,-4-5 54 16,4 1 10-16,0 0 2 0,1-8-205 0,-1 0-42 0,9-3-8 0,0-5-1 15,0 0-31-15,-1 1-5 0,6-9-2 0,-1 1 0 16,-4 3-14-16,0-3-2 0,0-5-1 0,0 1 0 16,0-5-27-16,0 1-6 0,-9 0 0 0,0 0-1 15,0 3-6-15,-4 1-1 0,-5 3 0 0,-4 1 0 16,0-1 17-16,-8 9 3 0,3 3 1 0,-8 0 0 16,-4 4-33-16,-1 4 0 0,0 4 0 0,1 4 0 15,-5 7 0-15,0 1 0 0,0 4 0 0,-4 3 0 16,-1 4 8-16,5 4 0 0,-4 4 1 0,4 1 0 15,5-1-9-15,-1 4 0 0,1 0 0 0,8-4 0 16,0 0 0-16,5 0 0 0,-1-4 0 0,5-4 0 16,0-3-14-16,5-1-8 0,8-3-2 0,-4-1-775 15,-5-3-155-15</inkml:trace>
          <inkml:trace contextRef="#ctx0" brushRef="#br0" timeOffset="69344.6502">6861 8970 1209 0,'4'-15'53'0,"5"7"12"0,0 0-52 0,4 0-13 15,0 0 0-15,0 1 0 0,5 3 219 0,-5 0 41 0,0 4 8 0,0 4 1 16,0 4-149-16,-4-5-31 16,4 5-5-16,0 8-2 0,-8-4-33 0,-1 7-6 15,5 1-2-15,-5-1 0 0,-4 4-1 0,0 1 0 16,5 3 0-16,-5 4 0 0,0-3-17 0,0-1-4 0,0-4-1 0,-5 5 0 15,5-9-10-15,0 1-8 0,-4-1 9 0,4-11-9 16,4 4 9-16,-4-12-9 0,0 0 8 0,0 0-8 16,0 0 10-16,0 0-10 0,0 0 12 0,-4-4-12 15,0-8 17-15,4 0-3 0,0-7-1 0,0-5 0 16,0-3-5-16,0 0 0 0,4 0-8 0,5-9 12 16,0 1-12-16,4-4 0 0,4 4 8 0,1 0-8 15,4 0 0-15,-5 4 0 0,1 4 0 0,4-1 0 16,-5 9 0-16,1-1 0 0,-5 9 0 0,0-1 0 15,5 8 0-15,-5 0 0 0,0 8 0 0,5 8 0 16,-5-1 0-16,0 9 8 0,4-1-8 0,-3 5 0 16,-6 3 12-16,1 4-3 0,0 4-1 0,-5-3 0 15,1-5 4-15,-5 0 1 0,0 0 0 0,0 1 0 16,-5-5-13-16,5 1 0 0,-4-5 8 0,0 0-8 0,-1-7 0 16,1 0 0-16,-1-4 0 0,1-1 0 0,-5-3 0 15,5 0 0-15,-1-4 0 0,-3-4 0 0,3-3 12 0,1-1 0 16,-5-4 0-16,5 0 0 0,-1-3-12 0,5-5 8 15,-4 1-8-15,8-5 0 0,1 5 0 0,-1-8 0 16,1-1 0-16,8-3 0 0,0-4 0 0,4 4 0 16,1-4 0-16,4 4 0 0,0-1-11 0,0 5 11 15,0 8-10-15,0-1 10 0,0 8-11 0,0 1 11 16,-5 7-12-16,1 0 12 0,-5 4 0 0,4 4 0 16,-4 4 8-16,1-1-8 0,3 9 9 0,-4 4-9 15,-4-1 8-15,0 4-8 0,4 1 22 0,-4 3-1 16,-5 0 0-16,5 5 0 0,-5-5-21 0,1 0 0 15,-1 0-12-15,1 1 4 0,-5-1 8 0,0 0-8 16,4 1 8-16,-8-1-8 16,4 0-155-16,-5 0-30 0,1-3-7 0</inkml:trace>
        </inkml:traceGroup>
        <inkml:traceGroup>
          <inkml:annotationXML>
            <emma:emma xmlns:emma="http://www.w3.org/2003/04/emma" version="1.0">
              <emma:interpretation id="{91850162-1A48-4194-A640-E68805D5DBA2}" emma:medium="tactile" emma:mode="ink">
                <msink:context xmlns:msink="http://schemas.microsoft.com/ink/2010/main" type="inkWord" rotatedBoundingBox="12299,9715 14337,9600 14406,10820 12367,10935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9945.188">8159 8970 1220 0,'0'0'54'0,"-4"0"11"0,4 0-52 16,0 0-13-16,0 0 0 0,0 0 0 0,0 0 80 0,0 0 12 15,0 0 4-15,0 0 0 0,0 0-7 0,13 4-1 16,5-4 0-16,-5 0 0 0,4-4-19 0,1 0-4 0,-1-3-1 0,1-1 0 16,4-4-4-16,0 0 0 0,0-3-1 0,0 3 0 15,0-4-12-15,-5 1-3 0,1-1 0 0,-1-3 0 16,1-1-28-16,-5 1-5 0,0-1-2 0,-4 5 0 16,-5-1-9-16,1 1 0 0,-5-1 0 0,0 4 0 15,-5 1 0-15,1-1 0 0,-5 4 0 0,0 0 0 16,1 4 8-16,-5 4-8 0,-1 0 8 0,1 4-8 15,-4 4 0-15,-1 0 0 0,-4 4 0 0,5-1 0 16,-5 9 11-16,4-1-3 0,-4 5-8 0,5 3 12 16,-1 0-12-16,1 4 0 0,-1-3 0 0,5 7 0 15,4 0 0-15,-4-4 9 0,0-4-9 0,4 1 8 16,0-1-8-16,0 0 0 0,5-3 0 0,4 3 0 16,-4-4 0-16,8 1 0 0,0-5 0 0,1-3-11 15,4-5-141-15,4 1-29 0</inkml:trace>
          <inkml:trace contextRef="#ctx0" brushRef="#br0" timeOffset="70280.3909">8598 8892 1612 0,'0'0'144'0,"-4"-11"-116"16,4 3-28-16,0 0 0 0,0 8 107 0,0 0 15 16,8-4 3-16,-8 4 1 0,0 0-34 0,0 0-6 15,0 0-2-15,14 16 0 0,-1-1-26 0,0 5-6 16,-4-5 0-16,8 5-1 0,-4-5-5 0,5 5-1 15,-5-1 0-15,-4-3 0 0,0-4-19 0,-1-1-4 16,-3 1-1-16,-1 4 0 0,1-5-7 0,-5-11-2 0,0 0 0 0,0 12 0 16,0-12 16-16,0 0 4 0,0 0 0 0,0 0 0 15,0 0-32-15,0 0 0 0,0 0 0 0,0 0 0 16,8-8 9-16,-3-3-1 0,-1 3 0 0,1-8 0 16,3-7-8-16,1-1 0 0,0-3 0 0,0 0 0 15,4 0 0-15,-4-5 0 0,4 5 0 0,0 0 0 16,-4 7-10-16,4 1 10 0,-4-1-13 0,-1 9 5 15,-3 3 8-15,-5 8 14 0,0 0-3 0,0 0-1 16,0 0-10-16,4 12 0 0,1 3 0 0,-1 1 0 16,5 3 0-16,-9 1 0 0,4 3 0 0,1 0 0 15,-1 1 0-15,0-1 0 0,1 1 0 0,8-1 0 16,-4-3 0-16,-1-1-11 0,6-3 3 0,3-1-870 16,-4 1-174-16</inkml:trace>
          <inkml:trace contextRef="#ctx0" brushRef="#br0" timeOffset="70520.4637">9230 8592 806 0,'0'0'72'0,"0"0"-58"15,4-8-14-15,5 1 0 0,0 3 274 0,8 0 52 16,10 0 10-16,-1-4 3 0,9 0-193 0,0 0-38 15,5 1-8-15,4-1-2 0,4-4-38 0,0 0-8 16,9-3-2-16,0 3 0 0,5-3-30 0,-5 3-7 0,-5 0-1 0,-4 4 0 16,-4-3-1-16,-4 3-1 0,-5 0 0 0,0-4 0 15,-17 8-10-15,4 1 0 16,-5-1 0-16,-8 0 0 16,-9 4-107-16,0 0-23 0,0 0-5 0,4-8-1 0</inkml:trace>
          <inkml:trace contextRef="#ctx0" brushRef="#br0" timeOffset="70776.5177">9712 8050 1936 0,'0'0'43'0,"5"-8"9"0,4 1 1 0,-1-1 1 0,1 4-43 0,0 4-11 16,0-4 0-16,4 8 0 0,-9 0 89 0,5 0 16 15,0 7 3-15,-5 1 1 0,1 8-46 0,-5-1-10 16,0 8-1-16,-5 5-1 0,-4-1-21 0,1 12-4 15,-6 0-1-15,1 11 0 0,-4 1 25 0,-1-1 5 16,1 5 1-16,-5 3 0 0,0-3-7 0,4-5-1 16,1 1 0-16,4 3 0 0,-1-3-32 0,6-5-8 15,-1 1 0-15,0 0-8 0,0-4 0 0,5-1 0 16,-1-7 0-16,1-3 0 16,0-5-87-16,-1-4-17 0,5-4-4 0,0-3-1 0</inkml:trace>
        </inkml:traceGroup>
        <inkml:traceGroup>
          <inkml:annotationXML>
            <emma:emma xmlns:emma="http://www.w3.org/2003/04/emma" version="1.0">
              <emma:interpretation id="{5A5870A5-612F-4E53-92BA-98C241D20EA8}" emma:medium="tactile" emma:mode="ink">
                <msink:context xmlns:msink="http://schemas.microsoft.com/ink/2010/main" type="inkWord" rotatedBoundingBox="15817,9405 20374,9148 20472,10891 15916,11148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2183.4874">12419 8514 1148 0,'44'-8'51'0,"-44"8"10"0,0 0-49 0,0 0-12 0,9-7 0 0,-5-1 0 16,1 0 100-16,-1 0 18 0,1-4 3 0,-5 1 1 15,-5 3-39-15,5 0-8 0,0-4-2 0,-4 5 0 16,-1-5-35-16,-3 0-7 0,3 4-2 0,-4 1 0 16,5-1-7-16,-9 0-2 0,0-4 0 0,0 5 0 15,-1 3-20-15,-3 0 0 0,-1 0 0 0,-4 4 0 16,0 0 17-16,-8 0-1 0,-1 8 0 0,-8-1 0 16,-1 1-6-16,-4 4-2 0,-4 0 0 0,0 7 0 15,4 1 4-15,0 3 0 0,0 4 0 0,9 5 0 16,0-1-12-16,4 0 10 0,5 0-10 0,4 4 10 15,4-8-10-15,5 1 0 0,4-1 0 0,9-7 0 16,-4 3 0-16,8-4 0 0,1-3 0 0,8 0 8 16,0-5-8-16,0-3 10 0,5-4-10 0,8 4 10 0,0-12 2 15,5 0 0-15,0-4 0 0,0 0 0 0,4-3-2 0,0-5 0 16,0-3 0-16,4 3 0 0,1-7 6 0,-9-1 2 16,8-3 0-16,-4-4 0 0,-4 0-8 0,0-4-2 15,-1 3 0-15,5 1 0 0,-4 4 19 0,-5 3 3 16,1 5 1-16,-5 3 0 0,0 1-20 0,-9 7-11 15,-4 4 12-15,-1 8-12 0,1 0 11 0,-4 8-11 16,-1 3 10-16,-4 9-10 0,-4 3 8 0,-1 4-8 16,1 4 0-16,-1 4 9 0,-8 4-1 0,4 0-8 15,-4 4 12-15,0 3-4 0,0-3-8 0,-5 4 12 16,1-4-12-16,-5-1 12 0,4 5 2 0,-4-4 1 0,-4 0 0 0,0-4 0 16,-5-1 6-16,-4-3 2 0,-5 0 0 0,1 0 0 15,0-4-14-15,-5-3-9 0,4-1 12 0,1 0-12 16,4-8 0-16,4 1 0 0,-4-9 0 0,8 1 0 15,1-4 0-15,4-8 10 0,0-1-10 0,5 1 12 16,-1-11 0-16,5 3 0 0,-5-8 0 0,5 4 0 16,4-7 8-16,1-5 3 0,3 1 0 0,5-1 0 15,5-7-1-15,3 3 0 0,6-7 0 0,8-4 0 16,8 0-13-16,5-4-9 0,5 4 12 0,17-4-12 16,-4 8 0-16,4-4 0 0,0 0 0 0,4 0 0 15,-8 3-56-15,-1 5-12 16,1-4-3-16,0 7 0 0,-5 1-131 0,-4 4-26 0</inkml:trace>
          <inkml:trace contextRef="#ctx0" brushRef="#br0" timeOffset="72558.2243">13003 8538 1897 0,'0'0'41'0,"4"-12"9"0,5 4 2 0,-5 0 2 0,-4 0-43 0,0 8-11 16,0 0 0-16,0 0 0 0,0 0 88 0,0 0 16 16,0 12 4-16,-4 4 0 0,4 7-68 0,0 4-12 15,-4 1-4-15,-1 3 0 0,5 4 16 0,0 0 4 16,0-4 0-16,0 4 0 0,5 4 6 0,-5-4 2 16,4 0 0-16,0-3 0 0,1-1-36 0,-1-4-6 0,1-3-2 0,-1-5 0 15,0-3 4-15,1-1 0 16,-1-3 0-16,-4-4 0 0,0-8-12 0,0 0 8 0,0 0-8 0,0 0 8 15,0 0 26-15,0 0 5 0,0 0 1 0,0 0 0 16,-4-4-26-16,-5-8-5 0,0 0-1 0,0-3 0 16,5-5 2-16,0 1 0 0,-1-5 0 0,5 1 0 15,0-4-10-15,0-1 8 0,9-3-8 0,0 0 8 16,0 0-8-16,8-4 0 0,5 0 0 0,0 0 0 16,9-4 0-16,-1 4-11 0,6 0 1 0,-1 3 0 15,4 1-69-15,1 8-13 16,-1 3-4-16,5 9 0 0,-9-1-116 0,5 8-23 0,-5 4-5 15</inkml:trace>
          <inkml:trace contextRef="#ctx0" brushRef="#br0" timeOffset="73066.9914">14201 8639 1267 0,'0'0'112'0,"13"-8"-89"16,-4-8-23-16,-5 5 0 0,0-5 141 0,5 1 24 15,-9-1 5-15,0 4 1 0,-4-3-42 0,-1-1-8 16,-3 4-1-16,-1 1-1 0,-4 3-56 0,-1 0-11 16,-3 0-3-16,-5 4 0 0,-9 1-36 0,5 6-13 15,4 1 9-15,-9 8-9 0,1 4 8 0,-1 3-8 16,0 1 8-16,0 7-8 0,5 0 8 0,0 0-8 16,4 5 8-16,0-1-8 0,9 0 0 0,0-4 0 15,-1-3 0-15,6-1 0 0,3-3 0 0,5-1 0 0,0-3 0 16,0-1 0-16,9-11 12 0,-5 0-4 0,10 0 0 0,-1 0 0 15,0-12-8-15,9 0 0 0,0-3 9 0,4-5-9 16,0 0 10-16,1-7-2 0,-5 0-8 0,0-5 12 16,4 1 9-16,0 0 2 0,1-4 0 0,-5 7 0 15,-1 1-23-15,-3 3-8 0,-5 5 0 0,0-1 0 16,-4 8 47-16,-9 8 9 0,0 0 3 0,0 0 0 16,9 8-41-16,-5 4-10 0,1 7 0 0,-1 1 0 15,0 3 12-15,1 1 1 0,-1 3 0 0,-4 4 0 16,5-4-113-16,-5 1-22 15,0 3-5-15,-5 0-1025 0</inkml:trace>
          <inkml:trace contextRef="#ctx0" brushRef="#br0" timeOffset="73405.8249">14731 8448 2188 0,'0'0'97'0,"14"-8"20"0,-14 8-93 0,4-8-24 15,-4 0 0-15,0 8 0 0,0 0 67 0,0 4 9 16,-4 8 1-16,-1 0 1 0,1 11-38 0,-1 1-7 16,1 7-1-16,0 4-1 0,-5 4-10 0,5-4-1 15,-5 4-1-15,4 4 0 0,-3-4 36 0,3 4 7 16,-4-4 2-16,5 0 0 0,0-4-37 0,4-4-7 16,-5-4-2-16,5 0 0 0,-4-3-1 0,-5-9 0 0,5-3 0 0,-1 0 0 15,1 0-3-15,0-5-1 0,4-7 0 0,0 0 0 16,0 0 15-16,0 0 4 0,0 0 0 0,-5-7 0 15,-4-5-20-15,9 0-3 0,-4-3-1 0,4-5 0 16,9-7-8-16,-5-1 0 0,5-3 9 0,0-4-9 16,4-4 0-16,-4-4 0 0,8 0 0 0,1-3-12 15,4-1 12-15,0-4-10 0,0 4 10 0,8-3-10 16,-3 7-6-16,3 4 0 0,1 0-1 0,4 4 0 16,0 4 17-16,0 7 0 0,5 1 0 0,-5 11 0 15,4 0 0-15,-4 5 0 0,9 7 0 0,-9 4 0 16,-8 3-28-16,-1 5-3 0,5 0 0 0,-14 7 0 15,-3 1-1-15,-10-1-1 0,0 1 0 16,5-1 0-16,4 5 47 0,-17-5 10 0,-18 8 1 0,0-3 1 16,4-1-42-16,-8 4-8 0,-9-3-1 0,-4-1-1 15,-1 1 44-15,5-5 9 0,-9-3 1 0,5 3 1 16,-5-3-70-16,4-1-15 0,-4-3-2 0,-4-4-1 16,0 4-131-16,4-9-26 0,0 5-6 0,0-4-1 15</inkml:trace>
          <inkml:trace contextRef="#ctx0" brushRef="#br0" timeOffset="73884.6477">15956 7606 864 0,'8'-12'76'0,"5"0"-60"0,-4 5-16 16,4-5 0-16,-4 4 246 0,-9 8 46 0,0 0 10 0,0 0 2 16,13 0-148-16,-4 8-30 0,-9 0-6 0,4 11 0 15,1 5-38-15,-5 3-7 0,-5 8-2 0,-8 4 0 16,0 4-58-16,4 7-15 0,5 5 0 0,-9 0 0 16,-5 3 0-16,1-3 0 0,8 3 0 0,-4 5 0 15,-5-1 54-15,-4-4 8 0,5 1 2 0,4-5 0 16,-1 1-52-16,-3-4-12 0,-1-8 0 0,5 0 0 15,0-5 0-15,0-6 0 0,0-1 0 0,-5-8 0 16,1 1 0-16,3-5 0 0,6-7 0 0,-5 0 0 16,-5-1 0-16,9-7 0 0,9-4 0 0,-9 0 0 0,1-4 54 15,-1 0 8-15,9-7 2 0,0 3 0 0,0-12-52 16,4 5-12-16,1-9 0 0,8 1 0 0,0 0 0 16,9-5 0-16,-9-3 0 0,9 4 0 0,4 0 0 0,1-1 0 15,3 5 0-15,1 3 0 0,-5 1 0 0,1 7 0 16,3 4 0-16,-8 1 0 0,-8 7 0 0,3 0 0 15,1 0 0-15,-5 7 0 0,-9 5 0 0,1 0 0 16,8 3 0-16,0 1 0 0,0 0 0 0,-4 7 0 16,-5 0 0-16,9 5 0 0,9-5 0 0,-9 0 0 15,1 1 0-15,-1 3 0 16,9 0-151-16,-5-3-33 0,1-1-6 0,-1 1-1000 0</inkml:trace>
        </inkml:traceGroup>
        <inkml:traceGroup>
          <inkml:annotationXML>
            <emma:emma xmlns:emma="http://www.w3.org/2003/04/emma" version="1.0">
              <emma:interpretation id="{C56BF345-A2EB-432A-867E-DED0C03CF8B1}" emma:medium="tactile" emma:mode="ink">
                <msink:context xmlns:msink="http://schemas.microsoft.com/ink/2010/main" type="inkWord" rotatedBoundingBox="22895,8749 23986,8688 24063,10061 22972,10123"/>
              </emma:interpretation>
              <emma:one-of disjunction-type="recognition" id="oneOf28">
                <emma:interpretation id="interp40" emma:lang="" emma:confidence="1">
                  <emma:literal>is</emma:literal>
                </emma:interpretation>
                <emma:interpretation id="interp41" emma:lang="" emma:confidence="0">
                  <emma:literal>io</emma:literal>
                </emma:interpretation>
                <emma:interpretation id="interp42" emma:lang="" emma:confidence="0">
                  <emma:literal>in</emma:literal>
                </emma:interpretation>
                <emma:interpretation id="interp43" emma:lang="" emma:confidence="0">
                  <emma:literal>us</emma:literal>
                </emma:interpretation>
                <emma:interpretation id="interp44" emma:lang="" emma:confidence="0">
                  <emma:literal>ix</emma:literal>
                </emma:interpretation>
              </emma:one-of>
            </emma:emma>
          </inkml:annotationXML>
          <inkml:trace contextRef="#ctx0" brushRef="#br0" timeOffset="75064.3328">18720 8097 1198 0,'0'0'26'0,"0"0"6"0,4-4 0 0,0-4 3 0,1 4-35 0,-1-3 0 16,0-1 0-16,5 0 0 0,-4 0 92 0,3-4 11 16,1 1 2-16,0-1 1 0,-5 0-1 0,5 1 0 15,-5-1 0-15,1 4 0 0,-1 4-25 0,-4 4-4 16,0 0-2-16,0 0 0 0,0 0-74 0,5 8 0 15,-1 4-9-15,-4-1-1 0,0 9 30 0,0 3 7 16,-4 1 1-16,-5 3 0 0,4 4-8 0,-3 8 0 16,3 0-1-16,-3 0 0 0,3 0 7 0,1-4 2 0,-1-7 0 15,5-1 0-15,5-8 0 0,-5 5 1 0,0-9 0 16,4 5 0-16,1-8-6 0,-1-1-2 0,5-3 0 16,-1 4 0-16,-3-4-8 0,4-1-1 0,4-3-1 0,0 0 0 15,-4-4-11-15,13 0 10 0,-5 0-10 0,1-4 10 16,-1 0-10-16,5-3 0 0,0-1 0 0,0-4 0 15,-4 0 0-15,4 1 0 0,0-5 0 0,4 4 0 16,0-7 0-16,1-1 0 0,3-3 0 0,5-4 0 16,5-1 0-16,-5-3 0 0,4 0 8 0,1 0-8 15,-1 0 0-15,1-1 0 0,4 5 0 0,0 4 0 0,-9-1 0 16,-5 9 0-16,-3-1 0 0,3 4 0 0,-8 5 0 16,0 3 0-16,-4 0 0 0,-1 8 0 0,1-4 0 0,-5 4 0 15,0 3 0-15,0 5 0 0,1 0 0 0,-6 7 0 16,1-3 0-16,0 3 0 0,-5-3 11 0,-4 4 0 15,0-1 0-15,-4-3 0 0,4 3 21 0,-4-3 5 16,-1-1 1-16,-4-3 0 0,5 0-30 0,-5-1-8 16,-4 1 0-16,0-4 0 0,0 0 33 0,0-1 6 15,-1 1 1-15,-3 4 0 0,4-4-22 0,-5 0-4 16,1-5-1-16,-1 1 0 0,1 8-13 0,3-8 9 16,-3 0-9-16,-1-4 8 0,-4 0-8 0,5 4-9 15,-5-4 9-15,0 0-13 16,0 4-67-16,4-4-12 0,1-4-4 0,-5 0-752 15,-4 0-152-15</inkml:trace>
          <inkml:trace contextRef="#ctx0" brushRef="#br0" timeOffset="75211.2997">19619 7130 2358 0,'0'0'52'0,"4"-12"10"0,-4 1 2 0,0-1 3 0,0 12-54 0,0 0-13 0,0 0 0 0,0 0 0 16,0 0-96-16,0 0-21 0</inkml:trace>
        </inkml:traceGroup>
      </inkml:traceGroup>
    </inkml:traceGroup>
    <inkml:traceGroup>
      <inkml:annotationXML>
        <emma:emma xmlns:emma="http://www.w3.org/2003/04/emma" version="1.0">
          <emma:interpretation id="{B4100773-03AB-4694-A95B-D50C36825DF5}" emma:medium="tactile" emma:mode="ink">
            <msink:context xmlns:msink="http://schemas.microsoft.com/ink/2010/main" type="paragraph" rotatedBoundingBox="4612,12527 17973,11918 18080,14251 4718,148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93D11A-CAEB-4FAA-911F-A5E65E8D95AD}" emma:medium="tactile" emma:mode="ink">
              <msink:context xmlns:msink="http://schemas.microsoft.com/ink/2010/main" type="line" rotatedBoundingBox="4612,12527 17973,11918 18080,14251 4718,14860"/>
            </emma:interpretation>
          </emma:emma>
        </inkml:annotationXML>
        <inkml:traceGroup>
          <inkml:annotationXML>
            <emma:emma xmlns:emma="http://www.w3.org/2003/04/emma" version="1.0">
              <emma:interpretation id="{E3865574-D6FA-4FB8-BFBC-6C795B8291F5}" emma:medium="tactile" emma:mode="ink">
                <msink:context xmlns:msink="http://schemas.microsoft.com/ink/2010/main" type="inkWord" rotatedBoundingBox="4612,12527 8139,12367 8235,14487 4708,14648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77886.7737">2807 12109 921 0,'0'0'82'0,"-5"-4"-66"15,-8 0-16-15,0 4 0 0,4-4 120 0,1 4 20 16,-6-4 4-16,14 4 0 0,-8 0-32 0,8 0-6 15,0 0-2-15,0 0 0 0,0 0-44 0,0 0-8 16,0 0-3-16,0 0 0 0,8 0-13 0,6-4-4 16,3 0 0-16,1 4 0 0,4-4 13 0,0 4 3 15,0 0 0-15,4 0 0 0,5-3 0 0,-1-1 0 16,1 4 0-16,4 0 0 0,5 0-15 0,-5 0-2 16,-5 0-1-16,10-4 0 0,-1 0-16 0,5 4-3 0,0-4-1 15,9 4 0-15,-9-4-2 0,4 0 0 0,-4 0 0 16,4 0 0-16,-4 0-8 0,0-3 0 0,0 3 0 15,-1-4 8-15,1 0-8 0,-4-4-14 0,-5 5 3 16,0-1 1-16,-4 0 10 0,-5 4 0 0,-8 0 8 16,-5 4-8-16,4-4-8 0,-8 4-7 0,-9 0-1 0,0 0 0 31,0 0-104-31,-9 12-22 0,1 0-4 0,-14-1-1 0</inkml:trace>
          <inkml:trace contextRef="#ctx0" brushRef="#br0" timeOffset="78120.3948">3000 12448 1360 0,'0'0'60'0,"0"0"13"0,0 0-58 0,0 0-15 16,0 0 0-16,0 0 0 0,13 4 94 0,0 4 16 15,5-5 3-15,-1-3 1 0,10 0 2 0,-5-3 0 16,8-1 0-16,5-4 0 0,1 0-27 0,7 4-5 15,6 0 0-15,-1-3-1 0,0-1-71 0,0 0-12 16,5 0 0-16,0 0-9 16,8 4-82-16,1 1-16 0,3-1-3 0,1 0-877 0</inkml:trace>
          <inkml:trace contextRef="#ctx0" brushRef="#br0" timeOffset="77139.6149">477 10951 1105 0,'-17'4'48'0,"17"-4"12"0,0 0-48 0,-13 0-12 15,4 4 0-15,0-4 0 0,0 0 104 0,0 3 20 16,9-3 3-16,-8 4 1 0,-1 0-31 0,0-4-5 0,9 0-2 0,0 0 0 16,0 0-24-16,0 0-5 0,0 0-1 0,0 0 0 15,9-4-8-15,8 4-3 0,-3-4 0 0,8 1 0 16,-1 3 5-16,1-4 1 0,9 0 0 0,0 0 0 15,8 0-28-15,1 0-6 0,-1-4-1 0,10 4 0 16,-1-3-4-16,0 3-2 0,5-4 0 0,-1 4 0 16,1 0-14-16,4 4 0 0,0 0 8 0,0 0-8 31,-13 4-80-31,4 0-20 0,5 4-3 0</inkml:trace>
          <inkml:trace contextRef="#ctx0" brushRef="#br0" timeOffset="76626.3131">1517 11621 518 0,'0'0'46'0,"0"0"-37"16,-4-7-9-16,-1-1 0 0,1 0 178 0,4 0 34 15,-9 0 6-15,5-3 2 0,-1 3-88 0,1-4-18 16,0 1-3-16,-1-1-1 0,-4 4-34 0,5-4-6 15,0 1-2-15,-5 3 0 0,0-4-24 0,0 4-6 16,0-3-1-16,1 3 0 0,-5-4-9 0,-1 4-3 16,-3 1 0-16,4 3 0 0,-9-4 4 0,0 4 1 15,0-4 0-15,0 4 0 0,0 4-30 0,-4 0 0 16,-9 0 0-16,-1 4 0 0,6-4 8 0,-5 8-8 16,4-4 11-16,0 4-11 0,-4 3 15 0,4 1-4 0,5 0-1 0,0-1 0 15,-1 9-10-15,1-1 10 16,0 5-10-16,4 3 10 0,-4 4-10 0,-1 4 12 15,1 0-12-15,0 12 12 0,4 4 3 0,0 0 1 16,4 3 0-16,1 1 0 0,3-1 5 0,-3 1 2 16,4 3 0-16,0 1 0 0,-1-1-23 0,10 1 0 15,0-1 0-15,-1 1 8 0,5-5 3 0,0 1 1 16,0 0 0-16,9-5 0 0,-5-3-3 0,10 0 0 0,3-4 0 16,9-4 0-16,1 0 6 0,3-4 1 0,1 0 0 0,4 0 0 15,0-8-8-15,5-3 0 0,-5-5-8 0,4-3 12 16,5-5-2-16,0-3-1 0,0-4 0 0,0 0 0 15,0-8-9-15,-5 0 10 0,-4-4-10 0,1 1 10 16,-6-1-10-16,1 0 10 0,4-8-10 0,-9 5 10 16,1-5-10-16,-5 4 0 0,-5-3 0 0,1 3 0 15,-5-3 8-15,-4-1-8 0,-5 0 8 0,0 5-8 16,1-9 11-16,-5 5-3 0,-5 3-8 0,1-8 12 16,-5 5-4-16,5-1 0 0,-9 1-8 0,0-1 12 15,-5 0-12-15,0 1 8 0,1 3-8 0,-5-3 0 0,0 3 0 16,9 0 0-16,0 0-8 0,-5 5 8 0,5-5 0 15,0 4 0-15,-5 0 0 0,10 4 0 0,-1-3 0 0,0 3 0 16,5 0 0-16,4 4 0 0,0 0-8 0,0 0 8 16,0 0 0-16,0 0 0 0,0 0-8 0,0 0 8 15,0 0 0-15,0 0 0 0,0 0 0 0,0 0 0 16,0 0 0-16,0 0 0 0,0 0 0 0,0 0 0 16,13-4 12-16,0 0-3 0,-13 4-9 0,13-4 8 15,-4 4-8-15,8-4 8 0,1 0 19 0,4 0 3 16,0 1 1-16,4-1 0 0,5-4-23 0,4 4-8 15,0 0 0-15,0 0 9 0,0-4-9 0,0 4 8 16,0 1-8-16,5-1 8 0,-9 0-8 0,-1 8 0 16,1-4 0-16,-9 4 0 15,0 3-25-15,0-3-7 0,0 4-2 0,-9 4 0 16,0-1-192-16,-4 1-38 0</inkml:trace>
        </inkml:traceGroup>
        <inkml:traceGroup>
          <inkml:annotationXML>
            <emma:emma xmlns:emma="http://www.w3.org/2003/04/emma" version="1.0">
              <emma:interpretation id="{D3234E33-1C2A-4BA7-9758-1E4D2D5C7FB2}" emma:medium="tactile" emma:mode="ink">
                <msink:context xmlns:msink="http://schemas.microsoft.com/ink/2010/main" type="inkWord" rotatedBoundingBox="9295,12683 12452,12539 12542,14504 9385,14647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78773.4799">5632 11196 518 0,'0'0'46'0,"5"-7"-37"16,-5-5-9-16,4 0 0 0,0-3 81 0,1-1 15 16,-1 0 2-16,-4 1 1 0,5 3 21 0,-5-3 4 15,0 3 0-15,0 4 1 0,0 8-32 0,0 0-6 16,0 0-2-16,0 0 0 0,-5 0-31 0,-8 8-6 15,4 4-2-15,-4 7 0 0,0 8-2 0,-5 1 0 16,-4 11 0-16,1 7 0 0,-6 1 14 0,-4 12 2 0,-4 7 1 16,-4 4 0-16,4 4-5 0,-5 8 0 0,1 4-1 15,8 4 0-15,0-5 9 0,1 5 1 0,3 7 1 0,5-7 0 16,5-4-21-16,8 0-4 0,5-4-1 0,8-5 0 16,1-6-29-16,12-5-11 0,5 0 0 0,0-7 9 15,4-5-9-15,9-7 12 0,5-8-12 0,8 0 12 16,0-8-80-1,5-11-16-15,4-1-4 0,9-11-684 0,0-4-138 0</inkml:trace>
          <inkml:trace contextRef="#ctx0" brushRef="#br0" timeOffset="79304.8821">6422 11487 1602 0,'0'0'35'0,"0"0"7"0,-4-12 2 0,4 0 1 0,4 5-36 0,-4 7-9 0,0 0 0 0,0 0 0 15,9-8 95-15,0 8 17 0,-1 0 3 0,5 4 1 16,1 3-41-16,-1 5-8 0,4 4-2 0,5 3 0 16,-9 1-26-16,5 7-6 0,4 4-1 0,0 4 0 15,0 4 11-15,0 8 1 0,0 4 1 0,4 7 0 16,-4-3 6-16,-5 3 1 0,1 1 0 0,0 7 0 16,-5-4-16-16,0 1-4 0,4-1 0 0,-8 1 0 15,4-1 0-15,1-7 0 0,-6-1 0 0,5-3 0 16,1-12-19-16,-6 0-4 0,1-8-1 0,0-4 0 15,-5-7-8-15,5-1 0 0,4-7 0 0,-8 0 0 16,-1-4 18-16,-4-8-2 0,13 0 0 0,-4 0 0 16,-9 0-4-16,13 0 0 0,-4-8-1 0,4 0 0 0,0 0 11 15,-8 0 2-15,3-3 1 0,-3-5 0 0,4 4-10 0,4-7-3 16,-9-1 0-16,5 1 0 0,0-8 8 0,4-5 2 16,0-3 0-16,0-4 0 0,5 0 7 0,-1-7 2 15,5-5 0-15,0-4 0 0,0-3-23 0,4-9-8 16,5 1 0-16,4-4 0 0,0-8 0 0,5 4 0 15,-1-4 0-15,5 4 0 16,-4 4-20-16,-1 3-11 0,-4 9-1 0,9-1-1 16,-9 13-40-16,0 7-8 0,0 7-2 0,-8 9 0 15,-5 11-161-15,-9 5-32 0</inkml:trace>
          <inkml:trace contextRef="#ctx0" brushRef="#br0" timeOffset="80043.4813">8251 12046 1940 0,'0'0'43'0,"0"0"9"0,0 0 1 0,0 0 1 0,9 12-43 0,0-4-11 16,-5 7 0-16,-4 9 0 0,5-5 100 0,-5 8 19 16,-5 9 3-16,1 6 1 0,0-3-24 0,-10 8-5 15,1 4-1-15,-4 0 0 0,-1-1-65 0,1-7-12 16,-5 0-4-16,4 0 0 0,-8-4-4 0,0 0 0 15,-1-4-8-15,-3 0 12 16,3-4-117-16,-4-3-24 0,1-1-5 0</inkml:trace>
        </inkml:traceGroup>
        <inkml:traceGroup>
          <inkml:annotationXML>
            <emma:emma xmlns:emma="http://www.w3.org/2003/04/emma" version="1.0">
              <emma:interpretation id="{2967BD94-CA8F-4257-B50E-C864374AFF02}" emma:medium="tactile" emma:mode="ink">
                <msink:context xmlns:msink="http://schemas.microsoft.com/ink/2010/main" type="inkWord" rotatedBoundingBox="14145,12261 17981,12086 18073,14102 14237,14277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80658.3755">10208 11438 1324 0,'0'0'118'0,"0"0"-94"0,0 0-24 0,0 0 0 16,0 0 64-16,5-8 9 0,3 0 2 0,1 4 0 15,0 0 13-15,4 0 4 0,0 1 0 0,0-1 0 16,5-4-1-16,-1 4 0 0,5 0 0 0,5 0 0 15,3-4-44-15,6 1-9 0,-1-5-2 0,9 0 0 16,-1 4-5-16,6-3-2 0,3 3 0 0,5-4 0 16,-4 4-17-16,4-3-3 0,-4 3-1 0,-1 4 0 15,1-4-8-15,-5 0 0 0,0 1 0 0,1 7 0 16,-5-4 0-16,-9 0 0 0,4 4 0 0,-4 0 0 16,-4 0-44-16,-5 4-5 0,-8 0-1 0,4-1-663 15,-13 5-133-15</inkml:trace>
          <inkml:trace contextRef="#ctx0" brushRef="#br0" timeOffset="80932.4166">10397 11871 1497 0,'0'0'133'0,"0"0"-106"15,0-8-27-15,0 8 0 0,0 0 92 0,0 0 14 16,0 0 2-16,9-4 1 0,-1-4-19 0,6 0-4 15,3 1-1-15,1 3 0 0,4 0-29 0,4-4-5 16,0 0-2-16,5 4 0 0,-5-4-13 0,9 5-4 16,0-5 0-16,5 4 0 0,4-4-16 0,0 4-3 0,0 0-1 0,-1-4 0 15,1 1-12-15,5-1 0 0,-6 4 0 0,6 0 0 16,3 0 0-16,-8 0 0 0,0 0 0 16,-4 0 0-16,3 4-12 0,-7 0 2 0,-1 0 0 15,-9 4 0 1,-4 0-190-16,-5 4-39 0,1 4-7 0,-22-1-2 0</inkml:trace>
          <inkml:trace contextRef="#ctx0" brushRef="#br0" timeOffset="81376.5019">10147 12385 748 0,'-13'8'33'0,"13"-8"7"0,-9 0-32 0,4 0-8 16,5 0 0-16,-8 4 0 0,-1 4 46 0,-4 0 7 16,4-4 2-16,0 0 0 0,0 7-42 0,5-3-13 15,-5-4 8-15,5 0-8 0,-5 0 10 0,5 4-2 16,4-8 0-16,0 0 0 0,-9 3 25 0,9-3 5 16,0 0 1-16,0 0 0 0,0 0 31 0,0 0 6 15,-4 0 2-15,4 0 0 0,0 0 7 0,0 0 2 16,-9-3 0-16,4-1 0 0,-3 0-2 0,8 4 0 15,0 0 0-15,0 0 0 0,0-8-49 0,0 8-9 16,0 0-3-16,0 0 0 0,0 0-5 0,4-4-2 16,-4 4 0-16,9-8 0 0,-9 8 11 0,0 0 3 15,9 0 0-15,-9 0 0 0,0 0-22 0,0 0-9 0,0 0 8 0,0 0-8 16,0 0 15-16,0 0-3 0,0 0 0 0,0 0 0 16,0 0 23-16,0 0 4 0,13 4 1 0,-5 0 0 15,-8-4-13-15,18 0-3 0,-5 0 0 0,5 4 0 16,4-4-4-16,0 4-2 0,4 0 0 0,5-4 0 15,4 4 5-15,0-4 1 0,9-4 0 0,4 0 0 16,0-4-10-16,5 4-2 0,0-4 0 0,4 4 0 16,-5 1-4-16,5-1-8 0,-8 0 11 0,3 0-11 15,-8 0-142-15,-9 0-35 0</inkml:trace>
          <inkml:trace contextRef="#ctx0" brushRef="#br0" timeOffset="80346.3864">10213 11461 691 0,'0'0'30'0,"4"-12"7"0,0 5-29 0,1-5-8 0,4 0 0 0,-5 1 0 15,-4 11 298-15,0 0 58 0,0 0 12 0,0 0 3 16,0 0-207-16,0 0-40 0,4 11-9 0,5 1-2 16,-9 11-53-16,4 5-10 0,-4 7-2 0,-4 8-1 15,0 3-7-15,-5 13 0 0,0 3-1 0,-4 5 0 0,0-5 14 0,0 0 3 16,-1 1 1-16,1-5 0 0,-4 1-39 0,4-5-8 16,4-3-2-16,-4-4 0 15,0-4 3-15,4-4 0 0,-4-4 0 0,4 0 0 0,0-8-11 0,0-3 10 16,5-1-10-16,-5-7 10 0,5-1-10 0,-1-3 0 15,5-4 0-15,0-8 0 16,0 0-63-16,0 0-11 0,0 0-2 0,0 0-1 16,0 0-132-16,0 0-27 0</inkml:trace>
          <inkml:trace contextRef="#ctx0" brushRef="#br0" timeOffset="82528.1338">10081 10767 230 0,'0'0'10'0,"0"0"2"0,0 0-12 0,-9 0 0 16,0-4 0-16,5 0 0 0,-9 0 248 0,8-3 48 16,-8 3 8-16,5 0 3 0,-1 0-190 0,0 0-37 15,5 0-8-15,-5 0-2 0,9 4-10 0,0 0-3 16,0 0 0-16,0 0 0 0,0 0-34 0,0 0-7 0,0 0-2 0,0 0 0 16,0 0 5-16,0 0 1 0,0 0 0 0,0 0 0 15,0 0 18-15,4 4 4 0,5-4 1 0,9 0 0 16,3-4 7-16,1 0 2 0,0 0 0 0,9 0 0 15,0 1-16-15,4-1-4 0,0-4 0 16,0 0 0-16,0 0 5 0,5 0 1 0,-1-3 0 0,5 3 0 16,0 4-21-16,4-4-4 0,-4 0-1 0,9 5 0 15,-5-1-12-15,5 4 0 0,-1-4 8 0,1 4-8 16,0 0-13-16,-1 0-6 0,5-4-1 0,-4 4 0 16,4 0-174-1,0 0-35-15</inkml:trace>
          <inkml:trace contextRef="#ctx0" brushRef="#br0" timeOffset="83919.2384">12121 10673 1094 0,'0'0'97'0,"0"0"-77"15,4-7-20-15,1-1 0 0,-5 8 108 0,4-8 19 16,1-4 3-16,-5 5 1 0,4-1-41 0,-4 8-8 15,4-8-2-15,-4 8 0 0,5-8-19 0,-5 8-4 16,4-8-1-16,5 1 0 0,-9 7 0 0,0 0 0 16,0 0 0-16,4-8 0 0,-4 8-28 0,9-8-7 15,-9 8-1-15,0 0 0 0,0 0-6 0,0 0-2 16,0 0 0-16,0 0 0 0,9 4 16 0,-9-4 4 16,0 0 0-16,0 0 0 0,0 0-20 0,9 8-3 15,-9-8-1-15,8 11 0 0,-8-11 4 0,5 8 0 16,-5-8 0-16,9 8 0 0,-9-8-12 0,4 12 0 0,-4-12 0 15,4 11 0-15,1-3 0 0,4 0 8 0,-1 0-8 0,-3 0 8 16,-1-1-8-16,5 1 0 0,0 0 0 0,-5 0 0 16,0 3 0-16,1 1 0 0,4 0 0 0,-5 3 0 15,5 1 0-15,-5 4 0 0,5-1 0 0,0 1 0 16,-5-1 8-16,5 4 0 0,-5 5 0 0,5-1 0 16,-5 4-8-16,5-3 0 0,-4 3 0 0,-1 0 0 15,0 4 28-15,1 0 3 0,3 0 1 0,-3-4 0 16,-1 4-32-16,1 1 0 0,3-1 0 0,-3 0 0 15,-5 0 22-15,0 0-2 0,4 0 0 0,-4 4 0 0,0 0 20 16,0 0 3-16,-4-4 1 0,-1 8 0 16,-3 0-20-16,3 0-4 0,-8 0-1 0,0 4 0 0,0-5-7 0,0 1 0 15,-1 0-1-15,-3 4 0 0,-1-4 16 0,1 0 3 16,-5 0 1-16,4 0 0 0,-4 0-16 0,5-4-3 16,-5-4-1-16,0 0 0 0,-4 0-11 0,4-4 0 15,4-8 0-15,-4 5 0 0,5-9 0 0,-5 1 0 16,0-5 0-16,9-3 0 0,4 0 9 0,0-4-9 15,-4-5 10-15,0 5-10 0,4-8 9 0,0 8-9 16,0-8 8-16,9 0-8 0,0 0 8 0,0 0-8 16,-8 4 8-16,8-4-8 0,0 0 0 0,0 0 0 15,0 0 0-15,0 0 0 0,0 0 0 0,0 0 0 16,0 0-12-16,0 0 12 0,0 0-20 0,0 0 4 16,0 0 1-16,0 0 0 15,0 0-84-15,0 0-17 0,0 0-3 0,0 0-750 16,8-8-151-16</inkml:trace>
          <inkml:trace contextRef="#ctx0" brushRef="#br0" timeOffset="85342.4371">13806 11808 1609 0,'0'0'35'0,"0"0"7"0,0 12 2 0,4 4 2 0,1 3-37 0,-5 8-9 15,0 5 0-15,-5 3 0 0,-4-4 44 0,1 8 6 16,-6 0 2-16,1 0 0 0,-4 4-32 0,-1 0-7 15,-4 0-1-15,0 3 0 0,-8-3-12 0,-1 4-16 16,-39 43 3-16,-1-24 1 0</inkml:trace>
        </inkml:traceGroup>
      </inkml:traceGroup>
    </inkml:traceGroup>
    <inkml:traceGroup>
      <inkml:annotationXML>
        <emma:emma xmlns:emma="http://www.w3.org/2003/04/emma" version="1.0">
          <emma:interpretation id="{F69582D4-0C0A-4476-AA49-897CB2C030D9}" emma:medium="tactile" emma:mode="ink">
            <msink:context xmlns:msink="http://schemas.microsoft.com/ink/2010/main" type="paragraph" rotatedBoundingBox="3431,15653 27315,15151 27367,17632 3484,181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BC1268-5FA1-4E87-BA9C-F73849CB9689}" emma:medium="tactile" emma:mode="ink">
              <msink:context xmlns:msink="http://schemas.microsoft.com/ink/2010/main" type="line" rotatedBoundingBox="3431,15653 27315,15151 27367,17632 3484,18135"/>
            </emma:interpretation>
          </emma:emma>
        </inkml:annotationXML>
        <inkml:traceGroup>
          <inkml:annotationXML>
            <emma:emma xmlns:emma="http://www.w3.org/2003/04/emma" version="1.0">
              <emma:interpretation id="{20912B9F-D8B5-4082-9762-8D8626AECE03}" emma:medium="tactile" emma:mode="ink">
                <msink:context xmlns:msink="http://schemas.microsoft.com/ink/2010/main" type="inkWord" rotatedBoundingBox="3431,15653 6480,15589 6517,17345 3468,17409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86484.9304">-756 15088 921 0,'0'0'82'0,"-4"-12"-66"15,0 1-16-15,4-1 0 0,-5 0 104 0,5 0 18 16,0 1 3-16,-4-1 1 0,4 0-12 0,0 1-2 16,0-1-1-16,-5 4 0 0,5 0-46 0,0 8-9 15,0 0-1-15,0 0-1 0,0 0-38 0,0 0-7 16,9 8-1-16,-4 8-8 0,-1 3 0 0,0 12 0 15,1 8 0-15,4 4 0 0,-5 4 0 0,-4 8 0 16,4-1 0-16,-4 5 0 0,0-1 0 0,5 1 0 16,-5-5 0-16,4 5 0 0,-4-12 0 0,5-4 12 15,-5-8-4-15,4 0-8 16,9-8 20-16,-13-3-4 0,9-5 0 0,4-7 0 0,-4-4-3 0,0-8-1 0,4 0 0 16,9-12 0-16,-14-4 8 0,10-3 0 0,-5-5 1 15,5-3 0-15,-1-4-6 0,1-4-2 0,-5 0 0 0,0 0 0 16,0-4-13-16,5 3 8 0,-14 9-8 0,5 0 0 15,0 3 10-15,-5 1-10 0,1 7 10 0,-1 5-10 16,-4 7 22-16,0 4-2 0,4 0 0 0,5 4 0 16,-5 0-20-16,1 7 0 0,4 5 0 0,-1 3 0 15,6 1 0-15,-1-1 0 0,4 5 0 0,5-5 8 16,5 1-8-16,-6-5 0 0,6 1 0 0,-1-4 0 0,-4-4 0 16,4-1 0-16,-8 1 0 0,4-8 8 0,0 0-8 0,4-8 9 15,-8 1-9-15,4-9 10 0,-9 0 7 16,4 1 2-16,-4-1 0 0,5-3 0 0,-9-5 11 0,0 5 2 15,-1-5 1-15,-3 1 0 0,-1 0-17 0,1-1-4 16,-5-3-1-16,0 0 0 0,4-5-23 0,-4 5-4 16,-4-4 0-16,4 0-742 15,0-1-148-15</inkml:trace>
          <inkml:trace contextRef="#ctx0" brushRef="#br0" timeOffset="87500.7978">622 14039 1785 0,'-9'-12'159'0,"9"12"-127"0,-4-4-32 0,4 4 0 16,0 0 12-16,0 0-4 0,0 0-8 0,0 12 12 15,0 0 53-15,0 7 11 0,9 9 1 0,-9 3 1 16,4 8-33-16,-4 4-6 0,0 0-2 0,-4 11 0 16,4 1 4-16,0 3 1 0,-5 5 0 0,1 3 0 15,-1-4 1-15,1 5 0 0,-5 3 0 0,1 4 0 16,-1-4-17-16,0 0-3 0,-4 0-1 0,4 1 0 0,-4-9-22 0,4 0 0 16,-4-7 0-16,4 0-8 0,0-9 8 15,-4-3 0-15,4-4 0 0,1-4 0 0,-1-3 0 16,0-13 0-16,5-3 0 0,-5-5 0 0,9-3 0 0,0-8 14 15,0 0-2-15,0-8 0 0,0-7-12 0,4-5-13 16,1-7 2-16,4-4 1 0,-1-8 10 0,10 4 0 16,-5-8 0-16,5 0 0 0,-1 0 0 0,-4 4 0 15,9 0 0-15,0 8-8 0,-4 4 8 0,4 7 0 16,-5 1 0-16,-4 11 0 0,5 8-8 0,-5 0 8 16,-4 11-8-16,0 5 8 0,4 4-9 0,-4 3 9 15,-1 4-10-15,1 1 10 0,0-1 0 0,4 0 0 16,0-3 0-16,0-5 0 0,1 1 0 0,-1-1 0 15,4-3-8-15,1-5 8 0,4 1-9 0,0-4 1 16,4-8 0-16,0 0 0 0,5-4-4 0,0-4 0 16,-1 0 0-16,6-3 0 0,-6-5 12 0,1 0 0 15,-5-3 0-15,-4-1 0 0,5 1-13 0,-10-4-4 16,5-1-1-16,-13-3 0 0,4 0 18 0,-9-1 0 0,1-3 8 0,-1 4-8 16,-4-1 20-16,0 9-3 0,0-1 0 0,-13 1 0 15,4-1 7-15,-4 1 2 0,4 7 0 0,0 1 0 16,-4-1-26-16,0 8 0 0,0 0 0 0,0 0 0 15,4 4 0-15,0 4 8 0,-4 0-8 0,4 8 0 16,5-1 11-16,-5 5-3 0,5 0-8 0,-5 3 12 16,5 8-12-16,4 5 0 0,4 3 0 0,0 0-10 15,1 4 10-15,-1 0 0 0,1-4 0 0,3 0 0 0,1 0 0 16,0 0 0-16,0-4 0 0,-1-7 0 16,6-1 0-16,-6-3 0 0,-3-5-9 0,4 1 9 15,8-4 0-15,-4-9 0 0,-4-3 0 0,9 0 0 0,-1-7 0 16,9-5 0-16,5-4 14 0,0-3-4 0,0-5-10 0,-1-3 0 15,10 0 0-15,-5-8 8 0,0 4-8 0,0-1 0 16,-4-7 0-16,4 8 0 0,-4 4 0 0,-5 3 8 16,-9 5-8-16,5 7 0 0,0 4 16 0,-9 8-1 15,-4 4-1-15,0 8 0 0,4 4 5 0,-4-1 1 16,0 9 0-16,-5 3 0 0,5 0-12 0,0 1-8 16,-5-5 12-16,5 0-12 0,0 5 13 0,4-9-4 15,4 1-1-15,5-5 0 0,0-3-8 0,9-4-11 16,-5-4 3-16,1 0 0 0,3-1 8 0,1-6 0 15,-5-1 0-15,1-4-8 0,-1-4 8 0,0-3 0 16,-8-5 0-16,-1 1 0 0,5-5 0 0,-9-3 0 16,-4 0 0-16,0-5 0 0,-9 1 0 0,0-4 8 15,0 4-8-15,-9-4 8 0,0 7 1 0,-4 5 1 0,-4 0 0 0,-1 3 0 16,-4 5 21-16,0 3 4 0,-4 4 1 0,0 4 0 16,-5 4-11-16,0 4-1 0,5 0-1 0,0 8 0 15,4 3-13-15,0 5-2 0,0-1-8 16,4 9 12-16,5 3-12 0,0 4 0 0,0-4 0 0,4 8 0 15,0-4 0-15,9 0 0 0,0 0 0 0,9 4 0 16,0-4 0-16,8-3 0 0,10 3 0 0,8-4 0 16,4-8-13-16,1 5-3 0,-1-9 0 0,5 1 0 15,9-1-115-15,-1-7-23 16,5-4-5-16</inkml:trace>
        </inkml:traceGroup>
        <inkml:traceGroup>
          <inkml:annotationXML>
            <emma:emma xmlns:emma="http://www.w3.org/2003/04/emma" version="1.0">
              <emma:interpretation id="{508F0EB1-4A33-469A-A959-A02AB357991D}" emma:medium="tactile" emma:mode="ink">
                <msink:context xmlns:msink="http://schemas.microsoft.com/ink/2010/main" type="inkWord" rotatedBoundingBox="8009,15619 11970,15535 12015,17663 8054,17747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88939.9077">3869 15685 1389 0,'0'0'30'0,"0"0"6"0,-9 4 2 0,4-1 2 0,-3 5-32 0,-1-4-8 16,9-4 0-16,-9 4 0 0,0 0 99 0,5 0 17 16,4-4 4-16,0 0 1 0,0 0-36 0,0 0-7 15,0 0-2-15,0 0 0 0,9 4-26 0,4 4-6 16,9-5 0-16,0 1-1 0,0-4-18 0,8-4-3 0,1 4-1 16,9-3 0-16,-1-1-4 0,5 0-1 0,0-8 0 0,4 0 0 15,0-3-16-15,5-5 0 16,4 1-8-16,0 3 8 15,-4-3-117-15,4-1-18 0,44-27-3 0,-27 8-1 0</inkml:trace>
          <inkml:trace contextRef="#ctx0" brushRef="#br0" timeOffset="88161.4921">4075 14858 1324 0,'-5'-8'118'16,"1"-4"-94"-16,0 1-24 0,4 3 0 0,-5-4 71 0,5 4 9 15,5-3 3-15,-5 3 0 0,4 4-2 0,-4 4 0 16,0 0 0-16,0 0 0 0,0 0-13 0,4 12-4 15,5 3 0-15,-4 13 0 0,-1 3-8 0,-4 12-3 16,0 4 0-16,0 3 0 0,-4 9 9 0,-5-1 2 16,0 1 0-16,0-1 0 0,-4-3-16 0,0-1-4 15,-5 5 0-15,5-5 0 0,-4-11-17 0,-1 4-4 16,5-8-1-16,0 0 0 0,0-4-22 16,-1-4 8-16,6-3-8 0,3-9 0 0,-3-3-12 0,8-4-6 0,0-12-2 0,0 0-800 15,0 0-161-15</inkml:trace>
          <inkml:trace contextRef="#ctx0" brushRef="#br0" timeOffset="88487.5117">3891 14885 1036 0,'0'0'46'0,"0"-11"10"16,4 3-45-16,5-4-11 0,8 0 0 0,-4-3 0 0,5-1 179 0,8 1 33 15,1-1 8-15,8 0 0 0,-5-3-108 0,6 3-23 16,3-3-4-16,5-1-1 0,0 1-24 0,4-1-6 16,5 1-1-16,-1 3 0 0,1-3-13 0,0 3-4 15,-1 0 0-15,-4 9 0 0,1-5-12 0,-1 4-2 16,-4 4-1-16,0 0 0 0,-9 4-21 0,0 0 0 16,-4 4 0-16,-5 0-12 0,-4-4 12 0,0 4-12 15,-13 4 12-15,4 0-12 16,-4-1-28-16,-5 5-7 0,-4 0-1 0,-4 3-661 15,-5 5-133-15</inkml:trace>
          <inkml:trace contextRef="#ctx0" brushRef="#br0" timeOffset="89664.673">3948 14133 874 0,'0'0'39'0,"-14"-4"8"0,10 0-38 0,-5 0-9 16,-4 0 0-16,0 0 0 0,13 4 63 0,0 0 10 0,-9 0 3 0,0-4 0 15,1 0-10-15,8 4-2 0,0 0 0 0,0 0 0 16,-9 0-3-16,9 0-1 0,0 0 0 0,0 0 0 16,0 0-4-16,0 0 0 0,0 0-1 0,0 0 0 15,4-4-9-15,1 4-2 0,3 0 0 0,6 4 0 16,3 0 9-16,1 4 2 0,8-4 0 0,5 4 0 16,-1-1-4-16,5 1-1 0,1-4 0 0,7 0 0 15,6 0-11-15,3-4-3 0,5-4 0 0,0 4 0 16,-4-4-6-16,0 4-2 0,4-4 0 0,0 4 0 15,0-8-28-15,0 5 0 0,-5 3 0 0,1-8 0 16,0 4-99-16,-1 0-19 16,-3-4-4-16,3 4-1 0</inkml:trace>
          <inkml:trace contextRef="#ctx0" brushRef="#br0" timeOffset="88668.3154">4101 15260 1764 0,'0'0'78'0,"0"0"16"0,-9 7-75 0,9-7-19 0,0 0 0 0,0 0 0 15,0 0 66-15,0 0 10 0,0 0 1 0,14 0 1 16,-1 0-10-16,4 0-1 0,5 0-1 0,4-4 0 16,5 1-21-16,4-5-4 0,5 0-1 0,4 0 0 15,4-4-19-15,-4 1-4 0,-5-1-1 0,5 4 0 16,-4-3-16-16,-1 3 0 0,1 0 0 0,-10 4 0 16,-3 0-20-16,-1 0-10 0,-4 4-2 15,-5 0-1-15,-3 4-106 0,-6 0-21 0,-8-4-4 16</inkml:trace>
          <inkml:trace contextRef="#ctx0" brushRef="#br0" timeOffset="90049.0153">5654 15131 691 0,'0'0'61'0,"0"0"-49"16,0 0-12-16,9 0 0 0,0-4 164 0,0 0 29 15,4 0 7-15,0 0 0 0,0-4-49 0,0 1-11 16,9 3-1-16,4-8-1 0,1 8-28 0,-1-4-6 16,0 4 0-16,10-3-1 0,-1-1-37 0,0 4-7 15,0-8-2-15,4 8 0 0,-4 0-57 0,0 4 0 16,1-3-15-16,-6-1 3 0,-3 4 4 0,-5-4 0 16,4 4 0-16,-4 0 0 15,-5 0-24-15,1-4-5 0,-1 0-1 0,-3 4 0 16,-1 0-19-16,-4 0-4 0,-1-4-1 0</inkml:trace>
          <inkml:trace contextRef="#ctx0" brushRef="#br0" timeOffset="90249.2415">5738 15365 1209 0,'0'0'108'0,"0"0"-87"0,0 0-21 0,0 0 0 16,8-4 116-16,1 0 20 0,9 0 3 0,4 0 1 15,0-4-22-15,-1 5-4 0,1-5-1 0,9 0 0 16,0 4-35-16,4 0-7 0,-4-4-2 0,4 8 0 16,4-4-36-16,1 4-7 0,-5 0-2 0,0 0 0 0,4 0-34 0,-4 0-7 15,1 4-2-15,3-4-1053 16</inkml:trace>
          <inkml:trace contextRef="#ctx0" brushRef="#br0" timeOffset="92759.2415">7216 15154 518 0,'0'0'23'0,"0"0"5"0,0 0-28 0,0 0 0 0,0 0 0 0,0 0 0 16,0 0 161-16,0 0 27 0,0 0 6 0,0 0 1 15,0 0-81-15,0 0-16 0,0 0-3 0,0 0-1 16,0 0-46-16,0 0-10 0,0 0-2 0,0 0 0 15,0 0-20-15,0 0-5 0,0 0-1 0,0 0 0 16,-9 8-10-16,5-4-9 0,-5 4 9 0,5-4-13 16,-9 0 13-16,4 3 0 0,0-3 0 0,0 0 0 15,0 0 8-15,5-4-8 0,-5 4 9 0,1 0-9 16,8-4 12-16,-5 0-4 0,-4 0-8 0,9 0 12 16,0 0-2-16,0 0-1 0,-4-4 0 0,4 4 0 0,0 0-9 15,0 0 8-15,0 0-8 0,0 0 8 0,0 0-8 16,0 0 0-16,0 0 0 0,0 0 0 0,0 0 0 0,0 0 0 15,-9-4 0-15,9 4 0 0,0 0 0 0,0 0 8 16,-4 0 0-16,-1 4 0 0,5-4 7 0,0 0 1 16,-8 4 0-16,8-4 0 0,-5 4 1 0,5-4 1 15,0 0 0-15,0 0 0 0,0 0-8 0,0 0-2 16,0 0 0-16,0 0 0 0,0 0-8 0,0 0 10 16,9 8-10-16,4-1 10 0,0-3 2 0,1 4 1 15,-1 0 0-15,4-4 0 0,-4 4 7 0,5-1 2 16,-5 5 0-16,0-4 0 0,0 4-6 0,-4-5-2 15,0 5 0-15,4-4 0 0,0 4 7 0,-4-5 2 16,4 1 0-16,5 0 0 0,-9 0-14 0,4-4-9 16,0 3 12-16,0 1-12 0,0-4 14 0,-4 4-4 15,4 0-1-15,0-4 0 0,-13-4 14 0,14 4 2 0,-6 3 1 16,1-3 0-16,-9-4 2 0,13 4 1 0,-4 4 0 16,-5 0 0-16,5 3-5 0,-9-11 0 0,9 8-1 15,-5 4 0-15,1 0-4 0,-1-1-1 0,0 1 0 0,-4-4 0 16,5 4-5-16,-5 3-1 0,0-3 0 0,0 3 0 15,0 1 2-15,0-4 0 0,0-1 0 0,-5 1 0 16,5-4 0-16,0 4 0 0,-4-5 0 0,4 5 0 16,0-4-6-16,0 4 0 0,4-5-8 0,-4-7 12 15,0 0-12-15,0 12 11 0,0-4-11 0,0 4 10 16,5-5-10-16,-5 1 8 0,0 4-8 0,0 0 8 16,0-12 2-16,0 7 0 0,4 5 0 0,1 0 0 15,-5 0-2-15,0-5-8 0,4 5 12 0,-4-4-4 0,0 0 3 16,0-1 0-16,0 1 0 0,0 0 0 0,0 0-3 0,0-8-8 15,0 8 12-15,0-1-4 0,0-7-8 0,0 8 12 16,0-8-12-16,0 12 12 0,0-12-12 0,0 8 10 16,0 0-10-16,0-1 10 0,0-7-10 0,0 8 10 15,0-8-10-15,0 8 10 0,0 0-10 0,0 0 0 16,-4-1 9-16,4 1-9 0,0-8 8 0,-5 8-8 16,5 0 10-16,-4 0-10 0,4-1 12 0,-5-3-4 15,5 4-8-15,0-8 12 0,0 0-12 0,0 8 11 16,-4 4-11-16,4-12 10 0,0 0-10 0,0 0 12 15,0 0-12-15,4 7 12 0,-4-7-12 0,9 4 0 16,-9-4 9-16,9 8-9 0,4-4 8 0,0 0-8 16,-4-4 8-16,9 0-8 0,-5 0 0 0,4 0 0 15,1-4 0-15,4 0 8 16,0 0-72-16,4 0-15 0,5 0-2 0,4-3-804 0,4-5-161 0</inkml:trace>
          <inkml:trace contextRef="#ctx0" brushRef="#br0" timeOffset="90930.8088">7624 14039 1443 0,'0'0'32'0,"-4"-4"6"0,-1-4 2 0,1 0 0 0,-5 5-32 0,5-5-8 0,-1 4 0 0,-3-4 0 16,3 0 87-16,-4 4 15 0,1-3 3 0,-1-1 1 15,-4 0-40-15,4 0-8 0,-4 4-2 0,4 0 0 16,-4 0-44-16,4 4-12 0,-4 0 0 0,0 0 0 16,0 0 8-16,4 8 0 0,-4-4 0 0,4 4 0 15,-4 8-8-15,4 3 0 0,0 4 0 0,0 16 0 0,1 4 0 0,-1 8 8 16,4 8-8-16,5 7 8 0,-4 4 36 16,4 0 6-16,0 0 2 0,4 1 0 0,-4-9-16 0,0 0-4 15,5-3 0-15,-10-1 0 0,5-3 10 0,0-4 2 16,-4-8 0-16,0-1 0 0,-5-3-20 0,-4-7-3 15,0-1-1-15,-1-8 0 0,-3 1 15 0,-1-9 2 16,5 1 1-16,4-4 0 0,-4-1-27 0,0-3-11 16,-4-4 8-16,3-4-8 0,6 0 0 0,8 0 0 15,-14 0-9-15,14 0 9 16,0 0-31-16,-4-8 1 0,4 8 0 0,0 0 0 16,0 0 1-16,0 0 0 0,0 0 0 0,0 0 0 0,0 0 11 0,4 0 2 15,5 4 1-15,0 0 0 0,4 4 15 0,-4 0-11 16,0-1 11-16,4 5-10 0,-4 0 10 0,-1 3 8 15,6 1-8-15,3 0 11 0,1-1 1 0,-1 5 1 0,1-5 0 0,-1 9 0 16,1-5 9-16,-1 8 2 0,-3 1 0 0,-6-1 0 16,1 4 25-16,0 0 6 15,-5 1 1-15,5-5 0 0,0 4-8 0,-5 0-2 0,1 1 0 0,3-1 0 16,1 0-34-16,-4-4-12 0,3-3 9 0,-3-1-9 0,3-3 0 0,-3-5 0 16,8 1 0-16,-4-5 0 31,4 1-54-31,0-8-3 0,0 4-1 0,5-8 0 0,4 0-208 0,4-8-42 15</inkml:trace>
        </inkml:traceGroup>
        <inkml:traceGroup>
          <inkml:annotationXML>
            <emma:emma xmlns:emma="http://www.w3.org/2003/04/emma" version="1.0">
              <emma:interpretation id="{C02BBA31-4DC5-473C-B13B-01516C5D493B}" emma:medium="tactile" emma:mode="ink">
                <msink:context xmlns:msink="http://schemas.microsoft.com/ink/2010/main" type="inkWord" rotatedBoundingBox="12758,15984 16785,15899 16813,17216 12786,17301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94859.622">9265 14897 633 0,'0'0'56'0,"0"-8"-44"0,-4-4-12 0,8 1 0 15,-4-1 128-15,0 0 24 0,9-3 5 0,-1 3 1 0,-3-7-39 0,8 3-8 16,5 0-2-16,-1-3 0 0,5 3-36 0,-4 1-7 16,4 3-2-16,-1-4 0 0,1 1-32 15,0 3-6-15,-4 0-2 0,-1 1 0 0,-3 3 13 0,-1 4 3 16,-13 4 0-16,0 0 0 0,0 0-29 0,13 4-11 16,-4 4 8-16,-1 7-8 0,-8 5 0 0,0 3 0 15,0 8 0-15,-4 4 0 0,-5 4 0 0,5 4 0 16,-5 4 0-16,0 4 0 0,1-1 0 15,-6 5 8-15,10-8-8 0,0 4 0 0,-5-12 20 0,5 0 0 16,-1-4-1-16,5-4 0 0,0-4 9 0,0-7 1 16,5-5 1-16,-1 1 0 0,0-8-14 0,5-4-2 15,4-4-1-15,0 0 0 0,1-4 9 0,3 0 2 16,1-8 0-16,-1-4 0 0,1 1 5 0,4-5 2 16,-5-3 0-16,5 0 0 0,0-9-15 0,0 1-2 15,0-4-1-15,0-4 0 0,0-4-13 0,0 0 11 16,4-4-11-16,0 1 10 0,-4 3 0 0,0 0 0 0,0 0 0 15,-4 4 0-15,4 4 18 0,0 4 4 0,-5 3 1 0,1 9 0 16,-1 3-33-16,-4 5 0 0,-4-1 0 0,0 12 0 16,-9 0 13-16,0 0-4 0,4 12-1 0,-4 3 0 15,0 5 4-15,0 7 0 0,0 0 0 0,-4 5 0 16,-5-1-12-16,5 4 0 0,4-4 0 0,0 4 0 16,0 0 0-16,0-7-11 0,4 3 3 0,1 0 0 15,-1-8-36-15,0 5-6 16,5-9-2-16,0 4 0 0,4-3-113 0,-4-4-23 0,4 3-5 0,-4-7-453 15,8 3-90-15</inkml:trace>
          <inkml:trace contextRef="#ctx0" brushRef="#br0" timeOffset="95149.0922">10625 14838 2019 0,'0'0'44'0,"0"0"10"0,0 0 2 0,0 0 0 0,0 0-44 0,0 0-12 0,0 8 0 0,0 8 0 15,-4-1 70-15,4 9 12 0,4-1 2 0,-4 5 1 16,4-1-20-16,-8 4-4 0,0 8-1 0,-1-4 0 16,5 4-24-16,0 0-6 0,-9 0-1 0,1 0 0 15,-5-4-7-15,4-4-2 0,-4 1 0 0,-1-1 0 32,-3-4-68-32,-1 0-13 0,1 1-3 0,4-9-1080 0</inkml:trace>
          <inkml:trace contextRef="#ctx0" brushRef="#br0" timeOffset="94004.1947">8932 14468 576 0,'0'0'51'0,"4"-8"-41"0,0 0-10 0,1-3 0 15,-1 3 136-15,0-4 24 0,-4 4 6 0,5-7 1 16,-1 7-63-16,-4 0-13 0,5 0-3 0,-5 8 0 15,0 0-15-15,0 0-3 0,0 0-1 0,0 0 0 0,-9 4-13 16,-4 8-4-16,4 0 0 0,-4 7 0 0,0 5 0 16,-5 3-1-16,0 0 0 0,-3 8 0 0,-1 0-4 0,0 4-1 15,-9 4 0-15,5 8 0 0,-1 0 10 0,1-1 1 16,0 1 1-16,-1 8 0 0,5 3-15 0,5 0-3 16,-1-3-1-16,1-5 0 0,8-3-5 0,0 0-1 15,5-4 0-15,4-1 0 0,4-3-24 0,1-4-9 16,3 0 0-16,6-8 9 0,-1-3-9 0,4-5 0 15,5 1 0-15,9-5-816 16,4-3-164-16</inkml:trace>
          <inkml:trace contextRef="#ctx0" brushRef="#br0" timeOffset="95998.6513">11182 14924 864 0,'0'0'38'0,"-4"-8"8"0,-1 1-37 0,1-5-9 16,4 0 0-16,0 1 0 0,4 3 249 0,5-4 48 16,0 0 10-16,0 1 1 0,8-1-212 0,1 0-44 15,-1-3-8-15,10 3-1 0,-1-4-23 0,5 5-5 16,-5-1-1-16,5 0 0 0,-5 4 5 0,0 1 1 16,-4-1 0-16,-4 4 0 0,-1 0-30 0,-17 4-6 15,0 0 0-15,9 8-1 0,-4 4 17 0,-5-1 0 16,-9 5 0-16,0 7 0 0,-4 8 10 0,0 5 6 0,-5 3 0 15,1 3 1-15,-5 5-2 0,4 0-1 0,1 0 0 16,3 3 0-16,1-7-3 0,0-4-1 0,4-4 0 0,1 1 0 16,3-5 0-16,1-4 0 0,-5-7 0 0,9-1 0 15,9-3 15-15,-5-9 3 0,-4-7 1 0,9 4 0 16,4 0-14-16,0-4-3 0,0-4-1 0,5-7 0 16,4 3 9-16,-5-4 1 0,10-3 1 0,-5-5 0 15,0-3 26-15,4-5 4 0,-4 1 2 0,0 0 0 16,0-12-8-16,0 4-2 0,0-4 0 0,4-4 0 15,-4 0-29-15,0-4-7 0,-5 4 0 0,5-4-8 16,0 5 0-16,0 3 0 0,0 0 0 0,0 3 0 16,0 9-54-16,-4 4-14 0,4-1-4 15,-9 9 0-15,4 3-171 0,-4 4-34 0,9-7-7 16,0 15-2-16</inkml:trace>
          <inkml:trace contextRef="#ctx0" brushRef="#br0" timeOffset="96528.4761">12332 14402 1382 0,'0'-8'123'15,"0"-4"-99"-15,0 4-24 0,4 1 0 16,-4 3 104-16,0 4 15 0,9-8 3 0,-5 4 1 16,-4 4-26-16,9 0-5 0,0 0 0 0,0 4-1 15,-1 0-34-15,1 7-6 0,4 1-2 0,0 12 0 0,1 3-5 0,-1 0-2 16,4 4 0-16,1 4 0 0,-5 1 19 0,0 3 4 16,5 3 1-16,-5 1 0 15,-4 4-26-15,-1 0-4 0,1-4-2 0,-4 8 0 0,-5-5 6 16,0-7 0-16,-5 8 1 0,-4-4 0 0,-4 0-3 0,0 0-1 15,-4 4 0-15,-1-8 0 0,-4 3-17 0,-9 13-4 16,-4-8-1-16,0-4 0 0,0-4-15 0,4-4 0 16,-4 0 0-16,0-8 0 15,0 1-138-15,0-5-27 0,4-4-6 0,5-7-1066 0</inkml:trace>
        </inkml:traceGroup>
        <inkml:traceGroup>
          <inkml:annotationXML>
            <emma:emma xmlns:emma="http://www.w3.org/2003/04/emma" version="1.0">
              <emma:interpretation id="{1C01F010-A367-4E04-8CF7-BCFA97B2E75A}" emma:medium="tactile" emma:mode="ink">
                <msink:context xmlns:msink="http://schemas.microsoft.com/ink/2010/main" type="inkWord" rotatedBoundingBox="18020,16289 18179,16285 18193,16975 18035,16978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98116.484">13810 15302 1375 0,'0'0'60'0,"0"0"14"0,0 0-59 0,0 0-15 0,0 0 0 0,0 0 0 16,0 0 74-16,0 0 12 0,0 0 2 0,0 0 1 15,0 0-16-15,5-3-3 0,3 3-1 0,-8 0 0 16,5 0-17-16,3 0-4 0,1 3-1 0,0 1 0 16,-5 0 3-16,10 4 1 0,-6-4 0 0,-3 4 0 15,-5-8-10-15,4 8-1 0,-4-8-1 0,0 0 0 16,0 0-11-16,0 0-1 0,0 0-1 0,-4 11 0 0,-1-3 1 15,1 0 0-15,-5-4 0 0,0 0 0 0,1 0-2 0,-1-4 0 16,-4 0 0-16,8 0 0 0,5 0-12 0,0 0-2 16,-8-4-1-16,8 4 0 0,-9-4-10 0,9 4 0 15,0 0 0-15,0-8 8 0,0 0-8 0,0 8 0 16,4-8 0-16,1 1 0 0,3-1 0 0,-8 8 0 16,5-4 0-16,-5 4 0 0,8-4-9 0,-8 4 9 15,9 0 0-15,-9 0 0 16,0 0-87-16,9 4-10 0,-9-4-3 0,4 12-1019 0</inkml:trace>
          <inkml:trace contextRef="#ctx0" brushRef="#br0" timeOffset="97418.8063">13867 14729 460 0,'0'0'41'0,"0"-8"-33"0,5-3-8 0,-1 3 0 0,-4 8 204 0,9-8 38 16,-5 4 8-16,5 0 2 0,0 4-144 0,-9 0-28 16,8 0-5-16,1 4-2 0,0 0-15 0,-5 4-3 15,5 0-1-15,-4 3 0 0,-5-3 0 0,0 4 0 16,-5 0 0-16,1 3 0 0,-1-3-10 0,1 0-1 16,4-1-1-16,-4 1 0 0,-1 0 4 0,-4-4 1 15,9-8 0-15,-4 7 0 0,-5 1-11 0,1-4-3 16,-1 0 0-16,9-4 0 0,0 0-12 0,0 0-2 15,-9 0-1-15,9 0 0 0,0 0 0 0,-4-4 0 16,-5-4 0-16,4 4 0 0,1-3-9 0,4-1-1 16,-4-4-8-16,4 4 12 0,0 0-12 0,0 1 0 15,4-1-9-15,0 4 9 0,-4 4 0 0,0 0 0 16,5-8 13-16,4 0-4 0,-9 8-9 0,0 0 0 0,8 0-12 16,1 0 12-1,4 4-101-15,0 0-13 0,-4 4-2 0,4 0-924 0</inkml:trace>
        </inkml:traceGroup>
        <inkml:traceGroup>
          <inkml:annotationXML>
            <emma:emma xmlns:emma="http://www.w3.org/2003/04/emma" version="1.0">
              <emma:interpretation id="{3AE59EF2-B46D-49F3-A0DA-5BE2BAC843AA}" emma:medium="tactile" emma:mode="ink">
                <msink:context xmlns:msink="http://schemas.microsoft.com/ink/2010/main" type="inkWord" rotatedBoundingBox="19383,15973 22878,15899 22903,17092 19408,17165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22216.7064">15894 14881 864 0,'18'-11'76'0,"-14"7"-60"16,-4-8-16-16,4 4 0 0,5 0 88 0,4-3 16 15,-4-1 2-15,0-4 1 0,0 1-11 0,8-1-1 16,1-3-1-16,-1-1 0 0,-12 1-30 0,8-1-5 16,9 1-2-16,-5-1 0 0,-3 1-37 0,3 3-7 0,1 1-1 15,-1-1-1-15,5 8-11 0,-9-4 10 0,-8 5-10 16,3 7 10-16,6 0-10 0,-14 0 12 0,0 0-12 0,0 15 12 15,4 9-12-15,-4-1 0 0,-9 8 0 0,-4 8 0 16,-4 0 0-16,3 8 0 0,6 0 0 0,-10 0 0 16,-4-1 0-16,9 1 0 0,13-4 0 0,-4 0 0 15,-5-8 0-15,4 0 8 0,5-4-8 0,5-3 0 16,4-5 8-16,-5-3-8 0,-4-5 8 0,4-3-8 16,9 0 8-16,1-5-8 0,-14-7 8 0,8 0-8 15,10-4 11-15,0 1-3 0,-5-9-8 0,0 0 12 16,-4-3 11-16,4-1 1 0,4-4 1 0,1-3 0 0,-5-4 1 15,5-8 0-15,-1-4 0 0,5-4 0 0,0 0 8 16,0 0 2-16,0-4 0 0,4 4 0 16,9 0-22-16,-4 4-4 0,-9-3-1 0,9 3 0 0,4 0 3 15,-5 7 1-15,-8 5 0 0,-8 11 0 0,-1 5 1 0,0 7 0 16,0 4 0-16,-9 12 0 0,-8 3 12 0,0 5 2 16,8 7 1-16,-13 4 0 0,0 4-16 0,-4 4-3 15,5 0-1-15,-1 0 0 0,0 4-9 0,-4 0 0 16,0 0 0-16,4 0 0 15,5-4-49-15,-5 4-3 0,-9-4 0 0,9-4-1009 0</inkml:trace>
          <inkml:trace contextRef="#ctx0" brushRef="#br0" timeOffset="122424.8593">17245 14959 2296 0,'0'0'102'0,"0"0"21"0,0 0-99 0,0 0-24 0,5 8 0 0,-5 4 0 15,-5 7 47-15,1 5 4 0,-5 3 1 0,0 0 0 16,-4 4-16-16,0 5-2 0,-9 3-1 0,5-4 0 16,-1 4-21-16,-4 0-4 0,0 0 0 0,-4 0-8 15,-5 0 0-15,5 0-22 0,0-4 3 0</inkml:trace>
          <inkml:trace contextRef="#ctx0" brushRef="#br0" timeOffset="121511.6459">15398 14476 770 0,'0'0'34'0,"0"0"7"0,-8-4-33 0,8 4-8 0,4-8 0 0,-4 8 0 16,-9-8 76-16,5 0 14 0,4 8 2 0,4-7 1 0,1-1-49 0,-1 0-9 15,0 0-3-15,1 0 0 0,4 1 15 0,-5-1 2 16,-4 8 1-16,0-12 0 0,9 4-3 0,-9 8-1 16,-5-7 0-16,5 7 0 0,0 0-27 0,0 0-6 15,0 0-1-15,-8 0 0 0,-1 0 7 0,9 0 1 16,0 0 0-16,-9 11 0 0,-9 5 7 0,5 7 1 16,4 1 1-16,1 3 0 0,3 4-4 0,-3 0-1 15,-10 4 0-15,5 4 0 0,4 4 10 0,-4 4 2 16,-9 4 0-16,0 3 0 0,4 1-1 0,10-4 0 15,-5 3 0-15,4 5 0 0,0-9-16 0,0 1-3 16,14 0-1-16,-1-8 0 0,-8 0 4 0,8-4 1 16,9-4 0-16,0 0 0 0,0-8-20 0,1 0 0 15,-1-3 0-15,9-5 0 16,4-7-121-16,0-4-22 0,-8 0-4 0,8-8-1 0</inkml:trace>
          <inkml:trace contextRef="#ctx0" brushRef="#br0" timeOffset="123294.488">17636 14835 1450 0,'0'0'32'0,"0"0"6"0,9-8 2 0,-5-4 1 0,5 4-33 16,0-3-8-16,-1-1 0 0,6 0 0 0,-6 0 78 0,5-3 14 0,1-1 2 0,3 1 1 15,-4 3-53-15,5-4-10 0,-1 5-3 0,-3-1 0 16,8 4 5-16,-9 4 1 0,0 4 0 0,0 4 0 16,-4 0-23-16,0 8-4 0,-1 3 0 0,-8 9-8 15,0 3 0-15,-4 4 0 0,4 8 0 0,-4 0-12 16,-5 0 12-16,4 4-9 0,1 0 9 0,0 0-8 16,-1-4 8-16,5 0 0 0,-9-4 0 0,9-4 0 15,-4 0 0-15,4-7 0 0,0-5 8 0,0 1-8 16,0-5 8-16,0-3-8 0,4-4 10 0,-4-8-10 15,0 0 32-15,0 0 1 16,0 0 0-16,0 0 0 0,9 0 10 0,4 0 1 0,5-8 1 0,-1-4 0 16,1 1-2-16,0-5-1 0,-1-3 0 15,5-5 0-15,4 1-25 0,-4-8-5 0,0-1 0 0,5 1-1 16,-5 0 1-16,4-4 0 0,-9 0 0 0,5 4 0 0,-4-4-12 16,-1 3 0-16,1 5 0 0,-5 0 0 15,0-1-101-15,0 5-23 0,-4 7-4 0</inkml:trace>
          <inkml:trace contextRef="#ctx0" brushRef="#br0" timeOffset="123575.9624">18562 14425 1929 0,'0'0'85'0,"0"0"19"0,4 12-84 0,0-1-20 0,5 5 0 0,0 7 0 16,-5 5 45-16,5 3 5 0,0 8 1 0,0 4 0 15,4 4 25-15,-4 7 4 0,-1 1 2 0,-3-4 0 16,3 3-26-16,-8-3-4 0,0 3-2 0,-4 1 0 16,0-8-12-16,-1 0-2 0,1-5-1 0,-9 1 0 15,4-4-20-15,-4-4-4 0,0 1-1 0,-5-9 0 16,1-4-10-16,-5 1 0 0,0-5 0 0,0 1 0 15,-5-5-108-15,-3 1-23 16,-10-1-5-16</inkml:trace>
        </inkml:traceGroup>
        <inkml:traceGroup>
          <inkml:annotationXML>
            <emma:emma xmlns:emma="http://www.w3.org/2003/04/emma" version="1.0">
              <emma:interpretation id="{9A49C62B-29FF-4BD8-9618-87E89606C9DA}" emma:medium="tactile" emma:mode="ink">
                <msink:context xmlns:msink="http://schemas.microsoft.com/ink/2010/main" type="inkWord" rotatedBoundingBox="23780,15363 26101,15314 26150,17658 23830,17707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27453.7384">21040 15400 1465 0,'0'0'64'0,"0"0"15"0,0 0-63 0,9 0-16 0,0 0 0 0,4 0 0 16,0 0 88-16,5-4 16 0,-5 4 2 0,5-4 1 15,-1 4-24-15,5 0-5 0,0 0-1 0,4 0 0 16,5 0-49-16,0 4-11 0,-1-4-1 0,1 0-1 15,0 0-15-15,4 0-8 0,-4 0 8 0,4 0-648 16,0 0-123-16</inkml:trace>
          <inkml:trace contextRef="#ctx0" brushRef="#br0" timeOffset="126993.1687">21111 14421 1267 0,'-5'-15'56'0,"5"7"12"0,0-4-55 0,5 0-13 15,-1 1 0-15,5-1 0 0,-5-4 99 0,5 9 17 0,0-1 3 0,4 0 1 16,-4 0-48-16,4 0-10 0,4 1-2 0,-4-1 0 16,5 0-20-16,4 4-4 0,0 0 0 0,0 0-1 15,0 0-3-15,0 4 0 0,4 0 0 0,0 0 0 16,5 0-4-16,0-4-2 0,-1 4 0 0,1-3 0 15,0-1-26-15,4 0 8 0,-4 0-8 0,-1 4 0 16,1-4 0-16,-5 0 0 0,1 4 0 0,-1 0 0 16,0-4 0-16,-4 4-11 0,0 0 11 0,0 0-8 15,-4 4-120-15,4 0-23 16</inkml:trace>
          <inkml:trace contextRef="#ctx0" brushRef="#br0" timeOffset="126883.3241">21163 14300 1882 0,'0'0'84'0,"0"0"16"0,0 0-80 0,0 0-20 0,0 0 0 0,9 8 0 16,0 8 36-16,0 3 4 0,-5 8 0 0,0 5 0 16,1 7-10-16,-1 7-2 0,-4 1 0 0,0 4 0 15,-4 4 6-15,-1-1 1 0,-3 9 0 0,3-9 0 16,-4 1-11-16,5-1-3 0,-5 1 0 0,5-1 0 16,-5-7-5-16,5 0 0 0,-1-12-1 0,5 0 0 15,0 0-7-15,0-7-8 0,0-1 11 0,0-8-11 16,0 1 0-16,5-1 0 0,-5-3 0 0,0-4 0 15,-5-4-118-15,5-1-24 0,0 1-5 16</inkml:trace>
          <inkml:trace contextRef="#ctx0" brushRef="#br0" timeOffset="127240.2764">21308 14760 1209 0,'-9'0'108'0,"9"0"-87"16,0 0-21-16,0 0 0 0,-9 8 84 0,9-8 12 16,0 0 2-16,0 0 1 0,9 8-19 0,0 0-4 15,0-4-1-15,4 0 0 0,4 0-19 0,1-4-3 16,0 0-1-16,8 0 0 0,-4 0-34 0,9 0-7 15,-5-4-2-15,0 4 0 0,5-4-9 0,-5 4 0 16,1 0 0-16,-1 0 0 0,0 0-12 0,-4 0-4 16,0 0 0-16,0 0-1 15,0 4-44-15,-4 0-9 0,-5-4-2 0</inkml:trace>
          <inkml:trace contextRef="#ctx0" brushRef="#br0" timeOffset="125972.571">20264 13797 345 0,'0'0'31'0,"9"-8"-31"15,4 4 0-15,-4-3 0 0,-1 7 47 0,1-4 3 16,0 0 1-16,-5-4 0 0,5 4 42 0,-9 4 9 16,4-8 2-16,-4 8 0 0,0 0-29 0,0 0-6 15,0 0-1-15,0 0 0 0,0 0 4 0,0 0 0 16,0 0 0-16,0 0 0 0,5-4-7 0,-5 4-1 15,0 0 0-15,0 0 0 0,0 0-16 0,0 0-4 16,0 0-1-16,0 0 0 0,0 0-27 0,0 0-6 16,0 0-1-16,0 0 0 0,0 0 16 0,0 0 3 15,0 0 1-15,0 12 0 0,0-4 5 0,0 4 1 16,-5-1 0-16,5 1 0 0,-4 4-23 0,4-5-12 0,-4 5 12 0,-5 3-12 16,4 1 12-16,-3-1-12 0,-1 5 12 0,0-1-12 15,0 1 13-15,5 3-4 0,-9 0-1 0,0 8 0 16,4 4-8-16,0 4 0 0,-8 4 0 0,3 8 0 15,1-1 0-15,0 9 12 0,4-1-2 0,-4 8 0 16,-4 0 14-16,3 1 4 0,-7 3 0 0,3 4 0 16,0 0 0-16,1-4 0 0,-1 8 0 0,1-4 0 15,-5-4 12-15,0-4 4 0,0 4 0 0,4-8 0 16,-4 1-25-16,1-1-5 0,-1-4-1 0,4-3 0 16,-4-5-1-16,5 1-1 0,-5-8 0 0,4-4 0 0,-4 4-1 0,5-8 0 15,-1-4 0-15,0-4 0 0,1-4-10 0,4-3 12 16,0-9-12-16,-1 5 12 0,1-9-12 0,5-3 0 15,-1 4 0-15,4-12 0 16,5 0-32-16,0 0-1 0,0 0-1 0,0 0 0 16,9-12-174-16,4-7-36 0</inkml:trace>
          <inkml:trace contextRef="#ctx0" brushRef="#br0" timeOffset="125323.4561">19641 15107 1029 0,'0'0'45'0,"0"0"11"0,0 0-45 0,0 0-11 15,0 0 0-15,0 0 0 0,0 0 82 0,0 0 14 16,0 0 4-16,0 0 0 0,0 0-40 0,0 0-7 16,0 0-1-16,0 0-1 0,0 0-5 0,13 0-1 15,0-3 0-15,0 3 0 0,0 0-13 0,1 3-4 16,3 1 0-16,1-4 0 0,4 4 11 0,0 0 1 16,8-4 1-16,1 4 0 0,0-4-6 0,4 0-2 15,-4 0 0-15,4 0 0 0,0 0-17 0,0-4-3 16,-4 0-1-16,-1 4 0 0,-3-4-12 0,-1-3-13 15,-4 3 2-15,0-4-619 0,-5 0-124 16</inkml:trace>
          <inkml:trace contextRef="#ctx0" brushRef="#br0" timeOffset="124560.9351">20325 14604 403 0,'18'-7'17'0,"-18"7"5"0,9-4-22 0,-1-4 0 0,-8 8 0 0,9-4 0 16,0 0 167-16,-9 4 29 0,0-8 5 0,4 1 2 15,-4-1-99-15,-4 0-19 0,0 4-4 0,-1 0-1 0,1-4-6 0,-5 4-2 16,-4 1 0-16,0-1 0 0,-1 0 1 0,-3 4 0 16,-1 0 0-16,-4 4 0 0,5 0-31 0,-9-1-6 15,-1 5-2-15,1 4 0 0,0 0-17 0,-1-1-3 16,-3 5-1-16,-1 3 0 0,5 1 3 0,-1 7 0 15,-4-3 0-15,1 3 0 0,3 4 3 0,1 4 1 16,0 8 0-16,-1 0 0 0,6 4 2 0,3 4 1 16,-4-1 0-16,5 5 0 0,-1-5 6 0,5 1 2 15,4-8 0-15,0 0 0 0,0 0-9 0,5-4-2 16,4 0 0-16,4-4 0 0,1-4-11 0,4 0-9 16,-1-3 12-16,10-9-12 0,0 1 0 0,8-9 0 15,5 1 0-15,4-8 0 16,4-4-23-16,5-4-11 0,4 0-2 0,1-8-692 15,-1 1-137-15</inkml:trace>
        </inkml:traceGroup>
        <inkml:traceGroup>
          <inkml:annotationXML>
            <emma:emma xmlns:emma="http://www.w3.org/2003/04/emma" version="1.0">
              <emma:interpretation id="{2995FBBC-AE0D-46F8-9DB8-905E3163B654}" emma:medium="tactile" emma:mode="ink">
                <msink:context xmlns:msink="http://schemas.microsoft.com/ink/2010/main" type="inkWord" rotatedBoundingBox="26629,15492 27322,15477 27365,17524 26673,17539"/>
              </emma:interpretation>
              <emma:one-of disjunction-type="recognition" id="oneOf38">
                <emma:interpretation id="interp54" emma:lang="" emma:confidence="0">
                  <emma:literal>]</emma:literal>
                </emma:interpretation>
                <emma:interpretation id="interp55" emma:lang="" emma:confidence="0">
                  <emma:literal>,</emma:literal>
                </emma:interpretation>
                <emma:interpretation id="interp56" emma:lang="" emma:confidence="0">
                  <emma:literal>}</emma:literal>
                </emma:interpretation>
                <emma:interpretation id="interp57" emma:lang="" emma:confidence="0">
                  <emma:literal>3</emma:literal>
                </emma:interpretation>
                <emma:interpretation id="interp58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128349.1357">22475 14117 1666 0,'0'-20'74'0,"0"13"15"0,4-5-71 0,1 0-18 16,4 1 0-16,4-5 0 15,13 0 48-15,14 1 5 0,3-5 2 0,-16 9 0 0,-10-1-34 0,5-4-6 16,9 5-2-16,0-1 0 0,-1 0-13 0,10 4 0 15,8 1 0-15,5-1 0 0,-18 0 0 0,0 4 0 16,0 4 8-16,-9 0-8 0,-8 0 14 0,-5 4-3 16,-4-4-1-16,-9 0 0 0,0 0 0 0,0 12 0 15,4-5 0-15,1 5 0 0,-10 4 6 0,5-1 0 16,5 1 1-16,-14 3 0 0,-9 5-17 0,-4 3 10 16,5 4-10-16,4 1 8 0,4 7-8 0,-4 3 12 0,4-3-12 15,5 8 12-15,-1 0-12 0,1 4 0 0,4-1 0 16,-5-3 8-16,5-4-8 0,0-4 0 0,0 0 0 0,0 0 0 15,0-8 0-15,0 1 0 0,0-5 0 16,0 0 0-16,0-3 0 0,5-9 0 0,-1-3 0 0,1 0 0 16,-1-1 0-16,0-7 8 0,1 4-8 0,-5-8 8 15,0 0 26-15,8 4 5 0,-8-4 1 0,0 0 0 16,0 0-26-16,9-8-5 0,-4 0-1 0,-1 0 0 16,-4 8-8-16,0 0 8 0,4-7-8 0,-4 7 8 15,0 0 0-15,0 0 0 0,0 0 0 0,-8-4 0 16,3 0 3-16,-4 8 0 0,1-4 0 0,-5 8 0 15,4-1 1-15,0 5 1 0,0 4 0 0,0 3 0 16,1 1-13-16,-1 3 0 0,0-3 0 0,0 7 0 16,5 0 20-16,0 0-1 0,-1 1-1 0,5 3 0 0,-4 0-7 15,-1 0-2-15,5 0 0 0,0 5 0 0,0-5 36 16,0 0 7-16,0 4 2 0,0-4 0 0,-4 0-16 0,0 1-3 16,-1-1-1-16,-4 4 0 0,1-4 17 0,-5 4 3 15,-1-4 1-15,-3 1 0 0,4 3-18 0,-5-4-3 16,5 0-1-16,-9 0 0 0,0 1-20 0,5-5-4 15,-10 0-1-15,5-3 0 0,0 3-16 0,-4-4-4 16,-5 1-1-16,5-9 0 16,-9 5-149-16,0-9-30 0,-5 1-5 0</inkml:trace>
        </inkml:traceGroup>
      </inkml:traceGroup>
    </inkml:traceGroup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3:52.3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6012ED5-C2ED-492D-81DF-9BFC37179716}" emma:medium="tactile" emma:mode="ink">
          <msink:context xmlns:msink="http://schemas.microsoft.com/ink/2010/main" type="writingRegion" rotatedBoundingBox="1389,948 30579,-956 31577,14339 2387,16244"/>
        </emma:interpretation>
      </emma:emma>
    </inkml:annotationXML>
    <inkml:traceGroup>
      <inkml:annotationXML>
        <emma:emma xmlns:emma="http://www.w3.org/2003/04/emma" version="1.0">
          <emma:interpretation id="{E0CBECBF-6680-4099-BF54-5848FF7A96EA}" emma:medium="tactile" emma:mode="ink">
            <msink:context xmlns:msink="http://schemas.microsoft.com/ink/2010/main" type="paragraph" rotatedBoundingBox="2452,678 13157,383 13197,1838 2492,2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C72176-CEC6-4B0A-9EC5-FEAAE7253DA6}" emma:medium="tactile" emma:mode="ink">
              <msink:context xmlns:msink="http://schemas.microsoft.com/ink/2010/main" type="line" rotatedBoundingBox="2452,678 13157,383 13197,1838 2492,2134"/>
            </emma:interpretation>
          </emma:emma>
        </inkml:annotationXML>
        <inkml:traceGroup>
          <inkml:annotationXML>
            <emma:emma xmlns:emma="http://www.w3.org/2003/04/emma" version="1.0">
              <emma:interpretation id="{0743061C-EBB8-41F8-BD71-36C14BA1DB3C}" emma:medium="tactile" emma:mode="ink">
                <msink:context xmlns:msink="http://schemas.microsoft.com/ink/2010/main" type="inkWord" rotatedBoundingBox="2462,1024 4603,965 4634,2074 2492,213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27 176 288 0,'0'0'12'0,"0"0"4"0,-5-8-16 0,5-4 0 16,-4 5 0-16,4-5 0 0,-5 4 190 0,1-3 35 15,4 3 7-15,0 0 2 0,0-4-113 0,-4 4-22 16,4-3-5-16,-5 3-1 0,10-4-26 0,-1 4-6 15,-4 1-1-15,0 3 0 0,0 4-10 0,4-12-2 16,-4 12-1-16,5-4 0 0,-5 4 0 0,4-4 0 16,-4 4 0-16,0 0 0 0,0 0-30 0,0 0-5 15,9-11-2-15,-9 11 0 0,0 0-2 0,0 0 0 0,9 0 0 0,0 0 0 16,-9 0 0-16,13 3-8 0,-9 5 12 16,5 0-4-16,4 4-8 0,0 7 0 0,-4 1 9 0,4 3-9 15,9 4 8-15,0 8-8 0,4 8 8 16,-4 8-8-16,0 0 0 0,0-4 0 0,5 11 0 0,-6 1 0 15,1-1 32-15,0 1 1 0,0-5 1 0,0 5 0 16,-4-16-34-16,-5-1 0 0,4-3 0 0,-3 0 0 16,-1-11 0-16,-4-1 16 0,-1 0-3 0,5-7-1 15,-4-8 10-15,0 3 2 0,-5 1 0 0,5-5 0 16,0 1-4-16,0 4-1 0,-5-8 0 0,1 3 0 16,-1-3-10-16,-4-8-1 0,4 12-8 0,-4-12 12 15,5 8 1-15,-1-1 0 0,-4-7 0 0,0 0 0 16,0 0-13-16,0 0 11 0,0 0-11 0,0 0 10 0,0 0 5 15,0 0 1-15,0 0 0 0,0 0 0 0,9-11-6 0,-9-5-1 16,4 4 0-16,1-3 0 0,-1-5-1 0,0-7-8 16,-4 4 12-16,5-9-4 0,-5 1-8 0,9-8 8 15,-9-4-8-15,4-4 8 0,0 1-8 0,1-5 0 16,8 0 0-16,-4 8 8 0,4-3-8 0,-4 3 0 16,8 0 0-16,-8 12 0 0,8-12 0 0,-3 11 0 15,-1 1 0-15,0 0 0 0,4 4 0 0,1 3-11 16,-9 5 11-16,4-1-12 0,0 5-2 0,0-1-1 15,-8 4 0-15,3 1 0 0,-3 3 15 0,4-4 13 16,4 5-2-16,-9-1-1 0,5 4-10 0,0 0 0 16,4 8 0-16,-4 0 0 0,-1 4-11 0,1-1 3 15,0 13 0-15,0-1 0 0,0 1 0 0,-5 7 0 16,5 0 0-16,-1 8 0 0,1 1 8 0,-4-1 0 0,3 4 0 16,1 4 8-16,0 3-8 0,0-3 0 0,4 0 0 0,0 8 0 15,-9-16 0-15,5 8 0 0,0-8 0 16,-5 4 0-16,1-8 0 0,4 0 0 0,-5-3 0 0,0-1 0 15,1-8 0-15,-1-11 0 0,0 8 0 0,1-8 0 16,-5-8 0-16,0 0 0 0,0 11 0 0,0-11 0 16,0 0 8-16,0 0 0 0,0 0 0 0,0 0 0 15,0 0 17-15,0 0 4 0,9-7 1 0,4-5 0 16,-9 4-13-16,5-4-2 0,-5-3-1 0,5-1 0 16,-4-3-2-16,3-1 0 0,1-7 0 0,4 0 0 0,-13-9 23 15,13 1 4-15,-4-8 1 0,4-3 0 0,-4-1-32 0,4-4-8 16,5 4 0-16,-9 1 0 0,8 7 0 0,-4 0-12 15,5 0 4-15,-5 11 0 0,0-3 8 0,0 4-12 16,5-1 12-16,-5 9-12 16,0-1-12-16,5 5-4 0,-5-1 0 0,4 9 0 15,1-9-108-15,-5 8-23 0,0 0-4 0,5 1-916 16</inkml:trace>
          <inkml:trace contextRef="#ctx0" brushRef="#br0" timeOffset="573.9361">1926 628 1220 0,'0'0'27'0,"0"0"5"0,0 0 2 0,0 0 0 16,0 0-34-16,-8 0 0 0,3 0 0 0,5 0 0 0,0 0 93 0,0 0 12 16,0 0 3-16,0 0 0 0,0 0-56 0,0 0-10 15,5-11-2-15,3 3-1 0,1 0-11 0,4-4-1 16,-4 1-1-16,4 3 0 0,5-8 10 0,-1 1 3 15,-4-1 0-15,9 0 0 0,-4 1-5 0,0-1-1 16,-5-3 0-16,0-1 0 0,4 9-5 0,-3-9 0 16,-6 1-1-16,1 3 0 0,-9 0-4 0,0 1-1 15,0 3 0-15,0 4 0 0,-4-7-11 0,-1 3-3 16,5 0 0-16,-4 1 0 0,-5-5-8 0,0 4 0 16,1 1 0-16,3 3 0 0,-4-4 0 0,1 4 8 15,-5 0-8-15,4 8 0 0,4-7 0 0,-3 3 0 16,-1 0 0-16,-4 4 0 0,8 0 0 0,-8 4 0 15,4-4 0-15,1 11 0 0,-1-3 0 0,-9 4 10 16,1 0-2-16,4 3-8 0,-9 9 13 0,4-1-4 16,-8 8-1-16,-1-3 0 0,5 7 28 0,1 0 4 15,-6 4 2-15,14 4 0 0,-9 7-14 0,9-11-4 0,0 8 0 16,8-4 0-16,-3-4 7 0,8-4 1 0,0 0 0 16,4 0 0-16,5 0-20 0,0-15-3 0,4 3-1 15,4-3 0-15,5 3-8 0,9-7 0 0,0-4 0 0,-1-1 0 16,5-3-65-16,9-4-15 0,5-8-4 0,12-4-1052 15</inkml:trace>
        </inkml:traceGroup>
        <inkml:traceGroup>
          <inkml:annotationXML>
            <emma:emma xmlns:emma="http://www.w3.org/2003/04/emma" version="1.0">
              <emma:interpretation id="{B1647EAE-1169-4C38-B1D8-B7FCEDE78F2A}" emma:medium="tactile" emma:mode="ink">
                <msink:context xmlns:msink="http://schemas.microsoft.com/ink/2010/main" type="inkWord" rotatedBoundingBox="6681,562 11183,438 11221,1814 6719,193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77.0893">5287-428 748 0,'0'0'33'0,"0"-8"7"0,0 4-32 0,0-8-8 16,4 4 0-16,1 1 0 0,-5 7 180 0,4-8 35 0,1 4 6 0,-1 0 2 15,0-4-91-15,-4 8-17 0,0 0-4 0,9 0-1 16,0 0-42-16,-5 4-8 0,5 4-1 0,-5 4-1 15,5 3-39-15,-4 1-8 0,3 7-2 0,1 8 0 16,-4 4 44-16,-1 1 9 0,0 6 2 0,5 9 0 16,-5 4-36-16,-4 3-8 0,0 1 0 0,-4 3-1 15,4-3-9-15,-4 3-2 0,-5-4 0 0,5 9 0 16,-1-17 4-16,1 5 0 0,-1 4 0 0,5-9 0 16,0-3-12-16,0 0 0 0,0 0 0 0,0-4 0 15,0-8-115-15,0-8-18 16,5 4-4-16</inkml:trace>
          <inkml:trace contextRef="#ctx0" brushRef="#br0" timeOffset="2649.9847">6292 387 1587 0,'8'-20'70'0,"-8"20"15"0,5-12-68 0,-1-3-17 16,-4-1 0-16,5 1 0 0,-5-1 58 0,0 4 8 16,-5-7 2-16,1 3 0 0,-5 1-24 0,0-1-5 15,-4 0-1-15,4 1 0 0,-8 7-10 0,-1-8-3 16,1 12 0-16,-1-7 0 0,1 7-8 0,-5 0-1 16,-5 4-1-16,1 0 0 0,0 4-1 0,-1 11 0 0,1-11 0 0,0 12 0 15,-5 3 10-15,5 9 1 0,-1-1 1 0,1 4 0 16,4-3-26-16,5 3 0 0,-5 0 0 15,8 4 0-15,6-8 0 0,3 5 0 0,1-1 0 16,4-8 0-16,4 1 0 0,5-5 0 0,0 1 0 0,0-9 0 16,4 5 12-16,4-16-4 0,-3 4 0 0,7-8 0 15,1-4-8-15,0-4 0 0,0 1 0 0,5-9 0 16,-10 1 0-16,9-5 0 0,-4-3 11 0,9 4-11 16,-9-16 12-16,4 7-4 0,-4-3-8 0,5 0 12 15,3-4-12-15,-8 4 8 0,5 0-8 0,-1 4 0 16,-9 7 0-16,1 5 0 0,-9 3 0 0,0 9 0 0,-5 7 8 15,0 0 1-15,5 0 1 0,-5 11 0 0,-4 1 17 16,-4 7 3-16,4 1 1 0,-4 3 0 0,-1 1-31 16,1-1 0-16,0 8 0 0,-1-7 0 0,10-1 8 0,-5 0-8 15,4 1 0-15,0-5 9 16,1 5-36-16,-1 3-7 0,0-7-2 0,5 3-679 16,4-7-136-16</inkml:trace>
          <inkml:trace contextRef="#ctx0" brushRef="#br0" timeOffset="-1.66643E8">6630 827 1688 0,'0'0'75'0,"0"0"15"0,0 0-72 0,0 0-18 0,0 0 0 0,0 0 0 16,0 0-9-16,0 0-6 0,0 12-1 0,0-12-474 15,-5 4-95-15</inkml:trace>
          <inkml:trace contextRef="#ctx0" brushRef="#br0" timeOffset="1752.4875">4804 118 1177 0,'0'0'25'0,"0"0"6"0,0 0 1 0,0 0 2 0,0 0-34 0,0 0 0 15,-8-8 0-15,-1 8 0 0,0 0 48 0,-4 0 4 16,0 8 0-16,0-8 0 0,-5 0-23 0,0 0-4 15,5 0-1-15,-4 3 0 0,-1 1 12 0,-4 0 1 16,5 4 1-16,-1-8 0 0,1 0-13 0,3 4-2 16,-3 0-1-16,-1 0 0 0,1-4 18 0,-1 7 3 15,1-3 1-15,-1 4 0 0,1 0-9 0,-1 0-2 16,-4 3 0-16,5 1 0 0,-1 4 8 0,1-1 2 16,3 9 0-16,-3-5 0 0,-1 9 1 0,5 3 0 15,4-8 0-15,-4 12 0 0,0 0-31 0,4-3-5 0,9 3-8 16,0 4 11-16,0-4 2 0,0 4 1 0,5-4 0 15,8 0 0-15,0-4-5 0,0-4-1 0,0-3 0 16,5-1 0-16,8 1-8 0,0-5 0 0,1 1 0 0,8-1 8 31,0-3-81-31,4-5-17 0,1-3-3 0,8-8-551 0,-8 0-111 0</inkml:trace>
          <inkml:trace contextRef="#ctx0" brushRef="#br0" timeOffset="2887.4102">6923 164 2052 0,'0'0'91'0,"-4"-4"18"0,0 0-87 0,4 4-22 15,0 0 0-15,0 0 0 0,-5 8 70 0,1 4 10 16,-5-4 1-16,5 7 1 0,-5 1-32 0,5 7-6 0,-1 1-2 0,-4-1 0 15,9 1-19-15,-4-1-4 0,4 0-1 0,-4 1 0 16,4 3-18-16,0-7 8 0,4 3-8 0,-4 0 0 16,4-3 0-16,-4-1 0 0,9 1 0 0,0-1 0 31,0-11-55-31,-5 4-11 0,5-8-2 0,0 0-652 0,-1 7-129 0</inkml:trace>
          <inkml:trace contextRef="#ctx0" brushRef="#br0" timeOffset="3056.5805">7077-198 1900 0,'-13'-20'84'0,"8"12"18"0,1-3-82 0,0-1-20 15,4 4 0-15,0-4 0 0,0 5 52 0,4-5 5 16,0 8 2-16,-4 0 0 16,0 4-147-16,0 0-28 0,0 0-7 0,0 0-1 0</inkml:trace>
          <inkml:trace contextRef="#ctx0" brushRef="#br0" timeOffset="3648.1085">7560 90 1440 0,'8'-4'128'0,"1"0"-103"0,4 1-25 0,0 3 0 16,1 0 116-16,-6 3 17 0,1 1 4 0,0 0 1 15,0 8-62-15,0 4-12 0,-1-9-2 0,-3 13-1 16,-1 3-27-16,0 4-6 0,1 1 0 0,-1 3-1 16,-4 0-12-16,0 4-3 0,0-7 0 0,0 3 0 15,5-4 2-15,-5-4 0 0,-5 1 0 0,5-1 0 16,-4-3 20-16,4-5 4 0,0-3 1 0,0 0 0 16,0-12-7-16,0 0 0 0,0 0-1 0,0 0 0 15,-9-8 1-15,5-4 1 0,4-3 0 0,-5-1 0 16,5-3-21-16,0-1-4 0,0-11 0 0,5 4-8 15,12-5 11-15,1 1-11 0,4-4 10 0,4 0-10 16,0 8 0-16,5-1 0 0,0-3 0 0,-1 12 0 16,1 7 0-16,-4-7 0 0,-1 7 0 0,0 8 0 0,-8 0 0 15,-1 4 0-15,5 8 0 0,-9 4 0 0,5-9 10 16,-9 13-1-16,4-4 0 0,0 7 0 0,0-3-9 16,-8 3 0-16,3 5 0 0,1-1 0 0,0-3 0 0,-5-1 8 15,1-3-8-15,-1 3 8 0,-4-3-8 0,4-1 0 16,1-7 0-16,-5 4 0 0,0-4 12 0,0-8 0 15,0 0 0-15,0 0 0 0,4 11-12 0,-4-11 0 16,13 4 0-16,-4 4-11 0,0-16 19 0,0 4 3 16,-1 0 1-16,1-3 0 0,4-5-12 0,-4 0-17 15,4-3 4-15,1-5 1 0,-1 5 12 0,4-5 0 16,1-3 0-16,-5-1 0 0,4 5 8 0,5-1 4 16,5-3 0-16,-1-1 1 0,0 5-13 0,5 3 0 15,-9 1-9-15,4 3 9 0,1 0 0 0,-10 5 0 16,5 3 0-16,-4 4 10 0,-5 0-10 0,0 4 0 15,0 3 0-15,-4 9 0 0,0 4 0 0,0-9 0 0,-1 5 0 16,-3 3 0-16,3 1 0 0,-3-1 0 0,-1-3 0 0,5 3 0 16,-5 5 32-16,1-1 4 0,-1 1 0 0,-4 7 1 15,0-4-37-15,0 4-8 0,0 0-2 0,-4 5 0 16,4-13-146 0,-5 4-28-16,5-3-7 0,0-1-1 0</inkml:trace>
        </inkml:traceGroup>
        <inkml:traceGroup>
          <inkml:annotationXML>
            <emma:emma xmlns:emma="http://www.w3.org/2003/04/emma" version="1.0">
              <emma:interpretation id="{8EC530AB-A58C-4C7B-A65C-ECD12A20243D}" emma:medium="tactile" emma:mode="ink">
                <msink:context xmlns:msink="http://schemas.microsoft.com/ink/2010/main" type="inkWord" rotatedBoundingBox="12868,1027 13174,1019 13191,1616 12885,1625"/>
              </emma:interpretation>
              <emma:one-of disjunction-type="recognition" id="oneOf2">
                <emma:interpretation id="interp2" emma:lang="" emma:confidence="0">
                  <emma:literal>:</emma:literal>
                </emma:interpretation>
                <emma:interpretation id="interp3" emma:lang="" emma:confidence="0">
                  <emma:literal>;</emma:literal>
                </emma:interpretation>
                <emma:interpretation id="interp4" emma:lang="" emma:confidence="0">
                  <emma:literal>"</emma:literal>
                </emma:interpretation>
                <emma:interpretation id="interp5" emma:lang="" emma:confidence="0">
                  <emma:literal>-</emma:literal>
                </emma:interpretation>
                <emma:interpretation id="interp6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8018.7123">10407 82 921 0,'35'-7'82'15,"0"3"-66"-15,-35 4-16 0,0 0 0 16,18-16 182-16,-5 1 33 0,-4 7 6 0,-9 8 2 15,0 0-111-15,8-16-23 0,-3 12-4 0,-1-7-1 0,-4 11-51 0,0 0-10 16,0 0-3-16,0 0 0 0,0 0-20 0,0 0 0 16,0 0 0-16,0 0 0 0,0 0 0 0,0 0 0 15,0 0 0-15,0 0-8 16,5 11-40-16,-1-11-8 0,-4 12-2 0,-4-4-810 16</inkml:trace>
          <inkml:trace contextRef="#ctx0" brushRef="#br0" timeOffset="8442.0388">10666 507 1897 0,'0'0'41'0,"0"0"9"0,0 0 2 0,0 0 2 0,0 0-43 0,0 0-11 0,9 0 0 0,-9 0 0 16,0 0 82-16,0 0 14 0,0 0 4 0,13 4 0 15,-13-4-49-15,0 0-10 0,0 0-1 0,4 8-1 16,-4-8-11-16,0 0-3 0,0 0 0 0,0 0 0 16,0 0-25-16,0 0 0 0,0 0 0 0,0 0 0 15,0 0 12-15,0 0-4 0,0 0 0 0,0 0 0 16,0 0-8-16,0 0 8 0,0 0-8 0,0 0 8 15,9-12 0-15,-9 5 0 0,0 7 0 0,4-8 0 16,-4 0-8-16,0 8 0 0,5-12 0 0,-1 5 0 0,0-9 0 16,-4 12 0-16,0 4 0 0,5-12 0 0,-5 12 0 15,0 0 0-15,0 0 0 0,0 0 0 0,0 0 0 0,0 0-11 16,0 0 3-16,0 0 0 0,-5 12 8 0,1-4-8 16,-5 4 8-16,5 7-8 15,-5-11-45-15,0 7-9 0,1-3-2 0,-1-4 0 16,0 8-99-16,0-1-20 0,-8 9-4 0,4-9-1 0</inkml:trace>
        </inkml:traceGroup>
      </inkml:traceGroup>
    </inkml:traceGroup>
    <inkml:traceGroup>
      <inkml:annotationXML>
        <emma:emma xmlns:emma="http://www.w3.org/2003/04/emma" version="1.0">
          <emma:interpretation id="{345B8F14-F6F9-4223-82A5-5AB7A82FE603}" emma:medium="tactile" emma:mode="ink">
            <msink:context xmlns:msink="http://schemas.microsoft.com/ink/2010/main" type="paragraph" rotatedBoundingBox="1971,2770 26700,1098 26837,3122 2108,47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F787DE-463E-4F23-ABE2-3E8F742BC9A8}" emma:medium="tactile" emma:mode="ink">
              <msink:context xmlns:msink="http://schemas.microsoft.com/ink/2010/main" type="line" rotatedBoundingBox="1971,2770 26700,1098 26837,3122 2108,4795"/>
            </emma:interpretation>
          </emma:emma>
        </inkml:annotationXML>
        <inkml:traceGroup>
          <inkml:annotationXML>
            <emma:emma xmlns:emma="http://www.w3.org/2003/04/emma" version="1.0">
              <emma:interpretation id="{763ABBF1-40D2-484A-A852-8B14AC15D8C2}" emma:medium="tactile" emma:mode="ink">
                <msink:context xmlns:msink="http://schemas.microsoft.com/ink/2010/main" type="inkWord" rotatedBoundingBox="2014,3411 3279,3326 3358,4500 2094,4585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0159.9725">729 2606 403 0,'0'0'36'0,"4"-8"-36"0,0 0 0 0,1 0 0 15,-5 8 93-15,0 0 12 0,0-8 3 0,0 8 0 16,-5-7-38-16,5 7-7 0,0-8-2 0,-4 0 0 16,0 4 18-16,-1-4 3 0,1 0 1 0,-1 5 0 15,5 3-18-15,-4-8-3 0,-5-4-1 0,5 4 0 16,-5 4-9-16,0-3-3 0,-4-1 0 0,4 0 0 0,1-4-13 16,-6 4-2-16,1 1-1 0,5-5 0 0,-14 4-19 15,13 0-4-15,-17 1-1 0,8-1 0 0,-8 0-9 0,-1 0 10 16,5 0-10-16,-17 4 10 0,8-7-10 0,-4 7 0 15,4 0 0-15,5-4 8 0,-5 4-8 0,-4 4 10 16,9 0-10-16,-9 4 10 0,9-4 18 0,-1 8 3 16,1 0 1-16,0-4 0 0,4 0-24 0,0-1-8 15,0 1 0-15,4 0 9 0,-8 4-9 0,4 4 0 16,-4-4 0-16,-5 3 8 0,9 1-8 0,0 0 12 16,0-1-12-16,-4 5 12 0,4 0-12 0,0-5 0 15,9 9 0-15,-14-5 0 0,10 5 0 0,-1-1 8 16,5 1-8-16,0 3 8 0,4-3-8 0,-4 3 8 15,9 1-8-15,-1-1 8 0,-8 4-8 0,9-3 12 16,-1 7-12-16,1 0 12 0,4 0-12 0,0 4 12 16,0 0-12-16,4 4 12 0,-4 0-12 0,5 4 12 0,3 0-12 15,6 0 12-15,-10-4-2 0,9 0 0 0,-4 0 0 16,9-4 0-16,8 0 6 0,-9-3 2 0,10-5 0 0,3-4 0 16,-8 5-7-16,9-9-2 0,0 1 0 15,4-5 0-15,-13-3 3 0,9 0 0 0,-5-5 0 0,0 1 0 16,0-4-1-16,5 0 0 0,4 0 0 0,0-4 0 15,-4-4-11-15,0 0 0 0,-5-4 0 0,0 4 0 16,5-7 0-16,-4 3 0 0,3 0 0 0,-8-4 8 16,4 1 8-16,1-5 2 0,-10 0 0 0,10-3 0 15,-14 3-10-15,4-3-8 0,-8-1 9 0,4 1-9 16,0-5 11-16,-4 1-11 0,0 4 12 0,-5-5-12 16,5 1 9-16,0 3-9 0,-9 1 0 0,0-1 9 0,-9 1-9 0,5 3 0 15,-1 4 0-15,5 1 0 0,-8-1 0 0,3 0 8 16,-4 8-8-16,1-3 0 0,-5-1 0 0,4 4 0 15,-9 0 0-15,5 0 0 0,-4 0 0 0,3 4 0 16,-3 0 0-16,4 4 0 0,-1-4 8 0,10 4-8 16,-13-4 8-16,-1 4-8 0,9-4 0 0,-4 0 0 15,0 0 0-15,9 4 0 0,-5 0 0 0,9-4 0 16,0 0 0-16,0 0 8 0,-9 0-8 0,9 0 0 16,0 0 0-16,0 0 0 0,0 0 0 0,0 0 0 15,0 0 0-15,0 0 0 0,0 0 0 0,0 0 0 16,0 0 0-16,0 0 0 0,0 0 0 0,0 0 0 15,9 11 0-15,0-7 0 0,4-4 0 0,4 0 8 0,1 4-8 16,8 4 8-16,-13-4-8 0,9-4 8 16,0 0-8-16,4 4 8 0,1 4-8 0,-1-4 12 0,-4-1-12 15,9 1 12-15,-5-4-12 0,5 0 8 0,-9 0-8 0,8 0 8 16,1-4-16-16,4 4-4 0,5 0-1 0,-1-7 0 16,-4 3-146-1,-4-4-29-15</inkml:trace>
        </inkml:traceGroup>
        <inkml:traceGroup>
          <inkml:annotationXML>
            <emma:emma xmlns:emma="http://www.w3.org/2003/04/emma" version="1.0">
              <emma:interpretation id="{FAFEB822-38C4-4582-BCD2-2D16DF205E59}" emma:medium="tactile" emma:mode="ink">
                <msink:context xmlns:msink="http://schemas.microsoft.com/ink/2010/main" type="inkWord" rotatedBoundingBox="4901,3138 7407,2968 7496,4285 4991,4455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1790.2975">3975 2765 1638 0,'-17'-15'36'0,"8"7"7"0,-4 0 1 0,4-3 3 0,9 3-38 0,-4 0-9 0,-14 0 0 0,5 4 0 16,8 0 72-16,-3 4 12 0,-10 0 2 0,1 4 1 16,3 4-56-16,1 0-11 0,-4 0-3 0,-1 7 0 15,-13-3-1-15,10 7 0 0,7 1 0 0,-3 3 0 16,-5-3-8-16,9 3-8 0,8 5 12 0,-3-1-12 15,3-4 8-15,-4 1-8 0,5 3 0 0,4-8 0 16,9 5 12-16,-5-9-4 0,-8 5 0 0,4-12-8 16,9 0 8-16,-9-8-8 0,0 0 0 0,0 0 0 15,0 0 10-15,0 0-2 0,17-8 0 0,1 0 0 16,-5-4 4-16,4-3 1 0,5-1 0 0,0-7 0 16,0-1-13-16,0-3 8 0,0-4-8 0,4 3 0 15,1 1 8-15,-5 0-8 0,0 0 0 0,-1 3 9 0,1 5 9 16,-4 7 2-16,-14 0 0 0,5 12 0 0,4 0 15 0,-4 0 3 15,-9 0 1-15,0 12 0 0,0 0-19 0,0 7-4 16,4 5-1-16,-4-1 0 0,-4 0-15 0,4 1 8 16,4-1-8-16,1 1 0 0,-5-1 8 0,0-4-8 15,4 1 0-15,1-4 9 0,3-5-9 0,-3 1 0 16,-5-4 9-16,4 0-9 0,9-5 0 0,-13-3 9 16,0 0-9-16,0 0 0 0,9-3 9 0,9-5-9 15,-5 0 0-15,0 0 9 0,-9-4-9 0,10 1 0 16,7-5 0-16,-7-3 8 0,-1-1-8 0,4 1 0 15,14-1 0-15,-5-7 0 0,5 0 0 0,-5-1 0 16,5-3 0-16,4 0 8 0,5 4-8 0,-5-5 0 16,-4 5 0-16,-1 0 0 0,-3 3 0 0,-1 5 0 15,-4-1 0-15,4 1 0 0,-4 3 0 0,0 1 0 16,0 3 0-16,0 0-11 0,0 4 11 0,4 8 0 0,-4 0 0 16,4 0 0-16,1 8 0 0,-1-4-10 0,-4 8 10 0,4 0 0 15,-4-1 0-15,-4 5 0 0,-1-1 0 0,-3 5 0 16,-6-4 0-16,-3 3 0 0,-5 1 8 0,-5-1-8 15,-3 4 42-15,-10 1 2 0,0-1 1 0,-4-3 0 16,-4 3-28-16,-5 1-5 0,-4-1-2 0,0-4 0 16,-9 1 1-16,-4-1 0 0,0 1 0 0,0-8 0 15,-1-1-11-15,1-3 8 0,4 0-8 0,9-8 8 16,9 4-8-16,4-4-17 0,0 0 4 0,4-4 1 16,5-4-144-16,0 0-29 0,0-23-6 15,8 4-1-15</inkml:trace>
          <inkml:trace contextRef="#ctx0" brushRef="#br0" timeOffset="11076.7562">2786 2294 633 0,'9'-20'28'0,"-5"8"6"0,-4 1-34 0,0-1 0 16,0-8 0-16,5 5 0 0,-1-1 144 0,5 5 21 15,-13-9 5-15,8 4 1 0,9 1-68 0,-8 3-14 16,-1 0-2-16,5 5-1 0,-5-1-18 0,-4 8-4 16,13 0-1-16,-13 0 0 0,-4 12-36 0,8 11-7 15,9 4-2-15,-8 8 0 0,-10 8-4 0,-3 4-1 16,3 12 0-16,1 7 0 0,-9 4 24 0,0 8 5 15,-9-8 1-15,0 12 0 0,-5-8 10 0,5 0 3 16,-4-7 0-16,-5 7 0 0,9-8-31 0,0-4-5 16,5-7-2-16,-1-4 0 0,1-8 1 0,8-8 0 15,-4-4 0-15,0-4 0 0,4-3-7 0,0-5 0 0,5-7-1 16,4 0 0-16,-5-5 1 0,5-7 0 0,0 0 0 0,0 0 0 16,0-7 1-16,0-9 1 0,0 0 0 15,5-7 0-15,-1-4-6 0,1-8-8 0,3-4 11 0,6-8-11 16,3 0 8-16,1-4-8 0,8-3 0 0,0-1 0 15,5 0 0-15,0 9 0 0,8-1 0 0,-4 8 0 16,-4 4-9-16,0 7 9 0,4 5-8 0,4 7 8 16,-12 9 0-16,-1 3 0 0,-4 12 0 0,4 3 0 15,5 1 0-15,-14 7 0 0,-8 5-8 0,4 3 8 16,1 4 0-16,-6 1 0 0,-3-5 0 0,-5 4 11 16,0 4-11-16,4-8 12 0,0 1-12 0,1-1 12 15,-10-4-12-15,10 1 0 0,8-5 9 0,-4-3-9 0,-5 3-14 16,1-7-7-16,8 0-2 0,4 0 0 15,1-5-188-15,-5-3-37 0</inkml:trace>
        </inkml:traceGroup>
        <inkml:traceGroup>
          <inkml:annotationXML>
            <emma:emma xmlns:emma="http://www.w3.org/2003/04/emma" version="1.0">
              <emma:interpretation id="{83D66A6D-F1F6-4105-A994-BD354A8477B0}" emma:medium="tactile" emma:mode="ink">
                <msink:context xmlns:msink="http://schemas.microsoft.com/ink/2010/main" type="inkWord" rotatedBoundingBox="9366,3385 9864,3351 9901,3890 9403,3923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2755.8897">7274 2414 1450 0,'0'0'32'0,"0"0"6"0,0 0 2 0,0 0 1 0,0-7-33 0,0 7-8 0,0 0 0 0,0-8 0 16,-4 0 44-16,0 0 6 0,-1 4 2 0,1 0 0 16,-1-3-7-16,-3 3-1 0,3-4 0 0,-3 4 0 15,-1-4-16-15,-4 8-3 0,-1 0-1 0,6 0 0 16,-1 0 13-16,-9 4 3 0,5-4 0 0,-9 8 0 16,0 0-32-16,5 3-8 0,-1 1 0 0,-4 4 0 15,5 3 0-15,-5 5 8 0,0-1-8 0,4 8 8 16,5 0-8-16,0 1 0 0,4-1-8 0,5 4 8 15,-1-4-8-15,10 0 8 0,-1 1-8 0,5-5 8 16,0-4 0-16,0-3 0 0,4-1 0 0,0-3 0 0,-9-4 0 16,5-5 8-16,9-3 0 0,-1 0 0 0,-4-8 0 0,5 0 0 15,8-7 0-15,-4-1 0 0,4-4 3 16,1-3 1-16,-1-1 0 0,-4-3 0 0,4 0-4 0,-4-9-8 16,0 5 12-16,0-4-4 0,-4-8 5 0,-1 4 1 15,-4-4 0-15,1 4 0 0,-6 7 16 0,1 5 3 16,-4 7 1-16,-1 5 0 0,0-1 13 0,-4 12 2 15,0 0 1-15,0 0 0 0,-4 12-28 0,0 11-6 16,-5 0 0-16,4 9-1 0,1 3-15 0,0 0 0 16,-1 0 0-16,5 4 0 0,5-4 0 0,-1 4-8 15,5-4 8-15,0 0 0 16,4-4-141-16,4 1-25 0,1-1-5 0</inkml:trace>
        </inkml:traceGroup>
        <inkml:traceGroup>
          <inkml:annotationXML>
            <emma:emma xmlns:emma="http://www.w3.org/2003/04/emma" version="1.0">
              <emma:interpretation id="{F7E6555E-8995-4C76-A236-D144C6979330}" emma:medium="tactile" emma:mode="ink">
                <msink:context xmlns:msink="http://schemas.microsoft.com/ink/2010/main" type="inkWord" rotatedBoundingBox="12304,2658 16162,2397 16256,3788 12398,404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4430.2723">11359 2247 2070 0,'0'-4'45'0,"-9"0"10"0,9-4 1 0,0 8 3 0,-9 0-47 0,9 0-12 0,-4 8 0 0,-5 0 0 16,0 3 26-16,5 5 3 0,-5 4 1 0,5 3 0 15,0-4-30-15,-1 9-12 0,1-5 1 0,-1 4 0 16,1-3 35-16,4 3 6 0,-4-3 2 0,4 3 0 16,0-4-32-16,0 1 8 0,4-9-8 0,-4 1 0 15,0 3-144-15,-4-7-32 16,4-12-7-16,0 0-1 0</inkml:trace>
          <inkml:trace contextRef="#ctx0" brushRef="#br0" timeOffset="14548.8108">11613 1923 2026 0,'-21'-15'90'0,"21"15"18"0,0 0-86 0,0 0-22 15,-5-4 0-15,-4 4-896 16</inkml:trace>
          <inkml:trace contextRef="#ctx0" brushRef="#br0" timeOffset="13763.4185">10332 2204 403 0,'22'-4'36'0,"0"0"-36"16,-4-4 0-16,-5 0 0 0,0 5 198 0,-4-5 33 0,0 4 6 0,-5-4 2 15,-4 8-108-15,0 0-22 0,0-8-4 0,0 8-1 16,0 0-50-16,-4-8-10 0,-1 1-3 0,1 3 0 15,-5 4-18-15,0-4-4 0,1 4-1 0,-6 0 0 16,-3-4 5-16,8 8 1 0,-4-4 0 0,4 0 0 16,-4 4-1-16,-5 0 0 0,1-4 0 0,-1 4 0 15,1-1 1-15,-10 1 1 0,6 0 0 0,-1 4 0 16,0 0-14-16,0 4-3 0,0-9-8 0,4 13 12 16,-4 0 18-16,0-1 3 0,5 9 1 0,-5-1 0 15,4 4-34-15,1 1 0 0,-1 7 0 0,5 4 0 16,0 4 16-16,4-4-3 0,0 4-1 0,1-1 0 15,3-6 0-15,5-1 0 0,0-4 0 0,5 0 0 16,3 0-4-16,1-11 0 0,9 3-8 0,-1-7 12 16,5-1-12-16,4-7 0 0,1-4 8 0,8 0-8 15,-4-4-18-15,8 0-6 0,1-8-2 0,3-4-662 16,1-3-133-16</inkml:trace>
          <inkml:trace contextRef="#ctx0" brushRef="#br0" timeOffset="14173.187">10754 1713 961 0,'0'0'42'0,"0"0"10"0,0-8-42 0,8 0-10 0,-3 0 0 0,3 0 0 15,-3 1 92-15,-1-5 16 0,1 4 3 0,-1 0 1 16,0 0-37-16,-4 8-7 0,0 0-2 0,5-11 0 16,-1-1 12-16,-4 0 2 0,5 1 1 0,-5 11 0 15,4-8-25-15,0 4-6 0,5-4-1 0,-4 4 0 16,-5 4 3-16,8 0 0 0,-3 0 0 0,3 4 0 15,-3 4-28-15,-5 0-4 0,4 3-2 0,-4 1 0 16,0 12-3-16,0-5-1 0,-4 8 0 0,4 5 0 0,-5 7 21 16,1 11 4-16,-5 5 1 0,-4-1 0 0,9 5-23 15,-5-4-4-15,0 3-1 0,0 4 0 0,1-3-12 16,-1 7 9-16,4-7-9 0,1 3 8 0,-5-7-8 16,9-1 0-16,-4-7 0 0,4 0 0 15,-4-4-103-15,4-8-22 0,4-4-5 0</inkml:trace>
          <inkml:trace contextRef="#ctx0" brushRef="#br0" timeOffset="15043.7184">12188 2149 1638 0,'0'0'72'0,"-4"-8"16"0,4 1-71 0,-5-5-17 0,5-4 0 0,-4 5 0 15,0 3 75-15,-1-4 11 0,-4 0 2 0,5 1 1 16,-5 3-20-16,1 0-4 0,-6 4-1 0,1-7 0 16,0 3-55-16,0 8-9 0,0 0 0 0,-5 0-10 15,1 0 10-15,3 4 9 0,-7 0-1 0,3 7-8 16,-4 5 0-16,4 3 0 0,1 5 0 0,-5 3 0 15,4 4 0-15,-3-3 0 0,3 3 0 0,5 0 0 16,0 0 0-16,4 0 0 0,4-7 0 0,1 3 0 16,8-4 0-16,1 1 0 0,4-5 8 0,4-3-8 15,4-4 12-15,1-5-2 0,4-7 0 0,4-3 0 16,-4-1 0-16,4-12 0 0,1 0 0 0,3 1 0 0,-3-9 25 16,3 5 5-16,-3-12 0 0,4 7 1 0,-5-7-41 0,-4 0 0 15,0 0 0-15,0 0 0 0,0-5 0 16,0 9 0-16,-5 0 0 0,1 7 8 0,-5 9 4 0,-4-1 1 15,-1 4 0-15,-8 8 0 0,0 0 31 0,0 20 5 16,-4-1 2-16,-9 8 0 0,0 5-51 0,-5 11 0 16,-4-1-14-16,-4 13 3 0,4-4 39 0,-4 7 7 15,-1 5 1-15,1-1 1 0,0-3-26 0,4-5-11 16,-5-3 8-16,5 0-8 0,-4-12 0 0,4-4-14 16,0-8 2-16,5-4 0 15,-5-3-164-15,4-5-33 0,5-7-7 0,0-4 0 0</inkml:trace>
          <inkml:trace contextRef="#ctx0" brushRef="#br0" timeOffset="15421.2426">12680 2071 1832 0,'-5'-8'81'0,"5"5"17"16,5-1-78-16,-5-4-20 0,8 4 0 0,-8 4 0 0,0 0 83 0,0 0 13 16,0 0 2-16,0 0 1 0,-4 16-79 0,4-1-20 15,-9 5 0-15,0 3 0 0,1 0 0 0,-1 1 0 16,-4 3 0-16,8-3 0 0,-3 3 55 0,-1 4 7 16,9 0 2-16,-5-3 0 0,5-13-52 0,0 5-12 15,5-1 0-15,4-3 0 0,-5-5 8 0,5-3-8 16,-1 0 11-16,1-4-11 0,4-4 24 0,1 0-3 15,-1-8 0-15,4 0 0 0,-4 1 3 0,5-1 0 16,-5-8 0-16,5 4 0 0,-1 1 12 0,1-5 4 16,-5 1 0-16,4-1 0 0,1 0-23 0,-5-3-4 15,5 3-1-15,-1 1 0 0,1-5-12 0,-1 8 0 16,-3-7 0-16,-1-1 0 0,0-3-14 0,0 4-6 16,0-5 0-16,5 5-1 15,4-1-110-15,0-3-21 0,-5 3-5 0,10 1-1 0</inkml:trace>
          <inkml:trace contextRef="#ctx0" brushRef="#br0" timeOffset="15807.8222">13408 2414 403 0,'13'-3'36'15,"0"-1"-36"-15,0 0 0 0,5 0 0 16,-5 4 323-16,0-4 57 0,0-4 12 0,1 0 3 16,-1 4-259-16,4-3-51 0,-4-5-10 0,1 0-3 15,-1-3-41-15,0-1-9 0,4 4-2 0,-3-11 0 16,-1 3 12-16,0 1 1 0,-4-4 1 0,4-1 0 16,-4 1-7-16,-5-5-2 0,5 1 0 0,0-4 0 0,-5 4-9 0,0-4-1 15,1-1-1-15,-1 1 0 0,0 4-14 0,-4 3 0 16,0 1 0-16,0 7 0 0,-4 5 19 0,0 3 1 15,-5 0 0-15,0 4 0 0,-4 4 0 0,-5 8 1 16,1 0 0-16,-5 11 0 0,0 5-11 0,0 3-2 16,0 8-8-16,0 4 12 0,0-4 4 0,5 4 0 15,-5 0 0-15,9 4 0 0,-5-4-8 0,9 0 0 16,5 0-8-16,0 0 12 0,4 0 0 0,4 0 0 16,9-4 0-16,5 0 0 0,4-4-12 0,4-3 0 15,5-1 0-15,8-4 0 16,1 1-141-16,3-5-31 0,10-7-7 0</inkml:trace>
        </inkml:traceGroup>
        <inkml:traceGroup>
          <inkml:annotationXML>
            <emma:emma xmlns:emma="http://www.w3.org/2003/04/emma" version="1.0">
              <emma:interpretation id="{F8A2B333-8EC1-4234-846C-FF81447CD32B}" emma:medium="tactile" emma:mode="ink">
                <msink:context xmlns:msink="http://schemas.microsoft.com/ink/2010/main" type="inkWord" rotatedBoundingBox="17899,2153 19229,2063 19332,3583 18002,367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7353.9109">16501 1908 1440 0,'22'-16'64'0,"-22"16"12"0,9-4-60 0,8-8-16 0,1 5 0 0,4-1 0 16,0 0 96-16,-1 0 16 0,6 0 3 0,-1-3 1 15,-4 3-72-15,0 0-13 0,0 0-3 0,-5 0-1 16,-3-3-27-16,-1-1 0 0,-4 0 8 0,-1-3-8 15,-8-5 0-15,-4 5 0 0,4-5-12 0,-4-3 12 16,-5-1 0-16,0-3 0 0,-4 4 0 0,4-5 0 16,0-3 0-16,1 0 13 0,-1 4-3 0,0-12-1 15,0 0-9-15,5 0 0 0,-1 0-10 0,1 0 10 16,-5 0 22-16,5 0 10 0,4 4 3 0,0-1 0 16,0 13-19-16,-4 4-3 0,4-1-1 0,-5 8 0 15,5 1 4-15,0 11 1 0,0 0 0 0,0 0 0 0,0 0-17 16,0 11 0-16,-4 5 0 0,4 7 0 0,-5 9 10 15,5-5-2-15,0 4 0 0,-4 4 0 0,0 4-8 0,4 0-11 16,-5-4 3-16,5 8 0 0,-9-4 60 0,1 0 13 16,3 0 3-16,-4 4 0 0,5 4-7 0,0-4-1 15,-1 0 0-15,1 11 0 0,4-7-48 0,0 4-12 16,0 3 0-16,0-3 0 0,4 0 13 0,-4-4 0 16,0-1 0-16,0-3 0 0,0 0-13 0,0 0-18 15,-4 0 4-15,4 0 1 0,-4-4 61 0,-1-4 13 16,1 0 3-16,-5-8 0 15,0 4-88-15,0-3-16 0,1-9-4 0,-10 1-1 16,1-1-201-16,-10-7-40 0,-12 7-8 0,4 1-2 0</inkml:trace>
          <inkml:trace contextRef="#ctx0" brushRef="#br0" timeOffset="16876.1499">15751 1958 1267 0,'70'-15'28'0,"-48"7"5"0,-9-4 2 0,-9 0 1 0,9 5-36 0,-8-1 0 16,4 0 0-16,-5 0 0 0,0-3 109 0,-4-1 15 0,-4 4 4 0,0 0 0 15,-1 4-52-15,1-3-9 0,-5-1-3 0,5 4 0 16,-5 0-51-16,0 0-13 0,-4 4 0 16,4-4 0-16,-4 4 54 0,-4 0 8 0,3 4 2 15,1 4 0-15,0 4-49 0,4 3-15 0,-8 1 8 0,-5 11-8 16,0-4 16-16,0 9 0 0,0 3 0 0,0 0 0 15,-4 0-16-15,4 4 0 0,9-4 0 0,-1 4 0 16,1-4 0-16,5 0 0 0,3-4 0 0,1-3 0 16,8-1 0-16,-4-8 0 0,5-7 0 0,3 0 0 15,5-4 0-15,1-4 0 0,-1-1 0 0,9-3 0 16,0-3 8-16,0-5-8 0,4 0 12 0,5-8-12 16,-1 1-13-16,5-5-10 0,1-3-1 0,-6-1-1 0,1-3 50 15,-5 0 11-15,1 0 1 0,-5-9 1 0,-5 5-25 16,-4 0-5-16,0 0 0 0,-8 4-8 0,-1-1 8 15,-8 5-8-15,-1-4 0 0,-3 7 0 0,-1 1 0 0,-4 3 0 16,0 4 0-16,-1 5 0 0,1-1 20 0,-4 4-2 16,3-4-1-16,1 8 0 15,-4 4-134-15,4 4-27 0,4 0-6 0,-9-1-1 0</inkml:trace>
          <inkml:trace contextRef="#ctx0" brushRef="#br0" timeOffset="17599.3844">16365 2239 1792 0,'0'0'80'0,"4"-4"16"0,5-4-77 16,0-3-19-16,0 3 0 0,4 0 0 0,-4 0 97 0,4 0 16 15,0 1 3-15,0 7 1 0,5-12-66 0,3 4-14 16,-3 8-2-16,4-12-1 0,0 5-9 0,4-1-1 15,1 0-1-15,-6 4 0 16,1 0-167-16,0 0-34 0,22 0-6 16,-13 0-2-16</inkml:trace>
        </inkml:traceGroup>
        <inkml:traceGroup>
          <inkml:annotationXML>
            <emma:emma xmlns:emma="http://www.w3.org/2003/04/emma" version="1.0">
              <emma:interpretation id="{BAAB3EA8-23DF-4612-8BC7-385B74357A06}" emma:medium="tactile" emma:mode="ink">
                <msink:context xmlns:msink="http://schemas.microsoft.com/ink/2010/main" type="inkWord" rotatedBoundingBox="20960,2351 23929,2151 23993,3094 21024,3295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9083.8034">19515 1787 1688 0,'0'0'37'0,"0"0"8"0,0 0 2 0,0 0 0 0,0 0-38 0,0 0-9 0,0 0 0 0,-4 15 0 16,-1 1 54-16,1-1 9 0,-1 1 1 0,-3 4 1 16,3-1-25-16,1 4-4 0,-1-7-2 0,1 4 0 15,0-1-46-15,4-3-10 0,-5 3-2 0,5-3 0 16,0-1 41-16,0-7 8 0,0-8 2 0,0 0 0 15,0 0-207-15,0 0-42 0,0 0-8 16,18 8-2-16</inkml:trace>
          <inkml:trace contextRef="#ctx0" brushRef="#br0" timeOffset="19218.7798">19791 1291 1324 0,'5'-31'118'0,"-1"23"-94"15,-4-3-24-15,0 11 0 0,0 0 53 0,0 0 7 16,-4 0 0-16,-1 7-489 16,1 1-99-16</inkml:trace>
          <inkml:trace contextRef="#ctx0" brushRef="#br0" timeOffset="18791.0861">19168 1401 345 0,'40'-8'31'0,"-40"8"-31"16,0 0 0-16,0 0 0 0,0-16 141 0,0 4 23 15,-9 1 4-15,0 3 0 0,-4 4-64 0,0-4-14 16,0 4-2-16,-5-3-1 0,5 3 5 0,-4 0 0 16,3 4 1-16,-3-4 0 0,4 4-32 0,-1 0-6 15,-3 0-2-15,4-8 0 0,4 8-22 0,-4 0-5 0,0 0-1 16,0 0 0-16,-5 8 12 0,0-8 3 0,-4 4 0 0,1 0 0 15,-1 7-26-15,-9-7-5 0,5 8-1 0,-5 0 0 16,-4 3 4-16,4 1 0 0,0-1 0 0,-4 1 0 16,0 4-12-16,13-1 12 0,5 1-12 0,-1 3 12 15,-4 4-12-15,9-3 0 0,9-5-12 0,4 8 12 16,4-3-9-16,5 3 9 0,-5-7 0 0,5-1 0 16,8-7 0-16,1 0 0 0,0-1 0 0,-1 1 0 15,9 0-12-15,1-5 12 0,-5 1-12 0,0 4 12 16,0 0 0-16,0-1 0 0,-1-3 0 0,-3 4 0 15,-5 0 0-15,-4-1 0 0,0 5 0 0,-5 3 0 16,1 1 0-16,-5 3 16 0,-5 1-2 0,-4-1 0 0,1 0 19 16,-1 1 4-16,-9-1 1 0,5 1 0 0,0-1-21 0,-5-4-4 15,1 5-1-15,-1-5 0 0,1 1-12 0,-1-1 0 16,5-3 0-16,0-4 0 16,-5-1-31-16,5 1-9 0,4-8-1 0,1 4-615 15,-6-4-124-15</inkml:trace>
          <inkml:trace contextRef="#ctx0" brushRef="#br0" timeOffset="20140.0421">20112 1580 979 0,'0'0'87'0,"0"0"-70"0,0 0-17 0,4-12 0 16,-4 1 148-16,4 3 27 0,1-4 5 0,-1 4 0 15,1 0-59-15,3 1-12 0,-3 3-2 0,3-8-1 0,1 4-50 0,0 4-9 16,4-3-3-16,0 3 0 0,0 4-27 16,5-8-5-16,4 0-2 0,4 4 0 0,-4 4-10 15,9 0 0-15,4-8 0 0,0 8 8 0,-9-4-8 16,5 4-9-16,-4 4 9 0,3-4-13 0,1 8 13 0,-9-8 0 16,0 0 0-16,0 4 0 0,-9 0 0 0,4 8 0 15,-3-8 0-15,-1 3 0 0,-4 5 0 0,-1 0 0 16,-8 7 0-16,0-3 0 0,0 3 28 0,-4 5 8 15,-5-5 1-15,-4 1 1 0,-5 7-26 0,1-7-4 16,-5 3-8-16,0-4 11 0,-4 9-11 0,4-13 12 16,4 1-12-16,1 0 12 0,-1-1-12 0,1-3 8 15,-1-4-8-15,0 3 8 0,5-3-8 0,5 0 0 16,-6 8 9-16,6-16-9 0,8 0 10 0,0 0-2 16,0 0-8-16,0 0 12 0,0 0-12 0,0 0-16 15,0 0 3-15,0 0 1 0,0 0 12 0,0 0-12 0,0 0 12 0,0 0-12 16,0 0 4-16,0 0 8 0,0 0-13 0,4 7 5 15,5 5 8-15,-5-4 0 0,-4-8-9 0,9 8 9 16,-5 3 0-16,5 1 0 0,-13 0 0 0,4-12 0 16,0 0 0-16,0 8 0 0,-5 3 0 0,1-3 0 15,-5 4 0-15,5-4 0 0,4-8 0 0,-9 15 0 16,-4-3 25-16,0 0 0 0,0-1 0 0,-1 1 0 16,-8 0-55-1,5 3-11-15,-1-3-3 0,1-4 0 0,-1 3 30 0,5 1 6 0,0-4 8 0,0 0-13 16,0-1 13-16,4-3 0 0,0 8 0 0,0-8 0 15,9-4 0-15,0 0 0 0,0 0 0 0,0 0 0 16,0 0 0-16,0 0 0 0,13 0 0 0,1 0 0 16,-1 0-13-16,4-4 0 0,10 4 0 0,-5-12 0 15,4 5 13-15,5-1 0 0,-5 0 0 0,9-4 0 0,-4 1 0 16,4 3 0-16,-4-4 0 0,4 0 0 0,0-3 9 0,0-1 5 16,0 1 1-16,0 7 0 0,0-12-24 0,0 5-5 15,5-1-1-15,4-3 0 0,-5-1 15 0,5 1 0 16,9 3 0-16,-1-3 0 0,-8-9 0 0,0 9 0 15,0 3 0-15,0-7 0 0,-5-1 0 0,-4-3 0 16,-8 0 0-16,-1 3 0 0,-4-3 0 0,-5 4 0 16,-8-1 0-16,-4 5 0 0,-5-1 0 0,0 1 0 15,-5-1 0-15,-4 5 0 0,-4-1 48 0,-4 0 13 16,4 9 3-16,-5-9 0 0,0 4-64 0,-3 5 0 16,-1 3-9-16,4 4 0 0,5 0 9 0,0 0 12 15,0 4-2-15,8 11-1 0,1-7-9 0,-1 8 12 16,-3 3-12-16,3 1 12 0,1-1-12 0,4 1 0 15,0 3-12-15,0-4 12 0,4 5 23 0,1-5 12 0,-1 5 2 16,9-1 1-16,0 1-18 0,0 7-4 0,9-16-1 16,0 9 0-16,0-1-3 0,5 1-1 0,3-5 0 0,1 1 0 15,4-1-20-15,0-7-4 0,-4-1-1 0,8 1-762 16,1 0-153-16</inkml:trace>
        </inkml:traceGroup>
        <inkml:traceGroup>
          <inkml:annotationXML>
            <emma:emma xmlns:emma="http://www.w3.org/2003/04/emma" version="1.0">
              <emma:interpretation id="{8B650AAD-ACC2-4B58-ABD0-8B977841BD54}" emma:medium="tactile" emma:mode="ink">
                <msink:context xmlns:msink="http://schemas.microsoft.com/ink/2010/main" type="inkWord" rotatedBoundingBox="25760,1162 26700,1098 26837,3122 25896,3186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5464.6758">23398 1646 806 0,'35'4'36'0,"-35"-4"7"0,0 0-35 0,0 0-8 0,0 0 0 0,0 0 0 16,0 0 53-16,0 0 9 0,13-8 2 0,0 1 0 15,-13 7 31-15,13-12 6 0,0 4 2 0,1 0 0 16,-1 0-63-16,-4-3-12 0,4 3-2 0,0-4-1 16,0-3-25-16,0-1 0 0,5-3 0 0,-1-1 0 15,1-3 0-15,4 3 0 0,4-11 0 0,0-8 0 16,1 4 56-16,3-4 7 0,-3-8 1 0,-1 0 0 15,0 4-52-15,-4-3-12 0,0 3 0 0,0 4 0 0,0 4 0 16,-9-1 0-16,0 1 0 0,-8 4 0 0,4 0 0 16,-5-4 0-16,-8 4 0 0,4-1 0 0,-5 5 34 0,1-4 4 15,-1 4 1-15,1-1 0 0,0 5-28 0,-1 7-11 16,5-11 8-16,0 8-8 0,0 7 22 0,5-8-1 16,-1 1 0-16,0 3 0 0,1 1-33 0,4 3-8 15,-5 8 0-15,0-12-1 0,5 5 21 0,0-1 0 16,-5-4 0-16,1 5 0 15,-5-1-39-15,4 4-3 0,-4-3-1 0,0 3 0 0,-4 0 69 0,-1 0 14 16,1 4 2-16,0 0 1 0,-1-3-18 0,-4 3-3 16,5 0-1-16,0 4 0 0,-10-8-21 0,6 4 0 15,-5 0 0-15,8 4 0 0,5 0 0 0,-9-4-8 16,1 4 0-16,8 0 0 0,0 0 8 0,0 0 11 16,-14 4-3-16,14-4 0 0,0 0-8 0,0 0 0 15,-4 4 0-15,4-4 0 0,0 0 0 0,0 0 0 0,0 0 0 0,-9 0 0 16,0 0 0-16,9 0 0 0,-8 0 0 0,8 0 0 15,-9 4 0-15,9-4 0 0,-9 0 0 0,9 0 0 16,0 0 0-16,0 0 0 0,-9 8 0 0,9-8 0 16,0 0 0-16,0 0 0 0,-8 0 0 0,8 0 0 15,-9 0 0-15,9 0 0 0,0 0 0 0,0 0 0 16,0 0 8-16,0 0-8 0,0 0 8 0,0 0-8 16,-5 4 0-16,5-4 0 0,0 0 0 0,0 0-11 15,0 0 11-15,-8 11 14 0,3-3-3 0,5-8-1 16,0 0-2-16,-8 12-8 0,3-4 12 0,5-8-4 15,0 0-8-15,-9 11 12 0,9-11-12 0,0 0 12 16,-4 12-28-16,4-12-6 0,0 8-1 0,0-8 0 0,-4 12 23 0,4-1 0 16,0-11 0-16,0 12 0 0,0 4 28 0,-5-5 9 15,10 1 3-15,-5 4 0 0,-5 3-25 0,1 1-5 16,-1-1-1-16,5 1 0 0,0 7-9 0,0-8 12 16,-4 1-12-16,4 3 12 0,0 1-12 0,0-1 12 15,0 0-12-15,0-3 12 0,-4-1-12 0,4 1 0 16,4-1 9-16,0 1-9 0,-4-1 0 0,5 1 0 15,-5-8 0-15,0 7 0 0,0 1 56 0,0-5 6 16,0 1 2-16,4-1 0 0,1 1-64 0,-1 0 0 16,-4-1-9-16,0 5 0 0,4-12 9 0,5 7 16 15,-9 1-4-15,5-1-1 0,-5 5-3 0,0-1 0 16,4 1 0-16,-4 3 0 0,-4 1-8 0,-1-5-14 16,5 5 3-16,-4-1 1 0,-1 0 38 0,1 1 8 0,4-1 2 15,-4 1 0-15,-5-1-18 0,4-4-3 16,5 1-1-16,-4-1 0 0,0 1-2 0,-5-4-1 0,0 3 0 15,5 1 0-15,-5-9-13 0,5 5 0 0,-5-1 0 0,0 5 0 16,5-12 0-16,-1 3 0 0,5 5 0 0,-4 0 0 16,4-5 0-16,0 5 0 0,0-4 0 0,0-1 0 15,-5 5 12-15,5-4 8 0,5-5 3 0,-10 5 0 16,5 4-37-16,-4-8-7 0,4 3-2 0,0-3 0 16,-4 4 23-16,4-1 0 0,-5-3 0 0,5 4 0 15,-4-4 27-15,0 3 9 0,-1-3 3 0,1 0 0 16,-1 0-11-16,5 4-3 0,-4-9 0 0,4-3 0 0,0 0-25 15,0 0 0-15,0 8 0 0,0-8 0 16,0 0 20-16,-4 8 0 0,-1 0-1 0,5-8 0 0,-4 8-19 16,4-8 0-16,0 0 0 0,0 7 0 0,-5 1 0 15,5-8 0-15,-4 8 0 0,4-8 0 0,0 0-12 0,0 12-5 16,-4-8-2-16,4-4 0 0,-5 11 19 0,1-3 8 16,-1 0-8-16,5-8 12 0,-4 0-12 0,0 4-8 15,4-4 8-15,-5 8-13 0,5-8 13 0,-4 4 0 16,0-1 0-16,4-3 0 0,-9 8 0 0,9-8 0 15,-5 4 0-15,5-4 0 0,-4 12 0 0,4-12 12 16,0 4-3-16,0-4 0 0,0 0-9 0,0 0-12 16,0 0 2-16,0 15 1 0,-4-11 9 0,4-4 0 15,0 0 0-15,0 8 0 0,-5 0 0 0,1 0 0 16,4-8 0-16,0 7 0 0,0 1 0 0,-5 4 11 16,1-4-3-16,0-1 0 0,-1 1-8 0,5-8-11 15,-4 4 3-15,0 4 0 0,4-8 8 0,0 0 14 16,0 0-3-16,0 8-1 0,0 0-10 0,0-8-14 0,0 0 3 0,0 0 1 15,0 7 18-15,0-7 3 0,0 0 1 0,0 0 0 16,0 0-12-16,4 12-17 0,-4-12 4 0,0 0 1 16,0 0 24-16,0 0 4 0,0 0 2 0,0 0 0 15,0 0-29-15,0 0-5 0,0 0-2 0,0 0 0 16,0 0 29-16,0 0 5 0,0 0 2 0,0 0 0 16,0 0-18-16,0 0 0 0,0 0 0 0,0 0 0 15,0 0 8-15,0 0-8 0,0 0 0 0,9-16 0 16,-5 9 8-16,-4-5-8 0,4 0 0 0,1 1 0 15,-1-5 10-15,5 0-10 0,-5-3 8 0,5-4-8 16,-4-1 0-16,3-7 0 0,1 4 0 0,0-1 0 0,0 1 0 16,-1-4 0-16,1 0 0 0,0 3 0 0,0-3 0 15,0 8 0-15,4-8-14 0,0 7 5 0,0-3-3 16,0 0-1-16,5 3 0 0,-1 1 0 0,1-1 13 0,-5 1 0 16,0 0-10-16,0-1 10 0,5 5-14 0,-5-9 2 15,5 1 0-15,-1 0 0 0,1-1 12 0,4 5 12 16,0 0-3-16,-1-5 0 15,-3 5-37-15,0 3-8 0,3 5-2 0,-3 3 0 16,0 0 10-16,-1 5 1 0,1-1 1 0,-5 4 0 0,0 0 26 0,5 4 17 16,-5 4-2-16,0-4-1 0,0 4-22 0,0 0-5 15,5 0-1-15,-5 0 0 0,0-1 14 0,-4 5 10 16,4 4-2-16,0-4 0 0,0 3-8 0,1 1 0 16,-6 0 0-16,1 0 0 0,0 3 0 0,-5 1 0 15,5 3 0-15,-5-3 0 0,-4-1 0 0,0 5 0 16,0-1 0-16,-8 1 0 0,3-1 0 0,-8 1 0 15,4-4 0-15,-8 3 0 0,4-7 0 0,-1 3-12 0,-3-3 4 16,4 0 8-16,0-4 0 0,-1 3 10 0,1 1 1 16,0-12 0-16,0 4-11 0,0 0-16 0,0 0 4 0,4 3 1 15,-9-7 11-15,5 0 0 0,0-7 0 0,0 7 0 16,-5-4 15-16,5 4 5 0,0 0 0 0,0-4 1 16,0 0-33-16,-5 4-8 0,0-8 0 0,1 4-1 15,4 8 21-15,-5-4 0 0,5 0 0 0,0 0 0 16,0 8 0-16,0-8 0 0,4 4 0 0,0 0 0 15,9-4 0-15,0 0 0 0,0 0 0 0,0 0 0 16,0 0 0-16,0 0 0 0,0 0 12 0,0 0-4 16,0 0-8-16,0 0-9 0,0 0 9 0,0 0-13 0,0 0 13 15,0 0 0-15,0 0 0 0,9 11 0 0,-9-11 0 0,9 0 0 16,-9 0 0-16,8 8 0 0,1-4 0 16,0 4 15-16,-5 4-3 0,9-5-1 0,-4 1 0 0,4 8 0 15,1-4 0-15,3 7 0 0,-4 1 2 0,5-1 1 16,-5-3 0-16,0 3 0 0,9 5 4 0,-9-1 1 15,5 0 0-15,-5 1 0 0,4 3-4 0,1-11-1 16,-5 7 0-16,0-3 0 0,0-1-14 0,-4 1 0 16,4-5-9-16,1-3 9 0,-1-4 16 0,-4-4 8 15,-1 3 3-15,1-3 0 0,0 4-15 0,4-4-4 16,-4-4 0-16,4 0 0 0,-9 4-8 0,-4-4 0 16,0 0 0-16,0 0 8 0,0 0-8 0,0 0 0 15,0 0-12-15,0 0 12 16,0 0-43-16,-8 0-1 0,-6 0 0 0,1 0 0 15,0 4-24-15,-9-4-6 0,5 4-1 0,-1 3 0 16,0 1-139-16,-3-4-28 0,-10 4-6 0,31-8 0 0</inkml:trace>
          <inkml:trace contextRef="#ctx0" brushRef="#br0" timeOffset="-7.60259E8">23834 107 345 0,'0'0'31'16,"0"0"-31"-16,0 0 0 0,0 0 0 16,0 0 15-16,0 0-3 0,0 0-1 0,11-5 0 0</inkml:trace>
        </inkml:traceGroup>
      </inkml:traceGroup>
    </inkml:traceGroup>
    <inkml:traceGroup>
      <inkml:annotationXML>
        <emma:emma xmlns:emma="http://www.w3.org/2003/04/emma" version="1.0">
          <emma:interpretation id="{BDD65F89-A3D1-4F02-A6C6-307AD4245389}" emma:medium="tactile" emma:mode="ink">
            <msink:context xmlns:msink="http://schemas.microsoft.com/ink/2010/main" type="paragraph" rotatedBoundingBox="2315,5136 16747,4044 16884,5856 2452,69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0CE278-863C-4F6B-9C53-E442DBACE1DB}" emma:medium="tactile" emma:mode="ink">
              <msink:context xmlns:msink="http://schemas.microsoft.com/ink/2010/main" type="line" rotatedBoundingBox="2315,5136 16747,4044 16884,5856 2452,6948"/>
            </emma:interpretation>
          </emma:emma>
        </inkml:annotationXML>
        <inkml:traceGroup>
          <inkml:annotationXML>
            <emma:emma xmlns:emma="http://www.w3.org/2003/04/emma" version="1.0">
              <emma:interpretation id="{573E65D7-C0DC-4C27-AE22-E097D5362DAE}" emma:medium="tactile" emma:mode="ink">
                <msink:context xmlns:msink="http://schemas.microsoft.com/ink/2010/main" type="inkWord" rotatedBoundingBox="2315,5136 3285,5063 3406,6659 2436,673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8267.3094">457 5152 979 0,'-14'0'87'0,"14"0"-70"0,-8-4-17 0,8 4 0 0,0 0 144 0,0 0 24 0,0 0 6 0,0 0 1 16,8-8-51-16,1 1-9 0,4 3-3 0,1 0 0 16,7-4-61-16,-3 4-13 0,4 0-2 0,-9 0-1 15,18 4-35-15,-14 0 0 0,5 0 0 0,-4 4 0 16,8-4-139-16,-4 4-31 0</inkml:trace>
          <inkml:trace contextRef="#ctx0" brushRef="#br0" timeOffset="27426.3662">-4 4957 871 0,'0'0'38'0,"0"0"9"0,0 0-38 0,-9 0-9 16,9 4 0-16,-13 4 0 0,4-4 101 0,5 4 19 15,-5-1 3-15,5 9 1 0,-1 0-52 0,1-1-11 16,0 1-1-16,4 3-1 0,-5 5-22 0,5 3-4 16,0 0-1-16,5 1 0 0,-5 3 4 0,4-4 0 15,-4 0 0-15,4-3 0 0,1-1 0 0,-5-3 0 0,0 3 0 16,0 0 0-16,4-7-18 0,-4 4-3 0,4-5-1 0,-4 1 0 16,5-5 5-16,-5 1 1 0,4 0 0 0,-4 0 0 31,0-1-109-31,5 1-22 0</inkml:trace>
          <inkml:trace contextRef="#ctx0" brushRef="#br0" timeOffset="29350.4653">268 5207 518 0,'0'0'46'0,"0"0"-37"0,0 0-9 0,4-8 0 0,-4-4 100 0,0 4 17 16,0 8 4-16,0-7 1 0,-4-5-11 0,4 4-3 15,4-4 0-15,-4 12 0 0,0 0-8 0,0 0-3 16,0 0 0-16,14-3 0 0,-1 3-37 0,4 3-8 16,-4 1-2-16,5 0 0 0,4 0-10 0,0-4-1 15,0 0-1-15,0 0 0 0,0 4 2 0,0-4 0 16,-1 0 0-16,1-4 0 0,9 4-20 0,0-8-3 0,0-3-1 15,8-1 0-15,9 0-3 0,-4 1-1 0,4 3 0 16,5 0-675-16,0 0-135 16</inkml:trace>
          <inkml:trace contextRef="#ctx0" brushRef="#br0" timeOffset="28073.062">619 4875 1407 0,'0'0'62'0,"0"0"14"0,4-8-61 0,-4-3-15 0,9-1 0 0,-5 4 0 15,5-7 104-15,0 3 19 0,0 0 3 0,0-3 1 16,8-5-69-16,-12 5-14 0,3-5-2 0,1 1-1 15,0-5-24-15,0 5-5 0,-5-1 0 0,0-7-1 16,-8 0-11-16,4-1 10 0,0 1-10 0,0 0 10 16,-4-5-10-16,-1 1 12 0,1 4-12 0,-1-4 12 15,1-4-12-15,-5 0 0 0,1-4 0 0,3 7 0 16,-4-3 0-16,1 8 8 0,-6-4-8 0,10 7 0 16,-5-3 0-16,0 11 0 0,5 1 0 0,-5 7 0 15,5 0 0-15,4 8 0 0,-4 0-8 0,-5 4 8 0,0 4-8 16,5 8 8-16,-1 3-10 0,1 4 10 0,4 9-9 15,0 3 9-15,0 0-8 0,0 8 8 0,0 7 0 0,4 1 0 16,-4 0 0-16,5 7 11 0,-1-3 10 0,0 0 3 16,1 3 0-16,4-3 0 0,-9-1 14 0,8 1 3 15,-8 3 1-15,5 5 0 0,-1 3-2 0,-4-4-1 16,4 1 0-16,-8-1 0 0,0-7-13 0,4-1-2 16,0-3-1-16,-5 0 0 0,1-8-13 0,0 0-2 15,4-8-8-15,0 0 12 0,-9-4-29 0,9 0-7 16,-5-11 0-16,5-1-1 15,-4-11-198-15,4-8-39 0</inkml:trace>
        </inkml:traceGroup>
        <inkml:traceGroup>
          <inkml:annotationXML>
            <emma:emma xmlns:emma="http://www.w3.org/2003/04/emma" version="1.0">
              <emma:interpretation id="{5D0C0799-4C7C-4A3D-A137-F135C078E167}" emma:medium="tactile" emma:mode="ink">
                <msink:context xmlns:msink="http://schemas.microsoft.com/ink/2010/main" type="inkWord" rotatedBoundingBox="4980,5058 7755,4849 7848,6085 5074,6295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0562.7042">3536 4754 748 0,'5'-23'33'0,"-1"11"7"0,5 1-32 0,0-5-8 15,0 4 0-15,-1-3 0 0,1-1 252 0,0 4 48 16,0 5 9-16,-5 3 3 0,5-4-189 0,-9 8-38 15,9 8-7-15,-9-8-2 0,0 7-43 0,8 9-9 16,-3 0-1-16,4 7-1 0,-5 0-5 0,0 1-1 16,9-1 0-16,-4 5 0 0,-4-5-16 0,-1 4 0 15,5 4 0-15,-5-3 0 0,1-1 14 0,-1 0-1 16,-4-3 0-16,0-5 0 0,4-7-13 0,-4-4 0 16,-4 3 8-16,4-3-8 0,0-8 13 0,0 0 0 15,0 0 0-15,0 0 0 0,0 0 12 0,-4-8 3 16,4-3 0-16,0-5 0 0,-5-3-6 0,5-5-1 15,5-7 0-15,3 4 0 0,6-4-13 0,-1-1-8 16,4-3 8-16,10 4-8 0,-6 0 0 0,6 4 0 0,-5 3 0 16,4 1 0-16,-4 7 0 0,-4 4 8 0,-1 5-8 15,-4 7 0-15,0 0 0 0,1 4 9 0,-1 7-9 0,-4 1 0 16,-5 7 8-16,0 1-8 0,1 3 0 0,3 5 0 16,-3-1 0-16,-1 4 0 0,5-4 0 0,0 5 0 15,0-1-92 1,-5 0-15-16,5 0-3 0,-1 0-930 0</inkml:trace>
          <inkml:trace contextRef="#ctx0" brushRef="#br0" timeOffset="30169.0101">3010 4801 115 0,'9'-4'10'0,"0"0"-10"15,-5-3 0-15,0-1 0 0,1 0 230 0,-1 0 44 16,-4-4 9-16,0 5 1 0,-4-5-161 0,4 4-33 16,-9-4-6-16,5 5-2 0,-1 3-22 0,-4-4-5 15,-4 4-1-15,0 0 0 0,-9 4-6 0,5-4-2 16,-5 4 0-16,4 4 0 0,1 0-20 0,-5 4-4 15,-5 0-1-15,5 3 0 0,5 5-13 0,-10 3-8 16,6-3 10-16,-1 7-10 0,0 9 11 0,0-1-11 16,4 4 12-16,1 0-12 0,3 0 8 0,1 0-8 15,9 4 0-15,-5 0 0 0,5-4 0 0,-1-3 0 16,5-1 0-16,0-8 0 0,0 1 0 0,5-1 0 16,-1-11 0-16,5-1 0 0,0-3 12 0,4-8 0 15,-4 0-1-15,8-8 0 0,1-7 12 0,8-1 2 16,-4-7 1-16,0-5 0 0,4-7-10 0,5 0-1 0,0 4-1 15,-5-8 0-15,-4 4 5 0,4-4 1 16,-4 0 0-16,-4 0 0 0,-1 4 3 0,1 4 1 16,-5-1 0-16,0 5 0 0,0 4-10 0,0 7-2 0,-4 1 0 0,0 3 0 15,0 8 8-15,-9 4 0 0,0 0 1 0,0 0 0 16,9 16-21-16,-1 3 9 0,-3 1-9 0,4 3 0 16,-5 4 0-16,5 4 0 0,-1 1 0 0,6 3 0 15,-6 0-76-15,6 0-18 0,-1 0-4 0</inkml:trace>
          <inkml:trace contextRef="#ctx0" brushRef="#br0" timeOffset="31033.0051">5006 4618 1652 0,'0'-24'73'0,"-4"13"15"0,4-5-70 0,0 1-18 16,-5-1 0-16,5 0 0 0,0 1 61 0,-8-1 9 15,3 1 2-15,-3 3 0 0,-6 0-27 0,6 0-5 16,-10 1 0-16,5 3-1 0,0 8-16 0,-9 4-3 16,0 0-1-16,-5 7 0 0,1 5-10 0,0 7-1 15,-5 5-8-15,-4 7 12 0,4 0-12 0,-4 8 8 16,5-4-8-16,-1 4 0 0,0-4 9 0,9 4-9 16,0 3 8-16,5-7-8 0,4-3 0 0,-1-5 0 15,1 0-14-15,13-4 5 0,0-3 9 0,0-9 0 16,5 1 0-16,8-4 0 0,4-9 20 0,5 1 8 15,5-11 3-15,3-1 0 0,1-4-31 0,4-7 0 0,5-5 0 16,-1 1 0-16,-4-8 8 0,5-1 1 0,-1-3 1 16,-4 0 0-16,0 0-10 0,-4-4 0 0,-5-8 0 0,1 0 0 15,-5-7 12-15,0-1-2 0,4-7-1 0,-4-4 0 16,0-1-9-16,0 1 8 0,0 4-8 0,0-5 8 16,-5 5-8-16,1 7 10 0,4 1-10 0,-5 7 10 15,-4 8 23-15,-4 12 5 0,0 3 1 0,0 9 0 16,-5-1-14-16,0 8-2 0,-4 8-1 0,0 0 0 15,-4 16-10-15,4 3-1 0,-4 5-1 0,-5 11 0 16,0 0 18-16,-4 0 3 0,4 8 1 0,5 0 0 0,-9 4-32 16,8-1 0-16,-4 9 0 0,5 0 0 0,-5-5 12 0,5 5-3 15,4-4-1-15,-5 3 0 0,5 1-8 0,0-1 0 16,0 1 0-16,5-4 0 16,-1-1-74-16,1 5-17 0,-1-4-3 0,5-1-662 15,0 1-133-15</inkml:trace>
        </inkml:traceGroup>
        <inkml:traceGroup>
          <inkml:annotationXML>
            <emma:emma xmlns:emma="http://www.w3.org/2003/04/emma" version="1.0">
              <emma:interpretation id="{D6E0C1FE-9C88-4E5E-8A37-572D5DAFF3C0}" emma:medium="tactile" emma:mode="ink">
                <msink:context xmlns:msink="http://schemas.microsoft.com/ink/2010/main" type="inkWord" rotatedBoundingBox="9383,4748 13125,4465 13242,6008 9499,6292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2036.421">7643 4419 345 0,'9'-23'31'0,"-5"15"-31"0,-4-4 0 0,0 0 0 15,-4 1 50-15,-1-5 4 0,10 0 1 0,-1 1 0 16,-4-1-8-16,0 5-2 0,5-5 0 0,-5 0 0 16,4 1 27-16,-4-1 4 0,4 1 2 0,-4-5 0 15,5 8 31-15,-5 1 7 0,-5-5 0 0,1 8 1 0,0-3-27 0,-1-1-6 16,1 4 0-16,-1 4-1 0,-8-4-23 16,4 4-4-16,-4 1 0 0,-4 3-1 0,-5 7-21 0,0 5-4 15,0 0-1-15,0 7 0 0,-4 5-13 0,4 3-4 16,-5 8 0-16,1 4 0 0,4 4-12 15,0 0 9-15,5 0-9 0,-1 4 8 0,5 3-8 0,0-3 0 16,8-4 0-16,1 0 0 0,8 0 0 0,-4-4 0 16,5-4 0-16,4 0 0 0,4-4 8 0,-5-4-8 15,10-7 8-15,-5-1-8 0,5-3 12 0,-1-8-4 16,5 4 0-16,0-12 0 0,4 0 7 0,1-8 1 16,-1-4 0-16,5-4 0 0,0-3 12 0,-5-1 2 15,0-3 1-15,9-8 0 0,-4 0-12 0,0-4-3 16,-1-4 0-16,-3-8 0 0,-5 0 4 0,0-8 1 15,-5 1 0-15,1-1 0 0,-5 8-1 0,-9 1-1 16,1-1 0-16,-5 4 0 0,-5 8-8 0,1 4-2 16,-9 3 0-16,0 9 0 0,-9 3-9 0,-5 8 0 0,-3 4 0 0,-6 4 0 15,6 12 0-15,-1 4-12 0,-4 7 2 0,-5 8 1 32,5-3-39-32,9 7-7 0,-5 4-1 0,5 4-646 0,0-4-129 15</inkml:trace>
          <inkml:trace contextRef="#ctx0" brushRef="#br0" timeOffset="-1.6663E8">6976 4477 1267 0,'0'0'112'0,"0"0"-89"0,0 0-23 0,0 0 0 16,0 0 36-16,0 0 2 0,0 0 1 0,4 4-438 15,1 4-87-15</inkml:trace>
          <inkml:trace contextRef="#ctx0" brushRef="#br0" timeOffset="32433.4677">8362 4115 1450 0,'31'-20'64'0,"-18"16"14"0,9 4-62 0,-4 4-16 15,-1 0 0-15,5 8 0 0,-4 0 96 0,4 7 16 16,-5 1 3-16,-3 11 1 0,-1-4-48 0,-5 8-10 15,1-4-2-15,-4 8 0 0,-5-7-3 0,-5 7-1 16,1-4 0-16,-5-4 0 0,-4 0-27 0,0-4-5 16,-5 1-2-16,1-9 0 0,-1 1 22 0,5-9 5 15,-5-3 1-15,5 0 0 0,0 0-25 0,4-4-5 16,1-4 0-16,8 0-1 0,0 0-2 0,-5-12 0 16,5 4 0-16,5-7 0 0,-1-9-4 0,5-3-1 15,4 3 0-15,0-7 0 0,5-4 0 0,-1 0 0 16,5-8 0-16,4 0 0 0,-4 8-8 0,0 0-17 15,5 8 4-15,-6-1 1 0,1 5 35 0,-4 4 7 16,0 7 2-16,-1 0 0 0,-4 8-20 0,5 4-3 16,-9 4-1-16,4 4 0 0,0 4-8 0,-4 7 0 0,4 5 0 15,-4 7 0-15,-5 0 0 0,5 4 0 0,0-4 0 16,-5 4 0-16,0-3 0 0,1 3 0 0,3 0 0 16,-3 0 0-1,-5-4-20-15,4 0-7 0,5 0-1 0,-5-3 0 16,1-5-160-16,-1-3-32 0,-4 19-6 0,9-16-2 0</inkml:trace>
          <inkml:trace contextRef="#ctx0" brushRef="#br0" timeOffset="32717.8472">9556 3526 2487 0,'0'0'55'0,"0"0"11"0,0 0 2 0,0 0 2 0,0 0-56 0,4 8-14 15,-4 7 0-15,0 5 0 0,0-5 9 0,5 13-1 16,-5 3 0-16,-5 8 0 0,5 4 4 0,0 0 0 16,-4 7 0-16,-1-3 0 0,-3 4-12 0,8 0 0 15,-5-1 0-15,-4 9 0 0,5-5 0 0,-5 1 8 16,5 0-8-16,0 7 8 16,-5-7-78-16,4-1-16 0,-3-3-3 0,-1-4-965 0</inkml:trace>
          <inkml:trace contextRef="#ctx0" brushRef="#br0" timeOffset="33121.8542">10052 4091 2286 0,'0'0'50'0,"0"-4"10"0,0-3 3 0,0 7 1 0,0 0-51 0,0 0-13 0,0 0 0 0,0 0 0 16,-5 15 12-16,1-3 0 0,-1 0 0 0,5 3 0 15,0-3-12-15,0 4 0 0,0-1 0 0,0 1 0 16,0-5 0-16,5-3 0 0,-5-8 8 0,9 8-8 16,4 0 0-16,-4-4 0 0,4-4 0 0,4-8 0 15,1 0 8-15,4-4 3 0,0 1 0 0,4-9 0 16,0 5-11-16,1-9 0 0,8 1 0 0,-5-1 0 16,-8-3 12-16,0 4 1 0,0 3 0 0,5 5 0 0,-1 3-13 15,-4 4 0-15,-5 8 0 0,1 4 0 0,-1 4 16 16,-3 11 1-16,-6 5 0 0,6 7 0 0,-10 8-7 15,0 8-2-15,1 7 0 0,-5 9 0 0,0 3 15 0,-5 0 2 16,1-3 1-16,-5 3 0 0,-4-4 5 0,0-3 1 16,-5-8 0-16,1-1 0 0,-5-3-16 0,0-4-4 15,0 0 0-15,4-8 0 0,-8-12 4 0,4-3 1 16,-4-1 0-16,-1-3 0 0,6-4 10 0,-1-4 1 16,0-5 1-16,0 1 0 0,4 0-4 0,1-4-1 15,-1-11 0-15,5-1 0 0,0-4 16 0,4-3 2 16,0-5 1-16,9-3 0 0,-4 0-35 0,8-4-8 15,5-1 0-15,4-3 0 0,5 0-8 0,4-4-4 16,8-4-1-16,5 0 0 16,5 0-23-16,8-3-4 0,9 3 0 0,0 4-1 15,0 4-162-15,0 7-32 0,49-30-6 0,-32 19-2 0</inkml:trace>
        </inkml:traceGroup>
        <inkml:traceGroup>
          <inkml:annotationXML>
            <emma:emma xmlns:emma="http://www.w3.org/2003/04/emma" version="1.0">
              <emma:interpretation id="{10CFF051-B75D-4D3A-BE9D-DBD74D507CFD}" emma:medium="tactile" emma:mode="ink">
                <msink:context xmlns:msink="http://schemas.microsoft.com/ink/2010/main" type="inkWord" rotatedBoundingBox="15209,4232 16752,4115 16884,5856 15340,597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3755.9222">12855 4048 1263 0,'44'-7'56'0,"-31"3"12"16,-13 4-55-16,9-8-13 0,4 0 0 0,-13 8 0 16,0 0 103-16,0 0 17 0,0 0 4 0,0 0 1 0,0 0-24 0,0 0-5 15,-4 12 0-15,-1 0-1 0,1 3-34 0,-1 9-6 16,-3-5-2-16,-1 8 0 0,0 5-14 0,5 3-3 15,-5 0-1-15,0 4 0 0,5-4-3 0,-1 0 0 16,1-4 0-16,0 0 0 0,4 1-19 0,0-5-4 16,0 0-1-16,0-7 0 15,-5-1-80-15,5-3-16 0,5-1-3 0,-1-7-935 16</inkml:trace>
          <inkml:trace contextRef="#ctx0" brushRef="#br0" timeOffset="33887.6063">13276 3662 1785 0,'-9'-19'159'0,"9"19"-127"15,-4-8-32-15,0-4 0 0,4 12 87 0,0 0 11 0,0 0 2 0,-9 12-689 16,5-4-139-16</inkml:trace>
          <inkml:trace contextRef="#ctx0" brushRef="#br0" timeOffset="34551.2625">13645 4275 1267 0,'9'-28'112'0,"-5"17"-89"0,0 3-23 0,5 0 0 0,4-4 188 0,5 1 32 15,-1 3 8-15,5-4 0 0,5 0-109 0,12 1-23 16,1 3-4-16,8 0 0 0,0 0-23 0,0 1-4 16,9-5-1-16,5 4 0 0,4 4-51 0,-1 0-13 15,-8 0 0-15,9 4-1175 16</inkml:trace>
          <inkml:trace contextRef="#ctx0" brushRef="#br0" timeOffset="34355.5889">14066 3904 1440 0,'13'-8'128'0,"5"-3"-103"16,-5-5-25-16,0 1 0 0,0-1 92 0,-4-4 14 15,4 5 2-15,0-5 1 0,-4 1-59 0,0-1-12 16,0-7-2-16,4 4-1 0,-9-9-4 0,0 5-1 16,-4 0 0-16,0-4 0 0,0-1-20 0,-4 1-10 15,-5 0 10-15,1 0-10 0,-1-4 0 0,4 4 0 16,-3-5 0-16,3 5 0 0,1-4 14 0,-1 0-3 16,-3 8-1-16,3-1 0 0,1 5 11 0,0 0 3 15,-1 7 0-15,1 0 0 0,-1 5-11 0,5 11-1 16,0 0-1-16,0 0 0 0,0 0-11 0,0 0 10 15,-8 4-10-15,-1 3 10 0,4 1-25 0,1 8-5 16,0 3 0-16,-1 5-1 0,5 3 43 0,-4 4 9 16,-1 8 1-16,5-4 1 0,-4 8-1 0,4 0-1 15,0 4 0-15,-4 4 0 0,4 3 32 0,0 5 6 16,-5 3 2-16,5 4 0 0,0 1-11 0,-4-5-1 16,0 4-1-16,-1 5 0 0,1-5-47 0,-5 0-11 15,5 4 0-15,-5 1 0 0,0 3 30 0,0-4 6 0,1-12 2 16,-1 9 0-16,-4-13-30 0,4-3-8 0,-4-4 0 15,-1-4 0 1,6-8-37-16,-5-8-12 0,4-4-3 0,-4-7 0 16,-1 0-115-16,1-9-23 0,5 1-5 0,-10-8-868 0</inkml:trace>
        </inkml:traceGroup>
      </inkml:traceGroup>
    </inkml:traceGroup>
    <inkml:traceGroup>
      <inkml:annotationXML>
        <emma:emma xmlns:emma="http://www.w3.org/2003/04/emma" version="1.0">
          <emma:interpretation id="{2CD4EE5B-3BA5-4B0E-834A-E4C58A434567}" emma:medium="tactile" emma:mode="ink">
            <msink:context xmlns:msink="http://schemas.microsoft.com/ink/2010/main" type="paragraph" rotatedBoundingBox="2162,7764 31025,5880 31257,9436 2394,113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391AD8-361D-4525-A72C-BCF341733CA2}" emma:medium="tactile" emma:mode="ink">
              <msink:context xmlns:msink="http://schemas.microsoft.com/ink/2010/main" type="inkBullet" rotatedBoundingBox="2182,8068 3238,8000 3334,9468 2278,9537"/>
            </emma:interpretation>
            <emma:one-of disjunction-type="recognition" id="oneOf14">
              <emma:interpretation id="interp18" emma:lang="" emma:confidence="0">
                <emma:literal>↳</emma:literal>
              </emma:interpretation>
            </emma:one-of>
          </emma:emma>
        </inkml:annotationXML>
        <inkml:trace contextRef="#ctx0" brushRef="#br0" timeOffset="35816.1333">549 7239 115 0,'0'0'0'0,"0"0"10"0,0 0-10 0,0 0 0 16,0-8 0-16,-5 0 0 0,5 8 297 0,0-12 58 15,5 4 11-15,-5-3 2 0,4-5-205 0,-4 4-42 16,5 1-8-16,-1 3-1 0,-4-4-36 0,4 1-8 15,-4-1 0-15,0 0-1 0,0 4-32 0,0-3-7 16,0 11 0-16,-4-12-1 0,0 0-11 0,-5 1-1 16,0 3-1-16,0 0 0 0,-4 0-5 0,4 0-1 15,-13 4 0-15,5 1 0 0,-5-1-8 0,9 4 10 16,-14 0-10-16,10 4 10 0,-10-1-10 0,6 1 0 16,-1 0 0-16,0 4 0 0,9 0 0 0,-14 4 0 15,1 3 0-15,4-3 0 0,-9 3 0 0,9 1 0 16,0 7 0-16,-4 5 0 0,0 3 11 0,4 4-3 0,-9 0-8 15,9 4 12-15,0 4-12 0,-4 4 0 0,4 0 0 16,-4 7 0-16,8 1 8 0,5 3-8 0,-13 1 0 0,8-1 0 16,5 5 14-16,0-5-3 0,8 1-1 0,-8-1 0 15,9-3 4-15,-1-1 1 0,10-3 0 0,4-4 0 16,-1 0-1-16,1-8 0 0,4 0 0 0,5 0 0 16,-5-4-4-16,9-8-1 0,-5 0 0 0,5 1 0 15,-4-13 2-15,4 1 0 0,4-4 0 0,-4-5 0 16,9-3 2-16,-5 0 1 0,0-8 0 0,5 0 0 15,4-3-14-15,-4-5 8 0,0-4-8 0,-1 1 0 0,6-1 8 0,-15 0-8 16,6 1 0-16,-1-5 9 0,-4 5 17 0,-4-5 3 16,-1 5 1-16,1-1 0 0,-10-3-22 0,1 7-8 15,-9-4 0-15,0 1 0 0,-4-1 0 0,-1 4 0 16,-3-3 0-16,-1 3 0 0,-4-4 0 0,-5 1 0 16,-4-1 0-16,9 5 0 0,-13-5 0 15,8 0 0-15,1 1 0 0,4-1 0 0,-5 1 0 0,5-1 0 16,-5 8 0-16,5-4 0 0,0 1-8 0,4 3-2 15,5 0 0-15,-5 0 0 0,0 1 18 0,9 7 3 16,0 0 1-16,0 0 0 0,0 0-12 0,0 0 0 16,0 0 0-16,0 0 0 0,0 0 0 0,0 0 0 15,0 0 0-15,0 0 0 0,9 3 0 0,4 5 0 16,5-4 0-16,-1 0 0 0,5 0 0 0,5 0 0 16,8 0 0-16,4 0 0 0,1-4 0 0,8 0 0 0,4-4 0 15,1 0 0-15,-5-4-8 0,9-4-4 16,0 5-1-16,5-5-785 0,-1 0-157 15</inkml:trace>
      </inkml:traceGroup>
      <inkml:traceGroup>
        <inkml:annotationXML>
          <emma:emma xmlns:emma="http://www.w3.org/2003/04/emma" version="1.0">
            <emma:interpretation id="{D5CCF98B-3B87-4614-80E5-CF431D77873C}" emma:medium="tactile" emma:mode="ink">
              <msink:context xmlns:msink="http://schemas.microsoft.com/ink/2010/main" type="line" rotatedBoundingBox="5386,7553 31025,5880 31135,7556 5495,9229"/>
            </emma:interpretation>
          </emma:emma>
        </inkml:annotationXML>
        <inkml:traceGroup>
          <inkml:annotationXML>
            <emma:emma xmlns:emma="http://www.w3.org/2003/04/emma" version="1.0">
              <emma:interpretation id="{7064D8EE-069F-4DD8-8CC5-540B21FBF340}" emma:medium="tactile" emma:mode="ink">
                <msink:context xmlns:msink="http://schemas.microsoft.com/ink/2010/main" type="inkWord" rotatedBoundingBox="5386,7553 7722,7401 7816,8830 5479,8982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7409.3594">3427 6579 518 0,'0'0'23'0,"0"-7"5"0,-5-5-28 0,5 0 0 0,5 1 0 0,-5 3 0 16,4-4 189-16,-4 4 33 0,0 0 6 0,0 8 2 16,0 0-116-16,0 0-23 0,-4-3-5 0,4 3-1 0,0 0-34 0,-5 11-7 15,1 9-2-15,-9 3 0 0,8 4-10 0,-8 5-1 16,9 7-1-16,-5 7 0 0,-4 9-1 0,0 7 0 16,0 1 0-16,0 7 0 0,-5 4-12 0,0 0-2 15,1 0-1-15,-1 4 0 16,-4-7 18-16,0-5 3 0,5 4 1 0,-5-4 0 0,4-7-8 15,1-5-2-15,-1-3 0 0,5-4 0 0,0-8-9 0,4 0-1 16,-4-12-1-16,4 0 0 0,0-3-4 0,1-9-1 16,3-3 0-16,-3 0 0 0,-1-8-10 0,4 0 0 15,5-4 0-15,0 0 0 0,0 0 21 0,0-12 9 16,0 0 2-16,5-7 0 0,8-9-32 0,0-3 0 16,5-4 0-16,-1-4 0 0,10-4-10 0,-1 0 2 15,0-3 0-15,0-1 0 0,1 0 8 0,4 8 0 16,-5 0-9-16,5 8 9 0,-9 7 0 0,-1 9 16 15,1 7-2-15,-4 8-1 0,-9 0-13 0,4 12 0 16,0 3 0-16,0 9 0 0,-4-1 0 0,0 4 0 0,4 5 0 16,0-1 0-16,-4 4 0 0,0 0 0 0,-1-4 0 15,1 4 0-15,4 4 0 0,-4-4 0 0,-5 1 0 0,10-9 0 32,-1 0-26-32,-4 0-5 0,-1-7-1 0,6-1-684 0,-1-3-136 0</inkml:trace>
          <inkml:trace contextRef="#ctx0" brushRef="#br0" timeOffset="38090.1182">4423 7449 2098 0,'0'0'46'0,"0"-8"10"0,4 1 1 0,-4-5 3 0,4 0-48 0,-4-3-12 15,0 3 0-15,0-4 0 0,5 1 63 0,-10-1 10 16,-3 4 3-16,3 1 0 0,-3-1-42 0,-1 4-8 15,-9 0-2-15,-4 4 0 0,5 4-14 0,-1 0-10 16,-4 8 12-16,-4 0-12 0,-5 4 0 0,1-1 0 16,3 5 0-16,-4 7 0 0,5 5 0 0,0-1 0 15,4 4 0-15,0 0 0 0,4 1 0 0,1-1 0 16,4 4 0-16,0-4 0 0,4 0 0 0,4 1 0 16,1-9 0-16,0 0 0 0,4 1 0 0,4-9 0 15,0 1 0-15,1-8 0 0,-5-8 12 0,13 4-12 16,4-8 12-16,1-4-12 0,4 0 13 0,0-4-4 15,0-7-1-15,4-4 0 0,9-5-8 0,0-3 12 16,-8 0-12-16,8-4 12 0,4 4-12 0,1-1 0 16,-5-3 0-16,0 8 8 0,-4 0-8 0,-1 3 0 0,-8 5 0 15,0 7 0-15,-9 0 0 0,1 8 0 0,-14 4 8 16,0 0-8-16,8 8 8 0,1 8-8 0,-5 3 12 0,1 1-4 16,-1 3-8-16,1 1 0 0,-1 3 0 0,-4 0 0 15,4 4 0-15,1-3 0 0,-5-9 0 0,0 1 8 16,4-1-8-16,-4-3 0 0,5-4 9 0,-5-5-9 15,0-7 0-15,0 0 9 0,0 0-9 0,0 0 0 16,0 0 11-16,8-4-11 0,6 1 10 0,-6-1-10 16,1-4 8-16,4 0-8 0,0-4 0 0,1 1 0 15,3 3 0-15,1-8 0 0,-1-3 0 0,5 3 0 16,0-3 0-16,0-1 0 0,0 1 0 0,4-5 0 0,-4-3 20 16,5 0-3-16,3-5 0 0,-3 1 0 0,-5-8-17 15,4 4 8-15,0 0-8 0,0 0 0 0,5 4 0 0,-4 0 0 16,-6 7 0-16,6 5 0 0,-5 7 0 0,-5 0 0 15,5 4 0-15,-4 8 0 0,-5 0 0 0,4 8 0 16,-8 0 0-16,0 4-12 0,0-1 12 0,-5 5 0 16,5 4 0-16,-9 3 0 0,4 0 15 0,-4 1 2 15,-4-5 1-15,4 5 0 0,-4-1-1 0,-5 4 0 16,0-3 0-16,0-1 0 0,-4-3-8 0,0-1-1 16,-5-3-8-16,-4-5 12 0,0-3-12 0,-4 4 0 15,-5-4-9-15,1 0 9 0,-1-5 20 0,0 1 9 16,1-4 3-16,-5 4 0 0,4-4-44 0,4-4-8 15,1 4-1-15,0 0-1 16,-1 0-85-16,1-4-17 0,0 1-3 0,0 3-1020 0</inkml:trace>
        </inkml:traceGroup>
        <inkml:traceGroup>
          <inkml:annotationXML>
            <emma:emma xmlns:emma="http://www.w3.org/2003/04/emma" version="1.0">
              <emma:interpretation id="{89D1E879-AD5D-4070-A2C2-4C5D1797CFF5}" emma:medium="tactile" emma:mode="ink">
                <msink:context xmlns:msink="http://schemas.microsoft.com/ink/2010/main" type="inkWord" rotatedBoundingBox="9643,8039 10289,7997 10326,8562 9679,8604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8905.3455">7603 7141 1148 0,'0'0'51'0,"0"0"10"0,0 0-49 0,9-4-12 0,-9 4 0 0,9-4 0 15,0-4 123-15,-5 1 21 0,5 3 5 0,0-4 1 16,0-4-38-16,-1 4-8 0,1 1-2 0,0-1 0 16,-5 0-37-16,5 0-7 0,-9 8-2 0,0 0 0 15,0 0-27-15,-4-8-5 0,-1-3-2 0,1 3 0 16,-5-4 15-16,5 4 3 0,-1 1 1 0,-3 3 0 0,-10 0-17 0,0 0-3 16,-4 4-1-16,1 4 0 15,-6 0-12-15,1 7-8 0,0 1 10 0,-1 8-10 16,-3-5 0-16,3 5 0 0,1 3 0 0,0 4 0 0,-1 9 0 15,5 3 0-15,0 0 0 0,0 0-10 0,5 3 10 16,-1-3 0-16,5-7 0 0,4-1 0 0,5-4 0 0,0 0 0 16,8-7 0-16,0-1 0 0,5 1 0 0,4-4 0 15,0-9 0-15,5 1 0 0,8-8 0 0,-4-4 0 16,9-4 0-16,-5 1 0 0,5-5 0 0,0-4 0 16,-1-3 0-16,6-1 0 0,-6 1 0 0,1-8 0 15,-9-1 0-15,0-3 0 0,0-4 0 0,4 0 0 16,-8-4 0-16,-5 4 8 0,4 4-8 0,-3 3 0 15,-1 5 0-15,-5 3 8 0,-3 5 24 0,-1 7 4 16,1 0 2-16,-5 8 0 0,0 0-21 0,0 8-4 16,0 8-1-16,0 7 0 0,0 0-12 0,0 1 0 15,4 7 0-15,0 0 0 0,1 4 0 0,4-4 0 16,-5 1 0-16,9-1 0 16,-4 0-56-16,4 4-15 0,0-4-2 0,5-3-699 0,-1 3-139 0</inkml:trace>
        </inkml:traceGroup>
        <inkml:traceGroup>
          <inkml:annotationXML>
            <emma:emma xmlns:emma="http://www.w3.org/2003/04/emma" version="1.0">
              <emma:interpretation id="{FCC97F79-9CFF-4040-B776-23F46FAB8888}" emma:medium="tactile" emma:mode="ink">
                <msink:context xmlns:msink="http://schemas.microsoft.com/ink/2010/main" type="inkWord" rotatedBoundingBox="12359,7195 17992,6828 18083,8219 12450,858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0408.7835">11359 7044 1044 0,'0'0'46'0,"0"0"10"15,9 0-45-15,0-4-11 0,-1 4 0 0,1-4 0 16,4-4 116-16,0 0 22 0,-4 0 4 0,4 1 1 0,5-1-45 0,-1 0-9 15,1-4-1-15,0-3-1 0,-1-1-19 0,5 0-3 16,0-3-1-16,-4-1 0 0,3 1-21 0,-3-1-5 16,0-3-1-16,-5 0 0 0,0-1-9 0,0 1-1 15,-9-1-1-15,5 1 0 0,-4-4-15 0,3 7-3 16,-3-7-8-16,-1 7 12 0,-8 5-4 0,-1-1-8 16,-3-3 11-16,-6 7-11 0,1 0 11 0,-4 5-11 15,-1-1 10-15,1 0-10 0,-5 8 0 0,0 0 0 16,0 8-13-16,0 3 4 0,-4 5 34 0,4 4 7 15,0 3 2-15,0 4 0 0,0 4-34 0,4 1 0 16,5 3 0-16,-4 0 0 0,3 0 0 0,6 0 0 16,-1 0 0-16,0-4 0 0,9 8 0 0,-4-4 0 15,4-3 0-15,0-9 0 0,4 0 13 0,5-3-4 16,0-1-1-16,-1-3 0 0,6 4-19 0,3-5-4 16,1 1-1-16,8-5-720 0,-4-3-144 15</inkml:trace>
          <inkml:trace contextRef="#ctx0" brushRef="#br0" timeOffset="40767.1392">12052 6759 2070 0,'0'-8'45'0,"0"0"10"0,5 0 1 0,-5 8 3 0,4-7-47 0,-4 7-12 16,4-8 0-16,-4 8 0 0,0 0 60 0,0 0 9 15,5 4 3-15,3 7 0 0,-8 1-48 0,5 4-10 16,-5 7-2-16,0-3 0 0,0 3 23 0,0 0 4 16,-5 5 1-16,1 3 0 0,0-4-20 0,4-3-3 15,-5 3-1-15,1-4 0 0,4-3 3 0,-4-1 0 16,-1 1 0-16,5-5 0 0,0-3 1 0,0-4 1 16,0-8 0-16,0 0 0 0,0 0-1 0,0 0-1 15,0 0 0-15,0 0 0 0,0 0 20 0,0 0 4 16,5-12 1-16,-1 1 0 0,0-5-25 0,5-4-5 15,0 1-1-15,4-8 0 0,0-1-4 0,0 1-1 16,5 0 0-16,-1-4 0 0,5 3-8 0,0-3 0 16,5 0 0-16,3 0 0 0,-3-4-10 0,3 3-4 15,6 1-1-15,-1 4 0 16,4 0-161-16,1 7-32 0,-1 1-6 0,1 7-888 0</inkml:trace>
          <inkml:trace contextRef="#ctx0" brushRef="#br0" timeOffset="40011.8552">9946 6942 1652 0,'5'-15'73'0,"-1"7"15"0,0-8-70 0,1-3-18 0,8 3 0 0,0-7 0 15,0 3 77-15,5-3 12 0,4-1 3 0,4 1 0 16,0 0-38-16,5-1-7 0,-5 1-2 0,10 3 0 16,-6 5-21-16,1 3-4 0,-5 0 0 0,1 4-1 15,-14 5-19-15,4-1 8 0,-8 4-8 0,4 7 0 16,-4 5 12-16,0 8-4 0,-5-1 0 0,5 12-8 15,-5 4 8-15,1 4-8 0,-5 4 0 0,0 4 0 16,9-4 0-16,-9 4 0 0,0 7 0 0,0-3 0 0,4-4 0 16,0 0 0-16,1 0 0 0,-1-8 0 0,0-4 0 15,-4-4 0-15,9-4 0 0,-4-3 0 0,-1-9 13 0,0-3-4 16,1 0-1-16,-1-5 0 0,-4-7 38 0,0 0 7 16,0 0 2-16,9-7 0 0,0-1-19 15,0-4-3-15,-5 0-1 0,5-3 0 0,-1-5 11 0,1-3 1 16,0-4 1-16,0-1 0 0,4-11-26 0,4 0-6 15,1 0-1-15,4 0 0 0,0 0-12 0,0 0 0 16,0 0 0-16,0 12 0 16,0 0 0-16,4-1 0 0,0-3 0 0,5 8 0 0,-5-1-21 0,5 1-1 0,0 0 0 15,8-5 0 1,-4 5-136-16,-4 3-27 0,-5 5-6 0</inkml:trace>
          <inkml:trace contextRef="#ctx0" brushRef="#br0" timeOffset="41155.7639">12715 6595 1843 0,'-14'-23'40'0,"10"11"9"0,4 4 2 0,-4-4 1 0,4 9-42 0,0 3-10 16,4-8 0-16,0 0 0 0,5-4 60 0,0 4 9 16,4 1 3-16,5-1 0 0,4-4-43 0,4 0-8 15,0 5-1-15,9-5-1 0,5-4-11 0,4 9-8 16,-5-5 9-16,10 4-9 0,-1 0 0 0,0 4 0 16,-4 0 0-16,0 1 0 0,0-1 0 0,-9 0 0 15,0 0 0-15,0 4 0 16,-9-4-96-16,-4 0-26 0,-4 0-5 0</inkml:trace>
          <inkml:trace contextRef="#ctx0" brushRef="#br0" timeOffset="41277.5381">13281 5952 1728 0,'0'0'153'0,"0"0"-122"15,0 0-31-15,0 0 0 0,0 0 44 0,0 0 2 0,-5 11 1 0,5 5 0 16,0 3 27-16,-4 9 6 0,4-1 0 0,-9 8 1 15,0 0-13-15,1 4-4 0,-6 8 0 0,1 4 0 16,0-5 0-16,0 5 0 0,0-4 0 0,0 4 0 16,-1-1-51-16,6 1-13 0,-6 0 0 0,6-4 0 15,-1-1 18-15,5 1 1 0,-5-4 0 0,0 8 0 16,0-1-139 0,5-3-27-16,-1-8-5 0,5 4-2 0</inkml:trace>
          <inkml:trace contextRef="#ctx0" brushRef="#br0" timeOffset="41811.9296">13636 6813 1728 0,'0'0'153'0,"0"0"-122"16,0 0-31-16,0 0 0 0,13 4 79 0,0-4 9 15,0 4 3-15,1-4 0 0,3 0-51 0,1 0-9 16,-5 0-3-16,4-4 0 0,1 4-15 0,0-4-3 15,3-3-1-15,1-1 0 0,0-4 44 0,-4 0 9 16,4-3 2-16,-5-1 0 0,-3-7 0 0,3 3 0 16,-8-3 0-16,0 0 0 0,-1-1-52 0,-3-3-12 15,-1 0 0-15,1 3 0 0,-1 1 0 0,-4 3 0 16,0 1 0-16,0-1 0 0,0 1 0 0,-4 7 0 16,-1 0 0-16,1 8 0 0,-5 1 0 0,5 3 0 15,-10 0 0-15,6 7 0 0,-1 1 0 0,-9 8 0 0,5 3 0 16,-4 5 0-16,-1 3 0 0,1 4-13 0,3 4 4 0,-3 4 1 0,8-4 8 0,-4 4 12 15,4-4-2-15,5 1-1 16,-5-1-9-16,9 0-12 0,-4-4 2 16,4 0 1-16,-5-7 9 0,5-5-10 0,5-3 10 0,-5-5-10 15,0-11 10-15,0 0 0 0,13 4 0 0,0-8 0 16,4 0 0-16,1-3 0 0,8-5 0 0,-4 0 0 16,9-3 27-16,-5-1 4 0,5-7 1 0,4 3 0 15,-4-3-32-15,0-5 0 0,4 1 0 0,4 0 0 16,-4-4 12-16,0 3-3 0,9 1-1 0,0 0 0 15,-13 7 10-15,-1 1 2 0,1 3 0 0,0 4 0 16,-9 9-3-16,4 3 0 0,-8 3 0 0,-1 5 0 16,5 4-17-16,-9 4 0 0,1 3 0 0,-6 1 0 0,1 3 0 15,0 0 0-15,0 1 0 0,-1 3 0 0,-3 0 0 16,-1-3 0-16,1-1 0 0,3 4 0 0,1 1 0 16,4-1 0-16,-4 0 0 0,4-3 0 0,0-5 0 15,5 1 0-15,-1-9 0 0,1 9 0 16,0-4-121-16,-5-5-28 0,4-3-6 0,-4-4-1 0</inkml:trace>
          <inkml:trace contextRef="#ctx0" brushRef="#br0" timeOffset="42085.9427">14803 6576 1497 0,'4'-8'133'0,"1"0"-106"0,-1-4-27 0,5 1 0 16,-5-1 92-16,5 0 14 0,-9 4 2 0,4-3 1 16,5-1-1-16,0 8 0 15,-5 0 0-15,-4 4 0 0,0 0-44 0,0 0-8 0,5 8-3 0,-10 11 0 16,1 1-19-16,-5 11-4 0,-4 4-1 0,-9 4 0 16,-4 0 17-16,-5 4 3 0,0 4 1 0,-4 0 0 15,0 0-12-15,0-5-2 0,-4 1-1 0,-1 4 0 16,5-4-27-16,0 0-8 0,0 0 0 0,9-12 0 15,4 0-56-15,0 0-19 0,4-3-3 16,1-1-730-16,3-4-145 0</inkml:trace>
          <inkml:trace contextRef="#ctx0" brushRef="#br0" timeOffset="42290.604">15242 6825 1994 0,'0'0'88'0,"0"0"19"0,13-4-86 0,0 4-21 15,0-4 0-15,5 0 0 0,-1-3 99 0,1 7 15 16,4-4 3-16,0 0 1 0,0 0-84 0,4 0-17 16,0 0-3-16,9 4-1 15,-4 0-81-15,4 0-17 0,5 0-3 0</inkml:trace>
        </inkml:traceGroup>
        <inkml:traceGroup>
          <inkml:annotationXML>
            <emma:emma xmlns:emma="http://www.w3.org/2003/04/emma" version="1.0">
              <emma:interpretation id="{C051B6A8-DD87-45B3-9F85-C6D9A8F8C2C4}" emma:medium="tactile" emma:mode="ink">
                <msink:context xmlns:msink="http://schemas.microsoft.com/ink/2010/main" type="inkWord" rotatedBoundingBox="18961,7136 23015,6871 23076,7797 19021,8061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3491.1636">17769 6384 1764 0,'0'0'78'0,"0"0"16"16,-13 0-75-16,13 0-19 0,0 0 0 0,0 0 0 0,-9-3 98 0,0 3 16 16,5 7 3-16,-1 9 1 0,-8 0-94 0,-4 3-24 15,-5 4 0-15,0 5 0 0,4 3 0 0,1-4 0 16,-10 1 0-16,5-1 0 0,0 0 56 0,9-3 6 15,-4-5 2-15,4 4 0 0,-5-3-52 0,14-4-12 16,-1-1 0-16,1-3 0 0,-1 0 0 0,5-5 0 16,5 1 0-16,8-4 0 0,-4 0 0 0,8-4 0 15,1 0 0-15,4 0 0 0,4-4 0 0,-4-4 0 16,0 0 0-16,0 1 0 0,9-1 18 0,-9 0 1 16,-9-4 0-16,4-3 0 0,-4 3-11 0,5-4-8 15,-9 1 9-15,0-5-9 0,-5-3 38 0,0 0 2 16,14 3 0-16,-9 1 0 0,-18-9-27 0,9 5-5 15,9-1 0-15,-5 1-8 0,-8 7 12 0,4-3-4 16,-5 3 0-16,10 1-8 0,-5 7 0 0,-5 0-16 16,-8 4 2-16,-9 4 0 15,5 4-194-15,-10 4-38 0</inkml:trace>
          <inkml:trace contextRef="#ctx0" brushRef="#br0" timeOffset="43871.1752">18212 6267 2188 0,'0'0'97'0,"9"-7"20"0,8 3-93 16,-8-4-24-16,-9 8 0 0,13 0 0 0,0 4 0 0,-4 0 0 15,4 4 0-15,0 7 0 0,-8 1 56 0,4 7 6 16,4-3 2-16,-9 7 0 0,-4 8-52 0,0 4-12 15,0-4 0-15,5 4 0 0,-5-4 0 0,0-4 0 16,-5 5 0-16,5-5 0 0,0-8 0 0,-4 1 0 16,-5-5 0-16,9-3 0 0,4-1 54 0,-4-3 8 15,-4 0 2-15,8-5 0 0,5 1 0 0,-9-8 0 16,0 0 0-16,0 0 0 0,0 0-52 0,18 0-12 16,8-4 0-16,-8-3 0 0,-5-1 0 0,4 0 0 15,1 0 0-15,4-4 0 0,0 1 54 0,0-5 8 16,-9 1 2-16,4-5 0 0,5 1-52 0,-4-1-12 15,-9 1 0-15,8-9 0 0,-4 5 0 0,5-1 0 16,-5 1 0-16,9-4 0 0,-4 7 0 0,-1-3 0 16,5-1 0-16,0-3 0 15,4 8-100-15,-4-5-22 0,9 1-5 0,0-1-1 0</inkml:trace>
          <inkml:trace contextRef="#ctx0" brushRef="#br0" timeOffset="43159.3409">17291 6135 748 0,'22'-12'67'0,"-22"12"-54"15,8-12-13-15,-8 12 0 0,-4-7 107 0,-5-5 18 16,5 4 4-16,-5 0 1 0,-9 4 1 0,1 1 0 16,-5-1 0-16,0 8 0 0,4 3-46 0,-8 5-9 15,-5 4-1-15,-8 3-1 0,8 5-24 0,-8 3-5 16,-1 4-1-16,-4 4 0 0,0 4-3 0,5 0-1 15,4 0 0-15,-5-4 0 0,5 4-12 0,0-4-4 16,0 4 0-16,4-4 0 0,5 1-12 0,0-1-4 0,4 0 0 16,4-4 0-16,10 0-8 0,-1 0 0 0,4-3 0 15,10 3 0-15,4-8 0 0,4 1 0 0,9 3 0 16,4-4 0 0,9-3-24-16,5-5-6 0,8-7-2 0,4 0-652 0,5 0-130 0</inkml:trace>
          <inkml:trace contextRef="#ctx0" brushRef="#br0" timeOffset="44456.2045">19155 6607 1555 0,'18'0'138'16,"-1"-4"-110"-16,-17 4-28 0,18 0 0 16,4 0 72-16,-5 0 10 0,5-8 2 0,0 4 0 0,0 0 6 0,4-4 2 15,-4-3 0-15,5-1 0 0,-1 4-47 0,0-7-9 16,-4-5-1-16,5-3-1 0,-10 3-2 0,5-3 0 15,-4-1 0-15,-1-3 0 0,-4-4 0 0,5 4 0 16,-5-5 0-16,0 1 0 0,-4 4-6 0,0 0-2 16,-5 7 0-16,5-3 0 0,0-1-14 0,-1 5-10 15,-8-1 12-15,5 9-12 0,-1-1 0 0,-4 0 0 16,5 4 0-16,-5 8 0 0,-9-3 0 0,4-1 0 16,5 4 0-16,-13 0 0 0,-4 0 0 0,-1 4 0 15,1 3 0-15,-5 9 0 0,-5 3 0 0,5 5 0 16,-4-1 0-16,0 5 0 0,0-1 0 0,-1 8-14 15,1-4 1-15,4-4 0 0,-4 5 21 0,8-1 4 16,-4-4 0-16,9 4 1 0,-5 1-13 0,10-1 0 16,8 0 0-16,-5-4 0 0,5-3-10 0,9-1-5 0,4 0-1 15,5-3 0-15,4-4 16 0,0-5 0 16,4-3 0-16,5 0 0 0,-1-8 8 0,1 0-8 0,4-4 12 0,0-4-12 16,0-4 13-16,5 1-4 0,-5-9-1 0,0 1 0 15,5-5 14-15,-1-3 2 0,0 0 1 0,5-4 0 16,0-1-10-16,0 9-3 0,0 0 0 0,0-5 0 15,0 5-12-15,-9-1 0 0,4 9 8 0,-4 3-8 16,-4 0 0-16,0 5 9 0,-5 7-9 0,-4 0 8 16,-4 7 0-16,-1 1-8 0,-8 0 12 0,4 4-4 15,0-1-8-15,0 1 12 0,-8 4-12 0,-1 3 12 16,1 5 1-16,-5-5 1 0,4 5 0 0,-4-1 0 16,4-4-1-16,1 1 0 0,-1 3 0 0,1 1 0 15,3-5-13-15,-3 1 11 0,3-1-11 0,6 1 10 0,-1-1-27 0,0-3-6 16,5-1-1-16,-1 1 0 15,1 0-183-15,-1-5-37 0,23 13-7 0,-5-13-1 0</inkml:trace>
        </inkml:traceGroup>
        <inkml:traceGroup>
          <inkml:annotationXML>
            <emma:emma xmlns:emma="http://www.w3.org/2003/04/emma" version="1.0">
              <emma:interpretation id="{3BEAFB6F-8933-443F-B4E3-9D088BC4ECF3}" emma:medium="tactile" emma:mode="ink">
                <msink:context xmlns:msink="http://schemas.microsoft.com/ink/2010/main" type="inkWord" rotatedBoundingBox="24334,6425 25914,6322 26009,7777 24429,788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6075.778">22748 6404 1958 0,'0'0'87'0,"14"-4"17"0,-1 4-83 0,9-4-21 16,0 0 0-16,8 4 0 0,1 0 56 0,8 0 6 15,10 0 2-15,-1 0 0 0,-4 0 0 0,0 4 0 16,0 4 0-16,4-4 0 15,-4 0-154-15,-5-4-30 0,-8 0-7 0,4-4-1 0</inkml:trace>
          <inkml:trace contextRef="#ctx0" brushRef="#br0" timeOffset="45889.8624">23306 6147 1728 0,'0'0'153'15,"13"-12"-122"-15,0 4-31 0,4 0 0 16,1 0 57-16,-1 1 6 0,1-9 1 0,0 4 0 0,-5 1-2 0,4-5 0 15,-4 0 0-15,-4 1 0 16,-4-5-48-16,3 1-14 0,-8-5 0 0,5-3 8 0,-10 0 26 0,5-4 6 16,0-4 0-16,-8 0 1 0,-1-4-20 0,0 3-4 15,5-3-1-15,-5 4 0 0,5 4-7 0,-1 0-1 16,-4 0-8-16,5 3 12 0,4 1-12 0,-4 4 0 16,-1-1 0-16,5 5 0 0,0-1 0 0,0 5 0 15,0-1 0-15,0 1 0 0,0-1 9 0,-4 4-1 16,4 1 0-16,0 3 0 0,-5 0-8 0,1 0 0 15,0 4 0-15,4 4 0 0,0 0 0 0,-9 0 0 16,0 0 0-16,0 4 8 0,1 0-8 0,-6 4 8 16,-3 4-8-16,4-1 8 0,0 1-8 0,-5 4 0 15,0 3 0-15,1 1 0 0,-1-1-9 0,5 4-4 16,0 9-1-16,-5-1 0 0,-3 4 22 0,-1 4 5 0,8 0 1 16,-3 12 0-16,-1-1-14 0,5 1 0 15,0 4 0-15,0 3 0 0,8 1 19 0,-3-1 1 0,8 1 0 16,0 3 0-16,0 0 11 0,0-7 2 0,-5 3 1 15,5-3 0-15,-4-4-34 0,-5-1 0 0,5-7 0 0,-5 4 0 16,5-8 23-16,-5-4 10 0,0-7 3 0,-4-1 0 16,0-4-27-16,0 1-9 0,4-9 0 0,-4 5 9 15,-1-9-38 1,1-3-8-16,5-4-2 0,-1 0-764 0,-4 4-153 0</inkml:trace>
          <inkml:trace contextRef="#ctx0" brushRef="#br0" timeOffset="45403.6435">22419 6147 1386 0,'0'0'61'0,"5"-12"13"0,3-4-59 0,-3 1-15 0,-1-1 0 0,1 4 0 16,12-3 108-16,-8-1 20 0,-13 1 3 0,4 3 1 16,4 0-33-16,-4 0-7 0,0 1 0 0,0 11-1 15,0 0-73-15,0 0-18 0,-4-8 0 0,-5 4 0 16,-9 4 0-16,1 4 0 0,-10 4 0 0,-3 3 0 15,-1 5 0-15,0 7 0 0,-8 1 0 0,-1 7 0 0,5 0 35 0,-4 4 3 16,-1-3 1-16,5 7 0 0,4 0-11 16,5-4-3-16,0-4 0 0,4 0 0 0,9-4-25 15,4-3 0-15,0 3 0 0,9-4 0 0,0-7 0 16,9 0 0-16,0-1 0 0,4-7 0 0,0-4 0 0,0 0 0 16,9 0 0-16,0-4 0 0,4-4 0 0,-4-4 0 15,9-4 0-15,-5-3 0 0,5-1 0 0,0-7 0 16,8-1 0-16,1 5 0 0,-1-5 0 0,1 1 0 15,-1 0 0-15,-8-5 0 0,-14 1 0 0,5 4 0 16,0-1 0-16,-4 5 0 0,-14 3 56 0,-4-3 7 16,5 3 1-16,-10 4 0 0,1 1-52 0,-9 3-12 15,4 0 0-15,-9 4 0 0,5 4-11 0,-9 4-5 16,-4 4 0-16,0 4-1 16,4 3-178-16,0 5-35 0,-27 15-7 0,19-8-2 0</inkml:trace>
        </inkml:traceGroup>
        <inkml:traceGroup>
          <inkml:annotationXML>
            <emma:emma xmlns:emma="http://www.w3.org/2003/04/emma" version="1.0">
              <emma:interpretation id="{8962039B-E175-4C0F-9228-76D186C84079}" emma:medium="tactile" emma:mode="ink">
                <msink:context xmlns:msink="http://schemas.microsoft.com/ink/2010/main" type="inkWord" rotatedBoundingBox="27410,6545 31053,6307 31135,7556 27491,779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8612.1478">26241 5987 1670 0,'0'0'148'0,"0"0"-118"0,0 0-30 0,-5 7 0 16,-4 1 70-16,1 0 8 0,-1 4 2 0,0 3 0 15,0-3 38-15,5 4 8 0,-5-1 2 0,5 1 0 16,-1 3-103-16,1 1-25 0,4-1 0 0,0 1 0 15,0-1 22-15,4 5-1 0,-4-5 0 0,5 5 0 16,-1-13-21-16,-4 1-12 0,5 0 2 0,3-1 0 16,-3 1-154-16,-5-12-32 0</inkml:trace>
          <inkml:trace contextRef="#ctx0" brushRef="#br0" timeOffset="48768.0505">26328 5597 2188 0,'-17'-24'97'0,"12"13"20"0,1-5-93 0,4 0-24 15,0 5 0-15,4 3 0 0,-4 8 31 0,5-4 1 16,4-4 1-16,4 8-701 16,0 4-141-16</inkml:trace>
          <inkml:trace contextRef="#ctx0" brushRef="#br0" timeOffset="48362.2905">25398 5620 1231 0,'0'0'27'0,"0"0"5"0,5-8 2 0,-1-3 1 0,5 3-35 0,-5 0 0 16,5 0 0-16,-5-3 0 0,5 3 91 0,-4 0 11 0,-1-4 2 0,0 4 1 16,1 5-49-16,-5 3-11 0,0 0-1 0,0-8-1 15,0 0-43-15,-5 0 0 0,1 0-16 0,0 4 5 16,-5 4 42-16,-4 0 8 0,-1 4 1 0,-3-4 1 16,-5 4-17-16,-4 0-3 0,-1 4-1 0,-8 4 0 15,0 3-1-15,4 5-1 0,-4-1 0 0,5 5 0 16,-1-1-6-16,5 0 0 0,-1-3-1 0,5 3 0 15,0 5-11-15,5-1 0 0,4-4 0 0,-1 5 8 16,6-5-8-16,3-3 0 0,5-1 0 0,5 1 8 16,3-1-30-16,6 0-6 15,8-3-2-15,4 4 0 0,9-5 30 0,4 5 0 0,5-5-8 0,5 1 8 16,-1 3 0-16,0 1 0 0,-4-1-10 0,0 5 10 16,-5-5 0-16,-4 1 0 0,-8 3 0 0,-1-3 0 15,-4-1 0-15,-9 5 0 0,-4-1 0 0,-9-4 8 0,-4 5 62 16,-5-5 12-16,0-3 2 0,-9 3 1 0,1-3-23 15,-1 0-5-15,-8-1-1 0,4 1 0 0,0-1-4 16,0 5 0-16,-4-4-1 0,8-5 0 16,5 1-95-16,0-4-18 0,0 3-4 0,0 1-678 15,8-4-136-15</inkml:trace>
          <inkml:trace contextRef="#ctx0" brushRef="#br0" timeOffset="49436.9836">26771 5780 864 0,'5'-8'76'15,"-1"0"-60"-15,5-3-16 0,4 3 0 0,-4 4 144 0,9-4 25 16,-1 0 6-16,1 5 1 0,-1-5-90 0,5 4-18 16,-4 4-3-16,4-4-1 0,0 0-51 0,4 0-13 15,0 0 0-15,0 0 0 0,5 0-17 0,0 1-7 16,0-9 0-16,8 8-1 0,1 4 17 0,3 0 8 15,-3-4-8-15,4 4 8 0,-13 0 18 0,4 4 9 16,-5 0 1-16,-3 4 1 0,-1 3 34 0,-4 1 6 16,0-4 2-16,0 0 0 0,-9 3-23 0,0 1-5 15,0 4-1-15,0 3 0 0,-8-3-23 0,4 3-5 16,-9 1-1-16,-5-1 0 0,1 5-13 0,-9-5 0 16,0 1 8-16,-5-1-8 0,0 4 0 0,-4-7 0 15,1 4 8-15,-1-5-8 0,0 1 0 0,0-5-16 16,4-3 3-16,1 4 1 0,3 0 0 0,6-5 1 15,-5 1 0-15,8 4 0 0,1-4 11 0,4-8-12 16,0 0 12-16,0 8-12 16,4 3-20-16,1 1-4 0,-1 0 0 0,0 3-1 0,5-3 37 0,-9 0 0 15,4 7 0-15,1-3 0 0,-1-1 19 0,-4 1 11 0,0 3 2 16,0 1 1-16,-4-4-9 0,-5-1-1 0,0 1-1 16,1-1 0-16,-6 1-5 0,-3 3-1 0,-1-3 0 15,-4 4 0-15,0-1-8 0,0 1-8 0,1-5 12 0,-6 5-12 16,5-5 20-16,0 1-2 0,0-1-1 0,0 1 0 15,5-4 0-15,-1-1 0 0,1-3 0 0,4 0 0 16,-1 0 0-16,1-4 0 0,5 0 0 0,-1 0 0 16,-4-4-17-16,4 0-11 0,0-4 2 0,0 0 0 15,1-4-11-15,-1-4-1 0,0 4-1 0,5-3 0 16,-5-1-22-16,4 0-5 0,5 1-1 16,0-1 0-16,5-4-59 0,4-3-12 0,-1-1-3 0,6 1-697 15</inkml:trace>
          <inkml:trace contextRef="#ctx0" brushRef="#br0" timeOffset="50017.4638">27846 6189 806 0,'0'0'72'0,"0"0"-58"0,0 0-14 0,9 4 0 16,0-4 128-16,4 0 24 0,-4 4 4 0,8-4 0 0,5 4-70 0,0-4-14 16,0 0-4-16,9 0 0 0,-5 0-29 15,5-4-7-15,0 0 0 0,-1 0-1 0,-3-3 26 0,3-1 6 16,1-4 1-16,0 4 0 0,-5-7 0 0,5-1 0 15,0 1 0-15,-5-1 0 0,0-4-52 0,1-3-12 16,-1 0 0-16,-4-1 0 0,-5 1 40 0,1-4 4 16,-1-1 2-16,1 1 0 0,-5 0-30 15,-4 3-5-15,0-3-2 0,-1 8 0 0,-3-1 0 0,-5 1 0 16,0 3 0-16,-9 0 0 0,5 9 3 0,-9-5 1 16,-1 8 0-16,-3 0 0 0,-9 4-5 0,-5 0-8 15,0 0 11-15,-4 8-11 0,4 7 10 0,-4 1-10 16,4 7 8-16,5 5-8 0,4 3 9 0,5 0-9 15,3 0 10-15,6 8-10 0,3 0 9 0,14 4-9 16,0 0 8-16,8 4-8 0,5 0 31 0,5-4 1 16,8 3 0-16,0-3 0 0,-4 0-42 0,8-4-8 0,9-4-2 15,5 4 0 1,-5 0-85-16,5-8-18 0,-5 1-3 0</inkml:trace>
        </inkml:traceGroup>
      </inkml:traceGroup>
      <inkml:traceGroup>
        <inkml:annotationXML>
          <emma:emma xmlns:emma="http://www.w3.org/2003/04/emma" version="1.0">
            <emma:interpretation id="{89D5C4A4-F24E-48C5-AA58-6E9C6BC4F64D}" emma:medium="tactile" emma:mode="ink">
              <msink:context xmlns:msink="http://schemas.microsoft.com/ink/2010/main" type="line" rotatedBoundingBox="24863,8256 28950,8157 28984,9588 24898,9687"/>
            </emma:interpretation>
          </emma:emma>
        </inkml:annotationXML>
        <inkml:traceGroup>
          <inkml:annotationXML>
            <emma:emma xmlns:emma="http://www.w3.org/2003/04/emma" version="1.0">
              <emma:interpretation id="{70949DE9-E411-4B1D-BC97-5D21C01E1B7E}" emma:medium="tactile" emma:mode="ink">
                <msink:context xmlns:msink="http://schemas.microsoft.com/ink/2010/main" type="inkWord" rotatedBoundingBox="24872,8594 27508,8530 27533,9580 24897,9644"/>
              </emma:interpretation>
            </emma:emma>
          </inkml:annotationXML>
          <inkml:trace contextRef="#ctx0" brushRef="#br0" timeOffset="53339.5929">22419 8022 1094 0,'0'-23'48'0,"5"15"11"0,3-4-47 0,6-3-12 0,-10-1 0 0,5 1 0 16,4-5 92-16,0 1 16 0,-4-1 3 0,4 1 1 16,0-1-7-16,0 1-1 0,1-1 0 0,-1 5 0 0,0-1-64 0,4 0-12 15,-3-3-4-15,-1 7 0 0,0 4 6 16,0 1 1-16,0-5 0 0,5 4 0 0,-5 0-7 0,0 1 0 16,5-1-1-16,-5 4 0 0,0 4-11 0,0 0-1 15,-4 0-1-15,4 8 0 0,-4-4-10 0,0 3 0 16,-1 5 9-16,1 4-9 0,0 3 0 0,0 1 0 15,-5 7 0-15,5 0 0 0,-5 8 0 0,5 0 0 16,0 4 0-16,0 4 0 0,-9 0 32 0,4 4 11 16,-4 0 2-16,4 3 1 0,1-3-10 0,-5 0-1 15,4 0-1-15,-4 0 0 0,-4-8-15 0,4 4-3 16,0-8-1-16,0-4 0 0,0 0-3 0,-5-4 0 16,1-7 0-16,4-1 0 0,-4-3-3 0,-1-4-1 15,1-5 0-15,-1 1 0 0,5-8 20 0,0 0 3 16,0 0 1-16,0 0 0 0,0 0-20 0,0 0-3 15,0 0-1-15,-4-4 0 0,0-3-8 0,-1-5 8 0,5 0-8 16,0-3 8-16,0-5 0 0,5-3 0 0,-1-5 0 16,0 1 0-16,5-4-8 0,0-4 8 0,4 0-8 0,0-8 8 15,5 4-8-15,-1-4 0 0,10 0 0 0,-5 0 0 16,4 0 0-16,-4 4 0 0,9-8 11 0,-1 4-11 16,1-3 0-16,0-1 0 0,4 4 0 0,0 0 0 15,0 4-8-15,0 8 8 0,0-4 0 0,-4 4 0 16,-5 7-10-16,1 1 10 0,-1 3-8 0,0 5 8 15,-4-1 16-15,0 8 9 0,-4 1 2 0,-1 3 0 16,1 0-49-16,-5 4-10 0,0 8-1 16,0 3-1-16,5 9 24 0,-9-1 10 0,-1 5-8 0,-3 11 8 0,-1 0 0 15,1 8 0-15,-5 0 0 0,0 3-8 0,0 1 8 16,0-4 9-16,-5 0-1 0,-4 4-8 0,5-4 22 0,0-8-2 16,-1 4-1-16,-4 0 0 0,5-4 16 0,-5-4 3 15,5-4 1-15,-1 5 0 0,1-9-27 0,0-4-12 16,-1 1 10-16,1-4-10 0,4-1 0 0,4 5 0 15,1-5 0-15,-1 1 0 16,5-4-124-16,-5-5-32 0,5 5-5 0</inkml:trace>
          <inkml:trace contextRef="#ctx0" brushRef="#br0" timeOffset="54516.6383">24201 8155 1112 0,'0'0'24'0,"0"0"6"0,0 0 1 0,0 0 0 0,0 0-31 16,0 0 0-16,0 0 0 0,0 0 0 0,-9 0 40 0,-4-4 3 0,8 0 0 0,5 4 0 16,0 0 17-16,-9-4 3 0,1 4 1 0,8 0 0 15,0 0 0-15,-9-4 0 0,0 0 0 0,9 4 0 16,0 0-24-16,0 0-5 0,0 0-1 0,0 0 0 15,0 0 3-15,0 0 1 0,0 0 0 0,0 0 0 16,0 0 14-16,0 0 4 0,0 0 0 0,0 0 0 16,0 0-45-16,0 0-11 0,0 0 0 0,0 0 0 15,0 0 53-15,0 0 9 0,0 0 2 0,0 0 0 16,0 0-52-16,0 0-12 0,0 0 0 0,0 0 0 16,0 0 0-16,13 0 0 0,0-3 0 0,5 3 0 0,0 0 0 15,3 3 0-15,6-3 0 0,4 0 0 0,4 0 39 16,0 0 5-16,4 4 0 0,5-4 1 0,-4 0-28 15,3 0-5-15,-3 0-2 0,4 0 0 0,-9-4-10 16,0 4 0-16,0 4 0 0,0-4 0 0,-4 0 0 0,0 0 15 16,-1 0-4-16,1 4-1 0,0-4-10 0,-5 0-14 15,5 4 3-15,-5-4 1 16,0 0-35-16,-4 4-7 0,0-4-2 0,-9 0-1054 0</inkml:trace>
        </inkml:traceGroup>
        <inkml:traceGroup>
          <inkml:annotationXML>
            <emma:emma xmlns:emma="http://www.w3.org/2003/04/emma" version="1.0">
              <emma:interpretation id="{4C247F37-30D1-4D94-BD3F-0B72B2E84CD5}" emma:medium="tactile" emma:mode="ink">
                <msink:context xmlns:msink="http://schemas.microsoft.com/ink/2010/main" type="inkWord" rotatedBoundingBox="27981,8180 28950,8157 28984,9588 28016,9611"/>
              </emma:interpretation>
              <emma:one-of disjunction-type="recognition" id="oneOf21">
                <emma:interpretation id="interp25" emma:lang="" emma:confidence="1">
                  <emma:literal>h</emma:literal>
                </emma:interpretation>
                <emma:interpretation id="interp26" emma:lang="" emma:confidence="0">
                  <emma:literal>k</emma:literal>
                </emma:interpretation>
                <emma:interpretation id="interp27" emma:lang="" emma:confidence="0">
                  <emma:literal>L</emma:literal>
                </emma:interpretation>
                <emma:interpretation id="interp28" emma:lang="" emma:confidence="0">
                  <emma:literal>G</emma:literal>
                </emma:interpretation>
                <emma:interpretation id="interp29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56222.3518">25596 7952 813 0,'0'0'36'0,"13"0"8"0,0-4-36 15,0 4-8-15,5-4 0 0,4 0 0 0,4 1 103 0,-4-1 18 16,4-4 4-16,-4 0 1 0,9 0-50 0,-9 0-9 15,0-3-3-15,0-1 0 0,0-4-3 0,0 1-1 16,-5-5 0-16,1 5 0 0,-1-1-8 0,-4-3-3 16,1-1 0-16,-1-3 0 0,0-1-25 0,-4 5-6 15,-1-4-1-15,1-1 0 0,-4-3-9 0,-1 0-8 16,0 3 9-16,-4-3-9 0,5 3 9 0,-1 1-9 16,1-4 8-16,-5 3-8 0,4 1 0 0,-4 0 0 15,4-1-12-15,1 5 12 0,-5-5 0 0,4 5 0 16,-4-1 0-16,4 1 0 0,-4-1 0 0,0 1 0 15,0-1 12-15,0 9-4 0,0-1-8 0,0 4 0 16,-4 0 0-16,4 0 0 0,0-3 0 0,-4 3 0 16,4 8 0-16,0 0 0 0,0 0 0 0,0 0 0 15,-9 0 0-15,0 0 8 0,9 0-8 0,-9 0 0 16,1 4 0-16,-1 0 0 0,0 4 0 0,5-1-14 16,-5 1 3-16,4 4 1 0,1-4 10 0,0 3 0 0,-1-3 0 15,1 4 0-15,0 0 0 0,-1-1 0 0,1 1 0 0,-1 4 0 16,5 3 23-16,-4 1 6 0,0-5 2 15,-1 9 0-15,1-1-6 0,-1 4-1 0,1 1 0 0,-5 3 0 16,5 8 3-16,-5-4 0 0,0 0 0 0,1 4 0 16,-6 0 1-16,6 8 1 0,-1-4 0 0,-4 3 0 15,0-7-1-15,-1 4 0 0,1 0 0 0,-4 0 0 16,-1 0 4-16,1 0 0 0,-1-4 0 0,0 0 0 0,1 0-12 16,-1 0-1-16,1 0-1 0,4-4 0 0,-1 0-2 15,1 0 0-15,0-4 0 0,4 1 0 0,-4-5-16 0,4 4-17 16,1-8 3-16,-1-3 1 0,0-1 61 0,0-3 13 15,5 0 3-15,0-5 0 0,-1-3-52 0,5-8-12 16,-4 4 0-16,4-4 0 0,0 0 0 0,0 0 0 16,0 0 0-16,0 0 0 0,0 0 0 0,0 0 8 15,0 0-8-15,0 0 9 0,0 0-9 0,0 0 0 16,0 0 9-16,0 0-9 0,0 0 0 0,4-8 0 16,-4 8 0-16,0 0 8 0,5-4-8 0,-1-7 0 15,-4 3 0-15,4 4 8 0,-4-4-8 0,0 8 0 16,5-8 0-16,-1 1 0 0,-4-5 0 0,5 0 0 15,-1 0 0-15,0 1 0 0,1-1 0 0,-1-4 0 16,5 1 0-16,4-5 0 0,0 1 0 0,0-5 0 16,9 1 0-16,0-4 0 0,0-4-12 0,4 3 2 15,5-7 1-15,4 4 0 0,0-4-9 0,0 0-2 16,1 0 0-16,3 3 0 0,-4-3 3 0,0 4 0 16,0 4 0-16,-4 0 0 0,0 3 4 0,-1 5 1 0,-3-1 0 15,-5 5 0-15,4 3 12 0,-4 8-12 0,0 0 12 0,-5 4-12 16,5 4 3-16,0 0 1 0,-4 0 0 0,4 7 0 15,-5-3 8-15,1 4 0 0,4 0 0 0,-5-1 0 16,-8 5 0-16,4-4-8 0,1-1 8 0,-6 5 0 16,1-4 0-16,0-1 0 0,-14 5 0 0,5-4-8 15,5 3 8-15,-1-3 0 0,-4 4 0 0,0-1 0 16,0-3 0-16,-9 0 0 0,-4-1 0 0,0 5 0 16,-9-4 0-16,0-1 0 0,-4 1 8 0,0-4-8 15,-1 0 0-15,1-5 0 0,-5 5 0 0,5 0 0 0,0-4 8 16,4 0-8-16,0 0 8 0,4 0-8 0,1 0 0 0,-1-1 8 15,1-3-8-15,3 4 0 0,1-4 0 0,4-4 0 16,-4 4 0-16,5-3 0 0,-1 3 0 0,4 0 0 16,-3-4-10-16,8 4 10 0,0 0 0 0,0 0 0 15,0 0 8-15,0 0-8 0,0 0 0 0,0 0 0 16,0 0-8-16,0 0 8 0,0 0 0 0,0 0 0 16,0 0 0-16,0 0 0 0,8-8 0 0,-8 8 0 15,0 0 0-15,0 0 0 0,0 0 0 0,0 0 0 16,9 4 0-16,0 0 0 0,0 3 0 0,-1 1 0 15,1 0 0-15,-4 4 0 0,3-4 0 0,-3 3 16 16,4 5-2-16,-1-4 0 0,1 3 2 0,-5 1 0 16,5-1 0-16,0 1 0 0,4 0 4 0,-4 3 0 15,4-7 1-15,-4 3 0 0,4 5 3 0,0-8 0 16,0-1 0-16,-4 1 0 0,4-4-3 0,0 0 0 0,1-1 0 16,-6 1 0-16,6-4-9 0,-6 4-1 0,6-8-1 0,-1 4 0 15,-13-4-10-15,13 4 0 0,-13-4 0 16,0 0 0-1,9 7-24-15,-1-3-9 0,-8-4-3 0,14 8 0 16,-6 0-99-16,-8-8-20 0,0 0-4 0,9 12-1 0,-5-1-59 16,-4-11-12-16</inkml:trace>
        </inkml:traceGroup>
      </inkml:traceGroup>
    </inkml:traceGroup>
    <inkml:traceGroup>
      <inkml:annotationXML>
        <emma:emma xmlns:emma="http://www.w3.org/2003/04/emma" version="1.0">
          <emma:interpretation id="{D66385AD-7E31-45AB-B880-741F06217285}" emma:medium="tactile" emma:mode="ink">
            <msink:context xmlns:msink="http://schemas.microsoft.com/ink/2010/main" type="paragraph" rotatedBoundingBox="1914,11085 4047,10637 4287,11780 2154,122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03E981-42B6-46F1-B7B7-F560E4C65010}" emma:medium="tactile" emma:mode="ink">
              <msink:context xmlns:msink="http://schemas.microsoft.com/ink/2010/main" type="line" rotatedBoundingBox="1914,11085 4047,10637 4287,11780 2154,12228"/>
            </emma:interpretation>
          </emma:emma>
        </inkml:annotationXML>
        <inkml:traceGroup>
          <inkml:annotationXML>
            <emma:emma xmlns:emma="http://www.w3.org/2003/04/emma" version="1.0">
              <emma:interpretation id="{69922B48-D7FE-49C4-99AE-1D8D5A9171FC}" emma:medium="tactile" emma:mode="ink">
                <msink:context xmlns:msink="http://schemas.microsoft.com/ink/2010/main" type="inkWord" rotatedBoundingBox="1914,11085 4047,10637 4287,11780 2154,12228"/>
              </emma:interpretation>
            </emma:emma>
          </inkml:annotationXML>
          <inkml:trace contextRef="#ctx0" brushRef="#br0" timeOffset="78637.4501">-232 10912 403 0,'0'0'36'0,"0"0"-36"16,0 0 0-16,0 0 0 0,0 0 86 0,0 0 10 0,0 0 3 0,0 0 0 16,0 0-28-16,0 0-6 0,0 0-1 0,0 12 0 15,-5-8-9-15,5 4-3 0,-13-1 0 0,4 1 0 16,1-4-1-16,-5 0-1 0,4 0 0 0,0 4 0 15,0-4-19-15,5 3-4 0,-9 1-1 16,4-4 0-16,5 4 14 0,-1-4 4 0,-4 0 0 0,9-4 0 16,0 0-20-16,0 0-3 0,0 0-1 0,0 0 0 15,0 0 15-15,0 0 2 0,0 0 1 0,0 0 0 16,0 0 3-16,0 0 1 0,9 0 0 0,4-4 0 16,-13 4-14-16,18-4-2 0,-9 0-1 0,8 0 0 15,1 0-8-15,-10 0-1 0,14 0-1 0,-8 4 0 16,3-7-3-16,1 7 0 0,8-4 0 0,-13-4 0 15,18 4-4-15,-14-4 0 0,5 4-8 0,0-4 12 16,0 1-12-16,9-1 9 0,0 0-9 0,4 4 8 0,-9-4 8 16,9 1 0-16,0-1 1 0,0 4 0 15,-4 0-45-15,9 4-10 0,-5-4-2 0,0 4-604 16,4 4-122-16</inkml:trace>
          <inkml:trace contextRef="#ctx0" brushRef="#br0" timeOffset="77352.2904">-184 10175 345 0,'0'0'31'0,"0"0"-31"15,4-8 0-15,5 4 0 0,-9-3 123 0,9-5 18 16,-5 4 4-16,1-4 1 0,-1 5-37 0,-4-5-7 16,5-4-2-16,-1 5 0 0,-4-1-23 0,4 0-5 15,1-3 0-15,-1 3-1 0,-4 0-23 0,0 0-5 16,0 1-1-16,9-1 0 0,-9 4 8 0,0 8 2 15,0 0 0-15,0 0 0 0,0 0-24 0,0 0-5 16,0 0-1-16,0 0 0 0,0 8 16 0,4 4 3 16,-4 3 1-16,5 5 0 0,-5-1-25 0,0 5-5 15,0 3 0-15,0 0-1 0,-5 8 5 0,1 1 0 16,4-1 1-16,0 4 0 0,-9 7-8 0,0-3-1 0,5 4-8 16,-5-4 12-16,5 4-4 0,4-4 0 0,-5-4-8 15,1-4 12-15,-5-4-12 0,9 0 11 0,-4-3-11 0,-1 3 10 16,5-12-10-16,-4 1 0 0,4-5 9 0,0 1-9 15,-4 0 15-15,4-9-2 0,0-7 0 0,0 0 0 16,0 0-35-16,0 0-7 16,0 0-2-16,0 0-626 0,0 0-126 0</inkml:trace>
          <inkml:trace contextRef="#ctx0" brushRef="#br0" timeOffset="78207.2567">-210 10549 230 0,'0'0'10'0,"0"0"2"0,0 0-12 0,0 0 0 0,0 0 0 0,0 0 0 15,0 0 189-15,0 0 35 0,0 0 8 0,0 0 0 16,0 0-128-16,0 0-27 0,0 0-5 0,0 0 0 15,9 4-6-15,-1 0-1 0,-3-4 0 0,-5 0 0 16,8 8-1-16,1-4-1 0,-9-4 0 0,9 0 0 16,-9 0-26-16,9 4-5 0,0 0 0 0,4-4-1 15,0 0 2-15,-4 0 1 0,4-4 0 0,4 4 0 16,5-4-19-16,0 0-4 0,0-4-1 0,4 0 0 16,5 1-2-16,9-1 0 0,-1-4 0 0,1 4 0 15,-1-3-8-15,1-1 0 0,4 0 9 0,-14 4-9 16,5 1 0-16,-8 3 0 0,-5 4 0 0,-5 0 0 15,1 4-140-15,-10 3-28 16,-8 5-7-16</inkml:trace>
          <inkml:trace contextRef="#ctx0" brushRef="#br0" timeOffset="77966.5925">-158 10144 831 0,'0'0'36'0,"0"0"9"0,0 0-36 0,0 0-9 0,0 0 0 0,0 0 0 16,0 0 89-16,0 0 16 0,0 0 3 0,0 0 1 15,0 0-22-15,0 0-5 0,0-8-1 0,0 8 0 16,0 0-2-16,0 0-1 0,0 0 0 0,0 0 0 15,0 0-45-15,0 0-9 0,0 0-1 0,5-8-1 16,-5 8-6-16,9-8 0 0,-9 8-1 0,8-3 0 16,10-5-15-16,-14 4 0 0,-4 4-12 0,0 0 12 15,9-4 0-15,9 0 0 0,-10 0 0 0,6 0 0 16,-6 0 0-16,5 4 0 0,9-4 8 0,-4 1-8 16,4-5 0-16,4 4 0 0,1-4 0 0,8 4 0 15,4-4 11-15,1 1-11 0,-1-1 12 0,1 4-12 16,3-4 24-16,1 0-3 0,-4-3 0 0,4 3 0 0,-9 0-21 15,4-4 0-15,-8 4 0 0,-5 1-12 0,-4-1 12 0,5 0 0 16,-10 0 10-16,1 4-10 0,-10-3 0 0,6 7 0 16,-14 0 0-16,0 0 0 15,0 0-85-15,0 0-17 0,-5 7-3 0,-8 5-1 16,0 4 3-16,-5-1 1 0,1 5 0 0,-5-1 0 16,-13 1-16-16,4-5-3 0,-4 9-1 0</inkml:trace>
          <inkml:trace contextRef="#ctx0" brushRef="#br0" timeOffset="79753.0249">1637 10023 576 0,'4'-4'51'0,"-4"4"-41"0,0-8-10 0,5 0 0 16,-1 1 122-16,0-1 22 0,-4 0 5 0,0 8 1 16,5-4-55-16,-5 4-11 0,0 0-3 0,0 0 0 15,0 0-25-15,0 0-4 0,0 0-2 0,0 0 0 16,0 8 6-16,-9 4 0 0,0-1 1 0,-8 5 0 16,8 3-9-16,-13 5-3 0,4-1 0 0,-4 5 0 15,0 3 6-15,-4 0 1 0,4 0 0 0,0 4 0 16,-4 0-3-16,4 0 0 0,-4 4 0 0,4-3 0 15,-5 3-15-15,1-4-3 0,4 0-1 0,0 0 0 16,-4 0-18-16,0-4-3 0,4 0-1 0,0-3 0 0,-5 3-26 16,10-8-6-16,-5 5 0 0,0-9-1 15,4 4-135-15,-3-3-28 0,3-1-4 0,5-3-2 0</inkml:trace>
          <inkml:trace contextRef="#ctx0" brushRef="#br0" timeOffset="79257.3468">1137 10140 403 0,'-14'-4'36'0,"10"4"-36"15,0-4 0-15,-5 0 0 0,5 0 86 0,-5 0 10 16,4 1 3-16,-3-1 0 0,-1-4 33 0,0 4 6 15,9 0 2-15,-13-4 0 0,13 8-36 0,-4-4-6 16,-1-3-2-16,5-1 0 0,0 8-16 0,0-8-3 16,0 8-1-16,0 0 0 0,0 0-19 0,9-4-4 15,4-4-1-15,-4 8 0 0,4 0-25 0,0 8-6 16,-4-4-1-16,4 8 0 0,5-5 14 0,-10 9 2 16,1 0 1-16,4 3 0 0,1 5-12 0,-1 3-2 15,4 0-1-15,-4 8 0 0,1 0 12 0,3 0 2 16,1 1 1-16,-1 3 0 0,1 3-21 0,-1-3-5 0,5 0-1 15,-4 0 0-15,-1-7-10 0,5-1 12 0,5-4-12 0,-1 4 12 16,-9-7-12-16,1-1 10 0,4-3-10 0,-5-1 10 16,1-3-20-16,-5-5-4 0,0-3-1 0,-4 0 0 31,-4 0-131-31,-5-8-26 0,0 0-6 0,0 0-1 0</inkml:trace>
        </inkml:traceGroup>
      </inkml:traceGroup>
    </inkml:traceGroup>
    <inkml:traceGroup>
      <inkml:annotationXML>
        <emma:emma xmlns:emma="http://www.w3.org/2003/04/emma" version="1.0">
          <emma:interpretation id="{2FC67951-CBD0-41FA-A38F-80FABD600216}" emma:medium="tactile" emma:mode="ink">
            <msink:context xmlns:msink="http://schemas.microsoft.com/ink/2010/main" type="paragraph" rotatedBoundingBox="8504,12208 10502,15505 9750,15961 7751,126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AA063ED-45BC-46E1-857F-65652330DC7D}" emma:medium="tactile" emma:mode="ink">
              <msink:context xmlns:msink="http://schemas.microsoft.com/ink/2010/main" type="line" rotatedBoundingBox="8504,12208 10502,15505 9750,15961 7751,12664"/>
            </emma:interpretation>
          </emma:emma>
        </inkml:annotationXML>
        <inkml:traceGroup>
          <inkml:annotationXML>
            <emma:emma xmlns:emma="http://www.w3.org/2003/04/emma" version="1.0">
              <emma:interpretation id="{C077F7AB-E3C2-4058-B242-D1776B55EAF9}" emma:medium="tactile" emma:mode="ink">
                <msink:context xmlns:msink="http://schemas.microsoft.com/ink/2010/main" type="inkWord" rotatedBoundingBox="10100,15492 10214,15679 10005,15806 9892,15618">
                  <msink:destinationLink direction="with" ref="{18C3B5E6-BB7D-4675-92C9-3496D669BEA0}"/>
                </msink:context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7707.6906">7555 14582 518 0,'0'0'23'0,"0"0"5"0,0 0-28 0,0 0 0 16,0 0 0-16,5-4 0 0,-5 4 100 0,4-8 16 15,-4 4 2-15,0 4 1 0,4-8-59 0,-4 8-12 16,5-7-3-16,-1-1 0 0,-4 0 20 0,0 8 4 15,0 0 1-15,5-8 0 0,-5 0 14 0,0 5 2 16,0 3 1-16,0-8 0 0,4 0-17 0,-4 8-3 16,0 0-1-16,0 0 0 0,0 0-30 0,4 0-7 15,5-8-1-15,-9 8 0 0,0 0-9 0,13 8-3 16,0 0 0-16,-4 0 0 0,4-1-3 0,-4 5-1 16,0-4 0-16,0 4 0 0,4-1 0 0,-4 1 0 15,-1 0 0-15,1-1 0 0,0 1 12 0,0 0 1 0,-9-1 1 0,0-3 0 16,0-8-10-16,-5 12-3 0,-3-4 0 15,-1 0 0-15,4 3 31 0,-3-7 7 0,-1 4 1 16,-4 0 0-16,-5-4-28 0,-4 0-6 16,5-1-1-16,-1 1 0 0,1 0-5 0,-1-4-2 0,5 0 0 0,0 0 0 15,0 0 1-15,4-4 0 0,0 0 0 0,0 1 0 16,5-5-11-16,4-4 10 0,-5 0-10 0,5-3 10 16,0 3-10-16,0 0 8 0,5-3-8 0,-1 3 8 15,-4 0-8-15,9 1 0 0,-5 3 0 0,-4 8 0 16,0 0 0-16,0 0 0 0,0 0-11 0,0 0 11 31,0 0-76-31,0 0-9 0,0 0-3 0</inkml:trace>
        </inkml:traceGroup>
        <inkml:traceGroup>
          <inkml:annotationXML>
            <emma:emma xmlns:emma="http://www.w3.org/2003/04/emma" version="1.0">
              <emma:interpretation id="{A5B27706-9CBF-476E-9502-640CB0AD3857}" emma:medium="tactile" emma:mode="ink">
                <msink:context xmlns:msink="http://schemas.microsoft.com/ink/2010/main" type="inkWord" rotatedBoundingBox="8504,12208 9018,13057 8266,13513 7751,12664"/>
              </emma:interpretation>
              <emma:one-of disjunction-type="recognition" id="oneOf23">
                <emma:interpretation id="interp31" emma:lang="" emma:confidence="0">
                  <emma:literal>u</emma:literal>
                </emma:interpretation>
                <emma:interpretation id="interp32" emma:lang="" emma:confidence="0">
                  <emma:literal>W</emma:literal>
                </emma:interpretation>
                <emma:interpretation id="interp33" emma:lang="" emma:confidence="0">
                  <emma:literal>w</emma:literal>
                </emma:interpretation>
                <emma:interpretation id="interp34" emma:lang="" emma:confidence="0">
                  <emma:literal>U</emma:literal>
                </emma:interpretation>
                <emma:interpretation id="interp35" emma:lang="" emma:confidence="0">
                  <emma:literal>°</emma:literal>
                </emma:interpretation>
              </emma:one-of>
            </emma:emma>
          </inkml:annotationXML>
          <inkml:trace contextRef="#ctx0" brushRef="#br0" timeOffset="101469.5192">6134 11376 864 0,'0'0'76'0,"0"0"-60"16,0 0-16-16,0 0 0 0,-5-8 50 0,-3 1 7 15,8 7 2-15,-5-8 0 0,1 0 25 0,4 8 4 16,-5-12 2-16,5 12 0 0,0 0-56 0,0-7-11 16,0 7-3-16,0-8 0 0,0-4-20 0,-4 4 8 15,4 0-8-15,-4 1 0 0,-1 3 8 0,5 4-8 16,-9-8 8-16,1 8-8 0,-1-4 0 0,0 4 0 0,-4 4 0 16,0-4 0-16,0 4 0 0,0 0 14 0,-5 4-3 0,0-5-1 15,1 5 5-15,-1 0 1 0,-8 0 0 0,4 0 0 16,-4-1-2-16,-1 5 0 0,1-4 0 0,-5 4 0 15,1-1-3-15,3 1-1 0,1 4 0 0,0-1 0 16,-1-3-2-16,1 4 0 0,0 3 0 16,8-3 0-16,-4-5 16 0,5 9 2 0,4-1 1 0,-1 1 0 15,1-8-16-15,0 7-3 0,9-3-8 0,-5-1 12 16,4 9-12-16,-3-5 0 0,3 5 8 0,5 3-8 16,-4 4 0-16,8-4 0 0,1 4 8 0,-1 1-8 15,0-1 0-15,1-4 11 0,8 4-11 0,-4 1 10 16,0-5-2-16,4 4-8 0,0-4 12 0,4 1-4 15,1-1 3-15,0 0 0 0,-1-3 0 0,5-5 0 16,4 5 5-16,1-5 0 0,-10 1 1 0,10-5 0 16,-1-3 2-16,0 3 0 0,1 1 0 0,3-4 0 0,-3-1-7 0,3 1 0 15,1 0-1-15,-5-8 0 0,1 0-3 0,-1 0-8 16,0-8 12-16,-4 0-4 0,0 4 0 0,-4-8-8 16,-5 4 12-16,-4-4-4 0,-9 8 10 0,8-11 2 15,-8-5 0-15,0 4 0 0,0 1 7 0,-4-5 1 16,-5 4 1-16,0-3 0 0,1-1-5 0,-5 4 0 15,-1-3-1-15,1 3 0 0,0-4-15 0,0 5-8 16,4-1 8-16,-4-4-8 0,4 9 0 0,5-5 8 16,-5 0-8-16,5 1 0 0,-1-1 0 0,1 8 0 0,4-4 0 15,0 8 0-15,0 0 0 0,0 0-10 0,0 0 10 16,0 0 0-16,0 0-9 0,0 0 9 0,0 0 0 16,0 0-9-16,0 0 9 0,0 0 0 0,0 0 0 0,0 0 0 15,0 0 0-15,0 0 0 0,0 0 0 0,9 4 0 16,4 0 0-16,9 0 0 0,0 0 0 0,4 0 0 15,5-4 0-15,-1 0 0 0,10 4 0 0,-1-1 0 16,1-3 0-16,4 4-12 0,0 4 4 0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5:23.52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3C2B3B-5DE5-48B7-A72D-D1166B342A1C}" emma:medium="tactile" emma:mode="ink">
          <msink:context xmlns:msink="http://schemas.microsoft.com/ink/2010/main" type="inkDrawing" rotatedBoundingBox="2839,13626 7146,17108 7035,17246 2728,13763" semanticType="strikethrough" shapeName="Other">
            <msink:sourceLink direction="with" ref="{9F1C11EB-D78A-4672-BB9A-F20D09BEC70D}"/>
          </msink:context>
        </emma:interpretation>
      </emma:emma>
    </inkml:annotationXML>
    <inkml:trace contextRef="#ctx0" brushRef="#br0">0 3 403 0,'8'4'36'0,"-3"-4"-36"16,-5 0 0-16,0 0 0 0,0 0 102 0,0 0 14 16,0 0 2-16,0 0 1 0,0 0-51 0,0 0-9 15,0 0-3-15,0 0 0 0,0 0-32 0,0 0-6 16,0 0-2-16,9 0 0 0,-1-4-6 0,-3 4-2 15,-5 0 0-15,0 0 0 0,0 0 11 0,0 0 1 16,0 0 1-16,0 0 0 0,0 0 24 0,17 0 5 16,-17 0 1-16,0 0 0 0,5 0 17 0,-5 0 3 15,13 0 1-15,-13 0 0 0,0 0-5 0,0 0-1 0,13 0 0 0,0-4 0 16,-4 4-22-16,-9 0-5 0,0 0-1 0,0 0 0 16,13-4-20-16,-13 4-4 0,0 0-1 0,0 0 0 15,0 0 3-15,0 0 1 0,0 0 0 0,0 0 0 16,0 0-5-16,0 0-2 0,0 0 0 0,0 0 0 15,0 0-10-15,0 0 10 0,0 0-10 0,0 0 10 16,0 0 2-16,9 8 0 0,-9-8 0 0,0 0 0 16,0 0 0-16,0 0 1 0,4 8 0 0,-4-8 0 15,0 0 4-15,9 8 1 0,-9-8 0 0,0 0 0 16,9 4-2-16,-9-4 0 0,0 0 0 0,13 7 0 16,-13-7-16-16,0 0 8 0,9 4-8 0,-9-4 0 15,0 0 8-15,0 0-8 0,0 0 0 0,8 8 0 16,-8-8 0-16,9 8 0 0,-9-8 0 0,0 0 0 15,0 0 0-15,13 8 0 0,-13-8 0 0,0 0 0 16,5 8 0-16,-5-8 0 0,0 0 0 0,0 0 0 0,0 0 12 0,9 7-12 16,-9-7 12-16,8 8-12 0,-3 4 16 0,-5-12-4 15,0 0-1-15,0 0 0 0,8 8-3 0,-8-8-8 16,0 0 12-16,0 0-4 0,0 0-8 0,0 0 10 16,0 0-10-16,14 4 10 0,-6-1-10 0,-8-3 0 15,0 0 0-15,0 0 0 0,18 0 8 0,-18 0-8 16,0 0 0-16,4 0 8 0,-4 0-8 0,0 0 8 15,0 0-8-15,0 0 8 0,0 0-8 0,0 0 8 16,0 0-8-16,0 0 8 0,9 8 5 0,-9-8 1 16,9 8 0-16,-9-8 0 0,0 0-4 0,0 0-1 15,0 0 0-15,0 0 0 0,0 0-9 0,0 0 0 16,9 4 0-16,4 4 0 0,-13-8 0 0,0 0 8 0,0 0-8 16,4 4 0-16,5 3 0 0,-9-7-14 0,9-3 2 15,-9 3 0-15,0 0 12 0,9 3 16 0,-5 5-3 16,-4-8-1-16,0 0-12 0,0 0 0 0,0 0 8 15,0 0-8-15,4 4 8 0,-4-4-8 0,9 8 11 0,-5-4-11 16,1 8 11-16,4-9-11 0,-9-3 10 0,4 8-10 16,5-8 9-16,0 8-9 0,-1-4 8 0,1 4-8 15,-4 0 0-15,3-5 0 0,1 1-14 0,0 4 5 16,0 0 9-16,-1-4 0 0,1 0 0 0,0 4 0 16,4-1 0-16,-4 1 0 0,-5 0 0 0,5 0 0 15,0 0 0-15,0 3 0 0,-5-3 0 0,5 4 0 16,8-4 10-16,-8 3-2 0,-5-3-8 0,10 4 12 15,-1-4-12-15,4 3 9 0,1 1-9 0,-9 0 8 16,4-1-8-16,0 1 0 0,9 0 0 0,-5-1 0 0,5 1 0 16,-4 0 0-16,4 0 0 0,0-1 0 0,0 5 0 0,0-4 0 15,0 3 0-15,0-3 0 0,-5 0 8 0,1 3-8 16,-1-3 0-16,-4 3 8 0,5-3 0 0,-1 0-8 16,-8 3 12-16,9 1-4 0,-9-4 2 0,8 3 0 15,1 1 0-15,-1 0 0 0,-4-1-10 0,9 1 8 16,0-1-8-16,0 1 8 0,5 3-8 0,-1-3 0 15,0-4 0-15,0 3 0 0,1-3 0 0,-1 4 8 16,-4-1-8-16,4 5 0 0,5-1 10 0,-5 1-10 16,1-1 12-16,-1 1-12 0,0-1 0 0,-4 1 0 15,5-1 0-15,-5 5 0 0,0-5 11 0,-1 4-2 16,1-3 0-16,-4-1 0 0,0 1-1 0,3 3 0 0,6-3 0 16,-5-1 0-16,0 1-8 0,4-1 10 0,0 1-10 0,9-1 10 15,-4 1-10-15,0-1 8 0,0 1-8 0,-1-1 8 16,1 1 0-16,-5-1-8 0,1 1 12 0,3-1-4 15,-8-7 0-15,0 8 0 0,0-5 0 0,-4 5 0 16,4-1-8-16,-5 1 10 0,5-1-10 0,-9 5 10 16,5-5-10-16,-1 4 8 0,1 1-8 0,-1-1 8 15,1-3-8-15,4 3 0 0,-5-3 9 0,1-1-9 16,0 5 0-16,-1-5 0 0,1 1 0 0,4-1 0 16,-5 1 0-16,-4-5 0 0,9 1 0 0,-4 3 8 15,8-3-8-15,-8-4 0 0,-1 3 0 0,5-3 8 16,4 0-8-16,1 3 12 0,-23-3-4 0,14 0 0 15,4-1 0-15,-5 1 1 0,-4 0 0 0,-4-1 0 16,0 1-1-16,0-4-8 0,8 4 12 0,-4-5-4 0,-8 5-8 16,4-4 8-16,8 0-8 0,-4 3 8 0,-4 1-8 0,0 0 0 15,0-1 0-15,4 1 8 0,4 0-8 0,1-4 8 16,-5 3-8-16,0 1 8 0,5 0 2 0,-1-4 0 16,-8-1 0-16,0 1 0 0,8 0-10 0,-3 0 0 15,-6 0-12-15,6-1 12 0,-6 1 0 0,5 0 0 16,1 0 0-16,-1 0 8 0,-9 3-8 0,5-3 0 15,8 0 9-15,-8 0-9 0,0 3 0 0,0-3 0 16,4 0 0-16,0 0 0 0,-4 3 0 0,0-3 0 16,-9-8 0-16,13 12 0 0,4-4 0 0,-3 3 0 15,-10-3 0-15,0 4 0 0,5-4 0 0,0 3 0 0,4-3 0 0,-4 4 0 16,-5-4 0-16,5 3 0 0,9-3 0 0,-5 4 0 16,-13-4 0-16,8 3 0 0,6 1 0 0,-6 0 0 15,6 0 0-15,-6-1 0 0,-3 1 0 0,8 0 0 16,0-5 0-16,0 5 0 0,-4-4 0 0,0 4 0 15,4-1 0-15,0-3 0 0,-4 4 0 0,0 0 8 16,-1-5-8-16,6 5 0 0,-1-4 0 0,-5 0 8 16,-3 3-8-16,4 1 0 0,4-4 0 0,0 3 0 15,-9-3 0-15,5 0 0 0,4 0 0 0,0 4 0 16,1-5 0-16,-6 1 0 0,6 4 0 0,-6-4 8 16,5-1-8-16,1 1 0 0,-6 4 0 0,-3-4 0 15,8 0 0-15,-4-1 0 0,0-3 0 0,-1 4 8 16,1 0-8-16,0 0 0 0,4-1 0 0,-4-3 0 15,-9-4 0-15,9 8 0 0,4 0 0 0,-5 0 0 16,1-4 0-16,0 0 0 0,0-1 0 0,0 5 8 0,4 0-8 16,-4-4 0-16,-9-4 0 0,13 8 0 0,4-4 0 15,-4 3 0-15,-4-3 0 0,-4 0 0 0,8 4 0 16,0-4 0-16,-4 0 0 0,-1 0 8 0,-8-4-8 0,5 8 0 16,12-1 0-16,-8 1 0 0,-4-4 0 0,3 4 0 15,5 0 0-15,1-1 0 0,-6 1 0 0,1 0 0 16,-4 0 0-16,8-4 0 0,4 4 0 0,-4-1 0 15,-8 1 0-15,4-4 0 0,8 4 0 0,-4 0 0 16,0-4 0-16,-8 3 8 0,-5-7-8 0,13 4 0 16,0 0 0-16,0 4 0 0,-13-8 0 0,14 4 8 15,-6 4-8-15,5-4 0 0,-13-4 0 0,0 0 0 0,9 7 0 0,4 1 0 16,-4 4 0-16,0-8 8 0,-9-4-8 0,9 8 11 16,-1-1-11-16,-3 1 0 0,-5-8 0 0,0 0 0 15,9 8 0-15,-5-4 0 0,-4-4 0 0,9 8 8 16,-9-8-8-16,4 7 0 0,-4-7 9 0,9 4-9 15,0 4 0-15,-9-8 9 0,9 8-9 0,4-4 0 16,-9 0 0-16,-4-4 0 0,0 0 0 0,9 4-12 16,0 3 12-16,-9-7 10 0,0 0-2 0,0 0 0 15,0 0-8-15,0 0-16 0,0 0 4 0,-9-3 1 32,0-1-89-32,-4-4-17 0,-9 0-4 0,-9-4-1213 0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4:19.9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19AE190-A69F-4127-AA56-ECED0BC64347}" emma:medium="tactile" emma:mode="ink">
          <msink:context xmlns:msink="http://schemas.microsoft.com/ink/2010/main" type="inkDrawing" rotatedBoundingBox="2483,5292 2523,5395 2490,5408 2449,5306" shapeName="Other"/>
        </emma:interpretation>
      </emma:emma>
    </inkml:annotationXML>
    <inkml:trace contextRef="#ctx0" brushRef="#br0">40 4380 1738 0,'-18'-27'77'0,"9"15"16"0,5-4-74 0,-5 9-19 15,5-5 0-15,0 4 0 0,-1-4 36 0,5 12 3 16,9-7 1-16,-9 7 0 16,0 0-85-16,13 7-17 0,5-3-3 0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4:28.7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A284B11-9CEB-4EE8-B2FD-95A13544DE75}" emma:medium="tactile" emma:mode="ink">
          <msink:context xmlns:msink="http://schemas.microsoft.com/ink/2010/main" type="inkDrawing" rotatedBoundingBox="2029,7234 3121,7160 3127,7255 2035,7329" shapeName="Other"/>
        </emma:interpretation>
      </emma:emma>
    </inkml:annotationXML>
    <inkml:trace contextRef="#ctx0" brushRef="#br0">-416 6306 756 0,'0'0'33'0,"0"0"7"0,0 0-32 0,0 0-8 16,0 0 0-16,0 0 0 0,0 0 108 0,0 0 19 16,-9-7 4-16,9 7 1 0,0 0-51 0,0-8-9 15,-5-4-3-15,10 8 0 0,-5-4 15 0,9 1 4 0,-5 3 0 16,5 0 0-16,-1 0-11 0,1-4-1 0,-4 4-1 0,3 0 0 15,6 0-13-15,3 1-2 0,-4-1-1 0,9 0 0 16,0 4-27-16,0-4-4 0,4 4-2 16,-4-4 0-16,9 4 14 0,-5-4 4 0,5 0 0 15,9 0 0-15,-10 0-10 0,5-3-2 0,9 3 0 0,0 0 0 16,9 0-9-16,-1 0-3 0,-3 4 0 16,8 0 0-16,-13 0-20 0,4 0 0 0,-9 4 0 0,1-4 0 15,-9 4-21 1,-1 0-9-16,1 3-2 0,-9 1 0 0,0 0-88 0,0 0-17 15,4 0-4-15,5-4-1 0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5:21.0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56C58F-9574-41D6-ADA5-E7E8A4EDF234}" emma:medium="tactile" emma:mode="ink">
          <msink:context xmlns:msink="http://schemas.microsoft.com/ink/2010/main" type="inkDrawing" rotatedBoundingBox="2905,13859 3160,17410 2961,17424 2705,13874" semanticType="underline" shapeName="Other">
            <msink:sourceLink direction="with" ref="{9F1C11EB-D78A-4672-BB9A-F20D09BEC70D}"/>
          </msink:context>
        </emma:interpretation>
      </emma:emma>
    </inkml:annotationXML>
    <inkml:trace contextRef="#ctx0" brushRef="#br0">329 12948 172 0,'-4'0'16'0,"0"-4"-16"16,4-4 0-16,0 0 0 0,4 1 106 0,-4-1 18 16,-4 0 4-16,8 0 1 0,0 0-93 0,-4 4-20 15,-4-3-3-15,8 3-1 0,-4-4 8 0,5 8 2 16,-5-4 0-16,0 0 0 0,0 8 50 0,-5-4 9 16,5-8 3-16,5 4 0 0,-10 4 16 0,1 0 3 15,0 0 1-15,-1-4 0 0,5 8-42 0,-9-4-8 16,5 4-2-16,0-4 0 0,4 0-27 0,0 4-5 15,-9-4-2-15,9 0 0 0,0 0-7 0,0 0-2 0,0 0 0 0,0 0 0 16,-4 8 9-16,4-8 2 0,0 4 0 0,0-4 0 16,0 0-8-16,0 0 0 0,0 0-1 0,0 0 0 15,-14 8 76-15,14-8 15 0,0 0 3 0,0 0 1 32,0 0-120-32,0 0-24 0,0 0-5 0,0 0-1 0,0 0 44 0,0 0 0 0,0 0 0 0,5 7 0 15,4 5 0-15,-9-12 0 0,0 8 0 0,0 4 0 16,0-1 14-16,0-3-2 0,0 4 0 0,0 0 0 15,0-1 11-15,0 5 1 0,0-1 1 0,-9 1 0 16,9 4-5-16,-5-5-2 0,5 1 0 0,0 3 0 16,0 1-10-16,5-5-8 0,-5 5 12 0,9-1-12 15,-1 1 9-15,-3-1-9 0,-1 1 0 0,0 3 9 16,5 1-9-16,0 3 0 0,-5 4 0 0,1-4 0 0,-5 1 8 16,4 3-8-16,-4 0 12 0,0 4-4 0,0-7 4 15,0 3 0-15,5 0 0 0,-5 0 0 0,8 0 5 16,1 4 2-16,-9-7 0 0,4 7 0 0,5-4-4 0,0 0-1 15,0 4 0-15,0-4 0 0,4 5-5 0,0-5-1 16,-4 4 0-16,4 0 0 0,4 0-8 0,-3 4 0 16,-1 0 0-16,4-4 8 0,-8 4-8 0,0-4 12 15,4 4-12-15,-9 0 12 0,1 0-12 0,-5 0 12 16,0 0-12-16,0-4 12 0,-5 0-3 0,1 1 0 16,4-5 0-16,-9 0 0 0,0 4 2 0,5 0 0 15,0 0 0-15,-1 0 0 0,5-3-3 0,0 7-8 16,-9-8 12-16,9 4-4 0,0 0-8 0,0 0 8 15,0-4-8-15,9 4 8 0,-9-7-8 0,0 3 0 16,0-4 0-16,0 0 8 0,0 5 0 0,0-9-8 0,0 4 12 16,0 1-4-16,-9-5-8 0,5 0 12 0,0 1-12 15,4-1 12-15,0 1-4 0,0-1-8 0,0-3 12 0,0 3-4 16,0 0 0-16,0-3-8 0,-5 3 12 0,5-3-4 16,0-1-8-16,0 1 0 0,-4-5 0 0,4 5 8 15,4-5-8-15,-4 1 0 0,0 3 9 0,5-3-9 16,-5 4 8-16,0-5-8 0,0 1 8 0,0-5-8 15,0 5 8-15,0-4-8 0,0-4 8 0,4 3-8 16,-4 5 8-16,4-8-8 0,-4-8 10 0,0 11-10 16,0-3 9-16,0 0-9 0,0 0 8 0,0 0-8 15,0-8 0-15,0 11 0 0,0-3 8 0,0 0-8 16,0 0 0-16,0 3 0 0,0-11 0 0,0 8 0 16,0 4 8-16,0-4-8 0,-4 3 8 0,4-3-8 15,0-8 8-15,0 12-8 0,0 0 8 0,-4-1-8 0,4 1 0 16,0-4 0-16,0 3 8 0,0-3-8 0,0 4 0 0,0-4 0 15,0 3 0-15,-5-3 8 0,5 0-8 0,0 4 0 16,5-4 9-16,-5 3-9 0,0-3 0 0,0 4 0 16,0-4 0-16,0 3 0 0,0 1 0 0,4 0 0 15,-4-1 0-15,4 5 0 0,-4-4 0 0,0-5 0 16,0 9 0-16,0-4 0 0,0-1 0 0,-4 1 0 16,0 0 0-16,4 3 0 0,0-7 8 0,-5 4-8 15,5-12 8-15,0 8-8 0,0-8 0 0,5 11 0 16,-5 1 0-16,4-4 8 0,-4-8-8 0,4 8 9 15,5 3-9-15,-4-7 10 0,-5-4-10 0,8 12 8 16,-3-4-8-16,-1 0 8 0,-4-8-8 0,9 7 0 0,-9-7 9 16,0 8-9-16,0-8 0 0,0 12 9 0,0-12-9 15,0 8 0-15,0-8 12 0,-9 8-12 0,9-8 12 0,0 0-12 16,0 0 8-16,0 7-8 0,0-7 0 0,0 0 0 16,0 0 8-16,0 0-8 0,0 0 0 0,0 8 0 15,0-8 0-15,0 0 0 0,0 0 8 0,0 0-8 16,0 0 0-16,0 0 0 0,0 0 0 0,0 0 0 15,0 0 0-15,0 0 0 0,0-4 0 0,9-4 0 16,-9 1 8-16,4-1-8 0,1 0 0 0,-5 8 0 16,4-8 0-16,1 0 0 0,-1 5 0 0,0-5 0 15,5 0 0-15,0 8 0 0,-5-8 0 0,5 4 0 16,-9 4 0-16,9-8 0 0,0 5 0 0,-1-1-9 16,5 4 9-16,1-4 0 0,-10 4 0 0,-4 0-8 15,0 0 8-15,9-4 0 0,0 0 0 0,-9 4-8 0,0 0 8 0,0 0 0 16,0 0 0-16,0 0 0 0,0 0 0 15,0 0 0-15,0 12 0 0,0-1 0 0,-5-3 0 0,5 0 0 16,-4 0 0-16,-1 3 0 0,5-3 0 0,0-8 0 16,0 0 0-16,-4 12 8 0,4-4-8 0,0-8 0 15,0 0 0-15,0 0 0 0,0 0 0 0,0 0 0 16,0 0 0-16,0 0 0 0,0 0 0 0,0 0 0 16,0 0 0-16,0 0 0 0,0 0-10 0,0 0 0 15,0 0 0-15,-4-4 0 16,4-8-67-16,0-3-14 0,4-9-2 0,0-7-734 15,5-8-146-15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5:29.1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C3B5E6-BB7D-4675-92C9-3496D669BEA0}" emma:medium="tactile" emma:mode="ink">
          <msink:context xmlns:msink="http://schemas.microsoft.com/ink/2010/main" type="inkDrawing" rotatedBoundingBox="7327,13124 10005,15662 7858,17927 5180,15390" rotationAngle="-1390134368" semanticType="callout">
            <msink:sourceLink direction="with" ref="{C077F7AB-E3C2-4058-B242-D1776B55EAF9}"/>
            <msink:sourceLink direction="with" ref="{602EA696-C592-4003-8B3A-A41216BA75B6}"/>
          </msink:context>
        </emma:interpretation>
      </emma:emma>
    </inkml:annotationXML>
    <inkml:trace contextRef="#ctx0" brushRef="#br0">4234 12776 561 0,'0'0'24'0,"0"0"7"0,0 0-31 0,0 0 0 16,0 0 0-16,0 0 0 0,-9 0 72 0,9 0 8 16,0 0 1-16,0 0 1 0,0 0-10 0,0 0-1 15,0 0-1-15,0 0 0 0,0 0-27 0,0 0-6 16,0 0-1-16,0 0 0 0,0 0-12 0,0 0-4 15,0 0 0-15,0 0 0 0,0 0-4 0,0 0-2 16,0 0 0-16,0 0 0 0,0 0 4 0,0 0 1 0,0 0 0 16,0 0 0-16,0 0 21 0,0 0 5 0,0 0 1 0,0 0 0 15,0 0-14-15,0 0-2 0,0 0-1 16,0 0 0-16,13 8 7 0,-13-8 2 0,0 0 0 16,0 0 0-16,14 12-14 0,-10-4-2 0,-4-8-1 0,0 0 0 15,0 0-8-15,9 7-1 0,0 5-1 0,-9-12 0 16,0 0 7-16,8 8 2 0,5 0 0 0,1-4 0 15,-14-4-4-15,0 0-1 0,17 3 0 0,1 1 0 16,-1 0 5-16,-4 0 0 0,-13-4 1 0,18 4 0 16,8-4-5-16,-8 4 0 0,-18-4-1 0,13 8 0 15,0 3-4-15,5-3-1 0,-9 0 0 0,4 0 0 16,0 4-2-16,4-5 0 0,-8 1 0 0,4 0 0 16,-4 4 0-16,0-5 0 0,4 5 0 0,0 0 0 15,0-4-8-15,-4 3 0 0,0-3 0 0,0 0 0 16,-1 4 0-16,6-5 12 0,-6 1-4 0,6 0 0 15,-1 4 4-15,0-4 0 0,0 3 0 0,0-3 0 16,0 0 1-16,5 4 1 0,-5-5 0 0,5 5 0 0,4 0-1 16,-5-1 0-16,5 1 0 0,-4 0 0 0,4 0-1 0,-5 3 0 15,5-3 0-15,0 0 0 0,-4 3 0 0,-5-3 0 16,9-4 0-16,-5 3 0 0,1 1-3 0,-1 0-1 16,5-1 0-16,0 1 0 0,4-4 0 0,-4 0 0 15,0 0 0-15,0-1 0 0,5 1 0 0,-5 4 0 16,-1-4 0-16,1-1 0 0,0 1 3 0,-4 4 0 15,-1 0 0-15,1-5 0 0,0 1 0 0,3 0 0 16,-3 0 0-16,4 4 0 0,-5-1-2 0,5-3 0 16,0 4 0-16,-4-1 0 0,4-3 0 0,0 4 0 15,4 0 0-15,-8-5 0 0,4 1-9 0,0 4 0 0,-5-4 0 16,5 3 0-16,0-3 0 0,4 4 12 0,-4 0-12 16,0-1 12-16,4 5-12 0,-4-4 12 0,0 3-12 0,0-3 12 15,-4 0-12-15,4 3 12 0,-5-3-12 16,1 0 12-16,-1 3-4 0,-3-7 0 0,-1 8 0 15,4-5 0-15,1 1 0 0,-1 0-8 0,1-1 12 0,-1 1-4 16,1 0-8-16,0-1 12 0,-1 1-12 0,5 4 12 16,0-5-12-16,-4 1 12 0,3 0-12 0,1 0 12 15,0-1-3-15,0 1 0 0,5-4 0 0,-10 3 0 16,-4-3-1-16,5 4-8 0,4 0 12 0,0-5-4 16,-5 1-8-16,1 0 8 0,4 4-8 0,-5-4 8 15,1 3-8-15,4-3 0 0,0 4 0 0,-5 3 0 16,1-3 0-16,-1-4 0 0,1 7 0 0,0-7 0 15,-1 4 0-15,-4 0 0 0,5-5 8 0,-5 5-8 16,0 0 0-16,5-4 0 0,-1-1 9 0,-4 5-9 16,9 0 0-16,-4-4 0 0,-1-1 0 0,1 5 8 0,4 0-8 15,-5 0 0-15,5-5 0 0,0 1 8 0,-4 4-8 0,4 0 0 16,0-1 0-16,-5 1 0 0,1 0 0 0,-1-1 0 16,1-3 0-16,-1 4 0 0,1 0 0 15,4-1 0-15,-5 1 0 0,1 0 8 0,0-5-8 0,-5 1 9 16,4 0-9-16,-4 0 10 0,1 0-2 0,-1-1 0 15,0 1 0-15,0 0 0 0,0-4-8 0,0 4 10 16,1-4-10-16,-1 3 10 0,0-3-10 0,-4 0 0 16,4 0 0-16,-4 0 0 0,4 0 0 0,-13-4 0 15,4 4 8-15,-4-4-8 0,13 4 0 0,-13-4 0 16,5 4 0-16,-5-4 8 0,9 4-8 0,-1-1 0 0,-8-3 0 16,9 8 8-16,-9-8-8 0,9 4 0 0,0 4 0 15,-1-4 0-15,1 0 0 0,0-4 0 0,-9 0 0 16,9 4 0-16,-9-4 0 0,0 0 0 0,8 4 0 0,-8-4 0 15,0 0 0-15,0 0 0 0,0 0 8 0,0 0-8 16,0 0 0-16,0 0 10 0,0 0-10 0,0 0 10 16,9 3-10-16,-9-3 10 0,0 0-10 0,0 0 10 15,9 8-10-15,-9-8 0 0,0 0 0 0,0 0 0 16,9 4 0-16,-9-4 0 0,0 0 0 0,0 0 0 16,4 4 0-16,-4-4 0 0,0 0 0 0,9 4 0 15,-9-4 0-15,0 0 0 0,0 0 0 0,13 4 0 16,-8 0 0-16,-5-4 0 0,0 0 0 0,4 8 0 15,-4-8 0-15,9 3 0 0,-9-3 0 0,0 0 0 0,0 0 0 0,0 0 0 16,0 0 0-16,0 0 0 0,0 0 0 0,0 0 0 16,0 0 0-16,0 0 0 0,0 0 0 0,0 0 0 15,0 0 8-15,0 0-8 0,0 0 0 0,0 0 0 16,0 0 0-16,0 0 0 0,0 0 0 0,0 0 0 16,0 0 0-16,0 0 0 0,0 0 0 0,0 0 0 15,0 0 0-15,0 0 0 0,0 0 0 0,0 0 0 16,0 0 0-16,0 0 0 0,0 0 0 0,0 0 0 15,0 0 0-15,0 0 0 0,0 0 0 0,0 0 0 16,0 0 0-16,0 0 0 0,0 0 0 0,0 0 0 16,0 0 0-16,0 0 0 0,0 0 0 0,0 0 0 15,0 0 8-15,0 0-8 0,0 0 0 0,0 0 0 16,0 0 9-16,-5 8-9 0,5-8 0 0,0 0 0 16,0 0 0-16,0 0 0 0,0 0 0 0,0 0 0 0,0 0 0 15,-4 8 0-15,4-8 0 0,0 0 0 0,0 0 0 0,0 0 0 16,-9 8 0-16,9-8 0 0,0 0 0 0,0 0 0 15,0 0 0-15,0 0 0 0,-9 4 0 0,9-4 0 16,-4 8 0-16,4-8 0 0,0 0 0 0,-9 3 0 16,9-3 0-16,-9 4 0 0,1 0 0 0,8-4 8 15,-9 4-8-15,9-4 0 0,-9 4 0 0,9-4 0 16,0 0 0-16,-9 8 0 0,5-4 0 0,4-4 0 16,-9 8 0-16,9-8 0 0,-9 0 0 0,9 0 0 15,-8 3 0-15,8-3 0 0,0 0 0 0,-9 4 0 16,9-4 0-16,0 0 0 0,-9 0 0 0,9 0 0 15,-4 4 0-15,4-4 0 0,-9 0 0 0,9 0 0 0,-4 4 0 16,4-4 0-16,-9 0 0 0,9 0 0 0,-5 4 0 0,5-4 0 16,-8 4 0-16,3 0 0 0,-4 0 0 15,9-4 0-15,0 0 0 0,0 0 0 0,0 0 0 0,0 0 0 16,-4 4 0-16,4-4 0 0,0 0 0 0,-9 4 0 16,9-4 0-16,0 0 0 0,0 0 0 0,0 0 0 15,-9 0 0-15,9 0 0 0,0 0 0 0,0 0 0 16,0 0 0-16,0 0 0 0,0 0 0 0,0 0 0 15,-4 3 0-15,4-3 0 0,-9 0 0 0,5 4 0 16,-5 0 0-16,9-4 0 0,-4 4 0 0,-5 0 0 16,5-4 0-16,-5 8 0 0,0-4 0 0,0 0 0 15,0 0 0-15,1-1 0 0,-5 5 0 0,4 0 0 16,-4-4 0-16,-1 4 0 0,1-4 0 0,0 3 0 16,-4-3 0-16,3 8 0 0,-3-4 0 0,4 0 0 0,-5-4 0 15,5 3 0-15,0-3 0 0,0 4 0 0,-5 4 0 0,5-1 0 16,-9 1 0-16,-4 0 0 0,4 0 0 0,-5 3 0 15,6-3 0-15,-1 3 0 0,-5 1 0 0,5 0 0 16,0-1 0-16,0 1 0 0,1 3 0 0,3-7 0 16,-4 0 0-16,0-1 0 0,0 1 0 0,0 0 0 15,-4 0 0-15,4-1 0 0,-4 1 0 0,4 0 0 16,-5-5 0-16,1 5 0 0,-5-4 0 0,5 0 0 16,4 3 0-16,-4 1 0 0,8-4 0 0,-4 4 0 15,0-1 0-15,5 5 0 0,-5-8 0 0,0 3-8 16,0 1 8-16,4 4 0 0,-4-5 0 0,5 1 0 15,-5 4 0-15,4-8 0 0,-3 3 0 0,-1 5 0 16,0-4 0-16,0-1 0 0,0 1 0 0,0 0 0 0,0-1 0 16,-4 1 0-16,-1 4 0 0,1-5 0 15,0 1 0-15,-1 4 0 0,-3-5 0 0,-1 1 0 0,5 0 0 16,4-1 0-16,-5 1 0 0,5 0 0 0,0 3 0 16,0-3 0-16,5 0 0 0,-5-1 0 0,0 1 0 0,0 4 0 15,5-5 0-15,-5 5 0 0,4-4 0 0,1-4 0 16,-1 3 0-16,0 1 0 0,1 0 0 0,-1 3 0 15,1-7 0-15,-1 8 0 0,1-5 0 0,-1 1 0 16,1-4 0-16,-1 7 0 0,0-3 0 0,1 4 0 16,-5-1 0-16,4-3 0 0,5 0 0 0,-4 3 0 15,-1-7 0-15,1 4 0 0,3 0 0 0,1-1 0 16,0-7 0-16,-4 4 0 0,3 0 0 0,-3-4 0 16,4 3 0-16,0 1 0 0,-1-4 0 0,1 4 0 0,0 0 0 15,4-4-8-15,-4-4 8 0,4 4 0 0,1-1 0 16,-6 1 8-16,6 4-8 0,-5-4-8 0,4 4 8 0,-4-4-12 15,4 0 12-15,0 3 9 0,0 1-1 0,0 0-8 16,1-4 0-16,-1 4 0 0,0 0-12 0,0-5 3 16,-4 5 9-16,4 0 0 0,1-4 0 0,-1 4 0 15,0-4 0-15,0 3 0 0,1-3 0 0,-1 0 0 16,4-4-8-16,-3 4 8 0,-1 0-8 0,0 0 8 16,0-4 0-16,1 4 0 0,-6 0 0 0,6 0-8 15,-1 0 8-15,0-4 0 0,5 3 8 0,-10-3-8 16,10 0 0-16,0 4 0 0,-5 4 0 0,9-8 0 15,0 0 0-15,-4-4 0 0,-5 4 8 0,4-4-8 16,1 4 0-16,4 0 0 0,0 0 0 0,-9-4 0 16,5 4 0-16,4 0 0 0,0 0 0 0,0 0 0 15,0 0-26-15,0 0-3 0,0 0-1 16,0 0 0-16,0 0 30 0,0 0-9 0,0 0 9 0,0 0 0 0,0 0-20 0,0 0 0 16,0 0 1-16,0 0 0 0,0 0 5 0,0 0 1 15,0 0 0-15,0 0 0 16,0 0-14-16,0 0-2 0,0 0-1 0,0 0 0 15,-5-3 18-15,5 3 3 0,0 0 1 0,0 0 0 0,0 0 8 0,-4 3-8 16,4-3 8-16,0 0-8 0,0 0 8 0,0 0 0 16,0 0 0-16,0 0 0 0,0 0-18 0,0 0-2 15,0 0 0-15,0 0 0 16,0 0-103-16,0 0-21 0,0 0-4 0,4-7-911 0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5:19.22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E7E5C3C-4B02-4656-9895-9FC5800D30CF}" emma:medium="tactile" emma:mode="ink">
          <msink:context xmlns:msink="http://schemas.microsoft.com/ink/2010/main" type="writingRegion" rotatedBoundingBox="8459,14650 5835,19208 1143,16507 3767,11948"/>
        </emma:interpretation>
      </emma:emma>
    </inkml:annotationXML>
    <inkml:traceGroup>
      <inkml:annotationXML>
        <emma:emma xmlns:emma="http://www.w3.org/2003/04/emma" version="1.0">
          <emma:interpretation id="{FD41C764-07C4-498B-8D91-AEE947E5D6AC}" emma:medium="tactile" emma:mode="ink">
            <msink:context xmlns:msink="http://schemas.microsoft.com/ink/2010/main" type="paragraph" rotatedBoundingBox="6797,13861 7127,17219 6958,17235 6628,138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1726C7-F29E-4D22-9416-78944AF097DB}" emma:medium="tactile" emma:mode="ink">
              <msink:context xmlns:msink="http://schemas.microsoft.com/ink/2010/main" type="line" rotatedBoundingBox="6797,13861 7127,17219 6958,17235 6628,13877"/>
            </emma:interpretation>
          </emma:emma>
        </inkml:annotationXML>
        <inkml:traceGroup>
          <inkml:annotationXML>
            <emma:emma xmlns:emma="http://www.w3.org/2003/04/emma" version="1.0">
              <emma:interpretation id="{602EA696-C592-4003-8B3A-A41216BA75B6}" emma:medium="tactile" emma:mode="ink">
                <msink:context xmlns:msink="http://schemas.microsoft.com/ink/2010/main" type="inkWord" rotatedBoundingBox="6797,13861 7127,17219 6958,17235 6628,13877">
                  <msink:destinationLink direction="with" ref="{18C3B5E6-BB7D-4675-92C9-3496D669BEA0}"/>
                </msink:context>
              </emma:interpretation>
            </emma:emma>
          </inkml:annotationXML>
          <inkml:trace contextRef="#ctx0" brushRef="#br0">4339 12897 1292 0,'-26'-12'57'0,"22"5"12"0,8 3-55 0,-4-4-14 15,0 8 0-15,-9-4 0 0,-4 0 40 0,4 0 4 16,9 4 2-16,0 0 0 0,-17-4-35 0,4 0-11 16,13 4 0-16,0 0 0 0,0 0 0 0,-14 8-9 15,-3-4-1-15,17-4 0 0,0 0 10 0,0 0 0 16,-13 8 0-16,13-8-8 0,0 0 8 0,0 0 0 16,0 0 0-16,-13 8 0 0,-1-4 28 0,14-4 8 0,0 0 2 15,0 0 0-15,0 0 42 0,0 0 8 0,0 0 1 0,0 0 1 16,0 0-18-16,0 0-3 0,0 0-1 0,0 0 0 15,0 0-30-15,0 0-6 0,0 0-2 0,0 11 0 16,9 1-18-16,-4-8-3 0,-5-4-1 0,0 0 0 16,4 8-8-16,-4-8 0 0,0 0 0 0,0 0 8 15,0 0 0-15,0 0-8 0,4 8 12 0,-8-1-4 16,0-3 12-16,-1 4 1 0,10-4 1 0,-1 4 0 16,-4-8-4-16,-4 8-1 0,4-1 0 0,0-3 0 15,8 8-6-15,-3-4-2 0,-5 0 0 0,0 3 0 16,4 1-9-16,-4 0 0 0,5-1 9 0,-1 1-9 15,0 0 0-15,1-1 8 0,3 1-8 0,-8 0 0 16,-4-4 8-16,4 3-8 0,9 1 8 0,-5 0-8 16,-8 3 13-16,4-3-1 0,9 8-1 0,-5-5 0 15,-4 9 1-15,0-5 1 0,0 4 0 0,9 1 0 16,0 3-1-16,-1 4-1 0,-8-3 0 0,0 3 0 0,13-4 9 16,-8 4 1-16,-1 1 1 0,-4-1 0 0,5-4-22 15,-1 0 0-15,0 1 0 0,1-1 0 0,-14 0 0 0,9 0-8 16,13 1 0-16,-8-1 0 0,-5 4 21 0,0 0 5 15,8-3 1-15,1 7 0 0,13 0-6 0,-13 4-1 16,-14 4 0-16,10 0 0 0,4 0 0 0,-1 0 0 16,-12-4 0-16,4 3 0 0,9-3-12 0,-9 4 0 15,4-4 0-15,-8 0 0 0,4 0 0 0,4-4 9 16,5 1-9-16,-5-5 8 0,-8 0-8 0,8 0 0 16,5-4 0-16,0 5 0 0,-5-5 8 0,1 4-8 15,-1 0 0-15,5 1 8 0,4-1 12 0,-9-4 3 0,-4 4 0 16,0-3 0-16,9-1-23 0,-4 4 0 0,-10-4 0 15,1 1 8-15,4-1-8 0,0 0 9 0,0 4-9 16,0-3 10-16,-5-5-10 0,10 4 8 0,-1-7-8 0,-4-1 8 16,5 5-8-16,-1-5 0 0,0-3 9 0,5 3-9 15,0 1 8-15,0-1-8 0,-5 1 10 0,0-4-10 16,5-1 8-16,0 1-8 0,-9 3 0 0,4 1 9 16,1-1-9-16,-5-3 0 0,0 3 9 0,-5 1-9 15,1-1 0-15,4 1 9 0,0 3-9 0,-9-3 0 16,5 3 0-16,-1 0 0 0,1-3 0 0,4 3 0 15,-9-3 0-15,5-1 0 0,4-3 0 0,0 0 0 16,4 3 8-16,-4-3-8 0,0-1 0 0,0-3 0 16,9 0 0-16,-5-1 0 0,-4 1 0 0,0 0 0 15,0-1 0-15,0 1 0 0,5 0 0 0,-5 0 0 16,-5-5 0-16,5 9 0 0,-4-4 0 0,0-1 0 0,-1-3 8 16,5 4-8-16,-4-4 0 0,-1 3 0 0,1-3 0 15,4 4 0-15,-9-4 8 0,9-1-8 0,0-7 0 0,0 8 0 16,0-8 8-16,0 0-8 0,5 8 0 0,-1 0 0 15,-4-8 0-15,0 12 0 0,0-12 0 0,4 7 0 16,-4-7 0-16,5 8 0 0,-5-8 0 0,0 0 0 16,4 8 0-16,-4-8 0 0,0 4 0 0,0-4 0 15,0 8 0-15,5-1 0 0,-5-7 8 0,0 12-8 16,-5-4 0-16,5 4 0 0,5-1 0 0,-5 1 0 16,-5 0 0-16,5-1 0 0,5 1 0 0,-5 0 0 15,-5 0 0-15,1-5 0 0,4-7 8 0,0 0-8 16,0 0 0-16,-5 12 0 0,-3-8 9 0,8-4-9 15,0 0 0-15,0 0 9 0,0 0-20 0,-5-4-4 0,1-8-1 16,4-3-892-16,0-13-178 16</inkml:trace>
        </inkml:traceGroup>
      </inkml:traceGroup>
    </inkml:traceGroup>
    <inkml:traceGroup>
      <inkml:annotationXML>
        <emma:emma xmlns:emma="http://www.w3.org/2003/04/emma" version="1.0">
          <emma:interpretation id="{7DC716C3-B997-4444-BCB4-E4863B662669}" emma:medium="tactile" emma:mode="ink">
            <msink:context xmlns:msink="http://schemas.microsoft.com/ink/2010/main" type="paragraph" rotatedBoundingBox="8441,14639 5817,19198 1143,16507 3767,119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1C11EB-D78A-4672-BB9A-F20D09BEC70D}" emma:medium="tactile" emma:mode="ink">
              <msink:context xmlns:msink="http://schemas.microsoft.com/ink/2010/main" type="line" rotatedBoundingBox="8441,14639 5817,19198 1143,16507 3767,11948">
                <msink:destinationLink direction="with" ref="{4C56C58F-9574-41D6-ADA5-E7E8A4EDF234}"/>
                <msink:destinationLink direction="with" ref="{4B3C2B3B-5DE5-48B7-A72D-D1166B342A1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9589D29-B1D0-4931-B3F1-09C233691E83}" emma:medium="tactile" emma:mode="ink">
                <msink:context xmlns:msink="http://schemas.microsoft.com/ink/2010/main" type="inkWord" rotatedBoundingBox="8441,14639 5817,19198 1143,16507 3767,11948"/>
              </emma:interpretation>
            </emma:emma>
          </inkml:annotationXML>
          <inkml:trace contextRef="#ctx0" brushRef="#br0" timeOffset="-1561.2826">378 12780 403 0,'0'0'36'0,"0"0"-36"0,0 0 0 0,0-12 0 0,4 5 66 0,-4 7 6 16,0-8 2-16,0 8 0 0,0-8-7 0,0 8-2 16,9-8 0-16,-9 8 0 0,0 0-22 0,0 0-5 15,0-8-1-15,0 8 0 0,0 0-7 0,0 0-2 16,4-3 0-16,-4 3 0 0,0 0 22 0,0 0 4 16,9-4 1-16,-9 4 0 0,4 0-25 0,-4 0-5 15,0 0-1-15,0 0 0 0,9 4 0 0,-4-1 0 16,-1 9 0-16,5-4 0 0,-9 4-12 0,4-5-4 15,-4 9 0-15,0 0 0 0,0-1 7 0,0-3 1 16,-4 4 0-16,4-5 0 0,-9 1-5 0,9-4-1 16,0-8 0-16,-9 11 0 0,0-3 0 0,9-8 0 15,-8 4 0-15,8-4 0 0,-9 8-10 0,-4 0 12 0,-1-8-12 16,14 0 12-16,0 0-12 0,0 0 0 0,-4 4 0 16,-13 0 8-16,8-4-8 0,0-4 0 0,0-4 9 0,0 0-9 15,5 0 24-15,0-3 0 0,-5-5 0 16,5 0 0-16,-5-3-24 0,9-1 0 0,-5 1 0 0,5-5 0 15,5 5 11-15,4-1 1 0,-9 1 0 0,0 3 0 16,13 1 0-16,4-1 0 0,-8 8 0 0,4-3 0 16,9 3-2-16,-4 4 0 0,4 0 0 0,-5 4 0 15,5 8-10-15,4 0 8 0,-8-1-8 0,8 5 8 16,-13 4-8-16,5-1 0 0,0 1 0 0,-5 3-11 16,0 1 11-16,0-4 0 0,-4 3 0 0,0-3 8 0,-9 3-8 15,4-3 11-15,0-5-11 0,-8 5 12 0,4-16-1 0,-4 12 0 16,-5-4 0-16,0-1 0 0,5-3 7 0,-5 4 2 15,-9 0 0-15,5-4 0 0,0 4-20 0,-9-5 0 16,4 5 0-16,1-8-9 0,-1 8 9 0,1-4 0 16,4-4 0-16,-5 0 0 0,5 0 0 0,4-4 8 15,-4 0-8-15,4 0 8 0,0 0-8 0,5 0 0 16,-9-3 8-16,4 3-8 0,5-4 0 0,-1 0 8 16,1-4-8-16,4 9 0 0,0 3 8 0,-4-8-8 15,4 0 8-15,0 8-8 0,0 0 0 0,0 0 0 16,0-12 0-16,0 12 0 0,0 0 0 0,0 0 0 15,0 0 0-15,0 0 0 0,8-8 0 0,-8 8 0 16,0 0 0-16,14-3-8 0,3-1 8 0,-8-4 0 0,4 4 0 16,0-4 0-16,0 8 0 0,5-4 0 15,-9-4 0-15,4 5 0 0,4 3 10 0,-3-4-2 0,-1 4-8 16,4-4 12-16,-8 4 3 0,0-4 0 0,4 4 0 16,-4-4 0-16,0 8-4 0,-1-4-1 0,-8 0 0 0,18 4 0 15,-9-4-10-15,-1 4 0 0,6 0 0 0,-6-4 8 16,5 0-8-16,1 3 0 0,-6-3 0 0,6 0 8 15,3 4 1-15,-8-4 0 0,4 0 0 0,0 0 0 16,-8 4-9-16,8-4 0 0,0-4 0 0,0 4 0 16,0 0 8-16,5 0 0 0,-1-4 0 0,5 4 0 15,-9-3-8-15,5 3 8 0,0 3-8 0,8-3 8 16,-17 0 0-16,8 0-8 0,-4 0 12 0,5 0-4 16,-1 4-8-16,1-4 12 0,0 0-12 0,-1 0 12 15,5 4-3-15,-9-4 0 0,5 0 0 0,-1 0 0 0,1 4 3 16,4-4 1-16,-5 4 0 0,5-4 0 0,0 0-1 15,0-4 0-15,4 4 0 0,5-4 0 0,4 4-12 16,9-4 0-16,-4 0 8 0,8 1-8 0,0-1 0 0,0 0 11 16,5 0-11-16,-5 0 10 0,1 0-10 0,-6 0 0 15,1 4 0-15,-4-4 0 0,-5 4 0 0,0 0 0 16,0-4 0-16,-4 0 0 0,-9 4 12 0,4 0-4 16,5-3 0-16,0 3 0 0,4-4-8 0,0 4 0 15,0 0 0-15,4-4 0 0,-4 0 0 0,5 4 0 16,-5-4 0-16,0 4 0 0,5-4 0 0,-5 0 0 15,0 4 0-15,0 0 8 0,4 0-8 0,-4 0 0 16,1-4 0-16,7 4 8 0,1-4-8 0,-4 0 0 0,4 4 0 16,0 0 0-16,8 0 10 0,-8-3-10 0,-9 3 12 0,0-4-12 15,0 0 17-15,0 0-3 0,-4 0-1 0,0 4 0 16,-9 0-2-16,4 0-1 0,9 0 0 0,-4 0 0 16,-9 0 0-16,9 0 0 0,-1 0 0 0,1 4 0 15,0-4-10-15,8 4 0 0,-4-4 9 0,5 4-9 16,8 0 0-16,-8-1 0 0,-14-3 0 0,5 4 0 15,8 0 0-15,-8-4 0 0,-1 0 0 0,-3 0 8 16,-5 0-8-16,4 0 8 0,0-4-8 0,-8 0 8 16,-1 4 8-16,1-3 1 0,0 3 1 0,-5 0 0 15,0 0-2-15,4-4 0 0,-3 4 0 0,-1 0 0 16,4 4-16-16,-4-4 0 0,1 3 8 0,-1-3-8 16,0 0 0-16,-4 0 8 0,-9 0-8 0,8 4 0 0,1-4 8 15,-4 0-8-15,-5 0 0 0,0 0 0 0,0 0 9 16,0 0-9-16,8 4 0 0,-8-4 9 0,0 0-9 0,0 0 0 15,9 4 0-15,-4 0 0 0,-5-4 0 0,0 0 0 16,4 0 0-16,9 4 0 0,0-4 0 0,-4 0 0 16,-9 0 0-16,4 0 0 0,5 0 0 0,0 0 8 15,-9 0-8-15,0 0 0 0,0 0 8 0,0 0-8 16,9 4 0-16,-9-4 8 0,0 0-8 0,0 0 12 16,13 4-12-16,-4 0 12 0,-9-4-12 0,0 0 0 15,13 0 0-15,0 0 0 0,5 0 0 0,-1 0 0 16,-8 0 0-16,8 0 0 0,5-4 0 0,-8 4 0 15,-1-4 0-15,-4 4 0 0,-1-4 0 0,1 4 0 16,-9 0 0-16,0 0 0 0,0 0 9 0,0 0 3 0,0 0 1 16,0 0 0-16,0 0-13 0,0 0 0 0,0 0-12 0,0 0 12 15,0 0 0-15,0 0 16 0,0 0-2 0,13-4 0 16,-4 0-14-16,-9 4 0 0,0 0 0 0,13-4 0 16,0 0 0-16,-13 4-15 0,0 0 3 0,0 0 1 15,18-4 11-15,-18 4 0 0,0 0 0 0,0 0 0 16,0 0 0-16,0 0 0 0,0 0 0 0,0 0 0 15,0 0 9-15,0 0 1 0,0 0 0 0,0 0 0 16,-9-3-10-16,5-1 0 0,-1 4 0 0,5 0-11 16,0 0 11-16,0 0 0 0,-4 0 8 0,4 0-8 15,0 0 0-15,0 0 0 0,0 0 0 0,0 0 0 16,0 0 0-16,0 0 0 0,0 0-8 0,0 0 8 16,0 0 0-16,0 0 0 0,0 0 0 0,0 0 0 15,0 0 0-15,0 0 0 0,0 0 0 0,0 0 0 0,0 0 0 16,0 0 0-16,0 0 0 0,0 0 0 0,0 0 0 0,0 0 0 15,-13-4 0-15,8 4 8 0,5 0-8 0,0 0 0 16,-8-4 0-16,3 0 8 0,-8 4-8 0,9-4 0 16,4 4 0-16,0 0 0 0,-9 0 0 0,9 0 0 15,0 0 0-15,0 0 0 0,-9-4 0 0,0 4 0 16,9 0 0-16,0 0 0 0,0 0 0 0,0 0 0 16,-8 0 0-16,8 0 0 0,0 0 0 0,0 0 0 15,-9-4 0-15,0 4 0 0,9 0 0 0,0 0 0 16,-4 0 0-16,-10 4 0 0,1-4 0 0,5 0 0 15,8 0 0-15,0 0 8 0,-14 4-8 0,6-4 0 16,8 0 0-16,0 0 0 0,0 0 0 0,0 0 0 16,0 0 0-16,0 0 0 0,0 0 0 0,0 0 0 0,0 0 0 0,0 0 0 15,4 4 0-15,-4-4 0 0,0 0 0 0,0 0 0 16,0 0 0-16,0 0 0 0,0 0 0 0,-13 8 0 16,0-4 0-16,13-4 0 0,0 0 0 0,0 0 0 15,0 0 0-15,0 0 0 0,0 0 0 0,0 0 0 16,0 0 0-16,0 0 0 0,0 0-9 0,0 0 9 15,8 4 0-15,1-1 0 0,-9-3 0 0,0 0 0 16,5 4 0-16,-1 0 0 0,5 0 0 0,-9-4 0 16,0 0 0-16,0 0 0 0,0 0 0 0,0 0 0 15,-13 0 0-15,13 0 0 0,0 0 0 0,0 0 0 16,0 0 0-16,0 0 0 0,0 0 0 0,0 0 0 16,0 0 0-16,-14 0 0 0,-3 4 0 0,4 0 0 15,13-4 0-15,-9 4 0 0,-4 4 0 0,0-4 0 16,4 3 0-16,0-3 0 0,-4 0 0 0,4 0 0 0,-4 0 0 15,4 4 0-15,0-8 0 0,1 4 0 0,-10 0 0 0,9-1 0 16,1-3 0-16,3 4 0 0,-8 0 0 0,4 0 0 16,0 0 8-16,1 0-8 0,8-4 0 0,-9 0 0 15,0 4 0-15,0 4 0 0,9-8 0 0,-8 7 0 16,-6-3 0-16,6 4 0 0,-1-4 0 0,0 4 0 16,5-4 0-16,-9 7 0 0,-1-7 0 0,6 4 0 15,3 0 0-15,-4 4 0 0,-8-5 0 0,8 5 0 16,0-4 0-16,1 4 0 0,-6 3 0 0,1-3 0 15,0 4 0-15,0 3 0 0,4-3 0 0,-8 3 0 16,-5 1 0-16,0 3 0 0,17-3 0 0,-8 7 0 16,-9-4 0-16,-4 5 0 0,4-1 0 0,0 0 0 15,0 0 0-15,-4 5 0 0,-1-5 0 0,1 0 0 16,4 4 0-16,0 5 0 0,-4-1 0 0,4-4 0 0,0 4 0 16,0 0 0-16,5 0 0 0,-5-4 0 0,0 4 0 0,-5-3 0 15,10-1 0-15,-5 0 0 0,-9 4 0 0,5-4 0 16,-5 0 0-16,5 5 0 0,0-5 0 0,-1 0 0 15,-8 4 0-15,0-4 0 0,4 4 0 0,1 0 0 16,-10 1 0-16,9-9 0 0,1 4 0 0,-1 0 0 16,0 0 0-16,1 1 0 0,-6-1 0 0,6 4 0 15,-5-4 0-15,0 0 0 0,-5 1 8 0,5-1-8 16,-9 0 0-16,0 0 0 0,5 4 0 0,-5-4 0 16,4 5 0-16,-4-5 0 0,1 0 0 0,8 4 0 15,-1 0 0-15,6-4 0 0,-5 1 0 0,4 3 0 16,0-4 0-16,0 4 0 0,1 0 0 0,-5 0 0 15,4-4 0-15,0 4 0 0,-4-3 0 0,0 3 0 0,-4 0 0 16,3 0 0-16,6-4 0 0,-5 4 0 0,-5-4 0 16,5 5 0-16,0-5 0 0,4 0 0 0,-4 0 0 0,4 0 0 15,1-3 0-15,-1-1 0 0,9 4 0 0,-4-4 0 16,4-3 0-16,0 7 0 0,4-8 0 0,1 1 0 16,-5-5 0-16,4 5 0 0,1-5-10 0,-1 5 10 15,-8-9 0-15,4 5-9 0,4 3 9 0,-4-3 0 16,1-5 0-16,3 1-8 0,-4-1 8 0,-4 5 0 15,4-5 0-15,-5 5 0 0,14-4 0 0,-4 3-8 16,-5-3 8-16,4 3-12 0,1 1 12 0,-1-5 0 16,5 5 0-16,-5-1 0 0,5-3 0 0,0 3 0 15,-4 1 0-15,3-1-8 0,-3 1 8 0,4-1 0 16,0 1 0-16,-1-1 0 0,1 1 0 0,0-1 0 0,0-3 0 0,4 0 0 16,-8-1 0-16,3 1 0 0,1-1-12 0,-4-3 4 15,4 4 8-15,-1-5 0 0,-3 1 0 0,8 0 0 16,-4-1 0-16,0 1 0 0,4 0 0 15,-9-4-8-15,5-1 8 0,4 1 0 0,5 0-9 16,-5 0 9-16,1 0 0 0,3-4-9 0,5 3 9 0,0-7 0 16,0 0-9-16,0 0 9 0,-4 4 0 0,4-4-9 15,0 0 9-15,0 0 0 0,0 0 0 0,0 0 0 16,-5 0 0-16,5 0 0 0,0 0 0 0,0 0 0 16,0 0 0-16,0 0 0 0,-8-4 0 0,8 4 0 15,0 0 0-15,0 0 0 0,0 0 0 0,0 0 0 16,0 0 0-16,0 0 0 0,0 0 0 0,0 0 0 15,0 0 0-15,8-7 0 0,-8 7 0 0,0 0-8 16,5-8 8-16,-5 8 0 0,9-8 0 0,-9 8 0 16,0 0 0-16,0 0 0 0,8-8 0 0,-8 8 0 0,0 0 0 0,0 0 0 15,13-4 0-15,-13 4 0 0,0 0 0 0,0 0 0 16,9-11 0-16,0 7 0 0,-9 4 0 0,4-4 0 16,-4 4 0-16,18-8-8 0,-14 4 8 0,5-4 0 15,0 0 0-15,-9 8 0 0,9-3 0 0,4-5 0 16,-9 0 0-16,5 4 0 0,9 0 0 0,-14 0 0 15,5 4 0-15,4-4 0 0,-4-3 0 0,-1 7 0 16,6-4 0-16,3 0 0 0,-17 4-15 0,5 0 3 16,12-4 0-16,-4 0 0 0,5 4 12 0,-5-4 0 15,4 4 0-15,1 0 0 0,0 0 0 0,4 0 0 0,-5 0 0 16,1 0 0-16,8 0 0 0,-4 0 0 0,0 0 0 16,0 0 0-16,8 0 0 0,1 0 0 0,-4 0 0 15,3 0 0-15,1 0 13 0,0 0-4 0,4 0-1 16,-9 0 0-16,5-4-8 0,-1 4 0 0,1-4 0 0,-4 4 0 15,3 0 0-15,-3 0 8 0,3-4-8 0,1 4 8 16,-5-4 8-16,5 4 2 0,0-3 0 0,-1 3 0 16,-3 0-18-16,8 0 0 0,-18 3 0 0,10-3 0 15,3 4 8-15,1-4-8 0,-5 4 0 0,5 0 0 16,-4 0 0-16,-1 0-16 0,0 0 4 0,-4 0 0 16,0-4 12-16,4 0 0 0,1 0 0 0,-1 0 0 15,0-4 0-15,9 0 0 0,-4 0 0 0,4 0 0 16,5-4 0-16,4 1 12 0,-5-1-3 0,5 0 0 15,-5-4-9-15,5 4 0 0,-4-3 0 0,4 3 0 16,0-4 0-16,-5 4 0 0,1 1 0 0,-5-1 0 16,4 4 0-16,-4-4 0 0,-4 4-12 0,0-4 12 0,-1 5 0 15,1-1 0-15,-9 4 0 0,0-4 0 0,4 0 0 0,1 0 0 16,8 4 14-16,-9 0-4 0,-8-4-10 0,8 0 0 16,9 4 0-16,-4-4 0 0,-1 0 0 0,5 0 0 15,5 1 0-15,-1-1 0 0,1-4-10 0,-5 4 10 16,-4 0 0-16,8 0-9 0,1 0 9 0,-5 0 8 15,-9 0-8-15,0 4 11 0,10 0-11 0,-6-3 0 16,1-1 0-16,-9 0-11 0,-5 0 11 0,5 0 14 16,9 4-3-16,-13-4-1 0,-5 0-10 0,4 4 0 15,10-4 0-15,-5 4 8 0,0-4-8 0,-5 4 0 0,1-4 0 16,-1 4 0-16,5-3 0 0,0 3 0 0,-9 0 0 16,0-4 0-16,5 4 0 0,-5-4 12 0,-9 0-12 15,-4 4 12-15,14-4-12 0,-6 0 10 0,-3 0-10 16,-5 4 10-16,0 0-10 0,13-4 0 0,0-4 0 0,-4 5 8 15,-9 3-8-15,9-4 0 0,8 0 0 0,-4 0 0 16,5 0 0-16,-5 0 0 0,0 4 0 0,5-4 0 16,4 4 0-16,-5 0 0 0,-4-4 0 0,5 4 0 15,4 0 0-15,-4 0 0 0,-10-4 0 0,1 4 0 16,0 0 0-16,4-4 0 0,0 4 0 0,-4 0 0 16,-9 0 0-16,9-3 0 0,4 3 0 0,0-4 0 15,-4 4 0-15,4-4 0 0,9 0 0 0,-5 4 0 16,10-4 0-16,-5 4 0 0,-9-4 0 0,9 0 0 15,-5 4 0-15,5-4 0 0,-13 4 0 0,9-4 0 16,-5 4 0-16,0 0 0 0,-13 0 0 0,13-4 0 16,-13 4 0-16,0 0 0 0,9-3 8 0,-9 3-8 0,0 0 10 15,13-4-10-15,0 0 12 0,-13 4-12 0,0 0 9 0,9 0-9 16,-9 0 0-16,0 0 9 0,0 0-9 0,0 0 0 16,0 0 0-16,9-4 8 0,-9 4-8 0,0 0 8 15,0 0-8-15,0 0 8 0,0 0 2 0,0 0 0 16,0 0 0-16,0 0 0 0,0 0-10 0,0 0 10 15,0 0-10-15,0 0 10 0,0 0-10 0,0 0 0 16,0 0 9-16,0 0-9 0,0 0 0 0,0 0 0 16,0 0 0-16,0 0 0 0,0 0 0 0,0 0 0 15,0 0 0-15,0 0 0 0,0 0 0 0,0 0 0 16,0 0-8-16,0 0 8 16,0 0-73-16,0-8-10 0,0-4-1 0,-5-3-794 0,5-5-158 15</inkml:trace>
          <inkml:trace contextRef="#ctx0" brushRef="#br0" timeOffset="5187.8156">426 16434 1044 0,'0'-15'46'0,"0"15"10"0,0-8-45 0,-4-4-11 0,8 4 0 0,-4-7 0 15,0 3 67-15,0 0 11 0,-4-3 2 0,8 3 1 16,-4 0-13-16,0 5-4 0,0 7 0 0,0 0 0 16,0-8-7-16,0 8-1 0,0 0-1 0,0 0 0 15,9-8 1-15,-9 0 1 0,0 8 0 0,0 0 0 16,0 0-18-16,0 0-4 0,8 0-1 0,-3 4 0 16,4 0-13-16,-1 4-2 0,-3 0-1 0,-1-1 0 15,5 5-6-15,0 0 0 0,-5-1-1 0,0-3 0 16,5 4 1-16,-9 0 1 0,0-12 0 0,0 11 0 15,0-3 3-15,0-8 0 0,-9 12 0 0,1 0 0 16,3-5 5-16,-3 1 2 0,8-8 0 0,-5 8 0 16,5-8-4-16,0 0-1 0,0 0 0 0,0 0 0 15,0 0-10-15,0 0-8 0,0 0 12 0,0 0-12 16,0 0 8-16,0 0-8 0,0 0 0 0,0 0 0 16,0 0-20-16,9 0-10 0,0-4-2 0,8 0-1036 15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49:52.75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4AA38C-D4B8-43BF-BD71-BEF313722016}" emma:medium="tactile" emma:mode="ink">
          <msink:context xmlns:msink="http://schemas.microsoft.com/ink/2010/main" type="writingRegion" rotatedBoundingBox="2667,1216 31916,-392 32151,3872 2902,5482"/>
        </emma:interpretation>
      </emma:emma>
    </inkml:annotationXML>
    <inkml:traceGroup>
      <inkml:annotationXML>
        <emma:emma xmlns:emma="http://www.w3.org/2003/04/emma" version="1.0">
          <emma:interpretation id="{79EB69E6-9680-4DBF-9262-861968BC9F61}" emma:medium="tactile" emma:mode="ink">
            <msink:context xmlns:msink="http://schemas.microsoft.com/ink/2010/main" type="paragraph" rotatedBoundingBox="2667,928 18964,622 18991,2080 2694,23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7B407A-499B-4EF4-B62F-8D4B0E6E6858}" emma:medium="tactile" emma:mode="ink">
              <msink:context xmlns:msink="http://schemas.microsoft.com/ink/2010/main" type="line" rotatedBoundingBox="2667,928 18964,622 18991,2080 2694,2386"/>
            </emma:interpretation>
          </emma:emma>
        </inkml:annotationXML>
        <inkml:traceGroup>
          <inkml:annotationXML>
            <emma:emma xmlns:emma="http://www.w3.org/2003/04/emma" version="1.0">
              <emma:interpretation id="{94F40D02-C11A-4030-9D95-4C54F07A3857}" emma:medium="tactile" emma:mode="ink">
                <msink:context xmlns:msink="http://schemas.microsoft.com/ink/2010/main" type="inkWord" rotatedBoundingBox="2671,1181 4485,1147 4508,2351 2694,23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597 147 115 0,'0'0'10'0,"0"0"-10"15,0 0 0-15,0 0 0 0,0 0 205 0,0 0 39 16,0 0 8-16,0 0 2 0,0 0-113 0,0 0-22 15,4-8-5-15,-4 8-1 0,0 0-33 0,0 0-6 16,0 0-2-16,0 0 0 0,9-8-26 0,-9 8-6 16,4-3 0-16,9-5-1 0,-13 8-12 0,0 0-3 15,0 0 0-15,0 0 0 0,0 4 0 0,0-4 0 16,9 7 0-16,-5 9 0 0,-4 0 4 0,-4 7 0 16,-5 4 0-16,9 8 0 0,-13 8 5 0,4 8 2 15,1-4 0-15,3 11 0 0,-8 1-5 0,9 7-1 16,-5-7 0-16,4-5 0 0,5 1-9 0,-4-4-1 15,4-1-1-15,0 1 0 0,0-8-7 0,0 8-2 0,0-12 0 16,-4-8 0-16,4-4-1 0,0 0 0 0,0-7 0 16,-9-1 0-1,5 1-28-15,-5-12-7 0,0 3-1 0,5-3 0 16,-5 0-171-16,0 0-34 0</inkml:trace>
          <inkml:trace contextRef="#ctx0" brushRef="#br0" timeOffset="-456.242">0 186 1094 0,'0'0'48'16,"0"0"11"-16,0 0-47 0,0 0-12 0,0 0 0 0,4-8 0 0,-4 8 55 0,0 0 9 16,9 0 1-16,-9 0 1 0,9-8 4 0,4 5 1 15,5 3 0-15,-10 0 0 0,6 0-13 0,-6 0-2 16,14 0-1-16,-4 0 0 0,8 3-16 0,5-3-3 16,0-3-1-16,4-1 0 0,-5 0 9 0,10-8 1 15,-1 4 1-15,1-7 0 0,4 3-16 0,4-4-3 16,0 1-1-16,5 3 0 0,-5-4-2 0,5 5 0 15,-5 3 0-15,0-4 0 0,-4 4-24 0,0 1 0 16,0 3 0-16,-9 0 0 0,0 4 0 0,-9 0-20 16,5 0 3-16,-9 0 1 0,-4 0 16 0,-1 0 0 15,1 4 0-15,-1-4 0 0,-8 4 0 0,-9-4 8 16,13 0-8-16,-13 0 0 0,0 0 0 0,0 0 0 16,0 0 0-16,0 0-10 15,0 0-36-15,0 0-7 0,0 0-2 0,0 0 0 16,0 0-151-16,0 0-30 0</inkml:trace>
          <inkml:trace contextRef="#ctx0" brushRef="#br0" timeOffset="992.118">1500 447 824 0,'14'0'36'0,"-10"0"8"0,-4 0-35 16,4 0-9-16,1-7 0 0,-5 7 0 0,0 0 80 0,0 0 15 0,0 0 2 0,0 0 1 15,0 0-34-15,0 0-6 0,0 0-2 0,0 0 0 16,0 0-25-16,0 0-6 0,0 0-1 0,0 0 0 16,0 0 4-16,-9 7 0 0,0 5 0 0,0 0 0 15,-4 3-7-15,4-7-1 0,1 8 0 0,-1-1 0 16,-9 5 26-16,10-1 5 0,-6-3 1 0,6 7 0 16,-1 5-17-16,-9-5-3 0,10 0-1 0,-1 5 0 15,0 3-6-15,0-12-1 0,5 13 0 0,-1-5 0 16,1 0-24-16,4-3 0 0,4-1 0 0,5-3 0 15,0-1 12-15,0-3-2 0,4 3-1 0,0 5 0 16,0-17-9-16,5 5 0 0,4-4 0 0,0-4 0 16,4 4 0-16,5-8 8 0,-5-8-8 0,9 4 8 15,-9 0-8-15,1 0 0 0,-5-8 0 0,4 5 0 0,-4-13 0 16,0 4 0-16,-5 1 0 0,1-5 8 0,-9 5-8 16,4-5 8-16,0 5-8 0,-9-5 8 0,5-3 4 0,-4-5 0 15,-5 5 0-15,4 0 0 0,-8-5 6 16,4 5 2-16,-9-4 0 0,4 3 0 0,-8-3-8 0,0 7-2 15,0-3 0-15,-5 7 0 0,1 1-10 0,-1 3 0 16,-4 0 9-16,0 5-9 0,5 3 0 0,-5 0 0 16,0 8 0-16,0 0 0 15,-4 3-34-15,4 5-2 0,-4 8 0 0,-1-1-924 0</inkml:trace>
        </inkml:traceGroup>
        <inkml:traceGroup>
          <inkml:annotationXML>
            <emma:emma xmlns:emma="http://www.w3.org/2003/04/emma" version="1.0">
              <emma:interpretation id="{64C9E242-92D2-4D3D-A9EB-78A4AD6B233A}" emma:medium="tactile" emma:mode="ink">
                <msink:context xmlns:msink="http://schemas.microsoft.com/ink/2010/main" type="inkWord" rotatedBoundingBox="6410,1125 9990,1058 10010,2097 6429,216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439.7485">4865 455 345 0,'0'0'15'0,"9"-8"4"0,-4 1-19 0,-1-1 0 15,-4 8 0-15,9-4 0 0,-5-8 179 0,5 4 32 16,-9 8 6-16,0 0 2 0,0 0-121 0,0 0-24 15,0 0-5-15,0 0-1 0,0 0-6 0,0 0-2 16,0 0 0-16,0 0 0 0,-4 0-19 0,-1 8-4 16,1 4-1-16,-1-4 0 0,1 3-3 0,0 9-1 15,-1-1 0-15,5-3 0 0,-4 7-10 0,-1 5-2 16,1-9-1-16,4 8 0 0,4 5 17 0,-4-9 4 16,-4 4 1-16,4 1 0 0,4-1-26 0,-4 0-6 0,5-7-1 15,-5 7 0-15,0-7 4 0,0 3 0 0,4-7 0 16,-4-1 0-16,0 1-12 0,-4-8 0 0,-1-1 0 15,5-7-628-15,0 0-128 0</inkml:trace>
          <inkml:trace contextRef="#ctx0" brushRef="#br0" timeOffset="2829.5067">3738 104 288 0,'0'0'25'0,"0"0"-25"0,0 0 0 0,0 0 0 16,0 0 166-16,0 0 28 0,0 0 6 0,0 0 0 15,4-8-87-15,-4 8-17 0,0 0-4 0,0 0-1 16,0 0-24-16,0 0-5 0,0 0-1 0,0 0 0 15,0 0-20-15,0 0-4 0,0 0-1 0,0 0 0 16,0 0-12-16,9 0-2 0,-5 0-1 0,5 0 0 16,0 0-6-16,-5 0-2 0,-4 0 0 0,9 0 0 15,-4 0-1-15,-5 0-1 0,0 0 0 0,0 0 0 16,8 0-11-16,-8 0 12 0,0 0-12 0,0 0 12 16,0 0-3-16,0 0 0 0,0 8 0 0,5 0 0 0,-5-8 2 15,0 12 0-15,0-5 0 0,0 1 0 16,0 0-11-16,4 4 10 0,5-8-10 0,-5 3 10 0,5 1-10 0,0 4 0 15,0-4 0-15,-1 0 8 0,5-1-8 0,-4 1 0 16,0-4 0-16,-5 4 0 0,10-4 13 0,-10 4 1 16,0-1 0-16,5 5 0 0,-4-8-14 0,-1 4-8 15,0 3 8-15,1 5-13 0,-10-4 27 0,10 3 6 16,-1 1 0-16,5 3 1 0,-9 1-7 0,4 7-2 16,5 8 0-16,-5-7 0 0,10 3-1 0,-6 0-1 15,-3 4 0-15,4 4 0 0,4-12-10 0,-5 5 0 16,1-1-10-16,0-4 10 0,4 0 22 0,-4-3 10 15,0-5 3-15,-5 5 0 0,-4-5-35 0,0 1 0 16,4-9 0-16,1 5 0 0,-5-4 0 0,0-4 0 16,4 3 0-16,-4-11 0 0,5 8 0 0,-5-8 13 0,0 0-4 15,4 8-1-15,0 4-8 0,1-5 0 0,-10 5 0 0,5-12 0 16,0 0 0-16,0 0 12 0,0 8-12 0,-4 4 12 16,8-9-12-16,-4 1 0 0,0-4 0 0,0 0 8 15,0 0-8-15,0 0 10 0,0 0-10 0,0 0 10 16,0 0-10-16,0 0 12 0,0 0-12 0,0 0 12 15,5-7-12-15,-5-13 12 0,0 8-12 0,0-3 12 16,0-1-4-16,0 1 0 0,-5-5 0 0,14 4 0 16,-4-3 13-16,3-1 3 0,1-3 0 0,0 4 0 15,0-9-24-15,4 5 0 0,0-8 0 0,5 3 0 16,-1-3 0-16,5 4 0 0,0-4 0 0,-4-1 8 0,3 1-16 16,-3 4-4-16,0-4 0 0,-1 0 0 15,1-1 12-15,-5 1 0 0,0 0 0 0,-4 0 0 0,4 3 0 16,0 5 0-16,-9-8 0 0,5 11 8 0,0-3-23 0,-5 3-4 15,1 9-1-15,4-9-695 16,-5 9-139-16</inkml:trace>
          <inkml:trace contextRef="#ctx0" brushRef="#br0" timeOffset="3620.6556">5032-13 1728 0,'-4'-8'153'0,"-1"5"-122"16,-3-9-31-16,3 0 0 0,1 8 56 0,-1 0 6 16,-3 0 1-16,3 1 0 0,5 3-38 0,0 0-7 15,0 0-2-15,0 0-900 16</inkml:trace>
          <inkml:trace contextRef="#ctx0" brushRef="#br0" timeOffset="4486.6648">5861 182 856 0,'0'0'38'0,"-4"-4"8"0,4 4-37 0,0 0-9 0,-4-11 0 0,4 11 0 15,-9-4 80-15,4 0 13 0,-3 4 3 0,-1 0 1 16,-4 0-74-16,0 4-15 0,-5 3-8 0,5 1 8 16,-9-4-8-16,4 12 0 0,-4-8 0 0,0-1 0 15,1 1 0-15,-1 4 0 0,0 3 0 0,0 1 0 16,4-8 0-16,1 4 0 0,3-1 0 0,1 1 0 15,5 4 27-15,3-9 4 0,-8 5 1 0,9 0 0 16,-1-4-16-16,1 3-4 0,4 1 0 0,0-4 0 0,4 7 10 0,1-7 2 16,-1 4 0-16,9 0 0 15,-4-1-13-15,4 5-3 0,5-8 0 0,4 7 0 0,4-3-8 0,0 7 0 16,1-3 0-16,-1 4 0 0,5-5 0 0,-5 5 0 16,-4-1 0-16,0 1 0 0,-9-1 0 0,0 1 0 15,-4-1 0-15,0-3 0 0,-9 3 0 0,-5-3 8 16,1-1-8-16,-1-3 8 0,-8 0 24 0,0 0 5 15,0 3 1-15,-5-3 0 0,-4-4-9 0,1 7-1 16,-6-7-1-16,-3 4 0 0,-1-4-11 0,0 7-1 16,0 1-1-16,1-8 0 15,3-1-136-15,5-3-27 0,-13 4-6 0,18-8-1 0</inkml:trace>
          <inkml:trace contextRef="#ctx0" brushRef="#br0" timeOffset="4923.8974">6212 455 345 0,'0'0'15'0,"-4"-8"4"0,4 1-19 0,0-5 0 16,0 4 0-16,0 8 0 0,0 0 230 0,0 0 42 16,0 0 9-16,0 0 2 0,0 0-191 0,0 0-39 15,0 0-7-15,4 8-2 0,-4 11-19 0,5 1-4 16,-5-1-1-16,0 5 0 0,-5 7-6 0,5 0-2 16,0 8 0-16,0-8 0 0,-4-3 25 0,4 3 5 15,-4 4 1-15,4-12 0 0,0 1-2 0,4-1 0 16,-4-3 0-16,4-5 0 0,5 5-7 0,-5-12-2 15,10 3 0-15,-6-3 0 0,6-4-3 0,3-4-1 16,-4-4 0-16,5-4 0 0,-1 8 10 0,1-15 2 16,-1-1 0-16,1 8 0 0,-5-11 9 0,5 3 3 15,-5 1 0-15,-4-5 0 0,4-3-32 0,-4-1-7 16,-5 1-1-16,0-1 0 0,1-3-4 0,-1 8-8 16,1-13 11-16,-5 5-11 0,0 0 0 0,0 3 0 15,4 1 0-15,-4 4-12 16,4-1-154-16,1 8-30 0,8-27-7 0,-9 16-1 0</inkml:trace>
          <inkml:trace contextRef="#ctx0" brushRef="#br0" timeOffset="5567.4929">7120 553 1177 0,'0'-20'25'0,"0"20"6"0,0-8 1 0,0 1 2 0,0 7-34 0,5-8 0 16,-5 0 0-16,0 0 0 0,0 0 93 0,0 8 12 15,0 0 3-15,0 0 0 0,0 0-61 0,0 0-12 16,-5-7-3-16,1 3 0 0,4 4-32 0,-4-8 0 16,4 8 0-16,-5 0 0 0,1-12 11 0,-5 8-11 15,5 0 10-15,4 4-10 0,-5-7 0 0,1 3 0 16,-5-4 0-16,5 8-10 0,-5-8 43 0,5 4 9 0,-5-4 2 15,0 8 0-15,0 0-20 0,1 0-3 0,3-7-1 16,-8 14 0-16,4-7 10 0,-4 8 2 0,0 4 0 0,-5 7 0 16,5 1-32-16,-9 3-20 0,5 5 4 15,-1 7 0-15,-4 4 67 0,5 0 13 0,-1-4 4 16,1 4 0 0,-1-8-106-16,5 4-21 0,0 0-4 0,8-8-1 0,-3 1 53 0,8-9 11 0,4-7 0 0,5-4 0 15,-1 0 0-15,6-8 0 0,8-8 0 0,4-12 0 16,5 1 0-16,-1-1 16 0,10-7-4 0,-1-4 0 15,-4 3-12-15,0-11 0 0,-4 0 0 0,0 0 0 16,0 0 0-16,-5-3 0 0,-4-1-9 0,-5 4 9 16,-3 0 17-16,-1 11 10 0,0 5 1 0,-9 3 1 15,1 9 7-15,-1 3 0 0,-4 8 1 0,0 0 0 16,0 0-20-16,0 19-4 0,-4 1-1 0,4 3 0 0,-5 5-12 16,5 3 0-16,-4-8 0 0,8 8 0 0,-4 1 0 0,5-13 0 15,-5 8 0-15,4-7 0 16,9-4-28-16,-4 3-1 0,0-7-1 0,4-1 0 15,5-3-111-15,-1 4-23 0</inkml:trace>
        </inkml:traceGroup>
        <inkml:traceGroup>
          <inkml:annotationXML>
            <emma:emma xmlns:emma="http://www.w3.org/2003/04/emma" version="1.0">
              <emma:interpretation id="{7DC50466-45CD-44F8-A24F-326D14D7208F}" emma:medium="tactile" emma:mode="ink">
                <msink:context xmlns:msink="http://schemas.microsoft.com/ink/2010/main" type="inkWord" rotatedBoundingBox="10395,799 13112,748 13138,2083 10420,213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669.3919">7739 635 403 0,'0'0'17'0,"0"0"5"16,0 0-22-16,0 0 0 0,0 0 0 0,0 0 0 0,0 0 176 0,4 11 32 16,5-3 5-16,0 0 2 0,9-4-131 0,-5-4-27 15,9 4-5-15,0-4 0 0,4-4 2 0,-4 0 1 16,4-8 0-16,0 4 0 0,1-3-14 0,-1-1-2 15,0-8-1-15,-4 1 0 0,5-4 13 0,-5-5 2 16,0 1 1-16,-5-4 0 0,1-4 3 0,-1 7 1 16,-4-3 0-16,5 0 0 0,-5-4-11 0,0-4-3 15,-4 4 0-15,4 0 0 0,-8 0-35 0,3-1-9 16,-3-3 0-16,4 0 0 0,-5 0 0 0,0 4 0 16,1-4 0-16,-1 8 0 15,-4-8-24-15,0 0-6 0,0 8-2 0,-4-4 0 0,-1 8 16 0,1 3 4 16,0 5 0-16,-1 3 0 0,1 4 2 0,-5 1 1 15,5-1 0-15,-1 8 0 0,5 4 9 0,-4-8 0 16,-5 4-9-16,9 4 9 0,-9-3 0 0,1 3 0 0,-1 0 0 16,0 3 0-16,9-3 0 0,-9 0 0 0,-4 0 0 15,0 0 0-15,4 4 0 0,0-4 0 0,5 0 0 16,4 0 0-16,-13 8 0 0,13-8 0 0,0 0 0 16,0 0 0-16,-5 0 0 0,-3 0 0 0,-1 4 0 0,9-4 0 15,-9 4-11-15,5 4 3 0,-5 3 0 0,5 1 0 16,-5 0 8-16,4 3 0 0,1 5 0 0,0 3 0 15,-1 1 0-15,1 11 0 0,4 8 0 0,0-4 0 16,0 4 8-16,4 3 3 0,5 9 1 0,-5-8 0 16,1 3 3-16,4-3 1 0,-5 0 0 0,-4 0 0 15,9 4 0-15,-9-9 0 0,4 9 0 0,-4-8 0 16,0-4-7-16,4-4-1 0,-4-4 0 0,0 1 0 0,0-5-8 16,5-4 0-16,-1 1 9 0,1-5-9 15,3 1-22-15,1-1-9 0,4-3-1 16,0-5-924-16</inkml:trace>
          <inkml:trace contextRef="#ctx0" brushRef="#br0" timeOffset="6893.0208">8573 428 1314 0,'0'0'58'0,"8"-12"12"0,1 4-56 0,0 8-14 0,0-11 0 15,0 11 0-15,-1 0 86 0,5 4 14 0,-4 3 4 0,0 5 0 16,4 4-48-16,-4 3-8 0,0 1-3 0,4-1 0 16,-9 1-15-16,5-1-3 0,-5 5-1 0,-4-1 0 15,5-4-2-15,-5 1-1 0,4-4 0 0,1 3 0 16,-5-3-23-16,0-1-15 0,0-3 3 0,0 7-877 16</inkml:trace>
          <inkml:trace contextRef="#ctx0" brushRef="#br0" timeOffset="7040.1974">8783 143 1036 0,'-17'-15'46'0,"12"7"10"0,-3-4-45 0,-6 4-11 16,6 0 0-16,-1 5 0 0,9 3 139 0,0 0 25 15,0 0 6-15,0 0-802 16</inkml:trace>
          <inkml:trace contextRef="#ctx0" brushRef="#br0" timeOffset="7575.8143">9270 229 691 0,'0'-8'61'16,"5"0"-49"-16,-1 1-12 0,5 3 0 16,-5 0 136-16,5-8 25 0,4 4 5 0,0-3 1 15,0 3-55-15,5 0-12 0,0 0-1 0,8 4-1 16,0-7-40-16,5 7-8 0,4 0-2 0,0-8 0 0,5 8-29 0,-5-4-7 16,4 4 0-16,1 1-1 0,-5 3 0 0,-5 0 0 15,1-4 0-15,0 8 0 0,-14-4-11 0,1 3-9 16,0 1 9-16,-10 0-13 0,1 4 13 0,-5 4 0 15,5-4 0-15,-9 3 0 0,0-3 8 0,-4 12 2 16,-5-1 0-16,0 8 0 0,-4 1 9 0,-4 3 1 16,-1 0 1-16,-8 8 0 0,-5 0-8 0,0-4-1 15,-4 4-1-15,-4 0 0 0,4-4-3 0,0 8-8 16,4-16 12-16,4 9-4 0,6-5 14 0,-1 0 2 16,8-8 1-16,6 5 0 0,-1-5-13 0,4-3-4 15,1-1 0-15,4 1 0 0,0-9 12 0,4-3 3 16,5 4 0-16,4-12 0 15,1 0-43-15,3 0-9 0,5 0-2 0,4-12 0 16,10 4-74-16,-1 0-15 0,0-7-4 0</inkml:trace>
          <inkml:trace contextRef="#ctx0" brushRef="#br0" timeOffset="7855.6931">9332 553 1792 0,'-5'-12'40'0,"1"4"8"0,-1 0 1 0,1 4 1 0,-5-3-40 0,5-1-10 15,-5 0 0-15,9 8 0 0,0 0 25 0,0 0 3 16,0 0 1-16,0 0 0 0,0 0-29 0,0 0 0 15,0 0 0-15,0 0 0 16,13 4-22-16,0-4-4 0,9 8-1 0,5 0 0 16,-1-5-71-16,14 5-14 0,3-4-4 0,6 4 0 0</inkml:trace>
          <inkml:trace contextRef="#ctx0" brushRef="#br0" timeOffset="8244.7206">10020 646 1162 0,'0'0'52'0,"0"0"10"0,0 0-50 0,9 8-12 0,-4 0 0 0,3 0 0 16,-3-4 67-16,8 3 10 0,4-7 3 0,-3 4 0 16,3 0-23-16,5-4-4 0,0 0-1 0,4 0 0 15,5-4-6-15,0 0-2 0,-5-3 0 0,0-1 0 16,-4 0-28-16,5-4-7 0,-10 1-1 0,1 7 0 15,-1-16 2-15,-3 8 0 0,-1-3 0 0,0 3 0 16,-9-7 29-16,5-1 5 0,-5 1 2 0,1-5 0 0,-10 5-27 0,5-5-6 16,-4 5-1-16,-5 3 0 15,5 1-3-15,-5-1-1 0,0 4 0 0,-4 1 0 16,0 3-8-16,0 0 0 0,0 8 0 0,0 0 0 16,-1 0 8-16,1 0 0 0,-4 4 0 0,-1 4 0 0,5 3-8 15,-5 5 0-15,-4 0 0 0,5 7 0 0,-1 4 0 16,1-7 12-16,8 7-2 0,0 4 0 0,5-3 1 0,-1-1 0 15,1 4 0-15,4 0 0 0,4-3 3 0,1-1 1 16,-5 0 0-16,4 4 0 0,14-7-15 0,-5-1 0 16,4 1 8-16,10-1-8 15,-1-7-152-15,5-1-34 0,39 13-6 0,-13-17-2 0</inkml:trace>
        </inkml:traceGroup>
        <inkml:traceGroup>
          <inkml:annotationXML>
            <emma:emma xmlns:emma="http://www.w3.org/2003/04/emma" version="1.0">
              <emma:interpretation id="{03E2B477-4E9B-47D8-8C01-EA898C487B90}" emma:medium="tactile" emma:mode="ink">
                <msink:context xmlns:msink="http://schemas.microsoft.com/ink/2010/main" type="inkWord" rotatedBoundingBox="14218,711 17712,646 17736,1942 14243,200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903.6349">13232-485 403 0,'0'0'36'0,"0"0"-36"0,0 0 0 0,0 0 0 15,0 0 131-15,0 0 19 0,0 0 4 0,0 0 1 16,0 0-33-16,0 0-6 0,0 0-2 0,0 0 0 16,0 0-45-16,0 0-9 0,0 12-1 0,4-4-1 15,-4 4-14-15,5 3-2 0,-1-7-1 0,5 4 0 16,-5 7-33-16,-4 1-8 0,5-9 0 0,-1 13 0 16,-4-1 53-16,0 4 9 0,0 12 2 0,-4 0 0 15,-5 8-52-15,-4 4-12 0,0 7 0 0,-5 5 0 16,-8 3 37-16,4 4 5 0,-5-3 1 0,1 3 0 15,0 0-28-15,-5-8-6 0,9 1-1 0,0-5 0 0,0-3-8 16,5-8 8-16,4-4-8 0,-1-1 8 0,1-14-8 16,4-1 8-16,1-7-8 0,-1-5 8 0,5-7 13 0,4-8 3 15,-5 4 0-15,5-4 0 0,0 0 16 0,5-16 3 16,-1 1 1-16,5-9 0 0,-1-3-5 0,6-4-1 16,-1 0 0-16,9-8 0 0,0 3-19 0,4-3-4 15,0 4-1-15,9-4 0 0,-4 8-14 0,9-4 0 16,-5 0 0-16,4 8 0 0,1 3 0 0,-1 5 0 15,-8 7 0-15,0 0 0 0,-1 8 0 0,-3 1 0 16,-10 3 0-16,5 3 0 0,-13 5 0 0,4 0 0 16,5 4 0-16,-5 3 0 0,0 1 0 0,0 3 0 15,-4 1 0-15,4 3 0 0,-4-3 0 0,0 3 0 16,-1 1 8-16,1-1-8 16,4-3-78-16,-4-1-18 0,4 1-4 0,0-1-613 15,1-3-123-15</inkml:trace>
          <inkml:trace contextRef="#ctx0" brushRef="#br0" timeOffset="10509.9954">14276 330 1630 0,'-4'-7'36'0,"-1"-1"7"0,1-4 1 0,4 0 3 0,4 5-38 0,-4-5-9 15,5 8 0-15,-5 0 0 0,4-4 52 0,-4 4 8 16,0 4 1-16,0 0 1 0,0 0-26 0,0 0-6 16,-9 12-1-16,5 8 0 0,0 3-29 0,-1 0 0 15,-4 5 0-15,5-5 0 0,0 8 57 0,4-3 6 16,0-1 1-16,-5 0 0 0,1-3-52 0,-1-1-12 15,10-4 0-15,-5 1 0 0,0-8 0 0,4 7 0 16,-4-11 0-16,9 4 0 0,4-8 54 0,-4-4 8 16,0 3 2-16,-1-6 0 0,10 3-52 0,-5-4-12 15,5-8 0-15,-5 4 0 0,0-4 24 0,5 5 3 16,-1-13 0-16,-4 1 0 0,5-1-13 0,-5 1-2 16,5-1-1-16,-5 1 0 0,0-9 12 0,4 1 2 15,-3 4 1-15,3-5 0 16,1 1-42-16,-1 0-9 0,5 3-2 0,-4-3 0 0,4 4 15 0,0 3 4 0,-5 5 0 15,5 7 0 1,0-8-17-16,-4 4-3 0,4 5-1 0,-1 3 0 0,-3 4 46 0,4 0 10 0,0 0 1 0,0 0 1 31,-5 8-46-31,5 3-10 0,5-7-1 0,-1 12-1 0,-4-8 40 0,0 7 8 0,-5-3 1 0,1 3 1 16,-5 1-21-16,-4-4 0 0,-5-1 0 0,1 5 8 16,-5-4-8-16,-9-1 0 0,0 5 0 0,-4 0 0 15,-5-5 0-15,1 5 0 0,-9-4 8 0,-1 3-8 16,1 1 20-16,0-4-1 0,-1-1 0 0,-3 5 0 15,-1-8 3-15,4 3 1 0,6 1 0 0,3 0 0 16,5-1-12-16,0 1-3 0,-5-4 0 0,5 4 0 16,4-8-8-16,-4-1 0 0,-5 9 9 0,1-12-9 15,-1 4-22-15,1-4-9 0,-5 0-1 16,-4 0-1-16,-5-4-163 0,-4 4-33 0</inkml:trace>
          <inkml:trace contextRef="#ctx0" brushRef="#br0" timeOffset="8933.6558">11556 202 230 0,'0'0'20'0,"0"0"-20"0,0 0 0 0,0 0 0 15,0 0 173-15,0 0 31 0,0 0 5 0,0 0 2 16,0 0-76-16,0 0-15 0,0 0-4 0,13 4 0 15,0-4-35-15,0-4-7 0,9 0-2 0,5 4 0 16,-1-8-8-16,9 4-1 0,5 0-1 0,-1 0 0 16,9-4-15-16,1 1-3 0,3-5-1 0,1 4 0 15,0 4-19-15,-5-11-4 0,5 11-1 0,-1-12 0 16,-4 8-19-16,-4 1 10 0,0-5-10 0,-4 4 8 16,-5 0-8-16,-5 4-17 0,1 0 4 0,0-3 1 15,-5-1-84 1,1 4-16-16,-6 4-3 0,1-8-1 0</inkml:trace>
          <inkml:trace contextRef="#ctx0" brushRef="#br0" timeOffset="9234.4347">12223-340 1350 0,'-9'-12'29'0,"5"12"7"0,-1-4 0 0,1 0 3 0,0 4-31 0,-1 0-8 15,-4-8 0-15,5 16 0 0,0-8 78 0,-1 8 14 0,1 8 4 0,-1 7 0 16,1 0-36-16,0 5-6 0,-1 7-2 0,-3 4 0 16,-6 4-20-16,1 0-5 15,-4 3-1-15,3 5 0 0,1 7 2 0,-4-11 0 0,4 12 0 0,-5-5 0 16,5 1-8-16,4 0-2 0,0-5 0 0,1 5 0 15,-1-4-2-15,4-5-1 0,-3 1 0 0,3-4 0 16,1-4-37 0,-1-4-7-16,1 0-2 0,0 0-914 0</inkml:trace>
          <inkml:trace contextRef="#ctx0" brushRef="#br0" timeOffset="10705.9864">14509-227 1587 0,'0'0'35'0,"4"-8"7"0,-4-8 2 0,4 5 0 0,-4 11-35 0,0 0-9 0,0 0 0 0,9-4 0 15,-9 4 16-15,13 11 2 0,-4-3 0 0,4 4-742 16</inkml:trace>
        </inkml:traceGroup>
        <inkml:traceGroup>
          <inkml:annotationXML>
            <emma:emma xmlns:emma="http://www.w3.org/2003/04/emma" version="1.0">
              <emma:interpretation id="{A43CCEDC-31B6-4AA1-9B94-D40EAB43AB50}" emma:medium="tactile" emma:mode="ink">
                <msink:context xmlns:msink="http://schemas.microsoft.com/ink/2010/main" type="inkWord" rotatedBoundingBox="18692,1109 18973,1103 18984,1668 18702,167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989.3436">16053-24 345 0,'0'0'31'0,"0"0"-31"16,0-12 0-16,0 12 0 0,9-8 138 0,-9 8 22 16,0 0 4-16,0 0 0 0,4-8-25 0,-4 8-6 15,0 0-1-15,0 0 0 0,0 0-36 0,0 0-7 16,0 0-1-16,0 0-1 0,-9-4-19 0,9 4-3 15,-8 0-1-15,-1 0 0 0,0 0-51 0,0 4-13 16,9-4 0-16,-4 8 0 0,4 0 28 0,0 4 2 16,0-9 1-16,0 5 0 15,4 4-137-15,5 3-27 0,0-7-6 0,4 4-641 0</inkml:trace>
          <inkml:trace contextRef="#ctx0" brushRef="#br0" timeOffset="13506.4168">16268 467 864 0,'0'0'76'0,"0"0"-60"16,-4 0-16-16,-1-8 0 0,1 4 128 0,4 4 24 15,0 0 4-15,-9 0 0 0,-4 4-109 0,0 4-23 16,4-8-4-16,0 4 0 0,5 4 16 0,-5-1 4 16,5-3 1-16,-5 8 0 0,0-8-28 0,9-4-5 15,0 0-8-15,0 0 11 0,0 0-11 0,0 0 8 16,0 0-8-16,0 0 8 0,0 0 32 0,0 0 7 15,0 0 1-15,0 0 0 0,0 0-1 0,0 0 0 16,-4-8 0-16,-1 0 0 0,1 4-24 0,-1-7-5 16,5 3-1-16,0-4 0 0,0 4-7 0,-4-7-2 15,4 3 0-15,0 0 0 0,0 1-8 0,4 3 0 0,1-4 0 0,-1 4 0 16,5 1 0-16,0 3 0 0,0 0 0 0,4 0 0 16,-4 0 0-16,-1 4 0 0,5 4 0 0,1-4 0 31,-1 4-35-31,-4-4-5 0,4 4-2 0,-5 0 0 0,1-1 67 0,-9-3 14 0,0 0 2 0,5 12 1 15,-1-4-34-15,0 0-8 0,-4-8 0 0,0 8 0 16,0-8-34 0,0 0-6-16,0 7 0 0,-4 1-1 0,-5-4 69 0,0 4 13 0,9-8 3 0,0 0 1 15,-8 0-45-15,3 4 0 0,-3 0-10 0,8 7 2 16,0-11-75-16,-5 8-14 0,5 4-3 0</inkml:trace>
        </inkml:traceGroup>
      </inkml:traceGroup>
    </inkml:traceGroup>
    <inkml:traceGroup>
      <inkml:annotationXML>
        <emma:emma xmlns:emma="http://www.w3.org/2003/04/emma" version="1.0">
          <emma:interpretation id="{0FA899C2-8674-413C-AC49-2C90FE152C7B}" emma:medium="tactile" emma:mode="ink">
            <msink:context xmlns:msink="http://schemas.microsoft.com/ink/2010/main" type="paragraph" rotatedBoundingBox="2910,3486 32041,1883 32151,3872 3020,54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B6B6DE-DC7C-483E-AA34-D6FE26BAB2E3}" emma:medium="tactile" emma:mode="ink">
              <msink:context xmlns:msink="http://schemas.microsoft.com/ink/2010/main" type="line" rotatedBoundingBox="2910,3486 32041,1883 32151,3872 3020,5475"/>
            </emma:interpretation>
          </emma:emma>
        </inkml:annotationXML>
        <inkml:traceGroup>
          <inkml:annotationXML>
            <emma:emma xmlns:emma="http://www.w3.org/2003/04/emma" version="1.0">
              <emma:interpretation id="{8582ACA4-73F9-463D-8054-115F0CCC6A2C}" emma:medium="tactile" emma:mode="ink">
                <msink:context xmlns:msink="http://schemas.microsoft.com/ink/2010/main" type="inkWord" rotatedBoundingBox="2944,4097 4617,4005 4665,4874 2992,496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6833.0442">1553 3396 1364 0,'0'0'30'0,"0"0"6"0,0 0 2 0,0 0 0 0,-9 11-30 0,9-11-8 0,0 0 0 0,0 0 0 15,0 8 46-15,0-8 8 0,9 12 2 0,0-8 0 16,0 0-36-16,4 0-6 0,-4-4-2 0,8 0 0 16,1-4-3-16,-1 0-1 0,1-4 0 0,4 0 0 15,-5 0 28-15,1 4 6 0,4-7 1 0,0-5 0 16,0 4-27-16,-5-3-6 0,1-1-1 0,-1 1 0 15,1-1 7-15,-1 0 2 0,-4-3 0 0,1 3 0 16,-1 1 15-16,-4 3 3 0,-5-4 1 0,5 1 0 16,-5-1-6-16,0 5-2 0,1-5 0 0,-5 4 0 15,0 1-13-15,4 3-4 0,1-4 0 0,-5 4 0 0,-5-7 9 16,1 7 2-16,4 0 0 0,-5 0 0 0,1-3-23 16,0 3 0-16,-5 0 0 0,0 0 8 15,0-4-32-15,1 5-7 0,-6-1-1 16,1 4 0-16,5 4 32 0,-6-4 0 0,1 0 13 0,0 4-4 0,0 4-9 0,0 4-11 15,4 0 3-15,-4-1 0 0,4-3 8 0,-4 4 0 16,0 0 0-16,0 8 0 0,-1 3 24 0,1 1 6 16,4-1 2-16,-8 4 0 0,4 1-21 0,0 3-11 15,-5 0 12-15,14 1-12 0,-14-1 18 0,9 0-3 16,1 1-1-16,-6-5 0 0,10 4-14 0,0-3 0 16,-1 3 8-16,5-4-8 0,0 5 10 0,5-1-1 15,3-4 0-15,1-3 0 0,0-1 19 0,8-7 4 16,1 8 1-16,0-5 0 0,8 5-33 0,0-5 0 15,9-3 0-15,5 0 0 16,-5-4-70-16,9-5-21 0,4-3-4 0,-9-3-1 0</inkml:trace>
          <inkml:trace contextRef="#ctx0" brushRef="#br0" timeOffset="16182.5552">285 3091 633 0,'0'0'56'0,"-4"-3"-44"0,4 3-12 0,0-12 0 16,0 0 72-16,-5 0 12 0,5 1 2 0,5 3 1 0,-1 0 4 0,-4 0 1 15,0 1 0-15,0 7 0 0,4-8-28 0,5 0-4 16,-9 0-2-16,0 8 0 0,0-4-13 0,5-4-2 16,-1 1-1-16,-4 7 0 0,0-4-10 0,4 0-3 15,5-4 0-15,0 4 0 0,-9 0-8 0,9 0-1 16,-5 0-1-16,-4 4 0 0,0 0-2 0,9-3 0 15,-9 3 0-15,4 0 0 0,-4 0-5 0,0 0 0 16,0 0-1-16,0 0 0 0,5-4 1 0,-5 4 0 16,0 0 0-16,0 0 0 0,0 0-4 0,0 0 0 15,0 0 0-15,0 0 0 0,0 0-8 0,0 0 0 16,13 4 9-16,-13-1-9 0,0-3 0 0,9 0 8 16,-5 4-8-16,5 0 0 0,0 4 0 0,-5 0 8 15,5 0-8-15,-1-1 0 0,-3 5 0 0,8 0 0 0,-4 0 0 16,0 7 8-16,-1 4-8 0,1 5 0 0,0 3 0 15,0 0 8-15,-5 0-8 0,5 8 8 0,0-4-8 16,-5 4 8-16,5 0 4 0,0 4 2 0,4-4 0 0,-9 0 0 16,9 0-3-16,-4 0-1 0,4-7 0 0,5-1 0 15,-1 4 0-15,-4-8 0 0,1 0 0 0,-1-3 0 16,4-5-1-16,1-3 0 0,-9 0 0 0,-1-5 0 16,1-3 3-16,0 0 0 0,-9-8 0 0,0 0 0 15,0 0 4-15,9 0 2 0,-9 0 0 0,0 0 0 16,4-8-3-16,1 0-1 0,-5-3 0 0,4-1 0 15,-4 0-14-15,0-3 11 0,-4-9-11 0,4 5 10 16,0-5-10-16,0-3 0 0,0 4 0 0,0-5 0 16,4-7 0-16,-4 4 0 0,4 4 0 0,1-8 0 15,-5 3 0-15,8 5 0 0,1-4 0 0,4 0 0 0,-4 3 0 16,0 1 0-16,4-4 0 0,0 4 0 0,-4 3 0 0,0-3 0 16,0 0 0-16,-5 7 0 0,5 1 0 0,0 3 0 15,-5 4 0-15,0 1 0 0,1-1 0 0,-5 4 0 16,0 8 0-16,0 0 0 0,0 0 0 0,0 0 0 15,0 0 0-15,0 12 0 0,0-4 0 0,4 11 0 16,-4 1 0-16,0 7 0 0,0 0-11 0,4 0 11 16,1 5-8-16,4 3 8 0,-9 4 0 0,4 4 0 15,0-4 0-15,1 4-8 0,-1-1 8 0,1-3 0 16,3 0 0-16,-3-3 0 0,-1-5 0 0,-4-4 0 16,5-4 0-16,-5-3 8 0,4-1-8 0,-4 1 0 15,-4-8 8-15,4-1-8 0,0-11 11 0,0 0-3 0,0 0 0 16,0 0 0-16,8-7 1 0,1-1 0 0,4-8 0 15,-8-3 0-15,8 3 1 0,0-11 0 0,0-1 0 0,0-7 0 16,5-4 0-16,-5 0 0 0,9-7 0 0,0 3 0 16,-5 0-10-16,1 0 12 0,4-4-12 0,0 0 12 15,0 4-12-15,0 0 0 0,-9 4 0 0,9 4 8 16,0 8-8-16,0 4 0 0,-5-1 0 0,-4 9 0 16,1 3 0-16,-6 0 0 0,1 8 0 0,0 4 0 15,-5-4-35-15,-4 4-2 0,0 0-1 16,0 0 0-16,5 4-151 0,-1 0-31 0,-4-4-5 0,0 0-2 15</inkml:trace>
        </inkml:traceGroup>
        <inkml:traceGroup>
          <inkml:annotationXML>
            <emma:emma xmlns:emma="http://www.w3.org/2003/04/emma" version="1.0">
              <emma:interpretation id="{EAC012CE-13AB-4792-86F0-708971BC8470}" emma:medium="tactile" emma:mode="ink">
                <msink:context xmlns:msink="http://schemas.microsoft.com/ink/2010/main" type="inkWord" rotatedBoundingBox="6330,3785 8956,3640 9000,4432 6373,457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881.3691">3672 2924 774 0,'0'0'34'0,"0"-8"7"0,4-4-33 0,1 4-8 0,-5-3 0 0,4-1 0 15,-4 4 90-15,5 0 16 0,-1-3 3 0,-4 3 1 16,0 0-32-16,4 0-6 0,1 1-2 0,4 3 0 16,-9 4-30-16,0 0-7 0,0 0-1 0,0 0 0 15,0 0-8-15,0 0-1 0,0 11-1 0,0 5 0 16,0 7 15-16,0 1 3 0,-5 3 1 0,5 4 0 16,-4 4-3-16,-1 0-1 0,5 4 0 0,-4 0 0 15,4 0-13-15,-4-3-4 0,8-1 0 0,-4-4 0 0,0 4-1 16,4-12-1-16,1 1 0 0,4-5 0 0,-1 1-9 15,1-1-1-15,-5-7-8 0,10-4 12 0,-6 0-2 16,6-8-1-16,-6 0 0 0,6 0 0 0,3-4-1 0,1-4 0 16,-1-8 0-16,-4 5 0 0,0-5-8 0,1 0 8 15,-1-3-8-15,4-1 8 0,-8-7-8 0,0 0 0 16,4-4 0-16,0-1 0 0,0-3 9 0,1-4-9 16,-6 0 10-16,6 8-10 0,-6 8 0 0,5-1 0 15,-4 5 0-15,4 7 0 0,-4 0-8 0,0 8 8 16,0 1 0-16,-9 3 0 0,8 7 0 0,1 9 0 15,-4 3 0-15,-1 5 0 0,9 3 0 0,-8 8 0 16,3-4 0-16,-3 1 0 0,4-1 8 0,-5 0-8 16,0-4 0-16,1 1 0 0,-1-5 0 0,5 0 0 0,-5-7 0 15,1 0 0-15,3-9 11 0,-8-7-11 16,0 0 12-16,9 4-12 0,0 0 8 0,-9-4-8 0,0 0 0 0,9-8 0 16,4 1 27-16,-4 3-2 0,4-4 0 15,-4-4 0-15,4 1 0 0,-4-5 0 0,4 0 0 0,0 1 0 16,-4 3-5-16,-1-7 0 0,1-1-1 0,4 1 0 15,-4-5-8-15,-5-3-2 0,1 0 0 0,-1-1 0 16,1 1-9-16,-1 0 8 0,-4-1-8 0,9-3 8 16,-5 0-8-16,1 0 0 0,3 0 0 0,-3 3 0 15,4 5-54-15,4-1-3 0,-5 1-1 16,10 4-639-16,-5 3-128 0</inkml:trace>
          <inkml:trace contextRef="#ctx0" brushRef="#br0" timeOffset="19442.2274">4988 3006 907 0,'0'0'40'0,"9"-12"8"0,-5 0-38 0,10-3-10 0,-6 3 0 0,-3 0 0 15,4 1 76-15,-1-5 12 0,-3 4 4 0,-1 1 0 16,-4 11-42-16,4-12-8 0,-4 4-2 16,0 8 0-16,-8-4-7 0,3-4-1 0,-3 1-1 0,-1-1 0 15,0 8-1-15,0-4 0 0,-4 0 0 0,4 4 0 16,0 0 2-16,5 4 1 0,-5-4 0 0,5 4 0 15,-5 0-10-15,5 3-3 0,-5-3 0 0,0 4 0 16,0 0-20-16,-4 8 0 0,0-5 0 0,-4 5 0 16,-1 7 13-16,-4 8-1 0,9 1-1 0,-5-1 0 15,5 4 7-15,-4 0 2 0,4 0 0 0,4-4 0 16,0-3-20-16,5-1 8 0,-5-4-8 0,9 1 0 16,4-5 10-16,1-3-10 0,-1-8 8 0,0-1-8 15,5-3 11-15,0-4-3 0,0 0-8 0,-1-4 12 16,6-3 7-16,3-9 1 0,1 0 0 0,8 1 0 0,-8-9-20 15,8 1 0-15,-9 0 0 0,5-5 0 0,0-3 0 0,-4 0 0 16,4 0-9-16,-5 0 9 0,1 3 0 0,-1 5 17 16,-3-1-2-16,-6 5-1 0,1 3 6 0,0 9 0 15,-9 7 1-15,0 0 0 0,0 0 5 0,0 0 1 16,0 0 0-16,-9 3 0 0,5 5-11 0,-5 4-3 16,5 0 0-16,-5 3 0 0,0 5-13 0,5 3 0 15,-1-3 0-15,5 3 0 0,-4-3 0 0,4-1 0 16,0-3 0-16,4 3 0 15,5-3-34-15,-5-5-3 0,5 1-1 0</inkml:trace>
          <inkml:trace contextRef="#ctx0" brushRef="#br0" timeOffset="19871.0351">5418 2951 1551 0,'0'-16'68'0,"0"16"16"0,0 0-68 0,9-3-16 0,0-5 0 0,0 8 0 16,4-4 74-16,-5 4 11 0,6 4 3 0,-6-4 0 15,6 4-36-15,-6 3-6 0,1 1-2 0,4 4 0 16,-4 0-19-16,0 3-4 0,0-3-1 0,-5 7 0 0,0 9-4 0,-4-5-2 16,0 1 0-16,-4-1 0 15,4-4 13-15,-4 5 2 0,-1-9 1 0,-4 1 0 16,5 0-18-16,0-5-3 0,-5 1-1 0,5 0 0 0,-1-4-8 0,1-1 8 15,-1-3-8-15,5-4 8 0,-4 4 5 0,4-4 1 16,0 0 0-16,0 0 0 0,0 0 19 0,0-8 4 16,0 1 1-16,4-5 0 0,5-4-30 0,-4 1-8 15,3-5 0-15,5 1 0 0,1-5 8 0,3-3 0 16,-4 0 0-16,5 3 0 0,-1 1-8 0,-3 3 0 16,3-3 0-16,1 3 0 0,-1 5 0 0,1-5 0 15,-5 1 0-15,0 11 0 0,0 0 0 0,-13 8-12 16,9 4 4-16,4 4 0 0,-4 0 8 0,-5 7 0 15,1 5 0-15,-1 3 0 0,1 8-9 0,-1-3 9 16,-4-1-10-16,0 4 10 0,4-3 0 0,-4-1 0 16,5 4 0-16,-1-8 0 0,0-3 0 0,5-1 0 15,-4 1 0-15,-1-4-730 0,5-5-150 16</inkml:trace>
          <inkml:trace contextRef="#ctx0" brushRef="#br0" timeOffset="26852.3149">5953 2604 403 0,'0'0'36'0,"0"0"-36"15,0 0 0-15,0 0 0 0,9 0 60 0,-9 0 4 16,9-4 2-16,-9 4 0 0,0 0 14 0,0 0 2 16,0 0 1-16,0 0 0 0,0 0-24 0,0 0-5 15,0 0-1-15,0 0 0 0,0 0-21 0,0 0-5 16,0 0-1-16,0 0 0 0,0 0-9 0,0 0-1 15,0 0-1-15,0 0 0 0,0 0 4 0,0 0 1 16,0 0 0-16,0 0 0 0,0 0 17 0,0 0 4 16,0 0 1-16,0 0 0 0,0 0-3 0,0 0-1 15,0 0 0-15,0 0 0 0,0 0-12 0,0 8-2 16,0-8-1-16,-4 8 0 0,4-8-15 0,-9 7-8 16,4-3 8-16,5-4-8 0,-4 8 8 0,4-8-8 15,-9 0 8-15,9 0-8 0,0 0 8 0,0 0-8 0,0 0 8 16,0 0-8-16,0 0 0 0,9 12 9 0,9-8-9 0,-5 0 0 15,4 0 10-15,10-1-10 0,-1 1 8 0,0 0-8 16,1 0 0-16,3-4 8 0,5 8-8 16,5-4-528-16,-1-4-110 0</inkml:trace>
          <inkml:trace contextRef="#ctx0" brushRef="#br0" timeOffset="26118.6201">6111 2616 673 0,'18'-12'29'0,"-9"4"7"0,-1 8-28 0,1-4-8 0,0-4 0 0,-5 5 0 16,5-1 59-16,-9 4 10 0,0 0 3 0,0 0 0 16,0 0-10-16,0 0-2 0,0 0 0 0,-9-8 0 15,9 8-9-15,0 0-3 0,0 0 0 0,-13 0 0 16,13 0-26-16,0 0-6 0,0 0 0 0,-13 0-1 15,0 0 0-15,13 0 0 0,0 0 0 0,0 0 0 0,0 0-4 16,0 0-1-16,0 0 0 0,0 0 0 0,0 0-2 0,0 0 0 16,0 0 0-16,9 0 0 0,-1-4-8 0,-3 4-17 15,-5 0 4-15,9-4 1 0,-1 0 35 0,-8 4 7 16,5-4 2-16,-5 4 0 0,0 0-32 0,0 0 0 16,0 0 0-16,0 0 0 0,0-8 25 0,0 8-1 15,0-7 0-15,0 7 0 0,4-8 13 0,1 0 3 16,-5 8 0-16,0-8 0 0,4 4-40 0,5-3 0 15,-9 7 0-15,9-4 0 0,-5-4 0 0,5 0 0 16,-1 4 0-16,-8 4 0 0,0 0 16 0,0 0-2 16,0 0 0-16,9 4 0 0,-9-4 10 0,0 0 1 15,0 16 1-15,0-5 0 0,-4 9 6 0,-5-5 0 16,0 5 1-16,5-4 0 0,0 3-14 0,-5 1-3 16,4-1-1-16,-3 1 0 0,3-5-2 0,1 5 0 0,-1 3 0 15,1 0 0-15,4 1-4 0,0 3-1 0,0 0 0 16,0 5 0-16,0-5 10 0,4 0 2 0,1 8 0 15,-1-3 0-15,1 3-5 0,3-4-1 0,-3 0 0 0,4-4 0 16,-1-3-2-16,5-1-1 0,1-3 0 0,3-5 0 16,-4 1-11-16,0-4-11 0,1-9 3 0,-1-3-683 15,0 0-136-15</inkml:trace>
        </inkml:traceGroup>
        <inkml:traceGroup>
          <inkml:annotationXML>
            <emma:emma xmlns:emma="http://www.w3.org/2003/04/emma" version="1.0">
              <emma:interpretation id="{FF3D46C1-1A0A-4676-843D-CFF38A39A09D}" emma:medium="tactile" emma:mode="ink">
                <msink:context xmlns:msink="http://schemas.microsoft.com/ink/2010/main" type="inkWord" rotatedBoundingBox="10340,3113 11204,3066 11274,4345 10411,439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9317.4726">8226 2042 288 0,'-9'-7'12'0,"9"-1"4"0,0-4-16 0,0 0 0 0,0 1 0 0,0 3 0 15,0-4 175-15,0 4 32 0,5-3 6 0,-5-1 2 16,0 4-137-16,0 8-27 0,0-8-6 0,0 8-1 16,4-7 16-16,-4 7 4 0,0 0 0 0,0 0 0 15,0 0-20-15,0 0-3 0,0 0-1 0,0 0 0 16,0 0-19-16,0 0-4 0,0 0-1 0,0 0 0 15,-4 11 26-15,-1 5 5 0,1 3 1 0,-5 9 0 16,-4-1 57-16,0 8 12 0,0 0 3 0,-5 12 0 16,-8 0-120-16,4 11-37 15,-9 5-1-15,5-5 0 0,-1 5 56 0,1 3 11 0,0 0 3 0,-1-3 0 0,1-5-18 16,4 1-3-16,0-1-1 0,5-3 0 0,-1-9-10 0,5 1 10 16,0 0-10-16,0-8 10 0,8-8-10 15,-3-3 0-15,8 3 0 0,-5-12 0 16,10-3-43-16,-5-1-4 0,0-15-1 0,0 0-599 15,17 4-120-15</inkml:trace>
          <inkml:trace contextRef="#ctx0" brushRef="#br0" timeOffset="48868.2365">7700 2569 288 0,'0'0'25'0,"0"0"-25"16,0 0 0-16,0 0 0 0,0 0 83 0,0 0 11 15,0 0 2-15,0 0 1 0,0 0-47 0,0 0-10 16,0 0-1-16,4-8-1 0,5 0 17 0,-9 8 3 16,0 0 1-16,9-4 0 0,-1-3 1 0,-8 7 0 15,5-8 0-15,-5 8 0 0,0 0-13 0,0 0-3 16,0 0 0-16,0 0 0 0,0 0 1 0,0 0 0 16,0 0 0-16,0 0 0 0,0 0-20 0,0 0-4 15,0 0-1-15,0 0 0 0,0 0-9 0,0 0-3 16,-5 0 0-16,5 0 0 0,0 0 10 0,0 0 2 15,-4 0 0-15,4 0 0 0,0 0-3 0,0 0 0 0,0 0 0 0,0 0 0 16,0 0-17-16,0 0 0 0,0 0 8 0,0 0-8 16,0 0 10-16,0 0-2 0,0 0 0 0,0 0 0 15,0 0-8-15,0 0 0 0,0 0-12 0,0 0 12 16,0 0 0-16,13 4 0 0,0-4 0 0,0 4 8 16,5-4 6-16,-1 0 1 0,5 0 0 0,0-4 0 15,0-4 1-15,9 4 1 0,0-4 0 0,8 0 0 16,1 1-6-16,-1-5-2 0,1 0 0 0,-5 0 0 15,4 1-9-15,1 3 8 0,-5-4-8 0,-4 1 8 0,-5 3-8 16,0-4 0-16,-4 4 0 0,-4 0 0 16,-1 1-26-16,-8 3-7 0,0 0-2 15,-9 4 0-15,0 0-26 0,0 0-6 0,0 0-1 0,0 0-675 16</inkml:trace>
          <inkml:trace contextRef="#ctx0" brushRef="#br0" timeOffset="49961.176">8327 2830 824 0,'0'0'36'0,"0"0"8"16,0 0-35-16,0-8-9 0,4 1 0 0,-4 7 0 0,0 0 74 0,9-8 13 15,-4 0 2-15,-5 8 1 0,0 0-20 0,8-4-4 16,-8 4-1-16,9-4 0 0,-9 4-9 0,0 0-3 16,0 0 0-16,0 0 0 0,0 0-5 0,0 0 0 15,0 0-1-15,0 0 0 0,0 0 1 0,0 0 0 16,-9 4 0-16,1 4 0 0,3 4-11 0,-8-1-1 15,4 5-1-15,0-1 0 0,-4 1-15 0,4 4-2 16,1-1-1-16,-1 1 0 0,-4 3-2 0,0 0-1 16,4 1 0-16,0 3 0 0,5-4-14 0,-1 1 0 15,1-5 0-15,4 1 0 0,0-5 19 0,4 1 10 16,-4 0 3-16,5-5 0 0,-5-11-32 0,8 8 0 16,-8-8 0-16,9 8 0 0,4-4 0 0,1 0 0 15,-1-4 0-15,0 0 0 0,4-4-12 0,1 4-1 16,-5-8-1-16,5 4 0 0,-1-8 24 0,1 5 5 15,4-5 1-15,0-4 0 0,0 1-26 0,0-5-5 0,-5 5-1 16,1-5 0-16,-1-3 26 0,-4 3 5 16,-4-7 1-16,4 4 0 0,-8-1-16 0,-1 1-15 0,0-5 3 0,-4 1 1 15,0 0 11-15,-4-4 0 0,0 3 8 0,-5 5-8 16,0 3 0-16,0 5 0 0,1 3 0 0,-1 0 0 16,0 1 0-16,-4 3 0 0,0 0-9 0,4 4 9 15,-4 4-13-15,0 0 1 0,-1 4 1 0,-3 4 0 16,-1 0-128-1,-4 3-25-15,0 5-6 0,-4 4-1 0</inkml:trace>
        </inkml:traceGroup>
        <inkml:traceGroup>
          <inkml:annotationXML>
            <emma:emma xmlns:emma="http://www.w3.org/2003/04/emma" version="1.0">
              <emma:interpretation id="{8D162FD6-01EF-4A6B-8C37-28363D63852D}" emma:medium="tactile" emma:mode="ink">
                <msink:context xmlns:msink="http://schemas.microsoft.com/ink/2010/main" type="inkWord" rotatedBoundingBox="13231,3018 16111,2860 16181,4126 13301,428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1938.3183">11468 2662 172 0,'22'-7'16'0,"-13"7"-16"15,-9 0 0-15,9-4 0 0,4 0 171 0,-4 0 31 16,4-4 6-16,-4 4 2 0,4-4-78 0,-4 1-15 16,-5 3-3-16,-4 4-1 0,0 0-34 0,4-8-7 15,-4 0-2-15,-4 4 0 0,0-4 2 0,4 5 0 16,0 3 0-16,-5-8 0 0,-4 4-19 0,5-4-3 15,0 8-1-15,-5-4 0 0,0 4-33 0,9 0-6 16,0 0-2-16,0 0 0 0,-9 4 1 0,1-4 0 0,-1 8 0 0,-4 0 0 16,-1-1-9-16,-3 1 0 0,4 4 0 15,-5 4 0-15,5-1 0 0,0 5 0 0,0-1 0 0,0 5-11 16,4-1 11-16,0 0 0 0,5 5 0 0,-1-5 0 16,1 0 0-16,8-3 0 0,5-1 0 0,0 1 0 15,0-4 0-15,-1-5 0 0,5 1 0 0,5-8 0 16,4-4 0-16,0 0 0 0,-5 4 0 0,5-8 0 15,5 0 0-15,3-8 0 0,1 4 0 0,4-11 0 16,-4-1 0-16,0 1 0 0,-1-1 0 0,-3 1 0 16,-5-1 0-16,4 1 0 0,-9-1 0 0,-3-3 0 15,-1-4 0-15,0 3 0 0,-9 5 8 0,1 3-8 16,-1 1 11-16,-8-1-3 0,-1 8 0 0,-3-7 0 0,-6 3 1 16,1 8 0-16,-9-4 0 0,-8 4 0 0,-1 0-9 15,-4 4 0-15,-5 0 0 0,5 4 0 16,4 0-46-16,1 4-5 0,-1 0-1 0,5 4-550 15,-1-1-110-15</inkml:trace>
          <inkml:trace contextRef="#ctx0" brushRef="#br0" timeOffset="51449.0168">11192 2389 403 0,'0'0'36'0,"0"0"-36"0,0 0 0 0,0 0 0 16,0 0 86-16,0 0 10 0,0-11 3 0,-5 3 0 15,5 8-3-15,0 0 0 0,-4-8 0 0,0 0 0 16,-1 1-51-16,1-1-10 0,0 0-3 0,-1 0 0 16,1 0 10-16,-1 4 2 0,1-3 0 0,4 7 0 15,0 0-26-15,-9-8-5 0,-4 0-1 0,4 0 0 16,0 4-3-16,-4 0-1 0,5 1 0 0,-6-5 0 16,1 8 20-16,0-4 3 0,0 0 1 0,0 0 0 0,13 4-20 15,-13 4-3-15,-1-4-1 0,-3 0 0 0,8 0-8 0,-8 0 8 16,3 8-8-16,1-4 8 0,-4 3-8 0,-1 1 12 15,-4 0-12-15,0 0 12 0,0 7-12 16,5-7 0-16,-5 0 0 0,0 4 0 0,4 3 0 0,5 1 0 16,-4-4 0-16,3 3 0 0,6-3 0 0,-1 4 0 15,5-1 0-15,-1-3 8 0,1 3-8 0,4 1-11 16,0 0 3-16,4-1 0 0,1-3 8 0,-1 4 0 16,5-9 0-16,4 5 0 0,0 0 0 0,5-4 8 15,4 3-8-15,-1-11 0 0,6 4 12 0,-5 4-1 16,8-4-1-16,-3 4 0 0,3-4-2 0,-3 3 0 15,-1 1 0-15,0 0 0 0,-4 0-8 0,-4 0 0 16,-1 3 0-16,-3 1 8 0,-1 0 16 0,-9-1 4 16,5-3 0-16,-5 4 0 0,1 0 7 0,-5-5 1 0,-5 5 1 15,1 4 0-15,-5-5-8 0,0 5-1 0,-4 0-1 16,-4-1 0-16,-1-3-15 0,-4 0-4 0,0 3 0 0,0-3 0 16,-4-4-8-16,0-1 8 0,-1 5-8 0,1-4 8 15,0 0-8-15,-1 0 0 0,1-5 0 0,0 1 0 16,4 0-48-1,0 0-12-15,4-4-3 0,-4 0 0 0,5 0-109 16,-1 0-23-16,5 0-4 0</inkml:trace>
          <inkml:trace contextRef="#ctx0" brushRef="#br0" timeOffset="52249.7152">12140 1824 1436 0,'-5'-23'64'0,"5"11"12"0,5 4-60 0,-1 0-16 0,0 1 0 0,-4 7 0 16,0 0 54-16,0 0 8 0,0 0 2 0,0 0 0 16,0 0-12-16,5 11-3 0,-5 1 0 0,-5 7 0 15,5 5 2-15,0 3 0 0,5 8 0 0,-5 0 0 16,0 4-28-16,0 8-6 0,0-8-1 0,0 8 0 15,-5 4 10-15,5-9 2 0,5 5 0 0,-10 4 0 16,1-8-7-16,0 4-1 0,4-4 0 0,0-1 0 16,0-3-20-16,4-3-15 0,0-1 3 0,-4-4 0 15,0-4-5-15,0-3-1 0,-8-1 0 0,3-4-948 16</inkml:trace>
          <inkml:trace contextRef="#ctx0" brushRef="#br0" timeOffset="52717.0093">12284 2304 403 0,'0'0'36'0,"0"0"-36"16,13 0 0-16,5 0 0 0,-5-12 163 0,0 8 25 16,5 0 6-16,-5 0 1 0,-4-4-54 0,0 8-10 15,-9 0-3-15,13 0 0 0,-4 0-44 0,-9 0-10 0,13 8-2 0,-5 4 0 16,1 0-12-16,-4 3-4 0,-1-3 0 0,0 11 0 16,5 1-30-16,-4 3-6 0,-1 4-2 0,5 0 0 15,-5 1-2-15,0-1-1 0,5 0 0 0,0 4 0 16,0-4-6-16,0-3-1 0,-5-1 0 0,5 0 0 15,0 1 0-15,-1-5-8 0,-3 0 12 0,3-7-4 16,-3-8 4-16,-1 3 1 0,1-3 0 0,-5-8 0 16,0 0 1-16,0 0 0 0,0 0 0 0,0 0 0 15,0-8 11-15,4-3 3 0,5-5 0 0,-5-3 0 16,1-1-4-16,-1-3-1 0,0-5 0 0,1 1 0 16,3 0-4-16,-3-4-1 0,-1-4 0 0,5-4 0 15,0 0 2-15,0 0 1 0,-1 0 0 0,1 0 0 16,4 7-5-16,0 1 0 0,1 4-1 0,-1 7 0 15,0 1-3-15,-4-1 0 0,4 5 0 0,-4 3 0 16,-1 0-43-16,6 1-9 0,3-1-1 16,9 4-1125-16</inkml:trace>
          <inkml:trace contextRef="#ctx0" brushRef="#br0" timeOffset="53188.2498">13109 2694 1422 0,'0'0'63'0,"0"0"13"0,4 7-61 0,5 1-15 0,-9-8 0 0,5 4 0 16,-5-4 100-16,8 4 16 0,-8-4 4 0,9 0 1 15,0 0-27-15,4-4-6 0,0-4 0 0,0-3-1 16,5 3-50-16,0-4-9 0,-1 0-3 0,1-3 0 15,-1-1-9-15,1-3-1 0,4-1-1 0,-5-3 0 16,5-1-6-16,-4 5 0 0,-1-4-8 0,1-1 12 16,-1-3-4-16,-8 7-8 0,4 1 11 0,-4-1-11 15,0 1 8-15,-5 3-8 0,-8 5 0 0,4-1 0 16,0 0 9-16,-5 0-9 0,-8 5 0 0,0 7 9 16,-4 0-9-16,-5 0 0 0,0-8 0 0,0 16 0 15,0-4 0-15,-4 3 0 0,4 1 0 0,0 4 0 16,0 3-9-16,4 5 9 0,-4 3 0 0,5 1 0 15,-1-1 0-15,5 4 0 0,0 5 0 0,0-1 0 16,4 0 0-16,4 0 0 0,5 0 0 0,0 1 0 0,9 3 32 16,0 0 0-16,0-4 0 0,8 4 0 0,5-8-32 15,0 5 0-15,5-5 0 0,8 0 0 16,4 1-60-16,9-9-19 0,5-3-3 0</inkml:trace>
        </inkml:traceGroup>
        <inkml:traceGroup>
          <inkml:annotationXML>
            <emma:emma xmlns:emma="http://www.w3.org/2003/04/emma" version="1.0">
              <emma:interpretation id="{A58D0A25-DD37-4FA9-8B8E-847A4500E0A5}" emma:medium="tactile" emma:mode="ink">
                <msink:context xmlns:msink="http://schemas.microsoft.com/ink/2010/main" type="inkWord" rotatedBoundingBox="18014,3237 19361,3162 19393,3743 18046,381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4240.7266">15566 2315 345 0,'0'0'31'0,"0"0"-31"0,0 0 0 0,0 0 0 0,0 0 31 16,9 4 0-16,-9-4 0 0,9 0 0 0,-5 0-31 0,5-4 0 16,-1 0 0-16,1 4 0 0,0-3 20 0,0-1-1 15,4-4-1-15,-4 4 0 0,-1-8 64 0,1 8 13 16,0 0 2-16,4-3 1 0,-4-1-11 0,-5 0-3 16,5-4 0-16,-4 8 0 0,-1-7-22 0,0 3-5 15,1 4-1-15,-1-8 0 0,-4 5-30 0,0-1-6 16,0-4-2-16,-4 8 0 0,4-4 11 0,-5 1 3 15,1-1 0-15,-5 0 0 0,0 0-5 0,5 4-1 16,-5-4 0-16,0 1 0 0,1 3 11 0,-6 0 3 16,6 0 0-16,-1 0 0 0,-4 0-7 0,0 4-1 15,-1 0 0-15,1 0 0 0,5 0 0 0,-6 0 0 16,1 0 0-16,0 8 0 0,0 4-32 0,-5-5 0 16,1 13-15-16,-1 3 5 0,1 1 10 0,-5 7 0 15,4 4 10-15,5 4-10 0,-5 4 8 0,5 0-8 16,5-4 0-16,3 0 0 0,5-4 8 0,0-4-8 0,5-4 0 0,3 1 0 15,1-9 11-15,0 1-11 0,4-5 12 0,0 1-12 16,5-12 18-16,-1-4-3 0,1-4-1 0,-1-4 0 16,1-4 9-16,4-3 1 0,0-1 1 0,0-7 0 15,4-4-1-15,0-1 0 0,-4-3 0 0,5-4 0 16,-10 0-13-16,5 0-3 0,0-4-8 0,0 4 12 16,0-12-12-16,-5 4 8 0,1 0-8 0,0 8 0 15,-5 0 0-15,0 11 0 0,0 5 0 0,-4 7 0 16,-5 8 9-16,-4 4-9 0,0 0 8 0,0 16-8 15,-4 11 18-15,-5 1-2 0,0 3 0 0,1 8 0 0,-6 11 11 16,6-3 1-16,-1 0 1 0,0 4 0 0,0-4-29 16,9-1 0-16,0 1 0 0,5-4 0 15,-1-12-174-15,5-7-41 0</inkml:trace>
          <inkml:trace contextRef="#ctx0" brushRef="#br0" timeOffset="54840.864">16237 2175 979 0,'0'0'87'0,"9"-8"-70"0,-5 0-17 0,-4 8 0 15,9 0 153-15,-9 0 27 0,5-11 6 0,-5 11 1 16,8-4-51-16,5 8-9 0,-4 0-3 0,4 3 0 16,-4-3-57-16,4 4-12 0,-8 8-3 0,8 3 0 15,-4-3-31-15,-1 3-6 0,-3 1-2 0,-1 3 0 16,1 4-2-16,-1 1-1 0,-4-1 0 0,4-4 0 16,-4 1-10-16,0-5 0 0,0-3 0 0,-4 0 0 15,0-1 0-15,4-3 0 0,0-12 0 0,-9 8 0 16,9-8 31-16,0 0 1 0,0 0 0 0,0 0 0 15,-9 0-32-15,5-8 0 0,-1 0 0 0,1 0 0 16,4-3 12-16,4-1-3 0,-4-4-1 0,5 1 0 16,3-5-8-16,-3 5 8 0,8-1-8 0,-4 0 8 15,4 1-8-15,4-5 0 0,-3 5 0 0,3-9-11 0,5 9 11 0,0 3 0 16,4-4 8-16,-4 5-8 0,0-1 8 16,-4 4-8-16,4 0 8 0,-5 1-8 0,-8 3 0 0,4 4 9 15,-4 0-9-15,0 7 0 0,-5 1 0 0,5 4 0 16,-5 0 0-16,5 3 0 0,0 5 8 0,-5 3-8 15,-8 1 0-15,4 7 0 0,9-4 8 0,-9 0-8 16,-5 5 0-16,1-5 0 0,-1 0-8 0,5-3-6 16,0 3-1-16,-4-4-737 15,-5 5-147-15</inkml:trace>
        </inkml:traceGroup>
        <inkml:traceGroup>
          <inkml:annotationXML>
            <emma:emma xmlns:emma="http://www.w3.org/2003/04/emma" version="1.0">
              <emma:interpretation id="{8B272AAF-C2A3-4289-9D34-DE8613E8FD2E}" emma:medium="tactile" emma:mode="ink">
                <msink:context xmlns:msink="http://schemas.microsoft.com/ink/2010/main" type="inkWord" rotatedBoundingBox="21242,2715 22116,2667 22164,3525 21290,357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6167.0235">18633 1984 864 0,'0'0'76'0,"0"0"-60"0,0 0-16 0,-5-8 0 16,5-4 24-16,0 5 3 0,-4-1 0 0,4 0 0 15,0 0 61-15,0 8 13 0,0 0 3 0,0 0 0 16,0-8-55-16,-4 1-10 0,4 7-3 0,0 0 0 16,0 0-21-16,0 0-5 0,0 0-1 0,0 0 0 15,0 0 43-15,0 0 8 0,0 0 1 0,0 0 1 16,0 0-48-16,0 0-14 0,0 0 0 0,0 0 8 15,0 0 44-15,4 15 10 0,-4-3 2 0,0 7 0 16,0-3 0-16,0 3 0 0,0 5 0 0,0 3 0 16,-4 0-23-16,4 5-4 0,-5-5-1 0,5 0 0 15,0 4-4-15,0-3-2 0,0-1 0 0,0-4 0 16,0 9-10-16,0-9-3 0,0 0 0 0,0-3 0 16,0-4-17-16,0-1 0 0,0-7 0 0,0-8 0 15,0 0-192-15,0 0-41 0,0 0-9 16,0 0-2-16</inkml:trace>
          <inkml:trace contextRef="#ctx0" brushRef="#br0" timeOffset="56358.785">18856 1563 1497 0,'-4'-20'66'0,"4"20"14"0,0 0-64 0,0 0-16 15,0 0 0-15,0 0 0 0,-4-8 84 0,4 8 12 16,0 0 4-16,0 0 0 0,0 0-60 0,0 0-12 16,0 0-3-16,0 0 0 15,-5 4-165-15,1 8-34 0</inkml:trace>
          <inkml:trace contextRef="#ctx0" brushRef="#br0" timeOffset="56811.4215">19093 2089 1220 0,'22'-23'54'0,"-13"15"11"0,0 0-52 0,0 0-13 0,-1 4 0 0,1 1 0 0,4 3 99 0,-13 0 17 16,0 0 3-16,9 3 1 0,0 1-41 0,-5 4-8 15,1 4-2-15,-1 3 0 0,-4 1-11 0,0 7-2 16,0-3-1-16,0 3 0 0,0 1-9 0,0-5-2 16,0 1 0-16,-4 3 0 0,4 4-28 0,0-7-7 15,0-4-1-15,0-1 0 0,0-3-8 0,0-4 8 16,0-8-8-16,0 0 8 0,0 0 4 0,0 0 0 16,0 0 0-16,0 0 0 0,0 0-4 0,0-8-8 15,4-4 12-15,0 0-4 0,1 5-8 0,-5-13 0 16,4 1 0-16,5-5 0 0,-5 1 0 0,5-4 0 15,0-5 0-15,4 1 0 0,0 12 0 0,0-5 0 16,-4 5 0-16,4 3 0 0,-4 1 0 0,4 3 0 16,-4 8 0-16,4 0 0 0,0 4 0 0,-4 8 0 15,0 4 0-15,4-5 0 0,-9 1 0 0,5 8 0 16,-9-5 0-16,5 9 0 0,3-1 31 0,-3 1 1 0,-1 3 0 0,-4-7 0 16,5 0-32-16,-1-5 0 0,-4 1 0 0,4 0 0 15,-4 3 0-15,5-3 0 0,-1 0 0 0,0 3 0 31,1-3-180-31,4 4-40 0,-1 3-7 0,1-7-1 0</inkml:trace>
        </inkml:traceGroup>
        <inkml:traceGroup>
          <inkml:annotationXML>
            <emma:emma xmlns:emma="http://www.w3.org/2003/04/emma" version="1.0">
              <emma:interpretation id="{CB2C74EC-413D-4070-8B5E-C9892786989D}" emma:medium="tactile" emma:mode="ink">
                <msink:context xmlns:msink="http://schemas.microsoft.com/ink/2010/main" type="inkWord" rotatedBoundingBox="22693,2397 25543,2241 25607,3395 22757,355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8737.3364">21669 2093 1612 0,'0'-4'144'16,"0"-4"-116"-16,8 1-28 0,-8-1 0 15,5 0-20-15,-5 0-9 0,-5 0-3 0,-3 1 0 16,8-1 77-16,-9 0 15 0,-4 4 4 0,4-8 0 16,-4 5-8-16,4 3 0 0,-4-4-1 0,0 0 0 15,0 0-19-15,4 4-3 0,0 0-1 0,0 1 0 0,-4-1-44 0,13 4-8 16,0 0-3-16,-9 0 0 0,-8 4 45 15,8-1 9-15,-4-3 1 0,0 8 1 0,8 0-21 16,-8 0-12-16,-4 4 12 0,3 7-12 0,1-7 27 0,0 3-2 16,0 5 0-16,0-1 0 0,4-3-37 0,0 3-7 15,0 1-1-15,5 3-1 0,0-11 33 0,8 0 8 16,-4 3 0-16,0-15 1 0,0 0-21 0,9 8-18 16,4 0 3-16,0 0 1 0,5-8 22 0,-1 4 5 15,1-4 1-15,12-4 0 0,1 4-14 0,0-8-16 16,-9-8 3-16,9 1 1 0,-1 3 12 0,5 0 0 15,-8-11 0-15,3 3 0 0,-3 1 0 0,-1-4 0 16,-4 3 0-16,-9 8 0 0,-4 5 0 0,-9 7 0 16,0 0 0-16,0 0 0 0,-9 0 14 0,-4 0-4 15,-5 0-1-15,1 3 0 0,-5 5-9 0,0 4 0 16,4 4 0-16,1-1 0 0,4 5 19 0,4-1 1 16,-4 1 1-16,8-1 0 15,5 1-51-15,0 3-10 0,0 0-3 0,5-3-921 0</inkml:trace>
          <inkml:trace contextRef="#ctx0" brushRef="#br0" timeOffset="59095.3718">22072 2035 518 0,'27'-20'46'0,"-14"4"-37"0,-4 9-9 0,4-5 0 0,4 0 238 0,5 1 46 15,9-1 8-15,-9 0 3 0,-5 4-151 0,5 4-31 16,9-3-5-16,-5 7-2 0,1 0-46 0,-5 4-10 16,0 3-2-16,-1 1 0 0,1 0-20 0,0 0-5 15,-4 3-1-15,-1 5 0 0,-3 0-3 0,-1-1-1 16,-4 1 0-16,-5-1 0 0,0 1-7 0,-4 4-2 16,-4-1 0-16,0 1 0 0,-10-9 1 0,6 1 0 15,-6 0 0-15,6-1 0 0,-5-3-2 0,4 0 0 16,0 0 0-16,0 0 0 0,-4-1 4 0,4-3 0 15,9-4 0-15,0 0 0 0,0 0-12 0,0 0 0 16,0 0 0-16,13-4 0 0,5-3 0 0,0-5 0 16,-1 0 0-16,5-3 0 0,0-5 0 0,4 4 0 15,-4-3 0-15,5-1 0 0,3 1 0 0,-3-1 8 16,-1 9-8-16,0-1 8 0,-4 0-8 0,-4 1 0 16,-5 3 0-16,0 8-11 0,-13 0 50 0,9 0 9 15,4 0 3-15,-13 0 0 0,9 12-31 0,-5-1-5 0,5 1-2 16,4 4 0-16,5-5-13 0,-1 5-13 0,-12 3 2 15,8-3 1-15,-5 3 1 0,1-3 0 0,0 4 0 0,-5-1 0 32,-4 1-136-32,5-1-27 0,-1 1-6 0</inkml:trace>
          <inkml:trace contextRef="#ctx0" brushRef="#br0" timeOffset="57609.323">20440 1824 1036 0,'0'0'92'0,"-4"-4"-73"15,-1 0-19-15,5 4 0 0,-8 0 55 0,-5 4 7 16,-1-4 2-16,1 4 0 0,0-4-52 0,-5 4-12 16,-8 0 0-16,4 0 0 0,5 0 0 0,-1 0 0 15,1-1 0-15,3 1 0 0,-3 4 0 0,-1 4 0 16,10-12 0-16,-1 8 0 0,0-4 52 0,9-4 7 15,0 0 1-15,0 0 1 0,0 7-46 0,0-7-15 16,0 0 8-16,4 12-8 0,10 0 55 0,-6-1 7 16,-3 1 2-16,3-4 0 0,6 0-52 0,-10 3-12 15,5 1 0-15,-5 0 0 0,5 3 0 0,0 1 0 16,0 0 0-16,-5 3 0 0,0 1 54 0,5-1 8 0,0 1 2 16,0 3 0-16,-5-7-52 0,0 3-12 0,1-3 0 15,-5-1 0-15,4-3 0 0,-4 0 0 0,0-1 0 16,0 1 0-16,0-4 47 0,-4 4 6 0,-5-5 2 15,0 1 0-15,-4 0-35 0,4-4-6 0,1 4-2 0,-6-1 0 16,-8 1-12-16,5-4 0 0,-5 0 0 16,0-4 0-16,0 8-103 15,-4-4-20-15,-1-4-4 0,5 4-721 0</inkml:trace>
          <inkml:trace contextRef="#ctx0" brushRef="#br0" timeOffset="57911.7488">20730 1715 748 0,'22'-12'67'0,"-14"8"-54"15,1 0-13-15,4 0 0 0,1-3 98 0,-1 3 17 16,0 0 3-16,0 0 1 0,0 0 7 0,0 0 2 16,-4-4 0-16,9 4 0 0,-1-3-53 0,5 3-11 15,5 0-1-15,3-4-1 0,5 4-31 0,-4 0-7 16,0 4 0-16,4-4-1 0,-4-3-15 0,-1-1-8 16,-3 0 8-16,-1 0-8 15,-4 4-104-15,0-4-24 0,-5 1-6 0,5-5-1 0</inkml:trace>
          <inkml:trace contextRef="#ctx0" brushRef="#br0" timeOffset="58334.2773">21107 1173 1036 0,'0'0'92'0,"0"0"-73"16,0 0-19-16,0 0 0 0,0 0 57 15,0 0 8-15,0 15 2 0,-4-3 0 0,-5 0-5 0,5 7-1 16,-5 1 0-16,0 7 0 0,0 0 35 0,-4 1 6 16,4 3 2-16,1 8 0 0,-6 0-28 0,1 0-4 15,4 0-2-15,-4 4 0 0,4 4-23 0,-4-1-5 16,0 1-1-16,4 4 0 0,5-8-14 0,0 0-3 16,4 7-1-16,-9-15 0 0,4 4-23 0,-3-4 9 15,3 1-9-15,1-9 0 16,-5 0-32-16,9 0-14 0,-4-7-2 0</inkml:trace>
        </inkml:traceGroup>
        <inkml:traceGroup>
          <inkml:annotationXML>
            <emma:emma xmlns:emma="http://www.w3.org/2003/04/emma" version="1.0">
              <emma:interpretation id="{D58D88D0-69E0-44BF-AD80-FD68D121113B}" emma:medium="tactile" emma:mode="ink">
                <msink:context xmlns:msink="http://schemas.microsoft.com/ink/2010/main" type="inkWord" rotatedBoundingBox="26169,2757 27173,2702 27226,3656 26221,371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9456.1236">23814 1684 345 0,'0'-20'31'0,"0"8"-31"0,4-3 0 0,5-1 0 0,4 5 262 0,-4 3 46 16,4-8 10-16,-4 12 2 0,4-4-256 0,-4 5-52 15,-9 3-12-15,0 0 0 0,0 0 0 0,0 0 0 16,0 0 0-16,0 0 0 0,0 0 29 0,-4 11 3 16,-10-3 1-16,6 4 0 0,-10 3 14 0,1 1 2 15,-1 3 1-15,-4 5 0 0,0-1-4 0,-4 5-1 16,0-1 0-16,4 0 0 0,4 4 15 0,-4-3 4 16,0 3 0-16,-4 0 0 0,13-8-19 0,-5 5-3 15,1-1-1-15,3 0 0 0,1 1-15 0,9-5-3 16,-1 4-1-16,5-3 0 0,0 3-11 0,9-4-3 15,4-7 0-15,1 3 0 0,-6 1-8 0,6-1-9 0,-6-3 9 16,10-4-1086-16</inkml:trace>
          <inkml:trace contextRef="#ctx0" brushRef="#br0" timeOffset="59829.4089">24007 2097 748 0,'0'0'33'0,"0"0"7"15,0 0-32-15,0 0-8 0,0 0 0 0,0 0 0 16,0 0 206-16,0 0 39 0,9-8 8 0,0 4 2 0,4 0-151 0,4 0-31 16,5 4-5-16,0 0-2 0,5-3-41 0,-6-1-8 15,10-4-1-15,0 4-1 0,4-4 13 0,0-4 2 16,-9 9 1-16,5-13 0 0,-9 4-22 0,0 1-9 16,-4-1 8-16,-5-4-8 0,0 1 8 0,0-5-8 15,-4 5 0-15,0-5 8 0,-9 5 15 0,0-5 2 16,-5 1 1-16,1-1 0 0,4 4-26 0,-9 5 0 15,0-5 0-15,0 1 0 0,5 3 0 0,-5 4 0 16,5 0 0-16,-5 4 0 0,5 0 0 0,-5 4-9 16,-4 0 0-16,0 4 0 0,0-4 9 0,-5 12 12 15,0-8-2-15,-8 12-1 0,0-1-9 0,4 1 0 16,-4 3 0-16,8 5 0 0,-4-1 0 0,4 4 0 16,10-3 0-16,3 7 0 0,1 0 32 0,8 8 5 15,1-12 1-15,3 12 0 0,6-4-14 0,-1 8-2 16,0-15-1-16,5 7 0 0,8 0-21 0,-4 0 8 15,0-4-8-15,4 4 0 16,9-7-142-16,9 3-33 0,48 16-6 0,-13-20-2 0</inkml:trace>
        </inkml:traceGroup>
        <inkml:traceGroup>
          <inkml:annotationXML>
            <emma:emma xmlns:emma="http://www.w3.org/2003/04/emma" version="1.0">
              <emma:interpretation id="{59EBFE6B-3ACC-4638-B939-9E231FE2681F}" emma:medium="tactile" emma:mode="ink">
                <msink:context xmlns:msink="http://schemas.microsoft.com/ink/2010/main" type="inkWord" rotatedBoundingBox="28471,2485 29673,2419 29737,3588 28536,365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1738.5375">26464 2148 1278 0,'-9'-8'56'0,"5"4"12"16,-5 0-54-16,0 0-14 0,0-4 0 0,1 4 0 16,-1 1 100-16,0-1 16 0,-4 0 4 0,4 0 1 0,9 4-93 0,0 0-20 15,0 0-8-15,0 0 8 0,0 0 35 0,0 0 6 16,9 0 2-16,4-4 0 0,5 4-7 0,8-4 0 15,5 4-1-15,4 0 0 0,4-4-24 0,10 4-5 16,-1-4-1-16,9 0 0 16,4 8-147-16,1-8-30 0,61-3-5 0,-27 3-2 0</inkml:trace>
          <inkml:trace contextRef="#ctx0" brushRef="#br0" timeOffset="61363.0482">26604 1703 1497 0,'0'0'32'0,"0"0"8"0,9-8 0 0,0-3 4 0,0 3-36 0,4 0-8 0,-4 0 0 0,4-3 0 16,-4 3 0-16,4-4 0 0,-5 4 0 0,6-3 0 15,-10 3 0-15,5-12 0 0,-9 1 0 0,0-1 0 16,0 1 0-16,-5-1 0 0,10 1 0 0,-10 3 0 15,1-3 0-15,-5 7 0 0,5-11 0 0,-5 11 0 16,5-4 40-16,-1 5 5 0,1-5 2 0,0 4 0 16,-1 1-24-16,5-1-5 0,-4 0-1 0,-1 4 0 15,1-3-17-15,0 3 0 0,4 8 0 0,-5-4 0 16,1-4 0-16,4 8 0 0,0 0 0 0,0 0 0 0,-9 0 0 0,9 0 0 16,0 0 0-16,-9 8 0 0,9-8 0 0,-4 12 0 15,-5-5 0-15,5 5 0 0,-5-4 0 0,0 4 0 16,0-5 0-16,5 5 0 0,-5 0 0 0,0 0 0 15,1-1 0-15,-1 5 0 0,5-4 55 0,-1 11 7 16,5-11 2-16,0 11 0 0,5 0-52 0,3 5-12 16,1-1 0-16,4 8 0 0,-4-4 47 0,4 1 6 15,-4 7 2-15,0 0 0 0,-5-4-37 0,5 4-7 16,-5-4-2-16,-4 4 0 0,0-4 44 0,-4 0 9 16,0-4 2-16,-1 8 0 0,1-4 0 0,-5 0 0 15,5-4 0-15,-5 1 0 0,4 3-52 0,1-4-12 16,4-4 0-16,-4 4 0 0,4 1 0 0,4-9 0 15,-4 0 0-15,4-3 0 0,1-1 0 0,-1-3 0 16,1-4-9-16,-1-1 9 0,5-3 0 0,-9-8 0 0,0 0 0 16,9 12 10-1,-1-12-162-15,-8 0-32 0,0 0-6 0,0 0-795 0</inkml:trace>
          <inkml:trace contextRef="#ctx0" brushRef="#br0" timeOffset="60846.1894">26038 1832 781 0,'9'-12'34'0,"-9"12"8"0,0 0-34 0,9-8-8 16,-5 4 0-16,5-3 0 0,0 3 59 0,0 0 9 16,-9 4 3-16,0 0 0 0,0 0 25 0,0 0 6 15,0 0 1-15,0 0 0 0,0 0-63 0,0 0-12 16,0 0-2-16,0 0-1 0,-14 0 21 0,1 0 4 15,5 8 1-15,-6-4 0 0,-3 3-31 0,4 1-5 16,-5 0-2-16,1 8 0 0,3-1 17 0,-3 1 3 16,-1-1 1-16,1 13 0 0,-1-1-17 0,1 0-3 0,4-3-1 0,4-1 0 15,4-4-13-15,1 5 9 0,4-9-9 16,0 9 8-16,0-1 4 0,4-3 1 0,5-5 0 0,4-3 0 16,-4 0-13-16,4-8 0 0,0 3 0 0,5-3 0 15,-5 0 12-15,0-4-4 0,0 0-8 0,5 4 12 16,0-4-12-16,-1-4 9 0,1 4-9 0,-5-8 8 15,4 5-8-15,1-5 0 0,-9 0 9 0,4-4-9 16,0 1 9-16,0-1-9 0,5 0 12 0,-10-3-12 16,-3-1-10-16,4-4-9 0,-1 9-1 0,-3-5-1 0,-1 1 57 15,-4-5 12-15,-4 4 3 0,4 1 0 0,0-5-31 0,0 1-5 16,-5 3-2-16,-3 1 0 0,8 7-13 0,-5-4-16 16,-8-3 3-16,4 7 1 15,1-4-32-15,-1 8-7 0,0-4-1 0,0 5 0 16,9 3-60-16,-4-4-13 0,4 4-3 0,0 0 0 0</inkml:trace>
        </inkml:traceGroup>
        <inkml:traceGroup>
          <inkml:annotationXML>
            <emma:emma xmlns:emma="http://www.w3.org/2003/04/emma" version="1.0">
              <emma:interpretation id="{49E72E0B-1C05-4557-BEC4-763B9A76B41E}" emma:medium="tactile" emma:mode="ink">
                <msink:context xmlns:msink="http://schemas.microsoft.com/ink/2010/main" type="inkWord" rotatedBoundingBox="30748,2494 32071,2421 32151,3872 30828,394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2946.2475">29017 1403 979 0,'0'0'87'0,"0"0"-70"16,0 0-17-16,9-8 0 0,0 4 92 0,-9 4 16 0,4-8 2 16,-4 8 1-16,5-7-11 0,-1-1-3 15,5 0 0-15,-9 8 0 0,0 0-76 0,0 0-21 16,0 0 8-16,4-4-8 0,-4 4 0 0,0 0 0 16,9-8 0-16,-9 8 0 0,0 0 28 0,0 0 10 15,0 0 2-15,0 0 0 0,0 0-7 0,0 0-1 16,0 0 0-16,0 0 0 0,0 0 0 0,-4 12-1 0,4 0 0 0,-5-1 0 15,1 1-14-15,-5 4-2 16,5 3-1-16,-5 8 0 0,0-7-2 0,-4 7-1 16,0 1 0-16,4 3 0 0,-4 8-11 0,0-8 0 15,4 4 0-15,0 8 0 0,5-4 53 0,-1-4 9 16,-3 0 2-16,8 0 0 0,0 0-52 0,0-4-12 0,0 1 0 16,4-1 0-16,5 0 0 0,-5-11 0 0,1-1 0 15,3 1 0-15,1 3 13 0,0-7 0 0,-5-5 0 0,-4 1 0 31,-4 0-108-31,-1-1-21 0,5-11-5 0,-4 0-1 0</inkml:trace>
          <inkml:trace contextRef="#ctx0" brushRef="#br0" timeOffset="62473.8546">28078 1411 972 0,'0'0'43'0,"9"-4"9"0,0 4-42 0,0-4-10 15,4 0 0-15,5 4 0 0,-1-4 48 0,5 4 7 16,-4-4 1-16,3 0 1 0,1 0 11 0,0 0 1 16,5 1 1-16,-5 3 0 0,0-8-26 0,4 8-4 15,-4-4-2-15,0-4 0 0,4 4 6 0,0 0 0 16,1 0 1-16,-1 4 0 0,5 0-16 0,-5 0-3 16,0 0-1-16,1 0 0 0,3-4 10 0,-3 4 1 15,3 0 1-15,1 0 0 0,0-3-16 0,8 3-3 16,5 0-1-16,-4-4 0 0,-5 4-17 0,0 0 10 15,4 0-10-15,-3 0 8 0,-10 0-21 0,0 0-5 16,-4 0-1-16,-4 0 0 16,-5 0-72-16,0 0-14 0,-4-8-3 0,-9 8-1 0</inkml:trace>
          <inkml:trace contextRef="#ctx0" brushRef="#br0" timeOffset="62098.2202">28171 1450 1378 0,'4'-8'30'0,"0"-4"6"0,5 0 2 0,4 1 2 15,0-1-32-15,1 4-8 0,8-7 0 0,-5 3 0 16,1 0 62-16,-1 4 11 0,1 5 3 0,-1-1 0 0,-8-8-44 0,4 8-9 16,-4 4-2-16,0-4 0 0,4 4-21 0,-4 0 0 15,-9 0 0-15,0 0 0 0,0 0 39 0,0 0 3 16,0 0 1-16,4 4 0 0,-4-4-18 0,9 4-3 15,0 0-1-15,-9-4 0 0,0 12 35 0,0-1 6 16,0 1 2-16,0 4 0 0,4-1-52 0,0 5-12 16,-4 7 0-16,0-8 0 0,0 5 54 0,0 7 8 15,-8 0 2-15,3 8 0 0,-3 4-52 0,-1 0-12 16,4 4 0-16,-3 0 0 0,-1-4 0 0,0-1 0 16,0 1 0-16,5-4 0 0,-5 0 24 0,0-4 1 15,5 0 1-15,0-3 0 0,-1 3-14 0,1-4-4 16,-1-4 0-16,5-3 0 0,0-5 0 0,0 1-8 15,0-9 12-15,0 5-4 0,5-4-8 0,-1-1 0 16,-4-11 0-16,0 0 0 16,0 0-110-16,0 0-14 0,0 0-4 0,-9-4-880 0</inkml:trace>
          <inkml:trace contextRef="#ctx0" brushRef="#br0" timeOffset="63912.286">29355 2105 1036 0,'0'0'92'0,"0"0"-73"0,0-8-19 0,0 8 0 0,0 0 55 0,0 0 7 16,0 0 2-16,0 0 0 0,0 0 59 0,0 0 12 16,5-8 2-16,-5 8 1 0,0 0-67 0,0 0-14 15,0 0-2-15,0 0-1 0,0 0 1 0,0 0 0 16,0 0 0-16,0 0 0 0,0 0-20 0,0 0-4 16,0 0-1-16,0 0 0 0,0 0-14 0,0 0-2 15,0 0-1-15,0 0 0 0,0 0-1 0,0 0 0 16,0 0 0-16,0 0 0 0,0 0 0 0,0 0 0 15,0 0 0-15,0 0 0 0,0 0-1 0,0 0-1 16,0 0 0-16,0 0 0 0,0 0-2 0,0 0-8 16,0 0 12-16,0 0-4 0,0 0-8 0,4 8-16 15,-4-8 4-15,0 0 1 0,9 8 27 0,-9-8 6 16,0 0 1-16,0 0 0 0,4 8-10 0,-4-8-1 16,0 0-1-16,0 0 0 0,0 0 1 0,0 0 1 0,0 0 0 0,0 0 0 15,0 0 3-15,9 3 1 0,-9-3 0 0,0 0 0 16,0 0-17-16,0 0 0 0,0 0-13 0,0 0 5 15,0 0 8-15,0 0 9 0,9 0-1 0,-9 0-8 16,8 4 0-16,-8-4 0 0,0 0-10 0,0 0 10 16,14 4 0-16,-14-4 0 0,0 0 9 0,0 0-1 15,0 0-8-15,4 4-10 0,5 4 10 0,-9-8-13 16,0 0 13-16,4 12 0 0,5-1 0 0,-9-3 0 16,4 4 10-16,-4 3-10 0,0 1 8 0,0 4-8 15,-4-1 13-15,4 4-2 0,-4-3-1 0,-1 7 0 0,5 1 7 16,-4-1 2-16,-1 4 0 0,1-4 0 0,4 1-2 0,0-5 0 15,-4 4 0-15,4-3 0 0,0-5-3 0,0 5-1 16,0-9 0-16,0 1 0 0,0 3-13 0,0-3 11 16,4-4-11-16,-4-1 10 0,4 1-2 0,1-4 0 15,-5-8 0-15,4 8 0 0,1 3-8 0,-5-11-11 16,0 0 3-16,8 4 0 0,-8-4 8 0,0 0 0 16,0 0 0-16,0 0 0 15,0 0-163-15,0 0-30 0,0 0-7 0,-8-23 0 0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6:17.89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2E0CF8-53EA-43CE-BB5C-B975F4A7842B}" emma:medium="tactile" emma:mode="ink">
          <msink:context xmlns:msink="http://schemas.microsoft.com/ink/2010/main" type="inkDrawing" rotatedBoundingBox="15148,17456 22435,15890 22455,15984 15169,17550" semanticType="underline" shapeName="Other">
            <msink:destinationLink direction="with" ref="{B292F28B-B322-45D5-AFD8-DCB7F8FC53BF}"/>
          </msink:context>
        </emma:interpretation>
      </emma:emma>
    </inkml:annotationXML>
    <inkml:trace contextRef="#ctx0" brushRef="#br0">0 1641 172 0,'0'0'8'0,"0"0"1"0,0 0-9 0,0 0 0 15,0 0 0-15,0 0 0 0,0 0 81 0,0 0 15 16,0 0 2-16,9-4 1 0,-4 1-50 0,-5 3-9 16,0 0-3-16,8-8 0 0,-3 4 7 0,-5 4 0 15,0 0 1-15,0 0 0 0,9-8 11 0,-9 8 3 16,4-4 0-16,-4 4 0 0,4-8-12 0,-4 8-3 0,0 0 0 0,9-7 0 16,-9 7-30-16,9-4-6 0,0 0-8 0,-9 4 11 15,8-4-11-15,1 0 8 0,-9 4-8 0,9-4 8 16,0 4 6-16,0-4 1 0,-1 0 0 0,-3 4 0 15,8-4 8-15,-4 0 1 0,-1 1 1 0,1-5 0 16,4 4-5-16,1 0 0 0,-1 0-1 0,0 0 0 16,0 0-9-16,-4 4-2 0,4-4 0 15,4-3 0-15,-8 3-8 0,4 0 0 0,1 4 0 0,3-4 8 16,1 0-8-16,-1 0 8 0,-4 4-8 0,5-4 8 16,0 4-8-16,-1-4 0 0,-4 4 0 0,5-4 0 15,4 0 0-15,-5 1 0 0,1 3 0 0,4-4 0 16,0 0 8-16,4 0 0 0,0 4 0 0,1-4 0 15,-1 0 2-15,5-4 0 0,-5 4 0 0,5 0 0 16,-1-3-10-16,1 3 0 0,0-4 0 0,4-4 8 0,0 4-8 16,-4 5 0-16,4-5 0 0,4 4 0 0,1 0 0 15,-1-4 0-15,1 4 0 0,-5-4 8 0,0 1-8 16,0 3 0-16,0-4 0 0,-4 0 0 0,0 0 0 0,-1 1 0 16,5-1 0-16,5 0 8 0,-5 0 0 0,0 0 0 15,5 1 0-15,-1-5 0 0,5 4 7 0,4 0 1 16,0-7 0-16,1 3 0 0,-1 4-6 0,-4-4-1 15,0 1 0-15,0 3 0 0,4-4-1 0,-4 4 0 16,4-3 0-16,-4 3 0 0,0 0 8 0,4 0 2 16,-9 1 0-16,5-1 0 0,-4 0-18 0,-1 0 0 15,5 0 0-15,-4 1 0 0,-1-1 0 0,-4 0 0 16,0 0 0-16,5 0 0 0,-1 1 0 0,1-1 0 0,-1-4 0 16,10 4 0-16,-6-3 0 0,1-1-17 0,0 0 1 15,4 0 1-15,9 1 15 0,1-1 0 0,-6 0 12 16,1 5-12-16,-5-1 10 0,-4-4-10 0,4 4 8 0,-8-3-8 15,4 3 0-15,-1-4 0 0,-3 4 0 0,4 0 0 16,0 1 0-16,-5-1 0 0,1 0 0 0,-5 0 0 16,0-3 0-16,4 7 0 0,-4-8 0 0,5 8 0 15,-5-4 0-15,0 0 0 0,0 1 0 0,-4-5 0 16,4 4 0-16,0 0 0 0,5-3 0 0,-1 3 0 16,9-4 0-16,-4 4 0 0,-4 1 0 0,4 3 0 15,-5 0 0-15,1-4 8 0,-5 4-8 0,4-4 8 16,-4 4-8-16,5 1 0 0,-5-1 0 0,0-4 8 15,-4 4-8-15,-1 0 0 0,5-4 0 0,-4 4-11 16,0-3 11-16,0-1 0 0,-1 0 8 0,5 4-8 16,5-4 0-16,-9 0 0 0,-1 1 0 0,5 3-8 0,5-4 8 15,-5 0 0-15,-4 0 8 0,4 1-8 0,0-1 0 16,0 0 0-16,0 0 0 0,-4 4 0 0,-1-4 0 0,1 5 0 16,4-5 0-16,-4 0 0 0,-9 0 0 0,9 4 0 15,4 0 0-15,0-3-8 0,-9-1 8 0,5 4 0 16,-5-4 8-16,5 4-8 0,4 0 0 0,-4-4 0 15,-5-3 0-15,0 3 0 0,9 0 0 0,-4 0 0 16,-5 1 0-16,1-5 0 0,-1 4 11 0,5 0-3 16,-5 0 0-16,1 1 0 0,-6-1-8 0,1 4-14 15,5-4 3-15,-5 0 1 0,4 1 10 0,-4-1 0 16,0 0 0-16,0 0 0 0,0-4 0 0,0 5 0 16,4-5 0-16,-4 4 0 0,4-4 9 0,-4 5-9 0,0-1 12 15,4 0-12-15,-8 0 0 0,4 4 0 0,-5 0 0 0,5-3-12 16,5 7 12-16,-10-4 0 0,5 0 0 15,-4 4-9-15,4-4 9 0,-5 0 14 0,1 0-3 0,-1-4-1 16,-4 4-10-16,5 1 0 0,0 3 0 0,-5-4 0 16,4 4 0-16,1-4 0 0,-1 0 0 0,1 4 0 15,0 0 0-15,3-4-14 0,-3 4 3 0,4-4 1 16,-5 4 10-16,-3-4 14 0,3 4-3 0,-4-4-1 16,1 4-10-16,-1-4-11 0,0 4 3 0,-4-4 0 15,4 1 8-15,0-1 0 0,-4 0 0 0,4 0 0 16,-4 4 0-16,4-4 0 0,0-4 0 0,-4 8 0 15,0-4 0-15,4 0 0 0,-5 0 0 0,6 1 0 16,-10-5 0-16,5 4 8 0,-5-4-8 0,5 4 0 16,4 0 0-16,-4 0 0 0,0 0 0 0,-1 1 0 15,1 3 8-15,4-4-8 0,-4 0 8 0,0 4-8 0,0-4 0 16,-1 4 0-16,1 0 0 0,-9 0 0 0,9 0 0 0,0 0 0 16,-9 0-10-16,0 0 10 0,9 0 0 0,-5-4 0 15,5 0 0-15,-9 4 0 0,4-4 20 0,5 0-1 16,-5 0-1-16,-4 4 0 0,9 0-6 0,-9 0-2 15,0 0 0-15,4-4 0 0,-4 4-10 0,9-3 0 16,-9 3 0-16,0 0 0 0,0 0 0 0,0 0 0 16,0 0 0-16,0 0 0 0,0 0 0 0,0 0 0 15,0 0 0-15,0 0 8 0,0 0-25 0,0 0-6 16,-9 7-1-16,1 1-532 16,-6 4-106-16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6:20.0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2AA2F29-0ADB-443C-BF02-F764B99771DE}" emma:medium="tactile" emma:mode="ink">
          <msink:context xmlns:msink="http://schemas.microsoft.com/ink/2010/main" type="inkDrawing" rotatedBoundingBox="15560,14564 21097,15444 21065,15650 15527,14769" semanticType="callout" shapeName="Other">
            <msink:sourceLink direction="with" ref="{3B79EA1B-D22D-4B21-9DCE-57F5B5DD7627}"/>
            <msink:sourceLink direction="with" ref="{CF984714-98AE-4F28-8CB0-AFF674F34963}"/>
          </msink:context>
        </emma:interpretation>
      </emma:emma>
    </inkml:annotationXML>
    <inkml:trace contextRef="#ctx0" brushRef="#br0">0 18 446 0,'0'0'20'0,"0"0"4"0,0 0-24 0,13-4 0 16,-4 0 0-16,-9 4 0 0,13-4 52 0,-13 4 7 0,9-8 1 0,-9 8 0 16,0 0-12-16,0 0-3 0,0 0 0 0,0 0 0 15,0 0-5-15,0 0 0 16,0 0-1-16,0 0 0 0,0 0-15 0,0 0-4 0,0 0 0 0,0 0 0 15,0 0-20-15,0 8 8 0,0 4-8 0,0 0 0 16,0-1 0-16,0 5 0 0,0-8 0 0,0 3 0 16,0-11 0-16,4 8 0 0,-4-8 0 0,0 0 0 15,0 0 25-15,5 12 1 0,-5-12 0 0,8 8 0 16,-8-8 23-16,14 7 5 0,-14-7 1 0,13 4 0 16,0 4-38-16,0-4-7 0,0 0-2 0,0-4 0 15,1 4-8-15,-1-4 0 0,0 4 9 0,-13-4-9 16,13 4 8-16,-4 3-8 0,4-3 8 0,0 4-8 15,-13-8 0-15,9 8 0 0,-9-8 0 0,13 8 8 16,-13-8-8-16,9 11 8 0,4-3-8 0,-13-8 8 16,13 4-8-16,0 4 0 0,-13-8 0 0,9 4 0 15,4 4 0-15,0-4 0 0,1-1 0 0,-1 1 0 16,-5 0 0-16,6 0 0 0,-6 4 0 0,6-8 8 16,-6 8-8-16,6-4 0 0,-1 0 0 0,0-1 8 0,0 5-8 15,5-8 0-15,-5 4 0 0,4 0 8 0,-4-4-8 0,1 0 11 16,-1 0-11-16,0 0 12 0,4 0 3 0,-3-4 1 15,-6 4 0-15,6-4 0 0,3 4 14 0,1 0 3 16,-1-4 1-16,-4 4 0 0,5 0-13 0,4 4-2 16,-5-4-1-16,5 4 0 0,-4 0-18 0,4 0 0 15,0-4 0-15,0 4 0 0,0 0 0 0,-5 0 0 16,5 0 0-16,-4-1 0 0,4 1 0 0,0-4 0 16,-5 4 0-16,1-4 0 0,-1 0 0 0,5 4 0 15,-4-4 0-15,-1 4 0 0,5 0 0 0,0-4 0 0,4 4 0 0,1 0 0 16,-1 0 8-16,5 0-8 0,-5-1 0 0,5-3 0 15,0 4 12-15,4 0-12 0,0 0 12 16,0 0-12-16,-4 0 10 0,4 4-10 0,-5-8 8 0,1 4-8 16,0 0 0-16,-1-1 8 0,1 1-8 15,0-4 0-15,-5 4 17 0,1-4-1 0,-1 0-1 0,0 0 0 16,-4 4-2-16,4 0 0 0,-4-4 0 0,0 4 0 16,5 0-13-16,-5 0 9 0,4-4-9 0,0 8 8 15,1-5-8-15,-1 5 0 0,0 0 0 0,1 0 0 16,-1 0 0-16,-9-4 0 0,5 7 0 0,0-3 0 15,0-4 0-15,0 0 0 0,-4 0 0 0,-1-4 0 16,5 4 0-16,-4-4 0 0,4 0 0 0,-5 4 0 16,5-1 0-16,-4 1 0 0,8-4 0 0,-4 0 8 15,0 0-8-15,0 0 0 0,4 0 0 0,0 0 0 16,1 4 0-16,-1-4 0 0,-4 8 0 0,0-8 0 16,0 4 0-16,-5-4 0 0,5 4 0 0,0 0 0 0,-4 4 0 15,4-5 0-15,-5 1 0 0,1 0 0 0,-1 0 8 16,5 0-8-16,-4-4 8 0,0 4-8 0,-1-4 0 15,1 4 0-15,-1-4 0 0,1 0 0 0,-1 4 12 0,1 0-2 16,-1-8-1-16,5 4 0 0,-4 4-9 0,-1 0 8 16,1-4-8-16,4 3 8 0,0 1-8 0,-5 4 0 15,1-4 0-15,-1 4 0 0,1-4 0 0,0 4 0 16,-1-5 0-16,5 5 8 0,-4-4-8 0,-1 0 0 16,1 0 0-16,-5 0 0 0,4-4 0 0,1 4 0 15,0 0 0-15,3 0 0 0,-3-4 0 0,4 7 0 16,0-3 0-16,0 0 8 0,0 0-8 0,4 4 0 0,-4-8 0 15,4 4 0-15,1 0 0 0,-5 3 0 0,4-3 0 0,-4 0 0 16,4 4 0-16,-4-4 0 0,4 0 0 0,-4 4 0 16,5-4 0-16,-5-4 8 0,4 3-8 0,0 1 0 15,9 0 0-15,-8 0 8 0,-1 4-8 0,-4-4 0 16,0 4 18-16,0-4-2 0,4-1 0 0,-4 1 0 16,-4 4-16-16,8-4-19 0,0 0 4 0,5 0 1 15,0 4 22-15,-5-4 4 0,5-1 0 0,-1 1 1 16,1 0-13-16,0 0-10 0,-5 0 2 0,5 0 0 15,0 0 8-15,4-4 0 0,-9 0 0 0,9 0 0 16,-4 4 10-16,4-4-2 0,-9 0-8 0,1 4 12 16,-5 0-3-16,-5-1-1 0,9 1 0 0,-4 0 0 15,0 0-8-15,0 4 0 0,9-4 0 0,-5 0 0 16,-4 0 0-16,0 3 0 0,0-3 0 0,0 0 0 16,0 4 0-16,-5-4 0 0,1 0 0 0,0 0 0 0,-1 4 0 15,1-5 0-15,-5-3 0 0,0 4 0 0,0 4 0 16,0-8 0-16,0 4 0 0,-4-4 0 0,-9 0 8 0,13 0-8 15,1 4 0-15,-1-4 8 0,-4 0-8 0,4 4 0 16,0-4 0-16,0 0 0 0,0 0 0 0,0 0 8 16,-4-4-8-16,4 8 8 0,0 0-8 0,1-4 0 15,-14 0 0-15,8 0 0 0,6 4 0 0,-1-4 0 16,-13 0 0-16,0 0 0 0,0 0 0 0,13 4 0 16,0-4 0-16,-4 3 0 0,-9-3 0 0,9 0 0 15,4 4 0-15,-5 0 0 0,-8-4 0 0,5 0 0 16,4 0 0-16,8 4 0 0,-4 0 0 0,1 0 0 15,-14-4 0-15,13 0 0 0,4 0 0 0,-4 4 8 16,-13-4-8-16,9 4 8 0,9-4-8 0,-5 0 8 0,-4 4-8 16,-9-4 8-16,0 0-8 0,0 0 0 0,8 4 0 0,-8-4 0 15,5 3 0-15,-5-3 0 0,0 0 0 0,0 0 8 16,0 0-8-16,0 0 0 0,0 0 0 0,9 4 8 16,-1 0-8-16,-8-4 0 0,0 0 0 0,0 0 8 15,9 0-8-15,-9 0 0 0,0 0 0 0,0 0 0 16,0 0 0-16,0 0 0 0,0 0 0 0,0 0 8 15,0 0-8-15,0 0 0 0,0 0 0 0,0 0 8 16,0 0-8-16,0 0 0 0,0 0 0 0,0 0 0 16,0 0 0-16,0 0 0 0,0 0 0 0,0 0 0 15,0 0-104-15,-9 12-16 16,-8-4-3-16,-5 0-1 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6:21.1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292F28B-B322-45D5-AFD8-DCB7F8FC53BF}" emma:medium="tactile" emma:mode="ink">
          <msink:context xmlns:msink="http://schemas.microsoft.com/ink/2010/main" type="inkDrawing" rotatedBoundingBox="19784,15317 22299,15892 22287,15943 19773,15367" semanticType="callout" shapeName="Other">
            <msink:sourceLink direction="with" ref="{1E2E0CF8-53EA-43CE-BB5C-B975F4A7842B}"/>
            <msink:sourceLink direction="with" ref="{68A359B3-CAE3-4A09-8811-09FCA2F66285}"/>
          </msink:context>
        </emma:interpretation>
      </emma:emma>
    </inkml:annotationXML>
    <inkml:trace contextRef="#ctx0" brushRef="#br0">0 11 518 0,'0'0'46'0,"0"0"-37"15,0 0-9-15,0 0 0 0,8 0 84 0,1-7 16 16,-9 7 2-16,0 0 1 0,9-4-59 0,-9 4-11 16,0 0-2-16,0 0-1 0,0 0-19 0,0 0-11 15,13 0 12-15,-13 0-12 0,0 0 20 0,9 4-4 16,0-1 0-16,4 1 0 0,-5 4 10 0,1-4 2 15,4 0 0-15,1 0 0 0,-1 4-2 0,4-1 0 0,-4-3 0 0,5 0 0 16,4 0 10-16,0 0 1 0,-5-4 1 0,5 0 0 16,5 4-5-16,-1 0-1 0,5-4 0 0,-5 4 0 15,-4 0-9-15,0-4-3 0,4 4 0 0,1-1 0 16,-6 5-20-16,6-4 0 0,-1 4 0 16,5-4 0-16,-5 8 0 0,1-5 8 0,-1 5-8 0,0-4 0 15,0 4 0-15,1-5 0 0,-10 5 0 0,5 0 0 16,0-4 0-16,5 3 0 0,-10-3 0 0,5-4 0 15,4 4 0-15,1-4 8 0,-1 0-8 0,-4-1 0 16,-5 5 19-16,10-4-1 0,8 0 0 0,-9 0 0 16,-4 4-7-16,0-8-2 0,4 4 0 0,10 3 0 15,-6-3-9-15,1 0 0 0,0 0 0 0,-5 4 8 16,0-4-8-16,1 4 0 0,-1-4 0 0,-4-1 8 16,0 5-8-16,0-4 0 0,-5 4 0 0,5-4 0 15,-4 4 0-15,-1-4 0 0,1 3 0 0,-1 1 0 16,1-4 0-16,0 4 0 0,-1-4 0 0,1 4 0 0,-1-8 0 0,1 3 8 15,-1 5-8-15,1-4 8 0,-1 0 2 0,1 0 0 16,4 4 0-16,-5-4 0 0,1 0-2 0,4-4-8 16,0 7 12-16,-5-3-4 0,5 4-8 0,0-4 0 15,5-4 0-15,-5 4 8 0,-1 0-8 0,-3 0 12 16,0 0-12-16,-1-4 12 0,1 3 6 0,-1 1 2 16,1-8 0-16,-1 8 0 0,-4 0 1 0,1-4 1 15,3 4 0-15,-4-4 0 0,1 4-14 0,3 0-8 16,-4-4 10-16,0 4-10 0,5 0 0 0,-5 0 0 15,0 3 0-15,0-3 0 0,1 4 8 0,-1-4-8 16,0 0 0-16,0 0 0 0,-4-4 8 0,4 0-8 16,-4 0 0-16,4 0 0 0,-9 0 25 0,9 4-1 0,-4 0 0 15,0 0 0-15,4-4 6 0,-4 0 1 0,4-4 0 0,-4 4 0 16,4-4-19-16,-4 4-4 0,8 4-8 0,-8 0 12 16,-9-4-12-16,0 0 0 0,9 0 0 0,4 0 0 15,0 0 0-15,-4 0 0 0,-9 0 0 0,9 3 0 16,-5-3 0-16,-4 0 0 0,0 0 0 0,0 0 0 15,0 0 0-15,0 0-15 0,0 0 2 0,0 0 0 32,-4 12-84-32,-1-4-17 0,5-8-3 0,0 0-1 15,0 0 4-15,0 0 1 0,0 0 0 0,0 0-342 0,0 8-68 0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6:02.9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08C1F7E-FA53-48C7-9863-2D1A33D9BAA2}" emma:medium="tactile" emma:mode="ink">
          <msink:context xmlns:msink="http://schemas.microsoft.com/ink/2010/main" type="writingRegion" rotatedBoundingBox="18898,14447 19132,14291 19274,14504 19040,14659"/>
        </emma:interpretation>
      </emma:emma>
    </inkml:annotationXML>
    <inkml:traceGroup>
      <inkml:annotationXML>
        <emma:emma xmlns:emma="http://www.w3.org/2003/04/emma" version="1.0">
          <emma:interpretation id="{02D71956-71FD-4BC7-8A62-FAB43B5613E5}" emma:medium="tactile" emma:mode="ink">
            <msink:context xmlns:msink="http://schemas.microsoft.com/ink/2010/main" type="paragraph" rotatedBoundingBox="18898,14447 19132,14291 19274,14504 19040,146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C90D6F-899D-4062-94F9-613B062D60B1}" emma:medium="tactile" emma:mode="ink">
              <msink:context xmlns:msink="http://schemas.microsoft.com/ink/2010/main" type="line" rotatedBoundingBox="18898,14447 19132,14291 19274,14504 19040,14659"/>
            </emma:interpretation>
          </emma:emma>
        </inkml:annotationXML>
        <inkml:traceGroup>
          <inkml:annotationXML>
            <emma:emma xmlns:emma="http://www.w3.org/2003/04/emma" version="1.0">
              <emma:interpretation id="{68A359B3-CAE3-4A09-8811-09FCA2F66285}" emma:medium="tactile" emma:mode="ink">
                <msink:context xmlns:msink="http://schemas.microsoft.com/ink/2010/main" type="inkWord" rotatedBoundingBox="18898,14447 19132,14291 19274,14504 19040,14659">
                  <msink:destinationLink direction="with" ref="{B292F28B-B322-45D5-AFD8-DCB7F8FC53BF}"/>
                  <msink:destinationLink direction="with" ref="{8280779A-AC57-4B45-AF03-C6257E4691FC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-67-2894 403 0,'0'0'36'0,"0"0"-36"0,9 0 0 0,-9 0 0 16,4-3 102-16,-4 3 14 0,0 0 2 0,0 0 1 15,4-8-34-15,-4 0-6 0,5 0-2 16,-5 8 0-16,0 0-1 0,0 0-1 0,0-12 0 0,4 5 0 16,-4 7-33-16,4-12-6 0,-4 12-2 0,9-4 0 15,0-4-13-15,0 4-2 0,0 4-1 0,4 0 0 16,-4 4-10-16,-1 0-8 0,1 0 12 0,0 0-12 16,0 4 18-16,-1 0-3 0,-3-1-1 0,-1 5 0 15,5-4-5-15,-9 4-1 0,4-1 0 0,-4-3 0 16,-4 4 6-16,4-4 1 0,-9-1 0 0,5 1 0 15,-5 0 5-15,0-4 0 0,0 4 1 0,-4-4 0 16,0-4 6-16,0 0 1 0,0 3 0 0,0 1 0 16,4 0-20-16,-4-4-8 0,4 0 8 0,0 0-8 15,0 0 8-15,5-4-8 0,-5 4 8 0,0-4-8 16,5-3 8-16,0 3-8 0,-1-4 0 0,1 4 8 16,-5-4-8-16,9 0 8 0,0 8-8 0,-4-7 8 15,-1-1-8-15,5 0 0 0,0 0 0 0,5 0 0 0,-5 8 0 0,4-3 0 16,5-5 0-16,0 4 0 0,-9 4-12 15,13-4 12-15,-4 4-10 0,4 4 10 0,-4 4 0 0,-1-4 0 16,-8-4 0-16,13 7 0 0,-4 1 0 0,0 0 0 16,0 0 0-16,-5 0 0 0,-4-8 0 0,5 7 0 15,-1 1 0-15,-4-8 0 0,0 0 0 0,0 0 10 16,-4 8-2-16,4-8 0 0,0 12 3 0,0-12 0 16,-9 4 0-16,4-1 0 0,-3-3 5 0,8 0 0 15,-9 0 1-15,4 0 0 0,-3 0-17 0,-1 0 0 0,0 0 0 16,9 0 0-16,-4 0 0 0,4 0 0 0,0 0 0 0,0 0 0 15,0 0-16-15,0 0-6 0,0 0-2 0,0 0 0 32,0 0-48-32,0 0-9 0,4 8-3 0</inkml:trace>
          <inkml:trace contextRef="#ctx0" brushRef="#br0" timeOffset="21615.8238">-137-2940 288 0,'0'0'25'0,"0"0"-25"0,0 0 0 0,0-8 0 15,-5 0 123-15,5 0 19 0,0 0 4 0,0 8 1 16,0 0-76-16,9-7-15 0,0-5-4 0,4 4 0 16,0 0-19-16,-4 1-4 0,8 3-1 0,-3-4 0 15,3 8-16-15,1-4-3 0,-5 0-1 0,0 0 0 16,0 4 4-16,-4 0 0 0,-9 0 0 0,13 4 0 16,-13-4-12-16,4 8 0 0,5 0 0 0,-4 3 0 0,-1 1 0 0,0 0 0 15,1-1 0-15,-5 1-11 0,4-4 11 0,-4 8 0 16,0-5 0-16,0 1 0 0,-4 0 10 0,4-1 4 15,0 5 1-15,-5-4 0 0,1-1 14 0,0 1 3 16,-1-4 1-16,-4 0 0 0,5-1-33 0,-5 1 0 16,1-4 0-16,-6 0 0 0,6 0 8 0,-1 0-8 15,-4 0 0-15,4-4 0 0,-4 0 19 0,4 0 0 16,-4 0 0-16,0-4 0 0,-1 0-3 0,1 0 0 16,5 0 0-16,-1 0 0 0,-4-4 2 0,-1 5 0 15,6-5 0-15,3-4 0 0,1 4-5 0,-1-3-1 16,-3-1 0-16,8 0 0 0,-5-3-3 0,1-1-1 0,4 4 0 15,0 1 0-15,4-5-8 0,-4 4 0 16,9 1 0-16,4 3 8 0,0-4-8 0,5 4 0 0,0 0 0 0,-1 5 0 16,5-1 0-16,0 0 0 0,-5 0-9 0,-3 0 9 15,-1 4 0-15,0 0 0 0,0 4-8 0,0 0 8 16,-13-4 0-16,9 4 0 0,0 3 0 0,-9-7 0 16,9 8 0-16,-5 0-10 0,0 0 10 0,1 4-8 15,-5-1 8-15,0 1 8 0,-5 0-8 0,5-5 11 16,-4 5-11-16,0 4 0 0,-1-5 0 0,5 9 0 31,-4-1-97-31,-1 1-22 0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7:10.5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371D5C4-AA6A-4466-87E5-9CD70EB2D5BB}" emma:medium="tactile" emma:mode="ink">
          <msink:context xmlns:msink="http://schemas.microsoft.com/ink/2010/main" type="inkDrawing" rotatedBoundingBox="24317,11669 32250,11891 32244,12101 24311,11880" shapeName="Other">
            <msink:destinationLink direction="with" ref="{475916CC-9BD4-495D-B502-7CD49E7481C8}"/>
          </msink:context>
        </emma:interpretation>
      </emma:emma>
    </inkml:annotationXML>
    <inkml:trace contextRef="#ctx0" brushRef="#br0">0 39 172 0,'0'0'8'0,"0"0"1"0,0 0-9 0,0 0 0 16,0 0 0-16,13 0 0 0,0-4 164 0,0 0 30 16,-13 4 6-16,9 0 2 0,-9 0-106 0,13 0-22 15,1-4-4-15,3 8-1 0,-4-4-50 0,5 4-11 16,-1-4-8-16,1 4 12 0,4-1-12 0,-5 1 0 16,5 0 0-16,-4 4 0 0,4-8 0 0,-5 4 0 15,1 0 0-15,4 0 8 0,0 4-8 0,-5-8 0 16,5 3 0-16,0 1 0 0,5 0 24 0,-6-4 4 15,6 0 0-15,-1-4 0 0,0 4 5 0,1 0 2 16,-1-4 0-16,0 1 0 0,1-1 8 0,3 0 1 16,1 0 1-16,0 0 0 0,4 0-20 0,0-4-4 0,9 4-1 0,-5 4 0 15,1-4-6-15,4 1-2 0,4-1 0 16,5 0 0-16,4 0-12 0,0-4 9 0,-5 4-9 0,5 0 8 16,0 0-8-16,0 4 0 0,-4-7 0 0,0 7 0 15,-9 0 0-15,4 0 0 0,-4 0 0 0,4 0 0 16,0 0 12-16,-4 0 1 0,0 0 0 0,4 0 0 15,-4 0 10-15,4 3 1 0,1-3 1 0,-1 4 0 16,5 0-9-16,-5 0-1 0,0-4-1 0,0 4 0 16,1-4-6-16,3 4-8 0,1-4 11 0,4 0-11 15,-4-4 8-15,4 4-8 0,-5 0 0 0,5-4 0 16,-4 0 8-16,0 4-8 0,-5-4 0 0,5 4 0 16,-5 0 0-16,9 0 10 0,0 0-10 0,4 0 8 15,1 0-8-15,-1 0 0 0,1 0 0 0,-1 0 0 16,-4 0 0-16,0 0 8 0,-4 0-8 0,-1 0 8 0,-3 4-8 15,3 0 0-15,5-4 0 0,-8 0-11 0,-1 0 11 16,4 0 0-16,-3 0 0 0,-1 0 0 0,-4 0 0 0,0-4 0 16,0 0 0-16,-5 4 0 0,1-4 0 0,-1 1 0 15,5 3 0-15,-5-4 0 0,10 4 10 0,-1-4-2 16,5 4-8-16,-1 4 12 0,5-4 5 0,-4 0 1 16,4 4 0-16,-9-1 0 0,5 1-27 0,-5-4-6 15,-4 4-1-15,0 0 0 0,0 0 26 0,-5 0 5 16,5 0 1-16,-4-4 0 0,3 4-24 0,-3 0-5 15,-1 0-1-15,1-1 0 0,-1-3 14 0,1 4 0 16,-1 0 0-16,5 0 0 0,-4-4 0 0,-1 4 0 16,1-4 0-16,-5 0 0 0,4 4 0 0,-4 0 0 0,5 0 0 15,-5 0-9-15,4 0 9 0,-3-1 0 0,-1 1 0 0,0 4 0 16,0-4 0-16,-4 0 0 0,-1 0 0 0,-3 0 0 16,-1 0 0-16,5 0 0 0,-1-1 0 0,1 1 0 15,-5 0 0-15,5 0 0 0,-5 4 0 0,-4-4 0 16,5 4 0-16,-5-4 0 0,0-1 0 0,-1 1 0 15,6 4 0-15,-1-4 0 0,-4 0 0 0,4 0 0 16,1-4 0-16,-5 4 0 0,8 0 0 0,1 0 0 16,-5-4 0-16,5 3 0 0,-5 1 0 0,1 0 0 15,-1 0 0-15,5-4 0 0,-5 4 0 0,0-4 0 16,1 4 0-16,-1 0 0 0,-4-4 0 0,4 0 0 16,-4 0 0-16,0 4 0 0,-4-4 0 0,-1 0 0 15,1 0 0-15,4-4 8 0,-5 4-8 0,1 0 0 0,-1 0 0 16,1-4 0-16,-5 0 0 0,5 4 0 0,-1-4 0 15,1 4 0-15,-1-4 0 0,-4 0 0 0,5 4 0 16,-5-4 0-16,5 4 0 0,-1-3 0 0,1 6 0 0,-1-3 0 16,5-3 0-16,-4 3 0 0,-1 3 0 0,1-3 0 15,0 4 0-15,-1-4 0 0,5 0 0 0,0 4 0 16,-4-4 0-16,-1 4 0 0,5-4 0 0,-4 0 0 16,-1 0 0-16,1 0 0 0,-5 4 0 0,0 0 0 15,5-4 0-15,-10 4 0 0,5-4 0 0,-4 4 0 16,4 0 0-16,1-4 0 0,-6 4 9 0,5-4 4 15,-4 3 1-15,4-3 0 0,1 0-14 0,-1 4-15 16,0 0 3-16,0 0 1 0,5 0 11 0,-1 0 0 0,5 0 0 16,0 0 0-16,-4 0 0 0,-1 3 0 15,5-7 0-15,-4 4 0 0,4 0 0 0,-9 0 0 0,0-4 0 16,0 0 0-16,0 4 8 0,0-4-8 0,-13 0 8 16,9 0-8-16,-9 0 0 0,0 0 0 0,0 0 0 0,0 0 0 15,0 0 0-15,0 0 0 0,0 0 0 0,0 0 8 16,0 0-20-16,0 0-4 0,0 0-1 0,-9 0-861 15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6:06.99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FBEAE8D-E603-4EDD-B7DF-F485B8AA7C89}" emma:medium="tactile" emma:mode="ink">
          <msink:context xmlns:msink="http://schemas.microsoft.com/ink/2010/main" type="writingRegion" rotatedBoundingBox="21986,15790 22653,15641 22738,16019 22071,16169"/>
        </emma:interpretation>
      </emma:emma>
    </inkml:annotationXML>
    <inkml:traceGroup>
      <inkml:annotationXML>
        <emma:emma xmlns:emma="http://www.w3.org/2003/04/emma" version="1.0">
          <emma:interpretation id="{D6A050CE-08AF-4CDF-A450-AC15884198F4}" emma:medium="tactile" emma:mode="ink">
            <msink:context xmlns:msink="http://schemas.microsoft.com/ink/2010/main" type="paragraph" rotatedBoundingBox="21986,15790 22653,15641 22738,16019 22071,16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0E4708-C846-4346-ACE4-0DC92E6DD8C9}" emma:medium="tactile" emma:mode="ink">
              <msink:context xmlns:msink="http://schemas.microsoft.com/ink/2010/main" type="line" rotatedBoundingBox="21986,15790 22653,15641 22738,16019 22071,16169"/>
            </emma:interpretation>
          </emma:emma>
        </inkml:annotationXML>
        <inkml:traceGroup>
          <inkml:annotationXML>
            <emma:emma xmlns:emma="http://www.w3.org/2003/04/emma" version="1.0">
              <emma:interpretation id="{3B79EA1B-D22D-4B21-9DCE-57F5B5DD7627}" emma:medium="tactile" emma:mode="ink">
                <msink:context xmlns:msink="http://schemas.microsoft.com/ink/2010/main" type="inkWord" rotatedBoundingBox="21986,15790 22653,15641 22738,16019 22071,16169">
                  <msink:destinationLink direction="with" ref="{62AA2F29-0ADB-443C-BF02-F764B99771DE}"/>
                </msink:context>
              </emma:interpretation>
              <emma:one-of disjunction-type="recognition" id="oneOf0">
                <emma:interpretation id="interp0" emma:lang="" emma:confidence="0">
                  <emma:literal>@</emma:literal>
                </emma:interpretation>
                <emma:interpretation id="interp1" emma:lang="" emma:confidence="0">
                  <emma:literal>9</emma:literal>
                </emma:interpretation>
                <emma:interpretation id="interp2" emma:lang="" emma:confidence="0">
                  <emma:literal>p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P</emma:literal>
                </emma:interpretation>
              </emma:one-of>
            </emma:emma>
          </inkml:annotationXML>
          <inkml:trace contextRef="#ctx0" brushRef="#br0">3334 3566 864 0,'0'0'76'0,"5"-8"-60"0,-1 0-16 0,0 0 0 0,1 4 21 0,4-3 2 16,-5-1 0-16,5 0 0 0,0-4 42 0,-1 4 9 16,-3 5 2-16,3-5 0 0,1 4 0 0,0 4 0 15,-9 0 0-15,13 4 0 0,-13-4-23 0,9 8-4 16,0 3-1-16,0 5 0 0,-5-4-8 0,0 7-1 15,1-7-1-15,-1 7 0 0,-8-3-2 0,4 3-1 16,-5-3 0-16,-3 0 0 0,-1-5-15 0,-4 5-4 16,-1-4 0-16,1-5 0 0,0 5 3 0,-4-4 0 15,3 0 0-15,-3-4 0 0,-1-4-19 0,5 3 0 16,-4-3 0-16,3-3 0 0,1 3 0 0,0-4 0 16,4-4 8-16,1 0-8 0,3-4 16 0,-4 5-3 15,5-1-1-15,0-4 0 0,-1 4-12 0,5-3 11 0,0-5-11 16,5-4 10-16,-5 1-10 0,8 3 0 0,1-3 0 15,-4 3 0-15,3 5 0 0,1 3 0 0,4 0 0 0,0 4-11 16,1 0 11-16,-6 0-10 0,5 4 10 0,1 4-10 16,-1 4 10-16,0 0 0 0,0 0-9 0,-4-1 9 15,0 1 0-15,4 4 0 0,-9-4 0 0,5-1 0 16,0 5 0-16,0-4 0 0,-9 4 0 0,0-12 0 16,4 7 0-16,-4 5 0 0,0-12 0 0,0 0 0 15,-4 8 0-15,4-8 12 0,-5 8-12 0,-4-4 12 16,5 0 3-16,-5-1 1 0,0-3 0 0,1 4 0 15,-1-4-8-15,9 0 0 0,-9 0-8 0,9 0 12 16,0 0-12-16,0 0 11 0,-4 0-11 0,4 0 10 16,0 0-21-16,0 0-4 0,0 0-1 0,0 12-630 15,-5 0-126-15</inkml:trace>
          <inkml:trace contextRef="#ctx0" brushRef="#br0" timeOffset="40594.9789">2839 3850 288 0,'0'0'12'0,"0"-7"4"0,0-1-16 0,0 0 0 0,4 0 0 0,-4 0 0 16,4-3 140-16,1 3 24 0,-5-4 6 0,4 4 1 15,0-3-106-15,-4 3-21 0,5 0-4 0,-5 8 0 16,0 0-24-16,9-4-4 0,-1-4 0 0,1 1-1 16,-9 7-11-16,9-4 12 0,0-4-12 0,-5 0 12 15,5-4-3-15,-9 12 0 0,0 0 0 0,9-4 0 16,-5-3 23-16,5-1 4 0,-9 8 0 0,4-4 1 15,-4 4-14-15,13-8-3 0,-8 0-1 0,-5 8 0 16,13-4-19-16,-4 4 8 0,-1-3-8 0,-8 3 0 16,9-4 0-16,-9 4 0 0,13-4 0 0,-13 4 0 15,0 0 0-15,9-4 0 0,0-4 8 0,-9 8-8 16,0 0 9-16,0 0-1 0,4-8-8 0,5 4 12 16,-9 4-3-16,13 0-1 0,-4 0 0 0,0 4 0 15,0 0-8-15,-1 0 0 0,1 0 0 0,0 0 0 0,0 0 0 16,-1-4 0-16,1 4 0 0,-9-4 0 0,9 4 0 15,-9-4 0-15,4 3 0 0,-4-3 0 0,9 4 0 0,-9-4 0 16,0 0 0-16,5 8 0 0,3 0 0 0,-8-8 0 16,5 8-10-16,-1 0 10 0,0 3 0 0,-4-11 0 15,0 0 0-15,0 8 10 0,0 4-10 0,0-12 0 16,5 8 0-16,-5-8 0 0,0 11 0 0,0 1 0 16,0-12 0-16,0 8 0 0,0-8 8 0,-5 11 0 15,5-11 0-15,0 0 0 0,-4 8-8 0,4-8 8 0,-13 4-8 16,13-4 8-16,-9 8 20 0,0-4 3 0,1-4 1 0,-6 0 0 15,6 0-7-15,-5-4-1 0,-1 0 0 16,1 0 0-16,4 0-5 0,1 0-2 0,-1-3 0 0,0 3 0 16,-4-8 2-16,4 4 0 0,-4 0 0 0,4 1 0 15,5-5-3-15,-5 0-1 0,5 4 0 0,4-3 0 16,-5-1-15-16,5 4 9 0,-4-4-9 0,8 1 8 16,-4-1-8-16,5 0 0 0,3-3 0 0,1 3 8 15,-4 0-8-15,3 5 0 0,6-5 0 0,-6 4-11 16,1 0 11-16,0 0 0 0,0 1 0 0,8 3-8 15,-4 0 8-15,5 4 0 0,-1-4-9 0,1 4 9 16,4 0 0-16,-5 4 0 0,1 0 0 0,0 0 0 16,-1-4 0-16,1 4 0 0,-1-1-9 0,-4 5 9 15,1 0 0-15,-6 4 0 0,5-1 0 0,-4 1 0 16,0 0 0-16,-5 3 0 0,5-3 0 0,-4 4 0 16,-1-1 0-16,0 1-13 0,-4 0 2 0,5-1 1 0,-5-3 10 15,0 3 0-15,0-3 0 0,-5 0 0 0,1 0 0 16,0-5 0-16,-5 1 0 0,0 0 0 0,0-4 11 15,0 0-3-15,-4 0 0 0,0-4 0 0,-4 0 8 0,-1-4 2 16,-4 4 0-16,5-4 0 0,-1 4 2 0,0-4 0 16,1-4 0-16,-1 4 0 0,1 0 0 0,-1-3 0 15,5-1 0-15,4 0 0 0,1 0-5 0,-1-4-1 16,0 5 0-16,0-5 0 0,0-4-2 0,5 5 0 16,-5-1 0-16,5 0 0 0,0-3-4 0,-1-1-8 15,1 0 11-15,4 1-11 0,0-1 8 0,4-3-8 0,1 3 0 16,3 1 0-16,-3 3 0 0,3 0 0 0,6 0 0 15,-1 5 0-15,4-1 0 0,1 0 0 0,4 4-12 0,-5 4 3 16,1 4 9-16,4-4-13 0,0 8 5 16,-5-4 8-16,-3 7-10 0,3 1 10 0,-4 0 0 0,0 3-9 15,1 1 9-15,-6 0 0 0,1-1 0 0,0 5-8 16,0-5 8-16,-5 5-8 0,0-5 8 0,1 5-8 16,-5-4 8-16,0-1 0 0,0-3 0 0,-5 3 0 15,5-3 0-15,0 0 0 0,0-12 8 0,-4 8-8 16,4-8 8-16,0 0-8 0,-9 7 10 0,5 5-10 15,-1-4 8-15,1 4-8 0,4-12 0 0,-9 11-619 16,1 5-130-16</inkml:trace>
        </inkml:traceGroup>
      </inkml:traceGroup>
    </inkml:traceGroup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7:12.5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5916CC-9BD4-495D-B502-7CD49E7481C8}" emma:medium="tactile" emma:mode="ink">
          <msink:context xmlns:msink="http://schemas.microsoft.com/ink/2010/main" type="inkDrawing" rotatedBoundingBox="23728,18483 24338,11916 24650,11945 24039,18512" semanticType="callout" shapeName="Other">
            <msink:sourceLink direction="with" ref="{5371D5C4-AA6A-4466-87E5-9CD70EB2D5BB}"/>
            <msink:sourceLink direction="with" ref="{9BEB529F-A551-4A15-B0B1-2F579CB28B4D}"/>
          </msink:context>
        </emma:interpretation>
      </emma:emma>
    </inkml:annotationXML>
    <inkml:trace contextRef="#ctx0" brushRef="#br0">642 90 172 0,'0'0'8'0,"0"0"1"0,0 0-9 0,0 0 0 0,-5-8 0 0,1 0 0 16,-1 4 158-16,1-3 30 0,4 7 5 0,-4-4 2 15,4 4-115-15,-9-8-24 0,4 0-4 0,-3 4 0 16,3-4-7-16,1 5-1 0,-5-5 0 0,9 8 0 15,-4-4-6-15,-5 0-2 0,0-4 0 0,0 8 0 16,5-4 3-16,-5 0 0 0,0 0 0 0,5 4 0 16,-5 0-15-16,5 0-4 0,-5 4 0 0,0 0 0 15,9-4-12-15,-8 4-8 0,-1 0 8 0,4 4-8 16,-3-4 0-16,8-4 8 0,0 0-8 0,0 11 0 16,-5 1 8-16,5-4-8 0,-4 0 8 0,0 3-8 15,4-3 14-15,0 4-2 0,4 0 0 0,0 3 0 16,1 1 2-16,-5-1 0 0,4 5 0 0,0-4 0 15,1 3 2-15,-5 4 1 0,0-3 0 0,4 3 0 0,1-3-3 16,-5 3-1-16,-5 5 0 0,5-1 0 16,0 4-4-16,5 0-1 0,-5-3 0 0,0 3 0 0,0 4-8 15,0-4 0-15,0 8 0 0,0-4 0 0,-5-4 0 16,5 8 0-16,0-4 0 0,0 1 8 0,-4-1-8 0,-1 0 12 16,5-4-12-16,-4 4 12 0,4 0 3 0,4 0 1 15,1-4 0-15,-1 4 0 0,1-3 9 0,3 3 3 16,-3-4 0-16,4 4 0 0,-1 0-10 0,1 0-2 15,0 0 0-15,-5 4 0 0,5-4 0 0,0 4 0 16,-5-3 0-16,1 3 0 0,-1 0-6 0,0-4-2 16,-4-4 0-16,5 4 0 0,-5 0-8 0,0-4 12 0,0 4-12 15,0 4 12-15,0 0-12 0,0-4 0 16,-5 1 0-16,1 3 8 0,0 0-8 0,4 0 0 0,-9 0 0 16,9 3 0-16,-5 1 8 0,1 0-8 0,4-4 0 15,0 4 8-15,-4 0-8 0,4 0 10 0,0-4-10 16,0 4 10-16,-5-4 0 0,5 4 0 0,0-4 0 0,-4 4 0 15,-5-4-2-15,5 0-8 0,-9-4 12 0,-1 4-4 16,1 0 4-16,0 0 0 0,-4 0 0 0,3-4 0 16,-3 0-4-16,4 0 0 0,-5 0 0 0,5 0 0 15,-5 4-8-15,1-4 8 0,4 4-8 0,-1 0 8 16,-3 0-8-16,-1 0 0 0,5 4 9 0,4-4-9 16,-4 0 8-16,5 0-8 0,-1 0 10 0,0 0-10 15,5 0 12-15,-5 0-4 0,4-4-8 0,1 0 12 16,0 0-3-16,4-3-1 0,-5 3 0 0,1-4 0 15,-1-4-8-15,5 4 12 0,-4 1-12 0,0-1 12 16,-1-4-3-16,5 0 0 0,-4 1 0 0,-5-1 0 16,5-4-9-16,-1 1 12 0,1 3-12 0,0-7 12 0,-1 3-12 15,-4 0 10-15,5-3-10 0,0-1 10 0,-1 5-10 0,1-9 8 16,0 5-8-16,-1-1 8 0,1 1-8 0,4-1 12 16,-5 1-12-16,5-1 12 0,0 1-12 0,0-1 12 15,-4 1-12-15,0-1 12 0,4 1-12 0,0-1 12 16,-5 5-12-16,5-5 12 0,-4 1-12 0,-1 3 10 15,1-3-10-15,0 3 10 0,-1 1-10 0,1-5 12 16,4 1-12-16,-5 7 12 0,1-8-12 0,4 1 0 16,-9 3 0-16,9-3 0 0,-4 3 0 0,4-3 8 15,-4-1-8-15,4 1 0 0,-5 3 0 0,5-4 0 16,0 1 0-16,0 3 0 0,0-3 0 0,0-1 0 0,0 1 8 16,0-5-8-16,0 5 12 0,0-4 0 15,0 3 0-15,0-3 0 0,0 3-12 0,0-3-16 0,-4-1 4 16,4 1 1-16,0 0 11 0,0-1 16 0,0 5-4 0,-5-1-1 15,1 1-11-15,4-1 0 0,0 5 0 0,0-1 0 16,-4-4 0-16,4 5-11 0,4-1 3 0,-4-3 0 16,0-1 8-16,0 1 0 0,4-1 0 0,-4 1 0 15,5-5 0-15,-5 1 0 0,4 0 0 0,-4 3 8 16,5-3-8-16,-5-1 0 0,4 1 0 0,-8-1 0 16,4 1 0-16,0-4 8 0,0 3-8 0,0-3 0 15,4 4 8-15,-4-5-8 0,0 1 10 0,0 4-10 16,0-5 8-16,0 5-8 0,0 0 0 0,0-5 9 15,0 5-9-15,0-1 12 0,0-3-12 0,0 4 12 16,-4-1-12-16,4-3 0 0,-5 0 0 0,5-1 0 0,0 5 0 16,0 0 0-16,0-1 0 0,0-3 8 0,0 4-8 0,0-1 12 15,0 1-12-15,5-5 12 0,-5 5-12 16,4-4 0-16,-4 3 0 0,0 1 0 0,4-8 0 16,-4 3 0-16,0-3 0 0,5 4 0 0,-1 0 0 0,-4-12 0 15,0 11 11-15,0 1-11 0,4 0 16 0,-4-4-2 16,0-8-1-16,0 11 0 0,0 1 0 0,0 0 0 15,5-1 0-15,-5 1 0 0,4 0-5 0,1-1 0 16,-5 1-8-16,4 0 12 0,-4 0-4 0,4-1-8 16,1 1 11-16,-1 0-11 0,-4-1 0 0,5 1 0 15,-1 0 0-15,0-4 0 0,-4 3 0 0,5-3 0 16,-5 4 0-16,0-4 0 0,0 3 12 0,0-11-4 16,0 0 0-16,0 12-8 0,0 0 15 0,0-5-4 15,0-7-1-15,-5 12 0 0,1-4-2 0,4 0 0 0,-4 3 0 16,4-11 0-16,-5 4-8 0,5-4 0 0,-4 8 0 0,4 4 8 15,-5-4-8-15,1-1 0 0,0 5 0 0,4 0 0 16,-5-4 0-16,5 3 0 0,-4-3 0 0,4 0 0 16,0 4 0-16,-5-1 0 0,5-11 0 0,0 12 0 15,0 0 0-15,0-1 0 0,0-11-9 0,0 0 9 32,0 0-108-32,0 0-16 0,0 0-2 0,0 0-1091 0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7:14.3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D818A0-5AEA-4423-98F5-166F7EA19F52}" emma:medium="tactile" emma:mode="ink">
          <msink:context xmlns:msink="http://schemas.microsoft.com/ink/2010/main" type="inkDrawing" rotatedBoundingBox="32073,12033 33157,12026 33158,12111 32074,12118" shapeName="Other"/>
        </emma:interpretation>
      </emma:emma>
    </inkml:annotationXML>
    <inkml:trace contextRef="#ctx0" brushRef="#br0">53 82 288 0,'0'0'12'0,"0"0"4"0,0 0-16 0,0 0 0 0,0 0 0 0,0 0 0 16,4-7 96-16,0-1 16 0,-4 8 3 0,5-8 1 16,4 0-63-16,-9 8-12 0,0-8-2 0,0 1-1 15,0-5-13-15,0 8-2 0,0 0-1 0,0 4 0 16,-5-8 2-16,1 4 1 0,-5 1 0 0,0-1 0 16,5 4-2-16,-5 0-1 0,9 0 0 0,-9 4 0 15,1-4-12-15,-1 0-2 0,9 0-8 0,0 0 12 16,-9 3-12-16,9-3 11 0,0 0-11 0,0 0 10 15,0 0-10-15,0 0 0 0,0 0-10 0,0 0 10 16,0 0 0-16,0 0 8 0,0 0 1 0,0 0 0 16,0 0 23-16,0 0 5 0,0 0 1 0,9 0 0 15,4 0 19-15,-4 0 4 0,0 0 1 0,-9 0 0 16,0 0-14-16,13 4-4 0,-5-4 0 0,6 4 0 0,-6-4-21 16,6 4-5-16,-6-4-1 0,1 4 0 0,0 0-7 0,4 0-2 15,-4 0 0-15,0 0 0 0,4-4 4 0,0 4 1 16,0-1 0-16,0-3 0 0,5 0 12 15,-5 0 3-15,0 0 0 0,5 0 0 0,-5-3-5 0,4 3-1 16,5-4 0-16,5 4 0 0,-5 0-8 0,4 0-2 16,-4 0 0-16,0 0 0 0,0 0 4 0,0 0 0 15,0 0 0-15,0-4 0 0,-5 4 3 0,1-4 1 16,4 4 0-16,-5-4 0 0,1 4 1 0,-1 0 1 16,5 0 0-16,-4-4 0 0,-1 4-5 0,1-4-1 15,-1 8 0-15,1-8 0 0,-1 4-16 0,1-4 0 16,-5 4 8-16,5-4-8 0,-5 8 0 0,0-4 0 0,0-4 8 15,-4 4-8-15,4-4 0 0,0 4 0 0,-13 0 0 16,13 4 0-16,5 0 0 0,0-4 0 0,-1 4 0 0,1-4 0 16,-1 4-15-16,1-4-6 0,-1 0-2 0,1 4 0 31,-1-4-112-31,-3 4-22 0,-1-4-5 0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7:16.27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2:42:50.609"/>
    </inkml:context>
  </inkml:definitions>
  <inkml:traceGroup>
    <inkml:annotationXML>
      <emma:emma xmlns:emma="http://www.w3.org/2003/04/emma" version="1.0">
        <emma:interpretation id="{00A4618D-6334-40A8-A9BB-698A211620C0}" emma:medium="tactile" emma:mode="ink">
          <msink:context xmlns:msink="http://schemas.microsoft.com/ink/2010/main" type="writingRegion" rotatedBoundingBox="24395,12413 32701,12182 32897,19217 24590,19448"/>
        </emma:interpretation>
      </emma:emma>
    </inkml:annotationXML>
    <inkml:traceGroup>
      <inkml:annotationXML>
        <emma:emma xmlns:emma="http://www.w3.org/2003/04/emma" version="1.0">
          <emma:interpretation id="{198A3252-4E01-4CA3-9B01-806B9ABD584D}" emma:medium="tactile" emma:mode="ink">
            <msink:context xmlns:msink="http://schemas.microsoft.com/ink/2010/main" type="paragraph" rotatedBoundingBox="25413,12415 28300,12304 28338,13290 25451,134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9A8ECF5-FFC4-41E4-94EE-BF820123B100}" emma:medium="tactile" emma:mode="ink">
              <msink:context xmlns:msink="http://schemas.microsoft.com/ink/2010/main" type="line" rotatedBoundingBox="25413,12415 28300,12304 28338,13290 25451,13401"/>
            </emma:interpretation>
          </emma:emma>
        </inkml:annotationXML>
        <inkml:traceGroup>
          <inkml:annotationXML>
            <emma:emma xmlns:emma="http://www.w3.org/2003/04/emma" version="1.0">
              <emma:interpretation id="{77988469-E7ED-4B04-926E-D2996C3294BF}" emma:medium="tactile" emma:mode="ink">
                <msink:context xmlns:msink="http://schemas.microsoft.com/ink/2010/main" type="inkWord" rotatedBoundingBox="25413,12415 28300,12304 28338,13290 25451,1340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1045 178 345 0,'-5'-8'15'0,"10"0"4"0,-5 4-19 0,0 4 0 0,0-7 0 0,0 7 0 16,4-8 147-16,-4 8 25 0,0-4 6 0,0 4 1 15,9-8-67-15,-9 8-12 0,4-8-4 0,10 4 0 16,-6-3-51-16,-8 7-10 0,9 0-3 0,9-4 0 16,-5 0 20-16,4 4 3 0,1 0 1 0,4 0 0 15,0 0-13-15,4 0-3 0,0 0 0 0,5 0 0 16,0 0-40-16,4-4-9 0,0 4-2 0,0 0 0 0,-4 0 11 15,4 0 8-15,-4 0-8 0,-1 0 11 16,-8 0-11-16,0 4 10 0,0-4-10 0,-4 0 10 16,-1 0-50-16,-4 0-9 0,-13 0-3 0,0 0 0 15,0 0-51-15,0 0-10 0,0 0-3 0,0 0 0 0</inkml:trace>
          <inkml:trace contextRef="#ctx0" brushRef="#br0" timeOffset="92.4487">1155 346 403 0,'0'0'17'0,"0"0"5"0,0 0-22 0,0 0 0 0,0 0 0 0,0 0 0 16,0 0 167-16,0 0 29 0,0 0 5 15,0 7 2-15,0-7-102 0,0 0-20 0,0 0-4 0,8 8-1 16,1-4 0-16,0 0 0 0,4-4 0 0,0 0 0 15,-4 0-30-15,4-4-6 0,0 0-2 0,5 4 0 16,-5 0-22-16,5 0-4 0,-1 0 0 0,1 0-1 16,4 0-11-16,0 0-9 0,-1 0 9 0,1 0-825 15</inkml:trace>
          <inkml:trace contextRef="#ctx0" brushRef="#br0" timeOffset="-631.7138">1 190 748 0,'-5'-8'33'0,"5"4"7"0,0-8-32 0,5 4-8 0,-5-3 0 0,0-1 0 16,4 4 109-16,0-3 20 0,1-1 4 0,-1 0 1 16,1 0-50-16,-1 5-11 0,5-5-1 0,0 4-1 15,-1 0-27-15,1-3-4 0,4 7-2 0,0 0 0 16,1-4-14-16,-1 0-2 0,-4 4-1 0,-1 0 0 16,1 1 4-16,-9 3 1 0,0 0 0 0,0 0 0 15,0 0-14-15,9 7-2 0,0 5-1 0,-5-4 0 0,0 0-9 16,-4 7 0-16,0 5 0 0,0-1 0 15,-4 1 9-15,4 3 0 0,0-3 0 0,0 7 0 0,0-4-9 16,0 1 0-16,0-1 0 0,0 4 8 0,0-7-8 0,0 3 0 16,0-3 9-16,0-1-9 0,4 1 9 15,-4-5-9-15,0 1 12 0,0-4-12 0,0-1 14 0,0-3-4 16,-4 0-1-16,4-8 0 0,0 0 14 0,0 0 2 16,0 0 1-16,0 0 0 0,-4 12-26 0,4-12 0 15,0 0 0-15,0 0 0 0,0 0 12 0,0 0-2 16,0-12-1-16,0 4 0 0,4-4-9 0,0 1 0 15,5-5 0-15,-4-3 0 0,8-1 0 0,-4 1 8 16,4-9-8-16,0 5 8 0,4 0-8 0,1-5 0 16,4 1 0-16,-5 0 0 0,5 3 0 0,0 1 0 0,0 3 0 15,0 1 0-15,-4-1 0 0,-1 5 0 16,1-1 0-16,-5 5 0 0,0 3 0 0,0 4 0 0,0-4 0 0,-13 8 0 16,0 0 0-16,9 0 0 0,-9 0 0 0,13 4 0 15,-13-4 0-15,9 8 0 0,0 0 0 0,-5 3 8 16,1 1 2-16,-1 0 0 0,1 7 0 0,-1 1 0 15,0-1 9-15,1 4 1 0,-5-3 1 0,4-1 0 16,0 1 0-16,1 3 0 0,-5-3 0 0,4-1 0 16,1 1-9-16,-1-1-3 0,0 1 0 0,1-5 0 15,-1 5-9-15,1-4 0 0,-5-1 0 0,4 5 0 16,-4-5-144-16,4 1-33 0</inkml:trace>
          <inkml:trace contextRef="#ctx0" brushRef="#br0" timeOffset="2648.7587">2747-271 230 0,'0'0'10'0,"0"0"2"0,0 0-12 0,0 0 0 16,0 0 0-16,0 0 0 0,0 0 131 0,13 0 23 15,-4 0 5-15,0 0 1 0,0 0-88 0,4 0-16 16,0-3-4-16,0 3-1 0,-4-4-6 0,4 4-1 16,-4 0 0-16,-9 0 0 0,0 0-9 0,0 0-3 15,9 0 0-15,-9 0 0 0,4 4 1 0,-4-4 0 16,0 0 0-16,0 0 0 0,0 0-6 0,0 0-2 0,0 0 0 15,0 0 0-15,0 0-14 0,0 0-3 0,0 0-8 0,0 0 12 16,0 0 20-16,-4 3 4 0,-10 5 1 16,6-4 0-16,-6 0-20 0,6 0-4 0,-1-4-1 0,0 4 0 15,-4 0 3-15,4 0 0 0,-8 0 0 0,4-1 0 16,-1 1-15-16,-3 0 0 0,-5 0 0 16,0 0 0-16,0 4 0 0,0-4 0 0,0 0 0 0,0 0 0 15,0-1 0-15,-4 1 0 0,4 0 0 0,0 0 0 16,0 0 0-16,-4 0 0 0,-1 0 0 0,1 0 0 15,0-4 0-15,0 4 0 0,4-4 0 0,0 4 0 16,4-8 0-16,1 4 0 0,-1-4 0 0,5 4 0 16,4-4 0-16,-4 4 0 0,9-4 0 0,-5 0 0 15,9 4 0-15,0 0 0 0,0 0 0 0,0 0 0 16,0 0 9-16,0 0-1 0,0 0 0 0,0 0 0 0,0 0-8 16,0 0-11-16,0 0 3 0,0 0 0 0,0 0 8 0,0 0 0 15,0 0 0-15,0 0 0 0,0 0 28 0,-5 12 8 16,-3-8 2-16,8-4 0 0,4 7-18 0,-4 5-3 15,0-12-1-15,0 12 0 0,0-4-5 0,0 3-2 16,0 1 0-16,-4 4 0 0,-1-1-1 0,1 1 0 16,-5 3 0-16,9 1 0 0,-4-5 4 0,-1 5 0 15,1-1 0-15,4 5 0 0,-5-1 3 0,1 1 1 16,0-1 0-16,4-4 0 0,-5 1-7 0,1-1-1 16,4 1 0-16,-4-4 0 0,-1-1 11 0,1-3 1 15,4 0 1-15,-5-5 0 0,1 1-21 0,4 0 0 16,0-8 0-16,0 8 0 0,0-8 0 0,0 8 0 15,0-1 0-15,0-7 0 0,0 0 0 0,0 0 0 16,0 0 0-16,9 8 0 0,-9-8 23 0,0 0 0 0,9 4 0 0,-1 0 0 16,-8-4-37-16,0 0-7 0,9 0-2 0,0-4 0 15,8 0 23-15,-3 0 0 0,3 0 0 0,-4-3 0 16,9-1 0-16,-4 0 0 0,-1 0 0 0,1 0 0 16,-1 1 0-16,1-1 0 0,0 4 0 0,-1-4 0 15,1 8 20-15,-1-4 8 0,-4 0 1 0,5 0 1 16,-5 4-48-1,0 0-10-15,0 0-1 0,1 0-1 0,-1 4 46 0,0-4 10 0,-4 4 2 0,8-4 0 16,-4 0-28-16,0 0 8 0,5 0-8 0,0 0 0 16,-5 0 0-16,4 0 0 0,-4 0 0 0,5 0 0 0,0 0 0 15,-1 4 0-15,1-4 0 0,4 4 0 0,-5 0-8 16,-4 0 8-16,5 4 0 0,-1-1 0 0,-8 1 0 16,4 0 0-16,-8 4 0 0,3-1 0 0,-3 5 0 0,4 0 0 15,-5-1 0-15,0-3 0 0,-8 3 0 0,4 1 0 16,-4 0 0-16,-5-1 0 0,0-3 0 0,-4 0 0 15,4 3 0-15,-4-3 0 0,-5 4 23 0,5-1-1 16,-9-3 0-16,0 3 0 0,0-3 7 0,1 4 2 16,-10-5 0-16,5 1 0 0,-5 4-14 0,4-5-2 15,-3 1-1-15,-1 0 0 0,0-4-5 0,-4-1-1 16,-4 5 0-16,4-4 0 0,-5 4-8 0,5-5-11 16,13 1 3-16,-4-4 0 15,4 4-100-15,-4-4-19 0,4 0-4 0,0 4-1 0</inkml:trace>
          <inkml:trace contextRef="#ctx0" brushRef="#br0" timeOffset="835.6627">2335-165 172 0,'9'-8'16'0,"-1"0"-16"0,1 0 0 0,0 1 0 16,-9 7 236-16,9 0 44 0,-9 0 8 0,0 0 3 15,0 0-207-15,0 0-42 0,0 0-8 0,0 0-2 16,0 11-19-16,0-3-4 0,-5 4-1 0,-4 3 0 15,1 1-8-15,-5 0 0 0,-5 3 0 0,0 1 0 16,1-1 0-16,4 1 0 0,0-5 0 0,-1-3 0 16,1 3 16-16,0-3 4 0,4 0 0 0,5 0 1 0,0-1 20 15,-5 1 4-15,4 0 1 0,1-1 0 0,0-3-19 0,4-8-4 16,0 0-1-16,0 0 0 0,4 12-9 0,-4-12-1 16,0 0-1-16,0 8 0 0,4 3-11 0,1-3 12 15,-5-8-12-15,9 4 12 0,-1 4-12 0,-8-8 12 16,0 0-12-16,0 0 12 0,9 4-12 0,-9-4-14 15,0 0 3-15,0 0 1 0,9 4 41 0,-9-4 8 16,0 0 1-16,9 0 1 0,-1 3-15 0,1 1-3 16,0-4-1-16,0 4 0 0,-1-4-2 0,6 4-1 15,-1 0 0-15,0 0 0 0,5-4-19 0,-1 0 0 0,1 0 0 16,8 4 0-16,-4-4 13 0,0 0-4 0,0 4-1 16,4-4 0-16,0 0-8 0,1-4 0 0,-5 4 0 15,4 0 0-15,0-4 0 0,-4 4 0 0,5-4 0 0,-6 4 0 16,1-4 0-16,-4 0 0 0,-5 0 0 0,5 4 0 15,-5-7 0-15,4 3 8 0,-3 0-8 0,-6 4 8 32,-8 0-32-32,9-4-8 0,0 4 0 0,-9 0-856 0</inkml:trace>
        </inkml:traceGroup>
      </inkml:traceGroup>
    </inkml:traceGroup>
    <inkml:traceGroup>
      <inkml:annotationXML>
        <emma:emma xmlns:emma="http://www.w3.org/2003/04/emma" version="1.0">
          <emma:interpretation id="{FCA703AD-0654-41BA-8FBF-A970E23BBB6C}" emma:medium="tactile" emma:mode="ink">
            <msink:context xmlns:msink="http://schemas.microsoft.com/ink/2010/main" type="paragraph" rotatedBoundingBox="25120,14057 32682,13860 32710,14912 25147,151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2994E22-3AB7-49C6-87FD-CA8631CEAD9D}" emma:medium="tactile" emma:mode="ink">
              <msink:context xmlns:msink="http://schemas.microsoft.com/ink/2010/main" type="line" rotatedBoundingBox="25120,14057 32682,13860 32710,14912 25147,15110"/>
            </emma:interpretation>
          </emma:emma>
        </inkml:annotationXML>
        <inkml:traceGroup>
          <inkml:annotationXML>
            <emma:emma xmlns:emma="http://www.w3.org/2003/04/emma" version="1.0">
              <emma:interpretation id="{71C66BE1-1E98-470B-BA4D-BC04B20C99DA}" emma:medium="tactile" emma:mode="ink">
                <msink:context xmlns:msink="http://schemas.microsoft.com/ink/2010/main" type="inkWord" rotatedBoundingBox="25121,14113 25824,14095 25848,14982 25144,1500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101.6974">273 1652 824 0,'0'0'36'0,"0"0"8"0,0 0-35 0,0-4-9 0,4-4 0 0,-4 8 0 15,0-7 49-15,-4-5 8 0,-1 4 2 0,5 0 0 16,-4 0 15-16,0 1 3 0,-5-1 1 0,4 0 0 16,1-4-30-16,0 8-5 0,-5-3-2 0,4 3 0 15,-8 0-25-15,5-4-6 0,-1 4-1 0,0 0 0 16,0 4 7-16,0-4 0 0,1 0 1 0,-1 4 0 16,-4 0-17-16,0 0 0 0,-1 0 0 0,1 4 0 0,-4-4 0 15,8 4 0-15,-9-4 8 0,5 4-8 0,-4-4 8 0,-1 4-8 16,5 4 12-16,0 0-12 15,0-4 21-15,-1 3-2 0,1-3-1 0,0 8 0 0,0-4 17 0,0 3 3 16,0-3 1-16,-1 4 0 0,1 0-31 0,0-1-8 16,0 5 0-16,0 0 0 0,0-5 0 0,0 9 0 15,-5-5 0-15,9 5 0 0,-4 3 0 16,4-3 0-16,-4 3 0 0,9 1 0 0,-5-1 0 0,5 8 0 16,-1-4 0-16,1 5 0 0,-1-5 0 0,10 4 0 15,-5 4 0-15,4-4 0 0,1 4 0 0,3 1 0 16,5-5 0-16,1 4 0 0,-1-4 11 0,4-4-3 15,1-3 0-15,-1-1 0 0,1 1-8 0,0-5 0 16,-1-3 0-16,5-1 0 0,-4-3 11 0,-1-4 0 16,1-4 0-16,-5 0 0 0,4-4 7 0,1 0 2 0,-5 0 0 0,5-4 0 15,-5 0-4-15,0-4 0 0,5 0 0 0,-5-4 0 16,-9 5 1-16,5-5 0 0,0 0 0 0,-1-3 0 16,-8-1-17-16,5 0 0 0,-1-3 0 0,1-1 0 15,-10 1 0-15,5-1 8 0,-9 1-8 0,5-4 10 16,0-1-10-16,-5 9 0 0,-4-5 0 0,4 4 0 15,5 1 0-15,-5 3 0 0,0 4 0 0,0 1 0 16,5-1 0-16,4 8 0 0,0 0 0 0,-9-8 0 16,0 4-9-16,9 4 9 0,0 0 0 0,-9 0 0 15,1 0 0-15,-1 0 0 0,9 0 0 0,-9 0 0 16,9 0 0-16,-9 4 0 0,5-4 0 0,4 0 0 16,-9 0 0-16,9 0-10 0,0 0 10 0,0 0-8 0,0 0 8 15,0 0 0-15,0 0 0 0,0 0 0 0,0 0 12 16,9 0 0-16,0 0 1 0,4-4 0 0,-4 4 2 0,8 0 0 15,1 0 0-15,4 0 0 0,0-4 13 0,4 8 2 16,-4-4 1-16,4 4 0 0,1 0-31 0,3-4 0 16,-3 4 0-16,8 0 0 0,0 4 0 0,0-1 0 15,-4 1 0-15,4 4-997 0</inkml:trace>
        </inkml:traceGroup>
        <inkml:traceGroup>
          <inkml:annotationXML>
            <emma:emma xmlns:emma="http://www.w3.org/2003/04/emma" version="1.0">
              <emma:interpretation id="{903A396C-C15E-42DE-A2EE-E34BD5E6C534}" emma:medium="tactile" emma:mode="ink">
                <msink:context xmlns:msink="http://schemas.microsoft.com/ink/2010/main" type="inkWord" rotatedBoundingBox="27059,14006 29037,13955 29065,15007 27087,1505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975.3346">1905 1633 748 0,'4'-12'67'0,"1"0"-54"0,-5-3-13 0,4-5 0 16,0 4 124-16,1-3 21 0,-1 3 5 0,5-3 1 15,-5 3-75-15,5 1-16 0,-5-1-2 0,1 4-1 16,-1 1 18-16,1-1 3 0,-5 4 1 0,0 8 0 15,0 0-32-15,0 0-7 0,0 0 0 0,0 0-1 16,0 0-23-16,4 16-4 0,0 3 0 0,1 9-1 16,-5 7-11-16,0 8 0 0,-5 3 0 0,1 13 8 15,-5 3-8-15,0 1 0 0,-4 7 0 0,-4 4 0 16,4-8 13-16,-5 1 11 0,0-5 1 0,1-8 1 0,-5-3-7 16,9-4-2-16,-5-4 0 0,1-8 0 15,-1-8 2-15,-4 1 0 0,5-9 0 0,4-3 0 16,-1-5 17-16,6 1 4 0,-1-8 1 0,-4 0 0 15,8-8-23-15,-4 0-5 0,5-8-1 0,4 1 0 0,-4-5 16 16,8-3 4-16,0-5 0 0,5-7 0 0,9 0-32 16,-1-4 0-16,1 0 0 0,4-4 0 0,4 0 0 15,-4 3 0-15,9 1 0 0,4 4 0 0,0-4 0 16,0 8 0-16,5 3 0 0,-1 5 0 16,-8-1-21-16,0 13-11 0,-5-5-1 0,-9 4-1 0,1 8 34 15,-5 0 8-15,0 8 0 0,-4 4 1 0,-5 3-9 0,1 1 0 16,-1-4 0-16,-4 3 0 0,-4 9 0 0,-1-1 0 15,5 4 0-15,5-3 0 0,-5 3-15 0,0-4-1 16,0 1-1-16,0 3 0 16,0-8-42-16,4 1-8 0,5-1-1 0,0-3-1 15,8-4-147-15,1-1-28 0,21 9-7 0,1-8-1 0</inkml:trace>
          <inkml:trace contextRef="#ctx0" brushRef="#br0" timeOffset="5738.4643">2830 2104 1188 0,'9'-31'52'0,"0"16"12"15,-5-1-52-15,5 0-12 0,4-7 0 0,1 4 0 16,-1-5 72-16,-5 9 11 0,-3-1 2 0,-1 4 1 16,1 1-25-16,-5 3-5 0,-5 0 0 0,-4 0-1 0,1 8-20 0,-1-4-4 15,-4 4-1-15,-5 4 0 0,-4 0-8 0,5 4-2 16,-10 0 0-16,5 3 0 0,1 1-20 0,-1 0 8 15,0-1-8-15,4 5 0 0,5 0 8 0,-5-1-8 16,5 5 8-16,0-5-8 0,4 1 0 0,5 0 0 16,0-5 0-16,4 9 0 0,-5-5 0 0,5 1 0 15,0-4 0-15,5 3 0 0,3-3 0 0,1 0 0 16,0-5 0-16,4 1 0 0,0-4 0 0,0 0 0 16,5-4 0-16,-5 0 0 0,5-4 8 0,-10 0-8 15,6 0 10-15,3-4-10 0,-4 1 8 0,5-5-8 16,-5 4 0-16,0-7 0 0,0-1 9 0,0 0-9 15,1 1 8-15,-1-5-8 0,4 5 0 0,-4 3 8 16,5 0-8-16,-5 5 0 0,-4-1 0 0,4 4 0 16,-4 0 0-16,-9 4 0 0,0 0 0 0,0 0 0 15,0 0 0-15,0 0 0 0,0 0 0 0,0 12 0 0,-9 3 0 16,5 1 0-16,-5 3 0 0,0 5 0 16,-4-5 0-16,0 5 0 0,4-1 8 0,0-4-8 0,-4 1 8 0,4-4-8 15,5-1 9-15,0-3-9 0,-1 0 10 16,5-1-10-16,0-11 8 0,0 0-8 0,0 0 0 0,9 4 0 15,4 0 12-15,5 0-4 0,-1-4-8 0,5-4 12 16,0-4 1-16,-4 4 0 0,4-3 0 0,4-5 0 16,-4-4-1-16,0 1 0 0,0-5 0 0,4-3 0 15,-4-5-3-15,0 5-1 0,0-4 0 0,4 3 0 16,1 5-8-16,3-1 0 0,-3 1 0 0,3-1-11 16,-3 9 11-16,3-1 0 0,1 8 8 0,0 0-8 15,-5 4 0-15,-4 4 8 0,0 0-8 0,0 0 0 16,0 4 0-16,-5 0 0 15,-4 3 0-15,1 1 8 0,-6 4-8 0,-3-5 9 0,-1 9-9 16,1-5 10-16,-5 1 5 0,-5-1 1 0,1-3 0 0,-1 4 0 0,-3-5-16 0,-1 1-8 16,-4-4 8-16,0 0-13 0,-1-4 41 0,1 0 9 15,0-1 2-15,-4-3 0 0,-10-3-26 0,1-1-5 0,-5 4 0 0,0-8-8 16,1 4 0-16,-1 0 0 16,0 0 0-16,5-4 0 15,4 4-99-15,5 4-17 0,-5 0-3 0,13 4-1 0</inkml:trace>
        </inkml:traceGroup>
        <inkml:traceGroup>
          <inkml:annotationXML>
            <emma:emma xmlns:emma="http://www.w3.org/2003/04/emma" version="1.0">
              <emma:interpretation id="{E36AB316-F9AA-4EE0-BB29-0E1B23C27D78}" emma:medium="tactile" emma:mode="ink">
                <msink:context xmlns:msink="http://schemas.microsoft.com/ink/2010/main" type="inkWord" rotatedBoundingBox="29944,14016 32685,13945 32706,14767 29965,1483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527.7773">4743 1796 594 0,'0'0'26'0,"0"0"6"0,0 0-32 0,0 0 0 0,9 0 0 0,0 0 0 16,0-4 53-16,-1 1 5 0,-8 3 1 0,9-4 0 15,0 4 4-15,-9 0 1 0,0 0 0 0,0 0 0 16,9-4-52-16,-9 4-12 0,0 0 0 0,-9-8 0 16,5 0 75-16,-5 4 12 0,0 4 2 0,-4 0 1 15,-5 0-42-15,1 0-8 0,-1 4-1 0,1-4-1 16,-1 4-30-16,1 4-8 0,3-4 0 0,-3 0 0 15,4 7 40-15,-5-3 8 0,5 4 0 0,0-4 1 16,0 7-30-16,4 1-7 0,0-1 0 0,0 5-1 16,9-1-11-16,0 1 0 0,0 3 0 0,0 1 8 15,0-5-8-15,9 5 0 0,-4-1 0 0,3 0 8 0,-3 1-8 16,8-1 0-16,0 1 0 0,-4-5 0 0,4-3 0 16,5 3 0-16,-5-7 0 0,9 3 8 15,0-7-44-15,4 4-8 0,0-4-3 0,-8-4 0 16</inkml:trace>
          <inkml:trace contextRef="#ctx0" brushRef="#br0" timeOffset="7895.2226">5239 1492 576 0,'-9'-4'51'0,"9"-7"-41"0,0 3-10 0,0 0 0 16,0-4 136-16,0 1 24 0,0 3 6 0,5 0 1 16,-10 0-62-16,5 8-12 0,0 0-2 0,0 0-1 15,0 0-25-15,0 0-5 0,0 0 0 0,0 0-1 16,9 8-32-16,-9 8-7 0,0-5 0 0,0 9-1 15,0 3-19-15,0 1 0 0,0-5 0 0,4 8 0 16,-4-3 0-16,0 3 10 0,5 0-10 0,-1 1 8 16,-4-5 15-16,0 4 2 0,5-3 1 0,-5 3 0 15,0 0-9-15,0-3-1 0,0 3-1 0,0 0 0 0,0 1-15 16,-5-9 8-16,1 1-8 0,4-1 0 16,-5 1-17-16,1-1-10 0,-5 1-1 0,1-1-534 15,-1-3-106-15</inkml:trace>
          <inkml:trace contextRef="#ctx0" brushRef="#br0" timeOffset="8128.8438">5467 1831 1497 0,'0'0'32'0,"0"0"8"0,0 0 0 0,13 4 4 0,-13-4-36 0,5 8-8 0,4 0 0 0,-5 4 0 16,5-5 79-16,0 9 13 0,-1 0 4 0,-3-1 0 16,3 1-52-16,-3-1-11 0,-1 1-1 0,1 0-1 15,-1-1-20-15,-4 1-11 0,4-1 12 0,1 1-12 32,-1-4-48-32,-4-1-17 0,-4 1-3 0,-1-4-742 0</inkml:trace>
          <inkml:trace contextRef="#ctx0" brushRef="#br0" timeOffset="8269.8339">5836 1644 1440 0,'-5'-4'128'0,"1"-7"-103"0,-5-1-25 0,5 4 0 16,-1 0 18-16,-3 1-2 0,-1 3 0 0,-4 0-452 15,4 0-90-15</inkml:trace>
          <inkml:trace contextRef="#ctx0" brushRef="#br0" timeOffset="8785.7282">6283 1835 460 0,'-22'-19'20'0,"18"11"5"0,0 0-25 0,-1-3 0 0,1-1 0 0,-1 0 0 15,-3-3 205-15,-1 3 36 0,0-4 7 0,0 1 2 16,1 7-153-16,-1-4-30 0,-4 4-7 0,4 1 0 16,0 3-42-16,-4 0-8 0,4 4-2 0,-4 4 0 15,4 0-8-15,-4-1-11 0,0 1 3 0,0 8 0 16,0-4 8-16,4 4 0 0,-4 3 0 0,8-3 0 15,1 0 0-15,-1 3 14 0,10 1-3 0,-5-1-1 16,-5 5 5-16,5-1 1 0,0-3 0 0,-4 3 0 16,0 1-6-16,-1-4-1 0,1-5 0 0,4-11 0 15,0 0-1-15,0 0 0 0,0 0 0 0,0 0 0 16,0 0 0-16,0 0 0 0,0 0 0 0,0 0 0 0,9-4 1 16,-1 0 0-16,6-3 0 0,-1-1 0 0,0-4 8 0,0 0 2 15,0-3 0-15,5 3 0 0,-5 0-10 0,5 5-1 16,-1-5-8-16,-4 4 12 0,0 0-12 0,1 8 0 15,-10 0 8-15,-4 0-8 0,0 0 16 0,0 0 1 16,4 12 0-16,-8 4 0 0,0 3-2 0,-5 5-1 16,4-5 0-16,-8 4 0 0,0 1 1 0,0-1 0 15,0 1 0-15,4-5 0 0,-4 1-15 0,4 3 9 16,0-3-9-16,0-1 8 0,1 0-8 0,3 1 0 16,1-8 0-16,0 3 0 15,4 1-107-15,-5-1-23 0,5-3-5 0,5 0-1 0</inkml:trace>
          <inkml:trace contextRef="#ctx0" brushRef="#br0" timeOffset="9263.4642">6485 1683 864 0,'0'0'38'15,"0"0"8"-15,9-4-37 0,0 0-9 0,-9 4 0 0,0 0 0 16,0 0 180-16,0 0 35 0,0 0 6 0,8 12 2 16,-3 0-140-16,-5 0-28 0,0 3-6 0,0 5-1 15,0-1-32-15,0 1-6 0,0-1-2 0,4 1 0 16,1 7-8-16,-5-4 0 0,4 1 0 0,-4-1 0 0,4-7 0 0,1 3 0 16,-1-7 0-16,1 4 0 0,-5-5 0 0,8-3 10 15,-8-8 1-15,0 0 0 0,5 4 20 0,-5-4 4 16,0 0 1-16,13 0 0 0,-13 0-1 0,9-4 0 15,-1-4 0-15,1-3 0 0,-4-1-7 0,3 0-2 16,-3-7 0-16,3 3 0 0,-3-3-2 0,-1-5-1 16,5 5 0-16,-5-5 0 0,5 5-23 0,-4-5 0 15,-1 5 0-15,5-1 0 0,-5 1 0 0,1-1-8 16,-1 1 0-16,0 7 0 16,1 0-103-16,-5 5-20 0,0 7-4 0,0 0-1 0</inkml:trace>
          <inkml:trace contextRef="#ctx0" brushRef="#br0" timeOffset="9605.0743">7003 1952 1267 0,'0'0'112'0,"0"0"-89"0,0 0-23 0,9-4 0 16,-9 4 88-16,8-3 14 0,1 3 2 0,0-4 1 16,4 4-56-16,0 0-11 0,0-4-2 0,5 0-1 15,-5 0-35-15,5 4 0 0,-5-8 0 0,0 4 0 16,0-4-17-16,-4 1 2 0,4-1 1 0,-4-4 0 0,0 0 14 0,-1 5 0 16,1-9-10-16,-4 0 10 0,-1 5 18 0,5-5 8 15,-5-3 2-15,0 3 0 0,1 0-7 0,-1 1-1 16,1-1 0-16,-5 1 0 0,0-1 3 0,0 4 0 15,0-3 0-15,-5 3 0 0,1 4-23 0,-1 0 0 16,-3 1 0-16,-5 3 8 0,4 0 0 0,-4 0 1 16,4 4 0-16,-4 4 0 0,0-4 8 0,-5 8 2 15,5-1 0-15,-5 5 0 0,1 0-19 0,-1 0 0 16,1 3 0-16,-1 1 0 0,1-1 0 0,3 5 8 16,1-5-8-16,9 5 10 0,-5 3-2 0,5-3-8 15,-1 7 12-15,10 0-4 0,-1 1-8 0,5-5 10 16,4 1-10-16,-4 3 10 0,4-4 0 0,0 5 0 15,5-5 0-15,-5 0 0 0,0 1-26 0,0 3-4 16,5-4-2-16,-5 5-911 0</inkml:trace>
        </inkml:traceGroup>
      </inkml:traceGroup>
    </inkml:traceGroup>
    <inkml:traceGroup>
      <inkml:annotationXML>
        <emma:emma xmlns:emma="http://www.w3.org/2003/04/emma" version="1.0">
          <emma:interpretation id="{9F0AF418-8B13-4A08-B10D-2EBB41D16B22}" emma:medium="tactile" emma:mode="ink">
            <msink:context xmlns:msink="http://schemas.microsoft.com/ink/2010/main" type="paragraph" rotatedBoundingBox="25207,15517 30430,15402 30450,16305 25227,164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DC181B7-4E89-4FBF-9FFE-7C665A2449AF}" emma:medium="tactile" emma:mode="ink">
              <msink:context xmlns:msink="http://schemas.microsoft.com/ink/2010/main" type="inkBullet" rotatedBoundingBox="25215,15861 25500,15855 25508,16204 25222,16210"/>
            </emma:interpretation>
            <emma:one-of disjunction-type="recognition" id="oneOf4">
              <emma:interpretation id="interp4" emma:lang="" emma:confidence="0">
                <emma:literal>•</emma:literal>
              </emma:interpretation>
            </emma:one-of>
          </emma:emma>
        </inkml:annotationXML>
        <inkml:trace contextRef="#ctx0" brushRef="#br0" timeOffset="10692.3502">-56 3286 1004 0,'0'0'22'0,"0"0"5"0,0 0 1 0,0 0 0 0,8-4-28 0,-8-4 0 0,0 8 0 0,0 0 0 15,0 0 35-15,0 0 1 0,0 0 1 0,0 0 0 16,0 0-18-16,0 0-4 0,0 0-1 0,0 0 0 16,-8 0-4-16,-1 4-1 0,-4 4 0 0,0 0 0 15,-1 0 35-15,1-1 6 0,0 1 2 0,-4 4 0 16,3 4-5-16,1 3-1 0,4 1 0 0,1-1 0 16,-1 4-19-16,5 1-4 0,-1-5-1 0,5 5 0 15,0-5-11-15,0 5-3 0,5-5 0 0,3-3 0 16,1-1-8-16,0-3 8 0,4 0-8 0,0-4 8 15,-4-5-8-15,8 1 10 0,1-8-10 0,-5 1 10 0,5-1-2 16,-1-8 0-16,-4 0 0 0,5-3 0 0,-5-1 0 0,5-7 0 16,-5 3 0-16,0-7 0 0,0 3 10 0,0-3 2 15,-4 0 0-15,0 3 0 0,-9 5-4 0,0-1-1 16,0 1 0-16,-9 3 0 0,0 5-3 0,1-1-1 16,-14 4 0-16,4 4 0 0,-4 0-11 0,5 4 0 15,-5 4 0-15,0 4 0 0,0 0-14 0,9 4-5 16,4-5-1-16,0 1-820 0</inkml:trace>
      </inkml:traceGroup>
      <inkml:traceGroup>
        <inkml:annotationXML>
          <emma:emma xmlns:emma="http://www.w3.org/2003/04/emma" version="1.0">
            <emma:interpretation id="{DCD98363-8912-4DB4-B1CB-3149600BE38F}" emma:medium="tactile" emma:mode="ink">
              <msink:context xmlns:msink="http://schemas.microsoft.com/ink/2010/main" type="line" rotatedBoundingBox="25658,15507 30430,15402 30450,16305 25678,16410"/>
            </emma:interpretation>
          </emma:emma>
        </inkml:annotationXML>
        <inkml:traceGroup>
          <inkml:annotationXML>
            <emma:emma xmlns:emma="http://www.w3.org/2003/04/emma" version="1.0">
              <emma:interpretation id="{737A3D0E-2A00-47B0-94F5-FFAC7840A8A0}" emma:medium="tactile" emma:mode="ink">
                <msink:context xmlns:msink="http://schemas.microsoft.com/ink/2010/main" type="inkWord" rotatedBoundingBox="25658,15507 26054,15498 26071,16266 25675,1627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1296.6836">242 3563 1594 0,'4'-8'35'0,"1"0"7"0,-1 1 2 0,5-1 1 0,-5 0-36 0,5 0-9 0,0 0 0 0,0 1 0 15,4 3 53-15,-4-4 9 0,4 4 2 0,0 0 0 16,-4 0-40-16,-9 4-7 0,0 0-1 0,8-8-1 16,6 4-15-16,-14 4 0 0,0 0 0 0,8 0 0 15,-8 0 0-15,14 4-20 0,-1-4 4 0,0 4 0 16,0 0-45-16,0-4-9 0,0 4-2 0,5 0 0 0</inkml:trace>
          <inkml:trace contextRef="#ctx0" brushRef="#br0" timeOffset="11093.9441">479 3282 864 0,'0'0'38'0,"4"-12"8"0,5 1-37 0,0-1-9 0,0 4 0 0,4 0 0 16,-4 1 132-16,4-1 25 0,0 0 5 0,-4 0 1 16,4 0-115-16,0 1-22 0,-9-1-5 0,5-4-1 15,0 4-9-15,-5 1-3 0,1-5 0 0,-1 0 0 16,-4 0-8-16,0 1 0 0,-4-5 0 0,4 4 0 16,-5-3 8-16,5 3 0 0,-4 0 0 0,0-3 0 15,4-1 12-15,0 5 1 0,-5-1 1 0,1 0 0 16,4 4-6-16,0-3 0 0,0 3-1 0,-5 0 0 0,5 8 6 15,0-8 2-15,0 8 0 0,0 0 0 16,-4-8-23-16,4 8 0 0,-9-3 0 0,9 3 0 0,-9 0 0 0,1 0 0 16,-1 3 0-16,0 5 0 0,-4-4 0 0,4 8 0 15,0 0 0-15,1-1 0 0,-1 5 11 0,0 3-3 16,0 1 0-16,5 3 0 0,-9-3 7 0,8 7 1 16,-3 0 0-16,-1 5 0 0,4-1 25 0,-3 0 6 15,3 0 1-15,1 0 0 0,-1 1-16 0,-3-5-4 16,3 4 0-16,5 0 0 0,-4-3 7 0,4-1 1 15,-4 4 0-15,-1-4 0 0,5 1-26 0,0-1-10 16,0-4 8-16,-4 1-8 0,-1-5 0 0,1 1-16 16,4-9 3-16,-4 5-661 0,-1-4-132 15</inkml:trace>
        </inkml:traceGroup>
        <inkml:traceGroup>
          <inkml:annotationXML>
            <emma:emma xmlns:emma="http://www.w3.org/2003/04/emma" version="1.0">
              <emma:interpretation id="{9CD05581-7CC5-412C-8F36-3631FCF6F051}" emma:medium="tactile" emma:mode="ink">
                <msink:context xmlns:msink="http://schemas.microsoft.com/ink/2010/main" type="inkWord" rotatedBoundingBox="27047,15549 28625,15514 28644,16345 27066,1637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508.8714">2225 3220 2012 0,'0'0'44'0,"0"0"10"0,-9 4 2 0,1 0 0 0,-1 3-45 0,9-7-11 0,-5 8 0 0,-3 4 0 0,3 3 34 0,-4-3 5 16,9-12 1-16,-4 12 0 0,4 0-40 0,0-1 0 15,-4 1 0-15,4 0 0 0,0-12 0 0,0 11-8 16,0-11 8-16,4 12-12 16,-4-12-105-16,4 8-22 0,-4-8-4 0,0 0-1 0</inkml:trace>
          <inkml:trace contextRef="#ctx0" brushRef="#br0" timeOffset="12676.8762">2475 3025 979 0,'0'-20'43'0,"0"12"9"0,-4-3-41 0,4 3-11 0,-5-4 0 0,5 1 0 15,-4 3 204-15,4 8 40 0,0 0 7 0,0 0-694 16,0 0-138-16</inkml:trace>
          <inkml:trace contextRef="#ctx0" brushRef="#br0" timeOffset="12252.0667">1791 3103 518 0,'0'0'23'0,"0"-8"5"0,0-4-28 0,0 4 0 0,0-3 0 0,0 3 0 16,0-4 132-16,-5 4 22 0,5 8 4 0,-8-7 1 15,3 3-104-15,5 4-21 0,-13 0-4 0,0 0-1 0,0 0-16 0,0 0-3 16,-1 4-1-16,6 0 0 0,-6-1 3 0,1 5 0 16,4 0 0-16,1 0 0 0,-5 0 10 0,4-1 2 15,4 1 1-15,1 4 0 0,0-4-9 0,8 3-3 16,0 1 0-16,1 4 0 0,8-1-4 0,0 1-1 16,5 0 0-16,4-1 0 0,-5 1 13 0,5 3 3 15,-4-3 0-15,-1 3 0 0,1-3 11 0,-1 0 2 16,-4 3 1-16,-4 1 0 0,-4-5 18 0,-1 5 3 15,-4-5 1-15,0 5 0 0,-4-1-4 0,-5-3 0 16,4 3 0-16,-8-3 0 0,0 0-20 0,4-1-4 16,-4 1 0-16,0-1-1 0,0-3-10 0,0 4-1 15,0-9-1-15,-1 5 0 16,6-4-41-16,-1 4-8 0,4-8-2 0,-3 3 0 16,8-7-113-16,0 0-23 0,-9 8-5 0</inkml:trace>
          <inkml:trace contextRef="#ctx0" brushRef="#br0" timeOffset="13501.1901">2532 3192 1216 0,'0'0'54'0,"0"0"11"0,0-7-52 0,5-1-13 16,-5-4 0-16,0 4 0 0,0 8 96 0,0 0 17 16,4-7 3-16,-4 7 1 0,0 0-58 0,9-4-12 15,4 0-3-15,4 4 0 0,1 0-44 0,8 4-8 16,-4 0-3-16,9 3 0 0,4 1 11 0,-4 0 0 15,-1 4 0-15,-3-5 0 0,-1 5 0 0,-4 4 0 16,-9-5 0-16,-4 5 0 0,0 0 0 0,-9-5 8 16,-9 5-8-16,0 0 0 0,-8-9 16 0,-5 9 0 15,0 0-1-15,-9-5 0 0,-4 1 7 0,4 0 2 16,-4-5 0-16,9 5 0 0,-5-4 6 0,9 0 2 16,0-4 0-16,9 3 0 0,0-3-32 0,9 0 0 15,4-4 0-15,0 0 0 0,0 0 0 0,0 0 0 0,0 0 0 16,8 8 0-16,5-4-10 0,1 0-8 0,3-4-2 0,-4 4 0 15,1 0 20-15,-1-4 0 0,-5 4 0 16,1-1 0-16,-9-3 12 0,9 12 7 0,0-4 1 0,-5 4 0 16,-4-1-20-16,0 1 0 0,-4 0 0 0,-1-1 0 15,5 1 0-15,-8 4 0 0,-1-5 0 0,4 1 0 16,-3-4 0-16,3 4 0 0,-3-1 0 0,3-3 0 16,-4 4 10-16,5 0-2 0,-5-5 0 0,5 1 0 15,-9 0-8-15,8 0-11 0,-4 3 3 0,1-7 0 16,-1 4 8-16,-4 0 0 0,4 0 0 0,0 0 0 15,0-1-15-15,1-3-1 0,-1 4 0 0,0-4 0 16,0 4 26-16,9-8 5 0,0 0 1 0,0 0 0 16,0 4-29-16,0-4-6 0,0 0-1 0,0 0 0 0,0 0 20 15,9 7 0-15,4-7 0 0,-4 0 0 16,4-3 0-16,0-1 0 0,1 0 0 0,-1-4 0 0,4 0 0 0,-4 0-10 16,5 4 10-16,-5-7-8 0,0-1 8 0,0 0-12 15,5 1 12-15,-5-1-12 0,5 0 12 0,-5 1 0 16,0-1 0-16,5 0 0 0,4 0 0 0,-1 5 0 15,-3-5 0-15,4-4 0 0,4 9 0 0,5-1 0 16,0-4 0-16,-1 4-8 0,1 0 8 0,0-3 0 16,-5 3 8-16,0-4-8 0,-4 1 0 0,0-1 0 15,0-8 0-15,-4 5-8 0,-1-5 8 0,-3 1 0 16,-1-5 0-16,-5 5 0 0,1-1 0 0,0 5 0 16,-9-5 0-16,4 1-8 0,-8 3 33 0,4 1 7 0,-4 3 2 15,-5 0 0-15,0 4-8 0,0 1-2 16,1 3 0-16,-1 0 0 0,-4 4-10 0,-1 0-2 0,-3 0-1 15,4 8 0-15,-5-1-11 0,5 5 0 0,-5 4 0 0,1-1 0 16,4 1 12-16,4 3 0 0,-4 1 0 0,4-1 0 16,0 9-12-16,9-5 12 0,-4 4-12 0,8 1 12 15,5-5-12-15,0 4 0 0,0 1 0 0,4-5 8 32,4 0-28-32,1-3-5 0,-1-4-2 0,5-1-935 0</inkml:trace>
        </inkml:traceGroup>
        <inkml:traceGroup>
          <inkml:annotationXML>
            <emma:emma xmlns:emma="http://www.w3.org/2003/04/emma" version="1.0">
              <emma:interpretation id="{01E6BB31-D2D5-4310-AC05-BE5BE30DC2BD}" emma:medium="tactile" emma:mode="ink">
                <msink:context xmlns:msink="http://schemas.microsoft.com/ink/2010/main" type="inkWord" rotatedBoundingBox="29786,15453 30431,15439 30449,16242 29804,16256"/>
              </emma:interpretation>
              <emma:one-of disjunction-type="recognition" id="oneOf7"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/</emma:literal>
                </emma:interpretation>
                <emma:interpretation id="interp10" emma:lang="" emma:confidence="0">
                  <emma:literal>1</emma:literal>
                </emma:interpretation>
                <emma:interpretation id="interp11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14927.4351">4893 3021 230 0,'0'0'20'0,"0"-4"-20"0,0-4 0 0,4 0 0 16,0 4 100-16,1-3 16 0,-1-1 4 0,-4 0 0 16,0 0-36-16,0 4-8 0,0-7 0 0,0 3-1 0,0 0 20 0,0 0 4 15,0 0 1-15,0-3 0 16,4 3-20-16,1 0-3 0,-5 0-1 0,4 1 0 16,1-1-29-16,-5 8-7 0,0-8 0 0,0 8-1 15,4-4 4-15,-4 4 1 0,0 0 0 0,0 0 0 16,0 0 7-16,0 0 1 0,0 0 1 0,0 0 0 0,0 0-11 0,0 0-2 15,0 0-1-15,0 0 0 16,0 0-11-16,0 0-3 0,0 12 0 0,-4-1 0 16,-5-3-10-16,4 4-3 0,1 4 0 0,0-1 0 15,-1 5-12-15,5-1 9 0,-8 5-9 0,-1-1 8 16,0 4 1-16,0 1 0 0,-4 3 0 0,0 8 0 16,-5 0 18-16,1 0 3 0,-1-4 1 0,1 4 0 15,-1-4-15-15,1 4-4 0,-1-8 0 0,0 4 0 0,5-7-1 0,0-1-1 16,0-4 0-16,0-3 0 0,0-1 8 0,4 1 2 15,0-5 0-15,5 1 0 0,-5 0 1 0,5-5 1 16,-5-3 0-16,9 0 0 0,-5 0-11 0,1-1-3 16,0 1 0-16,4-8 0 0,0 0-8 0,0 0 8 15,0 0-8-15,0 0 8 0,0 0-8 0,0 0 0 16,0 0 0-16,0 0 0 0,0 0 0 0,0 0 0 16,0 0 0-16,0 0 0 0,0 0 0 0,0 0 0 15,0 0 0-15,0 0 0 16,0 0-22-16,0 0-6 0,0 0-2 0,0 0 0 15,0 0-151-15,-5 0-31 0,-4 0-5 0,1 0-2 0</inkml:trace>
          <inkml:trace contextRef="#ctx0" brushRef="#br0" timeOffset="14269.1842">4419 2997 748 0,'0'0'33'0,"0"0"7"0,8-11-32 0,1 3-8 16,0 4 0-16,0-4 0 0,4 4 141 0,0 0 27 15,0 1 4-15,0-1 2 0,1 0-68 0,3 4-14 16,-8-4-2-16,4 4-1 0,-4 4-42 0,-9-4-9 15,0 0-2-15,4 8 0 0,1 3-12 0,-10 1-4 16,1 0 0-16,-5 3 0 0,0 5 13 0,-4-1 3 16,-9 1 0-16,5-1 0 0,-5 5-20 0,0-1-4 15,0 4-1-15,4-3 0 0,5 3 1 0,0 0 1 16,4-7 0-16,0-1 0 0,5 5-1 0,4-1 0 16,0 1 0-16,4-5 0 0,1-3-12 0,4-5 0 0,-5 1 0 15,5 0 0-15,4-8 16 0,-4 3 1 16,4-3 0-16,0 0 0 0,0-4 22 0,0 0 4 0,5 0 1 15,-1 0 0-15,-3-4-11 0,3 4-1 0,-4-4-1 16,5 1 0-16,4-1-15 0,-5 0-4 0,5 4 0 16,0-4 0-16,5 4-12 0,-1-4 0 0,5 4 0 0,-1-4 0 15,-3 0 0-15,3 0-8 0,1-4 8 0,-5 5 0 32,-4-1-35-32,0-4 0 0,0 4 0 0,0-4 0 15,-4-4-53-15,-10 5-12 0,6-1-1 0,-10 4-858 0</inkml:trace>
        </inkml:traceGroup>
      </inkml:traceGroup>
    </inkml:traceGroup>
    <inkml:traceGroup>
      <inkml:annotationXML>
        <emma:emma xmlns:emma="http://www.w3.org/2003/04/emma" version="1.0">
          <emma:interpretation id="{1629912F-6770-4BEA-BE88-6CC839AD8291}" emma:medium="tactile" emma:mode="ink">
            <msink:context xmlns:msink="http://schemas.microsoft.com/ink/2010/main" type="paragraph" rotatedBoundingBox="24604,16636 32584,16308 32630,17424 24650,177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ECDF86-5F87-4F8E-9989-4D31CAE73397}" emma:medium="tactile" emma:mode="ink">
              <msink:context xmlns:msink="http://schemas.microsoft.com/ink/2010/main" type="line" rotatedBoundingBox="24604,16636 32584,16308 32630,17424 24650,17752"/>
            </emma:interpretation>
          </emma:emma>
        </inkml:annotationXML>
        <inkml:traceGroup>
          <inkml:annotationXML>
            <emma:emma xmlns:emma="http://www.w3.org/2003/04/emma" version="1.0">
              <emma:interpretation id="{B1BD528E-4A6A-4F9E-AF8E-357A616FEC1F}" emma:medium="tactile" emma:mode="ink">
                <msink:context xmlns:msink="http://schemas.microsoft.com/ink/2010/main" type="inkWord" rotatedBoundingBox="24604,16636 25263,16609 25308,17702 24649,17729"/>
              </emma:interpretation>
            </emma:emma>
          </inkml:annotationXML>
          <inkml:trace contextRef="#ctx0" brushRef="#br0" timeOffset="18661.9838">-420 4628 1011 0,'-9'-12'44'0,"9"8"11"0,-5-4-44 0,1 0-11 0,0 1 0 0,-5 3 0 16,4-8 61-16,-3 8 11 0,-1 0 1 0,4-4 1 15,1 4-47-15,-5 1-10 0,5-1-1 0,-5 0-1 16,5 0-3-16,4 4 0 0,0 0 0 0,-9-4 0 15,5-4 11-15,-5 4 1 0,4 0 1 0,5 4 0 16,0 0 3-16,-4-7 0 0,4 3 0 0,0 4 0 16,-4-8-18-16,4 8-10 0,0 0 12 0,0 0-12 15,-9-4 8-15,5 4-8 0,-5 0 0 0,0 0 0 0,-4 4 0 0,0 0 0 16,-1 0 0-16,1 3 0 0,-4 1 15 16,4 4-4-16,-1-4-1 0,-3 3 0 0,4 5 15 0,0 0 3 15,-1-1 1-15,6 5 0 0,-6-1-11 16,6 5-2-16,3-5-1 0,-3 5 0 0,3-1 0 15,1 4 0-15,-1 1 0 0,1-5 0 0,4 4-2 0,0 1 0 16,0-5 0-16,0 0 0 0,0 1 3 0,0-1 1 16,4 1 0-16,1-5 0 0,-1 1 3 0,5-5 1 15,-5 1 0-15,1-1 0 0,3-3-10 0,-3 0-3 16,4-4 0-16,-1 3 0 0,6-3 7 0,-6 0 1 16,6-4 0-16,-1 0 0 0,0 0-4 0,4-1 0 0,1-3 0 0,-1 0 0 15,1 0-12-15,0-3 9 0,4 3-9 0,-5-4 8 16,1 0-8-16,4 0 8 0,-1 0-8 0,-3-4 8 15,4 0 10-15,0 1 2 0,-5-5 0 16,-3 4 0-16,3 0-20 0,-4-3 0 0,0-1 0 0,1 0 0 16,-6 0 0-16,1 1-14 0,-4-5 2 0,-1 1 1 15,-4 3 11-15,0-4 0 0,-9 5 0 0,5-1 0 16,-5 0 0-16,5 0 0 0,-1 5 0 0,-4 3 0 16,-4-4 0-16,5 4 0 0,-1 0-9 0,4 0 9 15,-8 4 0-15,0-4 0 0,4 4-9 0,1 0 9 16,-1 4 0-16,0-4 0 0,0 0 0 0,0 4 0 15,9-4 0-15,-8 4 0 0,-1-4 0 0,9 0 0 16,0 0 0-16,0 0 0 0,0 0 0 0,0 0 0 16,0 0-8-16,0 0 8 0,0 0 0 0,0 0 0 15,0 0 0-15,0 0 0 0,0 0 0 0,9 4 0 16,4-4 0-16,0 4 0 0,5-4 0 0,3 0 0 0,1 4 0 16,0-4 0-16,5 0 0 0,-1 4 0 0,5 0 0 0,-1-4 0 15,-3 3 0-15,3-3 0 16,-3 4-86-16,-1 0-17 0</inkml:trace>
          <inkml:trace contextRef="#ctx0" brushRef="#br0" timeOffset="19281.3958">-758 4050 403 0,'0'0'17'0,"0"0"5"0,0 0-22 0,0 0 0 15,0 0 0-15,0 0 0 0,0 0 129 0,0 0 22 0,0 0 4 0,0 0 1 16,0 0-68-16,0 0-14 0,0 0-2 0,0 0-1 15,0 0 20-15,0 0 4 0,0 0 1 0,4 12 0 16,-4-12-26-16,0 0-5 0,9 8-1 0,0-4 0 16,-5 4-25-16,9-1-6 0,0-3-1 0,1 0 0 15,3 0-1-15,1 4-1 0,4-4 0 0,-1 0 0 16,6-4-30-16,4 0 0 0,-5 4 0 0,5-4 0 16,-1 0 8-16,5 0-8 0,0 3 0 0,1 1 0 31,-1 0-96-31,0-4-26 0,35 0-5 0,-13 4-1 0</inkml:trace>
        </inkml:traceGroup>
        <inkml:traceGroup>
          <inkml:annotationXML>
            <emma:emma xmlns:emma="http://www.w3.org/2003/04/emma" version="1.0">
              <emma:interpretation id="{ACA4BDEB-8992-432D-9ADB-F8BE8322707A}" emma:medium="tactile" emma:mode="ink">
                <msink:context xmlns:msink="http://schemas.microsoft.com/ink/2010/main" type="inkWord" rotatedBoundingBox="26523,16844 28174,16776 28204,17514 26554,17582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1176.4034">1176 4296 1033 0,'0'0'45'0,"0"-8"11"16,0 0-45-16,0 1-11 0,0-1 0 0,0 8 0 0,0-8 104 0,0 8 20 15,0 0 3-15,0 0 1 0,0 0-79 0,0 0-15 16,5 12-3-16,-5 3-1 0,4 5-30 0,-4-1 0 16,0 1 0-16,0 3 0 0,0 5 12 0,-4-1-3 15,4 4-1-15,-5 0 0 0,1 0 16 0,0 5 2 16,-1-5 1-16,1 0 0 0,0 0 7 0,4-4 2 16,-5 5 0-16,5-5 0 0,-4-8-8 0,4 5 0 15,0-9-1-15,-5 1 0 0,5 0-11 0,-4-9-3 16,4-7 0-16,0 12 0 0,0-12 2 0,0 0 0 15,-4 8 0-15,4-8 0 0,0 0-15 0,0 0 0 16,0 0 0-16,0 0-10 0,0 0 10 0,0 0 0 0,0 0 0 16,0 0 0-16,0 0 0 0,0 0 0 0,0 0 0 15,0 0 0-15,0 0 0 0,0 0-8 0,0 0 8 0,0 0-8 16,0 0 8-16,0 0 0 0,0 0 0 0,0 0 0 16,0 0 0-16,0 0 0 0,0 0 0 0,0 0 0 15,0 0 0-15,0 0 8 0,0 0-8 0,0 0 0 16,0 0 0-16,0 0 0 0,0 0 0 0,0 0 0 15,4-8 0-15,-4 8 0 0,0 0 0 0,0 0 0 16,0 0 8-16,0 0-8 0,0 0 8 0,0 0-8 16,0 0 0-16,0 0 0 0,0 0-10 0,0 0 10 15,0 12 0-15,4-4 0 0,-4 3 0 0,0-11 0 16,-4 8 8-16,4 4 0 0,0-12-8 0,0 8 12 16,0-8-4-16,0 0-8 0,-4 7 11 0,4-7-11 15,0 0 13-15,0 0-4 0,0 0-1 0,0 0 0 0,0 0-8 16,0 0 8-16,0 12-8 0,0-12 8 0,0 0-8 15,0 0 0-15,0 0 0 0,0 0 0 0,0 0 0 16,0 0 0-16,0 0 0 0,0 0 0 0,0 8 0 0,0-8 8 16,0 12-8-16,0-12 0 0,0 0 8 0,0 0-8 15,0 0 0-15,0 0 8 0,0 0-8 0,0 0 8 16,0 0-8-16,0 0 8 0,0 0-8 0,0 0 0 16,0 0 9-16,-5-8-9 0,1-4 21 0,4 4 0 15,-5-3 0-15,5-5 0 0,5 4-21 0,-5-3 0 16,4-5 0-16,5-3-8 0,0-1 8 0,0 1 0 15,-1-4 0-15,5-4 0 0,5 3 0 0,-5 1 0 16,5 0 0-16,-1 11 0 0,1 0 0 0,-1 1 0 0,-3 7 0 16,-1 4-8-16,-4 4 8 0,-1 4 0 0,1 4 0 0,-5 7 0 15,5 5 0-15,-4-1 0 0,-1 1 0 0,0-1 0 16,1 5 0-16,-5 3 14 0,0 0-3 0,0-3-1 16,4-1 0-16,1 5 0 0,-1-9 0 0,0 4 0 15,1-3-10-15,-1-1 10 0,9 1-10 0,-8-4 10 31,3-1-84-31,1 1-17 0,4-1-3 0</inkml:trace>
          <inkml:trace contextRef="#ctx0" brushRef="#br0" timeOffset="21885.8891">2072 4709 1209 0,'0'0'108'16,"4"-11"-87"-16,-4 3-21 0,0 0 0 0,0 0 95 0,0 1 14 16,0-1 3-16,0 0 1 0,-4 0-44 0,4 0-9 15,0 8-1-15,0 0-1 0,-5-4-42 0,5 4-16 16,-4-3 11-16,-5-1-11 0,5 4 0 0,-5 0 0 15,0 0 0-15,0 0 0 0,-4 4 0 0,4-1 0 16,-4 9 0-16,0-4 0 0,0 8 0 0,0-1 0 0,-1 1-8 0,1 3 8 16,0 1 0-16,0 3 0 0,-5 4 0 15,5-3 0-15,0-5 0 0,0 5 0 16,4-5 0-16,0-3 0 0,1-1 0 0,3 1 0 0,1-8 0 16,4-8 0-16,0 0 9 0,0 0-9 0,0 0 8 0,0 0-8 15,0 0 11-15,9-4-3 0,4 0-8 16,0-4 12-16,5-3 3 0,3-1 0 0,1-8 0 15,5 1 0-15,3-5 0 0,-3 1 0 0,3 4 0 0,1-5 0 16,-4 5-3-16,-6 7 0 0,-3 0 0 0,0 4 0 16,-10-3 10-16,1 7 2 0,0 4 0 0,-9 0 0 15,9 4-4-15,-9-4-1 0,0 11 0 0,0 1 0 16,-5 4-7-16,1 3-2 0,4 1 0 0,-5-1 0 16,1-3-10-16,-5 3 8 0,9-3-8 0,0 0 8 15,-4-5-8-15,4-3 8 0,0-8-8 0,4 12 8 16,5-4-8-16,0-5 8 0,-9-3-8 0,9 4 8 15,-1-8-8-15,6 1 0 0,-1-1 9 0,4 0-9 16,1-8 10-16,-1 0-2 0,-3 1-8 0,3-5 12 0,5 0-12 0,0-7 9 16,-4 0-9-16,8-1 8 0,0-3-8 0,0 4 8 15,1-1-8-15,-1 1 8 0,0 3-8 0,1 1 10 16,3 3-10-16,-3 4 10 0,4 1-10 0,-10 3 8 16,6 0-8-16,-5 8 8 0,0 0-8 0,-5 4 10 15,1 4-10-15,-5 4 10 0,-9-5-10 0,-4 5 0 16,0 0 0-16,-4-1 8 0,-5 5 1 0,0 0 0 15,1-1 0-15,-6 1 0 0,1-1 4 0,0-3 1 16,-4 0 0-16,3 0 0 0,1-1-2 0,0 1 0 0,-4-4 0 16,-1 0 0-16,0-5-4 0,1 5 0 15,-5-4-8-15,0 0 12 0,0 4-12 0,0-4 0 0,-4-4 0 0,4 0 0 32,-4 0-50-32,4 0-10 0,-5 4-1 0,1 0-651 0,4-4-131 15</inkml:trace>
        </inkml:traceGroup>
        <inkml:traceGroup>
          <inkml:annotationXML>
            <emma:emma xmlns:emma="http://www.w3.org/2003/04/emma" version="1.0">
              <emma:interpretation id="{0FAFF2C7-2F6C-4F7D-A60D-1287572380A9}" emma:medium="tactile" emma:mode="ink">
                <msink:context xmlns:msink="http://schemas.microsoft.com/ink/2010/main" type="inkWord" rotatedBoundingBox="29131,16610 32591,16468 32630,17424 29170,17566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4170.2341">5524 4288 1267 0,'0'0'112'0,"0"0"-89"16,0 0-23-16,0 0 0 0,9-4 103 0,-5-3 16 16,1 3 3-16,-1-4 1 0,9 4-30 0,5 0-5 15,-5 0-2-15,9 0 0 0,0 0-61 0,4 4-12 16,1 0-2-16,-1-4-1 0,0 4-10 0,-4-3 0 16,5 3 0-16,-6-4 0 0,-3 4 0 0,0-4-11 0,3 4 3 15,-7-4 0 1,3-4-45-16,-8 8-9 0,0-8-2 0,-9 8 0 0</inkml:trace>
          <inkml:trace contextRef="#ctx0" brushRef="#br0" timeOffset="24410.2004">5779 3945 1324 0,'0'0'118'0,"9"-4"-94"0,-9 4-24 0,0 0 0 16,0 0 116-16,0 0 18 0,0 0 4 0,4 12 1 15,-4 4-51-15,-4-1-9 0,-1 9-3 0,-4-1 0 16,-4 4-26-16,0 4-6 0,0 1 0 0,0-1-1 16,0 0-15-16,-1 4-4 0,-3 0 0 0,4 0 0 15,0 0-9-15,4 0-3 0,-4 4 0 0,4 0 0 16,0-3-4-16,5-1 0 0,-1-4-8 0,5-4 12 16,-4 0-34-16,-1 1-7 0,5-5-2 0,0-3 0 15,0-5-163-15,0 5-33 16,-4 7-6-16,4-7-2 0</inkml:trace>
          <inkml:trace contextRef="#ctx0" brushRef="#br0" timeOffset="25030.541">5840 4526 979 0,'0'0'87'0,"0"0"-70"0,0 0-17 0,9 0 0 16,0-8 83-16,-9 8 13 0,0 0 2 0,0 0 1 15,13 0-6-15,-13 0-1 0,0 0 0 0,9 4 0 16,4 0-43-16,-4-4-9 0,4 4-1 0,-4 0-1 16,-9-4-23-16,13 8-5 0,-5-4-1 0,-8-4 0 15,14 0 0-15,-6 4 0 0,-8-4 0 0,14 3 0 16,-6-3-9-16,1-3 12 0,0-1-12 0,0-4 12 16,-5 0 4-16,5 0 0 0,0 0 1 0,4-3 0 15,-4 3 16-15,-1-4 3 0,1 1 1 0,4-1 0 16,-4-8-1-16,4 9 0 0,0-5 0 0,1 4 0 15,-1-3-12-15,0 3-2 0,-4 0-1 0,-1 5 0 16,1-5-21-16,-4 4 8 0,-1 0-8 0,-4 8 0 16,4-8 0-16,-4 8 0 0,0-3 0 0,0 3 0 15,0 0 0-15,-4-8 0 0,0 4 0 0,-5 0 0 16,0 4 0-16,0 4 0 0,-4-4 0 0,4 4 0 0,-4 0 0 16,4 0-12-16,-4-1 4 0,0 1 0 0,4 4 8 15,0-4 0-15,1 4 0 0,-1 0 0 0,5 3 0 16,-5-3 0-16,4 4 0 0,-3 3 0 0,3-3 0 0,1 8 0 15,-1-9 8-15,1 9-8 0,0 3 0 16,4 1-12-16,-5-5 2 0,5 5 0 0,0-5 10 0,-4-3 0 16,4-1 0-16,4-3 0 0,-4 0 0 0,5-1 0 15,-5-11 0-15,0 12 8 0,4-4-8 0,-4-8 0 16,0 0 8-16,0 0-8 0,0 0 19 0,13 4-1 16,-4-4 0-16,0 0 0 0,4 0-9 0,4-8-1 15,1 4-8-15,0-4 12 0,-1 0 2 0,5-3 0 0,-4-5 0 16,4 1 0-16,4-1 1 0,0 0 0 0,1 5 0 15,3-1 0-15,-3 0 10 0,-6 4 3 0,-3 1 0 16,0-1 0-16,4 8-13 0,-9-4-3 0,0 4 0 16,-4 4 0-16,-1 4 7 0,1-1 1 0,-4 5 0 0,3-4 0 15,-3 8-20-15,-1-1 0 0,5 1 0 0,-5 3 0 16,1 1 0-16,-1-1 0 0,5 1 0 0,0-1 0 16,-1 1-10-16,-3-1-9 0,-1 1-1 0,1-1-1 31,3 1-137-31,-3-5-27 0,-1-3-6 0</inkml:trace>
          <inkml:trace contextRef="#ctx0" brushRef="#br0" timeOffset="25346.2579">6735 4394 576 0,'0'0'51'0,"0"-4"-41"15,0-4-10-15,0 0 0 0,0 8 222 0,0 0 42 16,0 0 9-16,0 0 2 0,0 0-191 0,0 0-39 16,0 0-7-16,0 0-2 0,0 0-7 0,-13 8-1 15,0 4-1-15,-5-1 0 0,5 5-5 0,-9 3-1 0,0 5 0 0,0-1 0 16,-4 4 25-16,0 5 5 0,-1-5 1 0,-3 4 0 15,3-4-21-15,1 1-4 0,-5 3-1 0,1-8 0 16,-1 1-14-16,5-1-4 0,-1 4 0 0,5-7 0 31,5 3-44-31,-1-7-8 0,1 0-3 0,-1 3-874 0</inkml:trace>
          <inkml:trace contextRef="#ctx0" brushRef="#br0" timeOffset="23081.6332">3721 4534 748 0,'0'0'67'0,"5"-12"-54"0,-1 4-13 0,0-3 0 16,1-1 119-16,3 0 21 0,-3 1 4 0,-1 3 0 0,5-4-20 0,-5 4-5 15,5-3-1-15,0 3 0 0,0-4-63 0,4 4-13 16,-4 1-2-16,4-1-1 0,-4 0-23 16,-1 4-4-16,1 0 0 0,4 0-1 0,-13 4-11 0,9-4 0 15,0 4 0-15,-9 0 8 0,13 8 4 0,-4 0 1 16,-5 0 0-16,1 7 0 0,3-3-13 0,-8 8 9 16,-4 7-9-16,0 0 8 0,-1 0-8 0,-4 5 0 15,1 3 0-15,-1 0 0 0,4 0 0 0,-3 0 0 16,-1-4 0-16,0-3 8 0,5-1-8 0,-1-4 0 15,1-3 9-15,4-1-9 0,-4-7 15 0,4 0-2 16,0-1 0-16,0-11 0 0,0 0 11 0,0 0 1 16,0 0 1-16,0 0 0 0,13-4 2 0,-4 1 1 15,-1-5 0-15,5-4 0 0,5-4 2 0,-5 1 0 16,0-5 0-16,0-3 0 0,5 0-5 0,0-5-1 16,4 5 0-16,-1-1 0 0,6-3-11 0,-1 4-2 15,9-5-1-15,-4 9 0 0,0-1-11 0,-1 1 0 0,1-1 0 16,0 9 0-16,-1-1 11 0,-3 0 0 0,-5 1 0 15,-5 3 0 1,1-4-53-16,-5 8-10 0,0 0-3 0,-13 4 0 16,9 0-158-16,-9 0-32 0,22 0-7 0,-22 0 0 0</inkml:trace>
          <inkml:trace contextRef="#ctx0" brushRef="#br0" timeOffset="23456.2301">4607 4631 288 0,'9'-3'25'0,"0"-1"-25"16,4 0 0-16,5 0 0 0,-5 0 224 0,4 0 39 16,1-4 8-16,-5-3 1 0,5 3-139 0,-5 0-28 15,0-4-5-15,4 1-2 0,-3-1-54 0,-6 0-10 16,1 0-2-16,4 1-1 0,0-5 2 0,-4 4 1 15,0 1 0-15,-5-1 0 0,5-4-4 0,-4 1-1 16,-5 3 0-16,0-3 0 0,4 3-13 0,-4 0-2 16,-4 4-1-16,-1-3 0 0,5 3-13 0,-9 0 0 15,5 0 0-15,-5 4 0 0,0 4 0 0,1 0 0 16,-5 4 11-16,4 0-11 0,-4 4 0 0,-1 0 0 0,1 3 0 0,0 1-12 16,0 8 12-16,-5-5 0 0,5 5 0 15,-4 3 0-15,4-3 0 0,4 3 0 0,-4 0 0 16,4 1 0-16,0-1 8 0,0 1-8 0,5-1 0 0,4 0 0 15,0-3 15-15,4-1-4 0,1 1-1 0,3-1 0 16,1 1-10-16,4-4-11 0,1-1 3 0,3-7-898 16</inkml:trace>
          <inkml:trace contextRef="#ctx0" brushRef="#br0" timeOffset="23773.3288">5064 4468 1440 0,'0'0'128'0,"4"-8"-103"0,5 4-25 0,-5 0 0 0,5 0 92 0,0 0 14 16,-1 4 2-16,1 4 1 0,0 0-34 15,0 4-7-15,-5 0-2 0,1 3 0 0,3-3-46 0,-8 8-10 16,5-5-2-16,-5 1 0 0,0 4 0 0,-5-1 0 16,5-3 0-16,-4 0 0 0,-5-1-8 0,5-3 0 15,-1 0 0-15,1 0 0 0,0 0 8 0,-1-1 0 16,5-7 0-16,-4 4 0 0,4-4 0 0,0 0-8 15,0 0 12-15,0 0-4 0,0 0 22 0,0 0 4 16,0 0 1-16,0 0 0 0,0 0-3 0,9-11-1 16,4-1 0-16,-4 4 0 0,4-7-3 0,0 3 0 15,-4-4 0-15,-1 1 0 0,6 3-7 0,-1-4-1 16,0 1-1-16,0 3 0 0,0 4-19 0,0-3 10 16,1 3-10-16,-1 0 8 15,-4 0-76-15,4 4-16 0,0 0-4 0,0 0-980 0</inkml:trace>
          <inkml:trace contextRef="#ctx0" brushRef="#br0" timeOffset="25569.6824">6779 4557 1440 0,'0'0'128'0,"9"-4"-103"16,0-3-25-16,4 3 0 0,0 4 107 0,0-4 16 16,5 4 3-16,-1 0 1 0,5 0-44 0,0 0-9 15,0 0-2-15,4 0 0 0,-4 0-48 0,5 0-9 16,-5 0-3-16,4 0 0 0,-9-4-12 0,5 4-13 15,0 0 2-15,-4 0 1 16,-5 0-146-16,0 0-28 0,9-4-7 0,-22 4-1 0</inkml:trace>
        </inkml:traceGroup>
      </inkml:traceGroup>
    </inkml:traceGroup>
    <inkml:traceGroup>
      <inkml:annotationXML>
        <emma:emma xmlns:emma="http://www.w3.org/2003/04/emma" version="1.0">
          <emma:interpretation id="{EA2DB789-E615-4CC8-9C36-811B4468D25B}" emma:medium="tactile" emma:mode="ink">
            <msink:context xmlns:msink="http://schemas.microsoft.com/ink/2010/main" type="paragraph" rotatedBoundingBox="24547,17880 32853,17649 32897,19217 24590,194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415DD2-3523-4894-81E5-D614FDFA1E98}" emma:medium="tactile" emma:mode="ink">
              <msink:context xmlns:msink="http://schemas.microsoft.com/ink/2010/main" type="line" rotatedBoundingBox="24547,17880 32853,17649 32897,19217 24590,19448"/>
            </emma:interpretation>
          </emma:emma>
        </inkml:annotationXML>
        <inkml:traceGroup>
          <inkml:annotationXML>
            <emma:emma xmlns:emma="http://www.w3.org/2003/04/emma" version="1.0">
              <emma:interpretation id="{9BEB529F-A551-4A15-B0B1-2F579CB28B4D}" emma:medium="tactile" emma:mode="ink">
                <msink:context xmlns:msink="http://schemas.microsoft.com/ink/2010/main" type="inkWord" rotatedBoundingBox="24556,18200 26856,18136 26870,18628 24569,18692">
                  <msink:destinationLink direction="with" ref="{475916CC-9BD4-495D-B502-7CD49E7481C8}"/>
                </msink:context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7891.3791">-429 5688 716 0,'0'0'32'0,"0"0"6"0,-5-7-30 0,5 7-8 0,0 0 0 0,-4-8 0 16,0-4 62-16,4 4 11 0,-5 4 3 0,1-3 0 15,4 7-36-15,-5-8-6 0,1 4-2 0,0-4 0 16,4 8 0-16,-9-4-1 0,4 0 0 0,-3 0 0 16,-1 0 12-16,0 4 2 0,0 0 1 0,1 4 0 15,-1 0 2-15,0 0 1 0,-4 4 0 0,0 0 0 16,-5 3-20-16,1 5-4 0,-5 4-1 0,4-1 0 15,-4 1-9-15,-4-1-3 0,4 4 0 0,0 1 0 16,-4-1 14-16,8-3 2 0,-4 3 1 0,5-3 0 0,4 7-13 16,-1-8-2-16,6 1-1 0,-1-5 0 0,4 5-13 15,5-1 8-15,0-3-8 0,9 0 0 0,-4-5 0 0,8 5 0 16,4-4-11-16,5-1 11 16,5-3-131-16,3 4-18 0,40-4-4 15,-13-8-504-15</inkml:trace>
          <inkml:trace contextRef="#ctx0" brushRef="#br0" timeOffset="28249.3349">-87 5821 403 0,'0'0'17'0,"-4"-8"5"0,-5 4-22 0,4 0 0 0,-3 4 0 0,-1 0 0 16,-4 0 211-16,0 0 37 0,-1 4 8 0,1 4 2 15,-4 4-145-15,-1-1-29 0,1 5-5 0,-1 0-2 16,0-1-37-16,1 1-7 0,4 3-1 0,-5-3-1 16,9 3-9-16,1-3-2 0,-6 0 0 0,10-5 0 15,0 1-20-15,4 4 0 0,4-5 0 0,0 1 8 16,-4-12-8-16,9 8 0 0,4-4 0 0,1 3 0 16,3-7 0-16,1 0 11 0,4 0-1 0,0 0 0 15,0-7-10-15,-1-1-11 0,1 0 3 0,5-4 0 16,-5 5 8-16,0-9 11 0,-5 0-3 0,5 1 0 15,-4 3-8-15,-1-7 0 0,-8-1-12 0,0 4 12 16,4 1 0-16,-9-1 0 0,-4-3 0 0,0 7 12 16,0-3-12-16,-4 7 0 0,-5 0 9 0,5 4-9 0,-5 4 12 15,0 0-1-15,-4 0-1 0,0 0 0 0,0 8-10 16,0 0-14-16,-1 3 3 0,-3 1-537 16,4 0-108-16</inkml:trace>
          <inkml:trace contextRef="#ctx0" brushRef="#br0" timeOffset="29298.0101">255 5759 288 0,'0'0'25'0,"0"0"-25"0,5-8 0 0,-1 0 0 16,-4 8 187-16,4-4 32 0,-4 4 6 0,0 0 2 0,0 0-105 0,0 0-21 16,0 0-4-16,0 0-1 0,5 8-41 0,-1 0-9 15,-4 3-2-15,0 1 0 0,4 8-25 0,-4-1-6 16,0 1-1-16,5 3 0 0,-10 0 0 0,10-3 0 16,-5 3 0-16,4 1 0 0,-4-5-12 0,5 1 11 15,-1-5-11-15,-4 1 10 0,4-5-10 0,1-3 12 16,-5-8-12-16,4 8 12 0,-4-8 4 0,0 0 0 15,0 0 1-15,0 0 0 0,0 0-1 0,0 0-1 16,0 0 0-16,0 0 0 0,5-8-5 0,3-3-1 16,-3-1 0-16,-1 0 0 0,-4-3-9 0,0-1 8 15,0 0-8-15,9-3 8 0,-5-1-8 0,5 5 8 16,0-1-8-16,0 1 8 0,-1 3-8 0,6 0 0 16,-6 1-12-16,5-1 12 0,1 4-9 0,-1 0 9 0,-4 0 0 15,4 1 0-15,-4-1 0 0,4 0 0 16,-5 0 0-16,1 4 0 0,0-3 0 0,0 3 0 0,-9 4 0 15,4-4 0-15,-4 4-8 0,13 0 8 0,-4 4 0 16,0 3 0-16,-5 5-9 0,1 0 9 0,-1 0 0 0,5 3-9 16,-5 1 9-16,5 3 0 0,0 1 0 0,0-1 0 15,-1 1 0-15,1-1 0 0,4-7 0 0,0 0 0 16,5-1 0-16,0 1 0 0,-1-4 0 0,5 0 8 16,-4-8-8-16,-1 3 0 0,1-3 0 0,-1 0 8 15,1-3-8-15,-5-1 8 0,4-4-8 0,-8 4 8 16,9-4-8-16,-5-7 0 0,-4-1 0 0,4 0 0 15,0-3 16-15,-4-1 0 0,0-7-1 0,-1 4 0 0,1 3 3 16,-4 1 1-16,3-5 0 0,-3 9 0 0,-1-1-19 16,0 1 0-16,1 3 0 0,-5 0 0 0,0 0 0 0,0 5 0 15,0 7 0-15,0 0 0 0,-9-8 0 0,9 8 0 16,0 0 0-16,-9 4-9 0,-4 4 9 0,4 3 0 16,1-3 8-16,-6 4-8 0,1-1 0 0,4 5 0 15,1-8 0-15,-1 7 0 0,5-3 0 0,-1 4 0 16,1-1 0-16,4-3 0 0,-5 4 0 0,10-5 0 15,-5-3 0-15,0-8 0 0,0 0 0 0,9 12 0 16,-1-8-10-16,5 0 10 0,5-4 0 0,-5 0 0 16,5-4 0-16,4 0 9 0,4-4 1 0,0 0 0 15,1 0 0-15,-1-3 0 0,5 3-10 0,4-4 0 16,0 1 0-16,-4-1 0 0,4-4 10 0,0 5 0 16,-4-1 0-16,-1 4 0 0,-8 0 30 0,0 4 7 0,-4 0 1 15,-1 4 0-15,-17 0 6 0,0 0 2 0,5 8 0 0,-1 0 0 16,-4 4-28-16,0-1-6 0,0-3-1 0,0 8 0 15,-4 3-21-15,-1 1 0 0,1-1 0 0,-5 1 0 32,5-1-142-32,-1 1-26 0,5-1-6 0</inkml:trace>
        </inkml:traceGroup>
        <inkml:traceGroup>
          <inkml:annotationXML>
            <emma:emma xmlns:emma="http://www.w3.org/2003/04/emma" version="1.0">
              <emma:interpretation id="{082E4109-87AB-4BC5-AB2C-A2F55101B985}" emma:medium="tactile" emma:mode="ink">
                <msink:context xmlns:msink="http://schemas.microsoft.com/ink/2010/main" type="inkWord" rotatedBoundingBox="27768,17791 28596,17768 28620,18612 27791,18635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0631.0982">2870 5844 633 0,'0'0'56'0,"0"0"-44"0,0-7-12 0,0 7 0 0,0 0 174 0,4-8 33 15,-4 8 6-15,9-8 2 0,0 0-88 0,0 0-18 16,-1 4-3-16,6-3-1 0,-6 3-50 0,6 0-11 16,-1 0-1-16,0 0-1 0,4 0-7 0,-3-4-2 15,-1 8 0-15,4-4 0 0,1 1-23 0,-1 6-10 16,1-3 8-16,0 4-8 16,-5-4-56-16,4-4-17 0</inkml:trace>
          <inkml:trace contextRef="#ctx0" brushRef="#br0" timeOffset="30335.3055">2931 5567 1148 0,'0'0'51'0,"14"-3"10"0,-1-1-49 0,0 0-12 0,0-4 0 0,5 0 0 15,-5 0 104-15,4 1 17 0,-4-5 4 0,5 0 1 16,-5 0-58-16,0-3-12 0,1 3-3 0,-1-3 0 16,-5-1-16-16,6-4-3 0,-10 5-1 0,5-1 0 15,-5-3-1-15,1 3 0 0,-1 1 0 0,0-1 0 0,-4-4-16 0,0 5-3 16,0-1-1-16,-4 1 0 0,4 3-3 0,-4 0-1 16,-1 1 0-16,1-1 0 0,4 4-8 0,0 8 0 15,-9-4 0-15,9 4 0 0,-9-4-9 0,9 4 9 16,-9 4-12-16,5-4 12 0,-5 8 0 0,1 0 0 15,-1 0 0-15,0-1 0 0,0 1 0 0,0 0-8 16,1 4 8-16,-1-1 0 0,0 1 0 0,0 0 0 16,5-1 0-16,-5 1 0 0,0 4 0 0,5 3 0 15,-5 1 0-15,5-1 0 0,-1 1 0 0,5 3 14 16,0 4-2-16,0 1-1 0,0-1 6 0,0 4 2 16,5 4 0-16,-1-3 0 0,1-1 9 0,-5 0 3 15,4 4 0-15,-4 0 0 0,0-4-15 0,0 4-4 16,0-3 0-16,-4 3 0 0,4-8-12 0,-5-4 0 15,1 1 8-15,-1-5-8 0,1-3-9 0,-5-1-5 0,1 1-1 16,3-8 0 0,-4 4-141-16,5-5-28 0,4-7-5 0,0 0-2 0</inkml:trace>
          <inkml:trace contextRef="#ctx0" brushRef="#br0" timeOffset="29882.6787">2493 5642 1083 0,'0'0'48'0,"0"0"10"0,4-8-46 0,-4 8-12 0,4-4 0 0,1-4 0 16,-5 8 119-16,4-8 21 0,-4 8 5 0,0 0 1 16,0 0-60-16,0 0-12 0,0 0-2 0,0-8-1 15,0 8-41-15,0 0-8 0,0 0-2 0,0 0 0 16,0 0-7-16,-4 0-1 0,-5 4-1 0,0 0 0 15,1 4-11-15,-6 4 10 0,6 3-10 0,-6 1 10 16,1 3-1-16,4 1 0 0,-4 3 0 0,5-3 0 16,-6 3 3-16,6 1 0 0,-1-1 0 0,4 0 0 15,1-3 3-15,0-1 1 0,4-3 0 0,0 0 0 16,4-9-16-16,0 5 0 0,5-4 0 0,-4 4 0 0,-5-12 9 16,8 0-1-16,6 3 0 0,-1 1 0 0,0-4-8 15,0-4 12-15,0 1-12 0,-4-9 12 0,4 8-12 16,0-8 0-16,0 1 0 0,-4-9 8 0,4 8-8 0,-4-3 8 15,0-5-8-15,0 1 8 0,-5 3-8 0,-4 1 8 16,0-1-8-16,0 4 8 0,-4 1-8 0,-1-1 10 16,1 4-10-16,-5 0 10 0,0 1 2 0,-4 3 1 15,0 0 0-15,0 0 0 0,4 8-13 0,0-4 0 16,-4 4 0-16,0 0 0 16,13-4-98-16,-9 7-22 0,0 1-5 0</inkml:trace>
        </inkml:traceGroup>
        <inkml:traceGroup>
          <inkml:annotationXML>
            <emma:emma xmlns:emma="http://www.w3.org/2003/04/emma" version="1.0">
              <emma:interpretation id="{FDB1C966-D6B5-4791-B0AE-96BBF3F72CB4}" emma:medium="tactile" emma:mode="ink">
                <msink:context xmlns:msink="http://schemas.microsoft.com/ink/2010/main" type="inkWord" rotatedBoundingBox="29260,17917 30626,17879 30647,18670 29282,18707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1361.2322">3984 5369 1436 0,'0'0'32'0,"0"0"6"0,0 0 2 0,0 0 0 0,0 0-32 0,-4-4-8 0,-5 0 0 0,-4 0 0 15,4 4 14-15,0 4 2 0,-4-4 0 0,0 4 0 16,0 3-16-16,0 1 0 0,4 0 0 0,-4-4 0 15,4 4 0-15,0 3 9 0,5-3-1 0,0 4 0 16,4 0 10-16,0-1 2 0,0 1 0 0,0 0 0 16,4 3-20-16,5-3 0 0,-5 4 8 0,5-1-8 15,0-3 0-15,-1 0 0 0,6-1 0 0,-6 1 0 16,6 4 0-16,-1-1 0 0,-5-7 0 0,6 4 0 0,-10-1 12 0,0 1-2 16,5 0 0-16,-9 0 0 0,0-12 28 0,0 11 6 15,-4 1 0-15,4-4 1 0,-5 0-2 0,1 3-1 16,0-3 0-16,-5 4 0 0,4-1-6 0,-3-3 0 15,-1-4-1-15,0 8 0 0,0-4-21 0,1 3-4 16,-1-3-1-16,0-4 0 0,0 4-18 0,5 0-4 16,-5-4-1-16,5 3 0 15,-5-3-129-15,9-4-25 0,0 0-6 0</inkml:trace>
          <inkml:trace contextRef="#ctx0" brushRef="#br0" timeOffset="31664.9714">4217 5603 1094 0,'13'-12'97'0,"-13"12"-77"0,0 0-20 0,9-4 0 16,4 0 75-16,-13 4 11 0,0 0 2 0,0 0 1 16,4 4-23-16,-4-4-5 0,5 8-1 0,-5 3 0 15,-9 5-12-15,5 0-2 0,-5-1-1 0,0 5 0 16,-4-5-9-16,4 5-1 0,-4-1-1 0,4-3 0 16,0 0-12-16,1-1-2 0,3-3-1 0,1-4 0 15,4 3-19-15,4 1 8 0,-4-12-8 0,5 12 0 16,-1 3-120-16,5-7-32 0</inkml:trace>
          <inkml:trace contextRef="#ctx0" brushRef="#br0" timeOffset="31801.5326">4419 5423 345 0,'-13'-27'31'0,"8"19"-31"15,1-4 0-15,-1 5 0 0,1-9 328 0,0 8 60 16,-1-4 12-16,5 5 3 0,-4-1-271 0,4 8-55 15,0 0-10-15,0 0-929 0</inkml:trace>
          <inkml:trace contextRef="#ctx0" brushRef="#br0" timeOffset="32706.4968">4634 5411 1278 0,'0'0'28'0,"8"-3"5"0,6-5 2 0,3 8 1 0,5-8-28 0,0 4-8 16,0 0 0-16,4 0 0 0,1-4 33 0,-1 5 6 16,-4-5 1-16,0 8 0 0,0 0-16 0,-5 0-4 15,-4 0 0-15,1 8 0 0,-6-5 7 0,1 9 1 16,0 0 0-16,-5 0 0 0,-8-1 6 0,4 9 2 16,0-5 0-16,-9 1 0 0,0 3 3 0,1 1 1 15,-1-1 0-15,4 1 0 0,-8-1-18 0,5-3-3 16,-1 0-1-16,-4-1 0 0,-1 1 5 0,-3-4 1 15,4-5 0-15,0 5 0 0,-5-4-24 0,5 0 0 16,0-4 0-16,4-1 0 16,-4 1-26-16,4 0-10 0,0 4-1 0,0-8-1 15,9 0-30-15,0 0-7 0,0 0-1 0,0 0 0 16,0 0 10-16,0 0 2 0,0 0 0 0,0 0 0 0,0 0 46 0,14 0 10 0,-14 0 8 16,0 0-12-16,0 0 28 0,0 0 4 0,0 0 2 0,13 0 0 15,-13 0 16-15,0 0 3 0,9 8 1 0,-9-8 0 16,0 8-30-16,-5 3-12 0,1-3 8 0,-5 4-8 15,0 0 13-15,-8-1-2 0,3 1-1 0,1 0 0 16,0 3-10-16,0-3 0 0,-5 0 0 0,1 3 0 16,4-3 0-16,4-4 0 0,-4 3 0 0,4 1 0 15,5-8 0-15,-5 4 0 0,0 0 0 0,9-8 0 16,-4 3 0-16,4-3-17 0,-5 8 4 0,5-8 1 16,0 0 12-16,0 0 0 0,-4 8 0 0,4-8 0 15,0 0 0-15,0 0 0 0,-4 8 0 0,4-8 10 0,0 0-2 0,0 0 0 16,0 0 0-16,0 0 0 0,0 0-8 0,0 0 8 15,0 0-8-15,0 0 8 0,0 0-8 0,13-4 0 16,4 0 0-16,-4-8-11 0,5 5-7 0,0-1-2 16,-1-4 0-16,5 4 0 0,-4-3 0 0,8 3 0 15,0 4 0-15,1-4 0 0,-1 0 20 16,0-3-10-16,-4 7 10 0,4-4-8 0,-4-4 16 0,0 1 3 16,-4-1 1-16,-1 4 0 0,1-4 9 15,-1 1 3-15,-3-5 0 0,-6 4 0 0,6 5-4 0,-1-5 0 16,-9-4 0-16,5 5 0 0,-5-1 19 0,1 0 3 15,-1 4 1-15,0 1 0 0,1-5-21 0,-5 12-4 16,0 0-1-16,0 0 0 0,4-8-17 0,-4 8 0 16,0 0 0-16,0 0 0 0,0 0 0 0,0 0 0 15,0 0 0-15,0 0-9 0,-9 8 17 0,1-4 3 0,-5 4 1 16,-1 3 0-16,6 1 21 0,-1 4 5 0,-4-1 1 16,-1-3 0-16,-3 3 9 0,4 1 1 0,4 4 1 15,0-5 0-15,-4 5-30 0,9-1-5 0,-1-7-2 16,5 7 0-16,5 5-13 0,-1-5 9 0,5-3-9 0,0 3 8 15,13 1-17-15,-1-1-4 0,1 1-1 0,9-1 0 32,0 9-142-32,4-9-29 0,35 8-6 0,-13-15-1 0</inkml:trace>
        </inkml:traceGroup>
        <inkml:traceGroup>
          <inkml:annotationXML>
            <emma:emma xmlns:emma="http://www.w3.org/2003/04/emma" version="1.0">
              <emma:interpretation id="{79428C3C-BAD5-46DA-8173-69A2BFB38948}" emma:medium="tactile" emma:mode="ink">
                <msink:context xmlns:msink="http://schemas.microsoft.com/ink/2010/main" type="inkWord" rotatedBoundingBox="-15572,15061 9561,-8608 34403,17769 9270,41439"/>
              </emma:interpretation>
              <emma:one-of disjunction-type="recognition" id="oneOf13">
                <emma:interpretation id="interp17" emma:lang="" emma:confidence="0">
                  <emma:literal>IM</emma:literal>
                </emma:interpretation>
                <emma:interpretation id="interp18" emma:lang="" emma:confidence="0">
                  <emma:literal>..</emma:literal>
                </emma:interpretation>
                <emma:interpretation id="interp19" emma:lang="" emma:confidence="0">
                  <emma:literal>$1.</emma:literal>
                </emma:interpretation>
                <emma:interpretation id="interp20" emma:lang="" emma:confidence="0">
                  <emma:literal>.d</emma:literal>
                </emma:interpretation>
                <emma:interpretation id="interp21" emma:lang="" emma:confidence="0">
                  <emma:literal>*1.</emma:literal>
                </emma:interpretation>
              </emma:one-of>
            </emma:emma>
          </inkml:annotationXML>
          <inkml:trace contextRef="#ctx0" brushRef="#br0" timeOffset="35052.6608">6156 5501 403 0,'0'0'17'0,"0"0"5"0,0 0-22 0,9-4 0 16,-5-4 0-16,-4 8 0 0,5-3 189 0,-5 3 34 15,4-8 6-15,-4 8 2 0,4-8-115 0,-4 8-22 16,0 0-5-16,0 0-1 0,5-8-17 0,-5 8-4 16,0 0-1-16,0 0 0 0,0-12-20 0,0 12-4 15,0 0-1-15,0 0 0 0,0 0-13 0,0 0-4 16,0 0 0-16,0 0 0 0,0 0-8 0,0 0-3 15,0 0 0-15,0 0 0 0,0 0 4 0,0 0 1 16,0 0 0-16,0 0 0 0,0 0 13 0,4 12 2 16,1 0 1-16,-5 3 0 0,4-3-23 0,0 4-11 15,-8 3 10-15,4 5-10 0,-4-1 11 0,-5 8-11 16,0-3 12-16,0 3-12 0,-4 4 24 0,0 0-1 16,4 0-1-16,-4 4 0 0,4-4 7 0,-4 4 2 0,4-8 0 15,0 4 0-15,5-3-19 0,0-5-3 16,-5 4-1-16,5-11 0 0,4 3-8 0,0-7 8 0,-5-1-8 0,5-3 8 15,0-4 5-15,0-8 1 0,0 0 0 0,0 0 0 16,0 0-6-16,0 0-8 0,0 0 11 0,0 0-11 16,0 0 12-16,0 0-4 0,5-8 0 0,-5 0-8 15,4 0 9-15,0 0-9 0,1-3 0 0,-1 3 9 16,0 0-17-16,5 0-4 0,-9 8-1 0,5-11 0 16,-5-1 13-16,4 0 16 0,-8 4-3 0,8-3-1 15,-4 3-12-15,0-4 0 0,0 4 0 0,4-7 0 16,-4-1 0-16,0 1 0 0,-4-1 0 0,4-3 0 15,0-1 0-15,0 1 0 0,0-9 0 0,-4 5 0 16,4-4 0-16,0 3 0 0,0 1-11 0,0-1 11 16,0-3-15-16,0 0 5 0,4 3 1 0,-4 1 0 15,4 4 9-15,1-5 0 0,-5 1 0 0,4 3-8 0,1 1 8 16,-1 3 0-16,0 1 0 0,1-1-8 0,4 4 8 16,-5 4 0-16,-4-3 0 0,4 7-8 0,-4 4 8 15,0 0-8-15,5-8 8 0,-5 8-8 0,4-8 8 0,-4 8 0 16,0 0-9-16,0 0 9 0,0 0 0 0,0 0 0 15,0 0 0-15,0 0 0 0,0 0-10 0,0 0 10 16,0 0 0-16,0 0-9 0,0 0 9 0,0 0 0 16,0 0 0-16,0 0-8 0,0 12 8 0,0-12 0 15,0 0 0-15,0 0 0 0,0 0 0 0,0 12 8 16,0-12-8-16,-4 7 8 0,4-7-8 0,0 12 0 16,0 4 0-16,-5-5 0 0,1 1-10 0,0 4 10 15,4-1-12-15,-5 5 12 0,1 3 0 0,-5-3 0 0,0 7 0 16,5 0 0-16,-5-3 0 0,5 3 0 0,-1 0 0 15,-4 1 0-15,5-1 0 0,0 4 0 0,-1-4 0 0,1-3 0 16,4 3 0-16,-4-7 0 0,-5-1 0 0,4-3 0 16,5-5 0-16,-4 5 9 0,4 0-9 0,0-9 12 15,0-7-12-15,0 0 0 0,0 0 9 0,-4 8-9 16,4-8 8-16,0 0-8 0,0 0 10 0,0 0-10 16,0 0 10-16,0 0-10 0,0 0 10 0,0 0-10 15,0 0 8-15,8-8-8 0,-8-3 0 0,5-5 9 16,-5 0-9-16,4 1 0 0,1-5 9 0,-1-3-9 15,-4 0 0-15,4-5 9 0,1 1-9 0,-1 0 0 16,0-1 8-16,1-3-8 0,-1 0 0 0,1 0 0 16,3-4 0-16,-3 0 0 0,-1 0 0 0,5 3 0 15,4-3 0-15,-4 8 0 0,0-4-8 0,-1 3 8 0,1 1 0 16,-4 4-11-16,3 7 11 0,-3-3-10 0,-5-5 10 16,0 9 0-16,9-1 0 0,-5 0-8 0,0 5 8 15,1-1-10-15,-5 4 10 0,4 0-10 0,0 1 10 0,-4 7 0 16,0-8 0-16,0 8 0 0,0 0 0 0,0 0-8 15,0 0 8-15,0 0 0 0,0 0 0 0,0 0-10 16,0 0 10-16,0 0 0 0,0 0-10 0,0 0 10 16,0 12-8-16,0 3 8 0,-4 1-9 0,4-1 9 15,0 9-10-15,0-1 10 0,0 4-8 0,0 5 8 16,0 3 0-16,0 0-9 0,-4 0 9 0,4 4 9 16,-5-4-1-16,5 4-8 0,-4-4 0 0,0 0 0 15,-5-4 0-15,0 1 0 0,5-1 0 0,-5 4 0 0,0-8 0 16,0 1 0-16,1-1 15 0,3-4-1 0,-4 1 0 15,5-5 0-15,4-3-2 0,-4 3-1 0,-1-3 0 0,5-1 0 16,0-3-11-16,0-4 0 0,0-8 9 0,0 0-9 16,0 0 10-16,0 0-2 0,0 0-8 0,0 0 12 15,0 0 8-15,0 0 2 0,0 0 0 0,0 0 0 16,0 0-22-16,0 0-16 0,0 0 2 0,0-8 1 16,0 8 13-16,0 0 15 0,9-12-3 0,-9 12-1 15,0 0-11-15,0 0 0 0,0 0 0 0,0 0 8 16,0 0-8-16,0-7 0 0,0 7 0 0,0 0 0 15,0 0-155-15,0 0-29 0,0 0-7 16</inkml:trace>
          <inkml:trace contextRef="#ctx1" brushRef="#br0">7450 6619 0,'0'0'0</inkml:trace>
        </inkml:traceGroup>
      </inkml:traceGroup>
    </inkml:traceGroup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6:00.11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64186C-5C5E-4981-95BE-F6B3D241BBAB}" emma:medium="tactile" emma:mode="ink">
          <msink:context xmlns:msink="http://schemas.microsoft.com/ink/2010/main" type="inkDrawing" rotatedBoundingBox="19231,11487 20482,11467 20483,11530 19232,11549" shapeName="Other">
            <msink:destinationLink direction="with" ref="{8280779A-AC57-4B45-AF03-C6257E4691FC}"/>
          </msink:context>
        </emma:interpretation>
      </emma:emma>
    </inkml:annotationXML>
    <inkml:trace contextRef="#ctx0" brushRef="#br0">48-697 403 0,'0'0'36'0,"-4"-4"-36"16,-5 0 0-16,9 4 0 0,-4-4 172 0,-1 1 28 15,-4-1 6-15,9 4 1 0,0 0-73 0,0 0-14 16,0 0-4-16,0 0 0 0,0 0-64 0,0 0-12 16,5-8-4-16,-5 8 0 0,9-8 0 0,-1 0 0 0,1 4 0 15,-9 4 0-15,5-7-12 0,3 3-4 0,6 4 0 16,-6 0 0-16,1 0-9 0,0 0-3 0,0 4 0 0,8-1 0 15,-4-3-8-15,5 4-9 0,4 0 9 0,0 0-13 16,13 0 13-16,-4 0 13 0,-5-4-2 0,5 0-1 16,4 4 8-16,0-4 2 0,4 0 0 0,5-4 0 15,-9 4 12-15,9-4 2 0,4 0 1 0,1 0 0 16,-1 0-10-16,0-3-1 0,14 3-1 0,-5 0 0 16,-9 0-15-16,-4 0-8 0,-9 4 10 0,0 0-10 15,4 0 8-15,-8 0-8 0,-9 0 0 0,4 4 0 16,-4 0 0-16,-4 4-15 0,-1-5 2 0,-3 5 0 15,-6-4-52-15,6 4-11 0,-1 0-1 0,0 0-821 16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08.52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D8F955-B3AB-4FFB-A778-24AF2303DFF4}" emma:medium="tactile" emma:mode="ink">
          <msink:context xmlns:msink="http://schemas.microsoft.com/ink/2010/main" type="inkDrawing" rotatedBoundingBox="7184,8772 11188,8367 11198,8466 7194,8870" shapeName="Other"/>
        </emma:interpretation>
      </emma:emma>
    </inkml:annotationXML>
    <inkml:trace contextRef="#ctx0" brushRef="#br0">0 386 1375 0,'0'0'60'0,"0"0"14"0,0 0-59 0,0 0-15 0,0 0 0 0,0 0 0 16,0 0 32-16,0 0 4 0,13-4 1 0,-4 0 0 16,4 4-10-16,0-3-3 0,0 3 0 0,1-4 0 15,3 4-8-15,1 0-1 0,4-4-1 0,-5 0 0 16,5 4 1-16,0 0 0 0,0 0 0 0,0 4 0 15,-4 0 16-15,3 0 3 0,-3-4 1 0,0 3 0 16,3-3-12-16,1 0-3 0,5 4 0 0,-5-4 0 0,0 0-3 0,0 0-1 16,8 0 0-16,-3 4 0 15,-1-8 0-15,-4 4 0 0,4 0 0 0,0 0 0 0,1-4-5 0,-1 4-2 16,0-3 0-16,5-1 0 0,-5 4-1 0,10-4-8 16,-1 0 12-16,0 0-4 0,4 0-8 0,-4 4 8 15,5 0-8-15,-1 0 8 0,5-4-8 16,0 4 0-16,0 0 0 0,-5 0 8 0,5 0-8 0,-4-4 0 15,8-4 0-15,-4 1 0 0,0 7 0 0,4 0 0 16,-4-8 0-16,4 4 0 0,5 0 9 0,-1 0-9 16,-3-8 10-16,8 5-10 0,-5-1 0 0,1 0 0 15,0 0 0-15,-1 0 0 0,1 1 0 0,0-1 0 16,4 0 0-16,0 0 0 0,-5 0 0 0,5 1 0 0,0 3 0 16,-4 0 0-16,0 0 0 0,-1-4 0 0,-3 4 0 15,-1 0 0-15,0 0 0 0,-4-3 0 0,0 3 0 0,0 0 0 16,-5-4 0-16,10 0 8 0,-6 4-8 0,1-3 12 15,0-1-1-15,4 4-1 0,-8 0 0 0,4 0 0 16,-5-4-10-16,1 4 10 0,-1-3-10 0,1-1 10 16,-10 4 6-16,6 0 2 0,-1-4 0 0,-5 0 0 15,5 4-18-15,-4 1 0 0,0-1 8 0,4 4-8 16,-4-4 0-16,4 0-14 0,-5 4 2 0,-3 0 1 16,-1-4 11-16,-4 0-8 0,0-4 8 0,0 4-8 15,-5 4 16-15,5 0 4 0,-8-7 1 0,3 7 0 16,-4-4 6-16,5 0 1 0,-5 4 0 0,5-4 0 15,-5 4-4-15,0-4 0 0,0 0 0 0,5 4 0 0,-10 0-8 16,6-4-8-16,-1 4 9 0,-13 0-9 0,13 0 0 0,-13 0 8 16,0 0-8-16,9 0 0 0,-9 0 0 0,0 0 0 15,0 0 8-15,0 0-8 0,0 0-14 0,0 0-6 16,0 0 0-16,0 0-680 16,0 0-136-16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5:59.47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80779A-AC57-4B45-AF03-C6257E4691FC}" emma:medium="tactile" emma:mode="ink">
          <msink:context xmlns:msink="http://schemas.microsoft.com/ink/2010/main" type="inkDrawing" rotatedBoundingBox="19060,13291 19670,12028 20545,12450 19935,13713" semanticType="callout" shapeName="Other">
            <msink:sourceLink direction="with" ref="{8B64186C-5C5E-4981-95BE-F6B3D241BBAB}"/>
            <msink:sourceLink direction="with" ref="{68A359B3-CAE3-4A09-8811-09FCA2F66285}"/>
          </msink:context>
        </emma:interpretation>
      </emma:emma>
    </inkml:annotationXML>
    <inkml:trace contextRef="#ctx0" brushRef="#br0">934 181 576 0,'0'0'25'0,"9"-8"6"0,9 0-31 0,-9 0 0 0,-5 0 0 0,0 1 0 15,9-1 91-15,-4 0 12 0,-9 0 2 0,0-3 1 16,0 3-26-16,0 0-4 0,5 0-2 0,-5 0 0 16,-14 4-20-16,10-3-4 0,4 7-1 0,0-8 0 15,-9 4-2-15,5-4-1 0,0 4 0 0,4 4 0 16,0 0-22-16,-5-8-5 0,-12 5-1 0,8-5 0 15,9 8 22-15,-9 0 5 0,-4-4 1 0,0 0 0 0,0 0-25 0,-1 0-5 16,-3 4 0-16,4-4-1 0,-5 4 1 0,5 0 1 16,0 0 0-16,0 0 0 0,-9 0-4 0,4 4-1 15,5-4 0-15,0 4 0 0,0 0-12 0,-5 4-16 16,1-8 3-16,-1 8 1 0,5-5 12 0,-5 5 0 16,-8 4 0-16,8-4 0 0,1 3 8 0,-5 5 4 15,0 0 0-15,-4-1 1 0,-1 5-13 0,5-5 0 16,1 5 0-16,-10 3 0 0,0-3 17 0,0-1 1 15,5 5 0-15,4-1 0 0,-4-3-4 0,-1 3-1 16,6 0 0-16,3 1 0 0,-4-1-1 0,4 4 0 16,1 1 0-16,4 3 0 0,-5 0-3 0,5 0-1 15,0 0 0-15,0 5 0 0,4-9 20 0,0 8 3 0,-4-4 1 16,4 4 0-16,0 0-16 0,1-3-4 16,3-1 0-16,1 0 0 0,4 4-3 0,0-4-1 0,0-7 0 15,4 3 0-15,1 4-8 0,3-4 0 0,-3 1 0 16,8-1 0-16,5-7 8 0,-1 3 0 0,5-4 0 0,9 5 0 15,8-9 5-15,-4 1 1 0,-4 0 0 0,4-5 0 16,-4-3 4-16,4 0 1 0,4 0 0 0,-8-4 0 16,-9 0-7-16,4-4 0 0,1 0-1 0,-1-8 0 15,-13 0 1-15,5 0 0 0,4 0 0 0,-5-3 0 16,1-5 0-16,-1-3 0 0,-3-1 0 0,-1 1 0 16,4-5 16-16,-8 1 3 0,-5 3 1 0,5-7 0 0,-4 7-20 15,-1-7-3-15,-4 4-1 0,0 3 0 16,-4-3-8-16,4 3 0 0,0 5 0 0,-5-1 0 0,-8 1 0 15,4-1 0-15,0 4 0 0,1-3 0 0,-5 7 0 0,4-4 0 16,0 4 0-16,-4 4 0 0,0 1 0 0,4-1-11 16,-9 4 3-16,10 0 0 0,8 0 8 0,-9 4 0 15,0-1 0-15,0-3 0 16,9 0-28-16,0 0-3 0,0 0-1 0,-4 12 0 0,4-4 32 0,0-8 0 16,13 4-8-16,-4 0 8 0,-9-4 0 0,13 4 0 15,9 0 0-15,4-1 0 0,-4 1 0 0,4-4 0 16,5-4 0-16,4 1 0 0,5 3 0 0,-5-4 0 15,-4 4 0-15,12-4 0 0,6 0 0 0,-5 4-16 16,-14-4 5-16,1 0-754 16,-5 0-151-16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6:01.73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3BE25CB-6922-4985-BBDC-10EE9EC225C8}" emma:medium="tactile" emma:mode="ink">
          <msink:context xmlns:msink="http://schemas.microsoft.com/ink/2010/main" type="writingRegion" rotatedBoundingBox="15856,14629 15370,14964 15171,14675 15657,14340"/>
        </emma:interpretation>
      </emma:emma>
    </inkml:annotationXML>
    <inkml:traceGroup>
      <inkml:annotationXML>
        <emma:emma xmlns:emma="http://www.w3.org/2003/04/emma" version="1.0">
          <emma:interpretation id="{03E0F4EC-3F66-4486-BE87-C03A48CD4A9E}" emma:medium="tactile" emma:mode="ink">
            <msink:context xmlns:msink="http://schemas.microsoft.com/ink/2010/main" type="paragraph" rotatedBoundingBox="15856,14629 15370,14964 15171,14675 15657,143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EB8D9A-46BB-4C75-8B39-90F39EB2692B}" emma:medium="tactile" emma:mode="ink">
              <msink:context xmlns:msink="http://schemas.microsoft.com/ink/2010/main" type="line" rotatedBoundingBox="15856,14629 15370,14964 15171,14675 15657,14340"/>
            </emma:interpretation>
          </emma:emma>
        </inkml:annotationXML>
        <inkml:traceGroup>
          <inkml:annotationXML>
            <emma:emma xmlns:emma="http://www.w3.org/2003/04/emma" version="1.0">
              <emma:interpretation id="{CF984714-98AE-4F28-8CB0-AFF674F34963}" emma:medium="tactile" emma:mode="ink">
                <msink:context xmlns:msink="http://schemas.microsoft.com/ink/2010/main" type="inkWord" rotatedBoundingBox="15856,14629 15370,14964 15171,14675 15657,14340">
                  <msink:destinationLink direction="with" ref="{62AA2F29-0ADB-443C-BF02-F764B99771D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-3590-2925 748 0,'0'0'67'0,"0"0"-54"0,0 0-13 0,0 0 0 0,4-8 8 0,1 1 0 15,-1-1-8-15,0 4 12 0,5-4 42 0,0 4 8 16,4 0 2-16,0 0 0 0,0-3-32 0,1 7-7 15,-1-4-1-15,4 4 0 0,-4 0-9 0,-4 4-3 16,4 3 0-16,-4 5 0 0,4-4 6 0,-4 4 1 16,0-1 0-16,4 5 0 0,-4 3 6 0,0-3 2 15,-5 0 0-15,5 3 0 0,-9 1-11 0,4-1-3 16,-4-3 0-16,-4 3 0 0,-1-3-3 0,1-1-1 16,-5 5 0-16,0-5 0 0,-4-3 9 0,0 4 2 15,0-5 0-15,-5-3 0 0,5 0-5 0,-4-4-1 0,-1 4 0 16,5-4 0-16,0 0 6 0,0-4 2 0,-1 0 0 15,6-4 0-15,8 4-5 0,-9-8-1 0,5 0 0 0,-5 0 0 16,9-3-1-16,-5-1-1 0,1-8 0 0,4 5 0 16,4-5-14-16,-4 1 0 0,5-1 0 0,-1 1 0 15,-4 3 0-15,5 1 0 0,-1-5 8 0,0 8-8 16,1 5 0-16,3-5 0 0,1 8 0 0,4 0 0 16,-13 4 0-16,9 0-10 0,4 0 2 0,-4 4 0 15,0 0 8-15,0 4-8 0,-1-4 8 0,1 7-8 16,-4 1 8-16,-1 0 0 0,0-4 8 0,-4-8-8 15,9 11 0-15,-9-3 0 0,0 4 0 0,0-12-8 16,0 0 8-16,0 8 0 0,-9 3 0 0,1-3 0 0,-1-4 0 16,4 4 0-16,-3-1 8 0,-1-3-8 0,0 0 0 0,-4 0 8 15,4-4-8-15,0 0 0 0,1 0 8 0,-6 0-8 16,6 0 8-16,-5-4-8 0,4 4 0 16,0 0 0-16,-4-4 0 0,4 0 0 0,0 1 10 0,0-5-2 15,5 0-8-15,-5 0 12 0,5 0-12 0,4 8 0 16,0 0 8-16,0-11-8 0,0 3 0 0,0 4 0 15,4-8 0-15,5 5 0 0,0-1 0 0,0 0 0 16,-1 4 0-16,6 0 0 0,-1 0 0 0,4 8-8 16,-4 0 8-16,1 4-13 0</inkml:trace>
          <inkml:trace contextRef="#ctx0" brushRef="#br0" timeOffset="10572.4585">-3744-2558 669 0,'0'0'29'0,"0"0"7"0,0 0-28 0,0 0-8 0,0 0 0 0,0 0 0 16,0 0 26-16,0 0 4 0,9-4 1 0,-9 4 0 15,0 0-21-15,0 0-10 0,0 0 10 0,13 0-10 16,-4 4 0-16,0 0 0 0,-9-4 0 0,13 7 0 15,-9-3 16-15,5 4 4 0,-5 0 1 0,-4-8 0 16,5 12-6-16,-1-5-2 0,-4-7 0 0,0 8 0 16,-9 0-3-16,9-8-1 0,-4 8 0 0,4-8 0 15,-4 4 3-15,-5 4 0 0,0-5 0 0,9-3 0 16,-9 0 5-16,5 4 2 0,-5-4 0 0,9 0 0 16,0 0-7-16,-4-4 0 0,-5-3-1 0,5 3 0 15,-5 0 2-15,4-4 1 0,1 0 0 0,4-3 0 16,-4 3 4-16,-1-8 1 0,5 1 0 0,0-1 0 15,0 4-5-15,0-3-1 0,5-1 0 0,-1 0 0 16,0 5-13-16,1-5 9 0,4 1-9 0,-5-1 8 16,9 0-8-16,-4 5 0 0,0-5 0 0,4 4 8 0,0 1 0 15,0-1-8-15,5 0 12 0,-9 5-4 0,4-1-8 16,-5 4 0-16,1 0 0 0,-9 4 8 0,0 0-8 16,0 0 0-16,9-4 0 0,-9 4 0 0,9 4 0 0,0 4 8 15,-1 0-8-15,-3-1 8 0,4 1-8 0,-5 0 0 16,0 4 0-16,1 3-11 0,-1-3 11 0,0 3 0 15,1-3 0-15,-10 4 0 0,5-5 8 0,0 1-8 16,-8 0 8-16,3 0-8 0,1-5 12 0,-5 1-1 16,0 0-1-16,-4 0 0 0,0-4-1 0,0 0 0 15,0-1 0-15,0-6 0 0,4 3 12 0,0 0 3 16,-4-4 0-16,4 4 0 0,-4-4 4 0,0-4 2 0,0 4 0 16,-5 0 0-16,5-4-16 0,0 4-3 0,-5-3-1 0,5-1 0 15,-5 0-10-15,5 0 0 0,0 0 0 0,0-3 0 16,4 3 0-16,5 0 0 0,-5-4 0 0,9 5 0 15,-4-1 0-15,4 0 0 0,4 0 0 0,0-3 0 16,1 3 0-16,4 0 0 0,-1-4 0 0,1 1 8 16,0 3-8-16,4 4 8 0,-9-4-8 0,-4 8 8 15,14 0-8-15,-14 0 0 0,0 0 0 0,8 8-11 16,-3 0 11-16,-1 11 0 0,-4-3 0 0,0 7-8 16,0 1 8-16,0 3 0 0,0 0 0 0,0 0-8 31,0 9-42-31,0 3-8 0</inkml:trace>
          <inkml:trace contextRef="#ctx0" brushRef="#br0" timeOffset="47206.3304">-3753-2718 756 0,'-4'-12'33'0,"0"8"7"0,4-4-32 0,-5 1-8 0,5-1 0 0,0 8 0 16,0-4 64-16,0 0 12 0,0-4 1 0,5 4 1 15,-5-3-31-15,4-1-7 0,5 4 0 0,-9 4-1 16,0 0-11-16,9-8-1 0,-1 4-1 0,1-4 0 15,0 8-1-15,0-3 0 0,-1-1 0 0,6 4 0 16,-14 0-6-16,8 4-2 0,1-1 0 0,0 5 0 16,-5-4-17-16,5 4 0 0,0 4 0 0,0-1 0 15,4 1 0-15,-4 0 0 0,-5 3 0 0,5 1 0 16,0-4 0-16,-5 3 0 0,-4-3 0 0,0 3 0 16,-4-3 0-16,-1 0 10 0,5-4-10 0,-9 3 8 15,1-3 2-15,-6 0 0 0,10 0 0 0,-5 0 0 16,5-5 21-16,-9 5 4 0,0-4 1 0,-5 0 0 15,5 0-10-15,0 0-2 0,-9 0 0 0,4-4 0 16,-4 0 2-16,5 0 0 0,-1-4 0 0,5 0 0 0,-5 0 8 0,1-4 2 16,4 0 0-16,-5-3 0 0,5-5-2 15,4 4 0-15,-4-7 0 0,4 3 0 0,1 1-8 0,3-1-2 16,1 4 0-16,-1 1 0 0,5 3-16 0,0 8-8 16,0 0 8-16,0 0-8 0,14 0 0 0,3 4-9 15,-4 4 0-15,5 3 0 16,4 5-52-16,-5 0-11 0,5 7-1 0,-4-4-787 0</inkml:trace>
        </inkml:traceGroup>
      </inkml:traceGroup>
    </inkml:traceGroup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6:04.3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5630481-9194-4306-90B4-1CE198DCD123}" emma:medium="tactile" emma:mode="ink">
          <msink:context xmlns:msink="http://schemas.microsoft.com/ink/2010/main" type="writingRegion" rotatedBoundingBox="15015,17504 15224,17021 15510,17145 15301,17628"/>
        </emma:interpretation>
      </emma:emma>
    </inkml:annotationXML>
    <inkml:traceGroup>
      <inkml:annotationXML>
        <emma:emma xmlns:emma="http://www.w3.org/2003/04/emma" version="1.0">
          <emma:interpretation id="{B668F771-E92D-4B82-BCA3-763E3EDCC215}" emma:medium="tactile" emma:mode="ink">
            <msink:context xmlns:msink="http://schemas.microsoft.com/ink/2010/main" type="paragraph" rotatedBoundingBox="15015,17504 15224,17021 15510,17145 15301,176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FB9870-13C6-46FB-92B6-A3ECE27FEB87}" emma:medium="tactile" emma:mode="ink">
              <msink:context xmlns:msink="http://schemas.microsoft.com/ink/2010/main" type="line" rotatedBoundingBox="15015,17504 15224,17021 15510,17145 15301,17628"/>
            </emma:interpretation>
          </emma:emma>
        </inkml:annotationXML>
        <inkml:traceGroup>
          <inkml:annotationXML>
            <emma:emma xmlns:emma="http://www.w3.org/2003/04/emma" version="1.0">
              <emma:interpretation id="{E3254749-1BF2-4A36-94A4-F76DAFEE0875}" emma:medium="tactile" emma:mode="ink">
                <msink:context xmlns:msink="http://schemas.microsoft.com/ink/2010/main" type="inkWord" rotatedBoundingBox="15015,17504 15224,17021 15510,17145 15301,176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-4112 105 518 0,'0'0'23'0,"0"0"5"0,0 0-28 0,0 0 0 16,8-4 0-16,1-3 0 0,-4 3 191 0,3-4 33 16,-3 0 6-16,4 0 2 0,-1 1-115 0,1-1-22 15,-4-4-5-15,3 8-1 0,1 0-39 0,0-4-8 16,0 5-2-16,-1-1 0 0,1 0-21 0,4 0-5 16,0 0-1-16,1 4 0 0,-1-4-13 0,0 4 11 15,0 4-11-15,-4 0 10 0,4 0-10 0,-4 0 12 16,-5 3-12-16,-4-7 12 0,9 8-4 0,-9-8-8 15,0 8 12-15,-4 4-4 0,4-12 12 0,-9 8 1 16,4 3 1-16,-8-3 0 0,5 0 6 0,-6-4 0 16,6 4 1-16,-1-5 0 0,-4 5-13 0,4-8-4 0,0 4 0 15,0-4 0-15,1-4-2 0,8 4-1 0,-9 0 0 0,9 0 0 16,-5-4-1-16,1-3-8 0,0-1 12 0,-1 0-4 16,1 0-8-16,4 0 0 0,0-3 0 0,0 3 0 15,-5 0 0-15,5 0 0 0,0-3 0 0,0 11 0 16,0 0 0-16,0 0 0 0,9-4-10 0,-9 4 10 15,9-4-11-15,-9 4 11 0,13 4-12 0,-4 3 12 16,0 1 0-16,-1 0-8 0,1 4 8 0,0-4 0 16,0 3 0-16,0-3 0 0,-5 4 0 0,0-1 0 15,1 1 0-15,-1 4 8 0,-4-8-8 0,5-1 12 16,-1 5-12-16,-4-12 11 0,0 0-11 0,0 0 10 16,0 0-10-16,0 0 12 0,0 0-12 0,0 8 12 15,0-8-12-15,0 0 0 0,0 0 9 0,0 0-9 16,0 0-29-16,0 0-11 15,0 0-1-15,0 0-915 0</inkml:trace>
          <inkml:trace contextRef="#ctx0" brushRef="#br0" timeOffset="25795.4676">-3880-97 774 0,'0'0'34'0,"0"0"7"0,0 0-33 0,-4-8-8 0,-1 0 0 0,5 8 0 16,0 0 62-16,0-12 10 0,-4 4 3 0,4 8 0 15,0 0-25-15,0-11-5 0,0 11-1 0,0-12 0 16,0 12 0-16,0-8 0 0,4-3 0 0,-4 11 0 15,0 0 4-15,0-12 1 0,0 4 0 0,5-4 0 16,-5 5-4-16,0 7-1 0,4-12 0 0,5 4 0 16,-5-4-14-16,5 5-3 0,-4-1-1 0,3 4 0 15,5 0-10-15,-4-4-3 0,0 4 0 0,4-4 0 16,-8 8-13-16,8-3 0 0,-4-1 8 0,-1 0-8 16,-8 4 0-16,9 0 0 0,-9 0 0 0,9 4 0 15,0 3 0-15,4 1 0 0,-9 4 0 0,1 4 0 16,-1 3 0-16,0-3-8 0,-4 7 8 0,-4 4 0 15,8 1-8-15,-4 3 8 0,-4 4 0 0,-5-4 0 16,5 0 0-16,-5-3 0 0,-4 3 0 0,4-8 0 16,-4 1 0-16,4-1 0 0,0-7 0 0,-4-1 0 15,0-3 12-15,0 0-4 0,0-1-8 0,0-3 12 16,4-4 10-16,-4 0 2 0,-1 0 0 0,1-4 0 0,5 0-5 16,-1 0-1-16,0-8 0 0,5 4 0 0,-5-4-1 0,4-3 0 15,1-1 0-15,-5-4 0 0,5-3-6 16,-1-1-2-16,1-7 0 0,0 0 0 0,4-1-9 0,-5-3 0 15,10 4 9-15,-5 4-9 0,4-1 0 0,5 5 0 16,-5 3 0-16,5 4 0 0,-5 1 0 0,10 3 0 16,-10 0-11-16,9 0 11 0,-4 0 0 0,4 8-9 15,0-3 9-15,-4 3 0 0,4 0 0 0,-4 0-8 16,0 0 8-16,-1 0 0 0,-8 0 0 0,9 7-8 16,0 1 8-16,0 0 0 0,-5 4 0 0,1 3 0 15,3-3 0-15,-8 4-8 0,5-1 8 0,-5 1 0 16,0-5 0-16,-5 9 0 0,10-4 0 0,-5-1 0 0,-5 1 0 0,1-5 0 15,0-3 0-15,-1 4 0 0,-4-4 0 0,1 0 0 16,8-8 0-16,-9 7 8 0,0 1-8 0,0-4 8 16,1-4-8-16,8 0 0 0,-5 0 8 0,-4 0-8 15,1-8 8-15,-1 4-8 0,4-3 8 0,1 3-8 16,0-4 8-16,-1-4-8 0,-3 0 10 0,3 1-10 16,1-1 8-16,-5-4-8 0,5-3 0 0,-1-1 0 15,5 5 0-15,0-1 0 0,0 1 0 0,5-1 0 16,-5 0 0-16,4 5 0 0,5 3 0 0,-5-4 0 15,5 4 0-15,0 1-8 0,-9 7 8 0,8 0-10 16,6 4 10-16,-6-1-8 0,1 1 8 0,-4 4-8 16,3 0 8-16,5 0 0 0,-8 7-9 0,-1 1 9 15,1-4 0-15,-1 3 0 0,-4-3 0 0,0 4 0 16,0-5 0-16,0 1 0 0,-4 0 0 0,-1-1 0 0,1-3 0 16,4-8 10-16,-5 12-10 0,5-12 10 0,-8 4 4 15,-1 4 1-15,0-5 0 0,0 1 0 0,1-4-3 0,-1 0 0 16,0-4 0-16,0 4 0 0,5-3-12 0,0-1 11 15,-1 0-11-15,5 4 10 0,-4-4-10 0,-1-4 0 16,1 4 0-16,4 4 0 16,0 0-27-16,0 0-7 0,0 0-2 0,13 0-601 15,0 4-121-15</inkml:trace>
        </inkml:traceGroup>
      </inkml:traceGroup>
    </inkml:traceGroup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1:56:28.6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EB8728-B465-4E36-A5B6-AA33658D8369}" emma:medium="tactile" emma:mode="ink">
          <msink:context xmlns:msink="http://schemas.microsoft.com/ink/2010/main" type="writingRegion" rotatedBoundingBox="19181,17311 19658,17425 19585,17733 19108,17619"/>
        </emma:interpretation>
      </emma:emma>
    </inkml:annotationXML>
    <inkml:traceGroup>
      <inkml:annotationXML>
        <emma:emma xmlns:emma="http://www.w3.org/2003/04/emma" version="1.0">
          <emma:interpretation id="{90436B91-BFDA-4970-93AE-BA18D8809476}" emma:medium="tactile" emma:mode="ink">
            <msink:context xmlns:msink="http://schemas.microsoft.com/ink/2010/main" type="paragraph" rotatedBoundingBox="19181,17311 19658,17425 19585,17733 19108,176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3105A0-EB89-402E-805F-BF69D1E2FCFB}" emma:medium="tactile" emma:mode="ink">
              <msink:context xmlns:msink="http://schemas.microsoft.com/ink/2010/main" type="line" rotatedBoundingBox="19181,17311 19658,17425 19585,17733 19108,17619"/>
            </emma:interpretation>
          </emma:emma>
        </inkml:annotationXML>
        <inkml:traceGroup>
          <inkml:annotationXML>
            <emma:emma xmlns:emma="http://www.w3.org/2003/04/emma" version="1.0">
              <emma:interpretation id="{E31357F9-FE23-4709-ABF4-167A2EED7319}" emma:medium="tactile" emma:mode="ink">
                <msink:context xmlns:msink="http://schemas.microsoft.com/ink/2010/main" type="inkWord" rotatedBoundingBox="19181,17311 19658,17425 19585,17733 19108,17619"/>
              </emma:interpretation>
              <emma:one-of disjunction-type="recognition" id="oneOf0">
                <emma:interpretation id="interp0" emma:lang="" emma:confidence="0">
                  <emma:literal>8</emma:literal>
                </emma:interpretation>
                <emma:interpretation id="interp1" emma:lang="" emma:confidence="0">
                  <emma:literal>$</emma:literal>
                </emma:interpretation>
                <emma:interpretation id="interp2" emma:lang="" emma:confidence="0">
                  <emma:literal>P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p</emma:literal>
                </emma:interpretation>
              </emma:one-of>
            </emma:emma>
          </inkml:annotationXML>
          <inkml:trace contextRef="#ctx0" brushRef="#br0">-1 148 954 0,'0'0'42'0,"0"-8"9"0,0 1-41 0,4 3-10 0,5-4 0 0,-5 4 0 16,1-4 0-16,-1 4 10 0,5-3-10 0,-1 3 10 15,-3 0 2-15,4 0 1 0,-5 0 0 0,5 0 0 16,-9 4 25-16,4 0 5 0,5 0 1 0,0-4 0 16,-1 4-13-16,6 4-3 0,-6-4 0 0,6 0 0 15,3 4 7-15,-4 0 1 0,9 0 0 0,-9-4 0 16,-4 4-13-16,4 0-3 0,5-4 0 0,-5 3 0 15,0 1-11-15,-4 0-9 0,9 4 12 0,-5-4-12 16,-5 0 21-16,1 0-2 0,0 4-1 0,4-5 0 16,5 1-18-16,-5 4 10 0,-13-8-10 0,4 8 8 15,9-4-8-15,-4 8 0 0,-9-12 0 0,0 0 0 0,-4 7 8 0,4-7 0 16,0 0 0-16,-9 4 0 0,-8 4 8 0,8 0 2 16,9-8 0-16,-9 4 0 0,-9 4-10 0,5-5-8 15,4 1 12-15,1-4-12 0,-1 4 0 0,-4 0 0 16,4-4 0-16,-4 0 0 0,4-4 8 0,5 0-8 15,-10 4 0-15,6-4 0 0,3 1 10 0,-3 3-2 16,3-8 0-16,-4 4 0 0,1-4 8 0,3 0 2 16,5-3 0-16,-4 3 0 0,-5 0-18 0,9 0 0 15,0-4 0-15,4 5 0 0,-4-1 0 0,0 8 0 0,0 0 0 16,5-8 0-16,4 4 0 0,-9 4-9 0,0 0 9 0,8-4 0 16,6-4 0-16,-6 5 0 0,-8 3 0 0,13 0 0 15,-4 0 0-15,4 0 8 0,1 0-8 0,-1 3 0 16,-13-3 0-16,13 4 0 0,4 0 0 0,-3 4-8 15,-14-8 8-15,13 8 0 0,0 0 0 0,0-1 0 16,-4 1 0-16,0 0 0 0,-9-8 0 0,0 0-8 16,4 8 8-16,5 0 0 0,-9-8 10 0,0 0-10 15,-9 7 25-15,0-3-1 0,-8 8 0 0,-1-8 0 16,1 4-8-16,-1 0-3 0,5-1 0 0,-5 1 0 16,1-4-13-16,-1 4 0 0,9-8 8 0,-4 0-8 15,0 4 0-15,4 0 0 0,1-4 8 0,8 0-8 16,0 0 0-16,-5-4 9 0,-4 0-9 0,9 4 8 15,0 0 1-15,0-8 0 0,-4-4 0 0,0 1 0 16,8-5 1-16,-4 4 0 0,4-3 0 0,5-1 0 0,-4 1-10 16,-1-1 12-16,5 0-12 0,4 1 12 0,-9 3-12 15,9 0 0-15,5 1 0 0,-5-1 0 0,0 0 8 0,1 8 0 16,3-3 0-16,1 3 0 0,8 0-8 0,-4 4 0 16,-9 0 0-16,9 0-11 0,-4 4 11 0,3 0 0 15,-7 3 0-15,-1 1 0 0,0 0-8 0,0 0 0 16,-8 0 0-16,-1 3 0 0,-8 5 8 0,4-4 0 15,0 3 0-15,-5 1 0 0,-4-1 0 0,-4 1 0 16,4 0 0-16,5-5 0 0,-5 5 0 0,0-4 0 16,-4-1 0-16,0 1 0 0,0-4 9 0,-9 0-9 15,5-1 12-15,-5 1-12 0,4-4 13 0,0 0-4 16,-3 0-1-16,3-4 0 0,-4 4-8 0,4-4 10 16,5 0-10-16,-4-4 10 0,4 4-10 0,-1 0 0 0,1-8 9 15,9 4-9-15,-9-4 8 0,8 1-8 0,-3-5 8 0,8 4-8 16,-5-4 0-16,5 1 8 0,5-1-8 0,-1 0 0 15,5 4 0-15,0-3 0 0,-1-1 0 0,5 0 0 16,1 5 0-16,-1 3 0 0,0-4-10 0,0 4 10 16,-4 0 0-16,4 4 0 0,0 0 0 0,0 0 0 15,-13 0-12-15,5 0 12 0,8 4-12 0,-4 4 12 16,-9-8-8-16,4 8 8 0,-4-8 0 0,4 7 0 16,1 5-8-16,-5-4 8 0,-9 4 0 0,5-5 0 15,4-7 0-15,-5 8 0 0,-3 4 0 0,-6-4 0 16,1-4 0-16,4 3 0 0,-4-3 0 0,0 4 0 15,-9-4 0-15,9 0 0 0,0-4 0 0,0 4 0 16,0-4 0-16,-1 0 0 0,1 0 0 0,4-4 0 16,1 4 0-16,-1-4 0 0,-4 0 0 0,8-4 0 15,1 4 0-15,0-3 0 0,-1-1 0 0,5 4 0 0,-4-8 0 16,4 4 8-16,0-3-8 0,4-1 0 0,-4-4 0 16,5 1 0-16,-1-1 0 0,5-3 0 0,-1 3 0 0,1-3-12 15,4 3 12-15,1 4-13 0,-1 1 13 0,0-1-12 16,0 8 12-16,5 0-12 0,-5 4 12 0,0 0 0 15,0 8 0-15,0-4 0 0,5 7 0 0,-5 1-12 16,0 0 0-16,-4 0 0 0,0 3 12 0,-5-3 0 16,-4 0 0-16,0 3 0 0,-4-3 0 0,4-4 0 15,0-8 0-15,-9 11 0 0,0-3 0 0,0 0 10 16,9-8-2-16,-8 8 0 0,-6 0-8 0,1-1 0 16,0 1 9-16,0-4-614 15,0 4-123-15</inkml:trace>
          <inkml:trace contextRef="#ctx0" brushRef="#br0" timeOffset="-23015.7724">60-19 576 0,'0'0'51'0,"0"0"-41"0,0 0-10 0,0 0 0 15,0 0 149-15,0 0 28 0,0 0 6 0,0 0 1 16,0 0-76-16,13 3-16 0,-13-3-2 0,9 8-1 16,0 0-50-16,-1 0-11 0,1-4-1 0,-4 4-1 15,-5-8-10-15,4 11-3 0,-4-11 0 0,4 12 0 16,-4-12 4-16,0 8 1 0,0 0 0 0,0-8 0 15,0 0 19-15,-4 7 4 0,-5-3 1 0,5 0 0 16,-5 0-12-16,9-4-2 0,0 0-1 0,0 0 0 16,-9 0-12-16,5 0-3 0,4 0 0 0,0 0 0 15,-9 0-12-15,9 0 0 0,-9-4 0 0,9 4-10 16,-8-4 10-16,3 0 0 0,1-3 0 0,4 7 0 16,-5-8 0-16,5 0 0 0,-4 0 0 0,4 8 0 15,0-8 0-15,0 1 0 0,4-1 0 0,-4 8 0 16,0 0 0-16,5-8 0 0,-5 8 0 0,9-4 0 15,-5-4 0-15,5 8 0 0,4-4 0 0,-4 4-8 0,-1 0 8 0,6 0 0 16,-14 0 0-16,8 4-8 0,6-4 8 0,-1 4 0 16,-13-4 0-16,13 4-8 0,0 4 8 0,-4-4 0 15,0 4 0-15,-9-8 0 0,0 0 0 0,8 11 11 16,-3-3-3-16,-5 4 0 0,0-4-8 0,0-8 0 16,-5 11 0-16,1-3 0 0,-5 0 24 0,-4-4-1 15,4 4 0-15,1-5 0 0,-1 1-1 0,-4 0 0 16,4-4 0-16,9 0 0 0,-9 0-7 0,9 0-2 15,0 0 0-15,0 0 0 0,0 0-13 0,0 0 11 16,0 0-11-16,0 0 10 0,0 0-10 0,0 0 0 16,0-8 0-16,0 8 0 0,0-7 0 0,0-1 8 0,0 8-8 15,4-8 0-15,-4 8 0 0,5-8-20 0,-5 8 3 16,9-8-652-16,-1 5-131 16</inkml:trace>
        </inkml:traceGroup>
      </inkml:traceGroup>
    </inkml:traceGroup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6D7E4CA-A18D-4F8A-B33C-447CAB75D138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23.0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50D6CA-4EEF-4B3E-9C0C-393D5A3B2327}" emma:medium="tactile" emma:mode="ink">
          <msink:context xmlns:msink="http://schemas.microsoft.com/ink/2010/main" type="inkDrawing" rotatedBoundingBox="2508,5383 10199,3736 11550,10046 3859,11693" hotPoints="10277,4994 10200,11044 4150,10966 4228,4917" semanticType="enclosure" shapeName="Square">
            <msink:sourceLink direction="with" ref="{556C9225-041D-4E51-9023-BE2D2F780C93}"/>
            <msink:sourceLink direction="with" ref="{4AD57F27-F353-4E38-8207-4FFC03A4CEDE}"/>
            <msink:destinationLink direction="from" ref="{43809AC6-72CD-4E4A-93AD-3FA0BC8E2B19}"/>
            <msink:destinationLink direction="with" ref="{DE5C139E-E5C4-4180-8A0B-675BDA6CAB57}"/>
            <msink:destinationLink direction="with" ref="{B1FAA477-A3E3-4944-B215-644B3064DA42}"/>
            <msink:destinationLink direction="with" ref="{CC8EFC80-5EE0-4C86-98AF-8DBFA8937440}"/>
          </msink:context>
        </emma:interpretation>
      </emma:emma>
    </inkml:annotationXML>
    <inkml:trace contextRef="#ctx0" brushRef="#br0">470 268 622 0,'0'0'28'0,"0"0"5"15,0 0-33-15,0 0 0 0,0 0 0 0,0 0 0 0,-4 4 50 0,-5-4 3 16,5 0 1-16,4 0 0 0,0 0 6 0,0 0 0 16,0 0 1-16,0 0 0 0,0 0-4 0,0 0-1 15,0 0 0-15,0 0 0 0,0 0-12 0,0 0-4 16,0 0 0-16,0 0 0 0,13-4-18 0,0 4-4 15,4-4-1-15,-3 4 0 0,-1 0-17 0,0 0 10 16,4 4-10-16,5-4 8 0,-4 4-8 0,-9-4 0 16,-9 0 0-16,13 4 0 0,0 0 0 0,0 0 0 15,-4 0 0-15,0-4 0 0,4 0 0 0,4 4 0 16,-8 3 0-16,4-7 0 0,1 0 0 0,7 0 0 16,-3 4 0-16,8 0 0 0,1-4 0 0,-1 4 0 15,5 0 0-15,-1-4 0 0,1 4 0 0,4-4 12 16,5-4-2-16,-1 0 0 0,5 0-10 0,0 0 0 0,13-3 0 15,-4-1 8-15,-5 8 8 0,5-8 2 0,-1 4 0 16,-4-4 0-16,-4 4-27 0,5-3-6 0,-6-1-1 0,1 4 0 16,0 0 16-16,0 4 0 0,0-4 0 0,9 0 10 15,8 0 5-15,-8-4 1 0,-9 5 0 0,-1-1 0 16,14 0-5-16,-8 4-1 0,-1 0 0 0,0-4 0 16,-4 4-10-16,4-4 0 0,1 0 0 0,-1 0 0 15,-4 4 0-15,0-4 0 0,8 0 0 0,-3 1 0 16,-10-1 8-16,5 0 0 0,-5 0 0 0,10-4 0 15,-6 4-8-15,1 0 0 0,-4 4 0 0,-1-4 8 16,10 0 0-16,-10 1 0 0,1 3 0 0,-5-4 0 16,9 4-8-16,-1 0 12 0,-3-4-12 0,-1 8 12 15,-4 0-12-15,5-1 0 0,4-3 0 0,4 0 0 16,-4 8 0-16,4-8 0 0,0 4 0 0,1-4 0 0,-1 0 11 16,5-4 0-16,-1 0 0 0,-3 0 0 0,-1 1 15 15,4-1 3-15,1 0 1 0,4 0 0 0,-4-4-2 0,-1 4 0 16,5-4 0-16,-8 1 0 0,-1 3-15 0,5 0-3 15,-1 0-1-15,1-4 0 0,0 8-9 0,4-8 0 16,-9 4 0-16,0 0 8 0,5 4-8 0,-1 0 0 16,-3-3 0-16,-1 3 0 0,0-4 0 0,-4 0 0 15,4 0 0-15,1 0 0 0,-6 0 8 0,6 0-8 16,-1 0 12-16,5 0-4 0,-5 0 7 0,0-3 1 16,5 3 0-16,-1-4 0 0,-3 8-16 0,-1-4 8 15,0-4-8-15,1 8 0 0,-6-4 8 0,-3 4-8 0,-1 0 0 16,-4 0 0-16,1 0 0 0,-6-4 0 0,-3 4 0 15,-5 0 0-15,-1 0 9 0,1 0-9 0,-8 0 8 0,7 0-8 16,1 4 0-16,-4 0 0 0,8-4 0 0,1 0 0 16,-5 0 8-16,4 4-8 0,0 4 8 0,5-8-8 15,-5 4 0-15,1 0 0 0,-1 0 0 0,0 0 0 16,-4-4 0-16,4 3 0 0,-4-3 0 0,0 0 0 16,-4 0 0-16,-1 0 0 0,1 0 0 0,0 0 0 15,-5 0 0-15,4 0 12 0,-4 0-2 0,5 0 0 16,0 0-1-16,-5-3 0 0,4 3 0 0,1 0 0 15,4-4-9-15,-5 4 0 0,1-4 0 0,-1 4 8 16,5 0-8-16,0 0-14 0,5 0 3 0,3 0 1 16,-3 4 10-16,-1-4 16 0,-4-4-4 0,4 4-1 15,-8 0-11-15,4 0 0 0,-9-4 0 0,4 4 0 16,-8-4 0-16,-9 4 10 0,13 0-10 0,-13 0 10 0,0 0 6 0,0 0 2 16,0 0 0-16,0 0 0 0,0 0-2 0,0 0-1 15,0 0 0-15,0 0 0 0,0 0-15 0,0 0 0 16,0 0 8-16,5 0-8 0,-5 0 0 0,0 0 0 15,0 0 0-15,13 0 0 0,-13 0 0 0,0 0 0 16,9 0 0-16,-9 0 0 0,0 0 0 0,0 0 0 16,0 0 0-16,0 0 0 0,0 0 0 0,0 0 0 15,0 0 8-15,0 0-8 0,0 0 17 0,0 0-2 16,0 0-1-16,0 0 0 0,0 0-5 0,0 0-1 16,0 0 0-16,0 0 0 0,0 0-8 0,0 0 0 15,0 0 0-15,0 0 0 0,0 0 0 0,0 0 0 16,0 0 0-16,0 0 0 0,0 0 0 0,0 0 0 15,0 0 0-15,0 0 0 0,0 0 0 0,0 0 0 0,0 0 0 0,-9 8 0 16,4 0 0-16,-3-1 0 0,3-3 0 0,5-4 0 16,-8 12 0-16,3-4 12 0,1 0-12 0,-5-1 12 15,5 1-12-15,-5 4 0 0,9 0 0 0,-5 3 0 16,5-3 0-16,0 3 0 0,0 1 0 0,0 4 0 16,0-1 0-16,5 0 0 0,-1 1 0 0,1-1 0 15,-1 5 0-15,0-1 16 0,-4 1 0 0,0-1-1 16,5 4-15-16,-5-3 0 0,-5 3 0 0,5 0 0 15,-4 5 0-15,4-1 0 0,-4 0 0 0,-1 0-10 16,1 8 10-16,-1 0 9 0,5 0-1 0,0 0-8 16,-4 4 16-16,4 0-4 0,0 0-1 0,0 0 0 15,4 4-11-15,1 3 0 0,-5 1 0 0,4 0 0 0,-4-5 0 16,0 5 0-16,-4 4 0 0,4 3 0 16,-5-3 11-16,1-4-3 0,-5 3-8 0,0-3 12 0,1 3-12 15,-5 5 0-15,-1-8 0 0,-3 7 0 0,4 1 9 16,0 3-1-16,4 0 0 0,-4 1 0 0,-1-5-8 0,1-3 0 15,0 3 0-15,4-3 8 0,5-4 21 0,-5 3 4 16,5 5 1-16,-5-5 0 0,0-7-34 0,5 0 0 16,-1 4 0-16,1 3-12 0,0-3 20 0,-1-4 5 15,-3 0 1-15,3-5 0 0,1 5-14 0,-1 0 0 16,1 0 8-16,0-4-8 0,-1 0 0 0,1 7 9 16,8-3-9-16,-4 0 8 0,-4 0-8 0,4 3 0 15,0 1 9-15,0 4-9 0,4-1 0 0,-4-3 0 16,0-4 0-16,5 0 0 0,-1-1 0 0,0 1 0 0,1 0 0 15,-5-4 0-15,0-4 0 0,0-4 9 0,0 4-9 16,0 0 0-16,0 4 8 0,0-4-8 0,0 0 0 0,-5 0 0 16,5 0 8-16,0-4-8 0,0 0 0 0,-4 0 0 15,4-4 0-15,0 4 0 0,-4 1 0 0,4-1 0 16,0 0 9-16,0-4-9 0,0 0 0 0,0 0 9 16,4 1 0-16,0-1 0 0,-4-4 0 0,0 4 0 15,5-3-9-15,-1-1 12 0,5-4-12 0,-5 1 12 16,-8-1-12-16,4 0 0 0,4-3 9 0,-4 3-9 15,0-3 0-15,0-5 9 0,0 9-9 0,0-1 0 16,0-3 0-16,-4-1 0 0,0-3 0 0,4 7 0 16,0-3 8-16,0-1-8 0,0 1 9 0,-5-1-9 15,5-3 0-15,0 3 0 0,0 1 0 0,0-1 0 16,0 1 0-16,0-1 0 0,5-3 0 0,-1 3-10 16,0 1 21-16,-4-1 4 0,5-3 1 0,-1 4 0 0,-4-5-24 15,0 1-5-15,-4-1-1 0,4 1 0 0,4 0 14 16,-8-1 0-16,-1-3 0 0,5 3 0 0,-4-3 0 15,0 0 8-15,-1 3-8 0,1-3 10 0,4 0-10 0,-5 0 10 16,5-5-10-16,0 5 10 0,-4-4-1 0,4 0 0 16,0-8 0-16,-4 11 0 0,-5-7-9 0,9-4-9 15,0 0 9-15,0 0-13 0,0 8 13 0,0-8 0 16,0 0 0-16,0 0 0 0,0 0 0 0,0 0 0 16,0 0 0-16,0 0 0 0,0 0 0 0,-5 8 0 15,5-8 8-15,-8 8-8 0,8-8 0 0,0 0 0 16,-5 0 8-16,5 0-8 0,0 0 0 0,0 0 0 15,0 0 8-15,0 0-8 0,-9 4 0 0,9-4 0 0,0 0 0 0,0 0 0 16,0 0 0-16,0 0 0 0,0 0 0 0,0 0 0 16,0 0 0-16,0 0 0 0,0 0 0 0,0 0 0 15,0 0 0-15,0 0 0 0,0 0 0 0,0 0 0 16,0 0 0-16,0 0 0 0,0 0 0 0,-8 0 0 16,-1 0 0-16,5-4 0 0,4 4 0 0,-5 0 0 15,-4-4 9-15,5 0-9 0,-5 0 0 0,5 0 9 16,-5 0-9-16,0 4 0 0,1 0 0 0,3 0 8 15,-4 0-8-15,1 0 0 0,-6 0 0 0,6 0 0 16,-1 0 0-16,0 0 0 0,-4 0 0 0,0 0 0 16,0 0 0-16,4 4 0 0,-4 0 0 0,0-4 0 15,-1 4 0-15,-3-4 0 0,4 0 0 0,-5-4 0 16,1 4 0-16,-5 0 0 0,0 0 0 0,0 0 0 16,-5 0 0-16,1 0 0 0,-5-4 8 0,1 4-8 15,-1 0 0-15,0 0 0 0,-4 0 0 0,0 0 0 0,-4 0 0 16,3 4 0-16,-3 0 0 0,4 0 0 0,-5 0 0 15,5-4 12-15,-4 4-12 0,-1-1 12 0,-4 5-12 0,5-4 0 16,-5 0 9-16,0 4-9 0,0-4 0 0,-4 0 0 16,0 3 0-16,0-3 0 0,-1 4 0 0,1-4 0 15,-5 0 0-15,5 0 0 0,0 0 0 0,0-4 0 16,-5 0 0-16,5 0 0 0,-9 4 0 0,4-4 0 16,0 0 0-16,5 0 0 0,-5-4 0 0,1 4 0 15,4-4 0-15,-1 0 0 0,5 0 0 0,-4 0 0 16,4 0 0-16,0 0 0 0,1 0 0 0,-6 1 0 15,1 3 0-15,0-4 0 0,8 4 0 0,-4-4 0 16,1 4 0-16,-1-4 0 0,0 4 0 0,0 0 0 0,4 0 0 16,-3 4 0-16,3-4 0 0,-4 0 0 0,0 0 0 15,0 0 0-15,9 0 0 0,-9 0-8 0,-8 0 8 0,4-4 0 16,4 4 0-16,-5-4 0 0,6 4 0 0,-1-4-8 16,0 0 8-16,4 0 0 0,1 0 0 0,-1 0 0 15,1 1 0-15,-1-1 0 0,1 0 0 0,4 0 0 16,4-4 0-16,-8 4 0 0,-5 0 0 0,9 0 0 15,8 0 0-15,-3 4 0 0,-14 0 0 0,4 0 0 16,1 0 0-16,4 0 0 0,-9 4 0 0,-4-4 0 16,4 4 0-16,4 0 0 0,1-4 0 0,-1 4 0 15,-12-4 0-15,12 4 0 0,1 0 0 0,-1-4 0 16,-8 4 0-16,0-4 0 0,4 0 0 0,0 0 0 16,0 0 0-16,-4 0 0 0,4 0 0 0,0 4 0 15,0-4 0-15,5 4 0 0,-5-4 0 0,4 0 0 0,1 0 0 16,-5 0 0-16,0 3 0 0,0-3 0 0,5 4 0 15,-1 0 0-15,-4 0 0 0,5 0 0 0,4 0 0 0,4-4 0 16,0 8 0-16,1-4 0 0,3-4 0 0,5 4 0 16,0-1 0-16,-4-3 0 0,4 4 0 0,5 0-8 15,-5-4 8-15,0 4 0 0,0 0 0 0,0 0-8 16,0-4 8-16,0 4 0 0,-4 0-10 0,4 0 10 16,-5 0-12-16,1-1 12 0,4 1 0 0,0 4-8 15,0-4 8-15,0 0 0 0,0 0 0 0,0 4 0 16,5-8 0-16,-1 7 0 0,1-3 0 0,-1 0 0 15,1 0 0-15,-1 0 0 0,-4 0 0 0,0 0 0 16,9 0 0-16,-4 0 0 0,3 0 0 0,-3-4 0 16,-1 3 0-16,5-3 0 0,4 0 0 0,1 0 0 0,-1-3 0 15,0 3 0-15,0 0 0 0,9 0-8 0,-9 0 8 0,1-4 0 16,-1 4 0-16,5-4-10 0,-5 8 10 0,4-4-8 16,1 0 8-16,4 0 8 0,0 0-8 0,-9-4 11 15,0 4-11-15,1 0 0 0,8 0 0 0,-5 0 0 16,-3 0 0-16,3-4 0 0,-4 4 9 0,1 0-9 15,-1 0 0-15,9 0 0 0,-13 0 0 0,8 0 0 16,5 0 0-16,-4 0-8 0,-1 0 0 0,5 0 0 16,0 0 8-16,0 0-12 0,-4 0 12 0,4 0-12 15,-9 0 12-15,9 0 8 0,-4-4-8 0,4 4 11 16,0 0-11-16,0 0 0 0,0 0 0 0,-4 0 0 16,4 0 0-16,-5 0 0 0,5 0 0 0,-9 0 0 15,9 0 0-15,0 0 0 0,-4 4 0 0,4-4 0 16,0 0 0-16,-4 4 0 0,-1-4 0 0,5 0 0 0,-9 0 0 15,9 0 0-15,0 0 0 0,-4 0 0 0,-5 0 0 0,5 0 0 16,0-4 0-16,-1 4 0 0,1-4 0 0,4 4 0 16,-5 0 0-16,5 0 0 0,0 0 0 0,-4-8 0 15,4 8 0-15,-4-4 0 0,4 4 0 0,0-8 0 16,-9 8 0-16,9 0 0 0,0-7 0 0,0 7 0 16,0 0 0-16,0 0 0 0,-5-8 0 0,5 8 0 15,0-4 0-15,0 4 0 0,-4-8 0 0,4 8 0 16,0-8 0-16,-4 1 0 0,4 7 0 0,0-4 0 15,0 4 0-15,0 0 0 0,0-8 0 0,0 8 0 16,-9-8 0-16,9 8-11 0,0 0 11 0,0-4 12 16,-5-4-2-16,5 8-1 0,0 0-9 0,-4-7-11 15,4-1 3-15,0 0 0 0,0 0 8 0,-4 4 0 0,4-4 0 16,0 1 0-16,0-1 0 0,0-4 8 0,0 4-8 0,-5-3 8 16,1 3-8-16,4-4 0 0,-4 0 8 0,4-3-8 15,0 3 8-15,-5-3-8 0,1 3 10 0,-1-4-10 16,5 1 8-16,-4-1-8 0,0 0 0 0,-1 1 9 15,1-5-9-15,4 5 0 0,-5-5 0 0,1 5 0 16,4-1 0-16,-9-3 8 0,9-1-8 0,-4 1 0 16,0-5 0-16,4 1 0 0,-5-8 0 0,1 7 0 15,4 1 0-15,-5-5 0 0,5 5 8 0,-4-4-8 16,4-1 0-16,0 1 0 0,-4 0 0 0,4 0 8 16,0-1-8-16,0 1 0 0,0 0 0 0,0-5 0 15,-5 5 0-15,5 0 0 0,0 0 0 0,-4-1 0 16,-1 1 0-16,5 0 0 0,-4-1 0 0,0 1 0 15,4 0 0-15,0-1 0 0,-5 1 0 0,5 0 0 0,5 0 0 16,-5-1 0-16,-5 5 0 0,10-1 0 0,-5-3 0 0,4 4 0 16,-4-5 0-16,4 5 0 0,-4-4 0 0,5-1 0 15,-5 5 0-15,4-4 0 0,-4-1 0 0,5 1 0 16,-1 0 0-16,0-4 0 0,1 3 0 0,-1 1 0 16,1 0 0-16,-1 3 0 0,0-7 0 0,5 4 0 15,-9-4 0-15,9 3 0 0,-9 1 0 0,4 0 0 16,1-4 0-16,-1-1 0 0,0 9 0 0,5-8 0 15,-9 4 0-15,5-1 0 0,-1-3 0 0,5 4 0 16,-5-4 0-16,-4 3 0 0,4-3 0 0,1-4 0 16,-5 4 8-16,0 0-8 0,-5-1 8 0,5 1-8 15,-4 0 12-15,4 0-4 0,0 0-8 0,0-1 0 0,0 1 0 16,0 0-11-16,4 0 11 0,-4 0 0 0,0-1 8 0,5 1-8 16,4 0 0-16,-9 0 0 0,0 0 0 0,4-5 0 15,-8 1 0-15,4 0 0 0,4 4 0 0,0 0 0 16,-4 0 0-16,0-4-10 0,0 3 10 0,0 1 0 15,0-4 0-15,0 0 0 0,5 8 0 0,-5-5 0 16,0 5 0-16,0-4 0 0,4 4 0 0,1-5 0 16,-1 5 0-16,5 0 0 0,-9 0 0 0,4-5 0 15,5 1 0-15,0 0 0 0,-5 0 0 0,0 0 0 16,5-1 0-16,-9 5 0 0,9-4 0 0,-5 0 0 16,-4 0 0-16,9-1 0 0,-4 1 0 0,-1 4 0 15,0 0 0-15,1 3 0 0,-5 1 0 0,4-5 0 16,0 9 0-16,-4-4 0 0,0-5 0 0,0 9 0 15,0-5 0-15,-4 5 0 0,4-5 0 0,0 5 0 0,0-1 0 16,0-3 0-16,-4 4 0 0,4-1 0 0,0-3 0 16,0-5 0-16,0 9 0 0,4-5 0 0,-4 1 0 15,4 0 0-15,1 3 9 0,-5-3-9 0,4-1 0 0,1 5 0 16,-1-5 0-16,-4 1-11 0,9 4 11 0,-5-1 0 16,1 1 0-16,-5-1 0 0,0-3 0 0,0 3 0 15,0 1 0-15,0 3 0 0,0-3 0 0,0-1 0 16,0 1 0-16,0-1 0 0,0 4 0 0,4-3 0 15,0 3 0-15,1 1 0 0,-1-1 0 0,1 4 0 16,-1-3 0-16,0-1-8 0,1 1 8 0,-1-1 0 16,0 0 0-16,1-3 0 0,-1 3 0 0,1-3 0 0,-5 3 0 15,4 1 0-15,-4-1 0 0,4 0 0 0,-4 1 0 16,0 3 0-16,0 0 0 0,0-3 0 0,0 7 0 16,0-4 0-16,0 5 0 0,5-5 0 0,-5 4 0 0,4-4 0 15,-4 1 0-15,5 3 0 0,-1-4 0 0,0 0 0 16,-4 5 0-16,5-5 0 0,-1 4 0 0,-4 0 0 15,0 8 0-15,0-7 0 0,0 7 0 0,0-8 0 16,0 0 0-16,0 8 0 0,0 0 0 0,0 0 0 16,0 0 0-16,0 0 0 0,-4-8 0 0,4 8 0 15,0 0 0-15,0 0 0 0,-5-8 0 0,5 8 0 16,-4-7 0-16,0-1 0 0,4-4 0 0,0 4 0 16,0 8 0-16,0-11 0 0,0 3 0 0,0 0 0 15,0 4 0-15,0 4 0 0,0-8 0 0,0-3 8 16,-5 7-8-16,5 4 8 0,0 0-8 0,0-8 8 15,0 0-8-15,0 8-12 0,-4-8 4 0,4 4 0 16,0-3-2-16,-5-1 0 0,5 4 0 0,0 4 0 16,0 0-26-16,0 0-4 0,0 0-2 0,0 0 0 15,0 0-83-15,5-8-17 0,-5 8-3 16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26.13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38D044C-601D-4EFD-9B31-ECDA3C0E152C}" emma:medium="tactile" emma:mode="ink">
          <msink:context xmlns:msink="http://schemas.microsoft.com/ink/2010/main" type="inkDrawing" rotatedBoundingBox="5210,9063 6542,6527 6723,6622 5390,9158" semanticType="callout" shapeName="Other">
            <msink:sourceLink direction="from" ref="{E88DB6CA-D9F3-41CE-B265-809A4B9603D0}"/>
            <msink:sourceLink direction="to" ref="{E88DB6CA-D9F3-41CE-B265-809A4B9603D0}"/>
          </msink:context>
        </emma:interpretation>
      </emma:emma>
    </inkml:annotationXML>
    <inkml:trace contextRef="#ctx0" brushRef="#br0">1242 142 691 0,'0'0'61'0,"-4"-7"-49"16,4-1-12-16,0 0 0 0,-5 4 52 0,5-4 8 15,5-3 2-15,-5 3 0 0,0 8-15 0,4-12-3 16,0 4-1-16,1 0 0 0,-1 1-2 0,-4-1 0 16,5 0 0-16,3 4 0 0,1 0 3 0,-9 4 0 15,0 0 0-15,0-8 0 0,9 1-8 0,-9 7 0 16,0 0-1-16,0 0 0 0,0 0-11 0,0 0-1 15,0 0-1-15,0 0 0 0,-4 7-3 0,4 5-1 16,4 0 0-16,-4 0 0 0,0 11-1 0,-4 0 0 16,4 1 0-16,0 3 0 0,4-4-7 0,-4 1-2 15,0-1 0-15,0-7 0 0,9 3-8 0,-9-7 8 0,4 4-8 0,-4-16 8 16,0 0 0-16,0 0-8 0,0 0 12 0,0 0-4 16,0 0 23-16,0 0 4 0,0 0 1 0,0 0 0 15,0-8-2-15,0 4 0 0,0-4 0 0,0 0 0 16,0-3-34-16,-4-1-11 0,4 0 0 0,-5-3 0 15,10-1 11-15,-5 4 0 0,-5-3 0 0,5 3 0 16,5 0 0-16,-1 5 0 0,0-1-9 0,-4 8 9 16,0 0 0-16,5-12-11 0,4 4 11 0,-9 8-8 15,0 0 8-15,8 0 0 0,10 0 0 0,-9 0-8 16,0 4 8-16,4 0 0 0,-5 0 0 0,1 4 0 16,-4 0 14-16,3 3 5 0,-3-3 1 0,-1 0 0 0,-4-8-20 15,0 0 0-15,0 0 0 0,0 0 0 0,5 12 0 0,-5-12 13 16,-9 7-4-16,0 1-1 0,9-8-8 0,-13 4 0 15,0 4 0-15,4-4 0 0,-9-4 0 0,10 0-17 16,-6-4 4-16,6 4 1 0,-1-4 0 0,-4 0 1 16,4 4 0-16,5-4 0 0,4-11 11 0,-5 3-10 15,1-4 10-15,4 5-10 0,4-5 10 0,1 0-8 16,-1-7 8-16,5 11-8 0,-5 1 8 0,5-1 0 16,0-4 0-16,-1 8-8 0,-8 8 26 0,14-7 6 15,3-5 0-15,-4 8 1 0,-4 4-25 0,0 4 0 16,0 0 0-16,-1 0 0 0,6 4 0 0,-10 3 0 15,-4 1 9-15,0 0-9 0,4-1 11 0,1 1-3 16,-10 0 0-16,-3 3 0 0,3-3-8 0,1 0 0 0,-1-1 0 16,1 1 0-16,4-12 0 0,-4 4 0 0,4-4-9 15,-9 8 9-15,4 0 0 0,5-8 0 0,0 0 0 0,0 0 9 16,0 0-9-16,-8-4 0 0,3 0 0 0,5 4 0 16,0 0 0-16,0-8 0 0,-4-4 0 0,8 5-11 15,1-1 11-15,-1-4 0 0,0 0 0 0,-4 5 0 16,0-5 0-16,5 4 0 0,-5-4 0 0,0 1 0 15,-5 3 0-15,5 0 0 0,0 8 0 0,0 0 0 16,0-8 0-16,0 8 0 0,0 0 0 0,0 0 0 16,5-8 0-16,-5 8 0 0,0 0 0 0,0 0 0 15,0 0 0-15,0 0 0 0,0-7 0 0,0 7 8 16,0 0 0-16,0 0 1 0,0 0 0 0,0 0 0 16,0 0-1-16,0 0 0 0,0 0 0 0,0 0 0 15,-9 4 3-15,0 3 0 0,9-7 0 0,0 0 0 0,-8 8-1 0,-1 4 0 16,4 0 0-16,1 3 0 0,0-3 4 0,-5 3 1 15,0 5 0-15,0 3 0 0,5 1 2 0,-5 7 1 16,-4-4 0-16,4 8 0 0,0-3 2 0,-4 7 1 16,0-4 0-16,4 4 0 0,-4-4 0 0,0 4 0 15,0 0 0-15,-5-4 0 0,5 0-7 0,0 0-2 16,-5 4 0-16,5-4 0 0,-4-4-12 0,-1 0 11 16,-4 1-11-16,5 7 10 0,-5-4-10 0,0 8 12 15,-5 0-12-15,6-4 12 0,-1 3-4 0,4 5-8 16,-4-4 12-16,5 0-4 0,-1 4 0 0,0-4-8 15,-3 0 12-15,-1-4-4 0,0 0 12 0,0 0 1 16,4 0 1-16,-4 0 0 0,0-4-14 0,5-4-8 16,-1 4 8-16,1-8-8 0,-5 1 8 0,9-5-8 15,-5 0 8-15,0 1-8 0,5-1 0 0,0-3 0 16,0 3 0-16,-5-3 8 0,10-1 3 0,-6 5 1 0,1-9 0 16,5 5 0-16,-1-1-12 0,-4 1 0 0,4-1 0 0,-9 1 0 15,5-5 0-15,-4 9 0 0,3-5 0 0,1 1 0 16,4-1 0-16,-4-3 0 0,0-1 8 0,0 1-8 15,4-4 0-15,-4 3 0 0,-5-3 0 0,10 4 0 16,-1-1 0-16,0-3 0 0,-4 0 0 0,4 3 0 16,5-3 0-16,-5 0 0 0,0-1 0 0,1 1 8 15,3 0-8-15,-4-5 0 0,1 1 0 0,3 4 0 16,-4 0 8-16,-4-1-8 0,4 1 8 0,1 0-8 16,-1-1 0-16,0-3 0 0,0 4 0 0,5 0 0 15,0-5 0-15,-5 1 0 0,0 0 0 0,5 0 0 0,-1-4 0 16,5-4 0-16,-8 7 0 0,-1 5 0 0,0-4 0 15,5 0 0-15,4-8 0 0,-9 8 0 0,0-1 0 0,5 1 0 16,4-8 0-16,-5 8 0 0,1 4 0 0,4-12 0 16,0 0 0-16,0 0 0 0,0 0-9 0,-5 7 9 15,5-7-12-15,0 0 12 16,0 0-151-16,0 0-23 0,0 0-5 0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28.68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8DB6CA-D9F3-41CE-B265-809A4B9603D0}" emma:medium="tactile" emma:mode="ink">
          <msink:context xmlns:msink="http://schemas.microsoft.com/ink/2010/main" type="inkDrawing" rotatedBoundingBox="5242,6629 8694,6793 8572,9351 5121,9187" shapeName="Other">
            <msink:destinationLink direction="from" ref="{938D044C-601D-4EFD-9B31-ECDA3C0E152C}"/>
            <msink:destinationLink direction="to" ref="{938D044C-601D-4EFD-9B31-ECDA3C0E152C}"/>
            <msink:destinationLink direction="to" ref="{43809AC6-72CD-4E4A-93AD-3FA0BC8E2B19}"/>
            <msink:destinationLink direction="with" ref="{CC8EFC80-5EE0-4C86-98AF-8DBFA8937440}"/>
            <msink:destinationLink direction="with" ref="{02B242ED-25F3-4345-B08C-522B741C8C75}"/>
          </msink:context>
        </emma:interpretation>
      </emma:emma>
    </inkml:annotationXML>
    <inkml:trace contextRef="#ctx0" brushRef="#br0">1390 94 288 0,'0'0'25'0,"0"0"-25"0,0 0 0 0,0 0 0 15,0-7 87-15,0 7 12 0,0 0 2 0,13-16 1 16,0 4-10-16,-4 1-1 0,-5 3-1 0,5 0 0 16,0 0-1-16,-1 0 0 0,1-3 0 0,-9 11 0 15,0 0-13-15,0 0-4 0,5-8 0 0,-5 8 0 16,0 0-3-16,0 0-1 0,0 0 0 0,0 0 0 16,0 0 0-16,0 0 0 0,0 0 0 0,0 0 0 15,0 0-42-15,0 0-9 0,-9 8-1 0,9-8-1 16,0 0-3-16,0 0-1 0,0 0 0 0,0 0 0 15,9 4 16-15,-9-4 3 0,4 7 1 0,5 5 0 16,4-12-8-16,-4 4-2 0,-9-4 0 0,0 0 0 0,0 0-7 0,8 4-2 16,6 4 0-16,-6-4 0 0,-3 3 14 0,8 5 2 15,0 0 1-15,-4-1 0 0,4 5-21 0,-4 0-8 16,0 3 0-16,-1 1 9 0,10 7-9 0,-5 0 12 16,-4 0-12-16,8 1 12 0,5-1 1 0,0 4 1 15,0 0 0-15,0-3 0 0,4-1-2 0,1 0 0 16,-1 1 0-16,0-1 0 0,-4-4 6 0,5 5 1 15,-10 3 0-15,5-4 0 0,0-3-6 0,-4-1-1 16,-1 0 0-16,-4 5 0 0,9-1 0 0,-9 0 0 16,5 4 0-16,0-3 0 0,8 7 1 0,-4-4 0 15,0 4 0-15,0-4 0 0,4 1-1 0,-4 7 0 0,9-8 0 16,-9 0 0-16,0 0 13 0,4-4 3 0,5 1 0 16,-5-5 0-16,-4 1-28 0,0-1 0 0,0 0 0 0,0-3 0 15,-5-1 12-15,1 1-4 0,-5-8 0 16,0 3 0-16,0 5-8 0,0-5 0 0,-4 1 0 15,4-1 0-15,-4 1 0 0,0 0 13 0,0 3-3 0,4-3-1 16,-4-1-9-16,4 1 0 0,-5 0 0 0,6 3 8 16,-1-3-8-16,4-5 0 0,-3 1 0 0,-6 0 0 15,1 7 0-15,4-7 0 0,5 4 8 0,4-5-8 16,0 5 0-16,-5-4 0 0,-4 3 9 0,5-3-9 16,-5 3 0-16,5 1 8 0,-10 0-8 0,1-5 0 15,0-3 8-15,-5 4-8 0,5 0 8 0,-5-5-8 16,1 1 10-16,4 0-2 0,-5-4-8 0,0 4 12 0,-4-8-12 15,5 7 9-15,-1 1-9 0,5 0 8 0,-5 0-8 0,1 0 0 16,-5-8 0-16,9 4 8 0,-1 3-8 0,-3-7 0 16,-5 0 0-16,0 0 0 0,0 0 8 0,0 0-8 15,0 0 8-15,8 8-8 0,-8-8 19 0,0 0-2 16,0 0 0-16,0 0 0 0,0 0-17 0,0 0-17 16,0 0 3-16,0 0 1 0,0 0 13 0,0 0 0 15,0 0 0-15,0 0 0 0,0 0 0 0,0 8 0 16,5 4 0-16,-5-12 0 0,0 0 0 0,0 0 0 15,0 0 0-15,4 7 0 0,-4-7 0 0,0 0 0 16,0 0 0-16,0 0 0 0,9 8 0 0,-9-8 0 16,0 0 0-16,4 8 0 0,-4-8 0 0,0 0 0 15,0 0 0-15,0 0 0 0,5 16 0 0,-1-9 0 16,-4-7 0-16,5 12 0 0,-1-4 0 0,-4 4 0 16,0-12 0-16,0 0 0 0,0 0 0 0,0 0 0 15,0 0 0-15,0 0 0 0,13 7 0 0,-13-7 0 0,0 0 0 0,5 8 0 16,-5-8 10-16,13 8-2 0,-13-8 0 0,4 12 0 15,-4-12-8-15,9 8-11 0,-5 3 3 0,-4-11 0 16,9 8 8-16,-9-8 16 0,4 8-4 0,-4-8-1 16,5 8-11-16,-5-8 0 0,4 11 0 0,-4-11 0 15,0 0 0-15,0 0 0 0,9 8 0 0,-9-8 0 16,4 12 0-16,-4-12 0 0,5 8 0 0,-1-1 0 16,5 5 0-16,-9-12 0 0,9 8 0 0,-1 0 0 15,-3 0 0-15,-5-8 0 0,9 7 0 0,4 1 0 16,-13-8 0-16,9 12 0 0,-1-4 0 0,-8-8 0 15,0 0 0-15,5 7 0 0,-5-7 0 0,0 0 0 0,0 0 0 0,13 8 0 16,-13-8 0-16,0 0 0 0,4 12 0 0,-4-12 0 16,0 0 0-16,9 8 0 0,-5 3 0 0,-4-11 0 15,0 0 0-15,14 8 0 0,-6 0 0 0,-8-8 0 16,0 0 0-16,9 4 0 0,-9-4 0 0,9 8 0 16,4-1 0-16,-13-7 0 0,4 8 0 0,-4-8 0 15,0 0 0-15,9 8 0 0,-4-4 0 0,-5-4 0 16,0 0 0-16,8 12 0 0,-3-5 0 0,-5-7 0 15,4 8 0-15,-4-8 0 0,0 0 0 0,9 8 0 16,-5 0 0-16,-4-8 0 0,0 0 0 0,5 8 0 16,-5-8 0-16,0 0 0 0,8 7 0 0,-8-7-12 15,0 0 4-15,9 4 8 0,-9-4 0 0,0 0 0 16,0 0 0-16,0 0 0 0,9 8 0 0,-9-8 0 16,0 0 0-16,0 0 0 0,0 0 0 0,0 0 0 0,0 0 0 15,0 0 0-15,0 0 0 0,0 0 0 0,0 0 0 0,0 0 0 16,0 0 8-16,0 0-8 0,0 0 0 0,0 0 8 15,0 0-8-15,0 0 0 0,0 0 0 0,0 0 0 16,0 0 0-16,0 0 0 0,0 0 0 0,0 0 0 16,0 0 0-16,0 0 0 0,0 0 0 0,0 0 0 15,0 0 0-15,0 0 0 0,0 0 0 0,0 0 0 16,0 0 0-16,0 0 8 0,0 0 0 0,4 4 0 16,-4-4-8-16,9 4-11 0,-9-4 3 0,0 0 0 15,0 0 8-15,0 0 0 0,0 0 0 0,0 0 0 16,5 4 0-16,3 0 0 0,1 0 0 0,-9-4 0 15,0 0 0-15,9 0 0 0,0 4 0 0,-9-4-8 16,0 0 8-16,0 0 0 0,4 3 0 0,5-3 0 0,0 8 0 16,-9-8 0-16,0 0 0 0,0 0 0 0,0 0 0 0,0 0 0 15,0 0 0-15,0 0 0 0,0 0 0 0,0 0 0 16,0 0 0-16,0 0 0 0,0 0 0 0,0 0 0 16,0 0 0-16,0 0 0 0,0 0 0 0,0 0 0 15,0 0 0-15,0 0 0 0,-14 4 0 0,14-4 0 16,0 0 0-16,0 0 0 0,-8 0 12 0,-1 0-3 15,0-4 0-15,9 4 0 0,-9 0-9 0,9 0 0 16,-8 4 0-16,-1-8 0 0,0 4 0 0,0-4 0 16,0 4 0-16,1-4 0 0,-1 4 0 0,-4 0 0 15,4 0 8-15,0-3-8 0,-4 3 0 0,0 0 0 16,0 0 0-16,0 0 0 0,-1 0 0 0,1 0 0 16,-4 0 0-16,4 0 0 0,-5 0 0 0,0-4 0 0,-4 4 0 15,1-4 0-15,-6 0 0 0,5 0 0 0,-4 4 0 0,-5-4 8 16,5-4-8-16,-5 4 0 0,0 0 0 15,1 4 8-15,-1 0-8 0,-4-3 0 0,4-1 0 0,1 4 0 16,-1 0 0-16,-4 0 0 0,4 0 0 0,-4 0 0 16,0 0 0-16,0 0 0 0,-9 0 0 0,4 4 0 15,1-4 0-15,-5 3 0 0,0-3 0 0,0 0 0 16,0 4 0-16,5-4 0 0,-9 4 0 0,4 0 0 16,0-4 0-16,-4 4 0 0,-1 0 0 0,-3-4 0 15,-1 4 0-15,0 0 0 0,5 0 0 0,-4-4 0 16,-5 4 0-16,4-1 0 0,9-3 0 0,0 4 0 15,0 0 0-15,0 0 0 0,5-4 0 0,-1 0 0 0,5 0 0 16,-9 0 0-16,1-4 0 0,7 4 0 0,1 0 0 0,0-4 0 16,-4 4 0-16,8 0 0 0,5 0 0 0,-1 0 0 15,1 0 0-15,-5 0 0 0,1 4-8 0,-1 0 8 16,5 0 0-16,4 0 0 0,0 0 0 0,-5 0 0 16,-3 0 0-16,3 3 0 0,-8-7 0 0,9 4 0 15,4 0 0-15,-4 0 0 0,-9-4 0 0,8 4 0 16,10 0 0-16,-1-4 0 0,-8 0 0 0,4 0 0 15,4 0 0-15,5 0 0 0,9 0 0 0,-14 0 0 16,-8 0-9-16,8 0 9 0,14 0 0 0,-5 0 0 16,-8 0 0-16,-5 0 0 0,9 0 0 0,-5 4 0 15,1-4 0-15,-1 4 0 0,-8 0 0 0,8 0-13 16,5-1 2-16,-5-3 1 0,-4 4 10 0,9 0 0 16,0 0 0-16,0-4 0 0,0 4 0 0,-5 0 0 15,5-4 0-15,4 4 0 0,1 0 0 0,-1 0-8 0,-4-4 8 16,4 0 0-16,9 0 0 0,0 0-10 0,-9 0 10 15,0-4 0-15,1 4 0 0,8 0-8 0,-5-8 8 0,-4 4 0 16,1 0 0-16,3 0 0 0,5 4-8 0,-4-4 8 16,-1 0 0-16,5 4 0 0,0 0-8 0,0 0 8 15,0 0-12-15,-4-7 2 0,4 7 0 0,0 0 0 16,0 0-10-16,0 0-1 0,0 0-1 0,0 0 0 16,0 0-5-16,0 0-1 15,0-4 0-15,0 4 0 0,0 0-16 0,0 0-4 0,4-8-1 16,-4 8 0-16,0 0-160 0,0 0-32 0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31.39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3809AC6-72CD-4E4A-93AD-3FA0BC8E2B19}" emma:medium="tactile" emma:mode="ink">
          <msink:context xmlns:msink="http://schemas.microsoft.com/ink/2010/main" type="inkDrawing" rotatedBoundingBox="3441,10433 4916,9035 5103,9232 3628,10631" semanticType="callout" shapeName="Other">
            <msink:sourceLink direction="to" ref="{E88DB6CA-D9F3-41CE-B265-809A4B9603D0}"/>
            <msink:sourceLink direction="from" ref="{9150D6CA-4EEF-4B3E-9C0C-393D5A3B2327}"/>
          </msink:context>
        </emma:interpretation>
      </emma:emma>
    </inkml:annotationXML>
    <inkml:trace contextRef="#ctx0" brushRef="#br0">1442 153 680 0,'0'0'30'0,"0"0"6"0,0 0-28 0,0 0-8 16,0 0 0-16,0 0 0 0,0 0 33 0,0 0 6 16,0 0 1-16,0 0 0 0,5-8-2 0,-1-4 0 15,-4 12 0-15,5-8 0 0,-1 1 19 0,0-1 4 16,-4 4 1-16,0 4 0 0,0-12 0 0,5 4 0 15,-5 5 0-15,0 3 0 0,0 0-6 0,0 0-2 16,0 0 0-16,0 0 0 0,0 0-14 0,0 0-2 0,0 0-1 16,9 11 0-16,-5 1-14 0,0 7-3 0,-4-3-1 0,0 4 0 15,0-1-3-15,-4-3-1 0,0 3 0 0,-1-3 0 16,1-5-2-16,-5 1 0 0,5 0 0 16,-5 0 0-16,4-5 8 0,-3-3 2 0,3 4 0 15,1 0 0-15,-9-8-1 0,4 0 0 0,0 0 0 0,0 0 0 16,-4-4-10-16,4 4-1 0,-4-4-1 0,9 0 0 15,0 0-10-15,-1-7 10 0,-4-1-10 0,5 0 10 16,0-3-10-16,-1-5 10 0,-4 1-10 0,5-1 10 16,4 1-10-16,0-5 0 0,0 1 0 0,4 3 0 15,-4 1 0-15,5 3 0 0,4 1 0 0,-1-1 0 16,-3 8 0-16,4-4 0 0,4 9 0 0,4-1 0 16,-4 4 0-16,1 0 0 0,3 7 0 0,-4 1 0 15,0 0 0-15,1 4 0 0,-1-1 0 0,-4 5 0 0,-1-4 0 16,-3 3 0-16,-1-3 0 0,1 0 0 0,-5 3 0 0,0-3 0 15,4-4 0-15,-4-8 0 0,-4 8 0 0,4-8 0 16,0 0 0-16,0 0 0 0,-5 7-14 0,5-7-2 16,0 0 0-16,0 0 0 15,0 0-48-15,0 0-9 0,-9 8-3 0,9-8 0 16,0 0-62-16,0 0-13 0,0 0-2 0,0 0-1 16,0 0 10-16,0 0 3 0,0 0 0 0,0 0 0 0,0 0 95 0,0 0 19 15,0 0 4-15,0 0 1 0,0 0 22 0,0 0 15 16,0 0-3-16,0 0 0 0,0 0-12 0,0 0 8 15,0 0-8-15,0 0 0 0,5-8 0 0,-5 8 0 16,0-7 0-16,4 3-10 0,-4 4 10 0,5-8 0 16,-5-4 0-16,0 4 0 0,0 1 49 0,0-1 6 15,0 0 1-15,0 8 0 0,0-8 27 0,0 8 5 0,-9-8 2 0,9 8 0 16,0 0-7-16,0 0-2 0,0 0 0 0,0 0 0 16,0 0-22-16,0 0-5 0,0 0-1 0,0 0 0 15,0 0-17-15,-5 0-4 0,-3 0-1 0,8 0 0 16,-9 8-5-16,4-4-1 0,-3 0 0 0,-1 0 0 15,9-4 3-15,-5 8 0 0,1-4 0 0,-5 0 0 16,5 3-11-16,-5-3-1 0,5 4-1 0,-5-4 0 16,-4 4-3-16,4 0-1 0,0 3 0 0,-4-3 0 15,4 8 5-15,-4-1 0 0,-4-3 1 0,3 4 0 16,1 3 4-16,0 1 1 0,-4-1 0 0,-1 1 0 16,-4 7-11-16,0-4-3 0,0 5 0 0,0-5 0 0,5 0-8 15,-5 1 0-15,0-5 0 0,0 1 0 0,4-1 11 16,1-3 0-16,-1 3 0 0,-4 1 0 0,5-5-3 0,-1 1 0 15,1 4 0-15,-1-5 0 0,-4 5-8 0,5-1 0 16,-10 1 0-16,5 3 8 0,0 0-8 0,1 1 0 16,-1-1 0-16,-9 1 0 0,0 3 0 0,5 0 0 15,0-3 0-15,-1-1 0 0,1 0 0 0,4 5 0 16,-4-5 0-16,-1 1 0 0,5-1 0 0,-4-4 0 16,0 1 0-16,4-1 12 0,0 1-12 0,0-4 0 15,0-1 0-15,4-3 0 0,5 3 11 0,0-3-3 16,0 0-8-16,4 3 12 0,-4-7-4 0,4 0 0 15,0 0-8-15,1 0 12 0,-1 3 4 0,0-7 1 16,5 4 0-16,-5 0 0 0,-4 0-17 0,4-1-11 16,0 5 2-16,-4-4 0 0,4 4 9 0,-4-5 0 15,4 5 0-15,-4 4 0 0,0-8 0 0,4 3 11 0,-4 1-3 16,0 0 0-16,9-5-8 0,-5 1 0 0,0 0-10 16,5-4 10-16,-10 4 0 0,6-4 0 0,-1 0 13 0,5-4-4 15,-1 3-1-15,-4-3-8 0,5 0 12 0,-5 0-4 16,5 0-8-16,4 0 0 0,-9 0 9 0,9 0-9 15,0 0 0-15,0 0 8 0,0 0-8 0,0 0 0 16,0 0 0-16,0 0 0 0,0 0 0 0,0 0 0 16,0 0 0-16,0 0 0 0,0 0-10 0,0 0 10 15,0 0-56-15,9-3-4 0,0-5 0 16,8 0-1-16,1 0-166 0,4 0-33 0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34.13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E5C139E-E5C4-4180-8A0B-675BDA6CAB57}" emma:medium="tactile" emma:mode="ink">
          <msink:context xmlns:msink="http://schemas.microsoft.com/ink/2010/main" type="inkDrawing" rotatedBoundingBox="3803,5122 6536,6634 6461,6768 3729,5256" semanticType="callout" shapeName="Other">
            <msink:sourceLink direction="with" ref="{9150D6CA-4EEF-4B3E-9C0C-393D5A3B2327}"/>
            <msink:sourceLink direction="with" ref="{A333199D-D005-4E49-A7DF-E2D2D9CB7165}"/>
          </msink:context>
        </emma:interpretation>
      </emma:emma>
    </inkml:annotationXML>
    <inkml:trace contextRef="#ctx0" brushRef="#br0">2773 1439 115 0,'0'0'10'0,"0"0"-10"15,0 0 0-15,0 0 0 0,0 0 68 0,0 0 11 16,0 0 2-16,0 0 1 0,0 0-63 0,0 0-19 16,-5 8 8-16,5-8-8 0,0 0 16 0,0 0 0 15,-13 0-1-15,9 0 0 0,4 0 14 0,-9 4 3 16,0-4 1-16,1 0 0 0,-1 0 15 0,4 0 4 15,5 0 0-15,-8 0 0 0,3 0-8 0,5 0-2 16,0 0 0-16,0 0 0 0,-9-4-12 0,9 4-2 16,-4 4-1-16,4-4 0 0,0 0 8 0,0 0 1 15,-9-8 1-15,5 0 0 0,4 8 1 0,0 0 0 16,0 0 0-16,0 0 0 0,-9-3-17 0,9 3-3 16,0 0-1-16,0 0 0 0,-4-4-17 0,4 4 10 15,0 0-10-15,-5-4 8 0,1 4 0 0,-5-4-8 0,0 4 12 16,5-4-4-16,4 4 5 0,-9 4 1 0,-4-4 0 0,4-4 0 15,9 4 13-15,0 0 2 0,-8-4 1 0,8 4 0 16,0 0-3-16,-5 0-1 0,-4-4 0 0,9 4 0 16,-8-4 10-16,-1-4 3 0,4 1 0 0,-3 3 0 15,3 0-19-15,-4-4-3 0,5 0-1 0,0 4 0 16,4 4 5-16,-9 0 1 0,0-4 0 0,5 1 0 16,-1-5 3-16,-3 4 1 0,-1-4 0 0,0 4 0 15,9 4-5-15,-4-4-1 0,-5-4 0 0,0 5 0 16,9 3 20-16,-9-4 4 0,-8-4 1 0,4 0 0 15,13 8-27-15,0-8-6 0,-14 0 0 0,-3 1-1 16,8 3-2-16,-4-4 0 0,4 0 0 0,-4 4 0 0,-9-7-9 16,5 3 0-16,12 0 0 0,-8 0 0 0,-9 0 10 15,5 1-10-15,8-1 12 0,0 0-12 0,-4 0 8 0,0 0-8 16,0 1 0-16,-1-1 0 0,6 0 0 16,-6 0 0-16,-3 4 8 0,-1-4-8 0,10 1 0 0,-10 3 0 15,5-4 0-15,-5 4 0 0,1-4 0 0,4 0 12 16,-1 5-4-16,1-5-8 0,-9 0 11 0,5 0-11 15,12 4 10-15,-3-4-10 0,-6 1 12 0,1-1-3 16,4-4-1-16,5 4 0 0,0 1 6 0,-5-5 1 16,-4 0 0-16,4 4 0 0,9-3-6 0,-9-1-1 15,-8 0 0-15,-1 1 0 0,9-1-8 0,1 0 8 16,-6 0-8-16,-3 5 8 0,-1-1-8 0,1-4 0 16,8 0 9-16,-4 1-9 0,-18 7 8 0,9-4-8 15,9 0 10-15,0 0-10 0,-5-3 0 0,5 3 0 0,-4 0 0 16,8 0 0-16,-4-3 0 0,0 3 0 0,-5-4 0 15,0 0 0-15,5 1 10 0,0 3-1 0,0-4 0 16,0 1 0-16,0-1 1 0,-5-4 0 0,5 5 0 0,0-1 0 16,-5 4-10-16,5 0 12 0,-5 0-12 0,1-3 12 15,4-1-12-15,-5 0 8 0,-4 5-8 0,5-5 8 16,-1 4 7-16,1-4 1 0,-10 5 0 0,10-1 0 16,-5 0-16-16,0 0 0 0,-4-4 0 0,8 5 0 15,0 3 0-15,1-8 0 0,-1 4 0 0,1 0 0 16,-1 1 0-16,1-1 0 0,-5 4 0 0,4-4 0 15,5-4 0-15,-4 5 0 0,3-1 0 0,-3 0 0 16,4 0 0-16,-5 0 0 0,1 5 0 0,3-5 0 0,-3 0 0 16,4 4 0-16,-5-4 0 0,5 4 9 0,-5-7-9 15,-4 3 12-15,9 4-12 0,0-4 12 0,0 0-12 0,0 1 0 16,-5 3 0-16,5 0 0 0,0 0 0 0,4-8 0 16,-8 8 0-16,3-4 0 0,1 1 0 0,0-1 0 15,0-4 10-15,0 4-10 0,0 1 13 0,4-1-4 16,-4 4-1-16,4-4 0 0,-4 0-8 0,4 0 0 15,-9 1 0-15,5-1 0 0,5 8 0 0,-1-4 0 16,0 0 0-16,0 0 0 0,0 0 0 0,-4 0 0 16,4 4 0-16,-4 0 0 0,9-4 0 0,-5 1 0 15,9 3 0-15,0 0 0 0,0 0 0 0,-4-4 0 16,-5-8-11-16,-4 8 11 0,4 4 0 0,0 0 0 16,9 0 0-16,-4 0 0 0,-9 0 0 0,13 0 0 0,0 0 0 15,-13 0 0-15,-1 0 0 0,6-4 0 16,8 4 0-16,-9-4 0 0,9 4 0 0,-9 0 0 0,0-4 0 0,9 4 0 15,0 0 0-15,-13-4 0 0,4-3 0 0,1-1 0 16,8 8 0-16,0 0 0 0,-9-4 0 0,0 0 0 16,0 0 0-16,9 4 8 0,-8-8-8 0,-1 4 0 15,0 1 0-15,9 3 8 0,-9-8-8 0,0 4 0 16,1 4 0-16,-1-4 8 0,0 0-8 0,0 0 0 16,1 0 9-16,3 4-9 0,-4-8 12 0,1 5-12 15,-1-1 8-15,0 0-8 0,0 4 0 0,5-4 0 16,-5 0 0-16,9 4 0 0,-4 0 0 0,-5-4 0 15,0 0 0-15,9 4 0 0,-4-4 0 0,4 4 0 0,0 0 0 16,0 0 0-16,-9 0 0 0,9 0 0 0,0 0-12 16,0 0-10-16,9 8-2 0,-5 8 0 15,14-1-187-15,-1-3-37 0,5 4-8 0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09.25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1C7D9D-3943-4CC8-BEA3-756D940A370E}" emma:medium="tactile" emma:mode="ink">
          <msink:context xmlns:msink="http://schemas.microsoft.com/ink/2010/main" type="inkDrawing" rotatedBoundingBox="9242,9084 9625,8047 10158,8244 9774,9281" semanticType="verticalRange" shapeName="Other"/>
        </emma:interpretation>
      </emma:emma>
    </inkml:annotationXML>
    <inkml:trace contextRef="#ctx0" brushRef="#br0">236 16 990 0,'-4'-12'44'0,"4"12"8"0,0 0-41 16,0 0-11-16,0 0 0 0,0 0 0 16,0 0 85-16,0 0 15 0,0 0 4 0,0 0 0 0,0 0-32 0,0 0-7 15,0 0-1-15,0 0 0 0,0 0-36 0,13-4-8 16,-13 4-2-16,13 0 0 0,4 0-1 0,-3-3 0 16,-1 6 0-16,-4 1 0 0,4 0 5 0,0 4 1 15,0 4 0-15,5-4 0 0,-5-1 5 0,4 1 2 16,1 0 0-16,-1 4 0 0,1-5-6 0,4 9 0 15,0-4-1-15,0 3 0 0,0 1-5 0,0 3-1 16,0-3 0-16,0 4 0 0,-5-5-17 0,5 5 0 16,-9-5 0-16,0 5 0 0,0-1 0 0,-4 1 0 15,0-1 10-15,-5 1-10 0,-4-1 17 0,-8 5-1 16,-6 3-1-16,6 0 0 0,-10-3 16 0,-4 7 3 16,0 0 1-16,-4 0 0 0,0 0-3 0,-5 5-1 15,-4-5 0-15,0 0 0 0,4 0-5 0,-4 0-1 16,-5 1 0-16,10-5 0 0,-5 4 2 0,4 0 0 0,-9-4 0 15,10-3 0-15,3-1-2 0,10-3 0 0,-5-1 0 16,0 1 0-16,4-9-25 0,5 5 0 0,-4-4 8 0,4-1-8 31,-1-3-69-31,1-4-16 0,4 0-3 0,1-4-996 0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35.93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FAA477-A3E3-4944-B215-644B3064DA42}" emma:medium="tactile" emma:mode="ink">
          <msink:context xmlns:msink="http://schemas.microsoft.com/ink/2010/main" type="inkDrawing" rotatedBoundingBox="6356,6599 10560,4736 10607,4841 6402,6704" semanticType="callout" shapeName="Other">
            <msink:sourceLink direction="with" ref="{9150D6CA-4EEF-4B3E-9C0C-393D5A3B2327}"/>
            <msink:sourceLink direction="with" ref="{A333199D-D005-4E49-A7DF-E2D2D9CB7165}"/>
          </msink:context>
        </emma:interpretation>
      </emma:emma>
    </inkml:annotationXML>
    <inkml:trace contextRef="#ctx0" brushRef="#br0">0 1863 115 0,'0'0'10'0,"0"0"-10"0,0 0 0 0,0 0 0 16,0 0 116-16,0 0 22 0,0 0 4 0,0 0 1 15,0 0-77-15,0 0-15 0,0 0-3 0,8-4-1 16,1-4-1-16,-4 4 0 0,-5 4 0 0,8-8 0 16,-3 1 12-16,4-1 2 0,-9 8 1 0,4-4 0 15,5-8-13-15,0 4-2 0,4 4-1 0,0-3 0 16,4-1-14-16,1 0-3 0,4-4-1 0,0 1 0 16,0-5 5-16,8 4 2 0,6-3 0 0,-1-1 0 0,-5-3-3 15,5-1-1-15,9 5 0 0,0-1 0 0,-4-4 0 16,-5 9 0-16,0-5 0 0,4 4 0 0,-8-7-14 0,0 7-4 15,-5-3 0-15,0 3 0 0,1-4 0 0,-1 5-1 16,-4-1 0-16,4-4 0 0,1 5-3 0,3-5-8 16,5 0 12-16,-4 1-4 0,4-5-8 0,0 1 0 15,1 3 0-15,-1-3 8 0,8-1-8 0,1 1 0 16,0 3 0-16,4 1 0 0,-4-1 12 0,-4-4 1 16,4-3 0-16,-5 4 0 0,5 3 3 0,-4 0 0 15,-5 1 0-15,0-1 0 0,0 1-16 0,-4-1 8 16,-5 4-8-16,5 1 0 0,-5-1 16 0,0 0-4 0,1 4 0 15,-6-3 0-15,6-1-12 0,-1 0 9 0,-4 1-9 16,4-1 8-16,1 0-8 0,3 0 8 0,1 1-8 0,4-5 8 16,-4 1-8-16,8-1 0 0,-3-4 0 15,3 5 8-15,5-1-8 0,0 1 12 0,-5-1-12 0,1 0 12 16,-5 5-4-16,-4-1 0 0,-5 0 0 0,5 1 0 16,-5 3-8-16,-4-4 8 0,0-3-8 0,0 3 8 15,-9 0 14-15,4 4 2 0,1-7 1 0,0 3 0 16,-5 4-5-16,4-7-2 0,1 3 0 0,-1-4 0 15,5 9-10-15,-4-5-8 0,-1-4 9 0,5 5-9 16,0-1 8-16,0-4-8 0,0 5 0 0,0-5 9 16,4 4-1-16,1 1-8 0,-1-5 12 0,0 4-4 15,-4 4-8-15,0-3 0 0,-9 3 0 0,9 0 0 16,-4 0 0-16,-1 1 0 0,1-1 0 0,4 4 0 0,-5-4 0 16,1 4 0-16,0 0 0 0,-1-4 8 0,-4 1 20 0,5 3 3 15,-5-4 1-15,5 4 0 0,-1-4-32 0,1 4 0 16,-1 0 0-16,1-3 0 0,4-1 0 0,-5 4 0 15,5-4 0-15,0 0 0 0,-4 4-10 0,4-3-2 16,0-1 0-16,4 4 0 0,-4 0 20 0,-5 0 3 16,5-4 1-16,0 1 0 0,0 3-12 0,0-4 0 15,-4 4 0-15,-1-4 0 0,1 4 0 0,-1 0 0 16,-4 0 0-16,1-3 8 0,-6 3-8 0,1-4 0 16,0 4 0-16,4 0 0 0,5 0 0 0,-1 0 10 15,1 1-10-15,4-5 10 0,0 4-10 0,0-4 0 16,4 4 9-16,-4-4-9 0,0 1 0 0,0 3 0 15,0-8 0-15,0 8 0 0,-5-4 8 0,1 0 0 16,-1-3 0-16,1 3 0 0,-5-4 9 0,0 4 3 16,0-3 0-16,-4 7 0 0,0-4-8 0,-5 0-2 0,5 8 0 0,-9 0 0 15,4-8-10-15,1 5 0 0,3-5 0 0,-8 8 0 16,0 0 0-16,0 0 0 0,9 0 0 0,0 0 0 16,0 0 0-16,-9 0 0 0,0 0-12 0,9 0 12 15,-1 0-34 1,-8 0 1-16,5 4 0 0,-1 3-726 0,-4-7-145 0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41.4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C15061-D969-4CEF-AF07-1B83A2EADCF1}" emma:medium="tactile" emma:mode="ink">
          <msink:context xmlns:msink="http://schemas.microsoft.com/ink/2010/main" type="inkDrawing" rotatedBoundingBox="6384,3544 6749,2371 7800,2698 7435,3871" semanticType="verticalRange" shapeName="Other"/>
        </emma:interpretation>
      </emma:emma>
    </inkml:annotationXML>
    <inkml:trace contextRef="#ctx0" brushRef="#br0">1003 174 957 0,'0'0'42'0,"0"-8"10"0,-4 4-42 0,0-7-10 16,-1 3 0-16,1 0 0 0,-9-4 95 0,4 8 17 15,-4 1 3-15,4-9 1 0,5 4-46 0,-1 0-9 16,-4 0-1-16,-4 1-1 0,5 3-23 0,-1-4-4 0,-4 8 0 16,4-8-1-16,0-4-4 0,-4 5-1 15,0 3 0-15,4 0 0 0,0-4-26 0,-4 4 0 0,-5 0 0 0,5 0 0 16,-4 4 0-16,-1-4 0 0,1 4 0 0,-1-3 0 16,1 3 0-16,-5 0 15 0,0 3-3 0,0-3 0 15,0 4-12-15,-9 0 8 0,5-4-8 16,4 8 0-16,-9-8 8 0,9 8-8 0,-4 0 0 0,4-1 0 15,0-3 8-15,0 0-8 0,0 8 0 0,0-4 9 16,5 3-9-16,-1 1 0 0,-4 0 0 0,0 0 0 16,5-1 0-16,-5 5 0 0,4 3 0 0,-4-3 0 15,5 0 0-15,-1 3 8 0,-4 1-8 0,5-1 0 16,3 8 0-16,1 5 8 0,-4-1-8 0,4 0 0 0,4 4 0 16,4 0 0-16,-3-8 8 0,3 9-8 0,1-5 0 0,4 0 0 15,-5 4 0-15,1 0 8 0,4 0-8 0,-4 0 0 16,8 0 0-16,-4-3 8 0,4-1 3 0,1 0 0 15,8-4 0-15,0 4 0 0,0 1 5 0,5-9 2 16,4 0 0-16,0 5 0 0,0-5-1 0,0 1 0 16,-5-1 0-16,5-4 0 0,9 1-7 0,-5-4-2 15,1-9 0-15,-1 5 0 0,0-4 9 0,0 0 2 16,1-4 0-16,-1-4 0 0,0 0 5 0,5-4 0 16,-5-4 1-16,1 4 0 0,-5-4-5 0,4-4 0 15,0-3-1-15,-4 3 0 0,0-3-5 0,-4-1-1 16,-1-7 0-16,1 3 0 0,-5 1-2 0,-4-1-1 15,0 1 0-15,-1-5 0 0,-3 5 12 0,-5-1 2 16,0 1 1-16,-5 3 0 0,5 4-25 0,-4-3 0 0,0 3 0 16,-5 0-11-16,0 5 11 0,5-1 9 0,-5 0-1 15,5 0-8-15,-1 4 0 0,-4 0 0 0,5-7 0 0,-5 7 0 16,0 0 0-16,1 4 0 0,3 0 0 0,-4-4 0 16,-4 4 0-16,9-4 0 0,-9 4 0 0,4-4 0 15,0 4 0-15,0 0 0 0,1-4 0 0,-1 4 0 16,5 0 0-16,-5-4 0 0,4 0 0 0,5 4 0 15,-8 4 0-15,8-4 0 0,-9 0 0 0,9 0 0 16,0 0 0-16,0 0 0 0,0 0 0 0,0 0 0 16,0 0 0-16,0 0-9 0,0 0 9 0,0 0 0 15,0 0 0-15,13 4 0 0,5 0 0 0,-5 0 0 16,9 0 0-16,-5-4 0 0,5-4 9 0,0 0-9 0,0 0 24 16,0 0-3-16,9 0 0 0,-5 1 0 0,0-5-10 15,5 0-3-15,0 4 0 0,-1 0 0 0,6 8-8 0,-10 0 0 16,5-4 0-16,-5 4 8 15,-4 4-128-15,4 3-25 0,-8 1-6 0,4 0-853 16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39.42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8EFC80-5EE0-4C86-98AF-8DBFA8937440}" emma:medium="tactile" emma:mode="ink">
          <msink:context xmlns:msink="http://schemas.microsoft.com/ink/2010/main" type="inkDrawing" rotatedBoundingBox="8443,9090 10146,10317 10070,10423 8366,9197" semanticType="callout" shapeName="Other">
            <msink:sourceLink direction="with" ref="{9150D6CA-4EEF-4B3E-9C0C-393D5A3B2327}"/>
            <msink:sourceLink direction="with" ref="{E88DB6CA-D9F3-41CE-B265-809A4B9603D0}"/>
          </msink:context>
        </emma:interpretation>
      </emma:emma>
    </inkml:annotationXML>
    <inkml:trace contextRef="#ctx0" brushRef="#br0">70 220 576 0,'0'0'51'0,"0"0"-41"0,-5-8-10 0,5 8 0 16,0-8 122-16,0 0 22 0,0-3 5 0,-4 3 1 15,8 0-61-15,-4 0-12 0,5 0-2 0,-5 1-1 16,4-1-17-16,-4 4-3 0,9-4-1 0,-5 0 0 16,-4 8-14-16,0 0-3 0,0 0-1 0,5-4 0 15,-5 4-15-15,0 0-4 0,0 0 0 0,0 0 0 16,0 0 14-16,0 0 2 0,0 0 1 0,0 0 0 0,0 0-1 15,0 0-1-15,0 0 0 0,0 0 0 0,0 0-13 0,0 0-2 16,0 0-1-16,0 0 0 0,0 0 4 0,0 0 1 16,0 0 0-16,0 0 0 0,0 0 2 0,8 4 1 15,-8-4 0-15,9 8 0 0,0-4 1 0,-9-4 0 16,13 4 0-16,-4 0 0 0,0-4 3 0,4 4 1 16,-4 0 0-16,4 0 0 0,-4-1-4 0,-1 1-1 15,-3 0 0-15,3 0 0 0,1 4-11 0,-4 0-1 16,3-4-1-16,1 3 0 0,0 1-10 0,-5 0 12 15,5 0-12-15,0 4 12 0,4-5-12 0,-4 5 10 16,0 0-10-16,-1-1 10 0,6 1-10 0,-1 0 0 16,0 0 0-16,0-1 0 0,-4-3 0 0,4 0 8 15,5 0-8-15,-5-4 0 0,-5 3 8 0,6-3-8 16,-6 4 0-16,-3-4 8 0,4 4-8 0,-1 0 0 16,1-1 0-16,0 1 0 0,0 0 11 0,-1 0-3 0,1 0-8 15,0-1 12-15,0 1-12 0,0 0 0 0,-5 4 8 16,5-5-8-16,-1 5 0 0,1-4 0 0,0 4 0 0,4-5 0 15,-4 1 26-15,0 4 6 0,4-4 0 0,0 3 1 16,-4-7-33-16,4 4-17 0,0 0 1 0,0 0 1 16,-4 0 15-16,4-1 0 0,-13-7 0 0,13 8 0 15,-4-4 10-15,4 4-10 0,-4 0 8 0,0-4-8 16,0 3 12-16,4 1-4 0,-9 0 0 0,5 0 0 16,0 0-8-16,0-1 0 0,-1 1 0 0,-3 0 0 15,-1 0 0-15,5 0 0 0,-5-1 0 0,1 1 0 16,-1 0 8-16,0 4-8 0,5-5 12 0,0-3-4 15,0 4-8-15,0 0 8 0,-1-4-8 0,5 0 8 0,1 0-8 16,3 3 0-16,-4-3 9 0,5 0-9 0,-5 0 9 0,0-4-9 16,5 0 12-16,-5 8-12 0,0-8 12 0,-4 4-4 15,4 0 0-15,0 0-8 0,-8 0 15 16,8-1-4-16,-9-3-1 0,-4 0 0 0,4 8-10 0,1-4 0 16,4 0 0-16,-9-4 0 0,0 0 8 0,0 0 0 15,0 0 0-15,4 8 0 0,0 0-8 0,5-1 0 16,0 1 0-16,0 0 0 0,0-4 0 0,-1 0 8 15,-8-4-8-15,0 0 8 0,18 8 7 0,-1-4 1 16,-17-4 0-16,14 3 0 0,-1 5-16 0,-13-8 0 16,0 0 0-16,0 0 0 0,8 4 0 0,-8-4 0 15,14 8 0-15,-14-8 0 0,0 0 8 0,4 8 0 16,-4-8-8-16,13 11 12 0,-8-3-12 0,-5-8 0 16,0 0 0-16,13 8 0 0,-13-8 0 0,13 4 0 15,-4 4 0-15,-1 0 0 0,-8-8 0 0,14 7 0 0,-14-7 0 16,8 4 0-16,1 4 0 0,-9-8 0 0,0 0 0 0,9 8 0 15,-9-8 0-15,0 0 0 0,0 0 0 0,0 0 0 16,9 4 8-16,4 4-8 0,-9 3 0 0,5-3 0 16,-9-8 8-16,4 8-8 0,-4-8 0 0,9 8 0 15,0 3 0-15,0-3 0 0,-9-8 0 0,4 8 0 16,5 0 0-16,0 0 0 0,-1-1 0 0,1 5 0 16,-9-12 0-16,9 8 0 0,-9-8 0 0,9 12 0 15,-5-5 0-15,-4-7 0 0,0 0 0 0,9 12 0 16,-5-4 0-16,-4-8 0 0,0 0 8 0,0 0-8 0,5 8 0 15,-5-8 0-15,0 0 0 0,9 7 0 16,-5 1 0-16,-4-8 0 0,9 8 0 0,-5 0 0 0,-4-8 0 0,9 8 0 16,0-4 0-16,-9-4 0 0,8 3 0 0,-8-3 0 15,9 8 0-15,-9-8 0 0,9 4 8 0,-9-4-8 16,0 0 0-16,9 8 0 0,-1-4 8 0,-8-4-8 16,0 0 0-16,9 8 0 0,-4-1 10 0,-5-7-10 15,0 0 10-15,4 4-10 0,5 4 0 0,-5 0 8 16,-4-8-8-16,9 4 0 0,-9-4 0 0,4 8 0 15,5-8 0-15,0 4 0 0,0-1 8 0,-1 1-8 16,1-4 0-16,0 0 0 0,-5 4 8 0,5-4-8 16,-9 0 0-16,9 4 9 0,0-4-9 0,-9 0 8 15,0 0-8-15,4 0 8 0,0 0-8 0,-4 0 10 16,0 0-10-16,0 0 10 0,0 0 12 0,0 0 2 0,0 0 1 16,0 0 0-16,0 0-25 0,0 0 0 0,0 0 0 15,0 0 0-15,0 0 0 0,0 0-14 0,0 0 3 0,0 0 1 16,0 0 10-16,0 0 0 0,0 0 0 0,0 0 0 15,0 0 0-15,0 0 0 0,0 0 0 0,0 0 0 16,0 0 0-16,0 0 0 0,0 0 0 0,0 0 0 16,0 0 0-16,0 0 12 0,0 0-4 0,0 0 0 15,0 0-8-15,0 12-12 0,0-12 4 0,5 8 0 16,-5-8 8-16,4 7-10 0,-4 1 10 0,9-4-10 16,-5 4-22-16,1-4-4 15,-1 4 0-15,5-4-1 0,-5-1-149 0,-4-3-30 16,0 0-5-16,0 0-884 0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1:08.4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DF336ED-D6B4-4524-A786-08611BDF151E}" emma:medium="tactile" emma:mode="ink">
          <msink:context xmlns:msink="http://schemas.microsoft.com/ink/2010/main" type="writingRegion" rotatedBoundingBox="20967,5404 22242,7676 21944,7843 20669,5571">
            <msink:destinationLink direction="with" ref="{5A0DE133-649A-44D0-93D0-6010223418A4}"/>
            <msink:destinationLink direction="with" ref="{FB4E46FB-5E77-4681-8BAB-C2457FCC3D66}"/>
          </msink:context>
        </emma:interpretation>
      </emma:emma>
    </inkml:annotationXML>
    <inkml:traceGroup>
      <inkml:annotationXML>
        <emma:emma xmlns:emma="http://www.w3.org/2003/04/emma" version="1.0">
          <emma:interpretation id="{A428E95E-576F-4E6B-A711-A7AC33DB8B5A}" emma:medium="tactile" emma:mode="ink">
            <msink:context xmlns:msink="http://schemas.microsoft.com/ink/2010/main" type="paragraph" rotatedBoundingBox="20967,5404 22242,7676 21944,7843 20669,5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C435EE-DF37-495E-BE0C-A7A2E860A1EA}" emma:medium="tactile" emma:mode="ink">
              <msink:context xmlns:msink="http://schemas.microsoft.com/ink/2010/main" type="line" rotatedBoundingBox="20967,5404 22242,7676 21944,7843 20669,5571"/>
            </emma:interpretation>
          </emma:emma>
        </inkml:annotationXML>
        <inkml:traceGroup>
          <inkml:annotationXML>
            <emma:emma xmlns:emma="http://www.w3.org/2003/04/emma" version="1.0">
              <emma:interpretation id="{7D09D364-7614-4F65-BB9D-D8E4B0A7C8B6}" emma:medium="tactile" emma:mode="ink">
                <msink:context xmlns:msink="http://schemas.microsoft.com/ink/2010/main" type="inkWord" rotatedBoundingBox="20955,5411 21154,5766 20868,5926 20669,5571">
                  <msink:destinationLink direction="with" ref="{D6A4E453-534B-4E79-80D4-20288CB1A178}"/>
                  <msink:destinationLink direction="with" ref="{3D9A16DD-724F-4351-A57C-11D1D54DEF80}"/>
                  <msink:destinationLink direction="with" ref="{5CDF019B-105F-4E66-824F-53FBA0656D78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-4181 1680 172 0,'0'0'8'0,"0"0"1"0,-4-4-9 0,4-3 0 0,4-1 0 0,1 0 0 16,-5 4 183-16,-5-8 34 0,5 5 7 0,0 3 2 16,9-4-129-16,-9 4-25 0,0 4-6 0,5-8-1 15,-1 4-14-15,-4 4-3 0,-9-4-1 0,9 4 0 0,0 0-18 0,0 0-3 16,0 0-1-16,0 0 0 0,0 0-17 0,0 0-8 16,0 0 8-16,0 0-8 0,0 0 0 0,0 0-17 15,0 0 2-15,0 0 1 0,0 0 14 0,0 0 0 16,0 0 0-16,0 0 0 0,0 0 0 0,0 0 0 15,0 0 0-15,0 0 0 0,13 0 0 0,-13 0 16 16,0 0-3-16,0 0-1 0,9 8-12 0,0 0 0 16,-9-8 0-16,4 12 0 0,-4-12 0 0,9 8 0 15,0-1 0-15,-5 1 0 0,-4 4 0 0,0-4 0 16,9-1 8-16,0 1-8 0,-5 0-8 0,1 0-5 16,-5-8-1-16,4 8 0 0,5 3 22 0,-5 1 5 15,-8 0 1-15,4-1 0 0,4-3 11 0,-4 4 3 16,-9 0 0-16,5-5 0 0,-5 5-7 0,5-4-1 15,-1 0 0-15,1 0 0 0,-9-1 13 0,4 1 3 16,0-4 0-16,9-4 0 0,-13 4-23 0,13-4-4 0,0 0-1 0,0 0 0 16,-4 4 12-16,-5-4 1 0,0 0 1 0,9 0 0 15,0 0-6-15,-9 0-2 0,1-4 0 0,-1 4 0 16,9 0 2-16,-9-8 0 0,-4 0 0 0,4 1 0 16,-4-1-7-16,9 0-1 0,-1-4 0 0,1 8 0 15,-5-3 0-15,9-5-8 0,4 4 12 0,1-4-4 16,-5-3-8-16,4 7 0 0,5-4 9 0,0 1-9 15,0-1 0-15,4 0 8 0,-4 4-8 0,-1 1 0 16,5-1 0-16,-8 4 0 0,-5 4 0 0,9-4 0 16,-1 0 0-16,6 4 0 0,-6-4 0 0,-8 4-8 15,0 0 8-15,0 0 0 0,14 8 0 0,-6-4 0 0,-8-4 0 16,9 12 0-16,0-5 0 0,-5 5 0 0,-4-12 0 16,5 8 0-16,-5 4 0 0,0-5 0 0,8 5 0 0,-8-4 0 15,-4 4 0-15,0-5 0 0,4-7 0 0,0 0 0 16,-9 4 0-16,-4 4 0 0,8 0 0 0,5-8 0 15,0 0 0-15,-13 4 0 0,-4 0 0 0,8 0 11 16,9-4-3-16,0 0 0 0,-13-4-8 0,13 4 0 16,0 0 0-16,0 0 0 0,0 0 13 0,-5-8 1 15,5 0 0-15,0 0 0 0,0 8-14 0,5-8 0 16,-10-3 8-16,5 11-8 0,5 0 0 0,-5 0 0 16,0 0 0-16,0 0 0 15,0 0-27-15,0 0-8 0,17 0-1 0,-8 4-886 0</inkml:trace>
          <inkml:trace contextRef="#ctx0" brushRef="#br0" timeOffset="16253.1494">-4132 1782 403 0,'0'0'36'0,"0"0"-36"0,0 0 0 0,-5-4 0 15,-3 4 61-15,-1-4 6 0,9 4 1 0,0 0 0 16,-5-8 5-16,5 8 2 0,-4-8 0 0,8 1 0 16,-4-1-4-16,-4 0-1 0,-9 0 0 0,0 0 0 15,4 1-3-15,5-1-1 0,4 0 0 0,-5 0 0 16,5-4-16-16,0 5-3 0,0-1-1 0,-4 0 0 15,-5 0-19-15,5 0-4 0,4 1-1 0,0 7 0 16,0 0-13-16,8-4-9 0,-3-4 12 0,8 4-12 16,-9 0 12-16,10-4-12 0,-1-3 12 0,0 7-12 15,0 0 13-15,0 4-4 0,0-8-1 0,1 4 0 0,-1-4 8 0,0 8 0 16,-4-7 1-16,4 3 0 0,-9-4-17 16,-4 8 8-16,5-4-8 0,-5 4 0 0,0 0 0 15,0 0 0-15,0 0 0 0,0 0 0 0,0 0 11 0,0 0-2 16,0 0 0-16,0 0 0 0,17 8-9 0,-8 3 10 15,-9-11-10-15,0 12 10 0,4 4-10 0,1-1 10 16,-5-7-10-16,0 4 10 0,4 0-2 0,-4-12 0 16,0 0 0-16,-4 7 0 0,-1 5-8 0,1-4 10 15,4-8-10-15,0 0 10 0,-9 8 18 0,0-4 4 16,9-4 1-16,0 0 0 0,-13 3-13 0,4 1-4 16,-8-4 0-16,8 4 0 0,9-4-6 0,-9 0-2 15,-8 0 0-15,4-4 0 0,13 4 4 0,-5-4 0 16,-12 1 0-16,8-5 0 0,4 0 12 0,5 0 4 15,-8-4 0-15,-1 1 0 0,0-1-28 0,0 0 0 0,9 1 0 16,0-5 0-16,0 4 0 0,-4 1 0 0,4-5 0 16,-4 4 8-16,4 1-8 0,0 3 0 0,0 0 9 0,8 4-9 15,1-4 0-15,-9 8 9 0,0 0-9 0,0 0 0 16,18 0 8-16,-10 0-8 0,-8 0 0 0,9 12 0 31,4 0-28-31,1 7-10 0,-1 1-2 0,-4 3-613 0,-9-3-123 0</inkml:trace>
          <inkml:trace contextRef="#ctx0" brushRef="#br0" timeOffset="-13691.7121">-4044 1751 864 0,'0'0'38'0,"-5"-8"8"0,5 8-37 0,0-8-9 15,5 0 0-15,-5-4 0 0,-9 5 156 0,13-5 30 16,1 0 6-16,3 1 0 0,-8 3-76 0,5 0-16 16,-1 0-4-16,5 4 0 0,4 0-36 0,-4 0-8 15,-9 4-2-15,0 0 0 0,9 4-30 0,-9-4-7 16,0 0-1-16,8 8 0 0,1 4-12 0,0 0 11 16,-9-5-11-16,0 5 10 0,-4-4 17 0,-1 4 3 15,5-1 1-15,-9 1 0 0,1-4-31 0,-6 0 0 16,10-5 0-16,-9 5 0 0,4 0 10 0,0-4-10 15,-4 4 10-15,13-8-10 0,0 0 0 0,0 0 0 16,-17 0 0-16,17 0 0 0,0 0 12 0,0 0-4 16,-9 0-8-16,9 0 12 0,0 0-12 0,0 0 0 15,-9-8 0-15,0-4 0 0,-8 4 12 0,12-3 0 16,10 3 0-16,-10 0 0 0,-3-4 0 0,8 5-1 16,0 7 0-16,8-4 0 0,1 0-11 0,-9 4 12 15,0 0-12-15,0 0 12 0,13 4-12 0,0 0 0 0,-13-4 0 16,9 7 0-16,9 5 0 0,-9 0-14 0,-1 3 5 15,-3-3 1-15,3 4 8 0,-8-1 0 0,5 9 0 0,-14-1-707 16,-13 8-137-16</inkml:trace>
        </inkml:traceGroup>
        <inkml:traceGroup>
          <inkml:annotationXML>
            <emma:emma xmlns:emma="http://www.w3.org/2003/04/emma" version="1.0">
              <emma:interpretation id="{8A2857CE-D62D-4379-865A-66CB0A91D370}" emma:medium="tactile" emma:mode="ink">
                <msink:context xmlns:msink="http://schemas.microsoft.com/ink/2010/main" type="inkWord" rotatedBoundingBox="22124,7465 22242,7676 21983,7821 21865,7611">
                  <msink:destinationLink direction="with" ref="{BD5D19BC-2291-4782-B2FC-BE490613C04A}"/>
                </msink:context>
              </emma:interpretation>
            </emma:emma>
          </inkml:annotationXML>
          <inkml:trace contextRef="#ctx0" brushRef="#br0" timeOffset="50444.5159">-2991 3587 518 0,'0'0'46'0,"0"0"-37"0,-9 8-9 0,4 0 0 16,-3 8 74-16,3-9 13 0,-8 1 2 0,9 0 1 16,-5 0-30-16,0 0-7 0,0-5-1 0,5 5 0 15,-9 0-22-15,8-4-5 0,-3 0-1 0,8-4 0 16,-5 8-16-16,1-4-8 0,4-4 8 0,0 0-8 15,0 0 0-15,0 0 0 0,0 0 0 0,0 0 0 16,0 0 0-16,0 0 0 0,0 0 0 0,0 0 0 16,0 0 12-16,0 0-2 0,0 0-1 0,0 0 0 15,0 0 22-15,0 0 4 0,0 0 1 0,0 0 0 16,0 0-11-16,0 0-1 0,0 0-1 0,0 0 0 0,0 0-10 0,0-8-1 16,4 0-1-16,-4 8 0 0,5-8-3 15,-5 8 0-15,4-8 0 0,5 1 0 0,-5-1-8 0,1 0 0 16,-5 8 0-16,8-12 8 0,5 4-8 0,-4-3 0 15,0-1 0-15,4 4 0 0,0-3 0 0,1 3 0 16,-6 0 0-16,5-4 8 0,-4-3-8 0,4 7 8 16,-4-4-8-16,0 4 8 0,-5 1-8 0,-4-1 8 15,5 0-8-15,-5 8 8 0,0 0-8 0,0 0 0 16,0 0 0-16,0 0 8 0,0 0-8 0,0 0 0 16,0 0 0-16,-5 12 0 0,1 3 0 0,-5 1 0 15,0-1 0-15,-4 5 0 0,0-4 0 0,4 3 0 16,1-3 0-16,-1-1 0 0,0-3 0 0,0 0 0 15,0-5 0-15,1 1 0 0,3 0 0 0,-4 0 0 16,9-8 0-16,-4 4 0 0,4-4 16 0,-9 0 2 16,9 0 0-16,-4 0 0 0,4 0 0 0,-9 0 0 0,5-4 0 0,4 4 0 15,-5-4-3-15,-3-4-1 0,8 4 0 0,-5-7 0 16,5 7-14-16,0-4 0 0,0-4 8 0,0 4-8 16,5-3 0-16,-1-1 0 0,0 4 0 0,-4 8 0 15,5-4 0-15,-5 4 0 0,0 0 0 0,0 0 0 16,0 0 0-16,0 0 11 0,0 0-11 0,0 0 10 15,0 0-10-15,0 0 8 0,0 0-8 0,0 12 8 16,4 0-8-16,-4-1 0 0,5 1 0 0,-5 0 0 16,4-4-37-16,-4-8-3 15</inkml:trace>
          <inkml:trace contextRef="#ctx0" brushRef="#br0" timeOffset="-11873.1838">-3097 3778 1263 0,'0'0'56'0,"0"0"12"0,5-7-55 0,-5 7-13 0,0 0 0 0,4-8 0 16,0 4 100-16,1-4 16 0,-1 0 4 0,1 1 1 16,-5 7-45-16,8-4-10 0,5 0-2 0,-4 0 0 15,0 0-24-15,4 0-4 0,0 4-2 0,1 0 0 16,-1-4 5-16,-5 4 1 0,6 0 0 0,-6 0 0 16,-8 0-12-16,9 4-1 0,0 4-1 0,-5-4 0 15,-4-4-10-15,0 0-1 0,9 8-1 0,-9-8 0 16,4 7 1-16,-4-7 0 0,0 12 0 0,0-12 0 15,0 0 6-15,-8 8 2 0,8-8 0 0,0 0 0 16,-9 4-23-16,9-4 0 0,0 0 0 0,0 0 0 16,0 0 0-16,0 0 11 0,-9 0-3 0,9 0 0 15,-9-4-8-15,9 4 8 0,-8-4-8 0,3-4 8 0,1 0-8 0,-1-3 0 16,5 3 0-16,-4-4 8 0,4-3-8 0,-4 3 0 16,-1 4-10-16,5-4 10 0,0 1-11 0,0-1 11 15,0 4-12-15,0 8 12 0,0 0-12 0,0 0 12 16,5-4-12-16,-5 4 12 0,0 0-12 0,0 0 4 15,0 0 8-15,4 4-13 0,5 8 13 0,-5-4-11 16,5 3 11-16,-5 1-10 0,5 0 10 0,-4-4 0 16,-1 3 0-16,0-3-8 0,-4-8 8 0,0 12 0 15,0-12 0-15,0 8 0 0,0-8 8 0,0 0-8 16,0 0 10-16,0 0-10 0,0 0 0 0,0 0 0 16,0 0 0-16,0 0 0 15,0 0-151-15,0 0-36 0</inkml:trace>
        </inkml:traceGroup>
      </inkml:traceGroup>
    </inkml:traceGroup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58.3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9F1DD61-0FFC-4E97-A61D-B711E89F2698}" emma:medium="tactile" emma:mode="ink">
          <msink:context xmlns:msink="http://schemas.microsoft.com/ink/2010/main" type="inkDrawing" rotatedBoundingBox="21361,611 22118,560 22127,706 21370,757" semanticType="callout" shapeName="Other">
            <msink:sourceLink direction="to" ref="{E2FD09E0-8C08-458B-A48E-55E3ECC46E29}"/>
          </msink:context>
        </emma:interpretation>
      </emma:emma>
    </inkml:annotationXML>
    <inkml:trace contextRef="#ctx0" brushRef="#br0">14 127 403 0,'0'0'36'0,"0"0"-36"15,0 0 0-15,0 0 0 0,-9-4 137 0,9-4 21 16,-4 0 4-16,0 1 1 0,4 7-35 0,0-8-6 15,0-4-2-15,0 12 0 0,0 0-35 0,0 0-7 16,4-4-2-16,-4 4 0 0,4-4-24 0,10-7-6 0,-1 7-1 16,0 0 0-16,5 4-14 0,8 0-3 0,0 0-1 0,5 0 0 15,0-8-6-15,4 4-1 0,0 0 0 0,4 4 0 16,-4-4 0-16,5 4 0 0,-9 0 0 0,8-7 0 16,-8 3-6-16,4 0-2 0,-4 0 0 0,4-4 0 15,0 4-12-15,-5 4 0 0,-3-4 0 0,-1 4 0 16,-8 4 0-16,-1-4 0 0,-4 0 0 0,1 0 0 15,-6 4 28-15,-8-4 2 0,0 0 1 0,0 0 0 16,0 0-31-16,0 0-12 0,0 0 1 0,-4 8 0 16,-5 4 11-16,5-1 12 0,-1 5-2 0,-3 3-1 15,-1-7-133-15,0 4-26 16,0 3-6-16,-4 5 0 0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2:53.1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F540A58-5F78-4D6C-8046-650D90FB21B6}" emma:medium="tactile" emma:mode="ink">
          <msink:context xmlns:msink="http://schemas.microsoft.com/ink/2010/main" type="inkDrawing" rotatedBoundingBox="26298,1130 26309,1124 26315,1138 26304,1143" shapeName="Other"/>
        </emma:interpretation>
      </emma:emma>
    </inkml:annotationXML>
    <inkml:trace contextRef="#ctx0" brushRef="#br0">1252-2850 345 0,'0'0'31'16,"0"0"-31"-16,0 0 0 0,0 0 0 16,0 0 15-16,0 0-3 0,0 0-1 0,11-5 0 0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57.71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5DB339B-D560-4D89-AD40-B40F703099EE}" emma:medium="tactile" emma:mode="ink">
          <msink:context xmlns:msink="http://schemas.microsoft.com/ink/2010/main" type="inkDrawing" rotatedBoundingBox="21314,2249 21369,1323 22452,1389 22396,2314" semanticType="callout" shapeName="Other">
            <msink:sourceLink direction="with" ref="{E2FD09E0-8C08-458B-A48E-55E3ECC46E29}"/>
          </msink:context>
        </emma:interpretation>
      </emma:emma>
    </inkml:annotationXML>
    <inkml:trace contextRef="#ctx0" brushRef="#br0">633 318 518 0,'4'-23'23'0,"1"15"5"0,-1-4-28 0,-4 0 0 16,4-7 0-16,-4 7 0 0,0-3 153 0,0-1 26 16,0 4 5-16,0 1 0 0,0-1-96 0,0 4-19 15,0-8-4-15,-4 13-1 0,4 3-17 0,-4-20-4 16,-5 8-1-16,0-3 0 0,0 3-27 0,0 0-6 15,1 1-1-15,-1 3 0 0,0 0 4 0,-4 0 0 0,0 0 0 16,0 1 0-16,-1 3-12 0,-3-4 8 0,-5 4-8 0,4 4 8 16,-8 0 0-16,4 0 0 0,-9 4 0 0,1 4 0 15,-1-4 19-15,5 7 3 0,-9-3 1 0,0 8 0 16,4 3-31-16,4 9 0 0,1-5 0 0,0 12 0 16,4 0 0-16,0 4 12 0,9 4-1 0,-5 0-1 15,5 0-10-15,0 4 0 0,4-8 0 0,5 4 8 16,-1-1-8-16,1-3 0 0,4-7 0 0,0 3 0 15,4-4 0-15,1 4 0 0,4-4 0 0,4 4 8 16,-5-3 4-16,14-13 0 0,0 8 0 0,5-7 0 16,-1-5 14-16,5-3 3 0,8-4 1 0,1 4 0 15,4-8 3-15,-5-4 1 0,1-4 0 0,3-4 0 16,-3 4 6-16,-5-4 2 0,4 0 0 0,-8-3 0 0,-4-5-42 16,-1-3 0-16,0-1-8 0,-4 4 8 0,0-3 0 0,-9-1 13 15,0 1 0-15,1 3 0 0,-10 1-3 0,0-5-1 16,-8 9 0-16,0-5 0 0,-5 4-1 0,0 1 0 15,-4-1 0-15,-5 8 0 0,1 0-8 0,-1 0 8 16,-4 0-8-16,5 0 8 0,-5 8-8 0,4 0 0 16,-4 0 0-16,5-4-11 0,-1 4 11 0,5 0 0 15,4-4 0-15,-4 8 0 0,4-4 0 0,5-1 0 16,-1 5 0-16,5-8 0 0,0 0 0 0,0 0 0 16,0 0 0-16,14 8 0 0,-1-8 0 0,0 0 0 15,9-4 0-15,0 4 0 0,9-4 0 0,-1 4 0 16,10-8 0-16,8 5 0 0,0-1-9 0,5 0 9 15,0-4-10-15,-1 4 10 16,1 0-123-16,0 0-18 0,-10 0-4 0,6-3-1 0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1:21.55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6A4E453-534B-4E79-80D4-20288CB1A178}" emma:medium="tactile" emma:mode="ink">
          <msink:context xmlns:msink="http://schemas.microsoft.com/ink/2010/main" type="inkDrawing" rotatedBoundingBox="20991,5434 25291,9046 25124,9245 20824,5633" semanticType="callout" shapeName="Other">
            <msink:sourceLink direction="with" ref="{7D09D364-7614-4F65-BB9D-D8E4B0A7C8B6}"/>
            <msink:sourceLink direction="with" ref="{35213F28-7487-41B8-9930-4DCC0D47261E}"/>
          </msink:context>
        </emma:interpretation>
      </emma:emma>
    </inkml:annotationXML>
    <inkml:trace contextRef="#ctx0" brushRef="#br0">26 64 345 0,'26'-4'31'0,"-26"4"-31"0,0 0 0 0,0 0 0 0,0 0 88 0,0 0 12 15,-4-3 3-15,-10-1 0 0,1-4-42 0,9 4-8 16,4 4-1-16,0 0-1 0,-9-4 3 0,9 4 1 15,0 0 0-15,0 0 0 0,0 0-36 0,0 0-7 16,0 0-2-16,0 0 0 0,0 0 2 0,0 0 0 16,0 0 0-16,0 0 0 0,0 0 32 0,0 0 6 15,4-8 2-15,-4 8 0 0,0 0-13 0,0 0-3 16,0 0 0-16,0-4 0 0,-13-3 10 0,13 7 2 16,0 0 0-16,0 0 0 0,0 0-10 0,0 0-2 15,0 0 0-15,0 0 0 0,0 0-9 0,0 0-3 16,0 0 0-16,0 0 0 0,13-8-4 0,-13 8 0 15,0 0-1-15,0 0 0 0,5-8 1 0,-5 8 0 16,0 0 0-16,0 0 0 0,0 0-20 0,0 0 0 16,0 0 0-16,0 0 0 0,0 0 0 0,0 0 0 0,0 0 0 0,0 0 0 15,0 0 0-15,0 0 0 0,0 0 0 0,0 0 0 16,13 0 0-16,-13 0 0 0,0 0 0 0,0 0 0 16,0 0 0-16,0 0 0 0,0 0 0 0,0 0 0 15,0 0 0-15,0 0 0 0,0 0 0 0,0 0 0 16,0 0 0-16,0 0 0 0,9 4 0 0,-9-4 0 15,0 0 0-15,0 0 0 0,0 0 0 0,0 0 0 16,0 0 0-16,0 0 0 0,0 0 0 0,0 0 0 16,13 8 0-16,-13-8 0 0,0 0 0 0,0 0 0 15,0 0 13-15,4 7-4 0,-4-7-1 0,5 12 0 0,-5-4-8 0,0-8 0 16,0 0 0-16,9 8 0 0,-9-8 0 0,0 8 0 16,0-8 0-16,0 0 0 0,0 0 0 0,0 0 0 15,0 0 0-15,8 7 0 0,5-3 0 0,-13-4 0 16,0 0 0-16,0 0 0 0,0 0 0 0,0 0 0 15,0 0 0-15,9 8 0 0,-9-8 0 0,0 0 0 16,5 12 0-16,-5-12 0 0,4 8 0 0,-4-8 0 16,0 0 0-16,0 11 0 0,0-11 0 0,0 0 0 15,4 12 0-15,-4-12 0 0,0 0 0 0,0 0 8 16,0 0-8-16,0 0 8 0,0 0-8 0,0 0 0 16,0 0 0-16,0 0 8 0,14 4-8 0,-14-4 10 15,0 0-10-15,0 0 10 0,0 0-10 0,0 0 0 16,0 0 0-16,0 0 8 0,4 8-8 0,-4-8 0 15,9 7 0-15,-9-7 0 0,8 4 0 0,1 4 0 16,0-8 0-16,4 4 8 0,-4 0 0 0,4 0 0 16,-13-4 0-16,13 4 0 0,0 0 4 0,1-4 0 0,-14 0 0 15,13 4 0-15,0-4-2 0,-4 3 0 0,4 1 0 16,0 0 0-16,-4-4 0 0,4 4 0 0,-13-4 0 0,13 4 0 16,-4 0-2-16,4 0-8 0,-13-4 12 0,9 4-4 15,0 0-8-15,-1 0 0 0,-8-4 0 0,9 3-11 16,4 1 11-16,-4 0 8 0,0 0-8 0,0 0 11 15,-9-4-11-15,13 4 0 0,-4 0 0 0,4 0 0 16,-4 0 9-16,4 0-9 0,0-4 10 0,-4 3-10 16,4-3 10-16,0 4-10 0,-4 0 10 0,0-4-10 15,-1 4 8-15,1 0-8 0,-9-4 0 0,9 4 9 16,-9-4-9-16,0 0 0 0,4 8 0 0,-4-8 0 0,9 4 9 0,0 3-9 16,0 1 10-16,-5-4-10 0,5 4 8 0,-5 0-8 15,-4-8 0-15,9 4 9 0,0 3-9 16,-5 1 0-16,-4-8 0 0,4 8 0 0,10-4 0 0,-6 8 0 15,6-1 0-15,-6-3 8 0,1-4-8 0,4 0 0 16,0 4 0-16,-4 0 0 0,-9-8 0 0,9 7 0 16,4 1 0-16,-4 0 0 0,-9-8 0 0,9 12 0 15,-1-1 0-15,1-3 0 0,-4 4 0 0,-1-4 0 16,-4-8 0-16,9 11 8 0,-5 1-8 0,5-4 0 16,-5 4 0-16,1-5 0 0,3 5 0 0,-3 0 8 15,-5-12-8-15,4 11 0 0,5 1 0 0,0 0 0 16,-5 0 0-16,5-1 0 0,-5 1 0 0,5 0 0 15,-9-12 0-15,9 11 0 0,0-3 0 0,-1 0 0 16,-8-8 8-16,9 12-8 0,0-5 0 0,0 1 0 16,-5 4 0-16,-4-12 0 0,0 0 0 0,9 12 10 0,-9-12-10 15,4 11 10-15,1-3-10 0,3 0 0 0,-8-8 9 16,5 12-9-16,4-5 0 0,-5 5 9 0,0-4-9 0,1 4 0 16,4-5 9-16,-5 5-9 0,5-4 0 0,-5 0 9 15,-4-8-9-15,9 8 0 0,0-1 0 0,-1 1 0 16,-8-8 0-16,9 8 0 0,-9-8 9 0,9 4-9 15,-5 4 0-15,5-1 9 0,-9-7-9 0,9 8 0 16,-9-8 11-16,0 0-11 0,0 0 10 0,4 8-10 16,1 4 8-16,-1-4-8 0,5-1 0 0,-5 5 9 15,1-4-9-15,3 0 0 0,-3-1 0 0,4 1 0 16,-5 0 0-16,5 0 8 0,0-4-8 0,-5 4 0 16,5-1 0-16,-1 5 0 0,1-4 0 0,0-4 0 0,0 4 0 15,4-5 8-15,-4 5-8 0,-1-8 0 0,1 4 0 16,0 0 0-16,-5 8 8 0,1-4-8 0,4-5 0 0,-9-3 10 15,4 8-10-15,0 0 10 0,1 0-10 0,-5-8 0 16,9 4 0-16,-9-4 8 0,4 8-8 0,0 3 0 16,-4-11 0-16,5 8 8 0,3-4-8 0,1 0 0 15,-9-4 0-15,0 0 0 0,13 8 0 0,-8-1 0 16,-5-7 0-16,0 0 0 0,9 4 8 0,-9-4-8 16,0 0 0-16,8 12 8 0,-8-12-8 0,9 8 0 15,-9-8 0-15,9 4 8 0,0 4-8 0,-9-8 0 16,8 7 0-16,-8-7 0 0,9 8 0 0,0 0 0 15,-9-8 0-15,13 4 0 0,-4 4 0 0,4-4 0 16,-13-4 0-16,9 7 0 0,-9-7 8 0,13 8 0 16,-4-4 0-16,-9-4 0 0,0 0-8 0,13 8 0 0,-13-8 0 15,9 8 0-15,-9-8 0 0,8 7 0 0,-8-7 0 16,0 0 0-16,14 8 0 0,-14-8 0 0,8 8 0 0,6 0 0 16,-14-8 0-16,8 12 0 0,-8-12 0 0,0 0 0 15,9 11 0-15,-9-11 0 0,9 12 0 0,-9-12 0 16,9 8 0-16,-9-8 0 0,8 8 0 0,-8-8 0 15,0 0 0-15,9 11 0 0,-4 1 0 0,-5-12 0 16,0 0 0-16,0 0 0 0,8 8 0 0,-8-8 8 16,0 0-8-16,9 11 0 0,-9-11 0 0,0 0 0 15,5 8 0-15,-5-8 0 0,0 0 0 0,8 12 0 16,1 0 0-16,-9-12 8 0,0 0-8 0,0 0 0 16,9 7 0-16,0 1 0 0,-9-8 0 0,4 8 0 0,-4-8 0 15,9 12 0-15,0-5 0 0,-9-7 0 0,0 0 0 0,4 4 0 16,-4-4 8-16,9 8-8 0,-9-8 0 0,9 12 0 15,-5-4 0-15,-4-8 0 0,0 0 0 0,0 0 0 16,9 4 0-16,-1 3 0 0,-3 1 0 0,-5-8 0 16,4 8 0-16,-4-8 0 0,0 0 0 0,9 8 8 15,-5 0-8-15,5-1 0 0,-9-7 0 0,5 12 0 16,3-4 0-16,-3 0 0 0,-5-8 0 0,8 4 0 16,1 3 0-16,-4-3 0 0,-5-4 0 0,8 4 0 15,1 4 0-15,0-4 0 0,-5 4 0 0,5-4 0 16,-9-4 8-16,5 7-8 0,-5-7 0 0,8 4 0 15,-3 0 9-15,3 4-9 0,1-4 20 0,-4 4-1 16,3-1 0-16,-3 1 0 0,-5-8-19 0,9 8-17 16,4 4 3-16,-4-4 1 0,-1-5 13 0,1 1 16 15,4 4-3-15,-4 0-1 0,4-4-12 0,-4 4 0 0,-5-1 0 16,5 1 0-16,-5 0 0 0,5-4 0 0,-9-4 0 16,9 12 0-16,0-5 0 0,-5 5 0 0,1-4 0 0,3 4 0 15,1-5 0-15,4-3 0 0,-4 4 0 0,0 4 0 16,0-4 0-16,-1 3 0 0,6-3 0 0,-1 4 0 15,0 3 0-15,0-3 0 0,0 0 0 0,5 3 0 16,-1 1 12-16,1 4-3 0,-1-1-1 0,1-3 0 16,-1-1-8-16,1-3 0 0,0 4 0 0,4 3 0 15,-5-3 0-15,1-1 0 0,-1-3-12 0,1 4 12 16,-1 3 0-16,1-3 0 0,-5-1 0 0,0 1 0 16,5-1 0-16,-1 1 0 0,1-4 0 0,-5 7 8 0,9-3-8 15,-5 3 0-15,5-3 9 0,-4 0-9 0,4 3 8 16,-5 1-8-16,10-5 8 0,-1 5-8 0,-4-9 9 0,4 5-9 15,1 0 12-15,-1-1-12 0,-4-3 0 0,0 3 0 16,0 1 0-16,-5 0 0 0,1-5 10 0,-1 5-10 16,-3 0 8-16,-1-1-8 0,0 1 0 0,0-1 0 15,0-3 0-15,0 0 0 0,-4 3 12 0,4 1-4 16,5 0 0-16,-5-1 0 0,0 1-8 0,5-5 0 16,4 5 0-16,0-4 0 0,4-1 0 0,5 5 0 15,-1 0 9-15,1-1-9 0,0 1 0 0,-5-4 0 16,0-1-10-16,5-3 10 0,-5 4 0 0,-4-1 0 15,5 1 0-15,-10 0 0 0,1-4 0 0,-5-1 0 16,0-3 0-16,0 4 0 0,-4 4 0 0,4 0 0 0,-4-9 0 16,0 5 0-16,4 0 28 0,-4 0 4 15,4 4 0-15,-4-5 0 0,4 5-32 0,-4-4 0 0,4 0 0 0,0 3 0 16,0 1 0-16,0-4 0 0,0 4 0 16,1 3 0-16,3-3 0 0,1-4 0 0,-1 3 0 0,1-3 0 15,-1-4 0-15,-4 4 0 0,5 0 0 0,0-1 0 16,-5 5 0-16,0-8 0 0,4 0-11 0,-3 4 11 15,3-4 0-15,-8 3 15 0,4-7-1 0,-4 4 0 16,0 4-14-16,-1-4 0 0,6 0 0 0,-6-4 0 16,-8 0 0-16,14 8 0 0,3-4 0 0,-8 3 0 15,0 1 0-15,-1 0 9 0,1-4-9 0,4 4 8 16,-4 3-8-16,0-3 0 0,0 4 0 0,4-4 0 16,0 3 0-16,0-3 8 0,-4 4-8 0,4-4 0 15,-4 3 8-15,0-3-8 0,4 0 0 0,-4 0 8 16,-9-8-8-16,0 0 0 0,8 8 0 0,6-1 8 0,-14-7-8 15,8 4 10-15,1 4-10 0,-9-8 10 0,9 8-2 0,-9-8-8 16,13 8 12-16,-9-1-4 0,5-3-8 0,-9-4 0 16,0 0 0-16,9 8 0 0,-9-8 0 0,0 0 0 15,0 0 0-15,9 4 0 0,-1 4 30 0,-8-8 1 16,0 0 0-16,0 0 0 0,0 0-31 0,9 8 0 16,0-4 0-16,-9-4 0 0,0 0 0 0,9 3 0 15,-9-3 0-15,13 8 0 0,-13-8 0 0,9 4 0 16,-9-4 0-16,9 4 0 0,-1 4 0 0,-8-8 0 15,0 0 0-15,13 4 0 0,-4 0 0 0,-9-4 8 16,0 0-8-16,0 0 0 0,9 4 8 0,-9-4-8 16,0 0 11-16,0 0-11 0,0 0 0 0,0 0 0 15,4 3 0-15,-4-3 0 0,0 0 8 0,0 0-8 16,0 0 0-16,9 0 0 0,-9 0 0 0,0 0 0 0,0 0 0 16,0 0 0-1,9 8-37-15,-9-8-15 0,0 0-2 0,0 0-1 16,0 0-150-16,-4 8-31 0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1:18.0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0E390DB-EF96-4474-8AE6-D8E65D2A7344}" emma:medium="tactile" emma:mode="ink">
          <msink:context xmlns:msink="http://schemas.microsoft.com/ink/2010/main" type="inkDrawing" rotatedBoundingBox="16695,9229 20717,5767 20815,5882 16793,9343" semanticType="enclosure" shapeName="Other">
            <msink:destinationLink direction="with" ref="{EF08BA51-2309-4556-82AD-0B43C0A1DACF}"/>
          </msink:context>
        </emma:interpretation>
      </emma:emma>
    </inkml:annotationXML>
    <inkml:trace contextRef="#ctx0" brushRef="#br0">2940 1262 230 0,'0'0'20'0,"0"0"-20"0,0 0 0 0,0 0 0 16,-9 0 82-16,9 0 12 0,0 0 2 0,0 0 1 15,0 0-61-15,0 0-12 0,0 0-2 0,0 0-1 16,0 0-21-16,0 0 0 0,0 0 0 0,0 0 0 16,0 0 0-16,0 0 0 0,0 0 0 0,0 0 0 15,0 0 8-15,0 0-8 0,0 0 10 0,0 0-10 16,0 0 32-16,0 0 1 0,0 0 0 0,0 0 0 16,0 0-1-16,0 0 0 0,0 0 0 0,0 0 0 15,0 0-15-15,0 0-3 0,0 0-1 0,0 0 0 16,0 0-13-16,0 0 0 0,0 0 0 0,-9 0 0 15,-4 4 0-15,13-4 0 0,0 0 0 0,0 0 0 16,0 0 0-16,0 0 0 0,0 0 0 0,0 0 0 0,-5 8 0 0,5-8 11 16,0 0-11-16,0 0 10 0,0 0 6 0,0 0 2 15,-4 8 0-15,4-8 0 0,0 0-4 0,0 0-1 16,-4 8 0-16,-1-1 0 0,5-7-1 0,-8 12-1 16,3-4 0-16,1 0 0 0,-5-1-11 0,5 1 8 15,-1 0-8-15,-4 0 8 0,1-4 8 0,-1 4 2 16,0-1 0-16,5-3 0 0,-5 8 2 0,5-4 1 15,-1 0 0-15,-4-5 0 0,5 5-1 0,-5 0-1 16,0 0 0-16,1 0 0 0,8-8-6 0,-5 11-1 16,-8 1 0-16,0 0 0 0,9-4-12 0,-5-1 11 15,-4 5-11-15,-1-4 10 0,6 4-10 0,-5-1 8 16,4 1-8-16,0 0 8 0,-9-1-8 0,5 1 0 16,5-4 0-16,-6 7 0 0,-3 5 18 0,-1-4 2 0,1 3 0 15,-1-3 0-15,1 3-2 0,-1 1 0 0,-13-1 0 16,9 1 0-16,9 3-8 0,-9-3-2 0,0 3 0 0,-4-4 0 15,0 1 4-15,4 7 0 0,0-7 0 0,0 3 0 16,-4-3-2-16,8 3 0 0,0 0 0 0,-3-3 0 16,-6 3 6-16,5-3 0 0,9 3 1 0,0-3 0 15,4-5-1-15,-4 5-1 0,-9-5 0 0,5 5 0 16,-1-4-3-16,0-1 0 0,1 1 0 0,-5-1 0 16,9 5-12-16,-5-1 8 0,-4 5-8 0,-4-1 0 15,-5-3 8-15,5-1-8 0,4 5 0 0,-4-1 0 16,-14 0 8-16,10 5-8 0,-1-1 0 0,0-4 0 15,-4-3 8-15,4 7-8 0,-4-4 0 0,4 5 0 0,1-5 0 16,-1 4 0-16,5-3 0 0,-1-1 0 0,1 1 0 16,0-1 0-16,4-3 0 0,0-1 0 0,0 1 9 0,0-1-9 15,4-3 8-15,1 3-8 0,-1-3 9 0,-4 3-9 16,5 1 10-16,-1-5-10 0,1 1 9 0,-5 0-9 16,4-1 8-16,1 1-8 0,-1-5 0 0,1 9 8 15,-5-4-8-15,0-1 0 0,0 5 0 0,4-5 0 16,-8 1 0-16,8-1 0 0,-4 1 0 0,1 4 0 15,3-9 0-15,0 5 0 0,1 3 0 0,-1 1 0 16,5-5 0-16,0 1 0 0,0 4 0 0,-5-5 0 16,5 1 0-16,0-1 0 0,-5 5 0 0,1-5 0 15,-1 5 0-15,1 3 0 0,-5-3-9 0,0-1 9 16,0 5 0-16,-4-5 0 0,4-7-8 0,0 7 8 16,-5-7 0-16,1 4 0 0,0-5 0 0,4 1 0 15,0 4 0-15,-4-1 0 0,-1 1 0 0,5-4 0 0,-4 3 0 16,4 1 0-16,0-1 0 0,0 1 0 0,0-4 0 15,5 3 0-15,-1 1 0 0,5 0 0 0,-5-5 0 0,-3 1 0 16,7 4 0-16,1-5 0 0,-4 5 0 0,-1-1 0 16,1-3 0-16,3 4 0 0,-8-5 0 0,5 5 0 15,-1-4 0-15,-4 3 0 0,0-3 0 0,5 0 0 16,-5 3 0-16,-4 1 0 0,4-4 0 0,0-1 0 16,0 1 0-16,0-4 0 0,-4 4 0 0,4 3 0 15,9-3-8-15,-5 3 8 0,0-3 0 0,5 0 0 16,-4 0 0-16,-1-1 0 0,5 1 0 0,-5 0 0 15,5-1 0-15,-4 1 0 0,4 4 0 0,-5-5 0 16,5 5 0-16,-5 0 0 0,5 3 0 0,-4-3 0 0,3 3 0 16,-3-3 0-16,-1 3 0 0,5 1 0 0,-4 3 0 15,3-3 0-15,-3-5 0 0,4 5 0 0,0-1 0 0,-1-3 0 16,-3-1 0-16,4 1 0 0,-5-4 0 0,5 3 12 16,-5-3-3-16,5 0-1 0,0-1 4 0,0 1 0 15,0-4 0-15,4 4 0 0,-4-5-1 0,0 5 0 16,0-4 0-16,-1 4 0 0,1-1-11 0,-4 5 10 15,-1-4-10-15,5-1 10 0,0 1-10 0,0 0 12 16,-1-1-12-16,6-3 12 0,-5 4 3 0,8-4 1 16,-4-1 0-16,5 1 0 0,-5 0-2 0,5 0 0 15,4-8 0-15,-5 8 0 0,-3-4-14 0,3 3 9 16,5-7-9-16,0 0 8 0,-8 4-8 0,8-4 0 16,0 0 0-16,0 0 8 0,0 0-8 0,0 0 0 15,0 0 0-15,0 0 0 16,0 0-27-16,8-4-1 0,1-3 0 0,4-5-594 0,5-4-119 15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10.4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F79BC5A-1E25-4965-8096-1B7ECA78AA0F}" emma:medium="tactile" emma:mode="ink">
          <msink:context xmlns:msink="http://schemas.microsoft.com/ink/2010/main" type="writingRegion" rotatedBoundingBox="21281,4260 21843,4260 21843,5157 21281,5157">
            <msink:destinationLink direction="with" ref="{5A0DE133-649A-44D0-93D0-6010223418A4}"/>
          </msink:context>
        </emma:interpretation>
      </emma:emma>
    </inkml:annotationXML>
    <inkml:traceGroup>
      <inkml:annotationXML>
        <emma:emma xmlns:emma="http://www.w3.org/2003/04/emma" version="1.0">
          <emma:interpretation id="{5C4DD036-B376-4440-9561-782434CD141C}" emma:medium="tactile" emma:mode="ink">
            <msink:context xmlns:msink="http://schemas.microsoft.com/ink/2010/main" type="paragraph" rotatedBoundingBox="21281,4260 21843,4260 21843,5157 21281,51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A6F507-6C4E-4ECF-8D3C-67D707F9CAD7}" emma:medium="tactile" emma:mode="ink">
              <msink:context xmlns:msink="http://schemas.microsoft.com/ink/2010/main" type="line" rotatedBoundingBox="21281,4260 21843,4260 21843,5157 21281,5157"/>
            </emma:interpretation>
          </emma:emma>
        </inkml:annotationXML>
        <inkml:traceGroup>
          <inkml:annotationXML>
            <emma:emma xmlns:emma="http://www.w3.org/2003/04/emma" version="1.0">
              <emma:interpretation id="{E2FD09E0-8C08-458B-A48E-55E3ECC46E29}" emma:medium="tactile" emma:mode="ink">
                <msink:context xmlns:msink="http://schemas.microsoft.com/ink/2010/main" type="inkWord" rotatedBoundingBox="21281,4260 21843,4260 21843,5157 21281,5157">
                  <msink:destinationLink direction="with" ref="{D5DB339B-D560-4D89-AD40-B40F703099EE}"/>
                  <msink:destinationLink direction="to" ref="{19F1DD61-0FFC-4E97-A61D-B711E89F2698}"/>
                </msink:context>
              </emma:interpretation>
              <emma:one-of disjunction-type="recognition" id="oneOf0">
                <emma:interpretation id="interp0" emma:lang="" emma:confidence="1">
                  <emma:literal>A</emma:literal>
                </emma:interpretation>
                <emma:interpretation id="interp1" emma:lang="" emma:confidence="0">
                  <emma:literal>a</emma:literal>
                </emma:interpretation>
                <emma:interpretation id="interp2" emma:lang="" emma:confidence="0">
                  <emma:literal>D</emma:literal>
                </emma:interpretation>
                <emma:interpretation id="interp3" emma:lang="" emma:confidence="0">
                  <emma:literal>H</emma:literal>
                </emma:interpretation>
                <emma:interpretation id="interp4" emma:lang="" emma:confidence="0">
                  <emma:literal>,</emma:literal>
                </emma:interpretation>
              </emma:one-of>
            </emma:emma>
          </inkml:annotationXML>
          <inkml:trace contextRef="#ctx0" brushRef="#br0">-3677 578 669 0,'22'-8'29'0,"-22"8"7"0,9-8-28 0,-9 8-8 15,0 0 0-15,0 0 0 0,4-8 53 0,-4 8 10 16,0-7 1-16,0 7 1 0,0 0-1 0,0 0 0 16,0 0 0-16,0 0 0 0,0 7-6 0,-4 5-2 15,-1 4 0-15,-3-1 0 0,3 9-35 0,-4-1-7 16,1 0-2-16,-1 9 0 0,0 3 0 0,0-4 0 15,-4 8 0-15,9-4 0 0,-5 0-4 0,0 0-8 16,5-7 11-16,0 3-11 0,4-8 8 0,0 1-8 16,-5-5 0-16,5-3 0 0,0 3 0 0,0-7 0 15,0-12 0-15,0 8 0 0,0-8 34 0,0 11 6 16,0-11 2-16,0 0 0 0,0 0 11 0,0 0 3 0,0 0 0 0,0 0 0 16,0 0-20-16,0 0-3 0,0 0-1 15,-4-11 0-15,-1 3 0 0,10-8 0 0,-5 1 0 0,4-5 0 16,5-3-19-16,0-8-4 0,-1-1-1 0,6-3 0 15,3 4-8-15,1-4 0 0,4-8 0 0,0 0 0 16,0-4 0-16,4 4-11 0,-4 1 3 0,4-1 0 16,-4-4-9-16,0 8-2 0,-4 4 0 0,3 4 0 15,-3 3 19-15,0 5 0 0,-5-1 0 0,0 5 0 16,0-1 0-16,-4 9 0 0,0-1 0 0,-5 4 0 0,5 4 0 16,0 4 0-16,-9 0 0 0,8 12 0 0,-3 4 8 15,3 7 4-15,6 0 2 0,-6 5 0 0,1 3-22 16,4 0-5-16,-4 8-1 0,0 0 0 0,4 4 14 0,-4 4 0 15,-5-4 0-15,1 4 0 0,3-5 0 0,-3 1 0 16,-1-4 0-16,1 0 0 0,-5-4 12 0,4-3 6 16,-4-5 1-16,0 0 0 0,0 1-9 0,0-9-2 15,0 0 0-15,-4 1 0 0,-1-4-8 0,1-5-11 16,-5 5 3-16,0-4 0 16,-4-1-148-16,0 1-28 0,-22 7-7 0,8-11-1 0</inkml:trace>
          <inkml:trace contextRef="#ctx0" brushRef="#br0" timeOffset="198.6146">-3690 917 903 0,'0'0'40'0,"0"0"8"0,0 0-38 0,0 0-10 0,0 0 0 0,0 0 0 16,0 0 98-16,0 0 18 0,4-4 3 0,5 0 1 15,0 0-45-15,8 0-9 0,5 4-2 0,5 0 0 16,3-3-36-16,1 3-8 0,9 0-2 0,-5 0 0 16,4 3-18-16,5-3 0 0,-9 8 8 0,5 0-491 15,-1 0-98-15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1:46:53.0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572F1B-A8AC-4960-AA04-5E24309F0680}" emma:medium="tactile" emma:mode="ink">
          <msink:context xmlns:msink="http://schemas.microsoft.com/ink/2010/main" type="writingRegion" rotatedBoundingBox="4285,7140 30402,5175 30849,11113 4732,13078"/>
        </emma:interpretation>
      </emma:emma>
    </inkml:annotationXML>
    <inkml:traceGroup>
      <inkml:annotationXML>
        <emma:emma xmlns:emma="http://www.w3.org/2003/04/emma" version="1.0">
          <emma:interpretation id="{1A7E48E3-D0B8-4DFA-850A-54BEF2287DBF}" emma:medium="tactile" emma:mode="ink">
            <msink:context xmlns:msink="http://schemas.microsoft.com/ink/2010/main" type="paragraph" rotatedBoundingBox="5112,10029 30623,8110 30849,11113 5338,13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2DB4B9-FEF9-4162-A7FF-AE6973763507}" emma:medium="tactile" emma:mode="ink">
              <msink:context xmlns:msink="http://schemas.microsoft.com/ink/2010/main" type="line" rotatedBoundingBox="5112,10029 30623,8110 30763,9971 5252,11890"/>
            </emma:interpretation>
          </emma:emma>
        </inkml:annotationXML>
        <inkml:traceGroup>
          <inkml:annotationXML>
            <emma:emma xmlns:emma="http://www.w3.org/2003/04/emma" version="1.0">
              <emma:interpretation id="{560136C9-9F14-4D24-82F1-3E1905A69A06}" emma:medium="tactile" emma:mode="ink">
                <msink:context xmlns:msink="http://schemas.microsoft.com/ink/2010/main" type="inkWord" rotatedBoundingBox="15370,9296 18730,9043 18821,10255 15461,105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11870 2300 1324 0,'0'0'118'0,"0"0"-94"16,0 0-24-16,0 0 0 0,0 0 144 0,0 0 24 15,0 0 4-15,0 0 2 0,0 0-126 0,0 0-24 16,0 0-6-16,0 8-902 0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10.6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A291DB-2582-40EB-9318-7DC5EF40A0D5}" emma:medium="tactile" emma:mode="ink">
          <msink:context xmlns:msink="http://schemas.microsoft.com/ink/2010/main" type="inkDrawing" rotatedBoundingBox="10931,5829 19563,6090 19390,11810 10758,11549" hotPoints="11227,6173 19282,6106 19324,11099 11269,11166" semanticType="enclosure" shapeName="Rectangle">
            <msink:sourceLink direction="with" ref="{A96B99BF-1CBC-47EC-BDA3-86DA8AE422AB}"/>
            <msink:sourceLink direction="with" ref="{4D8D3CFA-564E-4DB3-A855-4245DB391D22}"/>
          </msink:context>
        </emma:interpretation>
      </emma:emma>
    </inkml:annotationXML>
    <inkml:trace contextRef="#ctx0" brushRef="#br0">71 12 604 0,'0'0'27'0,"0"0"5"0,-4-4-32 0,-1 1 0 16,5 3 0-16,0 0 0 0,0 0 57 0,0 0 5 0,0 0 1 0,0 0 0 15,0 0-25-15,0 0-5 0,0 0-1 16,0 0 0-16,0 0-2 0,0 0-1 0,0 0 0 0,0 0 0 16,5-8 15-16,-5 8 4 0,0 0 0 0,0 0 0 15,0 0-2-15,0 0 0 0,0 0 0 0,0 0 0 16,0 0-14-16,0 0-2 0,0 0-1 0,0 0 0 16,0 0 4-16,0 0 1 0,0 0 0 0,0 0 0 15,0 0-1-15,0 15 0 0,0-3 0 0,0 4 0 16,-5-1-5-16,5 5 0 0,0-5-1 0,0 5 0 15,0-5-4-15,5 1-1 0,-1 4 0 0,0 3 0 16,1-4-2-16,-1 5 0 0,1-5 0 0,3 5 0 16,1 3 3-16,0-4 0 0,0 5 0 0,-5-1 0 15,0 0 1-15,1 1 1 0,-1-5 0 0,-4 8 0 0,0 0-1 16,0 1 0-16,0-1 0 0,0-4 0 0,0 0-10 0,5 5-2 16,-5-5-1-16,8 0 0 0,-3-3-3 0,-1 3-8 15,5-4 12-15,0 1-4 0,0-5 11 0,-1 5 1 16,1-1 1-16,0-4 0 0,4-3 5 0,-4 4 1 15,0-1 0-15,-5 1 0 0,5 3-6 0,-5-4-1 16,0 5 0-16,1-1 0 0,-5 1 5 0,-5 7 1 16,1-4 0-16,0 4 0 0,4 4 1 0,-5-7 0 15,-3 3 0-15,8 0 0 0,-5 0-27 0,-4 4 0 16,9-3 0-16,0-1 0 0,0 0 8 0,0 0-8 16,0 0 8-16,0 1-8 0,5-1 11 0,-1 0-3 15,-4 0-8-15,5 0 12 0,-5-3-1 0,0 3-1 16,4-4 0-16,-4 4 0 0,-4 8 6 0,-1-3 0 15,1-5 1-15,-1 4 0 0,1 4-3 0,-5 0-1 0,0 4 0 16,1-4 0-16,-1 0-2 0,0 0-1 0,0 0 0 0,5 0 0 16,-5-8-10-16,5 4 0 0,-1 4 9 0,1-8-9 15,4 0 0-15,0 1 0 0,4 7 0 16,1-8 0-16,-5 0 0 0,4 0 9 0,1 0-9 0,-1 1 0 16,5-1 9-16,-5-4-9 0,1 4 0 0,3-3 9 15,-3-1 7-15,-5-4 0 0,0 5 1 0,0-5 0 16,0 4-6-16,0-3-2 0,0 3 0 0,-5-4 0 15,5 1-9-15,-4-1 0 0,0 1 9 0,-1-1-9 16,5-4 0-16,0 5 9 0,0-5-9 0,-4 1 0 16,4 3 8-16,0-3-8 0,0-1 0 0,0 5 0 15,0-5 0-15,0 5 0 0,0-1 0 0,0 0 0 0,0 5 8 0,0-5-8 16,0 4 0-16,0 1 0 0,0-1 0 16,0 0 8-16,0 1-8 0,-5 3 0 0,5 0 16 0,-4 0-4 15,0 0-1-15,-1 1 0 0,1-1-11 0,4-4 0 16,-5 0 9-16,5 1-9 0,-4-1 10 0,0-4-2 15,4 1-8-15,0-1 12 0,0 1-4 0,-5-5-8 16,5 8 11-16,0 1-11 0,-4-1 10 0,4 4-10 16,-5 4 8-16,5 0-8 0,-4-3 8 0,0 3-8 15,-1 4 8-15,1-4-8 0,0-4 8 0,-1 0-8 16,5-4 0-16,0 1 8 0,-4-9-8 0,4 1 10 16,0-5-10-16,0 1 10 0,0-4-10 0,-5-1 10 15,10 5-10-15,-5-4 10 0,4 3-10 0,-4 5 8 16,0-1-8-16,-4 5 8 0,4-1-8 0,0 0 10 15,-5 5-10-15,1-5 10 16,4 4-10-16,-9 1 0 0,5-1 0 0,-1-4 8 0,1 1-8 0,0-9 0 0,-1 1 9 16,-3-4-9-16,3-5 8 0,-4-3-8 0,5 0 10 0,0 0-10 15,4-4 0-15,0 0 0 0,-9 0 0 0,9 0-10 32,-5-4-14-32,-3-4-2 0,3-3-1 0,5-1 0 0,-4-4-84 15,4-3-17-15,0-8-3 0,4-1-1185 0</inkml:trace>
    <inkml:trace contextRef="#ctx0" brushRef="#br0" timeOffset="2130.8553">-8 239 1256 0,'0'0'28'0,"4"-4"5"0,10 0 2 0,-6 0 0 0,6 0-35 0,-6 0 0 0,6 0 0 0,-1 4 0 15,0-4 48-15,0 0 4 0,5 0 0 0,-1 4 0 16,1-3-23-16,8-1-4 0,-4 0-1 0,4 0 0 16,9 4-6-16,-8-4-2 0,-1 4 0 0,5 0 0 15,13-4-1-15,4 0-1 0,0 4 0 0,0 0 0 16,1-4 9-16,-1 0 1 0,5 0 1 0,4-3 0 0,0 3 0 16,0 0 0-16,0 0 0 0,4-4 0 0,9 4-25 15,-4 0 0-15,0-3 0 0,0 3 0 0,4-4 16 16,-4 4-3-16,0 0 0 0,-1-4 0 0,1 0 10 15,4 1 1-15,1 3 1 0,-1 0 0 0,0 4-2 0,-4-4-1 16,0 4 0-16,-1-4 0 0,-3 4-3 0,8 0-1 16,5 0 0-16,-1 0 0 0,9-4-2 15,5 4 0-15,-9 0 0 0,9-4 0 0,8 0-7 0,1 0-1 16,0-3-8-16,3 3 12 0,6 0-12 0,-5 4 9 16,4-8-9-16,-4 0 8 0,4 4-8 0,-4-3 10 15,0-1-10-15,-5 4 10 0,-3 4-10 0,-1-4 10 16,0 4-10-16,-9 4 10 0,5-8 4 0,-9 4 1 15,0 4 0-15,4 4 0 0,-8-8-15 0,4 0 0 16,4 0 0-16,1 0 0 0,-6 0 8 0,6 0-8 0,-5 0 0 16,4 0 0-16,-8 0 0 0,4-4 0 0,-5 0 0 15,10 0 0-15,-5 0 0 0,4 4 0 0,5 0 0 0,-5-4 0 16,-8 0 0-16,-1 0 0 0,5 4 0 0,-9 0 0 16,1 0 0-16,-6-4 0 0,10 4 0 0,0-3 0 15,-10 3 0-15,-3-4 0 0,-10-4 0 0,-3 8 0 16,-1 0 0-16,0 4 0 0,-8-4 0 0,4 0 0 15,4 0 0-15,-4-4 0 0,0 0 0 0,4 4 0 16,9 0 0-16,-4 4 0 0,-1-4 0 0,-4 4 0 16,1 0 0-16,3-4 0 0,-8-4 0 0,5 4 0 15,-6 4 0-15,1-4 0 0,0 0 0 0,0 0 0 0,-4 4 0 16,3-1 0-16,-3-3 0 0,-1 0 0 0,1 0 0 16,-5-3 0-16,0-1 0 0,-4 0 9 0,-1 8-1 15,-3-4-8-15,-1 4 12 0,-4-4-4 0,4 0-8 16,-4 0 12-16,-4 0-12 0,4 3 12 0,0 1-12 0,0-4 0 15,-9 0 0-15,4 0 8 0,1 4-8 0,-1 0 0 16,-3 0 0-16,-14-4 0 0,0 0 0 0,8 0 0 16,6 0 0-16,-14 0 0 0,0 0 0 0,0 0 0 15,0 0 0-15,0 0 0 0,0 0 0 0,0 0 8 16,0 0-8-16,0 0 0 0,8 8 0 0,-8-8 0 16,0 0 8-16,0 0-8 0,0 0 0 0,0 0 0 15,0 0 0-15,0 0 0 0,0 0 0 0,0 0 8 16,0 0-8-16,0 0 8 0,0 0 6 0,0 0 1 0,0 0 0 15,0 0 0-15,0 0 9 0,0 0 1 16,0 0 1-16,0 0 0 0,0 0-14 0,0 0-2 0,0 0-1 0,0 0 0 16,0 12-9-16,0-1 0 0,0-11 0 15,0 0 0-15,-4 12 0 0,4 0 8 0,-4-1-8 16,4-11 0-16,0 0 0 0,-5 8 0 0,5 4 0 0,-4 0 0 16,-1-5 0-16,5-7 0 0,0 0 0 0,0 12 0 15,0 4 0-15,0-5 0 0,-4-3 0 0,4-8 0 16,0 16 0-16,-4-8 0 0,-1 3 0 0,5-11 0 15,0 12 0-15,0 4 0 0,0-5 0 0,0 5 0 16,-4-1 0-16,4 1 0 0,4 0 0 0,-4-1 8 16,0 1-8-16,5-1 0 0,-1 5 9 0,0-1-9 15,1 5 0-15,-1 3 0 0,5 4 0 0,-5 1 0 16,5 3 8-16,0 0-8 0,-5 0 8 0,5 4-8 16,4 0 10-16,-4 0-2 0,-9 0-8 0,4 4 12 15,1 7-12-15,-1-3 11 0,-8 0-11 0,-1 0 10 0,1 3 6 16,-5 1 2-16,5 0 0 0,-5 3 0 0,0 5-18 15,0-4-19-15,1-1 4 0,-1 5 1 0,0-1 14 16,0-3 0-16,1 3 0 0,-1 1 0 0,4-5 0 0,-3 9 0 16,3-1 0-16,-3 4 10 0,3-7-10 15,1-1 0-15,-5-3 0 0,0 4 0 0,5-9 0 0,-5 5 0 16,5-1 0-16,-5 1 0 0,0 0 0 0,0-5 16 16,5 5 0-16,-5-4-1 0,5-1-15 0,-5-3-18 15,5 4 4-15,-1-4 1 0,-4-1 13 0,5-3 0 16,-5 8 9-16,1-4-9 0,3 3 22 0,1 1-2 15,-1 4 0-15,-3 3 0 0,3 1-9 0,1-1-3 0,-1 9 0 16,5-9 0-16,0 1-8 0,0-1 0 0,-4 4 0 0,8-3 0 16,-4-1 0-16,5 1 8 0,-1 3-8 0,1 1 8 15,3-1-8-15,-3-7 0 0,-1-1 9 0,5 1-9 16,0-8 12-16,-1 0-3 0,1-5 0 0,-4-3 0 16,3 4-1-16,1 0 0 0,0-8 0 0,-5 4 0 15,1 0 10-15,3 0 2 0,-3 0 0 0,-1 0 0 16,1 0-10-16,-1 0-2 0,0 0 0 0,1-4 0 15,-5 0-8-15,4 4 10 0,1-7-10 0,3 3 10 16,-3 0 3-16,-1-4 1 0,1 0 0 0,-1 4 0 16,0 0-14-16,1 1 8 0,-1-1-8 0,0 0 0 15,1 4 0-15,-1-4 0 0,1 0 0 0,-5 0 0 16,4-4 11-16,0 0-1 0,1 1 0 0,-5-5 0 16,4-4-10-16,1 1 0 0,-1-1 0 0,0-3 8 15,1-1-8-15,-1 1 0 0,-4-1 0 0,4 1 8 0,1-1 0 16,-1 1-8-16,1-5 12 0,-5 5-4 0,4-5 7 15,0-3 1-15,-4 0 0 0,0-4 0 0,0-8-4 0,0 0-1 16,0 0 0-16,0 0 0 0,-4 7-11 0,4-7 12 16,0 0-12-16,0 0 12 0,0 0-12 0,0 0 0 15,0 0 9-15,0 0-9 0,0 0 0 0,0-15 0 16,-4-1 0-16,4-3 0 16,4-5-58-16,-4-7-13 0,-4 4-2 15,4-12-1-15,0 0-145 0,0 0-29 0</inkml:trace>
    <inkml:trace contextRef="#ctx0" brushRef="#br0" timeOffset="3615.9276">-334 5086 633 0,'0'0'28'0,"0"0"6"0,0 0-34 0,0 0 0 0,0 0 0 0,0 0 0 16,14 0 224-16,-10 4 37 0,-4-4 8 0,9 4 2 15,4 0-178-15,0-4-35 0,-4 7-7 0,0-3-2 16,4 4-37-16,-4 0-12 0,-1 0 8 0,6 0-8 0,-1-1 12 15,0 1-2-15,-4-4 0 0,4 4 0 0,0 0 19 0,0-8 4 16,0 4 1-16,5-1 0 0,-5 1-2 0,5-4-1 16,-1 0 0-16,1 0 0 0,-1 0-7 0,1 0-2 15,4 0 0-15,0 0 0 0,0 0-4 0,-1-4-1 16,1 4 0-16,5 0 0 0,-5 0-5 0,4 0 0 16,0-3-1-16,5-1 0 0,-5 4-2 0,1 0 0 15,8-4 0-15,4 0 0 0,-4 4 3 0,0-4 1 16,5 8 0-16,-1-4 0 0,1 0-1 0,-1 0 0 15,1-4 0-15,-1 0 0 0,1 4 2 0,-1 0 0 16,5-4 0-16,0 4 0 0,0-4 2 0,9 0 1 16,4 4 0-16,0-7 0 0,0 3-17 0,0 0-12 15,4 0 1-15,-4 0 1 0,-4-4 10 0,4 4 0 0,0 0 0 16,0 4 0-16,4-7 0 0,-4 3 0 0,5 4 0 16,-1 0 0-16,-4 0 0 0,-4-4 0 0,4 0 0 15,-4 4 0-15,-1 0 0 0,1 0 0 0,4-4 8 0,0 4-8 16,9 0 12-16,-5 0-3 0,1-4 0 0,3 4 0 15,1-4-9-15,-4 0 0 0,3 0 9 0,1 0-9 16,-4 1 0-16,4-5 8 0,-1 4-8 0,1 4 0 16,4-8 0-16,-4 8 0 0,0-4 0 0,-5 0 0 15,1 0 0-15,-5 0 0 0,0 4 0 0,4-3 0 16,-4 3 0-16,5 0 0 0,-1-4 0 0,5 4 8 16,-5-4 0-16,5 4 1 0,0-4 0 0,0 4 0 15,0-4 3-15,-1 0 1 0,6 0 0 0,-6 0 0 16,10 4-1-16,0-4-1 0,-1 0 0 0,1 1 0 0,-1-1-11 15,1 0 0-15,0 0 0 0,-1 4 0 0,5-4 0 0,-4 0 15 16,-1 0-4-16,-4 4-1 0,1-4-1 0,-6 4 0 16,1-4 0-16,-4 4 0 0,-10 0-9 0,5 0 10 15,5 0-10-15,-1 0 10 0,-13 0-10 0,5 0 0 16,-5 0 0-16,1-4 0 0,-1 4 0 0,0 0 8 16,-8 0-8-16,4 4 0 0,-1-4 0 0,1 4 0 15,0-4 0-15,0 0 0 0,0 0 0 0,0-4 8 16,0 4-8-16,-1 0 0 0,1 0 0 0,0 0 0 15,0-4 0-15,-4 4 0 0,-1-3 0 0,-4 3 0 16,0 0 0-16,-4-4 0 0,-5 4 8 0,1-4-8 16,-5 4 0-16,4-4 8 0,-4 0 3 0,0 0 0 15,-5 4 0-15,5-4 0 0,0 0 8 0,0 4 1 0,-4 0 1 16,4-4 0-16,0 4-11 0,-1 0-2 0,6 0-8 16,-5-4 12-16,-5 4-12 0,5-3 0 0,5 3 0 0,-1-4 0 15,0 0 0-15,-4 4 0 0,4 0 0 0,-4-4 0 16,0 4 0-16,0-4 0 0,-4 0 0 0,-1 4 0 15,1-4 19-15,-5 4-3 0,0 0 0 0,0 0 0 16,1 0-25-16,-1 0-6 0,-13 0-1 0,8 0 0 16,1 0 26-16,-9 0 5 0,13 0 1 0,-4 0 0 15,-9 0-24-15,13 0-5 0,1 0-1 0,-6 0 0 16,5 0 22-16,-4 0 5 0,4-4 1 0,1 4 0 16,3 0-14-16,-4-4-18 0,0 4 4 0,1 0 1 15,-1-4 13-15,0 4 0 0,0-3 0 0,0 3 0 16,0 0 8-16,1 0-8 0,-1-4 12 0,0 4-12 15,-4-4 9-15,4 4-9 0,0 0 0 0,5 0 9 16,-5 0-9-16,4 0 0 0,-4 0 0 0,5 0 0 0,-5 4 0 0,5 0 0 16,-1-4 0-16,5 3 8 15,-4-3-56-15,4 0-12 16,-5 4-3-16,1-4 0 0,-1 4-25 0,1-4-6 0,4 0-1 0,-5 0 0 16,1 0-113-16,4-4-24 0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05.7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1A1BF7-0037-40ED-B4A5-65FE28CF4D55}" emma:medium="tactile" emma:mode="ink">
          <msink:context xmlns:msink="http://schemas.microsoft.com/ink/2010/main" type="writingRegion" rotatedBoundingBox="1363,436 12503,36 12564,1741 1424,2141"/>
        </emma:interpretation>
      </emma:emma>
    </inkml:annotationXML>
    <inkml:traceGroup>
      <inkml:annotationXML>
        <emma:emma xmlns:emma="http://www.w3.org/2003/04/emma" version="1.0">
          <emma:interpretation id="{53F7EA2D-F54C-4AFB-A000-FFD59AA0B923}" emma:medium="tactile" emma:mode="ink">
            <msink:context xmlns:msink="http://schemas.microsoft.com/ink/2010/main" type="paragraph" rotatedBoundingBox="1363,436 12503,36 12564,1741 1424,21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184F3C-E748-42C9-8619-F495EA5AA6B5}" emma:medium="tactile" emma:mode="ink">
              <msink:context xmlns:msink="http://schemas.microsoft.com/ink/2010/main" type="line" rotatedBoundingBox="1363,436 12503,36 12564,1741 1424,2141"/>
            </emma:interpretation>
          </emma:emma>
        </inkml:annotationXML>
        <inkml:traceGroup>
          <inkml:annotationXML>
            <emma:emma xmlns:emma="http://www.w3.org/2003/04/emma" version="1.0">
              <emma:interpretation id="{C6AA9382-3A77-4E7C-B5AE-C39D76939F01}" emma:medium="tactile" emma:mode="ink">
                <msink:context xmlns:msink="http://schemas.microsoft.com/ink/2010/main" type="inkWord" rotatedBoundingBox="1372,697 2721,649 2762,1802 1414,185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237 262 673 0,'-4'-20'29'0,"8"12"7"16,-4-3-28-16,9 3-8 0,0 4 0 0,-5-12 0 0,0 1 71 0,5-1 13 15,4 1 2-15,-8-1 1 16,3 8 6-16,-3-11 2 0,4 7 0 0,-5 4 0 0,0 0-64 0,-4 8-13 16,9-7-2-16,-9 7-1 0,0 0-3 0,0 0-1 15,0 0 0-15,0 0 0 0,0 0 1 0,0 0 0 16,-9 15 0-16,5-3 0 0,-5 15-12 0,0-3 0 16,5 18 0-16,-5-3-11 0,-8 4 35 0,4 8 6 15,-5 4 2-15,5-1 0 0,-9 1-20 0,4-1-3 16,-4 1-1-16,9 3 0 0,-9-7-8 0,5 4 8 15,4-5-8-15,-5-3 8 0,14-4 19 0,-9-8 3 16,-1 0 1-16,10-11 0 0,0-1 1 0,-5-3 1 16,0-1 0-16,5 1 0 0,-5-13-17 0,9 5-3 15,0-12-1-15,0 0 0 0,-9 4-1 0,9-4-1 16,0 0 0-16,0 0 0 0,0 0 10 0,0 0 1 16,0-4 1-16,-9-11 0 0,18-1-2 0,-9-4 0 15,0-3 0-15,0-4 0 0,5 3-4 0,-1-11-2 0,5 0 0 16,4 0 0-16,-9 0-14 0,9 0 0 0,5-4 0 15,0-4 0-15,3 0 0 0,-3 0 0 0,8 0 0 0,-8 0 0 16,4 0 0-16,0 5 0 0,-5-9 0 0,10 8 0 16,-10-8 0-16,1 4-8 0,4 8 8 0,-5-4 0 15,5 8-9-15,-9 0 9 0,0 7 0 0,1-7-9 16,3 11 9-16,-8 1 0 0,9 3 0 0,-18 5-8 16,4-5 8-16,5 8 0 0,-5 4 0 0,-4 4 0 15,4 4 0-15,1 8-10 0,4 7 10 0,-1 1-10 16,-3 11 10-16,-1 0 0 0,-4 8 0 0,5 4-8 15,-5 8 8-15,4-8 0 0,-4 8 0 0,4 3 0 0,5-3 0 16,-9-1 0-16,4 1 10 0,1 4-10 0,-1-8 14 16,1-1-3-16,3 5-1 0,-3-4 0 0,-1-4 2 0,5 0 0 15,-9-4 0-15,0 0 0 0,0-4-12 0,4-4 0 16,-4 0 0-16,-4-7 8 16,4-1-81-16,0 0-17 0,0 1-3 0</inkml:trace>
          <inkml:trace contextRef="#ctx0" brushRef="#br0" timeOffset="233.221">79 827 403 0,'9'-12'36'0,"-5"8"-36"0,9 1 0 0,-4-9 0 15,4 4 176-15,1-4 28 0,-1 5 5 0,4-9 2 16,-4 12-68-16,5-12-14 0,4 9-2 0,-9-1-1 16,5 4-78-16,-5-4-16 0,4 4-4 0,-4 0 0 15,5 4-46-15,-5 0-10 0,9-4-1 0,-9 4-704 16</inkml:trace>
          <inkml:trace contextRef="#ctx0" brushRef="#br0" timeOffset="641.6099">965 527 1450 0,'0'0'64'0,"0"0"14"0,0 0-62 0,0 0-16 16,0 0 0-16,0 0 0 0,0 0 54 0,0 0 8 15,14 11 2-15,-1 5 0 0,-9 0-27 0,9-1-5 16,-8 5 0-16,12-1-1 0,-8 1-31 0,-5-1 0 15,1 5 0-15,-1-5 0 0,5 1 0 0,-5 3 8 16,-4-3-8-16,-4-1 0 0,4 1 12 0,-5-9-1 16,-3 5 0-16,3-1 0 0,-3 1 8 0,3 0 1 15,-8-5 1-15,9 1 0 0,-5-4 9 0,4 0 2 16,5-8 0-16,0 0 0 0,0 0-32 0,0 0 0 16,0 0 0-16,5-8 0 0,4-12 16 0,-1 1-4 15,1-5 0-15,0 1 0 0,8-8 2 0,1 4 0 16,0-9 0-16,4 5 0 0,-5 0-2 0,1 8 0 0,4-1 0 15,0-3 0-15,-5 7-12 0,1 5 11 0,-1-1-11 0,-4 8 10 16,0 1-10-16,1 7 0 0,-6 7 0 0,1 1 0 16,-4 0 0-16,-1 12 0 0,0-1 0 0,-4 1 0 15,0 11 0-15,0-12 0 0,5 9 0 0,-5-1 0 16,0 4-14-16,0-8 2 0,0 1 0 0,9-1 0 16,-9 1-4-16,0-1-1 0,4-3 0 0,-4-5-604 15,0 5-121-15</inkml:trace>
        </inkml:traceGroup>
        <inkml:traceGroup>
          <inkml:annotationXML>
            <emma:emma xmlns:emma="http://www.w3.org/2003/04/emma" version="1.0">
              <emma:interpretation id="{DB0DFCD0-D9C2-46AA-9F42-255A6CBFBC14}" emma:medium="tactile" emma:mode="ink">
                <msink:context xmlns:msink="http://schemas.microsoft.com/ink/2010/main" type="inkWord" rotatedBoundingBox="3231,369 6193,263 6243,1660 3282,176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75.2466">1944 566 1728 0,'0'0'153'0,"4"-12"-122"16,-4 4-31-16,0 8 0 0,0 0 45 0,0 0 3 15,0 0 1-15,0 0 0 0,-4 8-13 0,-5 0-2 16,0 11-1-16,-4-3 0 0,4 3-25 0,0 1-8 15,1-1 0-15,3 1 0 0,-12 3 10 0,12-3-2 16,1-1 0-16,0 1 0 0,4-1-8 0,0 1 0 16,0-8 0-16,4-1-11 0,5-3 11 0,-5 0 11 15,-4-8-3-15,13 4 0 0,-4 0 8 0,4-4 2 16,5-4 0-16,-5-4 0 0,0 4 10 0,0-4 3 16,0 0 0-16,-4 5 0 0,4-13-23 0,-8 0-8 0,4 9 0 15,-1-13 9-15,-3 1-9 0,3-1 0 0,-3 1 0 16,-1-1 0-16,1 4 0 0,-5 5 0 0,0-5 0 15,0 4 0-15,0 5 0 0,-5 3-11 0,-4-8 11 16,1 8-12-16,-1 0 12 0,0 4 0 0,0-4 8 0,5 4-8 16,-5 4 0-16,-4 0 0 0,4 0-10 0,5 8 10 31,-5-4-144-31,0 3-21 0</inkml:trace>
          <inkml:trace contextRef="#ctx0" brushRef="#br0" timeOffset="1236.8291">2418 480 921 0,'8'-19'40'0,"-3"3"10"0,-1 4-40 0,5 1-10 16,0 3 0-16,-1 0 0 0,1 0 166 0,0 4 31 15,4-7 7-15,-4 7 0 0,0 4-106 0,4 4-22 16,0-4-4-16,5 11 0 0,3-11-40 0,1 8-8 15,-4-4-2-15,0 4 0 0,8-4-10 0,-9 0-3 16,5-1 0-16,0 1 0 0,5 0-9 0,-1-4 0 16,-4-4 0-16,0 0-11 15,4-3-20-15,-8 3-4 0,4-4-1 0,-14-4 0 16,6 1-124-16,-1-5-26 0,4-11-5 0,-17 3-1 0</inkml:trace>
          <inkml:trace contextRef="#ctx0" brushRef="#br0" timeOffset="1500.699">2760 71 1450 0,'0'0'32'0,"9"-4"6"0,-1 4 2 0,1-12 1 0,-5 8-33 0,5 0-8 0,-9 4 0 0,9 0 0 15,-9 0 79-15,0 8 13 0,-9 4 4 0,5 7 0 16,-1 1-68-16,-8 3-12 0,0 8-4 0,-4 8 0 15,3 12 32-15,-8-8 7 0,1 4 1 0,-1 7 0 16,4-11-33-16,-4 8-7 0,5 3 0 0,-1-3-1 0,5 0-2 16,-5-4 0-16,5-1 0 0,0 5 0 0,4-8-9 0,5-4 0 15,-5 4 0-15,0-12 0 0,1 0-15 16,-1 0-5-16,9-11 0 0,-5-1-589 16,1 1-118-16</inkml:trace>
          <inkml:trace contextRef="#ctx0" brushRef="#br0" timeOffset="2299.8723">3295-257 1602 0,'13'-27'71'0,"-8"11"14"0,3-3-68 0,1 3-17 0,0 4 0 0,4-3 0 16,-4 11 72-16,-9 4 12 0,0 0 1 0,0 0 1 15,4 8-27-15,-8 15-6 0,-1 8-1 0,-3 12 0 16,-6 0-27-16,1 12-5 0,0-5-2 0,0 5 0 16,0 7 12-16,0 8 2 0,0-3 1 0,-1 7 0 15,-3-4-8-15,4 0-1 0,4-11-1 0,-4-5 0 16,-5 5 8-16,5-12 1 0,4-5 1 0,0-3 0 16,1 0-21-16,-1-7-4 0,0-5 0 0,-4-4-8 15,9-3 14-15,-5-1-4 0,-4-7-1 0,8-4 0 16,-4-4-9-16,5-4 0 0,0-8 9 0,-5 4-9 15,9-8-9-15,4-3-7 0,1 3 0 0,-1-15-1 16,5 3-8-16,4 1-2 16,5 0 0-16,-1-1 0 0,1 5 11 0,8 3 3 0,0-3 0 0,1 3 0 15,-5 0 13-15,0 9 0 0,-1-5-10 0,-3 8 10 0,0-4 0 16,-1 4 0-16,-4-4-9 0,5 8 9 0,-5-7 0 16,0 7 0-16,0-4 0 0,0 4 0 0,1 4 0 0,-1 3 0 15,0-7 0-15,0 8 0 0,0 0 0 0,9 4-10 16,-9 3 10-16,9 1-8 0,-4 0 8 0,-1 3-8 15,10 1 8-15,-5-1-8 0,4-3 8 0,0-1 0 16,5-3 0-16,0 0 0 0,-5-5 0 0,9-3 0 16,0 0 0-16,0-4 0 0,-13 0 0 0,5-4 0 15,8-3 0-15,-5-5 0 0,6 0 0 0,-15-3 0 16,-7-5 0-16,8 1 8 0,4-1-8 0,-9-3 9 16,-8-5-9-16,-4 1 10 0,3 4-10 0,1-5 0 15,-4 5 0-15,-10 4 0 0,1-5 0 0,4 5 0 16,4 3 0-16,-13 0 0 0,-13 5-12 0,5 3 0 15,8 4-1-15,-4 0 0 0,-5 8 4 0,1 0 1 0,-1 4 0 16,-4 11 0-16,5-7 8 0,-5 4 0 0,-4 3 0 0,8 4 0 16,5 1 0-16,0-5-8 0,0 5 8 0,-1-5-8 15,10 5 8-15,0-5 0 0,4 1 8 0,0-1-8 16,-5 1 0-16,14-1 0 0,4-3 0 0,-4-1 0 16,0 1 10-16,8-8-2 0,10 3-8 0,-1-7 12 15,0 4-1-15,1-16-1 0,-1 0 0 0,5 1 0 16,17-9-2-16,-9 0 0 0,-4-3 0 0,0-4 0 15,9-5 4-15,0 9 1 0,-4-12 0 0,4 3 0 0,-9 1-13 0,9 0-8 16,4 3 8-16,-13 5-13 16,-13-1 37-16,0 9 8 0,13 7 2 0,-9-4 0 0,-8 16-1 15,-1-8 0-15,5 8 0 0,0 7 0 0,-4 9-1 0,-5-5 0 16,-13 0 0-16,9 9 0 0,8-5-19 16,-12 4-4-16,-10 1-1 0,5 3 0 0,5-4-8 15,-5 1 8-15,0-1-8 0,-5 4 8 0,-4-11-8 0,5 7 0 16,8-4 0-16,-4 5-11 15,-4-5-132-15,4 0-26 0,9-3-6 0</inkml:trace>
        </inkml:traceGroup>
        <inkml:traceGroup>
          <inkml:annotationXML>
            <emma:emma xmlns:emma="http://www.w3.org/2003/04/emma" version="1.0">
              <emma:interpretation id="{A8E2D5D4-FBA5-4DCB-B377-00FB3465694C}" emma:medium="tactile" emma:mode="ink">
                <msink:context xmlns:msink="http://schemas.microsoft.com/ink/2010/main" type="inkWord" rotatedBoundingBox="7251,612 7811,592 7842,1455 7282,147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367.4747">6002 129 518 0,'13'-4'23'0,"-13"4"5"0,0 0-28 0,5-8 0 0,-5 4 0 0,4 1 0 16,-4-1 108-16,4 4 16 0,-4 0 3 0,0-8 1 15,0 4-54-15,5 0-10 0,-1 0-3 0,0 4 0 16,-4-12-18-16,0 12-4 0,5-3-1 0,-5 3 0 15,0 0-24-15,0 0-5 0,0 0-1 0,0-4 0 16,0 4-8-16,0 0 0 0,0 0 0 0,0 0 0 16,0 0 0-16,0 0-11 0,0 0 3 0,0 0 0 15,0 0 8-15,0 0 0 0,0 0 0 0,0 0 0 16,0 0 0-16,0 0 0 0,0 0 0 0,0 0 0 16,0 0 0-16,0 0 0 0,0 0 0 0,0 0 0 15,0 0 0-15,0 0 0 0,0 0 0 0,0 0 0 16,0 0 0-16,0 0 0 0,0 0 0 0,0 0 0 15,0 0 0-15,0 0 0 0,0 0 0 0,0 0 0 0,0 0-12 16,0 0 0-16,0 0 0 0,0 0 0 0,4 0 12 0,-4 0 0 16,5-8 0-16,-5 8 0 0,0 0 0 0,0 0 16 15,0-8-4-15,0 4-1 0,0 4 21 0,0 0 4 16,0 0 0-16,0 0 1 0,0 0 1 0,0 0 0 16,0 0 0-16,0 0 0 0,-9 0-7 0,4 8-2 15,-3 8 0-15,3-1 0 0,-3 5-5 0,8-1-2 16,-5-3 0-16,5 15 0 0,-4-4-9 0,4 8-1 15,0 0-1-15,-5-7 0 0,5 3-2 0,0 0 0 16,-4-7 0-16,4 7 0 0,0-16-9 0,-4 5 8 16,4-1-8-16,-5-3 8 0,1-1-8 0,-1-3 0 15,5 0 0-15,-4 3 0 16,0-15-38-16,-1 8-13 0,1 0-2 0,-1 4-471 0,5-12-93 16</inkml:trace>
          <inkml:trace contextRef="#ctx0" brushRef="#br0" timeOffset="4828.8979">6011 359 288 0,'-27'8'12'0,"19"0"4"0,-6-4-16 0,-3 0 0 16,4 7 0-16,-5-7 0 0,9 0 175 0,-4 0 32 0,0 4 6 0,4-4 2 15,5-4-116-15,4 0-23 0,0 0-5 0,0 0-1 16,9 0-37-16,8-4-7 0,5 4-2 0,9-12 0 15,-5 4-14-15,5-3-10 0,8 3 12 0,1 0-12 16,-5 0 0-16,0 4 0 0,0-4 0 0,0 5-418 16,-13-1-86-16</inkml:trace>
          <inkml:trace contextRef="#ctx0" brushRef="#br0" timeOffset="5026.7294">5923 624 921 0,'0'0'40'0,"0"0"10"0,0 4-40 0,0 4-10 16,0 0 0-16,0 3 0 0,0-3 81 0,4 4 15 15,-4-12 2-15,5 8 1 0,-1 0-46 0,1 3-9 16,-5-3-1-16,0-8-1 0,0 0-27 0,0 0-6 16,13 4-1-16,0 0 0 0,0-4-8 0,9-4 0 15,0 0 0-15,9-4-436 16,-1 0-80-16</inkml:trace>
          <inkml:trace contextRef="#ctx0" brushRef="#br0" timeOffset="4615.9675">5910 133 518 0,'4'-8'46'15,"5"8"-37"-15,-5-12-9 0,5 5 0 16,-4-9 100-16,8 4 19 0,0 1 3 0,0-5 1 0,5 4-3 0,-5 1 0 15,4-9 0-15,5 8 0 0,5 1-49 0,-1-1-11 16,5 0-1-16,-5 1-1 0,5 3-26 0,-1-4-4 16,-3 8-2-16,-1 0 0 0,0 4-26 0,-4-7 0 15,0 7 0-15,-4 0 0 16,-5 7-24-16,-4-7-9 0,-1 4-3 0,-8-4-681 0</inkml:trace>
          <inkml:trace contextRef="#ctx0" brushRef="#br0" timeOffset="9164.7496">5862 796 655 0,'0'0'28'0,"0"0"8"0,0 0-36 0,0 0 0 0,0 0 0 0,0 0 0 16,0 0 80-16,4-4 10 0,-4 4 2 0,0-4 0 15,0-8-21-15,0 12-4 0,0 0-1 0,0 0 0 16,0 0-22-16,4-4-5 0,-4 4-1 0,0 0 0 16,0-3-12-16,0 3-2 0,0 0-1 0,5-8 0 15,3 4 7-15,6 0 2 0,-1 0 0 0,0 4 0 16,5-8-18-16,-1 4-3 0,5-3-1 0,4-1 0 16,1 4 0-16,-1 0 0 0,5-4 0 0,4 4 0 15,-9 0-10-15,0 0 0 0,1 1 0 0,-5-1 0 0,0 0-12 16,-9 4-5-16,0 4-1 0</inkml:trace>
        </inkml:traceGroup>
        <inkml:traceGroup>
          <inkml:annotationXML>
            <emma:emma xmlns:emma="http://www.w3.org/2003/04/emma" version="1.0">
              <emma:interpretation id="{C21C2135-2D69-4ED6-8E33-70773B226EA1}" emma:medium="tactile" emma:mode="ink">
                <msink:context xmlns:msink="http://schemas.microsoft.com/ink/2010/main" type="inkWord" rotatedBoundingBox="8305,285 12507,134 12564,1741 8362,189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540.0939">7551-70 1638 0,'-14'-4'72'0,"10"4"16"0,0 0-71 0,-5 4-17 16,0 8 0-16,0-8 0 0,-4 11 39 0,0-3 4 16,0 4 1-16,0 7 0 0,0 4 0 0,-1 1 0 15,-3 3 0-15,-1 4 0 0,1 4-5 0,-5-8-1 0,0 8 0 0,4-4 0 16,-4 4-20-16,0-8-4 16,-4 5-1-16,0-1 0 0,0-8-13 0,-1 8 9 15,-4-12-9-15,1 5 8 16,3-5-28-16,-3 4-5 0,-1 1-2 0,5-5-903 0</inkml:trace>
          <inkml:trace contextRef="#ctx0" brushRef="#br0" timeOffset="5942.7746">7761 347 1407 0,'5'-23'31'0,"-1"15"6"0,0-15 2 0,10 3 1 0,-6-3-32 0,1 3-8 0,-4-7 0 0,3 4 0 0,5-1 65 0,-8 5 12 16,4-1 3-16,-5 9 0 0,0-5-23 0,-4 4-4 16,-4 5-1-16,4 7 0 0,-9 0-9 15,-4 0-3-15,-4 3 0 0,-1 9 0 0,0-4-32 0,-8 11-8 16,4 9 0-16,-4 3 0 0,0 0 8 0,4 4 0 16,-5 4 0-16,5 0 0 0,0 0-8 0,5-8 0 15,4 1 9-15,4-1-9 0,0 0 0 0,9-8 0 16,0-3 0-16,4-1 0 0,1-7 0 0,4 0 0 15,4-4 0-15,0-1 8 0,5-7-8 0,-5-4 11 16,4-3-11-16,5-1 12 0,0-8-2 0,0 1 0 16,4-5 0-16,1-3 0 0,-5-1-10 0,8-3 0 15,-3 4 9-15,3-8-9 0,-3 3 12 0,3 9-3 16,-3-9 0-16,-1 13 0 0,-4-1 17 0,-4 8 3 16,-5 8 1-16,0 0 0 0,-9 0-13 0,1 12-2 15,-1 0-1-15,0 3 0 0,1 13-5 0,-1-9-1 0,1 9 0 16,-5-5 0-16,0 4-8 0,0 1-16 0,0-5 4 0,0 4-680 15,4 0-136-15</inkml:trace>
          <inkml:trace contextRef="#ctx0" brushRef="#br0" timeOffset="7132.8546">8402 250 1378 0,'0'0'30'0,"4"-12"6"0,5 4 2 0,-5-7 2 0,5 3-32 0,0 0-8 16,0-3 0-16,4-1 0 0,-4 5 94 0,-1 3 18 0,6 0 3 0,-6 4 1 15,5 0-62-15,-13 4-12 0,9 0-2 0,-4 8-1 16,3 8-11-16,-3 7-3 0,-5-4 0 0,0 13 0 16,0 7-25-16,0 0 0 0,-5 4 0 0,-3-1 0 15,3 1 0-15,-4-4 0 0,-4 0 0 0,5 4 0 16,-1-12 9-16,0 4 0 0,0-7 0 0,0-1 0 16,1-7 6-16,3-1 1 0,-3-3 0 0,3-1 0 15,5-15 25-15,0 0 6 0,-4 8 1 0,4-8 0 16,0 0-36-16,0 0-12 0,0 0 9 0,0-8-9 15,0-7 15-15,0 3-3 0,4-4 0 0,1 1 0 16,3-16-3-16,1 7-1 0,4 1 0 0,0-12 0 16,5 3-8-16,-1-3 0 0,5 0 0 0,0-4 0 0,5 4 0 15,-1-4 0-15,0 0 0 0,1 4 0 0,-1 8 8 16,0 7 5-16,-4 5 2 0,0 7 0 0,-4-4-28 0,-1 12-6 16,1 4-1-16,-5 4 0 0,0 4 20 0,0 3-12 15,-8 5 12-15,3 3-10 0,-3-3 2 0,-5 3 0 16,0 0 0-16,0 5 0 15,0-5-19-15,-5-3-3 0,5 3-1 0,-8-3 0 0,3-1 50 0,-3 0 9 16,3 1 3-16,-4-12 0 0,1 7-31 0,3-3 0 16,-4-4 0-16,5 4 0 0,4-12 0 0,0 0 0 15,0 0 0-15,0 0 0 16,0 0-26-16,0 0-2 0,0 0 0 0,0 0 0 0,4-8 47 0,1-4 9 16,4-4 1-16,4 1 1 15,0-9-48-15,4-3-10 0,1 0-1 0,4-4-1 0,0-4 30 0,0 0 0 0,4-4 0 16,0 7 0-16,-4 9 19 0,5-4 9 0,-10 3 3 15,5 16 0-15,-4-3-19 0,-5 7-3 0,0 0-1 16,-4 12 0-16,0 3-8 0,-5 1 0 0,-4 4 0 0,4 7 0 16,-4 4 0-16,0-7 8 0,0 7-8 0,0-3 8 15,0-1-8-15,5 8 0 0,-5-11 0 0,4 3 0 16,1 1 0-16,-5-1-17 0,0-4 4 0,4 5 1 16,0-9-136-16,1 1-28 15,-5 0-4-15</inkml:trace>
          <inkml:trace contextRef="#ctx0" brushRef="#br0" timeOffset="7594.9839">9648 152 1422 0,'0'-11'63'0,"0"7"13"0,4-4-61 0,-4 4-15 15,5 4 0-15,-5 0 0 0,0 0 60 0,-5 0 10 16,5 0 2-16,0 0 0 0,-4 24-20 0,-5-1-3 15,0 4-1-15,0 4 0 0,-4 1-25 0,5 3-6 16,-6 4-1-16,-3 0 0 0,4 0 23 0,-5-8 4 16,5 8 1-16,0 0 0 0,0-8-16 0,4 4-4 15,-4-8 0-15,0 5 0 0,-1-9 4 0,1-3 0 16,0-1 0-16,4-3 0 0,0-1-13 0,1-7-3 16,-1 0 0-16,9-8 0 0,0 0 4 0,-9 4 0 15,5-4 0-15,-1-4 0 0,5 4-16 0,-4-8 9 16,0 0-9-16,4-7 8 0,4 3 20 0,-4-4 3 15,4-7 1-15,1 0 0 0,4-1-32 0,4-7 0 0,4-4 0 16,5 0 0-16,5-4 0 0,-1 0 0 0,0 4 0 16,5-4 0-1,0 0-20-15,-1-4-9 0,-3 8-3 0,3 0 0 0,-3 7 20 0,-1 5 3 0,0 0 1 16,-4 7 0-16,0 8 8 0,-4-7-10 0,4 11 10 0,-5 4-10 16,1 0 10-16,-5 0 0 0,0 0 0 0,0 7 0 15,-4 5 0-15,-5-8-8 0,5 12 8 0,-9 3-12 16,0 1 12-16,-4-1 0 0,-9 8 10 0,-1-7-10 15,-3 3 0-15,-5 5 0 0,-4-1 0 0,-1 0 0 16,1-7 0-16,-5 7 8 0,1-4-8 0,-1 1 0 16,0-1 0-16,0-3-16 0,1-1 3 0,3 1-671 15,1-1-133-15</inkml:trace>
          <inkml:trace contextRef="#ctx0" brushRef="#br0" timeOffset="5308.3413">6906 184 1209 0,'9'-12'108'0,"4"-4"-87"0,4-3-21 0,-4-1 0 15,5 1 109-15,-1-1 18 0,-3 1 3 0,-1 7 1 16,0-7-45-16,0 7-9 0,0 0-1 0,-8 8-1 16,-1 0-47-16,-4 4-10 0,0 0-2 0,0 0 0 15,0 12-7-15,0 8-1 0,4-1-8 0,-4 8 12 16,5 5-12-16,-1-5 0 0,1 12 0 0,3 0 0 16,6 0 0-16,-1-8 8 0,0 4-8 0,9-4 0 15,-5 1 8-15,5-5-8 0,5 0 0 0,-5 1 0 16,-5-9 9-16,5 0-9 0,4 1 8 0,-8-8-8 15,-5 3 0-15,5-3-12 0,-5-4 0 0,-9 0-896 16</inkml:trace>
          <inkml:trace contextRef="#ctx0" brushRef="#br0" timeOffset="-1.67016E8">7674 1170 1688 0,'0'0'75'0,"0"0"15"0,0 0-72 0,0 0-18 0,0 0 0 0,0 0 0 16,0 0-9-16,0 0-6 0,0 12-1 0,0-12-474 15,-5 4-95-15</inkml:trace>
          <inkml:trace contextRef="#ctx0" brushRef="#br0" timeOffset="7846.7427">10446-440 1882 0,'31'-32'41'0,"-18"13"9"0,5 3 2 0,-1 5 1 0,1 7-42 0,-5 0-11 16,0 4 0-16,-4 8 0 0,-5 7 50 0,-4 5 8 16,-4 11 2-16,-5 0 0 15,0 4-13-15,-4 4-3 0,0 0 0 0,-5 0 0 0,-3 8-9 0,-1-4-3 16,0 4 0-16,-9 15 0 0,5-3 0 0,-1-1 0 15,1-7 0-15,4 3 0 0,0 5-19 0,5-12-4 16,-1 3-1-16,0 1 0 0,1-8-8 0,-1-4 0 0,5 0 0 16,0 0 0-1,0-8-139-15,0-7-29 0,4-1-7 0,-4-4-1 0</inkml:trace>
          <inkml:trace contextRef="#ctx0" brushRef="#br0" timeOffset="8189.7732">10556 531 403 0,'0'0'17'0,"9"-4"5"0,-1-4-22 0,6 0 0 0,-1 0 0 0,0 4 0 15,5-7 363-15,3 3 68 0,6-8 13 0,-1 5 4 0,5-5-334 0,4 1-66 16,0-5-14-16,5 1-2 0,-5-1-23 0,0 1-9 16,-5-9 8-16,6 5-8 0,-10-1 8 0,-4 5-8 15,0-16 8-15,0 11-8 0,-5-7 0 0,-4 4 0 16,-8 0-12-16,-5 7 12 0,0-7 27 0,-5 7 13 15,-8 9 2-15,0-9 1 0,-9 8-25 0,0 1-5 16,-9 7-1-16,1-4 0 0,-1 4 10 0,-8 8 2 16,3 4 0-16,-3 0 0 0,8 3-4 0,1 9 0 15,3 7 0-15,1-7 0 0,0 7-20 0,8 4 0 16,5 0 0-16,4 8 0 0,5-4 0 0,8 4 0 16,-4-3 0-16,13 3 0 0,0-4 11 0,1 0-3 15,-1 0 0-15,4 0 0 0,10 0-8 0,-5-8 0 16,4 1 0-16,0 3 0 15,5-8-28-15,-5-3-7 0,5-5-1 0,0-3-1 16,-1 0-152-16,1-8-31 0,30-4-5 0,-21-8-607 0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2:20.5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3B30B3F-91D2-48BB-A2AF-999BE856B9AB}" emma:medium="tactile" emma:mode="ink">
          <msink:context xmlns:msink="http://schemas.microsoft.com/ink/2010/main" type="inkDrawing" rotatedBoundingBox="17556,4501 25267,8633 23652,11648 15940,7517" semanticType="callout" shapeName="Other">
            <msink:sourceLink direction="with" ref="{35213F28-7487-41B8-9930-4DCC0D47261E}"/>
            <msink:sourceLink direction="with" ref="{59B643A4-4A32-4508-B0C2-071E6E23A38D}"/>
          </msink:context>
        </emma:interpretation>
      </emma:emma>
    </inkml:annotationXML>
    <inkml:trace contextRef="#ctx0" brushRef="#br0">59 119 576 0,'5'-4'12'0,"-5"4"4"0,0 0 0 0,0-8 0 0,-5 0-16 0,5 1 0 15,0 7 0-15,-4-12 0 0,-1 4 54 0,5 8 8 16,0 0 2-16,-4-12 0 0,0 5-52 0,-1-1-12 16,10 0 0-16,-1 4 0 0,-4 4 0 0,4-4 0 15,1 0 0-15,4 0 0 0,-1-3 0 0,-3 3 0 0,4 0 0 0,-1 0 0 16,5 0 0-16,-4 0 0 0,0 0 0 16,0 4 0-16,0 0 0 0,-1 0 0 0,-8 0 0 15,9 8 0-15,-4 0 0 0,-1 4 0 0,0 3 0 0,-8-3 0 16,0 7 0-16,-1-3 0 0,1 0 0 0,-9 3 0 15,4 1 54-15,-4-1 8 0,-1 1 2 16,-3-5 0-16,4 1-64 0,0-5-8 0,4-3-4 0,0 4-1 16,0-4 38-16,9-8 8 0,-8 4 2 0,8-4 0 15,0 0-16-15,-9 7-3 0,9-7-1 0,0 0 0 16,0 0-15-16,-9-3 9 0,5-1-9 0,-1-4 8 16,1 4-8-16,4 4 12 0,0-12-12 0,0 4 12 15,0 8-12-15,4-7 12 0,-4-1-12 0,9 0 12 16,-5 0-1-16,-4 0 0 0,0 8 0 0,5-7 0 15,-5 7-11-15,0 0 0 0,0 0 0 0,0 0 0 16,0 0 0-16,0-12 0 0,0 12 0 0,0 0 0 0,0 0 0 0,0 0 0 16,0 0 0-16,0 0 0 0,0-8 0 0,0 8 0 15,0 0 0-15,0 0 0 0,0-12 0 0,0 12 0 16,0 0 0-16,0-7 0 0,0-1 53 0,0 8 9 16,0 0 2-16,0 0 0 0,0 0-52 0,0 0-12 15,0 0 0-15,0 0 0 0,9-8 0 0,-9 8 0 16,4-4 0-16,-4 4 0 0,0 0 0 0,0 0 0 15,0 0 0-15,0 0 0 0,0 0 0 0,0 0 0 16,0 0 0-16,9-8 0 0,-9 8 0 0,0 0 0 16,0 0 0-16,0 0 0 0,0 0 0 0,0 0 0 15,0 0 0-15,0 0 0 0,0 0 0 0,0 0 0 0,0 0 0 16,0 0 0-16,0 0 0 0,0 0 0 0,0 0 0 16,0 0 0-16,0 0 0 0,0 0 0 0,0 0 0 0,0 0 0 15,0 0 0-15,0 0 0 0,0 0 0 0,0 0 0 16,0 0 0-16,0 0 0 0,0 0 0 0,0 0 0 15,0 0 18-15,4 8 1 0,-4 0 0 0,0 4 0 16,-4-1-7-16,4 1-2 0,-5-4 0 0,1 0 0 16,4 7-10-16,-4 1 0 0,4 3 0 0,0-3 8 15,-5 0-8-15,1 3 12 0,4 1-12 0,4-1 12 16,-4 4-12-16,5 1 0 0,-5-5-12 0,0 5 12 16,8-5 0-16,-3 5 0 0,-5-1 0 0,4-4 12 15,-4 5-12-15,0-5 0 0,0 1 0 0,0-1 0 16,0 1 0-16,0-1 12 0,0 1-12 0,0-1 12 15,-4 1-4-15,4-1-8 0,4-3 12 0,-4 3-4 16,4 5 20-16,1-1 3 0,-1-3 1 0,-4 3 0 0,9-3-32 16,-5-1 0-16,5 1 0 0,-4-1 0 0,3 1 0 15,1-1 8-15,0 1-8 0,0-1 0 0,-1 5 0 0,1-5 0 16,-4 1 0-16,3-1 0 0,-8-3 9 0,9 3-1 16,-9 1 0-16,5-5 0 0,-5 1 2 0,0-1 0 15,0 1 0-15,0 0 0 0,0-1 3 0,4-3 1 16,-4 7 0-16,4-7 0 0,-4 0 14 0,5 0 4 15,-1-1 0-15,0 5 0 0,1-1-32 0,4 1 0 16,-5-4 0-16,5 7 0 0,-5 1 12 0,1-1-3 16,-1 1-1-16,5-1 0 0,-5 5-8 0,0-5 0 15,1-3 0-15,-1 3-11 0,1 5 11 0,-1 3 0 16,0-4 0-16,1-3 0 0,-5 7 0 0,4-7 8 16,1 3-8-16,3-3 8 0,-3 3-8 0,-1 0 9 15,1-3-9-15,3 3 10 0,-3 1-10 0,3-1 8 0,1 0-8 16,0 5 8-16,0-5-8 0,0 1 0 0,-1-1 9 15,-3 0-9-15,-1 9 12 0,5-5-1 0,0 0-1 0,-5 0 0 16,5 9-1-16,0-5 0 0,-5 0 0 0,0 0 0 16,5 0-9-16,-4 1 10 0,3-5-10 0,-3 4 10 15,3 0-10-15,-3 0 0 0,-1 1 0 0,5-1 8 16,-9 0-8-16,4 0 0 0,-4 4 0 0,5-4 0 16,-1 1 0-16,-4-5 0 0,0 4 0 0,0 0 0 15,0-3 18-15,5 3-2 0,-5 0 0 0,8 0 0 16,-3-3-16-16,4-1 0 0,-5 4 0 0,5 0-9 15,-1-3 9-15,1-1 0 0,-4 0 10 0,3 0-10 16,1 1 0-16,-4-1 8 0,3 4-8 0,1-7 0 16,0-1 0-16,0 0 11 0,-1 1-11 0,1 3 10 0,0-3-2 15,0-1 0-15,-5-4 0 0,5 5 0 0,-5-5 4 0,5 5 0 16,-5 3 0-16,1-4 0 0,4-7-3 0,-5 4 0 16,-4-1 0-16,4 1 0 0,5 3-1 0,0 4 0 15,0-7 0-15,4 7 0 0,0-4 8 0,5 5 0 16,-1-5 1-16,5 1 0 0,0 3-17 0,0-4 0 15,0-3-11-15,0-1 11 0,-5 1 0 0,1-1 0 16,-1 1 0-16,1-1 0 0,0 1 10 0,-5-5-10 16,0 1 10-16,-4 0-10 0,4-1 11 0,0 1-11 15,-4-1 12-15,0 1-12 0,4-4 10 0,0 7-10 16,0-3 8-16,0 3-8 0,5-3 9 0,-5-1-9 0,4 1 10 16,-3 0-10-16,3-1 8 0,1 1-8 15,-1-4 0-15,5-1 9 0,-4 5-9 0,4-1 0 0,0 1 0 16,-5 0 8-16,1-1-8 0,-1-3 0 0,10 7 9 0,-1-3-9 15,-4 0 0-15,0-1 0 0,4-3 0 16,-4 3 8-16,4 1-8 0,-4-4 9 0,0-1-9 0,-4 1 10 16,4 0 0-16,-5 3 0 0,-4-3 0 0,5 0 0 15,0 0 2-15,-10-1 0 0,5 1 0 0,-4 0 0 16,4-1-4-16,-4 5 0 0,4-4 0 0,-4 3 0 16,0 1-8-16,4-1 0 0,0 5 0 0,0-4 0 15,1-1 0-15,-1 1 8 0,4-1-8 0,1 5 0 16,-1-5 8-16,-4 1-8 0,5 0 8 0,8-5-8 15,1 1 0-15,-1 4 0 0,-4-5 0 0,0 1 0 16,0 0 0-16,-5 3 0 0,1-3 14 0,-5-4-4 0,5 4-10 16,-5-1 0-16,9 1 0 0,-5 4 0 0,-4-5 0 0,5 1 0 15,0 0-9-15,-5-1 9 0,0-3 0 0,-4 4 0 16,4-4 0-16,0-1 0 0,0 1 0 0,0-4 0 16,-4 8 0-16,0-4 0 0,8 3 0 0,-8-7 8 15,-9-4-8-15,13 8 0 0,0 0 0 0,-4 0 0 16,4-1 8-16,1-3-8 0,-1 4 0 0,0 0 0 15,4-4 0-15,1 0 0 0,-5 0 0 0,9-4 0 16,0 4 0-16,4-4 0 0,-8 3 12 0,-1-3-4 16,10 4-8-16,-5 0 12 0,4-4-12 0,-4 4 0 15,-13 0 0-15,8 0 0 0,5 0 10 0,-9 0-1 16,-4 0 0-16,4 3 0 0,0-3-9 0,1 4 0 0,-1 0 0 16,-4 0 8-16,-1-4-8 0,6 3 0 0,-1 5 0 15,4-8 0-15,-8 4 0 0,4 0 0 0,5-4-11 16,-1 3 11-16,1 1 0 0,-1 0 0 0,-3-4 0 0,3 0 0 15,1 0 0-15,-1 3 0 0,-4-3 0 0,5 4 0 16,-1-4 0-16,1 0 0 0,0 4 0 0,-1-4 0 16,1 3 0-16,-5-3 8 0,9 0-8 0,-9 0 0 15,0 0 11-15,0 0-3 0,5 0 0 0,-5 0 0 16,-4 0-8-16,-1 0 0 0,10-1 0 0,-5-3 0 16,-4 4 8-16,0 0 0 0,0 0 0 0,4-4 0 15,0 4-8-15,0 0 0 0,-13-4 0 0,9 0 0 16,4 4 0-16,0 0 0 0,-4-4 0 0,-9 0 0 15,0 0 0-15,9 4 0 0,4 0 0 0,0-1 0 16,-13-3 0-16,13 4 0 0,0 0 0 0,5-4 0 16,-5 4 18-16,0 0 2 0,-13-4 0 0,13 4 0 0,0 0-20 15,1 0 0-15,-14-4 0 0,13 4 0 0,4 0 0 16,-3-1 0-16,-1-3 0 0,-5 4 0 0,6 0 0 0,-1-4 0 16,-13 0 0-16,9 0 0 0,-1 4 0 0,6-4 0 15,-14 0 0-15,8 0 0 0,5 0 0 0,-4 4 0 16,-9-4 0-16,9 0-9 0,4 0 9 0,0 0 0 15,-4 0 0-15,0 4 0 0,0-4 0 0,4 4 0 16,0 0 0-16,-4 0 8 0,0-4-8 0,4 4 0 16,-5-4 0-16,1 0 0 0,4 0 0 0,1 3 0 15,-1-3 0-15,-5 0 0 0,10 4 0 0,-5-4 0 16,0 0 0-16,1 4 0 0,3-4 0 0,-4 0 0 16,5 4 0-16,-1 0 0 0,1-4 0 0,-5 4 8 0,5-8-8 15,-1 4 0-15,1 4 0 0,-1 0 0 0,5-4 0 16,-4 4 8-16,-1-4-8 0,1 4 0 0,4-8 0 0,-5 4 8 15,1 4-8-15,-5-4 0 0,0-4 0 0,5 4 8 16,-5 0-8-16,4 0 0 0,-3 0 0 0,-1-4 8 16,0 4-8-16,0 0 8 0,0-4-8 0,-4 4 8 15,4-4-8-15,-4 4 11 0,0 0-11 0,4-4 12 16,0 4-12-16,-4-4 10 0,4 4-10 0,-4 0 10 16,4 0-10-16,0 0 0 0,0 0 0 0,5 0 0 15,-1 0 0-15,1-4 0 0,-1 4 0 0,1 0 0 16,4 0 0-16,-5 0 0 0,-3-7 0 0,3 7 0 15,-4 0 0-15,1 0 0 0,-1-4 0 0,0 4 0 16,-4-4 0-16,8 4 0 0,-8-4 0 0,4 4 0 16,0-4 0-16,0 4 8 0,5-4-8 0,-5 4 12 0,5-4-12 15,-1 0 0-15,1 4 0 0,4-4 0 0,-5 4 0 0,5-4 0 16,-4 1 0-16,4-1 0 0,-5 0 0 0,1-4 0 16,-1 4 8-16,1 0-8 0,-1 0 0 0,-3 4 0 15,3-4 0-15,-4 0 0 0,0 1 0 0,1-1 0 16,3 0 0-16,-8 4 0 0,4-4 0 0,0 4 0 15,-4-4 8-15,4 4-8 0,5 0 0 0,-9-4 0 16,4 0 0-16,4 0 0 0,1 4 0 0,-1 0 0 16,-3 0 0-16,3 0 8 0,5-4-8 0,-4 0 0 15,-1 4 0-15,1-3 0 0,-1-1 0 0,1 0 0 16,4 0 0-16,-5 0-11 0,1 0 11 0,-5 0 0 16,4 0 0-16,1 4 0 0,-5-8 0 0,0 8 11 15,1-3-11-15,-6-1 12 0,5 0-12 0,-4 4 0 0,4-8-12 0,-4 8 12 16,-9 0-8-16,9-4 8 0,0 0 0 0,4 0 0 15,-4 0 20-15,4 0 8 0,-4 4 1 0,4-3 1 16,0-5-30-16,0 8 0 0,0-4 0 0,0 0 0 16,1 0 0-16,-1 0-18 0,-5-4 2 0,10 4 1 15,-5 1 15-15,0-1 0 0,1 0 0 0,-1 0 0 16,0 0 0-16,0 0 0 0,0 0 0 0,0-4 0 16,0 4 14-16,1-3 2 0,-1 3 1 0,-4-4 0 15,4 0-17-15,0 4 0 0,0-4 0 0,0 1 0 16,0 3 0-16,5-4 0 0,-5 0 0 0,5 4 0 15,-1-4-16-15,1 1 4 0,-1 3 0 0,1-4 0 16,4 0 12-16,0 4 0 0,-5-4 0 0,5 1 0 16,0-1 0-16,-4 4 0 0,-5 0 0 0,4 0 0 15,-3-4 0-15,-1 4 0 0,0-3 0 0,0 3 0 0,-4 0 0 16,0 0 0-16,4-4 0 0,-9 4 0 0,9 0 0 16,0 0 0-16,-4 1 0 0,4-1 0 0,-4-4 0 0,4 4 0 15,1-4 0-15,-1 0 0 0,0 1 0 0,4-1 0 16,-3 0 0-16,3 0 0 0,1 0 0 0,-1 1 0 15,1-5 0-15,-1 4 0 0,-4 0 0 0,5 0 0 16,-5 1 0-16,0-1 0 0,0 0 8 0,1-4-8 16,-1 5 0-16,0 3 0 0,0-4 0 0,-4 0 0 15,4 4 8-15,0 0-8 0,-4 0 0 0,0 0 0 16,0 1 0-16,4-5 0 0,0 4 0 0,-4-4 0 16,4 0 0-16,-4 0 0 0,4 5 13 0,0-5-4 0,0 4-1 15,-4-4 0-15,4 4-8 0,5 0 0 0,-10-4 0 16,6 5 0-16,-1-1 0 0,0 0 0 0,-4 0 0 15,4-4 0-15,-4 4 0 0,4 0-11 0,-5 0 3 16,1 0 0-16,0-3 8 0,0 3 0 0,0-4 10 0,-1 4-10 16,1-4 0-16,4 0 8 0,-4 5-8 0,0-5 0 15,0 4 0-15,-1 0 0 0,1 4 0 0,-4-8 0 16,3 4 0-16,1 0 0 0,-5 0 0 0,5 1 0 16,0-1 0-16,-5 0 0 0,5 4 0 0,-4-4-10 15,-5 4 10-15,8-4 0 0,-3 0 0 0,-1-4 0 16,-4 8 0-16,5-4 0 0,3 0 0 0,-3 1 0 15,-5 3 0-15,4-4 0 0,5 0 0 0,-5-4 0 16,1 4 0-16,3 0 0 0,-3-4 0 0,4 4 0 16,-5 1 0-16,5-1 0 0,4 0 0 0,-4 0 0 15,-5 0 0-15,5 0 0 0,0 0 0 0,-1 0 0 0,1-4 0 16,0 5 0-16,0-1 0 0,-1-4 0 0,1 4 0 16,0 0 0-16,0 0 0 0,-5-4 0 0,-4 8 0 0,0 0 0 15,9-4 0-15,-9 4 0 0,0 0 0 0,9-7 0 16,-9 7 0-16,8-4 0 0,1-4 0 0,-9 8 0 15,9-4 0-15,-5-4 0 0,-4 8 0 0,0 0 0 16,9-8 0-16,0 5 0 0,-9 3 0 0,0 0 0 16,4-4 0-16,-4 4 0 0,9-8 0 0,-9 8 0 15,9-4 0-15,-5 0 0 0,5-4 0 0,-5 4 0 16,5 0 0-16,0-3 0 0,-9 7 0 0,9-4 0 16,0-4 0-16,-1 0 0 0,1 4 0 0,-5-4 0 15,-4 8 0-15,9-7 0 0,-9 7 0 0,5-4 0 16,-1-8 0-16,-4 12 0 0,0 0 0 0,0 0 0 15,0 0 0-15,9-4 0 0,-9 4 0 0,0 0 0 0,4-4 0 0,-4 4 0 16,0 0 0-16,0 0 0 0,0 0 0 16,0 0 0-16,0 0 0 0,0 0 0 0,9 8 0 0,-9-8-8 15,0 12 8-15,-4-1 0 0,4 1 0 0,-5 0-8 16,-4-4 8-16,1 3 0 0,3 5 0 0,-4-4 0 16,1-5 0-16,-1 1 0 0,0 0 0 0,5 0 0 15,-5 0 0-15,0-4 0 0,0-1 0 0,5 1 0 16,4-4 0-16,-9 0 0 0,9 0 0 0,-8 0 0 15,-1-4 0-15,0 4 0 0,0-7 0 0,0 3 0 16,1 0 0-16,-1-4 0 0,4 0 0 0,-3-3 0 16,-1-1 0-16,0-4 0 0,-4 1 0 0,13-5 0 15,-4-3 0-15,4-1-10 0,0 1 10 0,0 0-10 16,0 3 2-16,4 5 0 0,-4-5 0 0,9 4 0 0,-5 1 8 16,5 3-10-16,-5 4 10 0,5 1-10 0,-9-1 10 15,9 0 12-15,-9 8-2 0,0 0-1 0,0 0-21 0,0 0-4 16,9 4 0-16,-1 4-1 0,1-1 17 0,-4 1-8 15,-5-8 8-15,0 12 0 0,0 4 0 0,0-5-8 16,0 1 8-16,-5 4 0 0,1-1 0 0,-1-7 0 16,1 4 0-16,0-5 0 0,-10 5 0 0,6 0 0 15,-1-4 0-15,0-1 0 0,0 1 0 0,1-4 0 16,8-4 0-16,-5 8 0 0,-4 0 0 0,9-8 0 16,0 0 0-16,0 0 0 0,0 0 0 0,0 0 0 15,0 0 0-15,0 0 0 16,0 0-53-16,0 0-7 0,0 0-2 0,-4 11 0 15,0 5-118-15,-1 0-24 0,5 15-5 0,-8-12-1 0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1:58.18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D5D19BC-2291-4782-B2FC-BE490613C04A}" emma:medium="tactile" emma:mode="ink">
          <msink:context xmlns:msink="http://schemas.microsoft.com/ink/2010/main" type="inkDrawing" rotatedBoundingBox="21798,7700 25216,4259 25355,4398 21937,7838" semanticType="callout" shapeName="Other">
            <msink:sourceLink direction="with" ref="{8A2857CE-D62D-4379-865A-66CB0A91D370}"/>
            <msink:sourceLink direction="with" ref="{5A0DE133-649A-44D0-93D0-6010223418A4}"/>
          </msink:context>
        </emma:interpretation>
      </emma:emma>
    </inkml:annotationXML>
    <inkml:trace contextRef="#ctx0" brushRef="#br0">7432-255 518 0,'0'0'46'0,"0"0"-37"15,0 0-9-15,0 0 0 0,0 0 0 0,0 0 0 16,0 0 0-16,0 0 0 0,0 0 36 0,0 0 3 16,0 0 0-16,0 0 0 0,0 0-16 0,0 0-3 15,0 0-1-15,0 0 0 0,0 0-9 0,0 0-2 16,0 0 0-16,0 0 0 0,0 0-8 0,0 0 0 15,0 0 0-15,0 0 0 0,0 0 28 0,0 0 3 0,0 0 1 16,0 0 0-16,0 0-16 0,0 0-4 0,0 0 0 0,0 0 0 16,0 0 7-16,0 0 1 0,0 0 0 0,0 0 0 15,0 4 16-15,-4 0 3 0,4-4 1 0,-5 8 0 16,5-4-23-16,0-4-4 0,-4 7-1 0,4-7 0 16,-4 4-12-16,-1 4 0 0,5-8 0 0,-4 4 0 15,4-4 0-15,-5 8 9 0,-3-4-9 0,3 3 8 16,1 1 0-16,-1-4 0 0,1 4 0 0,0 0 0 15,-5 0-8-15,0-1 0 0,0 1 0 0,5 4 0 16,-5-4 28-16,-4-1 3 0,4-3 1 0,-4 4 0 16,4 4-16-16,-8-5-4 0,4 1 0 0,-1 4 0 15,-3 0-3-15,4 3-1 0,-5-3 0 0,5 7 0 16,0 1-8-16,4-5 0 0,-8 5 0 0,-1-1 0 0,0 5 0 16,1-1 0-16,-5-4-11 0,0 1 11 0,4-1 0 0,1 1 12 15,-5-1 0-15,0 4-1 0,0 1 4 0,0-1 1 16,5 1 0-16,-10-1 0 0,1 4 4 0,4 0 2 15,-4 4 0-15,-1 1 0 0,1-9-11 0,4 4-3 16,-4 0 0-16,0 1 0 0,-1-1 8 0,5 4 2 16,-4-4 0-16,4 0 0 0,4 5-18 0,-3 3 10 15,3-4-10-15,0 0 8 0,1-4-8 0,-1-4 0 16,5 1 0-16,0 3 0 0,0-4 27 0,0 5 3 16,-5-5 1-16,5 0 0 0,0 1-16 0,-5 3-3 15,1-4-1-15,-5 1 0 0,0 3-11 0,4-4 0 16,-4 1 0-16,5-1 0 0,-1-8 0 0,1 5 0 15,-1-1 0-15,1-3 8 0,3-1-8 0,-3-3 0 16,4 4 0-16,-5-5 0 0,5 1 12 0,-5 0-2 16,5 3-1-16,0-3 0 0,0 3-9 0,0 1-9 0,-5-4 9 15,1 3-13-15,8 5 13 0,-9-5 8 0,1-3 0 0,4 4-8 16,-5 3 10-16,1 0-10 0,-1 1 8 0,5-1-8 16,-5 1 8-16,1 3-8 0,4 1 8 0,-5-1-8 15,-4 0 8-15,5-3-8 0,-5 7 8 0,0-4-8 16,-5-3 0-16,1 3 8 0,0-7-8 0,-1 3 0 15,1-3 8-15,-5 3-8 0,9 1 0 0,-8-5 8 16,8-3-8-16,-5 3 0 0,6-3 0 0,-6 0 0 16,5 7 0-16,0 1 8 0,5-9-8 0,-1 5 8 15,-4-5 12-15,5 5 3 0,4 0 0 0,-5-1 0 16,0 5-23-16,1-5 0 0,-1 1 0 0,-4 3-8 0,5 1 8 16,-1-1 0-16,1-3 8 0,-5 3-8 0,0-3 8 15,0-1-8-15,0 5 8 0,0-5-8 0,0 5 0 0,0-5 0 16,0 1 0-16,0 3 0 0,5-3 0 0,-1-1 0 15,-4 1 0-15,9 3 0 0,-4-3 0 0,3-4 0 16,-3-1 0-16,4 1 0 0,0 4 0 0,4-1 0 16,-4-3 0-16,-1 3 0 0,6 1 0 0,-5-4 0 15,-5 3 0-15,5 1 8 0,-5-1-8 0,1-3 8 16,-1 4-8-16,-4 3 8 0,5-7-8 0,-5 7 0 16,4-3 8-16,-4-1-8 0,0 5 0 0,0-5 0 15,0-3 0-15,5 4 0 0,-1-5 8 0,5 5-8 16,0-5 8-16,4 1-8 0,-4 0 0 0,4-4 0 0,-4 3 0 0,0-3 0 15,4 4 8-15,-4-5-8 0,0 1 8 0,0 0-8 16,4 4 8-16,-4 3-8 0,0-3 8 16,-5 0-8-16,5 3 0 0,0 1 0 0,0-1 0 0,-1 1 0 15,1-1 0-15,5 1 0 0,-1-4 0 0,0 3 0 16,0-3 0-16,0-4 8 0,5 3-8 0,-5-3 0 16,5-4 0-16,-5 4 8 0,5 0-8 0,-1-5 0 15,1 5 0-15,4-8 8 0,-4 0-8 0,4 0 0 16,-5 8 0-16,-4-4 0 0,9-4 0 0,-4 8 8 15,0-4-8-15,-1-1 0 0,1 5 0 0,-1 0 0 16,1-4 0-16,0 4 0 0,-1-4 0 0,-3 0 0 16,3-1 0-16,5-3 0 0,-4 8 0 0,-1-4 0 15,5-4 0-15,0 0 0 0,0 0 0 0,0 0 0 16,0 0 0-16,0 0 0 0,0 0 0 0,0 0 0 16,0 0-24-16,0 0-4 0,0 0 0 0,0 0 0 15,0 0-16-15,0 0-4 0,0 0-1 0,0 0 0 16,0 0-21-16,0 0-4 0,0 0-1 0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3:58.37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0C9DB3-207C-4E66-B6CE-FCE4CE2355A9}" emma:medium="tactile" emma:mode="ink">
          <msink:context xmlns:msink="http://schemas.microsoft.com/ink/2010/main" type="inkDrawing" rotatedBoundingBox="19536,7776 24408,8832 24356,9074 19483,8017" semanticType="callout" shapeName="Other">
            <msink:destinationLink direction="with" ref="{2D6C9A1A-5531-402D-99ED-41C04236EAA3}"/>
            <msink:destinationLink direction="with" ref="{5CDF019B-105F-4E66-824F-53FBA0656D78}"/>
          </msink:context>
        </emma:interpretation>
      </emma:emma>
    </inkml:annotationXML>
    <inkml:trace contextRef="#ctx0" brushRef="#br0">0-1 403 0,'0'0'36'0,"0"0"-36"0,0 0 0 0,0 0 0 15,0 0 60-15,0 0 6 0,0 0 1 0,0 0 0 16,0 0-39-16,0 0-8 0,0 0-2 0,0 0 0 16,0 0-18-16,0 0 0 0,0 0 8 0,0 0-8 15,9-4 0-15,-9 4 0 0,0 0 0 0,0 0 0 16,0 0 0-16,0 0 0 0,0 0 0 0,0 0 0 16,0 0 0-16,0 0 0 0,0 0 8 0,0 0-8 15,0 0 36-15,0 0 4 0,0 0 1 0,0 0 0 16,0 0-13-16,0 0-4 0,0 0 0 0,0 0 0 15,0 0-8-15,0 0-3 0,0 0 0 0,0 0 0 16,0 0-4-16,0 0-1 0,0 0 0 0,0 0 0 16,0 0-8-16,0 0-17 0,0 0 4 0,0 0 1 15,0 0 35-15,0 0 7 0,4 4 2 0,-4-4 0 0,0 0-32 16,0 0 0-16,14 4 0 0,-1 0 0 0,-13-4 0 0,0 0 0 16,0 0 0-16,13 4 0 0,0-1 0 0,0 1 0 15,-13-4 0-15,0 0 0 0,13 4 12 0,1 0-3 16,-14-4-1-16,0 0 0 0,0 0-8 0,13 4 0 15,0 4 0-15,0-4 0 0,-13-4 0 0,9 8 0 16,4-5 0-16,0 1 0 0,-13-4 12 0,13 8 0 16,-13-8 0-16,13 0 0 0,-4 0 0 0,-9 0 0 15,13 4 0-15,-13-4 0 0,14 4 0 0,-14-4 0 16,0 0 0-16,0 0 0 0,13 4-12 0,0 0-17 16,-13-4 4-16,0 0 1 0,13 8 35 0,-4-1 7 0,0-3 2 15,-9-4 0-15,8 8-32 0,-3 0 0 0,8-4 0 0,-4 4 0 31,-1-1-20-31,-3 1-9 0,4 0-3 0,-1 0 0 0,6-4 32 0,-14-4 16 0,0 0-1 0,8 4-1 16,5-1-6-16,1 1-8 0,-14-4 11 0,13 0-11 16,-4-4 16-16,4 8-4 0,-5-4-1 0,-8 0 0 15,0 0-3-15,9 8-8 0,4-8 12 0,-4 4-4 16,0 0-8-16,4 0 10 0,0 4-10 0,5-1 10 16,-1-3-10-16,1 0 0 0,-1 0 0 0,1 4-11 15,4-8 11-15,-9 4 0 0,-13-4 10 0,13 0-10 16,5 4 0-16,-1 0 0 0,-3 0 0 0,-1-1 0 15,0-3 0-15,0 4 0 0,5 0 0 0,-5 0 0 16,-4 0 16-16,4 0-4 0,0 0 0 0,-4 0 0 16,-9-4-3-16,13 4-1 0,0 3 0 0,0-3 0 0,-13-4-8 15,9 4 0-15,-9-4 0 0,13 8 0 0,0-4 0 16,0 0 0-16,1 0 0 0,-1 0 0 0,4 3 0 0,1-3 0 16,-5-4 0-16,5 4 0 0,-1 4 28 0,5-4 3 15,-4-4 1-15,3 0 0 0,-3 0-23 0,0 0-9 16,4 0 8-16,-5 0-8 0,1 0 18 0,-5 4-2 15,0-4 0-15,0 0 0 0,0 4-8 0,0 0-8 16,-13-4 12-16,5 4-12 0,12-1 15 0,-3 1-4 16,-14-4-1-16,4 4 0 0,5 4-10 0,-1 0 0 15,-3-4 9-15,-5-4-9 0,-5 11 0 0,5-3 0 16,9 4 0-16,0-4 0 0,0 0 0 0,4-1 0 16,-4-3 0-16,4 4 0 0,0 0 0 0,0-4 8 15,-4 4-8-15,9-1 0 0,-1-3 0 0,-8 0 9 0,-9-4-9 0,9 8 0 16,4-4 22-16,-4 0-2 0,-9-4-1 0,8 8 0 15,5-5-8-15,1 1-2 16,-6 0 0-16,6 4 0 0,-14-8-9 0,13 4 8 0,0 0-8 0,0 4 8 16,0-4-8-16,-4 3 0 0,4-3 0 0,0 4 0 15,1-4 0-15,-1 4 0 0,0 0 0 0,0-5-11 16,0 5 11-16,0-8 0 0,0 4 0 0,1 0 0 16,-1 0 10-16,0 0-2 0,0-4-8 0,0 4 12 15,0 0 5-15,1 0 1 0,-1-4 0 0,-4 0 0 16,4 0 9-16,-5 0 1 0,10 0 1 0,-5 0 0 15,0 0-38-15,1 0-8 0,-1 0-2 0,0 0 0 16,4 0 19-16,-3 3 0 0,-1 1 0 0,0-4 0 16,-4 4 0-16,4 0 0 0,-13-4 0 0,9 4 0 0,4 0 0 15,4 0 0-15,-4-4 0 0,5 4 0 0,4 0 0 16,0 0 0-16,-5-4 0 0,1 0 0 0,4 0 0 16,0 0 0-16,-5 0 0 0,5 3 0 0,-4 1 0 0,-1-4 0 15,1 0 0-15,4 0 0 0,-9 0 0 0,5 0 0 16,-5 0 0-16,0 0 0 0,0 4 0 0,0-4 0 15,-4 0 0-15,4 0 0 0,0 4 48 0,-4 0 12 16,9-4 4-16,-5 0 0 0,4 8-52 0,1-8-12 16,0 0 0-16,3 4 0 0,-3 4 0 0,4-5 0 15,-5-3 0-15,1 0 0 0,4 4 0 0,-9-4 0 16,5 0 0-16,-1 0 0 0,5 0 0 0,-4 4 0 16,4 0 0-16,-5 0 0 0,1-4 0 0,-1 0 0 15,1 0 0-15,-1 0 0 0,1 4 0 0,-5 0 0 0,5 0 0 16,-5 0 0-16,4 0 0 0,-3-1 0 0,-1-3 0 0,0 4 0 15,0 0 0-15,0 0 0 0,0 0 0 0,-4 4 0 16,4-4 0-16,0 0 0 0,-4-4 0 0,4 4 0 16,-4-1 0-16,4 1 0 0,0 4 0 0,-4-4 0 15,4 0 0-15,1 0 0 0,3 0 0 0,-4 0 0 16,0-4 0-16,1 4 0 0,-1-4 0 0,0 0 0 16,4 3 0-16,-3 1 0 0,-1-4 0 0,0 4 0 15,0-4 0-15,0-4 0 0,5 4 0 0,-5 0 0 16,0-4 0-16,0 4 0 0,0 4 0 0,1 0 0 15,-1-4 0-15,-4 0 0 0,4 0 0 0,-4 0 0 16,4 4 0-16,-5-4 0 0,6 0 0 0,-1 0 0 16,0 8 0-16,0-4 0 0,0-4 0 0,5 4 0 15,-5 0 0-15,0 0 0 0,0-4 0 0,0 3 0 0,-4 1 0 16,4-4 0-16,1 0 0 0,-1 0 0 0,-5 4 28 0,6 0 2 16,-14-4 1-16,13 0 0 0,0 4-31 0,5 0 0 15,-5 0 0-15,0 0 0 0,-4 0 0 16,4 0 0-16,0-1 0 0,0 1 0 0,0-4 0 0,0 0 8 15,-4 0-8-15,9 0 0 0,-1-4 10 0,-4 4-10 16,9-3 10-16,-8 3-10 0,3 3 27 0,1-3-1 16,-1 0 0-16,-4 0 0 0,1 0-26 0,3 0 0 15,-4-3 0-15,5 3 0 0,-9 3 0 0,4 1 0 16,-4 4 0-16,-1-8 0 0,5 0 0 0,5 4 0 16,-9 0 0-16,0-4 0 0,4 4 0 0,0 0 0 15,-4-4 0-15,-9 0 0 0,8 4 0 0,6 0 0 16,-1-4 0-16,0 3 0 0,-4 1 0 0,4 0 0 15,0 0 0-15,0-4 0 0,-13 0 0 0,9 4 0 0,0-4 0 0,4 4 0 16,-4 0 0-16,-9-4 0 0,0 0 0 0,13 4 0 16,0 0 0-16,-13-4 0 0,0 0 0 0,13 4 0 15,-13-4 56-15,9 3 7 0,-9-3 1 0,9 8 0 16,-9-8-52-16,13 4-12 0,-13-4 0 0,9 8 0 16,4-4 0-16,-4 4 0 0,-9-8 0 0,8 4 0 15,5-1 0-15,-13-3 0 0,9 4 0 0,-9-4 0 16,0 0 0-16,9 8 0 0,4-4 0 0,0 0 0 15,1 0 0-15,-6 0 0 0,-8-4 0 0,9 4 0 16,4 3 0-16,-8 1 0 0,-5-8 0 0,13 0 0 16,0 8 0-16,0-4 0 0,-4-4 0 0,4 4 0 15,-4 0 0-15,4 0 0 0,-4-1 0 0,8 1 0 16,-4 0 0-16,5 4 0 0,0 0 0 0,3-4 0 16,-7 4 0-16,3-1 0 0,1-3 0 0,-5 4 0 0,4 0 0 15,-3-4 0-15,-1 0 0 0,0 3 0 0,0-7 0 0,0 4 0 16,-4 0 0-16,0-4 0 0,-9 0 54 0,13 0 8 15,-13 0 2-15,9 0 0 0,-9 0-52 0,0 0-12 16,0 0 0-16,0 0 0 0,0 0 0 0,0 0 0 16,0 0 0-16,0 0 0 15,0 0-151-15,0 0-33 0,0 0-6 0,0 0-898 0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3:59.47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8B27EA7-6514-4153-AB52-072969D648BA}" emma:medium="tactile" emma:mode="ink">
          <msink:context xmlns:msink="http://schemas.microsoft.com/ink/2010/main" type="inkDrawing" rotatedBoundingBox="23681,8774 25215,8929 25206,9023 23672,8868" semanticType="callout" shapeName="Other">
            <msink:sourceLink direction="with" ref="{35213F28-7487-41B8-9930-4DCC0D47261E}"/>
            <msink:sourceLink direction="with" ref="{B18D8327-712B-4F9E-9A2F-5CEB3B40D0EB}"/>
          </msink:context>
        </emma:interpretation>
      </emma:emma>
    </inkml:annotationXML>
    <inkml:trace contextRef="#ctx0" brushRef="#br0">0 1 644 0,'0'0'28'0,"0"0"7"0,9-4-35 0,0 4 0 0,-9 0 0 0,4 4 0 16,1-4 58-16,3 4 5 0,1 0 1 0,-9-4 0 15,0 0 0-15,4 4 0 0,5-4 0 0,0 8 0 16,0-4-36-16,0 3-6 0,-1-7-2 0,5 4 0 0,-4 0 20 16,4 4 3-16,1-4 1 0,-1 4 0 0,0-4-20 0,4 0-3 15,1-1-1-15,0 1 0 0,-1 0 20 0,5-4 3 16,0 4 1-16,4 0 0 0,1-4-15 0,-1 0-2 15,5-4-1-15,-5 4 0 0,0-4 9 0,-4 4 1 16,5 0 1-16,-6 0 0 0,-3-4-6 0,4 4-2 16,0 0 0-16,0 0 0 0,-5-4-10 0,5 8-3 15,0-4 0-15,-4 4 0 0,4-4 4 0,-5 0 0 16,1 4 0-16,-1 0 0 0,-3 0-20 0,3 0 0 16,1 0 0-16,-1 0 0 0,1-1 10 0,-1 1-2 15,1 0 0-15,-1 0 0 0,5 0 4 0,0 0 0 16,-4-8 0-16,4 4 0 0,0 4-1 0,4-4 0 15,-4 0 0-15,0 0 0 0,0 4 1 0,0-4 0 16,0 0 0-16,-5 0 0 0,5 0 5 0,-4 0 2 16,-1 0 0-16,-4 4 0 0,-4-8-6 0,0 8-1 15,4-4 0-15,0 0 0 0,-4 0 12 0,0 4 1 0,4-4 1 0,-4 4 0 16,-9-4-14-16,13 3-4 0,-4-3 0 0,4 4 0 16,0-4-8-16,0 0 0 0,-4 4 0 0,4 0 0 15,0-4 18-15,-13 0 2 0,0 0 0 0,13 4 0 16,1-4-20-16,3 0 0 0,-8 0 0 0,4 0 0 15,0 0 0-15,-13 0 0 0,13 0 0 0,-4 0 0 16,-9 0 0-16,0 0 0 0,0 0 0 0,0 0 0 16,0 0 10-16,0 0-2 0,0 0 0 0,0 0 0 15,0 0-8-15,0 0 8 0,0 0-8 0,0 0 8 16,0 0-8-16,9 4 0 0,-9-4 0 0,0 0 0 16,4 8 0-16,-4-8 0 0,0 0 0 0,5 8 0 15,-5-8 0-15,0 0 0 0,0 0 0 0,9 11 0 16,-5-3 0-16,-4-8 0 0,0 0 0 0,0 0 0 0,0 8 0 0,0-8 0 15,0 0-9-15,0 0 9 16,0 12-112-16,0-5-20 0,-4 1-3 0,-5 0-847 16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4:11.58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6C9225-041D-4E51-9023-BE2D2F780C93}" emma:medium="tactile" emma:mode="ink">
          <msink:context xmlns:msink="http://schemas.microsoft.com/ink/2010/main" type="writingRegion" rotatedBoundingBox="7771,6381 11139,10049 10471,10663 7102,6995">
            <msink:destinationLink direction="with" ref="{9150D6CA-4EEF-4B3E-9C0C-393D5A3B2327}"/>
          </msink:context>
        </emma:interpretation>
      </emma:emma>
    </inkml:annotationXML>
    <inkml:traceGroup>
      <inkml:annotationXML>
        <emma:emma xmlns:emma="http://www.w3.org/2003/04/emma" version="1.0">
          <emma:interpretation id="{79E60AB4-BB3E-4C71-98E4-E2870A0491E7}" emma:medium="tactile" emma:mode="ink">
            <msink:context xmlns:msink="http://schemas.microsoft.com/ink/2010/main" type="paragraph" rotatedBoundingBox="7771,6381 11139,10049 10471,10663 7102,69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3D08B9-34C4-4C89-8782-E5FB39BDAB11}" emma:medium="tactile" emma:mode="ink">
              <msink:context xmlns:msink="http://schemas.microsoft.com/ink/2010/main" type="line" rotatedBoundingBox="7771,6381 11139,10049 10471,10664 7102,6995"/>
            </emma:interpretation>
          </emma:emma>
        </inkml:annotationXML>
        <inkml:traceGroup>
          <inkml:annotationXML>
            <emma:emma xmlns:emma="http://www.w3.org/2003/04/emma" version="1.0">
              <emma:interpretation id="{B5A1C5DE-360B-4E8A-96F2-FE4E740E9703}" emma:medium="tactile" emma:mode="ink">
                <msink:context xmlns:msink="http://schemas.microsoft.com/ink/2010/main" type="inkWord" rotatedBoundingBox="7575,6560 7985,7007 7567,7391 7157,6945">
                  <msink:destinationLink direction="with" ref="{845BE0D5-E81A-4A6A-A3A1-650919FADDCF}"/>
                  <msink:destinationLink direction="with" ref="{37EB4459-FB68-4FF0-8085-A9288F5134C4}"/>
                  <msink:destinationLink direction="with" ref="{7625BCC3-1561-47B0-9530-FCD7CA209D1E}"/>
                </msink:context>
              </emma:interpretation>
            </emma:emma>
          </inkml:annotationXML>
          <inkml:trace contextRef="#ctx0" brushRef="#br0">-948-2128 529 0,'0'0'23'0,"0"0"5"0,0 0-28 0,0 12 0 0,-5 0 0 0,5 3 0 15,-4-3 89-15,4-1 12 0,0 5 3 0,0 0 0 16,0 3-29-16,0 1-6 0,0-1-1 0,0 5 0 16,0-5-22-16,4 1-5 0,1-1-1 0,-5 1 0 15,0-5-4-15,0 1-2 0,4-5 0 0,-4 1 0 16,5 0 6-16,-5-4 2 0,0-8 0 0,0 0 0 16,0 0-22-16,0 0-5 0,0 0-1 0,0 0 0 15,0 0 0-15,0 0 0 0,0 0 0 0,0 0 0 16,4-12 1-16,-4 0 0 0,4-3 0 0,1-1 0 0,-5-3 11 15,4-1 2-15,1 1 1 0,-1-1 0 16,5-7-16-16,-5-1-3 0,-4-3-1 0,5 4 0 0,3-4 2 16,1 0 0-16,-5 3 0 0,10 1 0 0,-6 0-3 15,-3 3-8-15,4 5 12 0,-5-5-4 0,0 5 0 0,1-4 0 16,-1 3 0-16,5 1 0 0,-5 7 1 16,1-4 0-16,-1 1 0 0,-4-1 0 0,0 16-1 0,0 0 0 15,4-8 0-15,-4 8 0 0,0 0 3 0,5-11 0 16,4 3 0-16,-9 8 0 0,0 0-3 0,0 0-8 15,0 0 12-15,13 4-4 0,-13-4 2 0,13 0 0 16,0 4 0-16,-4-1 0 0,4 9-2 0,0 4-8 16,-8-1 12-16,8 5-4 0,0 3 27 0,-4-3 5 15,-1 7 0-15,1 0 1 0,4 1-20 0,-4 3-4 16,0-4-1-16,0 0 0 0,-1 1-8 0,6-5-8 16,-10 4 12-16,5-3-12 0,4-1 9 0,-9-3-9 0,5-1 0 15,0 1 9-15,0-5-9 0,-1-3 0 0,1 4 0 0,0-9 0 31,0-3-43-31,0 4-4 0,-1-8-1 0,1 4-624 0,-5-4-126 0</inkml:trace>
          <inkml:trace contextRef="#ctx0" brushRef="#br0" timeOffset="1087.9608">-913-1984 874 0,'0'0'39'0,"0"0"8"0,0 0-38 0,0 0-9 16,0 0 0-16,0 0 0 0,0 0 63 0,0 0 10 15,0 0 3-15,0 0 0 0,0 0-21 0,0 0-4 16,0 0-1-16,0 0 0 0,0 0 11 0,0 0 3 16,0 0 0-16,0 0 0 0,0 0 0 0,0 0 1 15,0 0 0-15,0 0 0 0,0 0-49 0,0 0-16 16,0 0 8-16,13 0-8 0,5 0 8 0,4 0-8 16,0 0 12-16,-1 0-12 0,6 0 0 0,4 0 0 15,-1-4-12-15,5 1-525 16,-4-1-105-16</inkml:trace>
        </inkml:traceGroup>
        <inkml:traceGroup>
          <inkml:annotationXML>
            <emma:emma xmlns:emma="http://www.w3.org/2003/04/emma" version="1.0">
              <emma:interpretation id="{A333199D-D005-4E49-A7DF-E2D2D9CB7165}" emma:medium="tactile" emma:mode="ink">
                <msink:context xmlns:msink="http://schemas.microsoft.com/ink/2010/main" type="inkWord" rotatedBoundingBox="9000,8271 9393,8700 9022,9041 8628,8612">
                  <msink:destinationLink direction="with" ref="{B1FAA477-A3E3-4944-B215-644B3064DA42}"/>
                  <msink:destinationLink direction="with" ref="{DE5C139E-E5C4-4180-8A0B-675BDA6CAB57}"/>
                  <msink:destinationLink direction="with" ref="{02B242ED-25F3-4345-B08C-522B741C8C75}"/>
                  <msink:destinationLink direction="with" ref="{D582A19D-52C1-46E6-A647-80A7A87535E8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715.7045">491-330 979 0,'-13'-8'87'0,"8"0"-70"15,1-7-17-15,-5 7 0 0,9-4 112 0,0 4 18 16,-4 1 4-16,4-1 1 0,4 4-78 0,-4 4-15 16,0 0-3-16,0 0-1 0,0 0-10 0,0 0-1 15,0 0-1-15,0 0 0 0,0 0 1 0,5 12 0 16,3 3 0-16,-8 1 0 0,5-4-12 0,-1 3-3 15,0-3 0-15,-4 0 0 0,5 3 13 0,-1 1 3 16,1-5 0-16,-5 1 0 0,4 0-10 0,0 3-2 16,5-7 0-16,-4 4 0 0,3 0-8 0,-3-1-8 0,4-3 9 0,-5 4-9 15,0 0 0-15,5-1 0 0,0 1 0 16,0-4 0-16,-5 3-11 0,0 1-8 0,5 0-1 16,-4-1-1-1,-1-3-143-15,0 4-29 0,-4 0-6 0</inkml:trace>
          <inkml:trace contextRef="#ctx0" brushRef="#br0" timeOffset="3326.8731">451-396 403 0,'0'0'17'0,"-4"-4"5"0,0-4-22 0,-1 0 0 16,-4 0 0-16,5-3 0 0,-5 3 202 0,5 0 36 15,0-4 7-15,-1 5 2 0,5 7-140 0,0-8-28 16,5-4-6-16,-1 4-1 0,9 0-48 0,-4-3-9 15,0-1-3-15,4 0 0 0,0 1-12 0,4-1 9 0,5 0-9 0,0 1 8 16,0-1 4-16,5 0 0 0,-1 0 0 0,-4 1 0 16,0 3 7-16,0 4 1 0,-5 4 1 0,1-4 0 15,-5 4-7-15,0 0-2 0,0 4 0 0,-13-4 0 16,0 0 13-16,5 12 3 0,4-4 0 0,-9 3 0 16,0 5-4-16,-5 3-1 0,-4-3 0 0,-4 3 0 15,4 1-10-15,-4-1-1 0,-4 5-1 0,4 3 0 16,-5 0-11-16,0-3 8 0,1-5-8 0,-1 1 8 15,5-1-8-15,-4-7 0 0,8-4 0 0,0 0 0 16,5-1 0-16,-1 1 0 0,5-8 12 0,0 0-4 16,0 0-20-16,13-4-5 0,1-3-1 0,8-5 0 15,-1 4 4-15,1-4 1 0,0 1 0 0,5-1 0 16,-5 0 13-16,0 4 0 0,0-3 0 0,-1 7 0 16,-3 0 0-16,0 0 0 0,-5 4 0 0,0 0 0 0,-4 4 0 0,-1 0 0 15,1 0 0-15,0 4 10 0,-5 3 13 16,5 5 2-16,-4-1 1 0,8 1 0 0,-5 0-14 0,1-5-2 15,-4 1-1-15,3 4 0 0,-3-1-1 0,-1-3 0 16,1 0 0-16,-5-1 0 0,0-3 7 0,0-8 1 16,-5 8 0-16,-4 4 0 0,1-1 12 0,-1 1 2 15,-4 0 1-15,-5-4 0 0,-4 3-21 0,0 1-10 16,0-4 10-16,0 3-10 0,-4 1 0 0,0 4-20 16,-1-5 4-16,1 1-648 15,9 0-128-15</inkml:trace>
        </inkml:traceGroup>
        <inkml:traceGroup>
          <inkml:annotationXML>
            <emma:emma xmlns:emma="http://www.w3.org/2003/04/emma" version="1.0">
              <emma:interpretation id="{ED2C5D79-7CBA-4009-9E5B-641ECC73F843}" emma:medium="tactile" emma:mode="ink">
                <msink:context xmlns:msink="http://schemas.microsoft.com/ink/2010/main" type="inkWord" rotatedBoundingBox="10735,9609 11139,10049 10471,10664 10066,10223"/>
              </emma:interpretation>
            </emma:emma>
          </inkml:annotationXML>
          <inkml:trace contextRef="#ctx0" brushRef="#br0" timeOffset="11370.472">2062 1121 403 0,'0'0'36'0,"0"0"-36"0,0-8 0 0,0 8 0 15,0 0 91-15,0 0 11 0,0-8 2 0,0 8 1 16,0 0-6-16,0-12-2 0,0 12 0 0,0 0 0 15,0 0-20-15,0 0-4 0,0 0-1 0,0 0 0 0,0 0-20 0,0 0-4 16,8 12 0-16,1 8-1 0,0-1-7 0,0 4 0 16,-1 1-1-16,6-1 0 0,-6 5 1 0,-3-1 0 15,8 0 0-15,-9 0 0 16,5 1 8-16,-9-1 3 0,4 0 0 0,1 1 0 16,-5-5-31-16,-5 0-7 0,5 1-1 0,-4-1 0 0,4-7 5 0,-4 3 1 15,-1 1 0-15,1-5 0 0,-1 1-18 0,5-4 0 16,-4-4-11-16,4 3 11 15,0-3-68-15,0 0-8 0,0-8 0 0</inkml:trace>
          <inkml:trace contextRef="#ctx0" brushRef="#br0" timeOffset="11892.3974">2066 1296 576 0,'0'0'25'0,"4"-4"6"0,1 4-31 0,3-4 0 0,-3 0 0 0,4 4 0 16,4-3 172-16,0-1 29 0,0 0 6 15,0 0 1-15,5-4-89 0,4 0-18 0,-5 4-3 0,1-3-1 16,8-1-35-16,0 0-7 0,1-4-2 0,-1 4 0 15,0-3-37-15,1 3-7 0,4-4-1 0,-1 4-8 16,1 1 0-16,0-1-22 0,-1 4 3 0,-3 0-803 16</inkml:trace>
          <inkml:trace contextRef="#ctx0" brushRef="#br0" timeOffset="11671.1326">2026 1027 972 0,'0'-12'43'0,"0"5"9"16,0-1-42-16,0 0-10 0,0-4 0 0,5 1 0 16,4-1 97-16,-5 0 18 0,0 0 3 0,5 5 1 15,4-9-47-15,0 4-10 0,1-3-2 0,3 3 0 16,5-4-28-16,0 5-5 0,0-1-2 0,4 4 0 15,1-3-1-15,-5 3 0 0,4 0 0 0,0 0 0 16,1 4-24-16,3 0 0 0,-3 0 0 0,-1 1 0 16,0 3 0-16,1 0 0 0,-6 0 0 0,6 3 0 15,-10-3-39-15,1 8-13 0,-1-4-2 0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4:19.35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188D349-FDA8-4505-9463-101EB78EC5EB}" emma:medium="tactile" emma:mode="ink">
          <msink:context xmlns:msink="http://schemas.microsoft.com/ink/2010/main" type="writingRegion" rotatedBoundingBox="3070,4194 3649,4194 3649,5107 3070,5107"/>
        </emma:interpretation>
      </emma:emma>
    </inkml:annotationXML>
    <inkml:traceGroup>
      <inkml:annotationXML>
        <emma:emma xmlns:emma="http://www.w3.org/2003/04/emma" version="1.0">
          <emma:interpretation id="{BC6761A5-207B-460D-B204-B7374153A62D}" emma:medium="tactile" emma:mode="ink">
            <msink:context xmlns:msink="http://schemas.microsoft.com/ink/2010/main" type="paragraph" rotatedBoundingBox="3070,4194 3649,4194 3649,5107 3070,51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B4FD8E-FBC4-46A4-9EEB-072CD3DDE553}" emma:medium="tactile" emma:mode="ink">
              <msink:context xmlns:msink="http://schemas.microsoft.com/ink/2010/main" type="line" rotatedBoundingBox="3070,4194 3649,4194 3649,5107 3070,5107"/>
            </emma:interpretation>
          </emma:emma>
        </inkml:annotationXML>
        <inkml:traceGroup>
          <inkml:annotationXML>
            <emma:emma xmlns:emma="http://www.w3.org/2003/04/emma" version="1.0">
              <emma:interpretation id="{4319C313-3359-48AE-A005-94D3C4A11A87}" emma:medium="tactile" emma:mode="ink">
                <msink:context xmlns:msink="http://schemas.microsoft.com/ink/2010/main" type="inkWord" rotatedBoundingBox="3070,4194 3649,4194 3649,5107 3070,5107"/>
              </emma:interpretation>
              <emma:one-of disjunction-type="recognition" id="oneOf0">
                <emma:interpretation id="interp0" emma:lang="" emma:confidence="0">
                  <emma:literal>?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I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s</emma:literal>
                </emma:interpretation>
              </emma:one-of>
            </emma:emma>
          </inkml:annotationXML>
          <inkml:trace contextRef="#ctx0" brushRef="#br0">88 425 806 0,'-5'-19'36'0,"5"11"7"0,-13-4-35 0,4-3-8 16,0-1 0-16,9-7 0 0,-4-1 96 0,0 1 18 16,4-1 3-16,4 5 1 0,9-8-62 0,-4 7-13 15,4-7-3-15,0 7 0 0,14-3-20 0,-5-1-4 16,-1 1 0-16,6 4-1 0,-1 7 2 0,0-4 1 15,-4 1 0-15,5 7 0 0,-5 0 0 0,0 8 0 0,0 0 0 0,-1 4 0 16,1 4-18-16,-4-4-16 0,4 7 4 0,0 1 0 16,-5 0 27-16,1 7 5 0,-5 1 2 0,5-1 0 15,-5 1 6-15,0 3 0 0,-4 1 1 0,0 3 0 16,-5-4 2-16,-4 5 0 0,-4-1 0 0,-1 4 0 16,-8-4 0-16,-5 5 0 0,-4-5 0 0,1 4 0 15,-10 8-3-15,0 0-1 0,-4 4 0 0,0-4 0 16,0-4-15-16,0 0-2 0,-5 0-1 0,5 0 0 15,0-3-9-15,9-1 0 0,-9-4 0 0,4-8 0 16,9 1-8-16,0-1 8 0,4-7-10 0,1 0-594 16,4 0-118-16</inkml:trace>
        </inkml:traceGroup>
        <inkml:traceGroup>
          <inkml:annotationXML>
            <emma:emma xmlns:emma="http://www.w3.org/2003/04/emma" version="1.0">
              <emma:interpretation id="{CCEC6396-3D39-4A1D-A307-DA325054AF2E}" emma:medium="tactile" emma:mode="ink">
                <msink:context xmlns:msink="http://schemas.microsoft.com/ink/2010/main" type="inkWord" rotatedBoundingBox="3179,4342 3241,4342 3241,5083 3179,5083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395.3356">171 304 576 0,'-13'-15'25'0,"13"7"6"0,0-4-31 0,-9 0 0 16,9 1 0-16,-4-1 0 0,-1 0 116 0,1-3 16 15,8 3 4-15,-4 0 1 0,-4 1-50 0,4 3-11 16,4 0-1-16,-4 0-1 0,0 8-34 0,0 0-6 15,0 0-2-15,0 0 0 0,0 0 0 0,0 0 0 16,0 0 0-16,0 0 0 0,-4 12-16 0,-1 4-3 0,1-5-1 0,0 9 0 16,-1-1-3-16,5 5-1 0,0-5 0 0,-4 12 0 15,-1 1-8-15,5 3 12 0,5 0-12 0,-1 0 12 16,-4 0-4-16,5-4 0 0,-5 0 0 0,4 4 0 16,0-3 0-16,-4 3 0 0,0-8 0 0,0 0 0 15,5-3-8-15,-5-5 0 0,-5 1 9 0,1-1-9 16,4-3 9-16,0-1-9 0,-4 1 12 0,4 0-12 15,-5-1-13-15,1 1-10 0,-1-5-1 0,5 1-729 16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36:42.3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5A44BA5-DBA8-4900-95ED-3376AAFE419A}" emma:medium="tactile" emma:mode="ink">
          <msink:context xmlns:msink="http://schemas.microsoft.com/ink/2010/main" type="inkDrawing" rotatedBoundingBox="9440,5499 9449,5511 9448,5512 9440,5500" semanticType="callout" shapeName="Other"/>
        </emma:interpretation>
      </emma:emma>
    </inkml:annotationXML>
    <inkml:trace contextRef="#ctx0" brushRef="#br0">1105-3505 1267 0,'0'0'112'0,"0"0"-89"0,0 0-23 0,0 0 0 16,0 0 36-16,0 0 2 0,0 0 1 0,4 4-438 15,1 4-87-15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38.13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2B242ED-25F3-4345-B08C-522B741C8C75}" emma:medium="tactile" emma:mode="ink">
          <msink:context xmlns:msink="http://schemas.microsoft.com/ink/2010/main" type="inkDrawing" rotatedBoundingBox="8494,8972 8587,9275 8377,9339 8284,9037" semanticType="callout" shapeName="Other">
            <msink:sourceLink direction="with" ref="{A333199D-D005-4E49-A7DF-E2D2D9CB7165}"/>
            <msink:sourceLink direction="with" ref="{E88DB6CA-D9F3-41CE-B265-809A4B9603D0}"/>
          </msink:context>
        </emma:interpretation>
      </emma:emma>
    </inkml:annotationXML>
    <inkml:trace contextRef="#ctx0" brushRef="#br0">30 235 345 0,'0'0'31'0,"0"0"-31"0,5-4 0 0,-1 1 0 0,0-1 86 0,5 0 11 16,0 0 3-16,-9 4 0 0,0 0-36 0,0 0-6 15,4-8-2-15,-4 8 0 0,0 0 5 0,13-4 1 16,-13 4 0-16,9-4 0 0,4 4 5 0,-4-4 1 15,-9 4 0-15,9 4 0 0,4-4-16 0,0 0-2 16,-4 4-1-16,0 4 0 0,0-4-25 0,-9-4-4 16,8 4-2-16,-3 4 0 0,-1 3-3 0,-4-11-1 15,0 0 0-15,0 0 0 0,0 0 7 0,0 8 2 16,-4 4 0-16,-1-1 0 0,-3-3-8 0,-1 0-2 16,0 4 0-16,0-8 0 0,-4 0-13 0,4-1 9 15,1 1-9-15,-6 0 8 0,6-4-8 0,-1-4 8 0,0 0-8 0,0 1 8 16,-4-5 5-16,4 4 1 0,1-4 0 0,3-4 0 15,-4 1 6-15,5-1 0 0,0-4 1 16,-1-3 0-16,1-1-5 0,4 1-2 0,-4-5 0 0,8 1 0 16,0 4-14-16,-4-1 0 0,5 1 0 0,-1 3 0 15,5 0 0-15,-5 5 0 0,1-1 0 0,3 4 0 16,1 0 0-16,-9 8 0 0,9 0 8 0,0 0-8 16,4 4 0-16,0 0 0 0,0 0 0 0,0 4 0 15,1 4 0-15,-6 3 0 0,5-3 0 0,5 3 0 16,-9 1 8-16,0 0-8 0,-1 3 0 0,1-3 0 15,0 3 9-15,-5-3-9 0,-4 3 8 0,0-3-8 0,0-4 10 0,-4-1-10 16,4 1 12-16,-5-4-12 0,5-8 0 0,-8 8 0 16,3-1 0-16,-8-3 0 0,4-4 8 0,1 0-8 15,-1-7 9-15,0 3-9 0,0 0 11 0,1 0-11 16,-1-4 12-16,4 0-12 0,1 0 0 0,0-3 0 16,-1 3 0-16,5 0 0 0,-4 0 0 0,4 8 0 15,0 0 0-15,0 0 0 0,4-4-14 0,-4 4 3 16,0 0 1-16,0 0 0 15,0 0-26-15,0 0-4 0,0 0-2 0,0 0 0 16,0 0-11-16,0 0-3 0,0 0 0 0,0 0 0 16,0 0 4-16,0 0 0 0,0 0 0 0,0 0 0 15,0 0 2-15,0 0 1 0,5 8 0 0,-5-8 0 16,8 8-117-16,-8-8-23 0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4:20.6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582A19D-52C1-46E6-A647-80A7A87535E8}" emma:medium="tactile" emma:mode="ink">
          <msink:context xmlns:msink="http://schemas.microsoft.com/ink/2010/main" type="inkDrawing" rotatedBoundingBox="10827,4336 11439,4051 11489,4159 10877,4443" semanticType="callout" shapeName="Other">
            <msink:sourceLink direction="with" ref="{A333199D-D005-4E49-A7DF-E2D2D9CB7165}"/>
            <msink:sourceLink direction="with" ref="{845BE0D5-E81A-4A6A-A3A1-650919FADDCF}"/>
          </msink:context>
        </emma:interpretation>
      </emma:emma>
    </inkml:annotationXML>
    <inkml:trace contextRef="#ctx0" brushRef="#br0">-90 66 633 0,'0'-12'56'0,"0"12"-44"0,9-7-12 0,-4-1 0 15,8-4 81-15,-9 0 15 0,9 5 2 0,0-9 1 0,-4 0 4 0,4 5 1 16,5-5 0-16,-1 0 0 0,1 1-40 16,4-1-8-16,0 1-2 0,0-1 0 0,4 4-35 0,5-3-7 15,-5-5-2-15,5 9 0 0,0 3-2 0,4 0 0 16,0-4 0-16,-5 8 0 0,1 0-8 0,-5 1 8 15,-4 3-8-15,0 3 8 0,0 1-24 0,-4 0-4 16,-1 0-2-16,1 4-684 16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21.5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96336E-A3E4-4937-8587-C0B233CC24D2}" emma:medium="tactile" emma:mode="ink">
          <msink:context xmlns:msink="http://schemas.microsoft.com/ink/2010/main" type="inkDrawing" rotatedBoundingBox="19361,8121 23657,7709 23665,7793 19369,8205" semanticType="underline" shapeName="Other">
            <msink:sourceLink direction="with" ref="{D4B6E587-F5E2-48ED-B5E9-EA2A5077EEC2}"/>
            <msink:sourceLink direction="with" ref="{73BCF6DC-F376-48C1-A3A3-C349F6CEA158}"/>
          </msink:context>
        </emma:interpretation>
      </emma:emma>
    </inkml:annotationXML>
    <inkml:trace contextRef="#ctx0" brushRef="#br0">28 442 345 0,'0'0'15'0,"0"0"4"0,0 0-19 0,0 0 0 0,0 0 0 0,-4 4 0 16,-1 0 14-16,1 4-1 0,-5-5 0 0,9-3 0 16,0 0-13-16,0 0 0 0,0 0 0 0,0 0 0 15,0 0 11-15,0 0-1 0,0 0 0 0,-4 4 0 16,-1-4 52-16,5 0 10 0,0 0 3 0,0 0 0 15,0 0 13-15,0 0 4 0,0 0 0 0,0 0 0 16,0-4-14-16,0-3-2 0,5-1-1 0,4 4 0 16,4-8-20-16,0 8-4 0,-4-3-1 0,4 3 0 15,0 0 5-15,5-4 1 0,-10 0 0 0,6 4 0 0,-6 0 0 16,6 0 0-16,-1 1 0 0,-13 3 0 0,0 0-32 0,0 0-5 16,13 0-2-16,-9 0 0 0,-4 0 3 15,0 0 1-15,0 0 0 0,0 0 0 0,22 3-21 0,-4 1 0 16,4 0 0-16,4 0 0 0,9 0 12 0,0-4-1 15,0 0-1-15,9 0 0 0,4 4 24 0,1-4 5 16,8-4 1-16,4 0 0 0,5-4-1 0,4 4 0 16,0-3 0-16,0-1 0 0,-8 12 8 0,-1-8 1 15,5 0 1-15,-4 0 0 0,-10 0-26 0,5-8-6 16,5 5-1-16,3-1 0 0,-3 4 10 0,-1 0 2 16,-4 0 0-16,5 0 0 0,-1-4-7 0,1 5-1 15,-1 3 0-15,0-4 0 0,5 0-20 0,0-4 0 16,-4-4 0-16,8 4-8 0,0-3 8 0,-4 3 11 15,-5 0-3-15,5 0 0 0,-9 4-8 0,9-3 0 16,-9-1 0-16,9 0 0 0,-9 0 8 0,0 0-8 0,4 1 12 16,1 3-4-16,-10-4 4 0,5 4 1 0,-4 0 0 15,-5 0 0-15,0 0-13 0,-4-3 0 0,5 3 0 0,-6 4 0 16,1-4 28-16,0 0 2 0,-4 4 1 0,8-8 0 16,-9 4-31-16,5 0-20 0,-4 0 4 0,-1-3 0 15,-4 7 16-15,5 0 0 0,-1-4 0 0,1-4 0 16,-10 4 0-16,6 0 0 0,-6 4 0 0,1-4 0 15,0 0 17-15,-9 0-2 0,4 0-1 0,-4 1 0 16,0-1-14-16,-9-4 0 0,5 8 0 0,-5-4 0 16,0 0 8-16,4-4 0 0,-8 4-8 0,4 4 12 15,5-7-12-15,-5 7-8 0,0-8 8 0,0 4-13 16,-4 4 13-16,0 0 10 0,0-4-2 0,0 4 0 0,4-4-8 0,0 4-11 16,0-4 3-16,5 0 0 0,-10 4 8 15,5-4 0-15,-4 4 0 0,-9 0-8 16,0 0-59-16,0 0-11 0,0 0-2 0,0 0-1 15,0 0-94-15,-9 0-18 0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4:20.34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45BE0D5-E81A-4A6A-A3A1-650919FADDCF}" emma:medium="tactile" emma:mode="ink">
          <msink:context xmlns:msink="http://schemas.microsoft.com/ink/2010/main" type="inkDrawing" rotatedBoundingBox="10944,4949 10976,4343 11014,4346 10983,4951" semanticType="callout" shapeName="Other">
            <msink:sourceLink direction="with" ref="{B5A1C5DE-360B-4E8A-96F2-FE4E740E9703}"/>
            <msink:destinationLink direction="with" ref="{D582A19D-52C1-46E6-A647-80A7A87535E8}"/>
          </msink:context>
        </emma:interpretation>
      </emma:emma>
    </inkml:annotationXML>
    <inkml:trace contextRef="#ctx0" brushRef="#br0">16 23 403 0,'0'0'36'0,"13"-8"-36"0,-9 1 0 0,5-1 0 0,0 0 128 0,-9 8 18 16,0 0 4-16,0 0 1 0,4-8-29 0,-4 8-6 16,0 0 0-16,0 0-1 0,0 0-42 0,-9 12-8 15,5 0-1-15,-5 3-1 0,5 1-15 0,-1 3-2 16,-3 5-1-16,3-1 0 0,5 4-12 0,-4 1-2 16,4 3-1-16,0 0 0 0,-5 4-12 0,5-4-2 15,0 1-1-15,0-1 0 0,0 0-7 0,-4 0 0 16,8-4-8-16,-4 1 12 0,5-1-12 0,-1-4 0 15,-4-7 8-15,0 0-8 16,0-1-18-16,0 1-6 0,0-8-2 0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4:20.8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EB4459-FB68-4FF0-8085-A9288F5134C4}" emma:medium="tactile" emma:mode="ink">
          <msink:context xmlns:msink="http://schemas.microsoft.com/ink/2010/main" type="inkDrawing" rotatedBoundingBox="10950,4663 11369,4490 11391,4545 10972,4717" semanticType="callout" shapeName="Other">
            <msink:sourceLink direction="with" ref="{B5A1C5DE-360B-4E8A-96F2-FE4E740E9703}"/>
          </msink:context>
        </emma:interpretation>
      </emma:emma>
    </inkml:annotationXML>
    <inkml:trace contextRef="#ctx0" brushRef="#br0">11 351 1044 0,'0'0'46'0,"0"0"10"0,5-8-45 0,3 0-11 16,1 0 0-16,4-3 0 0,-4 3 77 0,9-4 14 0,-5 0 2 0,0-3 1 15,5 3-26-15,-1 0-6 0,1 5-1 0,4-1 0 16,0-4-33-16,-1 4-6 0,1-3-2 0,5 7 0 16,-5 0-20-16,4-4 0 0,-8 8 0 0,3-4 0 15,1 0-18 1,0 4-8-16,-9 0-2 0,1 4-451 0,-6 0-90 0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4:21.05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625BCC3-1561-47B0-9530-FCD7CA209D1E}" emma:medium="tactile" emma:mode="ink">
          <msink:context xmlns:msink="http://schemas.microsoft.com/ink/2010/main" type="inkDrawing" rotatedBoundingBox="10898,5009 11359,4868 11366,4888 10904,5029" semanticType="callout" shapeName="Other">
            <msink:sourceLink direction="with" ref="{B5A1C5DE-360B-4E8A-96F2-FE4E740E9703}"/>
          </msink:context>
        </emma:interpretation>
      </emma:emma>
    </inkml:annotationXML>
    <inkml:trace contextRef="#ctx0" brushRef="#br0">-59 655 1328 0,'0'0'29'0,"0"0"7"0,0 0 0 0,0 0 1 0,0 0-29 0,0 0-8 16,0 0 0-16,13 0 0 0,0-4 64 0,1-4 11 16,-1 4 2-16,4 0 1 0,1-3-11 0,-1 3-3 15,5-8 0-15,0 4 0 0,0 0-26 0,0 1-6 16,4 3 0-16,1-8-1 0,-5 4-23 0,4 0-8 16,-4 1 0-16,4-1 9 0,1 0-9 0,-1 8-14 15,-4-4 3-15,0 0-565 16,4 4-112-16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4:24.9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0A05D5-56AC-4683-BBEF-59C9A5F06F80}" emma:medium="tactile" emma:mode="ink">
          <msink:context xmlns:msink="http://schemas.microsoft.com/ink/2010/main" type="inkDrawing" rotatedBoundingBox="2942,10353 3228,10945 2427,11331 2141,10739" semanticType="callout" shapeName="Other">
            <msink:sourceLink direction="to" ref="{25D76717-2685-46B5-99BD-A0BD807CD324}"/>
            <msink:sourceLink direction="from" ref="{25D76717-2685-46B5-99BD-A0BD807CD324}"/>
          </msink:context>
        </emma:interpretation>
      </emma:emma>
    </inkml:annotationXML>
    <inkml:trace contextRef="#ctx0" brushRef="#br0">654 68 403 0,'0'0'36'0,"-9"-8"-36"0,0-4 0 0,0 4 0 0,5-3 156 0,-5 3 25 15,-4 0 5-15,0 4 1 0,4 0-115 0,-8 4-24 16,8-4-4-16,-4 4 0 0,-5 0-28 0,1 4-6 16,-1 0-1-16,0 0 0 0,5 4 5 0,-4 0 1 15,-1-4 0-15,1 3 0 0,-1 1 0 0,1 0 0 16,3-4 0-16,-12 4 0 0,8 0 7 0,1-5 2 15,4 5 0-15,-9-4 0 0,9 0 9 0,-5 0 3 16,5 4 0-16,-5 0 0 0,-4-1-15 0,9 5-2 16,-4-4-1-16,4 4 0 0,-1-5 7 0,1 5 2 15,0-8 0-15,-4 8 0 0,8-1-7 0,0 1 0 16,0 4-1-16,-4-1 0 0,4 1-19 0,1 3 0 16,3 1 8-16,1-1-8 0,-1 5 11 0,1-1-2 15,4 0 0-15,4 1 0 0,-4-1 5 0,0 1 1 16,5-1 0-16,4-3 0 0,-1 3-3 0,5 0 0 15,5 1 0-15,-9-5 0 0,8 1 7 0,1-5 1 16,-1 5 0-16,5-5 0 0,9-3-20 0,-5-4 0 16,1 0 0-16,8-4 0 0,-4 0 0 0,4-4 0 0,-5 0 0 15,1 0 0-15,-5 0 0 0,5 0 0 0,-5-8 0 0,-4 4 0 16,0-4 0-16,0 4 0 0,-9-8 12 0,1 5-12 16,3-5 9-16,-8 4-9 0,4 0 0 0,-4-3 9 15,-5-1-9-15,-4 0 10 0,5 1-10 0,-5-1 10 16,-5 0-10-16,5 4 8 0,-4-3-8 0,-5 3 8 15,0 0 0-15,-4 4-8 0,0 0 12 0,-5 0-4 16,5 4-8-16,-4 0 0 0,4 4 0 0,-9-4 0 16,4 0 0-16,5 4 8 0,0 0-8 0,4 0 0 0,-4-4 0 15,0 4 0-15,4 0 0 0,-4-4 0 0,8 0 0 16,-8 4 0-16,4-4 0 0,9 0 0 0,0 0 0 0,-8 4 0 16,-1-4 0-16,9 0 0 0,0 0 0 0,0 0 0 15,0 0 0-15,0 0 0 0,0 0 0 0,0 0 0 16,0 0 0-16,0 0 0 0,0 0 0 0,0 0 8 15,0 0 2-15,0 0 0 0,0 0-10 0,4 7 0 16,9 1 0-16,-8-4 0 0,8 0 20 0,4 0 11 16,-3-4 2-16,12-4 1 0,-4 0-34 0,9 4 0 15,-1-8 0-15,10 4 0 0,-1-3 0 0,5 3-11 16,4-4 11-16,-4 0-10 16,0 0-146-16,4-3-30 0,45-13-6 0,-23 9-604 0</inkml:trace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2:11.1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A0DE133-649A-44D0-93D0-6010223418A4}" emma:medium="tactile" emma:mode="ink">
          <msink:context xmlns:msink="http://schemas.microsoft.com/ink/2010/main" type="inkDrawing" rotatedBoundingBox="15708,5157 25029,2309 27375,9989 18054,12836" hotPoints="17802,4518 25370,4345 26309,8932 24309,11041 20654,11192 16999,9381" semanticType="enclosure" shapeName="Hexagon">
            <msink:sourceLink direction="with" ref="{8F79BC5A-1E25-4965-8096-1B7ECA78AA0F}"/>
            <msink:sourceLink direction="with" ref="{8DF336ED-D6B4-4524-A786-08611BDF151E}"/>
            <msink:sourceLink direction="with" ref="{08D3AE4B-80CB-482A-9595-1F1CE2469F44}"/>
            <msink:sourceLink direction="with" ref="{31ED698C-C658-4538-8F17-4831067C9749}"/>
            <msink:destinationLink direction="with" ref="{BD5D19BC-2291-4782-B2FC-BE490613C04A}"/>
          </msink:context>
        </emma:interpretation>
      </emma:emma>
    </inkml:annotationXML>
    <inkml:trace contextRef="#ctx0" brushRef="#br0">7476-91 403 0,'0'0'17'0,"0"0"5"0,0 0-22 0,0 0 0 16,0 0 0-16,0 0 0 0,0 0 71 0,0 0 9 16,0 0 3-16,0 0 0 0,0 0-22 0,0 0-4 15,0-8-1-15,0 8 0 0,0 0-25 0,0 0-6 16,0 0-1-16,0 0 0 0,0 0 7 0,0 0 1 15,0-12 0-15,-4 5 0 0,4 7 0 0,0 0 0 0,0 0 0 0,0-8 0 16,0 8 9-16,0-8 3 0,0 0 0 0,4 0 0 16,-4 8 6-16,0-4 2 0,4-3 0 0,1-1 0 15,-5 8-37-15,9-4-7 0,-9 4-8 0,8-4 11 16,1 0-11-16,0 0 0 0,0 0 0 0,-1 4 0 16,1 0 0-16,0 0 0 0,-9 0 0 0,9 4 0 15,-9-4 0-15,0 0 8 0,9 4-8 0,-1-4 8 16,-8 0 2-16,0 0 0 0,0 0 0 0,0 0 0 15,9 8 5-15,-9-8 1 0,0 0 0 0,0 0 0 16,0 0 7-16,4 8 1 0,1-4 1 0,-5-4 0 16,0 0-25-16,9 7-11 0,-5 1 1 0,5 0 0 15,-9-8 10-15,4 8 14 0,9 0-3 0,-8 3-1 16,8-7-10-16,-9 4 0 0,9 0-12 0,-4-4 12 0,-4 7 0 16,3 1 0-16,1 0 12 0,0-1-4 0,0-3-8 0,-5 4 0 15,5 3 0-15,0-3 0 0,-9 4 12 0,4-1-4 16,9 5 0-16,-8-5 0 0,-1 1-8 0,0-5 0 15,1 5 0-15,3-1 0 0,-3 1 0 0,-1 4 0 16,1-5 0-16,-1 1 8 0,0-5-8 0,-4 5 0 16,5 3 9-16,4-3-9 0,-5-4 8 0,5 3-8 15,-5 1 8-15,5 3-8 0,0-7 10 0,4 3-2 16,-4 1-8-16,4-1 12 0,-4 1-3 0,4 0-1 16,-5-1 0-16,6 5 0 0,-6-9-8 0,1 5 0 15,-4-4 0-15,3-1 0 0,-3 1 28 0,-1 0 3 16,1 3 1-16,-1-3 0 0,0-4-32 0,1-1 0 15,-1 1 0-15,-4 4 0 0,0-4 13 0,4 3 0 16,1-3 0-16,-1 0 0 0,1 3-1 0,-1-3 0 0,5 0 0 16,-5 4 0-16,5-1-3 0,0-3-1 0,4 0 0 15,-4 4 0-15,4-1-8 0,-4 1 0 0,4 0 0 0,0-1 0 16,-9 1 19-16,5-4 1 0,0 0 1 0,-5-1 0 16,1 5-2-16,3 0-1 0,-8-8 0 0,5 3 0 15,-1 5-2-15,-4-12-1 0,0 0 0 0,0 12 0 16,0 3-5-16,0-3-1 0,-4 0 0 0,4-1 0 15,0-3-9-15,0 4 8 0,0 3-8 0,0-3 8 16,0-12-8-16,-5 12 0 0,5-5 9 0,0 9-9 16,0-4 0-16,5-1 0 0,-5-3 0 0,0-8 8 0,4 12-8 15,-4-1 0-15,0-11 8 0,9 8-8 0,-9-8 22 16,4 12 0-16,-4-12 0 0,5 12 0 0,-1-5-22 0,-4-7 0 16,0 0 0-16,5 12 0 0,-5-12 11 0,4 12-3 15,-4-12 0-15,0 11 0 0,4 1-8 0,1-4 0 16,-5-8 0-16,0 11 0 0,0-3 0 0,0-8 0 15,0 0-10-15,4 12 10 0,0 0 0 0,-4-12 0 16,0 7 0-16,0 5 0 0,0-4 0 0,0-8 0 16,0 0 0-16,0 11 0 0,0 1 0 0,0 0 0 15,0-4 0-15,0 3 0 0,0-3 0 0,0-8 0 16,0 0 0-16,0 12 0 0,0-1 0 0,5 5 0 16,-5-4 0-16,4-1 0 0,-4-3 0 0,0 8 0 15,0-5 0-15,5 1 0 0,-1-4 8 0,-4 0-8 16,0-1 0-16,0 5 0 0,0 0 10 0,0-1-10 15,0 1 8-15,0 0-8 0,4-1 10 0,-4 1-10 16,0 0 12-16,0-1-12 0,0 1 9 0,5-4-9 0,-5 0 0 0,0 3 9 16,0 1-9-16,0 0 0 0,0-1 9 0,4-3-9 15,-4 4 0-15,5-1 9 0,-5 1-9 0,4 4 0 16,0-9 0-16,1 5 0 0,-5 0 0 0,0-12 0 16,4 8 10-16,0 3-10 0,1-3 8 0,-5-8-8 15,0 0 12-15,4 12-2 0,1-1-1 0,-1-3 0 16,-4-8-1-16,4 12 0 0,-4-1 0 0,5 1 0 15,-5-4-8-15,4 4 0 0,1-5 9 0,-5 1-9 16,4 4 12-16,0-4-3 0,-4-1 0 0,5 5 0 16,-1 0-9-16,1-5-11 0,-5-7 3 0,0 12 0 15,4-4 8-15,0 4 0 0,-4-12 0 0,5 7 0 16,-1 5 0-16,0 0 0 0,-4-12 0 0,5 8 0 0,-5-8 13 16,0 0-1-16,0 0-1 0,0 7 0 0,0 5-11 0,0-4 10 15,0-8-10-15,4 11 10 0,-4 1-10 0,0-4 0 16,0-8 9-16,5 12-9 0,-5-1 0 0,4 1 0 15,-4-4 0-15,4 3 8 0,-4 1-8 0,5 0 0 16,-1-5 0-16,1 5 8 0,-5 4-8 0,4-5 11 16,5 5-11-16,-9-4 12 0,4-5-12 0,0 5 0 15,-4-12 0-15,5 12 0 0,-5 3 0 0,4-3 0 16,-4-12 11-16,0 12-11 0,0 3 0 0,0-3 8 16,0 0-8-16,0 3 0 0,0 1 9 0,5-1-1 15,-1 1 0-15,0-5 0 0,-4 5-8 0,5 0 0 16,-1-1 0-16,1 5 0 0,-1-9 0 0,-4 5 0 0,0-5 0 15,0 5 0-15,4 0 8 0,1-1 0 0,-5 5 0 16,4-5 0-16,-4-3-8 0,0 3-11 0,5 1 3 0,-5 3 0 16,0-3 19-16,0-4 4 0,0 3 1 0,0 1 0 15,0-1-1-15,4 1 0 0,-4-1 0 0,0 1 0 16,4 3-15-16,-4-3 0 0,-4 0 0 0,4-5 0 16,-4 5 0-16,-1 3-13 0,5-7 1 0,5 0 0 15,-5 3 12-15,0-15 15 0,0 0-3 0,8 12-1 16,-8 3-11-16,5 1 0 0,3-4 0 0,-8-12 0 15,0 0 11-15,0 11-3 0,5 1-8 0,-5 4 12 16,4-9-12-16,-4 5 0 0,0 0 0 0,0-1 0 16,0-3 9-16,0 4-9 0,0-1 8 0,0 1-8 15,0-4 0-15,5 4 0 0,-5-1 0 0,0 1 0 16,4 0 0-16,-4-5 0 0,4 1 0 0,-4 4 0 0,5-4 0 16,-5 3 0-16,4-3 0 0,-4 4 0 0,0-12 0 15,5 8 0-15,-5 3 8 0,4-3-8 0,-4-8 0 0,0 8 0 16,0 3 9-16,0-3-9 0,4 0 0 0,1 0 0 15,-10 3 0-15,5-3 0 0,0 4 0 0,0-4 9 16,0-1-9-16,0 1 0 0,0 0 0 0,0 4 0 16,0-5 0-16,5 5 0 0,-5-12 0 0,0 12 0 15,4-1 0-15,-4 1 0 0,0 0 0 0,4 0 0 16,-4-1 0-16,0 5 0 0,5-5 0 0,-5 1 0 16,-5 0 0-16,5-1 0 0,5 9 8 0,-5-8-8 15,-9 3 0-15,5-3 0 0,4-1 0 0,-5 1 0 16,5 0 0-16,-4-1 0 0,4 5 0 0,0-4 0 15,-4-1 0-15,4 5 0 0,0-4 0 0,0-1 0 0,0 5 0 16,-5-1 0-16,5-3 0 0,0 4 0 16,0-5 0-16,0 5 0 0,5-4 0 0,-5-5 0 0,0 5 0 15,0 4 0-15,0-5 9 0,0 1-9 0,0 0 0 0,0-5 9 16,0 5-9-16,0 0 0 0,0-5 0 0,-5 5 0 16,5-4 0-16,-4 4 0 0,-1-1 14 0,5 1-4 15,-4-4-10-15,4 3 8 0,-4-3-8 0,4 0 8 16,-5 4-8-16,5-1 0 0,-4 1 0 0,4 0 0 15,0-1 0-15,0 1 8 0,-5-4-8 0,1 3 0 16,4 1 0-16,-4 0 0 0,4-1 8 0,-5 1-8 16,1 4 0-16,4-5 0 0,-4 5 0 0,4-1 0 15,-5-3 0-15,5 4 0 0,0-5 0 0,0 5 8 16,-4-4-8-16,-1-1 0 0,1 5 0 0,0-4 0 0,-1 7 0 16,-4-3 0-16,5-1 8 0,0 1-8 0,-1 3 0 15,1 1 0-15,-5-1 0 0,5-3 0 0,-5 3 8 16,0 0-8-16,-4 1 0 0,9-5 8 0,-5 5-8 15,0-5 0-15,0 5 0 0,1-1 8 0,-6-3-8 0,6 0 0 16,-1-1 0-16,0 1 0 0,0-1 0 0,0 1 0 16,1-1 0-16,-1 1 8 0,-4-4 5 0,8 3 1 15,-3 5 0-15,-1-5 0 0,0 1-14 0,0 3 0 16,1 1 0-16,3 3 0 0,-8-4 0 0,4 5 0 16,5-5 0-16,-5 5 0 0,0-5 0 0,0 0 0 15,1 5 0-15,-1-5 0 0,0 1 0 0,0-1 0 16,-4 1 0-16,4-1 0 0,1-3 0 0,-6 3 0 15,1-3 0-15,0 3 0 0,0 1 0 0,-5-1 8 16,1 0-8-16,4 5 12 0,-5-5-12 0,5 1 0 16,-9-1 8-16,5 1-8 0,-1-1 0 0,5 0 0 0,-5-3 0 0,5 0 0 15,0-1 0-15,0 1 0 0,0-1 0 0,-1 1 0 16,-3-1 0-16,4 1 0 0,0 3 0 16,-5-3 0-16,5 0 0 0,-5-1 11 0,5 1-11 0,-4-5 10 15,-1 9-2-15,1-5-8 0,3 5 12 0,-3-5-4 16,-1 5-8-16,1-1 8 0,-1-3-8 0,1 3 8 15,-5 1-8-15,4-5 10 0,1 5-10 0,-5-1 10 16,0-3-10-16,0-1 0 0,0 5 0 0,0-5 0 16,-4 5 0-16,4-5 0 0,4 1 0 0,-4-1 0 15,0 1 0-15,-4 3 0 0,4-3 0 0,0 0 0 16,0 3 0-16,0 1 0 0,-4-5 0 0,0 5 0 16,4-5 0-16,-5 5 8 0,1-1-8 0,4 0 0 0,-4 1 8 15,4-5-8-15,-5 1 0 0,1 3 8 0,0-3 2 16,4 3 0-16,-9-3 0 0,9 0 0 0,-4-1-10 0,-5 1 0 15,5-1 0-15,0 1 0 0,-5-1 0 0,4 1 0 16,-3 0 0-16,3-1 0 0,1-3 0 0,0 3 0 16,-5-3 0-16,5 4 0 0,-5-1 0 0,0 1 0 15,1-5 0-15,-1 5 0 0,5-1 0 0,-1 1 0 16,1 0 0-16,-5-1 0 0,5-3 0 0,0 3 0 16,-1-3 0-16,1 0 0 0,4-1 0 0,-4 1 0 15,-5 0 0-15,5-4 0 0,-5 3 0 0,5-3 0 16,-5 0 0-16,0 3 0 0,5-3 0 0,-5 0 0 15,0 0 0-15,1 0 0 0,-1-1 0 0,-4 1 0 0,0 0 0 16,4 0 0-16,0-1 0 0,5 1 0 0,0 0 8 0,-1 0-8 16,5-4 0-16,-4 3 0 0,0 1 0 0,4 0 0 15,0-4 0-15,-4 4 0 0,-1-4 0 16,1-1 0-16,0 1 0 0,-1 4 10 0,1-4-10 16,-5 0 10-16,5 0-10 0,0 0 0 0,-1 0 0 15,1 0 0-15,0 3 0 0,-1-3 18 0,-3 4-2 0,3-4 0 16,-3 0-25-16,3 0-6 0,1 0-1 0,-5-4 0 15,5 3 16-15,-5 5 0 0,5-8 0 0,0 4 0 16,-5 0 0-16,5-4 0 0,-10 0 0 0,6 0 0 16,-5 0 0-16,4 0 0 0,0 0 0 0,1 0 10 15,3 4-10-15,1-8 0 0,-5 4 0 0,0 0 0 16,1 0 0-16,-1-4 0 0,0 0 0 0,1 4 0 0,-1 0 0 16,5 0 0-16,-5 0 0 0,0 0 0 0,5-4 0 15,-5 0 0-15,0 1 0 0,1 3 0 0,-5 0 0 16,4-4 0-16,-9 4 0 0,10-4 0 0,-5 4 0 0,-1 0 13 15,1-4-1-15,0 4-1 0,0-4-11 0,0 0-16 16,0 0 4-16,-4 0 1 0,8-3 11 0,-4-1 0 16,0 0 0-16,4 4 0 0,0-4 0 0,-4 4 0 15,4-3 0-15,-8 7 0 0,4-4 12 0,-5 0 0 16,5 0 1-16,-4 0 0 0,-5 0-21 0,4 0-5 16,5 0-1-16,0 0 0 0,-4-3 14 0,4 3 0 15,4 0 0-15,-4 0 0 0,0-4 0 0,4 4 0 16,5-3 0-16,4-1 0 0,0 4 0 0,0-4 0 15,-9 0 0-15,5 1 0 0,4-1 8 0,-4-4 5 0,-5 4 1 16,5-3 0-16,-10 3-14 0,6-4-18 0,3 1 4 16,-3 3 1-16,-10-4 13 0,9 4 0 0,1-3 0 0,3 3 0 15,-8 0 0-15,5 0 0 0,3 1-8 0,-3 3 8 16,3-4 0-16,1 4 0 0,-5 0 0 0,5 0 0 16,0 4 0-16,-1-4 0 0,-3-4 0 0,3 5 0 15,1-1 8-15,4-4 4 0,-9 4 0 0,5-4 1 16,-9 0-13-16,4 1-15 0,9-1 3 0,-4-8 1 15,-9 9 11-15,4-5 0 0,0 0 0 0,5 1-8 16,-9-1 8-16,4 0 0 0,0 1 0 0,1 3 0 16,3-4 0-16,-3 4 0 0,-1-3 0 0,5-1 0 15,-5 4 0-15,5 0 0 0,-5 1 0 0,5-5 0 16,-1 4 10-16,-3 4 4 0,3-3 1 0,1-1 0 16,0 4-15-16,-1-4 0 0,1 0 0 0,0 0 0 0,-5 5-9 15,9-5-5-15,-4-4-1 0,-1 0 0 0,5 1 24 16,1-1 5-16,3 0 1 0,-4 1 0 0,4-1-25 0,1 0-5 15,-1 1-1-15,5-1 0 0,-4-3 16 0,-1 3 0 16,1-4 0-16,-1 1 0 0,-4-1 0 0,5 5 0 16,-1-1 0-16,-4-4 0 0,0 1 0 0,-4-1 0 15,4 4 0-15,-4-3 0 0,-1 3 10 0,1 4 5 16,-5-7 1-16,5 3 0 0,0 1-16 0,4-1 0 16,4 4 0-16,0-4 0 0,-3 1-14 0,3 3-2 15,5-4-1-15,-5 5 0 0,5-5 26 0,-4 4 6 16,3-4 1-16,1 5 0 0,4-5-26 0,1 0-5 15,-5 5-1-15,4-1 0 0,0 0 16 0,5 0 0 16,-5 0 0-16,0-3 0 0,0 3 0 0,5 4 0 16,-5-4 0-16,0 1 0 0,1-1 0 0,-1 0 0 15,-4 0 0-15,4 0 0 0,-9-3 0 0,5 3 0 16,4 0-8-16,-4 0 8 0,0 1 0 0,0-1 0 0,0 0 0 0,0-4-9 16,4 1-1-16,0-1 0 0,-4 4 0 15,4-3 0-15,0-1 10 0,1 4 0 0,3-4 0 0,-4 1 0 16,1-1 0-16,3 4 14 0,-4-3-3 0,1 3-1 15,3-4-10-15,-4 4-17 0,1 1 4 0,-1-1 1 16,0 0 12-16,0-4 0 0,-4 5 0 0,0-1 0 16,0 0 0-16,0 0 0 0,-5 0 0 0,1-3 0 15,3 3-12-15,-3 0 12 0,-1 4-13 0,5-3 5 16,0-1 8-16,9 0 0 0,-5-4 0 0,0 5 0 16,5-1 0-16,-1 0 0 0,1 0 0 0,4 0 0 15,-9-3 0-15,5-1 0 0,-1 0 0 0,1 1-8 16,0-1 8-16,-1 0 0 0,-4 1 0 0,9-1 0 0,-4 0 0 15,4 1 0-15,-9-1 0 0,5-3 0 0,0 3 0 16,-5-4 0-16,4 5 0 0,-3-1 0 0,-1-4 0 0,0 5 0 16,-4-5 0-16,0 4 0 0,4 1 0 0,0-5-8 15,5 5 8-15,-5-1 0 0,5 0 0 0,-1 4-10 16,5 1 10-16,0-5 0 0,0 4-11 0,0-3 11 16,5 3-10-16,-1-4 10 0,5-3-9 0,-5-1 9 15,1 4-8-15,3-3 8 0,1 3 0 0,0 0-8 16,0 1 8-16,-1 3 0 0,-3 0 0 0,-5 8 0 15,0 0 0-15,0 0 0 0,0 0 0 0,0 0-12 16,0 0 4-16,0 0 0 0,0 0 8 0,0 0 0 16,-5 4 0-16,-3 4 0 0,-5 0-9 0,-1-1-3 15,6 5-1-15,-1-4 0 0,-4 4 13 0,4-5 0 16,-4 1 0-16,4 0 0 0,-4 0 0 0,4-1 0 16,0-3 0-16,0 0 0 0,1 0 0 0,8-4 0 0,-9 0 0 15,5 0 0-15,-5-4 0 0,4 4 0 0,1-8 0 0,0 5 0 16,-1-1 0-16,1 0 0 0,-1-4 0 15,5 8 0-15,0 0 0 0,0 0 0 0,-4-4 0 0,4 4 0 16,0-8 0-16,0 8 0 0,0 0 0 0,0 0 0 16,0 0 0-16,0 0 0 0,0 0-8 0,0 0 8 15,0 0 0-15,0 0 0 0,0 0 0 0,0 0-9 16,0 0-5-16,0 0-1 0,4-7 0 0,5-1 0 16,0 4-19-16,0-4-4 0,4 4-1 15,9-4 0-15,0 4-140 0,8-3-28 0,6-1-5 16</inkml:trace>
    <inkml:trace contextRef="#ctx0" brushRef="#br0" timeOffset="-14854.1003">7349-208 576 0,'0'0'12'0,"0"0"4"0,0 0 0 0,0 0 0 0,0 0-16 0,-5-4 0 16,1 0 0-16,4 4 0 0,0 0 0 0,0 0 0 15,0 0 0-15,-4 0 0 0,-5 0 26 0,9 0 2 16,0 0 1-16,0 0 0 0,-5 4-6 0,5-4-2 16,0 0 0-16,-4 4 0 0,4-4-5 0,-4 8-2 15,-5-8 0-15,0 4 0 0,9-4 40 0,-4 3 8 16,-5 1 2-16,0-4 0 0,0 4 0 0,1 0 0 16,8-4 0-16,-14 0 0 0,1 4-52 0,0 4-12 15,4-4 0-15,-4 0 0 0,0 3 0 0,4 1 0 0,0 0 0 0,-4 0 0 16,0 3 54-16,-4-3 8 15,3 4 2-15,-3-5 0 0,-1 1-52 0,1 4-12 0,-1-4 0 16,-4-1 0-16,5 1 32 0,-5 0 4 0,0 3 1 16,4 1 0-16,-8 0-17 0,0-4-3 0,4 3-1 0,-5 5 0 15,1-5-4-15,-5 5 0 0,5-1-1 0,-5 1 0 16,1-4-11-16,-1 3 0 0,0 4 0 0,1-3 0 16,-1-4 0-16,-4 3 0 0,8 5 0 0,-3 3 0 15,3 0 27-15,1-3 3 0,-5 3 1 0,9 0 0 16,-4 0-31-16,4 5 0 0,-4-5 0 0,4 0 0 15,4 0 0-15,1 1 0 0,-5-5 0 0,0 1 0 16,4-1 0-16,5 0 0 0,-4-7 0 0,-1 4 0 0,1-5 9 16,-1 5-9-16,-4-5 8 0,5 5-8 0,-5-1 8 0,0-3-8 15,-5 0 8-15,5-1-8 0,0 5 8 0,-4-1-8 16,4-3 8-16,0 4-8 0,0-5 8 0,5 1-8 16,-1 0 8-16,1 3-8 0,-1 1 0 0,1 3 0 15,-1-3-9-15,0-1 9 0,-3 1 0 0,3-5 0 16,-4 9 8-16,0-1-8 0,0 0 0 0,0 1 0 15,-4 3 0-15,0-3 0 0,-5-5 0 0,5 4 0 16,-5-3 0-16,0 0 0 0,-4 3 8 0,4-4-8 16,1 1 0-16,-5-1 0 0,-1 1 8 0,1 0-8 15,9-1 0-15,-5 4 0 0,-4-3 0 0,4 0 0 16,1-1 0-16,-1 1 0 0,0 3 0 0,5-3 0 16,0-1 0-16,-1 1 0 0,1-1 0 0,4 1 0 15,0-1 0-15,0 1 0 0,0-5 0 0,-4 9 0 0,4-1 0 16,0-3 0-16,-4-5 0 0,-1 1 0 0,6 3 0 0,-6-3 0 15,1 4 0-15,0-5 11 0,-1-3-3 0,5 4-8 16,0-1 0-16,0-3 0 0,5 4 0 0,-1-1-12 16,1 5 12-16,-5-1 13 0,-4 1-2 0,-1-1-1 15,-4 1-10-15,5 0 0 0,-5 3 0 0,5-4 0 16,0 5 0-16,-5-1 0 0,0 1 0 0,5-5 0 16,-5 1 0-16,5-1 0 0,0 1 0 0,4-1 0 15,-9 5 0-15,5-5 0 0,-1 1 0 0,1-1 0 16,-5 1 0-16,5-1-14 0,0 1 3 0,-1-4 1 15,-3-1 18-15,3 5 3 0,5-5 1 0,-4 5 0 16,0-4-12-16,-1 7 0 0,-3-4 0 0,3 1 0 0,-3 3 0 16,-1 1 0-16,-4-5 0 0,4 5 0 0,-4-1 0 0,0 1 0 15,0-1 0-15,-5 0 0 0,1-3 0 0,4 3 0 16,-5-3 0-16,10-1 0 0,-1 5 0 0,0-5 0 16,5 1 0-16,0-1 0 0,-5 1 0 0,5-1 0 15,4-3 0-15,4 4 0 0,-8-1 0 0,8-3 0 16,-4-1 0-16,5 1 0 0,-5 0 0 0,0-1 0 15,0 5 0-15,0-5 0 0,4 1 0 0,1-4 0 16,-5 4 0-16,4-5 0 0,1 5 0 0,-1 0 0 16,-4-1 0-16,0 1 0 0,5 3 0 0,4-7 0 15,-9 4 0-15,0-1 0 0,-5 1 0 0,6 4 0 16,3-5 0-16,-4 1 0 0,-4 0 0 0,4-1 0 16,9 1 0-16,-5 3 0 0,1-7 0 0,3 4 0 15,-3 3 0-15,4-3 0 0,4 0 0 0,-9 3-16 0,1-3 4 0,-5-4 1 16,4-1 19-16,1 1 3 0,-1 0 1 0,1 0 0 15,-1 3-12-15,1 1 0 0,8-1 0 0,-9 1 0 16,1 0 0-16,8-4 0 0,-4-1 0 0,4 5 0 16,-4 0 0-16,0-5 0 0,-1 1 0 0,1 0 0 15,5 0 0-15,3 3 0 0,-8-7 0 0,9 4 0 16,-5 0 0-16,4-4 0 0,-8 3 0 0,9 1 0 16,-5-4 0-16,0 0 0 0,5 4 0 0,-5-4 8 15,-4 3-8-15,4 1 0 0,5 0 0 0,-5-4 0 16,0 3 0-16,1 1 0 0,-1-4 0 0,0 0 0 15,0 0 0-15,0 4 0 0,-4-5 0 0,9 1 0 16,4-4 0-16,0 0 0 0,-9 4 0 0,9-4 8 0,0 0-8 16,0 0 8-16,0 0-8 0,0 0 8 0,-9 8-8 0,9-8 0 15,0 0 9-15,0 0-9 0,-8 4 0 0,8-4 8 16,0 0-8-16,0 0 0 0,0 0 0 0,0 0 0 16,0 0 0-16,0 0 0 0,4 8-18 0,0-1-2 15,-4 1 0-15,5 0 0 16,4-4-25-16,4 0-6 0,-13-4-1 0,17 4-486 15,5-4-98-15</inkml:trace>
    <inkml:trace contextRef="#ctx0" brushRef="#br0" timeOffset="103298.5187">4107 3162 622 0,'0'0'13'0,"0"0"3"0,0 0 1 0,0 0 2 0,0 0-19 0,0 0 0 16,0 0 0-16,0 0 0 0,0 0 44 0,0 0 6 15,-5 0 1-15,5 0 0 0,-9 0-41 0,9 0-10 16,-8 0 0-16,8 0 0 0,0 0 14 0,0 0 1 16,0 0 0-16,0 0 0 0,-9 0 5 0,9 0 2 15,0 0 0-15,0 0 0 0,0 0 4 0,0 0 1 16,0 0 0-16,0 0 0 0,0 0-17 0,0 0-10 16,-5 0 12-16,5 0-12 0,0 0 12 0,0 0-4 15,0 0 0-15,0 0-8 0,0 0 14 0,0 0-4 16,-8 0-1-16,8 0 0 0,-9 0 27 0,9 0 4 15,0 0 2-15,0 0 0 0,0 0-42 0,0 0-14 16,-9 0 0-16,9 0 0 0,-9 0 22 0,1 4 5 16,-1-4 1-16,0 0 0 0,9 0-14 0,-9 4 0 15,-4 0 0-15,4 0 0 0,1-4 31 0,-6 8 3 0,6-4 1 0,-1-1 0 16,0-3-25-16,0 4-10 0,-4 0 8 16,4 4-8-16,-4-8 0 0,0 4 0 0,0 0 0 0,0 0 0 15,0 0 25-15,-5 0 0 0,5-1 0 0,0 5 0 16,-5 0-25-16,1-4-16 0,-5 0 3 0,4 0 0 15,1 4 34-15,-5-1 7 0,4 1 2 0,1 0 0 16,-1-4-22-16,0 4-8 0,5 3 0 0,0-3 0 16,-4 0 0-16,3 0 0 0,1-4 0 0,-4 3 0 15,4 5 0-15,-1-8 0 0,1 4 0 0,4-4 0 16,-8 4 0-16,4-1 0 0,-5 1 0 0,1 0 0 16,-1-4 0-16,1 0 0 0,-1-4 0 0,-4 4 0 0,-4 3 0 15,-1 1 0-15,5-4 0 0,0 4 0 0,1 0 0 16,-6-4 0-16,1 3 0 0,8-3 0 0,10 4 0 0,-6 0 0 15,-8 0 0-15,9 0 0 0,0-1 0 0,-4-3 0 16,-1 0-13-16,5 0 4 0,-5 0 9 0,5-4 8 16,0 4-8-16,0 0 11 0,-5 4-11 0,5-5 0 15,0 5 0-15,0-4 0 0,0 0 8 0,0 0 0 16,-1-4 0-16,6 0 0 0,-1 4-8 0,-4 0 12 16,-5 4-12-16,9-1 12 0,1-3-12 0,-6 0 0 15,-3 4 0-15,4-4 0 0,0 4 0 0,-1-1 0 16,1-3 0-16,0 0 0 0,0 0 0 0,-5 0 0 15,5-4 0-15,0 4 0 0,0-4 0 0,0 4 0 16,0-4 0-16,-1 4 0 0,-3-4 8 0,4 4 0 16,-5 0 0-16,5-1 0 0,0 5-8 0,-5-4 0 15,-8 0 0-15,8 4 0 0,5-4 0 0,0 4 8 0,-5-1-8 16,1 1 8-16,-1 0-8 0,1 0 8 0,4 0-8 16,-5-1 8-16,-4 1-8 0,5 0 0 0,-1 0 0 0,-4 3 0 15,0-3 0-15,0 0 0 0,5 0 0 0,-1 0 0 16,1-4 0-16,-5 3 8 0,4 1-8 0,1 4 8 15,-5 0-8-15,4-5 0 0,-8-3 0 0,4 4 0 16,0 0 0-16,0-4 0 0,0 4 0 0,0 3 0 16,-4-3 0-16,4 4 0 0,-4-4 0 0,-1 3 0 15,-4 1 0-15,5 0 0 0,0-1 0 0,4 1 0 16,-4 0 0-16,-5-4 0 0,5 7 0 0,4-3 0 16,0-4 0-16,-5-1 0 0,5-3 0 0,0 4 0 15,1 4 0-15,-1-4 0 0,0-1 0 0,0 1 0 0,0 0 0 0,-5 4 0 16,6-8 0-16,-6 3 0 0,1 5 0 0,4-4 0 15,-4 4 0-15,-5-5 0 0,5 5 0 0,-5 0 0 16,5 0 10-16,-1-1-10 0,1 1 0 0,0 0 0 16,-1-5 0-16,1 5-12 0,0 0 12 0,4 0 0 15,-5-1 0-15,1 5-9 0,0-4 9 0,4-1 0 16,0 1 0-16,-5 0 0 0,6-1 0 0,-6 1 0 16,5-4 0-16,0 3 0 0,0-3 0 0,0 0 0 15,-4 4 0-15,4-4 0 0,-4 3 0 0,0-3 0 16,-1 4 0-16,1-1 0 0,0 1 0 0,-1-4-8 15,10 4 8-15,-5-5-8 0,-5 5 8 0,6-4 0 16,-1 0 8-16,4 0-8 0,-8-1 0 0,8-3 0 16,5 0 0-16,-5 0 0 0,5 0 0 0,5-4-12 15,-1 8 2-15,0-8 0 0,0 4 10 0,0 0-12 0,1-4 12 0,-1 3-12 16,0-3 12-16,0 0-8 0,1 0 8 0,-1 4-8 16,0-4 8-16,0 4 0 0,0-4 0 0,1 4-8 15,-1-4 8-15,0 4 0 0,0-4 0 0,5 4 0 16,-9-4 0-16,8 0 0 0,-3 4 0 0,3-4 0 15,-3 0 0-15,3 0 0 0,5 0 0 0,-4 0 0 16,4 0 0-16,-9 4 0 0,5-4 0 0,-5 0 0 16,4 0 0-16,1 0 0 0,-5-4 0 0,5 8 0 15,4-4 0-15,-9 0 0 0,5 0 0 0,-5 0 0 16,0 0 0-16,0 0 0 0,1 0 0 0,3 0 0 16,-4 4 0-16,1-4 8 0,-1 0-8 0,4 0 11 15,-3 0-11-15,3 0 0 0,-3 0 0 0,8 0 0 0,-5 0 0 16,5 0 0-16,-4 0 0 0,4 0 0 0,0 0 0 0,-5-4 0 15,5 4 0-15,-4 0 0 0,0 0 0 0,4 0 0 16,-9 0 0-16,0 0 0 0,5 0 0 0,-5 0 0 16,9 0 0-16,0 0 0 0,-9 4 0 0,0 0 0 15,-4-4 0-15,4 3 0 0,9-3 0 0,-8 4 0 16,-1 0 0-16,0 0 0 0,0-4 0 0,5 4 0 16,-9 0 0-16,4 0 0 0,0-4 0 0,5 4 0 15,-5-4 0-15,9 0 0 0,-4 0 0 0,4 0 0 16,-9-4 0-16,0 4 0 0,0 0 0 0,1 0 0 15,8 0 0-15,0 0 0 0,-5 0 0 0,-4 4 0 16,-4-4 0-16,4 4 0 0,1-4 0 0,-1 4 0 16,0-4 0-16,0 0 0 0,1 3 0 0,-6 1 0 15,6 0 0-15,-1-4 0 0,0 0 0 0,9 0 0 0,-13 4-12 0,4 4 12 16,0-4 0-16,9-4 0 0,-8 4 0 0,-6 4 12 16,1-5-12-16,5 1 0 0,-1 0 0 0,0 4 0 15,0-4 0-15,0 4 0 0,-4 0 0 0,5-1 0 16,-1-3 0-16,-4 4-11 0,-1 4 11 0,1-4-8 15,4-1 8-15,-4-3 0 0,0 4 0 0,4 4 0 16,-4-8 0-16,4 3 8 0,-4-3-8 0,9 0 11 16,-5-4-11-16,5 4 0 0,-5-4 0 0,0 4 0 15,5-4 0-15,-1 0 0 0,5 0 0 0,-8 4 0 16,3-4 0-16,5 0 12 0,0 0-12 0,-4 0 12 16,-5 0-4-16,5 4 0 0,4-4 0 0,-9 0 0 15,5 4-8-15,4-4 8 0,-5 0-8 0,5 0 8 16,0 0-8-16,0 0 12 0,-9 0-12 0,9 0 12 0,0 0-12 0,0 0 0 15,0 0 9-15,0 0-9 0,14 8 0 0,7-8-20 16,-3 0 4-16,4 0-480 16,4 0-97-16</inkml:trace>
    <inkml:trace contextRef="#ctx0" brushRef="#br0" timeOffset="-25876.4451">0 15 518 0,'0'0'46'0,"0"0"-37"16,0 0-9-16,0 0 0 0,0 0 79 0,0 0 13 15,9-8 4-15,-9 1 0 0,0 7-21 0,0 0-4 16,0 0-1-16,0 0 0 0,4-8-38 0,-4 8-8 16,0 0-2-16,0 0 0 0,0 0-13 0,0 0-9 15,0 0 12-15,0 0-12 0,0 0 20 0,0 0-2 16,0 0-1-16,0 0 0 0,13 11 2 0,-8 1 0 15,4 0 0-15,-5-4 0 0,0 3-7 0,-4-11-2 16,5 12 0-16,-1 0 0 0,1 3 2 0,-1 1 1 16,0-4 0-16,1-1 0 0,3 1-1 0,1 0 0 15,0-4 0-15,-5 3 0 0,10-3 0 0,-6 4 0 16,5-4 0-16,1 3 0 0,3 1-1 0,1-4-1 16,-1 0 0-16,10-1 0 0,3 5 2 0,-3 0 0 15,-1-4 0-15,5 3 0 0,-5 5-12 0,0-4 8 0,1 3-8 16,3 1 8-16,-8-1-8 0,5-3 12 0,-1 4-12 0,-9-1 12 15,1-3-12-15,-5 4 0 0,5-5 0 0,-5 1 8 16,-4 4 8-16,-1-5 0 0,6 5 1 0,-1-5 0 16,-4 1-1-16,4 0 0 0,-5 0 0 0,6-1 0 15,-6 5-2-15,6-1-1 0,-1 1 0 0,0-4 0 16,0 3 2-16,0-3 0 0,5 4 0 0,-1-1 0 16,1 1 0-16,-1-1 0 0,1 1 0 0,4 4 0 15,4-5-1-15,-4 1 0 0,0-1 0 0,4 5 0 16,-4-1 1-16,0 1 0 0,0-5 0 0,0-3 0 0,-4 0-3 15,4 3-1-15,0 1 0 0,-5 0 0 0,5 3-11 16,-4 1 0-16,4-1 0 0,-5 5 0 0,1-5 0 16,-5 4 0-16,9-3-12 0,-5 3 12 0,1 1 0 0,4-1 0 15,0-3 0-15,-5 3 0 0,10 0 0 0,-5 1 0 16,4-5 0-16,5 5 0 0,-1-5 8 0,5 1-8 16,-4-9 12-16,4 9-4 0,9 3 4 0,-13-3 0 15,0-1 0-15,-1 1 0 0,10-1-12 0,-1-3 0 16,-12 3 0-16,-1-3 0 0,0 4 0 0,-4-1 0 15,0-3 0-15,-4-1 8 0,-1 1-8 0,-4-1 0 16,5 5 0-16,-1-4 8 0,-3-1-8 0,7 1 0 16,-3-1 9-16,0 1-9 0,4 0 16 0,-1-1-2 15,-3-3 0-15,4 3 0 0,4 1 4 0,5 0 1 16,-5-5 0-16,1 1 0 0,3 0-8 0,-3-1-2 0,-10-3 0 0,1 0 0 16,-5 0 2-16,9 0 0 0,0-1 0 0,0 1 0 15,-5 0-11-15,1 4 8 0,-1-4-8 0,5 3 8 16,-9-3-8-16,1 0 0 0,-1 4 9 0,0-1-9 15,0 1 0-15,0-4 0 0,-4 0 0 0,0 3 0 16,0 1 0-16,-1 0 0 0,-3-5 0 0,-1 5 8 16,5-4-8-16,0 0 0 0,-5 0 8 0,5-1-8 15,-5 5 10-15,5 4-2 0,0-9-8 0,4 5 12 16,-4-4-12-16,0 4 9 0,4-5-9 0,0 5 8 16,0-4-8-16,-4 4 0 0,0-8 9 0,4 3-9 15,0 5 0-15,-4 0 8 0,-5-4-8 0,9 3 0 16,0-3 0-16,-4 0 0 0,-9-8 0 0,5 12 0 15,3-5 16-15,-3 9-2 0,3-8 0 0,-8-8 0 16,0 0-14-16,9 15-15 0,4-3 3 0,-4 4 1 0,-9-16 11 16,13 11 0-16,0 1 0 0,5 0 0 0,0-1 14 0,-5 1-2 15,0-4 0-15,0 0 0 0,9-1-12 0,-9 5-12 16,-8-4 3-16,3 4 0 0,10-5 9 0,-5 1 8 16,-9 0-8-16,-4 0 11 0,0-8-11 0,9 12 0 15,4-5 0-15,-4 5 8 0,-9 0-8 0,9-4 0 16,4-1 0-16,5 5 0 0,-10-4 0 0,6 4 0 15,-1-9 0-15,4 5 0 0,1 0 0 0,-1 0 0 16,-3 0 0-16,3 3 0 0,-4-3 0 0,5 0 0 16,-9 0 0-16,-1-4 0 0,6 3 0 0,-1 1 0 15,-5-4-14-15,1 8 5 0,4-8 9 0,1 4 0 16,-6-1 0-16,5-3 0 0,1 0 0 0,-1 4 11 0,-4 0-3 16,4-4 0-16,4 3-8 0,1 1 0 15,-1 0-12-15,-3 0 12 0,3 0 0 0,-4-1 0 0,5 1 0 0,-1-4 0 16,1 4 0-16,-1-4 0 0,-3 0 8 0,-1 4-8 15,0-1 0-15,-4 1 12 0,-1-4-12 0,-8-4 12 16,9 4-12-16,0 4 0 0,-9-8 0 0,9 8 0 16,-5-1 0-16,5 1 0 0,-9-8 0 0,9 4 0 15,0 0 0-15,4 4 0 0,-5 0 0 0,6-1 0 16,-1-3 0-16,-4 4 0 0,4 0 9 0,0 0-9 16,0-1 0-16,-4 1 0 0,4-4 0 0,-4 4 0 15,-9-8 0-15,9 8 0 0,-1 0 0 0,1-1 0 16,0-3 0-16,-9-4 0 0,9 8 0 0,-5 0 0 15,0 0 8-15,5-1-8 0,0 1 8 0,0 0-8 0,-5 0 0 16,9 0 0-16,-4-4 0 0,0-1 0 0,4 5 0 16,0 0 0-16,0-4 0 0,0 4-12 0,1-4 12 0,-6 3 0 15,1 1 0-15,4-4 0 0,-13-4 0 0,9 4 0 16,-9-4 0-16,0 0 0 0,0 0 0 0,0 0 0 16,0 0 0-16,0 0 8 0,0 0 8 0,0 0 1 15,9 4 1-15,-9-4 0 0,0 0-6 0,0 0 0 16,0 0-1-16,9 4 0 0,-9-4-11 0,0 0 0 15,4 8 0-15,-4-8 0 0,0 0 0 0,9 4 0 16,-9-4 0-16,0 0 0 0,0 0 0 0,0 0 0 16,0 0 0-16,0 0 8 0,4 7-8 0,-4-7 0 15,0 0 0-15,0 0 0 0,0 0 0 0,0 0 0 16,0 0 0-16,0 0 0 0,0 0 12 0,0 0-2 0,5 4-1 0,-5-4 0 16,0 0-9-16,0 0 0 0,8 8 0 0,-8-8 8 15,9 4-8-15,-9-4 0 0,0 0 0 0,0 0 0 16,9 8 0-16,-9-8 0 0,0 0 0 0,0 0 0 15,0 0 0-15,0 0 0 0,0 0 0 0,0 0 8 16,0 0-8-16,0 0 8 0,0 0-8 0,0 0 8 16,0 0 4-16,0 0 0 0,4 4 0 0,-4-4 0 15,0 0-12-15,5 4 0 0,-5-4 0 0,8 7 8 16,-3 1-8-16,4-4 0 0,-1 4 0 0,1-4 0 16,0 4 0-16,0-5 0 0,0 1 0 0,-1 4 0 15,-8-8 0-15,9 8-11 0,0-4 11 0,-9-4-8 16,0 0 0-16,4 8 0 0,-4-8 0 0,0 0 0 15,0 0 8-15,0 0 0 0,0 0-9 0,0 0 9 16,0 0 0-16,0 0 0 0,0 0 0 0,0 0 0 0,0 0 8 16,0 0-8-16,9 0 0 0,-9 0 8 0,0 0-8 0,9 0 0 15,-9 0-12-15,0 0 12 0,0 0 0 0,4 4 0 16,5-4 0-16,-9 0 0 0,0 0 0 0,0 0 0 16,0 0 0-16,0 0 0 0,0 0 0 0,0 0 10 15,0 0-10-15,0 0 10 0,0 0 0 0,0 0 0 16,0 0 0-16,0 0 0 0,0 0-10 0,0 0 0 15,0 0 9-15,9 0-9 0,-9 0 8 0,0 0-8 16,4 0 8-16,-4 0-8 0,0 0 0 0,0 0 0 16,0 0 0-16,9 0-8 0,-9 0 8 0,0 0 0 15,0 0 0-15,0 0 0 0,0 0 0 0,0 0 0 16,4 0 0-16,-4 0-8 0,0 0 8 0,0 0 0 16,0 0 0-16,9 0-8 15,-9 0-55-15,0 0-10 0,9 3-3 0,-5 5 0 16,5 0-108-16,-5 0-23 0</inkml:trace>
    <inkml:trace contextRef="#ctx0" brushRef="#br0" timeOffset="-79345.2044">-715 4527 1436 0,'4'-8'32'0,"1"-3"6"0,-1-1 2 0,5 4 0 0,-5-4-32 0,5 5-8 16,-9 7 0-16,9-12 0 0,0 8 46 0,-9 4 8 15,13 0 2-15,0 4 0 0,-4 0-27 0,4 8-5 16,0-1 0-16,-4 5-1 0,0 3-3 0,-1 5-1 16,1-5 0-16,-4 5 0 0,-1 3-5 0,0-4-1 15,1 1 0-15,-5-1 0 0,-5-3 0 0,5-1 0 16,-4 1 0-16,0-5 0 0,-1-3 11 0,1-4 1 15,-5 0 1-15,9-8 0 0,0 0 0 0,-9 3 0 16,-4 1 0-16,4-8 0 0,0 1 0 0,1 3 0 16,-1-4 0-16,-4 0 0 0,4-4-14 0,-4 4-2 0,0 0-1 0,0 0 0 15,-1 0-9-15,1-3 0 16,-4 3 9-16,3 0-9 0,1-4 0 0,0 4 0 0,9 4 0 16,-5-4 0-16,9 4 0 0,0 0 0 0,0-4 0 0,0 4 0 15,4-11-18-15,5 3 2 0,4-4 0 0,-4 0 0 16,4 1-1-16,5 3 0 0,-1 0 0 0,-3 0 0 15,3 4 17-15,-4 0-12 0,0 4 12 0,1 0-10 16,-1 0 10-16,0 8 0 0,0-4 0 0,0 4-8 16,0 0 8-16,1 0 0 0,-1 3 8 0,0 1-8 15,0 0 0-15,0-1 0 0,5 5 0 0,-5-4 8 0,0-1-8 16,0 1 0-16,-4 0 0 0,0-8 0 0,0 3 8 16,4-3 0-16,-13-4 0 0,0 0 0 0,0 0 3 0,0 0 1 15,0 0 0-15,0 0 0 0,0 0-3 0,0 0 0 16,0 0 0-16,-9-7 0 0,9 7-9 0,0 0-17 15,0 0 4-15,0-8-624 16,0 8-125-16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4:16.1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AD57F27-F353-4E38-8207-4FFC03A4CEDE}" emma:medium="tactile" emma:mode="ink">
          <msink:context xmlns:msink="http://schemas.microsoft.com/ink/2010/main" type="writingRegion" rotatedBoundingBox="4864,9623 5417,9623 5417,10024 4864,10024">
            <msink:destinationLink direction="with" ref="{9150D6CA-4EEF-4B3E-9C0C-393D5A3B2327}"/>
          </msink:context>
        </emma:interpretation>
      </emma:emma>
    </inkml:annotationXML>
    <inkml:traceGroup>
      <inkml:annotationXML>
        <emma:emma xmlns:emma="http://www.w3.org/2003/04/emma" version="1.0">
          <emma:interpretation id="{755F8C98-C7E2-47B8-A768-849D258C1A0A}" emma:medium="tactile" emma:mode="ink">
            <msink:context xmlns:msink="http://schemas.microsoft.com/ink/2010/main" type="paragraph" rotatedBoundingBox="4864,9623 5417,9623 5417,10024 4864,100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75BE85-4C6C-4D1B-B811-CB35513EB95E}" emma:medium="tactile" emma:mode="ink">
              <msink:context xmlns:msink="http://schemas.microsoft.com/ink/2010/main" type="line" rotatedBoundingBox="4864,9623 5417,9623 5417,10024 4864,10024"/>
            </emma:interpretation>
          </emma:emma>
        </inkml:annotationXML>
        <inkml:traceGroup>
          <inkml:annotationXML>
            <emma:emma xmlns:emma="http://www.w3.org/2003/04/emma" version="1.0">
              <emma:interpretation id="{88DD2BF5-8DDA-44A3-B993-124CD6553C97}" emma:medium="tactile" emma:mode="ink">
                <msink:context xmlns:msink="http://schemas.microsoft.com/ink/2010/main" type="inkWord" rotatedBoundingBox="4864,9623 5417,9623 5417,10024 4864,10024"/>
              </emma:interpretation>
              <emma:one-of disjunction-type="recognition" id="oneOf0">
                <emma:interpretation id="interp0" emma:lang="" emma:confidence="0">
                  <emma:literal>c</emma:literal>
                </emma:interpretation>
                <emma:interpretation id="interp1" emma:lang="" emma:confidence="0">
                  <emma:literal>C</emma:literal>
                </emma:interpretation>
                <emma:interpretation id="interp2" emma:lang="" emma:confidence="0">
                  <emma:literal>a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&lt;</emma:literal>
                </emma:interpretation>
              </emma:one-of>
            </emma:emma>
          </inkml:annotationXML>
          <inkml:trace contextRef="#ctx0" brushRef="#br0">1877-2707 518 0,'0'0'46'0,"0"0"-37"0,4-8-9 0,0 0 0 16,-4 0 99-16,0-3 17 0,5 3 4 0,-5 0 1 15,4 0-57-15,-4 8-12 0,0-7-3 0,0 7 0 16,0 0-30-16,0 0-7 0,0 0 0 0,0 0-1 16,0 0-3-16,0 0-8 0,0 0 12 0,0 0-4 15,0 0 6-15,0 0 1 0,0 0 0 0,-9 0 0 16,5 0 11-16,4 0 2 0,-9 0 1 0,0 3 0 16,1 1 2-16,-1-4 0 0,9 0 0 0,-9 4 0 0,0-4-1 0,1 0 0 15,-1 4 0-15,0-4 0 0,0 4-10 16,-4 4-1-16,4-4-1 0,1 0 0 0,-6 0-2 0,1 3 0 15,0 1 0-15,0 0 0 0,0 0 4 16,0 0 1-16,-1 3 0 0,6-3 0 0,-6 4 1 0,1-1 0 16,9 1 0-16,-9-4 0 0,8 4 2 0,-3-1 0 15,8 1 0-15,-5 0 0 0,5-1-4 0,0 1 0 16,0 0 0-16,5 0 0 0,-1-1 8 0,0 1 0 16,1-4 1-16,3 3 0 0,1 1 7 0,4 0 0 15,1 0 1-15,3-1 0 0,-4 1-7 0,5 0-2 16,4-5 0-16,-5 1 0 0,1 4-16 0,4-4-3 15,4-4-1-15,0 0 0 0,5 3-8 0,0-3 0 16,13-4 0-16,4-4 0 16,0-3-76-16,5-9-16 0,4 0-4 0</inkml:trace>
        </inkml:traceGroup>
      </inkml:traceGroup>
    </inkml:traceGroup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4:57.4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AB39EFA-850A-425A-939B-AA107754A826}" emma:medium="tactile" emma:mode="ink">
          <msink:context xmlns:msink="http://schemas.microsoft.com/ink/2010/main" type="writingRegion" rotatedBoundingBox="2643,12158 25044,11462 25170,15513 2768,16209"/>
        </emma:interpretation>
      </emma:emma>
    </inkml:annotationXML>
    <inkml:traceGroup>
      <inkml:annotationXML>
        <emma:emma xmlns:emma="http://www.w3.org/2003/04/emma" version="1.0">
          <emma:interpretation id="{FB535213-90CA-4C18-B6CB-8013AE87D31A}" emma:medium="tactile" emma:mode="ink">
            <msink:context xmlns:msink="http://schemas.microsoft.com/ink/2010/main" type="paragraph" rotatedBoundingBox="3238,12118 25048,11491 25085,12781 3275,134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2725C3-F5C5-4333-AA3C-8FFBE47F01B8}" emma:medium="tactile" emma:mode="ink">
              <msink:context xmlns:msink="http://schemas.microsoft.com/ink/2010/main" type="line" rotatedBoundingBox="3238,12118 25048,11491 25085,12781 3275,13408"/>
            </emma:interpretation>
          </emma:emma>
        </inkml:annotationXML>
        <inkml:traceGroup>
          <inkml:annotationXML>
            <emma:emma xmlns:emma="http://www.w3.org/2003/04/emma" version="1.0">
              <emma:interpretation id="{25D76717-2685-46B5-99BD-A0BD807CD324}" emma:medium="tactile" emma:mode="ink">
                <msink:context xmlns:msink="http://schemas.microsoft.com/ink/2010/main" type="inkWord" rotatedBoundingBox="3246,12409 4066,12385 4095,13385 3275,13408">
                  <msink:destinationLink direction="to" ref="{300A05D5-56AC-4683-BBEF-59C9A5F06F80}"/>
                  <msink:destinationLink direction="from" ref="{300A05D5-56AC-4683-BBEF-59C9A5F06F80}"/>
                </msink:context>
              </emma:interpretation>
            </emma:emma>
          </inkml:annotationXML>
          <inkml:trace contextRef="#ctx0" brushRef="#br0">806 140 345 0,'0'0'15'0,"0"0"4"0,0 0-19 0,0 0 0 15,0 0 0-15,0 0 0 0,0-4 132 0,0 4 22 16,0-8 5-16,0 8 1 0,0-12-84 0,0 12-17 16,-4-7-3-16,4 7-1 0,0 0-29 0,0 0-6 15,0 0 0-15,0 0-1 0,0 0-8 0,0 0-2 16,0 0 0-16,0 0 0 0,0 0 19 0,0 0 3 15,-9-8 1-15,9 8 0 0,0 0-5 0,0 0-1 16,-4-4 0-16,4 4 0 0,-9-8 8 0,4 4 2 16,-3-4 0-16,3 4 0 0,-4 1-12 0,9 3-1 15,-8-4-1-15,8 4 0 0,0 0 2 0,-5-8 0 16,-4 4 0-16,1-4 0 0,3 4-11 0,1 0-1 16,-5 0-1-16,0 1 0 0,1-1 1 0,-1 0 1 15,4 0 0-15,-8 4 0 0,5-4 4 0,-1 4 1 16,-4 0 0-16,4-4 0 0,0 4-6 0,0 0-2 15,5-4 0-15,-5 4 0 0,0 0-10 0,5 0 0 0,-5 0 0 16,0 0 0-16,5 0 10 0,4 0-10 0,-13-4 12 16,8 4-12-16,-3 0 14 0,-1-4-4 0,0 4-1 15,0 0 0-15,1 0 3 0,-1 0 1 0,0 0 0 0,0 4 0 16,-4-4-13-16,4 4 0 0,1 0 0 0,-6-4 0 16,6 4 9-16,3 0 3 0,-12 0 0 0,4 0 0 15,-1 0-12-15,1-1 0 0,0 5 0 0,0-4 0 16,0 0 0-16,-5 8 0 0,5-4 0 0,0 3 0 15,4 1 0-15,-13 0 0 0,9-1 0 0,-5 5 0 16,5-4 0-16,4-1 0 0,-4 1 0 0,5 4 0 16,-6-5 0-16,1 5 0 0,9-4 0 0,-9-1 0 15,4 5 0-15,0 0 8 0,-4-1-8 0,4 1 0 0,0 3 9 16,1 1-9-16,-6-1 10 0,10 5-10 0,-5-1 9 0,1-4-9 16,-1 1 8-16,0-1-8 0,5-3 8 15,-1 0-8-15,5 3 8 0,-4-3-8 0,4 3 0 0,0-3 8 16,0 3-8-16,4 1 0 0,-4-5 13 0,5 5-2 15,3-4-1-15,-3 3 0 0,12 4-2 0,-17-3 0 16,13-1 0-16,1 1 0 0,-1-1 4 0,0 1 1 16,-4-4 0-16,4 3 0 0,0-3-4 0,0-1-1 15,5 1 0-15,-5-1 0 0,4-3-8 0,-3 4 10 16,3-5-10-16,1 5 10 0,-1-4-10 0,-4-4 0 16,5 3 9-16,0 1-9 0,-5-4 8 0,9-4-8 15,-14 0 10-15,10-4-10 0,-5 0 17 0,0 0-2 16,0-8-1-16,1 0 0 0,-1 4 2 0,0-4 0 0,-4-3 0 15,4 3 0-15,0-4-8 0,-4 0-8 16,0-3 11-16,-5 7-11 0,5-4 9 0,-5 1-9 0,1 3 0 16,-1-4 9-16,-4 4 2 0,0-3 0 0,4 3 0 0,-4 0 0 15,0 0-11-15,0 0 0 0,0-3 0 0,0-1 0 16,0 4 0-16,0 8 0 0,0-8-12 0,0 8 12 16,-4-7 0-16,0-1 0 0,4 0 0 0,-5 4 0 15,5 4 0-15,-4-8 0 0,-1 0 0 0,5 8 12 16,-8 0-12-16,-1-3-11 0,0-1 3 0,9 4 0 15,-9-4 8-15,0 0 0 0,9 4 0 0,-8 0 0 16,8 0 0-16,-5 4 0 0,5-4 0 0,-8 4 0 16,8-4 0-16,0 0 11 0,0 0-3 0,0 0 0 15,0 0-8-15,0 0 0 0,-9 0 0 0,9 0 0 16,0 0 0-16,0 0 0 0,0 0 0 0,0 0 0 0,0 0 8 0,0 0 0 16,9 4 0-16,4-4 0 0,0 0-8 0,0 0 10 15,-4 0-10-15,8-4 10 0,-3 4 4 0,-1-4 1 16,0-4 0-16,0 4 0 0,9 0-15 0,-5-4 9 15,5 4-9-15,0 4 8 0,5 0-8 0,-1-3-16 16,0 3 4-16,1 0-752 16,-1 3-152-16</inkml:trace>
        </inkml:traceGroup>
        <inkml:traceGroup>
          <inkml:annotationXML>
            <emma:emma xmlns:emma="http://www.w3.org/2003/04/emma" version="1.0">
              <emma:interpretation id="{1B36FCCE-51C2-4143-9BD1-8AC313307E73}" emma:medium="tactile" emma:mode="ink">
                <msink:context xmlns:msink="http://schemas.microsoft.com/ink/2010/main" type="inkWord" rotatedBoundingBox="5095,12364 6459,12325 6486,13251 5121,1329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935.6585">3193 304 288 0,'0'0'12'0,"0"0"4"0,0 0-16 0,0 0 0 0,0 0 0 0,0 0 0 16,0 0 135-16,0 0 24 0,0 0 5 0,0 0 0 15,0 0-102-15,0 0-21 0,0 0-4 0,0 0-1 16,0 0 19-16,0 0 3 0,0 0 1 0,4-4 0 15,1-8 14-15,-1 4 3 0,-4 8 1 0,0 0 0 16,0 0-1-16,0 0 0 0,0 0 0 0,0 0 0 16,0 0-17-16,0 0-4 0,-9 0-1 0,-4 4 0 15,0 4-16-15,0 0-3 0,-5 3-1 0,5 1 0 16,-5 4-17-16,5-5-3 0,0 5-1 0,0 3 0 16,4-3-13-16,0 3 0 0,5 1 8 0,4-1-8 15,0-3 0-15,0 0 0 0,4 3 0 0,10-3 0 0,-6-1 0 0,1-3 0 16,4 0 0-16,0-1 0 0,5-3 0 15,-5 0 8-15,-4 0-8 0,4-4 12 0,0 0 11 16,-4 0 1-16,0 3 1 0,-9-7 0 0,0 0 3 0,0 8 1 16,4 0 0-16,-4 4 0 0,-9-5 14 0,5 5 2 15,-9-4 1-15,4 4 0 0,-9-1-20 0,1 5-4 16,-5-4-1-16,4 3 0 0,1-3-21 0,-5 4-20 16,-4-5 4-16,4 1-745 15,0 0-150-15</inkml:trace>
          <inkml:trace contextRef="#ctx0" brushRef="#br0" timeOffset="1009.7141">2017 159 691 0,'0'0'61'0,"-4"-8"-49"15,-1-3-12-15,1-1 0 0,4 0 96 0,0 1 16 16,0-1 3-16,-5 0 1 0,1 1-31 0,0-1-5 16,8-4-2-16,-4 5 0 0,-4-1-17 0,4 0-3 15,4 0-1-15,-4 5 0 0,0-1-3 0,0 0-1 16,0 0 0-16,0 8 0 0,0 0-30 0,0 0-7 15,0 0 0-15,0 0-1 0,0 0 2 0,0 0 1 16,0 0 0-16,0 0 0 0,0 0 13 0,0 0 2 16,0 12 1-16,-4 4 0 0,-1 3-21 0,5 4-4 15,-4 5-1-15,-1-1 0 0,-3 12 0 0,-1 0 0 16,5 0 0-16,-5 8 0 0,4-4 0 0,-3 3 0 16,-1 5 0-16,0-4 0 0,5-4 1 0,-5 0 0 15,5-4 0-15,-1-4 0 0,1-4-1 0,-1-4 0 16,1 1 0-16,-5-1 0 0,9-8 3 0,-4 1 0 15,4-1 0-15,-9-7 0 0,9-4 5 0,-4 0 2 16,4-8 0-16,0 0 0 0,0 0 11 0,0 0 3 0,0 0 0 16,4-16 0-16,5 1-5 0,-5-5-1 0,5-3 0 15,0-5 0-15,0-3-14 0,4 0-4 0,0 0 0 0,0 0 0 16,5-1-8-16,-5 5 0 0,4 0 0 0,-4 7-11 16,1 5 11-16,-1 3 0 0,0 4 8 0,0 8-8 15,-4 4 0-15,0 4 0 0,4 4 0 0,0 11 0 16,-9-4 0-16,1 5 0 0,-1 3 0 0,0 4 8 15,5-3-8-15,-4 3 8 0,-1 0-8 0,5 4 8 16,0-8-8-16,-1 5-10 0,-3-1 10 0,4-4-13 16,4-3-170-16,0-5-33 0,0 1-8 15</inkml:trace>
          <inkml:trace contextRef="#ctx0" brushRef="#br0" timeOffset="1460.3253">2680 592 1152 0,'8'-12'51'0,"-3"5"10"0,-1-1-49 0,1 0-12 15,-1-4 0-15,5 4 0 0,4-3 112 0,-4-1 20 16,-5 0 4-16,1 1 1 0,-1 3-61 0,1 0-12 16,-5 0-2-16,0 8-1 0,0 0-34 0,0 0-7 15,0 0-2-15,0 0 0 0,0 0 16 0,0 0 3 16,-9-4 1-16,-4 4 0 0,4 0-6 0,-4 0-2 0,-1 8 0 15,5-4 0-15,-4 4-7 0,0 0-2 0,-5-1 0 0,5 1 0 16,0 0-9-16,4 0-3 0,-4 0 0 0,-1-1 0 16,6 5-9-16,-6 0 0 0,10 3-12 0,-9-3 12 15,8 8 0-15,-4-5 0 0,9 1 0 0,0 3 0 16,-9 1 0-16,9-5 0 0,0 5 0 0,5-1 0 16,-5-7 0-16,4 4 0 0,5-8 0 0,-4-1 0 15,-5-7 0-15,8 4 0 0,1 0 0 0,-9-4 0 16,14-4 0-16,-6 0 0 0,1-7 9 0,4-1-1 15,1 4-8-15,-1-7 0 0,5-5 8 0,-5 1-8 16,-4-1 8-16,8-3-8 0,1 3 8 0,-5 1-8 16,-4-1 15-16,0 8-2 0,0-3 0 0,-5 7 0 15,5 0 23-15,-9 8 4 0,0 0 0 0,0 0 1 16,0 0-16-16,0 0-3 0,0 0-1 0,0 0 0 16,0 0-21-16,5 8 0 0,-1 8 0 0,-4-5 0 15,4 1-95-15,1 0-17 0,4 3-3 0,0-3-913 16</inkml:trace>
        </inkml:traceGroup>
        <inkml:traceGroup>
          <inkml:annotationXML>
            <emma:emma xmlns:emma="http://www.w3.org/2003/04/emma" version="1.0">
              <emma:interpretation id="{E447B2AA-AC76-4507-B5A1-F13A4A27BE6D}" emma:medium="tactile" emma:mode="ink">
                <msink:context xmlns:msink="http://schemas.microsoft.com/ink/2010/main" type="inkWord" rotatedBoundingBox="7991,12022 10586,11947 10619,13099 8024,1317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429.7973">5952 38 403 0,'0'-11'36'0,"0"11"-36"0,-4-8 0 0,0 0 0 0,-1 4 430 0,1 0 79 15,4 4 16-15,0 0 3 0,-5 0-391 0,-3 4-78 16,8 4-16-16,-5 4-3 16,1-1-172-16,-1 5-35 0,1 3-6 0</inkml:trace>
          <inkml:trace contextRef="#ctx0" brushRef="#br0" timeOffset="4025.7336">6189 323 1868 0,'0'0'41'0,"-4"-8"9"0,4-3 2 0,0 3 0 16,0 8-42-16,4-8-10 0,5-4 0 0,-5 4 0 16,-8-3 46-16,4 3 7 0,-4-4 2 0,8 4 0 15,0 1-24-15,1-1-5 0,-5 0-1 0,0 0 0 16,0 8 9-16,0 0 2 0,0 0 0 0,0 0 0 0,0 0-14 15,-9 0-2-15,0 0-1 0,-4 0 0 16,0 4-9-16,-5 0-2 0,1 8 0 0,-1-1 0 0,1-3-8 0,-5 8 0 16,4 3 0-16,5 1 0 0,0 7 0 0,4-4 0 15,0 1-9-15,5-5 9 0,4 5-9 16,0-1 9-16,4-3-13 0,-4-5 5 0,9 1 8 0,0-8 0 16,4-1 0-16,0-7 0 0,5-3-8 0,-1-1 8 15,5-8-8-15,-4-4 8 0,-1-3 0 0,5-1 0 16,5-3 0-16,-5 0 0 0,0-5 0 0,-1 5 0 15,1 0 8-15,-4-1-8 0,-5 5 21 0,-4-1 0 16,0 8 0-16,-5 5 0 0,-4 7 7 0,0 0 0 16,0 0 1-16,0 0 0 0,-9 11-8 0,0 9-1 15,1 3-1-15,3 5 0 0,-8 3-19 0,4 4 0 16,1 0 8-16,-1 4-8 0,0 0 0 0,0 0 0 16,5-4-13-16,0 0 5 0,-1 4-66 0,1-4-13 0,-9 4-2 0,8-8-965 15</inkml:trace>
          <inkml:trace contextRef="#ctx0" brushRef="#br0" timeOffset="4273.3119">6527 245 1785 0,'0'0'79'0,"0"0"17"15,4-8-77-15,-4 8-19 0,5-11 0 0,-5 11 0 16,0 0 116-16,0 0 20 0,13 7 4 0,-4 1 1 15,-9-8-85-15,4 12-18 0,5 0-3 0,-5 3-1 0,-4 5-12 0,5-1-2 16,-5 1-1-16,4-1 0 0,1 4-19 0,-5 1 0 16,-5-1 0-16,10 1 0 0,-5-5 0 0,4-3 0 15,-4-1 0-15,0-7 0 0,4 4 0 0,1-4 0 16,-5-8 0-16,0 0 0 0,0 0 0 0,0 0 0 16,0 0 0-16,0 0 0 0,8-4 16 0,1-4 4 15,-4-4 0-15,3 1 0 0,1-5 4 0,0-4 2 16,0 1 0-16,-5-4 0 0,5-5 2 0,0 1 0 15,-1 0 0-15,1-4 0 0,0 3-15 0,4-3-2 16,-4 0-1-16,4 4 0 0,5-1-10 0,-5 5-11 16,4 3 3-16,-4 5 0 15,-4 3-168-15,4 4-34 0,14 0-6 0,-10 12-2 0</inkml:trace>
          <inkml:trace contextRef="#ctx0" brushRef="#br0" timeOffset="4589.9342">6992 510 1659 0,'0'0'73'0,"0"0"16"0,0 0-71 0,0 0-18 0,18-8 0 0,-5 1 0 16,0-1 76-16,5-4 11 0,-1 0 2 0,5-3 1 16,-4-1-42-16,-1 1-8 0,9-5-1 0,-4-3-1 15,0-1-22-15,5 5-5 0,-5-1-1 0,-5-7 0 16,5 0 2-16,-4 3 0 0,-5 5 0 0,-4-1 0 15,-1 1 15-15,-3-1 3 0,-5 5 1 0,-5 3 0 16,1 0 8-16,-5 8 1 0,0 1 1 0,-4-1 0 16,-4 8-4-16,4-1-1 0,-9 5 0 0,4 0 0 0,-4 8-16 15,0-1-3-15,-4 5-1 0,8-1 0 0,-4 1 4 0,0 3 0 16,5-3 0-16,4 7 0 0,0-4-20 0,4 5 0 16,4-1 0-16,5 0 0 15,9 0-17-15,0-3-7 0,8 3-2 0,5-3 0 16,5 3-134-16,3-8-26 0,6 1-6 0</inkml:trace>
          <inkml:trace contextRef="#ctx0" brushRef="#br0" timeOffset="3057.5587">5544-270 1566 0,'0'-27'69'0,"5"19"15"16,-5-7-68-16,8 3-16 0,-3 0 0 0,-5-3 0 16,4 3 70-16,-4 0 10 0,0 4 3 0,0 8 0 15,-4-7-11-15,4 7-3 0,0 0 0 0,0 0 0 0,0 0-18 0,-9 3-4 16,0 1-1-16,-4 12 0 0,0 0-26 0,4 11-6 15,0 4-1-15,1 4 0 0,-1 4-13 0,0 4 9 16,5 4-9-16,-5 0 8 0,5 3 0 0,4 1 0 16,0 4 0-16,-5-1 0 0,5 1 0 0,0-4-8 15,0 3 12-15,0-3-4 0,0-1-8 0,0 1 0 16,0-8 0-16,0-4 0 16,-4 0-55-16,-1-4-3 0,1-4-1 0,0-3-612 15,-5-1-122-15</inkml:trace>
          <inkml:trace contextRef="#ctx0" brushRef="#br0" timeOffset="2754.0578">5207 218 691 0,'0'0'30'0,"4"-8"7"0,0-4-29 0,-4 1-8 0,0 3 0 0,5 0 0 16,-5 0 136-16,0 0 27 0,-5 1 5 0,1-5 0 0,0 4-67 0,-5 0-13 15,4 0-4-15,-3 1 0 0,-6 3-14 0,1 0-3 16,0-4-1-16,4 8 0 0,-4-4-35 0,0 0-7 16,-5 4-2-16,5 0 0 0,0 4 6 0,0 0 2 15,0 4 0-15,-5-4 0 0,1 4-30 0,-1-1 0 16,1 13 0-16,-5-1 0 0,4 5 22 0,-4 3-2 16,5 4 0-16,-1 4 0 0,-4 4-9 0,0-4-3 15,5 4 0-15,-1 0 0 0,5-4-8 0,4 1 0 16,0-5 0-16,5-4 8 0,0-4 2 0,8 1 0 15,5-1 0-15,0-3 0 0,4 3-10 0,4-7 0 16,1-5 0-16,4 1 0 0,8-4-13 0,6-4-8 16,3-4-2-16,1 0-921 0</inkml:trace>
          <inkml:trace contextRef="#ctx0" brushRef="#br0" timeOffset="3272.0005">5777 300 1440 0,'0'0'128'0,"0"0"-103"0,0 0-25 0,0 0 0 16,0 0 83-16,0 0 11 0,0 0 2 0,0 0 1 15,4 11-25-15,-4 5-4 0,5 3-2 0,-5 1 0 16,0-1-30-16,0 5-7 0,0-1-1 0,0-3 0 16,0-1-20-16,0-3-8 0,0 3 0 0,0-3 9 15,0-1-78-15,0-3-16 0,0-12-3 0</inkml:trace>
        </inkml:traceGroup>
        <inkml:traceGroup>
          <inkml:annotationXML>
            <emma:emma xmlns:emma="http://www.w3.org/2003/04/emma" version="1.0">
              <emma:interpretation id="{92062E51-97DB-4A09-9B78-E21AB012B379}" emma:medium="tactile" emma:mode="ink">
                <msink:context xmlns:msink="http://schemas.microsoft.com/ink/2010/main" type="inkWord" rotatedBoundingBox="11899,11869 12662,11847 12690,12825 11927,12847"/>
              </emma:interpretation>
            </emma:emma>
          </inkml:annotationXML>
          <inkml:trace contextRef="#ctx0" brushRef="#br0" timeOffset="5337.4613">8896 89 691 0,'0'0'61'0,"0"-8"-49"0,-4 0-12 0,-1 1 0 16,-3-1 92-16,3 0 15 0,1-4 3 0,4 5 1 15,0-5-6-15,0 4-1 0,0-4 0 0,-5 5 0 16,5-1-36-16,0 8-7 0,-4-8-1 0,4 0-1 16,-4 4 3-16,4 4 1 0,0 0 0 0,-13-4 0 15,13 4-20-15,-9 4-4 0,-4 0-1 0,-5 4 0 16,1 4-14-16,3 7-4 0,-3 1 0 0,-1 3 0 16,1 4-8-16,-1 5-3 0,5-1 0 0,0 4 0 15,4-8-9-15,5 4 0 0,-1 1 9 0,5-5-9 16,5-4 0-16,3-3 8 0,1-1-8 0,4-3 0 15,5-8 0-15,4-1 0 0,0-7 0 0,4 0 0 16,0-7 0-16,1-5 9 0,-5 0-9 0,0-3 0 16,0-5 24-16,0 1-3 0,4 3 0 0,-9-3 0 0,1-1-5 15,-5 1-2-15,-4-1 0 0,0-7 0 0,-9-1 30 16,0 1 7-16,0 4 1 0,-5 3 0 0,-3 1-24 16,-1-1-5-16,-4 5-1 0,-1 3 0 0,1 4-10 0,0 4-3 15,-4 4 0-15,3 0 0 16,1 8-98-16,0 4-20 0,0-1-4 0,0 1-928 15</inkml:trace>
          <inkml:trace contextRef="#ctx0" brushRef="#br0" timeOffset="5865.0128">8936 346 2152 0,'0'0'48'0,"0"0"9"0,13-4 3 0,0 1 0 0,0-5-48 0,5 0-12 16,-1 0 0-16,1-3 0 0,4 3 32 0,4 0 4 0,-4 0 0 15,4 0 1-15,1-3-37 0,-1 3-10 0,5 0-1 16,-1 0-994-16</inkml:trace>
          <inkml:trace contextRef="#ctx0" brushRef="#br0" timeOffset="5699.6852">9256 93 1436 0,'13'-16'64'0,"-4"9"12"0,-5-1-60 0,9-4-16 15,-4 0 0-15,0 1 0 0,4-5 123 0,0 4 21 0,-4-3 5 0,0-5 1 16,0 1-54-16,-1-5-12 0,1 5-1 0,-4-5-1 16,3 1-44-16,-3 0-9 0,-1-5-1 0,-4 1-1 15,0 0-19-15,0-1-8 0,0 1 8 0,0 0-8 16,-4 0 0-16,-1 3 0 0,-3 1 8 0,8-1-8 16,-5 5 0-16,1-5 0 0,-5 5 0 0,5 3 8 15,-1 1 0-15,1 3-8 0,-1 4 12 0,5 8-4 16,0 0-8-16,0 0 8 0,-8-4-8 0,8 4 8 15,-9 8-8-15,5 0 0 0,-5 8 0 0,0-1 0 16,5 9 0-16,-5 3 0 0,4 4 0 0,1 8 0 16,0 4 10-16,-1 4 0 0,1-4 0 0,0 7 0 15,4 1 8-15,-5-4 2 0,-4 0 0 0,5 3 0 0,0-3-8 16,-1 0-2-16,-4-4 0 0,5 0 0 0,0 0-10 16,4-4 0-16,-9 0 0 0,4 0 0 15,1-4-92-15,0-4-23 0,-1 0-5 0</inkml:trace>
        </inkml:traceGroup>
        <inkml:traceGroup>
          <inkml:annotationXML>
            <emma:emma xmlns:emma="http://www.w3.org/2003/04/emma" version="1.0">
              <emma:interpretation id="{42D11921-5FC0-4075-9E78-3FD33F6DE25A}" emma:medium="tactile" emma:mode="ink">
                <msink:context xmlns:msink="http://schemas.microsoft.com/ink/2010/main" type="inkWord" rotatedBoundingBox="14177,11916 15810,11869 15837,12803 14204,1285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124.5376">11634-430 1267 0,'-9'-4'112'0,"5"1"-89"0,-5-1-23 0,9 4 0 15,-4-8 157-15,4 8 27 0,-14 0 6 0,14 0 1 16,0 0-137-16,-8 12-27 0,8-12-6 0,-5 11-1 16</inkml:trace>
          <inkml:trace contextRef="#ctx0" brushRef="#br0" timeOffset="7883.0802">12002-168 1497 0,'5'-20'66'0,"-1"12"14"0,1-3-64 0,3 3-16 15,1 0 0-15,4-4 0 0,0 5 120 0,5-5 21 16,0 4 4-16,3 0 1 0,10 4-97 0,-4 0-19 15,-6 4-4-15,6 4-1 0,-1 0-25 0,0 4 8 16,-4 0-8-16,0 4 0 0,-4-1 0 0,-5 1 0 16,-4 4 0-16,0-1 0 0,-9 1 17 0,0-1-1 0,-9 1-1 0,-4 0 0 15,-5-1 13-15,1 1 2 0,-5 3 1 16,0-3 0-16,4-1-18 0,-4-3-3 0,0 0-1 0,5 0 0 16,-1-1-9-16,5-3 10 0,0 0-10 15,4-4 10-15,9-4-10 0,0 0 0 0,0 0-10 16,0 0 10-1,0 8-27-15,9 3 1 0,-5-7 0 0,5 8 0 0,-5-8 26 0,5 4 0 0,-4-5 9 0,-1 9-9 32,-4 0-18-32,0 0-10 0,0 3-3 0,0 1 0 0,-4-1 5 0,-10 5 1 0,6-5 0 0,-6 1 0 15,1-4 25-15,0 3 0 0,-4-3 0 0,3 4 0 16,1-5 11-16,0 1-3 0,4 0 0 0,0-1 0 16,1 1 5-16,-1-4 1 0,0 4 0 0,5-5 0 15,-5 1-5-15,5 0-1 0,-1 0 0 0,1 0 0 0,4-8-8 16,0 11 0-16,-5-3 9 0,5 0-9 0,-4 4 0 15,4-5-20-15,0-7 4 0,0 0 1 16,0 0-53-16,0 0-12 0,0 0-1 0,0 0-1 16,0 0 3-16,0 0 1 0,0 0 0 0,9 0 0 0,-9 0 51 15,13-7 11-15,0-1 1 0,0 0 1 0,5 0 14 0,-1-4 13 16,5 1-2-16,0-1-1 0,5 0-2 0,-5 5 0 16,4-9 0-16,0 8 0 0,5-7-8 0,0 3 0 15,-1 0 0-15,-3-3 8 0,3 7 0 0,-3-8 0 16,-5 1 0-16,4-1 0 0,-8 0 7 0,3 1 1 15,-3-5 0-15,-5 1 0 0,0-1 19 0,-4 1 4 16,4-5 1-16,-8 5 0 0,3-1 3 0,-3 1 1 16,-1 3 0-16,1 1 0 0,-5-1 0 0,0 1 0 15,0 7 0-15,0 0 0 0,-5 0 3 0,1 4 1 16,-1-4 0-16,1 8 0 0,0-3-17 0,-5 3-3 0,0 3-1 16,0 1 0-16,-4 4 1 0,4 0 1 0,-4 4 0 15,0 3 0-15,-4 1-17 0,3 3-3 0,1 1-1 0,0-1 0 16,0 5-8-16,4-5 8 0,-4 5-8 0,0-1 8 15,8 0-8-15,-3-3 0 0,3-1 0 0,5 5 0 16,0-5 0-16,9 1 0 0,4-1 0 0,5-3-11 16,4 0-125-16,13-5-26 15,4 1-5-15</inkml:trace>
          <inkml:trace contextRef="#ctx0" brushRef="#br0" timeOffset="6834.4152">11322-375 1774 0,'-13'-20'39'0,"9"13"8"0,-1-1 1 0,-3-4 3 0,3-3-41 0,-4 3-10 16,5 4 0-16,-5 0 0 0,5 0 67 0,-5 1 11 16,0 3 2-16,1 0 1 0,-1 4-53 0,0 0-10 15,-4 4-2-15,0 4-1 0,0 3-15 0,-5 1 0 16,5 4 0-16,-5 3 0 0,5 4 0 0,-4 5 0 15,-1-1 0-15,5 4 0 0,0-3 0 0,4-1 0 16,0 0 0-16,9-3 0 0,-4-5-8 0,4-3 8 0,4-1 0 16,5 5 0-16,-5-9-8 0,5 1 8 15,0 0 0-15,4 0 0 0,-4-1 0 0,4-3 0 0,0 0 10 16,-4 0-2-16,0 3 8 0,4 1 3 0,-4-4 0 0,-5 4 0 16,0 3 12-16,1 1 2 0,-5-5 1 0,-5 5 0 15,-3 0-2-15,-1 3 0 0,-4 1 0 0,-5 3 0 16,1-3-12-16,-1-1-2 0,1 1-1 0,-1-1 0 15,0-3-7-15,1-5-2 0,4 1 0 0,0 0 0 16,4-1-35 0,-4-3-7-16,4 0-2 0,-4 0 0 0,13-8-153 0,-5 8-31 15,5-8-7-15,0 0-1 0</inkml:trace>
          <inkml:trace contextRef="#ctx0" brushRef="#br0" timeOffset="6988.9395">11546-47 1792 0,'0'0'80'0,"0"0"16"0,5 0-77 0,-5 0-19 16,0 0 0-16,0 15 0 0,0-3 55 0,0 3 7 16,4 9 2-16,-4-1 0 0,-4 5-16 0,-1-1-2 15,1 0-1-15,-5 0 0 0,0 1-10 0,0-1-3 16,5 0 0-16,-5-3 0 0,0-1-21 0,1 1-11 15,3-9 10-15,1 5-10 16,0-9-53-16,-1 1-17 0,5-4-3 0,0-8-1 0</inkml:trace>
        </inkml:traceGroup>
        <inkml:traceGroup>
          <inkml:annotationXML>
            <emma:emma xmlns:emma="http://www.w3.org/2003/04/emma" version="1.0">
              <emma:interpretation id="{BFCD759D-14C0-48F3-AC85-3CE8FA86C7FD}" emma:medium="tactile" emma:mode="ink">
                <msink:context xmlns:msink="http://schemas.microsoft.com/ink/2010/main" type="inkWord" rotatedBoundingBox="16724,12005 17334,11988 17358,12845 16749,12862"/>
              </emma:interpretation>
            </emma:emma>
          </inkml:annotationXML>
          <inkml:trace contextRef="#ctx0" brushRef="#br0" timeOffset="8655.9312">13670-242 864 0,'-14'-12'76'0,"10"8"-60"0,-5-4-16 0,5 0 0 16,-5 1 111-16,5-1 19 0,-1 0 4 0,5 0 1 15,0 0-60-15,0 1-12 0,0-5-3 0,0 4 0 16,5 0-19-16,3 0-4 0,1 1-1 0,4 3 0 0,5-4 0 15,-1 0 0-15,5 4 0 0,5 0 0 0,-5 0-9 0,4 4-3 16,0-3 0-16,5 3 0 0,-5-4 21 0,1 4 4 16,-1 4 1-16,0-1 0 0,-4 1-4 0,0-4-1 15,-4 8 0-15,-1-4 0 0,-4 8-29 0,1-1-5 16,-10 1-2-16,5 4 0 0,-5-1 7 0,-8 5 2 16,-1 3 0-16,-3-3 0 0,-6 3-1 0,1-7 0 15,-4 3 0-15,-5 1 0 0,4-1 3 0,-4 1 1 16,0-1 0-16,5 1 0 0,-5-9-21 0,0 9 0 15,0-4 0-15,5-5 0 0,3 1 0 0,1-4 0 16,0 0 0-16,13-8 0 16,0 0-25-16,0 0-10 0,0 0-1 0,0 0-1 0,0 0 14 0,13 0 3 15,5 0 1-15,-1 0 0 0,1 0 19 0,-1 0 0 16,1 0 0-16,4 0 0 0,-5 3 0 0,5 5 0 16,-4 0 0-16,-1 0 9 0,1 4 3 0,-5 3 1 0,5 1 0 15,-5-1 0-15,-4 5 20 0,-1 3 4 0,-3 5 1 0,-5-9 0 16,-9-3-14-16,5 3-2 0,-10 1-1 0,1-1 0 15,0 5 19-15,-9-5 3 0,0-3 1 0,0 3 0 16,-4 1-36-16,-5-5-8 0,1 1 0 0,-1-1 0 16,-4-3 0-16,-5 0 0 0,-4-1 0 0,5-3 0 15,8 4-184-15,-4-4-38 16,-35 7-8-16,17-11-2 0</inkml:trace>
        </inkml:traceGroup>
        <inkml:traceGroup>
          <inkml:annotationXML>
            <emma:emma xmlns:emma="http://www.w3.org/2003/04/emma" version="1.0">
              <emma:interpretation id="{BDDEBBEF-69C5-4587-80B0-CF5AD36A87C4}" emma:medium="tactile" emma:mode="ink">
                <msink:context xmlns:msink="http://schemas.microsoft.com/ink/2010/main" type="inkWord" rotatedBoundingBox="18956,12196 20210,12160 20225,12711 18972,1274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291.1022">16504 3 730 0,'0'0'32'0,"0"0"8"0,0 0-32 0,0 0-8 16,4-4 0-16,-4 4 0 0,5-7 91 0,-5 7 17 15,4-12 3-15,0 4 1 0,1 0-29 0,-5 8-6 16,0 0-1-16,8-8 0 0,1 1-16 0,0 3-3 0,-9 4-1 0,0 0 0 16,0 0-4-16,0 0 0 0,0 0-1 15,0 0 0-15,0 0-28 0,9 0-6 0,4 8-1 16,-4-5 0-16,-5 5 4 0,0 4 0 0,1-4 0 16,-1 7 0-16,-4-3-4 0,0 0-1 0,-4-1 0 0,4 5 0 15,4-4 2-15,-8-1 1 0,-1 1 0 0,1 0 0 16,4-12-3-16,0 8-1 0,-4-1 0 0,-1 1 0 15,5-8 1-15,0 0 0 0,0 0 0 0,0 0 0 16,-13 0-6-16,13 0-1 0,0 0 0 0,0 0 0 16,0 0 12-16,0 0 1 0,0 0 1 0,9-8 0 15,4-3-22-15,0-1-13 0,-4 0 1 0,9-3 1 16,-1-1 11-16,5-3 8 0,-4-1-8 0,-1-3 11 16,5 3-11-16,0-3 10 0,-4 3-10 0,-1 1 10 15,-4 3-10-15,5 5 10 0,4-1-10 0,-9 8 10 0,-13 4 7 16,0 0 2-16,13 0 0 0,-4 8 0 0,4 0-1 15,-9 3 0-15,1 5 0 0,-1-1 0 0,9 5 2 16,-13-1 0-16,-4 1 0 0,8 3 0 0,1-3-20 0,-5 3 0 16,-5-3 0-16,1 3 0 0,8 1 8 0,1-5-8 15,-1 1 0-15,1-1 0 16,-5-3-150-16,4-1-37 0,22 16-7 0,-17-11-2 0</inkml:trace>
          <inkml:trace contextRef="#ctx0" brushRef="#br0" timeOffset="10004.2127">15951-114 990 0,'0'0'44'0,"0"0"8"0,0 0-41 0,4-8-11 0,-4-3 0 16,5 3 0-16,-5 0 109 0,0 0 20 0,0 1 4 0,4-1 1 15,-4 0-38-15,-4-4-8 0,4 4-2 0,0 8 0 16,0 0-36-16,0 0-7 0,-5-3-2 0,5 3 0 16,-8-4-21-16,8 4-4 0,-9 4 0 0,-4-1-1 15,-5 5 3-15,5 4 1 0,-5 0 0 0,1 7 0 16,-1-3-7-16,1 7 0 0,-1 4-1 0,1-3 0 16,-1 3-1-16,1 4 0 0,3-3 0 0,6 7 0 15,-6-4-10-15,10 0 0 0,-5-7 0 0,9 3 0 16,0 0 0-16,0-3 0 0,5-1 0 0,3-7 0 15,1 3 0-15,4-3 0 0,1-5 0 0,3 1 0 16,1 0 0-16,4-5 0 0,-5-3 0 0,14-4 0 16,0 0-10-16,-5-4 10 0,5-3-13 0,-1-1 5 15,-3-8 8-15,3 1 0 0,1-5 8 0,-9-3-8 16,-5-1 15-16,1-7-2 0,4 0 0 0,-4 0 0 0,-5 0 13 16,-9-4 2-16,0 3 1 0,1 1 0 0,-1 4-2 15,-13 3-1-15,1 1 0 0,-5 4 0 0,-1 3 0 0,-3 0 0 16,-5 5 0-16,0 3 0 0,0 0-6 0,-4 4 0 15,4 0-1-15,-5 8 0 0,1 0-19 0,0 0-9 16,-1 4 1-16,6 3 0 16,-1 5-141-16,0-4-28 0,4 7-6 0</inkml:trace>
        </inkml:traceGroup>
        <inkml:traceGroup>
          <inkml:annotationXML>
            <emma:emma xmlns:emma="http://www.w3.org/2003/04/emma" version="1.0">
              <emma:interpretation id="{89F26A2F-6EAE-46CD-868D-2A35AD0633E2}" emma:medium="tactile" emma:mode="ink">
                <msink:context xmlns:msink="http://schemas.microsoft.com/ink/2010/main" type="inkWord" rotatedBoundingBox="21693,11993 25059,11896 25083,12727 21717,1282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704.6887">19513-59 2300 0,'0'0'51'16,"0"0"10"-16,0 0 3 0,-4 8 0 0,0 3-52 0,-1 1-12 0,-4 4 0 0,1 3 0 15,-1 5 44-15,0-5 7 0,-8 8 1 0,3 1 0 16,-3-1-42-16,-5 0-10 0,0 1 0 0,4-1 0 16,-8 0 0-16,9-3 0 0,-5 3 0 0,0 0 0 15,4-7-84-15,1-1-15 0,-1 4-3 16,-4-3-1-16</inkml:trace>
          <inkml:trace contextRef="#ctx0" brushRef="#br0" timeOffset="13971.8536">19838-196 1497 0,'0'0'133'0,"4"-4"-106"15,5 1-27-15,-4-1 0 0,-5 4 70 0,0 0 9 16,8 4 1-16,1 3 1 0,-4 5 9 0,-5 0 2 0,4 3 0 0,-4 5 0 16,-4 3-59-16,4-3-11 15,-5 7-2-15,1 0-1 0,-1 1 36 0,-3 3 7 0,3-4 2 16,-4 4 0-16,5-3-24 0,-5-1-5 16,1-4-1-16,-1 5 0 0,4-5-23 0,-3-3-11 0,3-1 10 0,1-3-10 15,-1 3 0-15,-3-7 0 0,3-4 0 0,-4 3 0 31,5-3-83-31,0-4-16 0,4-4-3 0,-9 4-930 0</inkml:trace>
          <inkml:trace contextRef="#ctx0" brushRef="#br0" timeOffset="14420.0772">19746-133 1958 0,'-4'-16'43'0,"4"1"9"0,4-9 1 0,0 5 3 0,9-1-45 0,1-3-11 15,3-5 0-15,5 5 0 0,4 0 44 0,1-1 8 16,-1 1 0-16,5-1 1 0,-5 5-41 0,5 3-12 16,-5 5 0-16,5 3 0 0,-5 8 0 0,1 0 0 15,-1 4 0-15,0 4 8 0,-4 3-8 0,-4 5 0 16,-1-1 0-16,-8 5 0 0,0-1 24 0,-5 1 3 16,-4-1 1-16,-9 1 0 0,1-1-38 0,-6 1-7 15,-3-1-2-15,-1-3 0 0,1 0 45 0,-5-1 9 16,4-3 1-16,-4 0 1 0,5-5-8 0,4 1-1 15,-1 0-1-15,6-4 0 0,8-4-27 0,0 0 0 16,0 0 0-16,0 0 0 0,0 0 0 0,0 0 0 16,0 0 0-16,13 0 0 0,0-4 0 0,5 4 0 15,4-4 0-15,-5 4 0 0,1 4-15 0,4 0-8 16,-1 4-1-16,-3-4-1 0,0 3 40 0,-1 1 8 16,1 4 1-16,-1-4 1 0,-4 3-36 0,1 1-7 15,-6 0-2-15,1 0 0 0,-4-1 48 0,-1-3 8 0,-4 4 3 0,0-1 0 16,0-3-16-16,-4 0-3 0,-1 4-1 0,-4-4 0 15,-4-1-19-15,0-3 8 0,-5 4-8 0,-3 4 0 16,-1-1 8-16,0 1-8 0,-5 0 0 0,1 0 0 16,4-1 0-16,-4 9 0 0,4-1 0 0,-5-3 0 15,6 3-150-15,-6 1-24 0,-3-1-5 16,8-7-1-16</inkml:trace>
          <inkml:trace contextRef="#ctx0" brushRef="#br0" timeOffset="14648.5527">20852 77 1958 0,'17'0'43'0,"-17"0"9"0,0 0 1 0,4 12 3 0,1 0-45 0,-5 3-11 16,-5-3 0-16,1 0 0 0,-5 3 104 0,-4-3 20 15,0 0 3-15,-5 3 1 0,-4-3-103 0,5 4-25 16,-9-1 0-16,-1 1 0 0,-3-4 27 0,8 3 0 16,-9 1 0-16,5-1 0 15,-9 1-62-15,-1-1-12 0,1 1-2 0,5-4-1019 0</inkml:trace>
          <inkml:trace contextRef="#ctx0" brushRef="#br0" timeOffset="15654.1643">21738-426 1036 0,'22'-4'46'0,"-22"4"10"0,0 0-45 0,0 0-11 0,0-11 0 0,-9 7 0 16,-4 0 110-16,0-4 20 0,8 4 4 0,-8 0 1 15,0 0-71-15,4 0-15 0,0 1-2 0,1 3-1 16,-10 0-18-16,5-4-3 0,0 4-1 0,0 0 0 16,-1 0 7-16,-3 4 1 0,-1-1 0 0,1 1 0 15,-5 0-11-15,0 4-1 0,0 4-1 0,-4-1 0 16,-1 5 36-16,1 4 7 0,-5 3 2 0,5 0 0 16,-5 5-20-16,5-1-4 0,0 4-1 0,-1 0 0 15,5 1-11-15,9-5-3 0,0 4 0 0,9-4 0 16,4 1 18-16,4 3 3 0,5 0 1 0,8-4 0 15,10 1 3-15,-1 3 1 0,5-8 0 0,8 1 0 0,1-1-23 16,3-3-5-16,6-5-1 0,3 1 0 16,-3-1-11-16,-1-3-3 0,0-4 0 0,-4 0 0 15,-13-4-93-15,-1-1-19 0,1 1-4 0,-13 0-1064 16</inkml:trace>
          <inkml:trace contextRef="#ctx0" brushRef="#br0" timeOffset="13276.9239">18579-75 403 0,'0'0'36'0,"4"-8"-36"0,1 1 0 0,-1-1 0 15,0-4 172-15,1 4 28 0,-1-3 6 0,1-1 1 16,-1 4-73-16,5-4-14 0,-5 1-4 0,1 3 0 16,-5 0-53-16,0 8-11 0,0 0-3 0,0 0 0 15,0 0-6-15,0 0-2 0,0 0 0 0,4 12 0 0,0 3-1 0,-8 5 0 16,0-1 0-16,-1 9 0 0,-8-1-16 15,9 0-4-15,-5 5-1 0,0-1 0 0,0 8-7 0,-4-4-2 16,0-4 0-16,0 4 0 0,-5-4-2 0,5 8-8 16,0-7 12-16,4-1-4 0,-4-4 15 0,4-4 2 15,5-3 1-15,-5-8 0 0,5-5-12 0,4-7-2 16,0 0-1-16,0 0 0 0,0 0 8 0,0 0 1 16,0 0 1-16,0 0 0 0,0-7 15 0,0-1 2 15,0 0 1-15,4-4 0 0,-4-7-22 0,4-1-4 16,5-3-1-16,0-4 0 0,-5-5-12 0,10-3 11 15,-6 0-11-15,10-4 10 0,-5 4-10 0,5-4 0 16,4 4 0-16,-1-4 8 0,6 0-8 0,-5 4-9 16,4-4 9-16,0 4-13 0,-4 8 3 0,0 3 1 15,0 1 0-15,-4 3 0 0,-5 9 9 0,0-1-8 16,0 8 8-16,0 4-8 0,-4 0 8 0,0 4 0 0,-9-4-9 16,4 8 9-16,5 3 0 0,-5-3 0 0,1 0 8 15,-1 8-8-15,1-1 0 0,-5 1 0 0,0-1 0 0,4 1-11 16,-4 3 11-16,4 1 0 0,1 3 0 0,-5 1 0 15,0 3 0-15,4-4 0 0,-4 5 8 0,5 3-8 16,-1 0 0-16,0 0 0 0,5 1 0 0,-4-1-8 16,-5-4 8-16,0-4-10 0,4 1 10 0,-4-5-10 15,-4 5-113-15,-1-5-22 16,1 1-5-16</inkml:trace>
          <inkml:trace contextRef="#ctx0" brushRef="#br0" timeOffset="13490.9728">18504 144 1882 0,'0'0'84'0,"-4"-8"16"0,0 0-80 16,4 8-20-16,0-4 0 0,0 4 0 0,0-8 52 0,0 8 7 0,8-7 1 0,5-1 0 16,1 4-13-16,3-4-3 15,1 0 0-15,4 4 0 0,4-3-36 0,0-1-8 16,5 0 0-16,0 4 0 15,-1-4-24-15,6 4-5 0,-1-3-1 0,0-1 0 16,-5 4-110-16,6 0-21 0,29-4-5 0,-21 0-1 0</inkml:trace>
        </inkml:traceGroup>
      </inkml:traceGroup>
    </inkml:traceGroup>
    <inkml:traceGroup>
      <inkml:annotationXML>
        <emma:emma xmlns:emma="http://www.w3.org/2003/04/emma" version="1.0">
          <emma:interpretation id="{7F75F1B9-EA8B-4AE0-933E-BBBA39509CB6}" emma:medium="tactile" emma:mode="ink">
            <msink:context xmlns:msink="http://schemas.microsoft.com/ink/2010/main" type="paragraph" rotatedBoundingBox="2724,14774 24820,14088 24864,15522 2768,162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357840-CB64-46D8-8F2C-53FC53C8D6CC}" emma:medium="tactile" emma:mode="ink">
              <msink:context xmlns:msink="http://schemas.microsoft.com/ink/2010/main" type="line" rotatedBoundingBox="2724,14774 24820,14088 24864,15522 2768,16209"/>
            </emma:interpretation>
          </emma:emma>
        </inkml:annotationXML>
        <inkml:traceGroup>
          <inkml:annotationXML>
            <emma:emma xmlns:emma="http://www.w3.org/2003/04/emma" version="1.0">
              <emma:interpretation id="{6257DC4D-890B-4879-BB30-F98644A4FFDC}" emma:medium="tactile" emma:mode="ink">
                <msink:context xmlns:msink="http://schemas.microsoft.com/ink/2010/main" type="inkWord" rotatedBoundingBox="2726,14830 3776,14798 3819,16176 2768,1620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730.1267">525 2831 115 0,'0'0'0'0,"0"0"10"0,0 0-10 0,0 0 0 0,0 0 0 0,0 0 0 16,0 0 160-16,0 0 29 0,0 0 7 0,0 0 0 15,-4 3-81-15,4-3-17 0,0 0-3 0,0 0-1 16,-9 0-28-16,9 0-6 0,-4-3 0 0,-1 3-1 16,-3 0-19-16,3 0-4 0,1 0-1 0,-5 0 0 15,5 0 9-15,-1 3 1 0,-4 1 1 0,5-4 0 16,0 4-13-16,4-4-2 0,-9 0-1 0,5 0 0 0,4 0 0 16,-9 0 0-16,4 0 0 0,1 0 0 0,-5-4-6 0,9 4-2 15,0 0 0-15,-13 0 0 0,4-4-2 16,1 1 0-16,-1 3 0 0,0-4 0 0,0 4-4 0,-4 4-2 15,0-4 0-15,0 3 0 0,-5-3-5 0,5 4-1 16,-9 0 0-16,5 0 0 0,-1 0-8 16,-4 4 12-16,4-4-12 0,-3 0 12 0,7 3-12 0,-3-3 0 15,-1-4 9-15,1 4-9 0,-5 0 0 0,4 0 9 16,5 4-9-16,-4-4 0 0,-5 0 11 0,4 3-11 16,0 1 10-16,1 0-10 0,-1 4 12 0,5 3-4 15,-4-7-8-15,-1 8 12 0,5-5-12 0,-5 1 11 16,5 8-11-16,-4-5 10 0,4 5-10 0,-5-1 10 15,5 1-10-15,-5-1 10 0,5 1-10 0,0-1 0 16,0 5 9-16,4-1-9 0,0-3 0 0,-4 3 8 16,9-4-8-16,-1 1 0 0,1-1 0 0,4 5 0 0,-4-5 0 15,8 5 0-15,0 3 0 0,1-4 8 0,3 5-8 16,1-1 0-16,-4-7 0 0,-1 7 9 0,5-4-9 0,4 1 0 16,-13-1 9-16,9 0-9 0,-5-3 0 0,5 3 9 15,0-7-9-15,4 0 10 0,-9-1-10 0,9-3 10 16,1 0 0-16,-1-1 0 0,4-3 0 0,1 4 0 15,8-4 1-15,-4-1 0 0,9-3 0 0,-5 4 0 16,9-4-11-16,-8 0 0 0,-6-4 9 0,6 0-9 16,-1 0 0-16,-4 0 8 0,0-4-8 0,-4 0 0 15,3-4 8-15,-12 0-8 0,4 1 8 0,-4-1-8 0,0 0 8 16,-5-4-8-16,1 5 10 0,-5-1-10 0,4-4 11 16,-4 0-11-16,0-7 12 0,0 3-12 0,0 1 9 15,0-5-9-15,0 1 0 0,5-1 9 0,-5 1-9 0,0-1 0 16,-5 5 0-16,5-5 8 0,0 4-8 0,0 1 0 15,-9-5 0-15,5 9 0 0,0-5 0 0,-1 4 0 16,-4 1 0-16,5 3 0 0,-5 0 0 0,5 4 0 16,-1 4 0-16,-8 0 0 0,9 0 0 0,-5 4 0 15,5 0 0-15,-1 4 0 0,1 0 0 0,4-1 0 16,-4 1 0-16,4-8 0 0,8 12 0 0,1-4 0 16,0-1 0-16,8 1 0 0,-8 0 0 0,9-8 0 15,-5 0 0-15,9 0 0 0,0-4 0 0,4 0 0 16,0-4 0-16,5-3 0 0,4-1-9 0,0-4-7 15,0 5-2-15,9-5-703 16,-4 1-141-16</inkml:trace>
          <inkml:trace contextRef="#ctx0" brushRef="#br0" timeOffset="18617.7965">-418 2499 345 0,'0'0'15'0,"0"0"4"0,-9-4-19 0,5 0 0 16,4 4 0-16,-9 0 0 0,0 0 182 0,1-4 33 15,-1 4 6-15,0-4 2 0,9 4-110 0,-9 4-21 16,0-4-5-16,5 0-1 0,4 0-19 0,-9 4-4 16,1-4-1-16,-1 0 0 0,9 0-9 0,-5 4-1 15,-3-4-1-15,8 0 0 0,0 0-12 0,0 0-3 16,0 0 0-16,0 0 0 0,0 0-8 0,0 0-3 15,0 0 0-15,0 0 0 0,0 0-6 0,13-8-2 16,-4 4 0-16,12-3 0 0,-3-1 4 0,8 4 1 16,-4 0 0-16,9-4 0 0,0 0-5 0,-1 5-1 15,-8-1 0-15,9 0 0 0,0 0 0 0,-5 0 0 0,0 4 0 16,-4 0 0-16,5 0-16 0,-5 0 10 0,0 0-10 16,-5 0 8-16,1 0-8 0,-5 4 8 0,9 0-8 0,-9 0 8 15,0-4-8-15,0 4 0 0,5-1 0 0,-1-3 0 16,-4 0 0-16,5 0 13 0,-5 0-3 0,0 0-1 15,14-3-22-15,-10 3-5 0,5 0-1 0,4 0-680 16,-12 3-136-16</inkml:trace>
        </inkml:traceGroup>
        <inkml:traceGroup>
          <inkml:annotationXML>
            <emma:emma xmlns:emma="http://www.w3.org/2003/04/emma" version="1.0">
              <emma:interpretation id="{4D9D2ABE-176A-4D84-AD9C-1C84D44C0AD4}" emma:medium="tactile" emma:mode="ink">
                <msink:context xmlns:msink="http://schemas.microsoft.com/ink/2010/main" type="inkWord" rotatedBoundingBox="5509,14787 7321,14731 7355,15811 5542,1586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9660.9458">2434 2604 518 0,'0'0'46'0,"4"-11"-37"0,-4-1-9 0,5-4 0 16,-5 1 120-16,0-5 23 0,0 5 4 0,0-5 1 15,0 1-28-15,0-1-6 0,-5 5-1 0,1-5 0 16,4 4-35-16,-5 9-7 0,1-5-2 0,4 12 0 16,0 0-13-16,0 0-2 0,0 0-1 0,-4 16 0 15,4-1-25-15,0 12-4 0,0 1-2 0,0 3 0 16,0 4-22-16,0 8 8 0,4-4-8 0,0 12 0 16,1-1 12-16,-5 1-3 0,0 4 0 0,0-1 0 15,0 1 3-15,-5-1 0 0,1-3 0 0,0-8 0 16,4-4 2-16,-9 0 1 0,0 0 0 0,0-8 0 15,-4 0-3-15,0-3 0 0,-5-5 0 0,5-3 0 0,0-5-2 16,0 1-1-16,4-8 0 0,0-1 0 0,1 1-1 16,8-8 0-16,0 0 0 0,-9-8 0 0,9 1 0 0,4-5-8 15,1 0 12-15,-1-7-4 0,9 3-8 0,-4-7 0 16,8-1 0-16,-3 1 0 0,3-4 0 0,5-1 0 16,-4-3 0-16,4 0 0 0,0 4 0 0,-1-1 0 15,-3 5 0-15,0 7 0 0,-5 1 0 0,4 7 0 16,-8 0 0-16,0 8 0 0,-5 4 0 0,5 4 0 15,-5 4 0-15,1 3 0 0,-1 9 0 0,1-1 8 16,-5 0 0-16,0 5 0 0,4-1 0 0,0 0-8 16,1 4 12-16,3 1-4 0,-3-5-8 0,4 0 0 15,-1 4 0-15,1 1 0 16,4-1-26-16,1-8-7 0,-1 5-2 0</inkml:trace>
          <inkml:trace contextRef="#ctx0" brushRef="#br0" timeOffset="20356.9307">3219 3275 1497 0,'-4'-12'133'0,"-1"1"-106"0,-3 3-27 0,3-8 0 16,1 5 103-16,4-1 15 0,-5-4 3 0,10 1 1 15,4-1-90-15,-1 1-19 0,1-1-3 0,-5 0-1 0,5 5-9 16,0-5 0-16,0 4 0 0,-5 1 8 0,-4 7 5 15,0 4 1-15,0 0 0 0,0 0 0 0,0 0-24 0,-9 4-5 16,1 3-1-16,-6 5 0 0,1 0 28 0,0 3 4 16,-4-3 2-16,3 0 0 0,1 3-2 0,-4-3 0 15,4 4 0-15,-5-1 0 0,5 1-3 0,0 3-1 16,0 1 0-16,4-4 0 0,0 3-12 0,0 1 8 16,5-1-8-16,4 1 0 0,0-1 0 0,0-3 0 15,4-1 0-15,5 1 0 0,-5-4 8 0,5-5-8 16,4-3 0-16,-4 4 0 0,4-8 8 0,0 0-8 15,-13 0 0-15,14-8 9 0,3-3-1 0,-4-1-8 16,0-4 12-16,1-3-4 0,3 3 8 0,1-3 0 16,-10-5 1-16,1 1 0 0,0-1-17 0,4 1 0 15,0-4 0-15,0-1-9 0,1 1 21 0,-1 8 5 16,4-1 1-16,-3 1 0 0,-1 7 0 0,-5 0 0 16,-3 4 0-16,-5 8 0 0,9 4-4 0,-1 4-1 0,1 0 0 0,-4 8 0 15,-1 3-13-15,0 1-15 0,-4 3 3 0,5 4 1 16,-5 1 32-16,4 3 7 0,1-8 0 0,3 1 1 15,-8 3-29-15,9-4 0 0,-5 1 0 0,1-5 0 16,-5-3 8-16,4-8-8 0,1 3 0 0,-1-7 0 16,5 0 0-16,0-4 0 0,-5-8 0 0,9 0 0 15,5 1 0-15,-1-5-16 0,1-4 1 0,-1-3 1 16,5-1 14-16,0-7 0 0,0 0 0 0,0-1 0 16,4-3 0-16,-4 4 0 0,5 0 0 0,-1 3 0 15,0-3 0-15,1 0 0 0,-1 3 0 0,0 5 0 16,1 7 0-16,-10 0 0 0,5 5 0 0,0 3 0 15,-4 4 0-15,3 7 0 0,1 1 0 0,-4 4 0 16,-1 0 10-16,-3 3 2 0,-1-3 0 0,-4 7 0 0,-5-3-12 16,0 4 10-16,-4-5-10 0,0 5 10 0,-8-5 4 0,3 5 1 15,-4-5 0-15,-4 1 0 0,0 0 4 16,-4-5 1-16,-5 5 0 0,4-1 0 0,-8 1-3 0,-1-4 0 16,-3-4 0-16,-1 3 0 0,-4-3-17 0,0 0 10 15,-5-4-10-15,5 0 8 0,-9 0-8 0,5-1-9 16,-5-6 9-16,5 3-13 15,3-4-78-15,14 0-15 0,-4-8-3 0,9 4-970 0</inkml:trace>
        </inkml:traceGroup>
        <inkml:traceGroup>
          <inkml:annotationXML>
            <emma:emma xmlns:emma="http://www.w3.org/2003/04/emma" version="1.0">
              <emma:interpretation id="{7FB8DECC-6939-45FD-BD70-75AD82CD7EE7}" emma:medium="tactile" emma:mode="ink">
                <msink:context xmlns:msink="http://schemas.microsoft.com/ink/2010/main" type="inkWord" rotatedBoundingBox="8878,14583 13136,14451 13175,15703 8917,1583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1450.1521">5641 3029 1310 0,'4'-23'58'0,"1"11"12"0,-1 1-56 0,5-5-14 16,0 0 0-16,-1-3 0 0,10 3 69 0,-5-7 11 0,5 0 3 0,4-1 0 15,-1 5-51-15,1 3-9 0,-4-3-3 0,4-1 0 16,0 8-8-16,-5 5-3 0,1 3 0 0,-1 8 0 16,1 3 8-16,-9 9 2 0,0 3 0 0,-1 5 0 15,-3 11 16-15,-1 4 3 0,-4 4 1 0,0 0 0 16,-9 0-8-16,5 3-2 0,0-3 0 0,-1-4 0 16,-4 0-14-16,1 0-3 0,3-7-1 0,1-5 0 15,-1 0-11-15,1-3 0 0,0-5 9 0,4-3-9 16,0-1 24-16,0-11 0 0,0-4 0 0,0 0 0 15,0 0 15-15,0 0 3 0,13-4 1 0,-4-7 0 16,-1 3 2-16,6-8 1 0,-1-3 0 0,4 3 0 0,1-3-26 16,-5-5-6-16,9 1-1 0,0-1 0 0,-5-3 0 15,1 0 0-15,4-1 0 0,-5 1 0 0,1-4-13 16,-5 4 0-16,0-5 0 0,0 5 0 0,5 4-12 0,0-1-1 16,-5 5-1-16,4 3 0 15,5-3-152-15,-4 3-30 0,4 8-7 0,-5 1-714 16</inkml:trace>
          <inkml:trace contextRef="#ctx0" brushRef="#br0" timeOffset="21795.4879">6567 3166 921 0,'0'0'82'0,"0"0"-66"16,0 0-16-16,0 0 0 0,0 0 158 0,4-8 28 0,0 0 6 0,5-3 0 15,0-1-92-15,0 0-20 0,4-3-3 0,-4-5-1 16,4 5-26-16,0-1-6 0,0 0 0 0,-4-3-1 16,0 3-26-16,-1-3-5 0,-3 3 0 0,4-3-1 15,-5-1-3-15,0 5-8 0,5 3 12 0,-4-4-4 16,-5 1-8-16,0 3 10 0,0 0-10 0,0 4 10 16,0-3-10-16,0 11 8 0,-5-4-8 0,-4-4 8 15,9 8 1-15,-13 4 0 0,-4 0 0 0,-1 4 0 16,1-1 7-16,-1 9 0 0,0 0 1 0,1 3 0 15,-1 1-17-15,1 7 8 0,4-4-8 0,-1 9 0 16,1-1 0-16,5-4 0 0,-1 0 0 0,4 1 0 16,5-1 0-16,5 0 0 0,-1-7 0 0,9-1 0 15,0 1 0-15,5-5 0 0,0 1 0 0,4-8-12 16,4 3-134-16,0-7-26 0</inkml:trace>
          <inkml:trace contextRef="#ctx0" brushRef="#br0" timeOffset="22098.3881">7005 2944 1825 0,'-22'-8'40'0,"18"8"8"0,-5-8 1 0,5 4 3 0,-1 4-41 0,5 0-11 16,0 0 0-16,0 0 0 0,0 0 40 0,5 12 5 16,8 0 2-16,-4-1 0 0,0 5-14 0,4-1-2 15,-5 1-1-15,6 0 0 0,-6 3-8 0,1 1-2 16,0-5 0-16,0-3 0 0,-5 4 2 0,0-5 0 15,1 1 0-15,-5-12 0 0,0 0 10 0,0 0 1 0,0 0 1 0,0 0 0 16,0 0 5-16,0 0 1 0,0 0 0 0,0 0 0 16,0 0-6-16,0-8-1 0,0 0 0 0,0-3 0 0,4-1-6 15,-4 0-2-15,0-3 0 0,5-5 0 16,-1 1-1-16,0-5 0 0,1 1 0 0,4-4 0 16,-1 3-15-16,1-3-9 0,4-4 10 0,0-1-10 15,1 5 0-15,3 0 0 0,1 3 0 0,4 1 0 16,0 4-96-1,4 3-21-15,0 0-5 0,5 9-1013 0</inkml:trace>
          <inkml:trace contextRef="#ctx0" brushRef="#br0" timeOffset="22355.3193">7681 2682 1440 0,'0'0'128'0,"0"0"-103"16,-4 0-25-16,4 0 0 0,0 0 62 0,0 0 7 15,0 0 2-15,0 0 0 0,8-7 4 0,10 3 1 16,-1 0 0-16,5 0 0 0,5-4-48 0,3 0-10 16,1 0-2-16,4-3 0 0,0 3-8 0,0-4-8 15,0 4 12-15,1-3-12 16,-1-1-15-16,0 0-9 0,-9 5-3 0,0-5 0 16,1 4-141-16,-1 0-28 0,5-11-5 0,-9 3-2 0</inkml:trace>
          <inkml:trace contextRef="#ctx0" brushRef="#br0" timeOffset="22519.6491">8014 2129 806 0,'-4'-12'36'0,"4"12"7"0,0 0-35 0,0 0-8 0,0-4 0 0,0 4 0 16,0 0 227-16,0 0 43 0,0 0 9 0,0 12 1 16,-4-1-148-16,4 9-31 0,-9-1-5 0,4 5-2 15,-3 3-22-15,-1 4-5 0,-4 8-1 0,0 4 0 16,4 0-27-16,-4 0-6 0,-1 4-1 0,6 3 0 15,-5-3-13-15,-1 4-3 0,6 4-1 0,-6-5 0 16,6 5-15-16,3-1 0 0,1 5 0 0,-1-8 0 16,5-1-23-16,0-3-10 0,5-4-3 0,-1-4 0 15,5-4-179-15,0-4-36 0</inkml:trace>
          <inkml:trace contextRef="#ctx0" brushRef="#br0" timeOffset="23034.0244">8269 2987 1792 0,'0'0'40'0,"0"0"8"0,0 0 1 0,0 0 1 0,0 0-40 0,0 0-10 15,0 0 0-15,0 0 0 0,0 0 9 0,4 11 0 16,5-7 0-16,0 4 0 0,0-8 6 0,-1 0 1 16,10 0 0-16,-5-8 0 0,5 4-5 0,-1 0-1 15,-4-7 0-15,5 3 0 0,-5-4 7 0,0 0 2 16,0-3 0-16,0 3 0 0,-4-7 16 0,-4 3 3 15,-1-3 1-15,5-1 0 0,-9 1 9 0,4-1 1 16,-4-3 1-16,0 3 0 0,0 5-5 0,-4-5-1 16,4 4 0-16,-5 5 0 0,1 3-18 0,0 0-4 0,-5 4-1 0,4 4 0 15,-3 0-13-15,-1 4-8 0,-4 4 8 0,0 4-8 16,-1 3 8-16,1 5-8 0,0 3 10 0,0 1-10 16,0 3 0-16,0 0 0 0,4-3 0 15,-4 3-10-15,4 0 10 0,0 0 0 0,0-3 0 0,5-5 0 16,0 5 0-16,4-9 0 0,0 1 0 0,4 0 0 15,-4-9 0-15,0-7 0 0,0 0 8 0,13 4-8 16,0-4 11-16,5-8-3 0,4 1 0 0,-5-5 0 16,10-4 0-16,-1-3-8 0,0-1 12 0,1-3-4 15,3-4-8-15,-3 7 8 0,3-7-8 0,1 7 8 16,0-3 5-16,-5 7 1 0,5 1 0 0,-14 3 0 0,1 4 3 16,-5 4 1-16,0 4 0 0,0 8 0 0,-4 4 2 15,0 0 0-15,0 7 0 0,-5 1 0 0,9-1-4 0,-8 8-1 16,-1 1 0-16,0-1 0 0,1 4 1 0,4-4 0 15,-1 1 0-15,1-1 0 0,0-4-28 0,0 5-6 16,-1-9-1-16,1 1 0 16,4-1-96-16,1-7-19 0,3 0-4 0,1-1-629 15,-5-3-125-15</inkml:trace>
          <inkml:trace contextRef="#ctx0" brushRef="#br0" timeOffset="23219.2046">9094 2725 2156 0,'-9'-4'48'0,"0"0"9"0,0 4 3 0,-4 0 0 0,0 4-48 0,-5 4-12 0,1 0 0 0,-5 8 0 15,0 3 44-15,4 1 6 0,1 3 2 0,-5 4 0 16,-4 4-12-16,4 5-1 0,-9 3-1 0,0 0 0 16,1 0-11-16,-1 0-3 0,9-4 0 0,-4 4 0 15,4-4-24-15,4-4 8 0,1 0-8 0,-1 0 0 31,9-3-122-31,0-1-30 0,1 0-5 0</inkml:trace>
          <inkml:trace contextRef="#ctx0" brushRef="#br0" timeOffset="24054.2179">9497 3022 1094 0,'0'0'97'0,"-9"-8"-77"0,5 0-20 0,4 8 0 15,0 0 113-15,0 0 19 0,-4-8 4 0,4 0 1 16,0 8-37-16,0 0-7 0,0 0-1 0,8-7-1 16,1 3-39-16,4 0-7 0,-4-4-1 0,9 4-1 15,-1 4-12-15,10-4-3 0,3 4 0 0,5 0 0 16,1 0-18-16,3 0-10 0,-4 4 10 0,0-4-10 16,0 8-23-16,5-8-10 0,-5 0-3 0</inkml:trace>
        </inkml:traceGroup>
        <inkml:traceGroup>
          <inkml:annotationXML>
            <emma:emma xmlns:emma="http://www.w3.org/2003/04/emma" version="1.0">
              <emma:interpretation id="{FE8FC7DF-7687-405A-A510-C0312A40AB30}" emma:medium="tactile" emma:mode="ink">
                <msink:context xmlns:msink="http://schemas.microsoft.com/ink/2010/main" type="inkWord" rotatedBoundingBox="13722,14797 16429,14713 16455,15543 13748,1562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4681.8602">11305 2760 1555 0,'-9'-15'138'0,"5"11"-110"0,-1-4-28 0,-4 0 0 16,5 4 112-16,-5 0 16 0,5 4 4 0,-5 0 1 0,-4 4-39 0,4 0-8 15,-4 8-2-15,-4 0 0 0,-1 3-33 0,0 5-7 16,-4 3-2-16,1 4 0 0,3 1-27 0,-4 3-6 16,0 0-1-16,0 8 0 0,5-8-8 0,3 4 0 15,1-3 0-15,5-5 0 0,-1 0 0 0,9-3 0 16,0-9 0-16,4 5 0 0,1-9 0 0,3-3 0 16,10 4 0-16,-1-8 0 0,1 0 0 0,8-4 0 15,1-4 0-15,-1 0 0 0,0-8 0 0,1 4 0 16,-5-3 0-16,-1-1 0 0,1-4 0 0,-4-3 0 15,-1 3 0-15,-3 1 0 0,-1-5 24 0,-4 1-1 16,-5-1 0-16,0-3 0 0,-4 3 13 0,-4 1 2 0,0-1 1 16,-1 5 0-16,-8-1-19 0,4 1-3 0,0 3-1 15,1 0 0-15,-1 4-16 0,-4 4 0 16,0 1 0-16,4-1 0 16,-4 0-89-16,4 4-25 0,-4 0-5 0,4 0-640 0,0 4-128 0</inkml:trace>
          <inkml:trace contextRef="#ctx0" brushRef="#br0" timeOffset="25034.8663">11678 2671 1792 0,'0'-12'80'0,"0"12"16"0,0 0-77 0,0 0-19 15,0 0 0-15,0 0 0 0,0 0 56 0,9 12 7 16,-5 3 1-16,0 1 1 0,5 7-42 0,-5-3-9 16,1 7-2-16,-1 0 0 0,-4 1 7 0,0-1 1 15,0 0 0-15,-4 4 0 0,4 1 5 0,-5-9 2 16,5 4 0-16,0 1 0 0,-4-9-8 0,4-3-2 16,0-5 0-16,0 1 0 0,0-12 6 0,0 0 1 15,0 0 0-15,0 0 0 0,0 0 22 0,0 0 5 16,9-4 1-16,0-7 0 0,4-5-10 0,0-4-2 15,0 1 0-15,0-4 0 0,0-5-21 0,5 5-5 16,-5-4-1-16,5-1 0 0,-1 1-5 0,1-4-8 16,-1 0 11-16,5 3-11 0,0 1 0 0,-4 4 0 15,4-5 0-15,4 5 0 16,-4-1-113-16,0 5-27 0,4-1-4 0,1 5-2 0</inkml:trace>
          <inkml:trace contextRef="#ctx0" brushRef="#br0" timeOffset="24351.5245">10892 2483 1864 0,'9'-23'83'0,"-9"15"17"0,0-3-80 15,-4-1-20-15,-5 0 0 0,0 0 0 0,0 9 68 0,1-1 11 16,-5-4 1-16,-1 8 1 0,-3 0-38 0,-1 8-8 16,1-1-2-16,-5 5 0 0,4 0-25 0,-4 7-8 15,-4 1 0-15,4 3 0 0,0 1 10 0,0 3-2 0,5 0 0 0,-5 4 0 16,4 5 12-16,1-1 1 0,-1 0 1 0,0-4 0 16,5 4-2-16,5-4-1 0,-1 0 0 0,0 5 0 15,5-9-19-15,4 4 8 0,0-4-8 0,4 1 0 16,0 3-12-16,1-4-8 0,8-3-3 0,0-1 0 15,0 4-190 1,5-7-39-16</inkml:trace>
          <inkml:trace contextRef="#ctx0" brushRef="#br0" timeOffset="25541.6344">12121 2967 691 0,'0'0'61'0,"0"0"-49"0,0 0-12 0,0 0 0 16,13 0 197-16,0 0 37 0,0-4 7 0,1 0 2 16,3-4-166-16,1 1-33 0,4-5-6 0,4-4-2 15,5 5-6-15,4-5-2 0,-5 4 0 0,5-7 0 16,-4-1 11-16,0 1 1 0,0-1 1 0,-5 1 0 0,0-1 19 15,-8 1 3-15,-1-1 1 0,-3 1 0 0,-6 3-4 0,1 1-1 16,-5-1 0-16,1 4 0 0,-5 1-8 0,-5-1-2 16,1 0 0-16,0 4 0 0,-5 1-5 0,0-1 0 15,0 4-1-15,1 0 0 0,-1 4-35 0,0 0-8 16,-4 4 0-16,4 0 0 0,-4 0 0 0,0 4 0 16,0 3 0-16,4 1 0 0,-4 0 0 0,4 3 0 15,0 1 0-15,0-1 0 0,1 5 0 0,-1-1 0 16,0 5 0-16,5-5 0 0,-1 5 0 0,5-9 0 15,-4 1 0-15,4 0 0 0,4-5 0 0,-4 5 0 16,5-4 0-16,3 3 0 0,-3-3 0 0,4-4 0 16,-1-1 0-16,1-3 0 0,4 0 0 0,-4-4 0 15,4 0 0-15,5-4 0 0,-5-3 0 0,4 3 0 16,5-4 0-16,-4-4 0 0,4 4 0 0,-5-3 0 16,5-1 0-16,0-4 0 0,0 1-8 0,0-1-4 15,0-3-1-15,0 3 0 0,0-3 24 0,0 7 5 0,-5-4 0 16,1 5 1-16,0 3 20 0,-5 0 4 0,0 4 1 15,0 4 0-15,-4 0-8 0,0 0-2 0,-1 8 0 0,1 0 0 16,-4 3-17-16,8 1-4 0,0 0-1 0,0 3 0 16,5-3-2-16,-1 8-8 0,1-5 12 0,-1 1-4 15,1-1-8-15,-1 1 0 0,1 0 0 0,4-1 0 16,-5 5-10-16,1-5 10 0,-1 1-13 0,-3 3 5 16,-1 1-207-16,0-1-41 0</inkml:trace>
        </inkml:traceGroup>
        <inkml:traceGroup>
          <inkml:annotationXML>
            <emma:emma xmlns:emma="http://www.w3.org/2003/04/emma" version="1.0">
              <emma:interpretation id="{728C6A70-426D-4A3F-85BE-570A86C81E19}" emma:medium="tactile" emma:mode="ink">
                <msink:context xmlns:msink="http://schemas.microsoft.com/ink/2010/main" type="inkWord" rotatedBoundingBox="18281,14679 21613,14575 21642,15516 18310,1562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1515.2842">17078 2433 604 0,'18'-8'27'0,"-18"8"5"0,9-4-32 0,-5-4 0 0,-4 0 0 0,9 1 0 16,4-5 88-16,-8 4 12 0,-5 4 1 0,0 4 1 15,8-8-1-15,-3 5 0 0,-5-5 0 0,0 8 0 16,0 0-20-16,0 0-4 0,0 0-1 0,0 0 0 15,0 0-9-15,0 0-3 0,0 0 0 0,0 0 0 16,0 11-10-16,0 5-2 0,0 0-1 0,4 3 0 16,0 1-21-16,-4-1-4 0,-4 5-1 0,4-1 0 0,4 4 19 0,-8 1 3 15,-5-5 1-15,1 4 0 0,3-7-26 16,1 7-5-16,-1-7-1 0,-3 3 0 0,-6-4 19 16,6 5 3-16,8-5 1 0,-5 1 0 0,-8-1-27 0,4-7-4 15,5 0-8-15,4-1 11 0,-4 1-11 0,-1-4 0 16,1 4 9-16,4-12-9 0,9 4 0 0,-9-4 0 15,0 0 0-15,0 0 0 16,13 7-52-16,-13-7-8 0,0 0-1 0,0 0-1 16,0 0-112-16,0 0-22 0,8-4-5 0,1-3-613 0</inkml:trace>
          <inkml:trace contextRef="#ctx0" brushRef="#br0" timeOffset="31800.3389">17052 2366 1335 0,'0'0'59'0,"-4"-7"13"0,-5 3-58 0,9 4-14 0,4-8 0 0,-4 8 0 16,0-4 52-16,0 0 8 0,5-4 2 0,4 4 0 16,-1-3 3-16,1 3 1 0,-9 4 0 0,13-4 0 15,9 0-21-15,-4 0-4 0,-1-4-1 0,1 4 0 16,4 4-13-16,4-4-3 0,-4 1-1 0,0-1 0 16,0-4-23-16,4 4 0 0,1-4 0 0,-1 4 8 15,-4-3-8-15,0-1 0 0,8 0 0 0,1 4 0 16,-9-4 0-16,0 4 0 0,-4 0-8 0,4 1 8 15,4-1 0-15,-9 4 0 0,-17 0 0 0,14-4-8 16,12 4-29-16,-9 0-6 0,-8 4-1 0,4 0-804 16</inkml:trace>
          <inkml:trace contextRef="#ctx0" brushRef="#br0" timeOffset="32208.5657">17118 2870 990 0,'-13'-8'44'0,"8"4"8"0,-3 4-41 16,8 0-11-16,0 0 0 0,0 0 0 0,-9 0 88 0,9 0 16 16,0 0 4-16,0 0 0 0,0 0-36 0,0 0-6 15,0 0-2-15,17 4 0 0,5 4-3 0,0-8-1 16,-9 0 0-16,5-4 0 0,4 4-28 0,0 0-7 16,0-4-1-16,-5 0 0 0,5 4-24 0,9 0 0 15,0 0 0-15,-5 0 0 16,-4-4-139-16,4 0-33 0</inkml:trace>
          <inkml:trace contextRef="#ctx0" brushRef="#br0" timeOffset="31993.732">17329 2444 1148 0,'-31'0'51'0,"18"0"10"0,0 4-49 0,-1-4-12 15,6 4 0-15,-6-4 0 0,1 0 70 0,4 4 11 16,9-4 3-16,0 0 0 0,-8 0-28 0,8 0-4 16,0 0-2-16,0 0 0 0,13 0-4 0,-4 4-1 15,-1-4 0-15,10 0 0 0,4 0-25 0,4 0-6 16,-4 0-1-16,0 0 0 0,9-4-5 0,4 0-8 16,-4 0 11-16,-1 0-11 0,-8 1 8 0,9-1-8 0,0-4 0 0,-1 4 0 15,-8 4 0-15,0-4-14 0,5 4 2 0,-1-4-534 16,-9 4-107-16</inkml:trace>
          <inkml:trace contextRef="#ctx0" brushRef="#br0" timeOffset="34070.6363">18364 2671 460 0,'0'0'41'0,"0"0"-33"0,0-4-8 0,0-4 0 0,0 4 166 0,-4-4 31 0,4 8 7 0,0 0 0 15,0 0-76-15,0 0-16 0,0 0-4 0,0 0 0 16,0 0-42-16,0 0-9 0,0 0-1 0,0 0-1 15,0 0-14-15,0 0-2 0,-5 12-1 0,-8 4 0 16,4-5 22-16,-8 9 4 0,-1 3 0 0,-8 1 1 16,-1 3-11-16,-3 0-2 0,-1 4-1 0,0 1 0 15,-4-5-22-15,0 0-4 0,0 0-1 0,0 1 0 16,9-1-7-16,-9-4-1 0,4-3-1 0,0-1 0 16,5 1-43-16,4-4-8 0,0-1-1 15,4-7-675-15,1 4-136 0</inkml:trace>
          <inkml:trace contextRef="#ctx0" brushRef="#br0" timeOffset="29586.8571">15227 2437 518 0,'0'0'46'16,"0"0"-37"-16,-4-4-9 0,-5 0 0 0,4 0 119 0,-3-4 21 0,-1 4 5 0,5-4 1 16,-5 1-46-16,4-1-8 0,-3 0-3 0,3 0 0 15,-4 0-52-15,9 1-10 0,0-5-3 0,0 12 0 16,9-8 5-16,-4 4 1 0,8-4 0 0,-4 1 0 15,8 3-19-15,1 0-11 0,4 0 12 0,0 0-12 16,4 0 21-16,-4-4-2 0,4 8-1 0,0-4 0 16,5 1-5-16,-5-1-1 0,-4 4 0 0,5-4 0 15,-5 4 15-15,0 0 2 0,-5-4 1 0,-4 4 0 16,5 4 0-16,-5 0 0 0,0 0 0 0,0-1 0 16,1 5 3-16,-1 4 1 0,0 0 0 0,4 7 0 15,1 1-21-15,-5-1-4 0,0 5-1 0,0-1 0 0,-4 4 4 0,-4 1 0 16,3-5 0-16,-8 4 0 0,5 4 24 0,-10-3 4 15,1 3 2-15,-5 0 0 0,0 0-6 0,-8 1-2 16,-1 3 0-16,-8-4 0 0,0 0 5 0,4-8 1 16,-5 1 0-16,1 3 0 0,-5-3-14 0,1 3-2 15,-1-4-1-15,0 1 0 0,1-5-13 0,-14 5-2 16,9-5-8-16,-5 1 12 0,9-5-12 0,1-3 0 16,-1-4 0-16,5-1 0 0,4 1-15 0,-5-4-2 15,10-4-1-15,-1 0 0 16,5-4-42-16,4 0-9 0,1 0-2 0,-1-3-994 0</inkml:trace>
          <inkml:trace contextRef="#ctx0" brushRef="#br0" timeOffset="28433.8664">15131 2515 403 0,'0'0'17'0,"0"0"5"0,0 0-22 0,0 0 0 16,4-8 0-16,0 0 0 0,-4 0 176 0,5 0 32 0,-1-3 5 15,0 3 2-15,-4-4-86 0,5 1-17 0,-1-1-3 0,-4 0-1 16,5 0-16-16,-1 1-3 0,0-1-1 0,-4 0 0 16,5 1-13-16,-1-1-3 0,1-4-1 0,-1 5 0 15,0-1-31-15,-4 4-7 0,9 0-1 0,-9 8 0 16,0 0-18-16,0 0-4 0,0 0-1 0,0 0 0 15,0 0-1-15,0 0-8 0,0 0 12 0,0 0-4 16,0 0 6-16,0 0 1 0,0 0 0 0,0 0 0 16,0 0-1-16,4 8 0 0,-4-8 0 0,0 0 0 15,5 12 5-15,-1 0 1 0,-4-12 0 0,0 11 0 16,0 1-20-16,0 4 0 0,0 3 0 0,0 1 0 16,0-1 0-16,0 4 0 0,0 1 0 0,0 7 0 15,0 0 10-15,0 0-2 0,0 1 0 0,-4 3 0 0,-1 0-8 16,5-4 8-16,-4 8-8 0,-5-8 8 0,1-3 4 15,-1-1 0-15,4 0 0 0,-8 0 0 0,4-3-4 0,5 3 0 16,-9-7 0-16,9 3 0 0,-5-7 20 0,0-1 3 16,0 1 1-16,5-8 0 0,-5-1-32 0,9-7 0 15,0 8 0-15,0-8 0 16,0 8-31-16,0-8-5 0,0 0-2 0,4 8 0 16,-4-8-143-16,9 4-29 0</inkml:trace>
          <inkml:trace contextRef="#ctx0" brushRef="#br0" timeOffset="30471.3709">16517 2717 403 0,'-18'-3'17'0,"18"3"5"0,0 0-22 0,0 0 0 0,0 0 0 0,0 0 0 16,0 0 64-16,0 0 9 0,0 0 2 0,0 0 0 15,-4 0-31-15,4 0-5 0,4-8-2 0,-4 8 0 16,0 0-29-16,0 0-8 0,0 0 0 0,0 0 0 16,0 0 13-16,0 0 2 0,0 0 0 0,0 0 0 15,14 0 45-15,-14 0 10 0,0 0 2 0,0 0 0 16,0 0 6-16,0 0 2 0,0 0 0 0,0 0 0 15,-14 8-8-15,10-5-2 0,4-3 0 0,-9 8 0 0,-4 4-6 0,0 0-2 16,8-1 0-16,1 1 0 0,-9 4-5 0,0-1-1 16,4 5 0-16,-4-5 0 0,8 1-1 0,-12 0-1 15,-5-1 0-15,4 1 0 0,5-1-13 0,-4 1-2 16,-14 0-1-16,5 3 0 0,4-7-19 0,0 3-4 16,0 1-1-16,0-4 0 0,0 3-14 0,4-3 0 15,5 0 0-15,0-1 0 16,0-3-36-16,4 0-4 0,0 0-1 0,9-8 0 15,0 0-138-15,0 0-27 0</inkml:trace>
        </inkml:traceGroup>
        <inkml:traceGroup>
          <inkml:annotationXML>
            <emma:emma xmlns:emma="http://www.w3.org/2003/04/emma" version="1.0">
              <emma:interpretation id="{A766EAC7-1BC3-4FB0-876B-28D10DE590E3}" emma:medium="tactile" emma:mode="ink">
                <msink:context xmlns:msink="http://schemas.microsoft.com/ink/2010/main" type="inkWord" rotatedBoundingBox="22166,14541 23297,14506 23324,15370 22193,1540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5144.168">20049 2620 2156 0,'0'0'48'0,"0"0"9"0,0 12 3 0,-5 3 0 0,1-7-48 0,-1 8-12 0,1 3 0 0,0 1 0 16,-5-1 50-16,-4 1 8 0,0-1 2 0,4 5 0 15,-4-5-23-15,0 1-4 0,-9-1-1 0,4 1 0 16,0-1-32-16,-3-3 0 0,-1 3 0 0,4-3 0 16,-4-1-19-16,5 1-10 0,-1-4-3 0</inkml:trace>
          <inkml:trace contextRef="#ctx0" brushRef="#br0" timeOffset="34341.7192">19101 2320 345 0,'0'0'15'0,"0"0"4"0,0 0-19 0,0 0 0 15,0 0 0-15,0 0 0 0,0 0 308 0,0 0 57 16,0 7 12-16,0 13 3 0,0-1-244 0,0 1-49 0,-9 3-10 0,5 5-1 16,-5-1-27-16,0 0-5 15,1 4 0-15,-1 1-1 0,0-1-4 0,-4 0-1 0,4 0 0 0,0 0 0 16,-4 1-14-16,4-5-2 0,1-4-1 0,-1 1 0 16,-4-5-21-16,8 1 8 0,1-5-8 0,-1-3 0 15,1 0 0-15,4-4 0 0,-4-1 0 0,4-7 0 16,-9 8-126-1,9-8-26-15,-4 4-6 0</inkml:trace>
          <inkml:trace contextRef="#ctx0" brushRef="#br0" timeOffset="34615.967">18956 2355 1036 0,'-13'-16'92'0,"9"8"-73"15,8-3-19-15,0-1 0 0,1 4 80 0,-1 0 12 16,1-7 2-16,8 3 1 0,-4 0-25 0,-1 1-5 16,10-1-1-16,-1 0 0 0,1 1-15 0,0 3-3 15,-1-4-1-15,5 8 0 0,0-4-11 0,4 5-2 16,1-5-1-16,-1 0 0 0,0 8 3 0,5-4 1 16,4 0 0-16,-4 4 0 0,4-4-5 0,-4 4-1 15,8 0 0-15,-4-4 0 0,5 0-13 0,-5 4-4 16,0-3 0-16,0-1 0 0,0 4-12 0,0 0 0 15,-9-4 0-15,5 4 0 0,0 0-19 0,-9 0-6 16,0-4-2-16,-5 0-596 0,-4 4-119 0</inkml:trace>
          <inkml:trace contextRef="#ctx0" brushRef="#br0" timeOffset="34844.5785">19136 2452 633 0,'0'0'56'0,"0"0"-44"0,0 0-12 0,0 0 0 15,0 0 180-15,0 12 35 0,0-4 6 0,4 3 2 16,1-3-83-16,-1 0-17 0,5 0-3 0,0 4-1 0,0-5-8 0,4-3-2 16,0 0 0-16,4 4 0 0,1 0-71 0,4-4-14 15,4 0-4-15,1-1 0 0,-5-3-20 0,4 4-15 16,5-4 3-16,-1 0-672 15,1 0-133-15</inkml:trace>
        </inkml:traceGroup>
        <inkml:traceGroup>
          <inkml:annotationXML>
            <emma:emma xmlns:emma="http://www.w3.org/2003/04/emma" version="1.0">
              <emma:interpretation id="{5F3CF7D1-2DF2-4A8A-8EE6-4080ED4C774E}" emma:medium="tactile" emma:mode="ink">
                <msink:context xmlns:msink="http://schemas.microsoft.com/ink/2010/main" type="inkWord" rotatedBoundingBox="24045,14471 24831,14447 24863,15464 24076,15488"/>
              </emma:interpretation>
              <emma:one-of disjunction-type="recognition" id="oneOf11">
                <emma:interpretation id="interp11" emma:lang="" emma:confidence="1">
                  <emma:literal>G</emma:literal>
                </emma:interpretation>
                <emma:interpretation id="interp12" emma:lang="" emma:confidence="0">
                  <emma:literal>E</emma:literal>
                </emma:interpretation>
                <emma:interpretation id="interp13" emma:lang="" emma:confidence="0">
                  <emma:literal>6</emma:literal>
                </emma:interpretation>
                <emma:interpretation id="interp14" emma:lang="" emma:confidence="0">
                  <emma:literal>a</emma:literal>
                </emma:interpretation>
                <emma:interpretation id="interp1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6676.499">21448 2234 345 0,'0'0'31'16,"0"0"-31"-16,13-12 0 0,-4 1 0 0,-9 11 184 0,9-12 32 15,-5-4 5-15,1 8 2 0,-1-7-111 0,-4 3-23 16,-4 4-4-16,4-3-1 0,-5 3-22 0,5 0-5 15,0 8-1-15,-4-8 0 0,0 0-6 0,-1 1-2 0,1 3 0 0,-1-4 0 16,-3 4-25-16,-6 0-6 0,6-4-1 0,-6 8 0 16,-3 0-3-16,4 0-1 15,-5-4 0-15,1 4 0 0,-1 4 13 0,1-4 3 16,-1 4 0-16,-4 0 0 0,5-4-16 0,-1 4-4 0,0 0 0 0,5-4 0 16,-4 8-8-16,-1-4 8 0,5-4-8 15,0 7 8-15,-5 1 0 0,1 0 0 0,-1 0 0 0,1 7 0 16,-1-3 0-16,1 0 0 0,-5 3 0 0,8 1 0 15,-3 0-8-15,-1 7 0 0,1 0 0 0,-1 9 8 16,1-1 21-16,4 0 4 0,-5 8 1 0,5-4 0 16,0 0-26-16,0 0-8 0,4 4 0 0,0 0 0 15,-4 0 23-15,4-4-3 0,5 0 0 0,4 1 0 16,-5-5 3-16,5-4 0 0,5 0 0 0,-1 1 0 16,5-9-5-16,-5 5-1 0,5-5 0 0,9-3 0 15,-5 3 5-15,4-3 1 0,-4-1 0 0,5-3 0 16,-1 4-8-16,1-1-2 0,4-3 0 0,-4 0 0 15,3-5-13-15,1 5 0 0,5-4 0 0,-5 4-10 16,0-8 10-16,0-1 0 0,4 5 0 0,-4-4 0 0,0-4 0 16,-5 0 0-16,1 0 0 0,-5-8 0 0,0 4 0 0,5-3 0 15,-10-5 0-15,1 4 0 0,0-7 0 0,-5 3 0 16,1-8 0-16,-1 1 0 0,1-1 0 0,-5-3 0 16,0 0 0-16,0-1 0 0,0-3 0 0,0 3 0 15,-5 1 0-15,5 4 0 0,-4-9 0 0,4 9 0 16,0-1 0-16,-5 1 0 0,5 7 0 0,0-4 0 15,-4 5 0-15,4 3 0 0,0 8 0 0,0 0 0 16,-4-8 0-16,-1 4 0 0,5 4 0 0,0 0 0 16,-4-8 0-16,-5 5 0 0,0 3 0 0,1 0 0 15,3 0 0-15,-4 0 0 0,1 0 0 0,-1 0 0 0,9 0 0 16,-9 3 0-16,0-3 0 0,9 0 0 0,-4 4 0 0,4-4 0 16,0 0 0-16,0 0 0 0,-9 0 0 0,9 0 0 15,0 0 0-15,0 0 0 0,-9 4 0 0,9-4 0 16,0 0 0-16,0 0 0 0,0 0 0 0,0 0 0 15,0 0 0-15,9 8 0 0,0 0 0 0,0 0 0 16,4-4 30-16,0-1 2 0,0 1 0 0,5 4 0 16,-5-4-32-16,4 4 0 0,5-4 0 0,0 4 0 15,-4-1 0-15,8-3 0 0,0 0 0 0,1 0 0 16,-1 0-36-16,5 0-12 16,0 0-4-16,-1-4-722 0,-3 0-145 0</inkml:trace>
        </inkml:traceGroup>
      </inkml:traceGroup>
    </inkml:traceGroup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53.40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8D3AE4B-80CB-482A-9595-1F1CE2469F44}" emma:medium="tactile" emma:mode="ink">
          <msink:context xmlns:msink="http://schemas.microsoft.com/ink/2010/main" type="writingRegion" rotatedBoundingBox="24936,8798 25164,8798 25164,8980 24936,8980">
            <msink:destinationLink direction="with" ref="{5A0DE133-649A-44D0-93D0-6010223418A4}"/>
          </msink:context>
        </emma:interpretation>
      </emma:emma>
    </inkml:annotationXML>
    <inkml:traceGroup>
      <inkml:annotationXML>
        <emma:emma xmlns:emma="http://www.w3.org/2003/04/emma" version="1.0">
          <emma:interpretation id="{B218ACF1-D796-4963-B0E7-C60EB70C13AF}" emma:medium="tactile" emma:mode="ink">
            <msink:context xmlns:msink="http://schemas.microsoft.com/ink/2010/main" type="paragraph" rotatedBoundingBox="24936,8798 25164,8798 25164,8980 24936,8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7752A8-E4F8-4EC3-9401-6B3DF09114DC}" emma:medium="tactile" emma:mode="ink">
              <msink:context xmlns:msink="http://schemas.microsoft.com/ink/2010/main" type="line" rotatedBoundingBox="24936,8798 25164,8798 25164,8980 24936,8980"/>
            </emma:interpretation>
          </emma:emma>
        </inkml:annotationXML>
        <inkml:traceGroup>
          <inkml:annotationXML>
            <emma:emma xmlns:emma="http://www.w3.org/2003/04/emma" version="1.0">
              <emma:interpretation id="{35213F28-7487-41B8-9930-4DCC0D47261E}" emma:medium="tactile" emma:mode="ink">
                <msink:context xmlns:msink="http://schemas.microsoft.com/ink/2010/main" type="inkWord" rotatedBoundingBox="24936,8798 25164,8798 25164,8980 24936,8980">
                  <msink:destinationLink direction="with" ref="{E3B30B3F-91D2-48BB-A2AF-999BE856B9AB}"/>
                  <msink:destinationLink direction="with" ref="{D6A4E453-534B-4E79-80D4-20288CB1A178}"/>
                  <msink:destinationLink direction="with" ref="{48B27EA7-6514-4153-AB52-072969D648BA}"/>
                  <msink:destinationLink direction="with" ref="{3D9A16DD-724F-4351-A57C-11D1D54DEF80}"/>
                </msink:context>
              </emma:interpretation>
            </emma:emma>
          </inkml:annotationXML>
          <inkml:trace contextRef="#ctx0" brushRef="#br0">3022 1344 864 0,'9'-12'38'0,"-9"12"8"0,4-8-37 0,1 1-9 16,3-5 0-16,1 0 0 0,-4 1 156 0,3-1 30 15,1-3 6-15,0-1 0 0,-5 4-49 0,5 1-11 16,4-1-1-16,-4 4-1 0,-9 8-70 0,9-7-15 16,4 3-2-16,0 0-1 0,-13 4-18 0,13 4-3 15,1 0-1-15,-6 3 0 0,6 5-20 0,-10 0 8 16,0-1-8-16,1 1 0 0,-1 0 0 0,-4 3 0 16,-4-3 0-16,-1-1 0 0,-3 1 11 0,-1 0-3 15,-4-1 0-15,-1-3 0 0,1 0 1 0,0-4 0 16,-5 3 0-16,5-3 0 0,0 0-1 0,0-4-8 15,0 0 12-15,4 0-4 0,0 0 0 0,0 0-8 16,1 0 12-16,8 0-4 0,-9-4 4 0,4-3 1 16,-3-1 0-16,3 0 0 0,5 0 5 0,0 0 1 15,-4-3 0-15,-1-1 0 0,1 4-19 0,4-3 0 16,-4-1 0-16,4-3 0 0,0 3-16 0,4 0-1 0,0 1 0 0,1 3 0 16,-5 0 2-16,0 8 1 0,0 0 0 0,0 0 0 15,9 0 14-15,-1 0 0 0,6 0 0 0,-6 0-9 16,6 8 9-16,-1-4-8 0,0 4 8 0,0 3-8 15,0 1 8-15,-4 0 0 0,4 3 0 0,-4-3-8 16,-5-5 8-16,5 5 0 0,-4-4 0 0,-5 3 0 16,0-11 0-16,4 8 0 0,-4-8 0 0,0 0 0 15,0 0 0-15,-9 8 8 0,9-8-8 0,-9 8 11 16,9-8-11-16,-4 4 0 0,-9 0 9 0,0-4-9 16,4 0 0-16,0 0 0 0,0-4 0 0,1 4 0 0,-6-4 13 15,10-4-1-15,-5 4-1 0,5 0 0 0,-5-4-11 16,5 1 0-16,-1-1 0 0,1 0 8 0,4 0 8 15,0 1 0-15,0-1 1 0,0 8 0 0,0 0-17 0,-5-4 0 16,5 4 0-16,0 0 0 16,5-12-20-16,-5 12-7 0,0 0-1 0,0 0-1 0,0 0 29 0,9 0 8 15,-1-7 1-15,1 7 0 0,0 0-9 0,0 0-17 16,0 4 4-16,-1 3 1 16,1 1-107-16,4 0-21 0,-4 3-4 0</inkml:trace>
        </inkml:traceGroup>
      </inkml:traceGroup>
    </inkml:traceGroup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06.89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F08BA51-2309-4556-82AD-0B43C0A1DACF}" emma:medium="tactile" emma:mode="ink">
          <msink:context xmlns:msink="http://schemas.microsoft.com/ink/2010/main" type="inkDrawing" rotatedBoundingBox="15826,10389 15934,9592 16628,9686 16519,10484" semanticType="callout" shapeName="Other">
            <msink:sourceLink direction="with" ref="{60E390DB-EF96-4474-8AE6-D8E65D2A7344}"/>
          </msink:context>
        </emma:interpretation>
      </emma:emma>
    </inkml:annotationXML>
    <inkml:trace contextRef="#ctx0" brushRef="#br0">497 189 403 0,'0'0'17'0,"4"-7"5"0,0-1-22 0,-4 0 0 15,-4 0 0-15,4-4 0 0,0 5 111 0,-4-5 17 16,4 4 4-16,-5-4 1 0,1 5-47 0,-1-5-10 16,1 4-1-16,-5-4-1 0,1 5-10 0,3-5-1 15,-4 4-1-15,1-4 0 0,-1 5-6 0,-4-1-2 16,4 0 0-16,0 4 0 0,-4 4-29 0,0 0-5 15,-5 0-2-15,5 0 0 0,0 0 0 0,0 4 0 16,-5 0 0-16,5 4 0 0,-9 0 4 0,5-1 1 16,-5 5 0-16,4 4 0 0,-4-5-8 0,0 5-2 15,0 3 0-15,5 1 0 0,-5 3-13 0,4 1 8 16,5 7-8-16,0 0 0 0,0 0 13 0,0 1-3 16,4-1-1-16,0-4 0 0,0 4-9 0,5 4 0 15,4-3 0-15,0 3 0 0,4-4 0 0,1 4 13 16,3-4-3-16,1-4-1 0,4 5-9 0,0-9 8 0,1 4-8 15,3-7 8-15,5-1 20 0,0-3 3 0,0 0 1 0,4-9 0 16,-4 5-32-16,5-8 0 0,-1 0 0 0,-4-4 0 16,4-4 10-16,0 0-1 0,-4-4 0 0,-4 0 0 15,4 1-9-15,-9-5 0 0,0-4 9 0,0 5-9 16,-4-5 0-16,-4 0 0 0,-5 1 0 0,0-5 0 16,0 5 12-16,-5-5-3 0,-4 5 0 0,5-5 0 15,-9 5-9-15,4 3 0 0,-4-4 0 0,4 8 0 16,-8 1 0-16,8-1 12 0,-4 4-2 0,4 0 0 15,-4 4 4-15,8-4 1 0,-3 4 0 0,8 0 0 16,0 0 4-16,0 0 1 0,0 0 0 0,8 8 0 0,10-4-20 16,-1 4 0-16,1-4 0 0,4-4 0 0,9 0 0 15,-1 0 0-15,5 3 0 0,1-3 0 16,3-3-81-16,1-1-23 0,8 0-5 0,0-4-1 0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1:35.4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6C9A1A-5531-402D-99ED-41C04236EAA3}" emma:medium="tactile" emma:mode="ink">
          <msink:context xmlns:msink="http://schemas.microsoft.com/ink/2010/main" type="inkDrawing" rotatedBoundingBox="17826,4536 19656,7813 19488,7907 17658,4630" semanticType="callout" shapeName="Other">
            <msink:sourceLink direction="with" ref="{4F0C9DB3-207C-4E66-B6CE-FCE4CE2355A9}"/>
            <msink:sourceLink direction="with" ref="{59B643A4-4A32-4508-B0C2-071E6E23A38D}"/>
          </msink:context>
        </emma:interpretation>
      </emma:emma>
    </inkml:annotationXML>
    <inkml:trace contextRef="#ctx0" brushRef="#br0">-22 60 568 0,'0'0'25'0,"0"0"6"0,0 0-31 0,0 0 0 0,0 0 0 0,0 0 0 16,0 0 53-16,0 0 5 0,0 0 1 0,0 0 0 15,-4 0-3-15,-1-3-1 0,-3-1 0 0,8 4 0 16,0 0-12-16,0 0-3 0,0 0 0 0,0 0 0 16,0 0-21-16,0 0-5 0,0 0-1 0,0 0 0 15,0 0-13-15,0 0 0 0,0 0 0 0,0 0 0 16,0 0 8-16,0 0 0 0,0 0-8 0,0 0 12 15,0 11-12-15,0 1 0 0,0-4 8 0,4 3-8 16,0 1 0-16,-4 0 9 0,0-12-9 0,5 11 8 16,-1 5-8-16,1 0 8 0,-5-5-8 0,8 5 8 15,-8-1 3-15,5 1 0 0,-1-4 0 0,0 3 0 0,1 1-11 16,-1-1 12-16,5 1-12 0,-5-1 12 0,-4-15-1 0,5 16 0 16,-1 0 0-16,1-5 0 0,-1 1-1 0,5 0 0 15,-9-12 0-15,4 11 0 0,1 5-1 0,-1-5 0 16,0-3 0-16,5 4 0 0,-5 0-9 0,5 3 0 15,0-3 0-15,0 0 8 0,4-1-8 0,-4 1 0 16,4 3 0-16,0-3 8 0,5 0-8 0,-1-1 8 16,-4 5-8-16,0 0 8 0,5-5-8 0,0 1 8 15,-5 0-8-15,0-1 8 0,0 5-8 0,0-5 12 16,0-3-12-16,-4 4 12 0,0 3 11 0,0-3 2 16,-1 0 1-16,-3 0 0 0,4-1-13 0,-5 5-2 15,-4-5-1-15,4 1 0 0,1 4 2 0,4-5 0 16,-5 1 0-16,0 4 0 0,5-5 3 0,0 5 1 0,0-5 0 0,4 5 0 15,-4-4 8-15,-1-1 3 0,6 5 0 0,-6-4 0 16,5 3-15-16,1-3-2 0,-1 7-1 0,-4-3 0 16,4-4-9-16,-5 3 8 0,1 1-8 15,4-1 8-15,-4 1-8 0,4-1 0 0,-4-3 9 0,4 7-9 16,-4-3 12-16,4 0-3 0,-4-1 0 0,4 5 0 16,-4-9-9-16,4 5 12 0,0-1-12 0,-4 1 12 15,0-1-12-15,4 1 10 0,-4 0-10 0,0 3 10 16,-1-3-1-16,1-1 0 0,0 5 0 0,0 3 0 15,-1-7 6-15,1 3 1 0,0-3 0 0,0 3 0 16,-1 0-4-16,1 1-1 0,0 3 0 0,0-3 0 0,4 3-2 16,-4-3 0-16,0-1 0 0,-1 0 0 0,1 5-1 15,0-1-8-15,-5-3 12 0,5 3-4 0,-5-8 4 0,1 5 1 16,4-1 0-16,-1-3 0 0,1 3 11 0,-4-3 1 16,8-1 1-16,-5 5 0 0,1-4-26 0,-4-1 0 15,-1 1 8-15,5-1-8 0,0 1 0 0,-1-8 12 16,-3 3-12-16,-1 1 12 0,5 3-12 0,-5 1 12 15,1 0-12-15,-1-5 12 0,5 5-12 0,-5-1 12 16,1-3-12-16,3 0 12 0,1 7-12 0,-4-7 0 16,-1 3 9-16,0 1-9 0,1 0 0 0,3-1 0 15,-8 1 0-15,5-1 0 0,-1 1 8 0,5-5-8 16,-5 5 8-16,1 0-8 0,4-5 0 0,-1 5 0 16,-3-5 0-16,-1 5 0 0,5-4 0 0,-5-5 0 15,1 5 0-15,-1 0 0 0,5-1 12 0,-9-11-3 16,0 0 0-16,4 16 0 0,5-4-9 0,-5 3 12 15,5-3-12-15,-4 0 12 0,-1-1-12 0,0 1 0 0,5-4 0 0,-9 3 8 16,4 1-8-16,-4 4 0 0,5-5 0 0,-1 1 0 16,1 0 0-16,-5-1 8 0,4 5-8 0,-4-1 0 15,9-3 0-15,-5-4 0 0,-4 7 8 0,9-3-8 16,-5 0 0-16,1 3 0 0,-1-3 0 0,5 0 8 16,-5-1-8-16,1-3 0 0,-1 4 0 0,0-4 8 15,5-1-8-15,-4 5 8 0,-5-12-8 0,8 8 8 16,1 7-8-16,0-3 0 0,0 0 0 0,-1-1 8 15,1 1-8-15,-4 0 0 0,3-1 0 0,1-3 0 16,-4 4 0-16,-1 0 8 0,0-1-8 0,-4-3 0 16,5 0 8-16,3 3-8 0,-8-11 0 0,5 8 8 0,-1 4 3 15,1-4 0-15,3 3 0 0,-3-3 0 0,4 0-11 16,-5 0-9-16,5-1 9 0,0 1-13 0,-1-4 13 16,1 0 8-16,4 4 0 0,0-4-8 0,-4 0 0 0,0-1 0 15,0 1 0-15,4 4 0 0,0-4 0 0,-4 0 0 16,0 4 0-16,-1 0 0 0,6-5 0 0,-6 1 0 15,-8-4 0-15,5 8 0 0,3 0 0 0,1 0 0 16,0-1 0-16,0 1 0 0,-9-8 0 0,0 12 8 16,17 0-8-16,-8-5 0 0,-13 5 13 0,8-4-4 15,9 0-1-15,0-1 0 0,5 1-8 0,-5 0 12 16,-8 0-12-16,3-1 12 0,10 1-12 0,-5-4 0 16,-13-4 0-16,0 0 0 0,9 8 0 0,-9-8 8 15,0 0 0-15,0 8 0 0,0-1 20 0,4 5 4 0,5-4 1 16,-9-8 0-16,-13 8-33 0,13-8 0 15,0 0 0-15,0 0 0 0,0 7 14 0,4 5-4 0,-4-12-1 0,9 8 0 16,0-4-9-16,-9-4 0 0,0 0 0 0,0 0 0 16,9 4 10-16,-9-4 0 0,0 0 0 0,0 0 0 15,0 0-10-15,0 7 12 0,0-7-12 0,-5 8 12 16,5-8-12-16,0 0 12 0,0 0-12 0,0 0 12 16,0 0-12-16,-4 4 0 0,4-4 0 0,0 0 0 15,0 0 0-15,0 0 0 0,-13 4 0 0,13-4 8 16,0 0-24-16,0 0-4 0,-9 0-2 0,-4 0 0 15,13 0-183-15,-9 0-37 0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25.3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842AF9-812B-4396-9824-BF436117DA8D}" emma:medium="tactile" emma:mode="ink">
          <msink:context xmlns:msink="http://schemas.microsoft.com/ink/2010/main" type="writingRegion" rotatedBoundingBox="25875,6628 27252,6628 27252,8535 25875,8535"/>
        </emma:interpretation>
      </emma:emma>
    </inkml:annotationXML>
    <inkml:traceGroup>
      <inkml:annotationXML>
        <emma:emma xmlns:emma="http://www.w3.org/2003/04/emma" version="1.0">
          <emma:interpretation id="{46699597-27DA-4A97-8962-DA4C509EF59C}" emma:medium="tactile" emma:mode="ink">
            <msink:context xmlns:msink="http://schemas.microsoft.com/ink/2010/main" type="paragraph" rotatedBoundingBox="25875,6628 27252,6628 27252,8535 25875,85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508807-1E5A-441F-800C-F13B2F33392F}" emma:medium="tactile" emma:mode="ink">
              <msink:context xmlns:msink="http://schemas.microsoft.com/ink/2010/main" type="line" rotatedBoundingBox="25875,6628 27252,6628 27252,8535 25875,8535"/>
            </emma:interpretation>
          </emma:emma>
        </inkml:annotationXML>
        <inkml:traceGroup>
          <inkml:annotationXML>
            <emma:emma xmlns:emma="http://www.w3.org/2003/04/emma" version="1.0">
              <emma:interpretation id="{10D75F19-C943-4EB9-99EC-7657C42E0768}" emma:medium="tactile" emma:mode="ink">
                <msink:context xmlns:msink="http://schemas.microsoft.com/ink/2010/main" type="inkWord" rotatedBoundingBox="25875,6628 26033,6628 26033,7868 25875,78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4225-856 1036 0,'0'0'92'0,"0"-12"-73"0,0 5-19 0,4-1 0 15,1-4 71-15,-5 0 10 16,0 12 3-16,0 0 0 0,4-7 19 0,-4 7 4 0,0 0 1 15,0 0 0-15,0 0-56 0,0 0-12 0,0 0-1 0,4 3-1 16,5 5 14-16,-4 8 4 0,-1-1 0 0,5 5 0 16,-5-4-12-16,0 7-1 0,1 0-1 0,-1 5 0 15,1 3 3-15,-1 4 1 0,0 4 0 0,-4 4 0 16,5 0 22-16,-5 0 5 0,0 3 1 0,0 5 0 16,-5 4-59-16,5-1-15 0,0-3 0 0,0 7 0 15,-4 1 37-15,4-8 5 0,4-1 1 0,1 1 0 16,-1-4-18-16,5 0-3 0,0-4-1 0,0-4 0 15,-5-4-21-15,0-4 0 0,5-8 0 0,-5-3 0 16,5-1-200-16,0-3-45 16,0-8-9-16,-9-8-2 0</inkml:trace>
        </inkml:traceGroup>
        <inkml:traceGroup>
          <inkml:annotationXML>
            <emma:emma xmlns:emma="http://www.w3.org/2003/04/emma" version="1.0">
              <emma:interpretation id="{A29D7CE8-28E1-46EA-8DE3-C2F23577D06D}" emma:medium="tactile" emma:mode="ink">
                <msink:context xmlns:msink="http://schemas.microsoft.com/ink/2010/main" type="inkWord" rotatedBoundingBox="26594,8004 27252,8004 27252,8535 26594,8535"/>
              </emma:interpretation>
              <emma:one-of disjunction-type="recognition" id="oneOf1">
                <emma:interpretation id="interp1" emma:lang="" emma:confidence="0">
                  <emma:literal>z</emma:literal>
                </emma:interpretation>
                <emma:interpretation id="interp2" emma:lang="" emma:confidence="0">
                  <emma:literal>Z</emma:literal>
                </emma:interpretation>
                <emma:interpretation id="interp3" emma:lang="" emma:confidence="0">
                  <emma:literal>2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051.2992">4944 544 633 0,'0'0'56'0,"0"0"-44"0,0 0-12 0,0 0 0 15,13-8 152-15,1 4 29 0,-1-3 6 0,4 3 1 16,-3-4-67-16,3 4-13 0,1 0-2 0,-1 0-1 16,1 0-21-16,-1 0-5 0,5 4-1 0,0-4 0 15,-4-3-7-15,-1-1-2 0,5 8 0 0,0-4 0 16,-4 0-13-16,-1 0-2 0,1 4-1 0,4 0 0 15,-5 0-22-15,-4 4-5 0,1 0-1 0,-1-4 0 16,0 4-17-16,0 4-8 0,0-1 8 0,-4 5-8 16,0-8-16-16,4 4-8 0,-4 0-1 0,-1-1-1 15,1 5 42-15,0-4 8 0,-5 4 1 0,-4-1 1 16,0 5 10-16,0 0 1 0,-13-1 1 0,0 1 0 0,0 3-30 16,0 1-8-16,-9-5 0 0,-4 1 0 15,4 3-20-15,-5 1-4 0,-3-4-2 16,-1-1 0-16,0 1 42 0,5-5 8 0,-1 5 1 0,6-4 1 0,-6-4-38 0,10 3-7 15,-1-3-1-15,5 0-1 0,-5 0 21 0,10-4 0 16,-6 3 0-16,6-3 0 0,-1 0 0 0,9-4 0 16,0 0 8-16,0 0-8 0,0 0 10 0,0 0-10 15,0 0 12-15,0 0-12 0,-4 4 15 0,4-4-4 16,0 0-1-16,-5 8 0 0,5-8-10 0,0 12 0 16,5-5 0-16,-5-7 0 0,0 0 42 0,4 8 6 15,0-4 2-15,5 4 0 0,0-8-22 0,0 8-5 16,4-4-1-16,4-1 0 0,5 1 27 0,0-4 6 15,5 0 1-15,-1 4 0 0,5-4-56 0,4 4-13 0,-5-4-2 16,5 4 0-16,-4-4 15 0,0 0 0 16,0 0 12-16,-1 0-12 0,-3 4 8 0,-5-4-8 0,0 4 0 15,-1-4 0-15,1 4 0 0,-4 0 0 0,-5 0 0 0,0-4 0 32,0 0-95-32,-13 0-19 0,0 0-4 0,0 0-722 0,0 0-145 0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04.7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A25874-1351-4786-8473-24DEE01A0254}" emma:medium="tactile" emma:mode="ink">
          <msink:context xmlns:msink="http://schemas.microsoft.com/ink/2010/main" type="writingRegion" rotatedBoundingBox="24769,9346 25454,9346 25454,9958 24769,9958"/>
        </emma:interpretation>
      </emma:emma>
    </inkml:annotationXML>
    <inkml:traceGroup>
      <inkml:annotationXML>
        <emma:emma xmlns:emma="http://www.w3.org/2003/04/emma" version="1.0">
          <emma:interpretation id="{ADBBCF5A-9012-4131-A56A-1793A36524BB}" emma:medium="tactile" emma:mode="ink">
            <msink:context xmlns:msink="http://schemas.microsoft.com/ink/2010/main" type="paragraph" rotatedBoundingBox="24769,9346 25454,9346 25454,9958 24769,99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3C05F9-2539-460A-9C07-9F616B7D1A07}" emma:medium="tactile" emma:mode="ink">
              <msink:context xmlns:msink="http://schemas.microsoft.com/ink/2010/main" type="line" rotatedBoundingBox="24769,9346 25454,9346 25454,9958 24769,9958"/>
            </emma:interpretation>
          </emma:emma>
        </inkml:annotationXML>
        <inkml:traceGroup>
          <inkml:annotationXML>
            <emma:emma xmlns:emma="http://www.w3.org/2003/04/emma" version="1.0">
              <emma:interpretation id="{7D0F931A-951E-473C-B422-848211E5A49A}" emma:medium="tactile" emma:mode="ink">
                <msink:context xmlns:msink="http://schemas.microsoft.com/ink/2010/main" type="inkWord" rotatedBoundingBox="24769,9346 25454,9346 25454,9958 24769,9958"/>
              </emma:interpretation>
            </emma:emma>
          </inkml:annotationXML>
          <inkml:trace contextRef="#ctx0" brushRef="#br0">70 21 115 0,'0'0'0'0,"0"0"10"0,0 0-10 0,0 0 0 16,0 0 0-16,0 0 0 0,0 0 167 0,0 0 31 15,0 0 6-15,0 0 2 0,0 0-92 0,0 0-18 16,9-8-4-16,-9 8-1 0,0 0-12 0,5-7-3 16,-1-1 0-16,-4 8 0 0,0 0-4 0,0 0 0 15,0 0-1-15,0 0 0 0,0 0-15 0,0 15-2 16,0 1-1-16,-4 3 0 0,-1 5-15 0,5-1-3 15,-4 1-1-15,-1 3 0 0,1 4-20 0,-5-4-4 16,5 1-1-16,-1-5 0 0,-3 1-9 0,3-1 0 16,1 4 9-16,-5-7-9 0,5-1 0 0,-1-3 0 15,1-1 0-15,0-3 0 16,-1-4-50-16,5-8-11 0,0 0-3 0,0 0-790 0</inkml:trace>
          <inkml:trace contextRef="#ctx0" brushRef="#br0" timeOffset="584.6057">202 204 1105 0,'0'0'48'0,"0"0"12"16,0 0-48-16,0 0-12 0,0 0 0 0,0 0 0 0,0 0 103 0,0 0 18 16,0 0 4-16,0 0 1 0,0 0-34 0,0 0-6 15,0 0-2-15,13-3 0 0,-13 3-24 0,13-4-4 16,-13 4-2-16,18 0 0 0,-18 0-34 0,17 0-6 15,5 0-2-15,0 0 0 0,0 0-12 0,0 0 0 16,5 0 0-16,-1 4 0 0,0-4-9 0,1 3-8 16,-1-3-2-16,0 4-593 15,-4 0-118-15</inkml:trace>
          <inkml:trace contextRef="#ctx0" brushRef="#br0" timeOffset="306.3909">167-45 1083 0,'-9'-8'48'0,"9"8"10"0,5-12-46 0,-1 5-12 16,-4 3 0-16,4-4 0 0,-4 0 108 0,5 4 19 16,-1-8 4-16,0 9 1 0,1-5-54 0,8 0-10 15,0 0-3-15,9 0 0 0,0 1-43 0,4 3-9 16,5-8-1-16,0 8-1 0,0-4-11 0,-1 4 10 16,1 0-10-16,4 1 10 0,-4 3-10 0,-5-4 0 15,0 4 0-15,1 4 0 0,-5-4 0 0,0 3-16 16,-5 1 4-16,-4 4 1 15,-4-4-26-15,0 4-6 0,0-4-1 0,-9-4 0 16,0 11-32-16,0 5-8 0</inkml:trace>
        </inkml:traceGroup>
      </inkml:traceGroup>
    </inkml:traceGroup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2:01.42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CB3FA4A-0A35-47C4-A157-9CDD73CF5F1C}" emma:medium="tactile" emma:mode="ink">
          <msink:context xmlns:msink="http://schemas.microsoft.com/ink/2010/main" type="writingRegion" rotatedBoundingBox="25046,3980 25519,3980 25519,4419 25046,4419"/>
        </emma:interpretation>
      </emma:emma>
    </inkml:annotationXML>
    <inkml:traceGroup>
      <inkml:annotationXML>
        <emma:emma xmlns:emma="http://www.w3.org/2003/04/emma" version="1.0">
          <emma:interpretation id="{58B00781-5EC7-4403-B6B9-AF1A6A964EB1}" emma:medium="tactile" emma:mode="ink">
            <msink:context xmlns:msink="http://schemas.microsoft.com/ink/2010/main" type="paragraph" rotatedBoundingBox="25046,3980 25519,3980 25519,4419 25046,44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68ED3D-B684-4F34-A7B5-57FEB6E73E03}" emma:medium="tactile" emma:mode="ink">
              <msink:context xmlns:msink="http://schemas.microsoft.com/ink/2010/main" type="line" rotatedBoundingBox="25046,3980 25519,3980 25519,4419 25046,4419"/>
            </emma:interpretation>
          </emma:emma>
        </inkml:annotationXML>
        <inkml:traceGroup>
          <inkml:annotationXML>
            <emma:emma xmlns:emma="http://www.w3.org/2003/04/emma" version="1.0">
              <emma:interpretation id="{E6B27D4A-F3EC-4448-BDAE-881F6EBBDF09}" emma:medium="tactile" emma:mode="ink">
                <msink:context xmlns:msink="http://schemas.microsoft.com/ink/2010/main" type="inkWord" rotatedBoundingBox="25046,3980 25519,3980 25519,4419 25046,4419">
                  <msink:destinationLink direction="with" ref="{CB15BA28-977E-400E-A39C-D4F782BCD8C1}"/>
                  <msink:destinationLink direction="with" ref="{1AE1E27E-ECB9-4B39-9364-B9ED7934A24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162 147 730 0,'0'0'16'0,"0"-7"3"0,0-5 1 0,0 4 1 0,0 8-21 0,0 0 0 0,0-12 0 0,0 5 0 15,0-5 46-15,0 12 5 0,0-8 1 0,0 8 0 16,0 0 0-16,0 0 0 0,0 0 0 0,0 0 0 0,0 0-26 0,0 0-5 16,0 0-1-16,0 0 0 0,0 0-12 0,4 8-8 15,5 4 8-15,0-5-8 0,0 5 0 0,-1 4 0 16,1-1 0-16,4 1 0 0,-4 3 0 0,-4 1 0 16,-1-1 0-16,5-3 0 0,-9-1 0 0,0 1 0 15,0-1 0-15,0 1 0 0,0-16 11 0,0 8-3 16,-5 3 0-16,-3-3 0 0,8-8 29 0,-9 8 6 15,0 0 1-15,5-4 0 0,-5 0 4 0,-4-4 2 16,4-4 0-16,0 4 0 0,-4 0-22 0,4-4-5 16,0 0-1-16,1 0 0 0,-1 0-5 0,4 0-1 15,-3-4 0-15,3 5 0 0,5 3-7 0,-4-8-1 16,4 4-8-16,0 4 12 0,0 0-12 0,0 0 0 16,0 0 0-16,0 0 0 15,0 0-22-15,0 0-7 0,0 0-2 0,4 12-703 0</inkml:trace>
          <inkml:trace contextRef="#ctx0" brushRef="#br0" timeOffset="-70942.7055">215 136 806 0,'35'-12'36'0,"-22"8"7"0,-13 4-35 0,0 0-8 0,9-8 0 0,-1-3 0 16,-3 3 84-16,-1-4 16 0,1 4 2 0,-1-3 1 15,0 3-11-15,5-4-3 0,-4 5 0 0,3-5 0 16,-3 4 16-16,8 0 3 0,-4 1 1 0,4 7 0 15,0 0-72-15,0 3-14 0,5 9-3 0,-5-4-1 0,0 4 14 16,0 3 3-16,-4-3 1 0,0 7 0 0,-1 5-27 0,-8 3-10 16,0 0 0-16,-13 4 9 0,-4-4 0 0,-1 1 0 15,-8-5 0-15,0 4 0 0,-1-3-9 0,-3-5 12 16,8 0-12-16,-9-7 12 0,5 4-4 16,-5-8 0-16,9-5 0 0,0 1 0 0,-4 0 6 0,8 0 1 15,1-4 0-15,-1-4 0 0,0 0 4 0,5-3 1 16,0-5 0-16,4 4 0 0,-4-4 7 0,4-3 1 15,9-1 1-15,-4-3 0 0,0-1-11 0,4-3-2 16,4 4-1-16,5-5 0 0,4 5-23 0,0-1-5 16,0 1-1-16,5 3 0 0,-1 5 24 0,1-5 5 15,4 4 1-15,-5 1 0 0,1 7-16 0,0-4 0 16,-1 4 0-16,-4 4 0 0,-4 4 0 0,4-4-8 16,-13 0 8-16,0 0 0 0,5 12-16 0,3-5 4 15,-3 5 1-15,-5-4 0 0,4 4 11 0,-4-5 11 0,0 5-3 16,-4-4 0-16,4-8-8 0,-5 12-11 0,5-12 3 0,-4 7 0 15,0 5 8-15,-1 0 16 0,1-5-4 0,-1 1-1 32,1 4-77-32,0 0-15 0,-1 3-3 0,-4 5-1 0</inkml:trace>
          <inkml:trace contextRef="#ctx0" brushRef="#br0" timeOffset="4686.0039">289 424 345 0,'0'0'31'0,"0"0"-31"0,0 0 0 0,0 0 0 16,0 0 11-16,0 0-11 0,0 0 12 0,0 0-12 15,0 0 0-15,0 0 0 0,0 0 0 0,0 0 0 16,0 0 0-16,0 0 0 0,0 0 0 0,0 0 0 16,0 0 0-16</inkml:trace>
        </inkml:traceGroup>
      </inkml:traceGroup>
    </inkml:traceGroup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15.34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1ED698C-C658-4538-8F17-4831067C9749}" emma:medium="tactile" emma:mode="ink">
          <msink:context xmlns:msink="http://schemas.microsoft.com/ink/2010/main" type="writingRegion" rotatedBoundingBox="22475,7692 22913,7692 22913,8254 22475,8254">
            <msink:destinationLink direction="with" ref="{5A0DE133-649A-44D0-93D0-6010223418A4}"/>
          </msink:context>
        </emma:interpretation>
      </emma:emma>
    </inkml:annotationXML>
    <inkml:traceGroup>
      <inkml:annotationXML>
        <emma:emma xmlns:emma="http://www.w3.org/2003/04/emma" version="1.0">
          <emma:interpretation id="{04B7BE5D-49CB-400D-8657-22EB74F1B4E1}" emma:medium="tactile" emma:mode="ink">
            <msink:context xmlns:msink="http://schemas.microsoft.com/ink/2010/main" type="paragraph" rotatedBoundingBox="22475,7692 22913,7692 22913,8254 22475,82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188E8C-85A3-43F5-A4DA-95842DE9B9A9}" emma:medium="tactile" emma:mode="ink">
              <msink:context xmlns:msink="http://schemas.microsoft.com/ink/2010/main" type="line" rotatedBoundingBox="22475,7692 22913,7692 22913,8254 22475,8254"/>
            </emma:interpretation>
          </emma:emma>
        </inkml:annotationXML>
        <inkml:traceGroup>
          <inkml:annotationXML>
            <emma:emma xmlns:emma="http://www.w3.org/2003/04/emma" version="1.0">
              <emma:interpretation id="{B18D8327-712B-4F9E-9A2F-5CEB3B40D0EB}" emma:medium="tactile" emma:mode="ink">
                <msink:context xmlns:msink="http://schemas.microsoft.com/ink/2010/main" type="inkWord" rotatedBoundingBox="22501,7692 22913,7692 22913,8254 22501,8254">
                  <msink:destinationLink direction="with" ref="{48B27EA7-6514-4153-AB52-072969D648BA}"/>
                </msink:context>
              </emma:interpretation>
              <emma:one-of disjunction-type="recognition" id="oneOf0">
                <emma:interpretation id="interp0" emma:lang="" emma:confidence="1">
                  <emma:literal>3</emma:literal>
                </emma:interpretation>
                <emma:interpretation id="interp1" emma:lang="" emma:confidence="0">
                  <emma:literal>z</emma:literal>
                </emma:interpretation>
                <emma:interpretation id="interp2" emma:lang="" emma:confidence="0">
                  <emma:literal>Z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D</emma:literal>
                </emma:interpretation>
              </emma:one-of>
            </emma:emma>
          </inkml:annotationXML>
          <inkml:trace contextRef="#ctx0" brushRef="#br0">35 82 990 0,'0'0'21'0,"0"0"5"16,0 0 1-16,0 0 1 0,0 0-28 0,0 0 0 0,0-8 0 0,4 0 0 16,-4 8 48-16,5-7 3 0,-1-1 1 0,1 0 0 15,3 4-32-15,6-4-7 0,-6 4-1 0,6 1 0 0,-1-5 4 16,0 4 0-16,4-4 0 0,-3 8 0 16,-1-4 2-16,0 4 1 0,0 0 0 0,-4 0 0 0,-9 0-2 0,13 4 0 15,-4 0 0-15,0 0 0 0,-1 4-5 0,1-4-2 16,0 3 0-16,0 1 0 0,-1 4-10 0,6-4 12 15,-6 3-12-15,-3 1 12 0,-1 0-4 0,5-1 0 16,-5 5 0-16,1 0 0 0,-5-5 8 0,0 5 2 16,0 0 0-16,-5-1 0 0,1 1-5 0,-5-5-1 15,5-3 0-15,-5 0 0 0,-9 8 10 0,1-5 2 16,-1-3 0-16,1 0 0 0,-1-4-9 0,-4 4-2 16,5-1 0-16,-1 1 0 0,1-4 3 0,3-4 0 15,1 0 0-15,0 0 0 0,0 4-16 0,9 0 0 16,-5 0 0-16,9-4 0 0,-9-4 0 0,9 4 0 15,0 0 0-15,0 0 0 0,0 0 0 0,0 0 0 16,0 0 0-16,0 0 0 16,13-4-19-16,0-4-6 0,1 0-2 0,7 5 0 0,-3-1 14 0,4 4 2 0,0-4 1 15,0 0 0-15,4 4 10 0,-8 0-8 0,4 0 8 0,-5 4-8 16,-4 0 8-16,-4 0 0 0,4 3 0 0,-4-3 0 16,0-4 0-16,-9 0 0 0,9 4 0 0,-9-4 0 15,0 0 8-15,8 0-8 0,-8 0 8 0,9 8-8 16,4 0 8-16,-8 0-8 0,3-5 8 0,-3 5-8 15,-5-8 0-15,4 12 0 0,1-4 0 0,-1 3-8 16,0 1 8-16,-4-4 16 0,-4 4-4 0,4-5-1 16,-4 1 16-16,-1 4 3 0,1-4 1 0,-5 3 0 15,0-3 5-15,1 4 2 0,-1-4 0 0,-4 3 0 0,-1-3-2 16,1 4 0-16,-4-4 0 0,-5 3 0 0,4-7-15 16,-4 0-3-16,5 0-1 0,-5 4 0 0,4-4-8 0,-4-4-1 15,5 0-8-15,-1 0 12 0,5 4-12 0,-4-4 0 16,3 0 0-16,1 0 0 0,0 0-8 0,4 0-5 15,-4-8-1-15,4 4 0 16,1 0-107-16,-1 0-22 0,4-4-4 0,1-3-1 0</inkml:trace>
        </inkml:traceGroup>
        <inkml:traceGroup>
          <inkml:annotationXML>
            <emma:emma xmlns:emma="http://www.w3.org/2003/04/emma" version="1.0">
              <emma:interpretation id="{08199067-AB80-4536-ACAA-6AE84458CA84}" emma:medium="tactile" emma:mode="ink">
                <msink:context xmlns:msink="http://schemas.microsoft.com/ink/2010/main" type="inkWord" rotatedBoundingBox="22475,7821 22576,7821 22576,8207 22475,8207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762.461">75 129 633 0,'0'0'28'0,"0"0"6"0,0 0-34 0,0 0 0 0,0 0 0 0,0 0 0 15,0 0 35-15,0 0 0 0,0 0 0 0,0 0 0 16,0 0-18-16,0 0-3 0,0 0-1 0,0 0 0 16,0 0 14-16,0 0 2 0,0 0 1 0,0 0 0 15,0 0 28-15,0 0 6 0,0 0 0 0,-9 8 1 16,4-1-10-16,1 1-3 0,0 4 0 0,-1 0 0 15,1-5-32-15,-1 9-6 0,1 4-2 0,0-1 0 16,-1-3 7-16,1-1 1 0,4 1 0 0,-4-1 0 16,-1 5 16-16,5-4 3 0,-9-1 1 0,9-3 0 15,-4 3-20-15,0 5-3 0,-1-4-1 0,5-5 0 16,-4 1-6-16,-1-4-2 0,5-8 0 0,-4 11 0 16,4 1-8-16,-4-4 0 0,4 0 0 0,0-8 0 0,0 11 0 15,0-11 0-15,0 0 0 0,0 8 0 16,0 4-24-16,0-12-6 0,0 0-2 0,0 0-447 15,0 0-89-15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18.6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15BA28-977E-400E-A39C-D4F782BCD8C1}" emma:medium="tactile" emma:mode="ink">
          <msink:context xmlns:msink="http://schemas.microsoft.com/ink/2010/main" type="inkDrawing" rotatedBoundingBox="26102,4333 26124,3623 26216,3626 26195,4336" semanticType="callout" shapeName="Other">
            <msink:sourceLink direction="with" ref="{E6B27D4A-F3EC-4448-BDAE-881F6EBBDF09}"/>
            <msink:sourceLink direction="with" ref="{893A7945-131F-48AF-A649-6F3936E416C4}"/>
          </msink:context>
        </emma:interpretation>
      </emma:emma>
    </inkml:annotationXML>
    <inkml:trace contextRef="#ctx0" brushRef="#br0">25 139 756 0,'-4'-19'33'0,"4"19"7"0,0-8-32 0,0-4-8 16,4 0 0-16,1 1 0 0,-5 3 84 0,8-4 14 16,-3 0 3-16,4 1 1 0,-5-1-34 0,0 4-8 15,5 4 0-15,-4-3-1 0,-1 3-31 0,-4 4-7 16,0 0-1-16,0 0 0 0,0 0 8 0,0 0 2 15,0 0 0-15,0 0 0 0,0 0 3 0,0 0 1 16,-4 7 0-16,4 5 0 0,-5 0-19 0,5 7-4 16,0 1-1-16,0 3 0 0,5 1 3 0,-5 3 1 15,4 4 0-15,5 0 0 0,-1 8 11 0,-3-4 3 16,-5 1 0-16,0-1 0 0,0 0-4 0,0-4 0 16,-9 0 0-16,5 0 0 0,4 1-6 0,-9-5-2 15,0-4 0-15,0 5 0 0,1-9-4 0,-6 4 0 16,6-7-1-16,-5 4 0 0,8-9-11 0,-4 5 10 15,5-4-10-15,4-12 10 16,0 0-33-16,0 0-6 0,0 0-2 0,0 0 0 16,13 3-46-16,0-3-10 0,-4-3-1 0</inkml:trace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4:02.2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D9A16DD-724F-4351-A57C-11D1D54DEF80}" emma:medium="tactile" emma:mode="ink">
          <msink:context xmlns:msink="http://schemas.microsoft.com/ink/2010/main" type="inkDrawing" rotatedBoundingBox="19422,7656 24976,8735 24917,9035 19364,7956" semanticType="callout" shapeName="Other">
            <msink:sourceLink direction="with" ref="{35213F28-7487-41B8-9930-4DCC0D47261E}"/>
            <msink:sourceLink direction="with" ref="{7D09D364-7614-4F65-BB9D-D8E4B0A7C8B6}"/>
          </msink:context>
        </emma:interpretation>
      </emma:emma>
    </inkml:annotationXML>
    <inkml:trace contextRef="#ctx0" brushRef="#br0">2974 1390 172 0,'0'0'16'0,"0"0"-16"0,0 0 0 0,0 0 0 16,0 0 159-16,0 0 29 0,0 0 5 0,0 0 2 16,0-7-96-16,0 7-19 0,0 0-4 0,8-8-1 0,-3 4-19 0,-5 4-4 15,0 0-1-15,0 0 0 0,0 0-17 16,0 0-3-16,-5-8-1 0,5 0 0 0,-8 1 14 0,8 7 4 15,-5-4 0-15,-4-4 0 0,1 4-25 0,-5 0-5 16,8 4-1-16,-4-4 0 0,-4-3 18 0,4 3 3 16,5 0 1-16,-5 0 0 0,-4 0-14 0,0 4-2 15,4-4-1-15,-4 4 0 0,0-4-6 0,0 0 0 16,-1 1-1-16,6-1 0 0,-6 0 6 0,1 0 2 16,4 0 0-16,-4-4 0 0,0 4-2 0,4-3 0 15,-4 3 0-15,0-4 0 0,-5 4-1 0,5 0-1 16,0-4 0-16,0 1 0 0,0 3 4 0,-5 4 1 15,5-8 0-15,-5 4 0 0,1 0-24 0,-1-3 0 16,-4-1 0-16,9 0 0 16,-5 8 0-16,5-4 0 0,-4 4 0 0,-1 0 0 0,0-4 0 0,5 0 0 0,0 1 0 15,-4-1 0-15,-5-4 0 0,8 4 0 0,-3-4 0 16,4 4 0-16,4-3 0 0,-4-1 0 0,0 0-10 0,-1 4 10 16,1 0 12-16,0 0 8 0,4-7 3 15,-4 3 0-15,0 8-6 0,4-4-1 0,-4 4 0 0,0-4 0 16,0 4-16-16,-5 0 8 0,5-4-8 0,0 1 0 15,-1 3 0-15,-3-4 0 0,-1 8 0 0,1-4 0 16,-1 0 0-16,1 3 0 0,-1-3 0 0,0 4 0 16,5 0 0-16,-4-4 0 0,3 0 0 0,1-4 0 15,0 8 0-15,0-4 0 0,-5-4 0 0,10 4 0 16,-6 8 0-16,1-8 0 0,0-4-8 0,0 4 8 16,0 0 0-16,-1 0 0 0,1 0 0 0,0 0 0 0,-4-4 0 15,3 4 0-15,6 0 0 0,-1-4 0 16,-4 1 0-16,-5-1 0 0,5 0 0 0,-5 8 0 0,9-4 0 0,-8 4 0 15,4-4 0-15,-5 0 0 0,5 0 0 0,-5 0 0 16,5 0 0-16,-4 0 0 0,-1 3 0 0,5-3 0 16,4-3 0-16,0 3 0 0,-4 0 0 0,0 0 0 15,0-4 0-15,4 0 0 0,0 0 13 0,0 4-1 16,1-4 0-16,-6 0 0 0,6-4-12 0,3 5 0 16,-8 3 0-16,9-4 0 0,-9 0 0 0,4 0 0 15,0 0 0-15,-4 0 0 0,0 0 0 0,-1 0 0 16,1 4 0-16,0 0 0 0,0-4 0 0,0 1 0 15,-5-5 0-15,5 4 0 0,0 0 0 0,0 0 0 16,-1 0 0-16,1 0 0 0,-4 1 0 0,3-1 0 16,6-4 0-16,-6 4 0 0,1 0 0 0,5 0 0 15,-6-3 0-15,6 3 0 0,-1 4 0 0,0-4 0 16,0 4 0-16,0-4 0 0,1 0 0 0,-1 0 0 0,-4 0 0 16,4 0 0-16,4 4 0 0,-3-3 0 0,3-1 0 15,-3 4 0-15,-10 0 0 0,5-4 0 0,0 4 0 0,4-4 0 16,-4 4 0-16,-1-4 0 0,1 4 0 0,0 0 0 15,4 0 0-15,-4-4 0 0,0 0 0 0,0 0 0 16,-5 4 0-16,9-4 0 0,-8 1 0 0,4 3 0 16,-5 0 0-16,9 0 0 0,-4-4 0 0,0 0 0 15,0 0 0-15,0 0 0 0,-1 0 0 0,1 4 0 16,4-4 0-16,-4 0 0 0,4 1 0 0,-4-5 0 16,0 4 0-16,-4 0 0 0,3 0 0 0,-3-4 0 15,-1 5 0-15,-4-1 0 0,9 4 0 0,-5-8 0 0,1 4 23 16,4 0 1-16,-9-4 1 0,4 4 0 0,1 4-25 15,-1 0 0-15,0-3 8 0,1-1-8 0,4 0 0 0,0 0 0 16,4 4 0-16,-4 0 0 0,4-4 0 0,-4 4 0 16,-1 4 0-16,1-4-11 0,-4-4 11 0,3 4 0 15,1 0 8-15,5 4-8 0,-1-4 0 0,9 0 0 16,-13 4-10-16,4-4 10 0,-4 0 0 0,4 0 0 16,9 0 0-16,-9 0 0 0,-4-4 0 0,4 4 0 15,-4-4 0-15,4 4 0 0,0-4 0 0,0 4 0 16,1 4 0-16,-5-4 0 0,-1-4 0 0,1 4 0 15,0-4 0-15,0 4 0 0,4 4 0 0,-4-4 0 16,-5-4 0-16,5 0 0 0,0 4 0 0,0 0 0 16,-5 0 10-16,5 0-2 0,0-3-8 0,-5-1 0 15,1 4 0-15,3-4 0 0,1 4 0 0,0 0 0 16,-4-4 0-16,3 0 0 0,1 4 0 0,4 0 0 0,1-4 0 16,-1 0 0-16,-4 4 0 0,-1 0 0 0,6-4 0 15,-1 1 0-15,0-1 0 0,0 4 0 0,-4-4 0 16,4 4 0-16,-4-4 0 0,0 0 0 0,4 0-8 0,0 0 8 15,-4 4 0-15,0 0 0 0,4-4 0 0,0 1 0 16,-4 3 0-16,5 0 0 0,-1 0 0 0,9 0 0 16,-13 0 0-16,4-4 0 0,0 4 0 0,0 0-8 15,-4 0 8-15,13 0 0 0,-9 0 0 0,0 0 0 16,-4 0 0-16,4-4 0 0,1 4 0 0,-6-4 0 16,10 4 0-16,-5-4 0 0,-4 0 0 0,4 0 0 15,1 0 8-15,-1 0 0 0,-4 1 0 0,-1-1 0 16,1 0-8-16,0 0 0 0,0 0 0 0,0-4 0 15,0 4 0-15,-1 1 0 0,-3-5 0 0,-1 4 0 0,1 0 0 16,-5 0 0-16,0-4 0 0,0 5 0 0,0-1 0 16,0 0 0-16,9 0 0 0,-14 0 0 0,-4 0 0 0,10 4 0 15,3-4-8-15,5 0 8 0,0 0 0 0,-5 1 0 16,0-1 0-16,10 4-8 0,-6-4 8 0,1 0 8 16,-4 0-8-16,4 0 11 0,4 0-11 0,0 0 0 15,-4 1 9-15,4-1-9 0,0 0 0 0,-4 0 8 16,4 0-8-16,0 0 0 0,-4 0 0 0,4 0 0 15,5 1 0-15,0-5 8 0,-5 4-8 0,0 0 0 16,0-4 0-16,1 4 0 0,-1 4 0 0,0 0 0 16,-4-3 0-16,4-1 8 0,5 4-8 0,-5 0 0 15,-4 0 0-15,-1-4 0 0,6 0 0 0,-5 4 8 16,-1-4-8-16,1 4 0 0,0 0 0 0,0 0 0 16,4 0 0-16,-4-4 0 0,0 0 0 0,-1 0 0 15,6-3 0-15,3 3 0 0,-8 0 0 0,4 0 0 0,5 4 0 16,-5-4 0-16,0 0 11 0,5 4-3 0,-5 0 0 0,5 4 0 15,-5-4-8-15,0-4 0 0,0 4 0 0,-4-4 0 16,0 8 0-16,0-4 0 0,4 0 0 0,-4 0 0 16,-5 0 0-16,5 0 0 0,4 0 0 0,-4 0 0 15,-4 0 0-15,8 0 0 0,9 0 0 0,0 0 0 16,-13 0 0-16,-1 0 0 0,1 4 0 0,5-8 0 16,-6 0 15-16,6 0-3 0,-6 1 0 0,1 3 0 15,-4-4-12-15,3 0 0 0,-3 4 0 0,-1-4 0 16,5 4-10-16,-4-4-5 0,-1 4-1 0,0 0 0 15,5 4 26-15,-4 0 5 0,3-4 1 0,6 0 0 16,-6 0-26-16,6 4-5 0,-1-4-1 0,0 0 0 0,5 0 16 16,-5 0 0-16,5-4 0 0,-1 4 0 0,-4 4 0 15,5 0 0-15,-5-4 0 0,5 0 0 0,-1 0 0 0,1-4 0 16,-5 0 0-16,0 4 0 0,1 0 0 0,-1-4 0 16,0 8 0-16,0-4 0 0,-8 4 0 0,8 0 0 15,0-1 0-15,-4-3 0 0,4 0 0 0,-4 0 0 16,4 0-12-16,5 4 3 0,4-4 9 0,0 0 0 15,-9 4 0-15,9-4 0 0,0 0 0 0,0 0 0 16,-9 0 0-16,9 0 0 0,0 0 0 0,0 0 0 16,-4-4 0-16,-5 0 0 0,5 8 0 0,4-4 0 15,0 0 0-15,-9-4 0 0,-4 1 0 0,4-1 0 16,9 4 0-16,0 0 0 0,-4 0 0 0,-5-4 0 16,0-4 0-16,9 4 0 0,0 4 0 0,0 0 0 15,-9-4 0-15,9 4 0 0,0 0 0 0,0-11 0 0,-4 3 0 16,-1 0 0-16,1 8 0 0,4-4 0 0,-4-4 0 15,-1 1 0-15,-4 3 0 0,9 4 0 0,0 0 0 0,0 0 0 16,-4-4 0-16,4 4 0 0,0 0 0 0,0 0-8 16,0 0 8-16,0 0 0 0,-4 0 0 0,4 0 0 15,0 0 0-15,0 0 0 0,0 0 0 0,0 0 0 16,0 0 0-16,0 0 0 0,-5-4 0 0,5 4 0 16,0 0 0-16,0 0 0 0,-4-8 0 0,-5 4 0 15,0-3 0-15,9 7 0 0,0 0 8 0,0 0-8 16,0 0 0-16,0 0 0 0,0 0 0 0,-4-8 0 15,4 0 0-15,0 8 0 0,-13-4 0 0,13 4 0 0,0 0 0 16,0 0 0-16,-9-7 0 0,9 7-8 16,0 0 8-16,0 0 0 0,0 0 0 0,0 0 0 0,0 0 0 0,0 0 0 15,0-8 0-15,0 8 8 0,0 0-8 0,0 0 0 16,0 0-8-16,0 0 8 0,0 0 0 0,0 0 0 16,0 0 12-16,9-4-4 0,8-4-8 0,-4 4-8 15,-8 0 8-15,-5 4-12 0,9 0 12 0,-1 0 0 16,-8 0-9-16,0 0 9 0,9 0 0 0,-9 0-11 15,0 0 11-15,0 0-8 0,0 0 8 0,0 0-10 16,9 0 10-16,-9 0-10 0,0 0 10 0,0 0 0 16,13 0 0-16,-13 0 0 0,0 0 0 0,9 4 0 15,4 4 0-15,-4-4-8 0,-9-4 0 0,9 8 0 16,-1-4 0-16,-8-4 0 0,0 0 8 0,0 0 0 16,0 0-9-16,0 0 9 15,-4 7-28-15,4-7 0 0,0 0-1 0,-4 8 0 0,-9-4 29 0,4 4 0 16,0-4-8-16,0-4 8 0,0-4 0 0,-4 0 0 15,4 0 0-15,1 0 0 0,8 4 0 0,-9-8 0 0,-4 4 0 16,4-3 0-16,-4-1 0 0,4-4 0 0,-4 5 0 0,0-5 0 16,4-4 0-16,4 5 0 0,-3 3 0 0,-1-4 0 15,0-3 0-15,0 3 0 0,5 1 0 0,4 3 0 16,0 8 0-16,0-8 0 0,0 4 0 0,13-4 0 16,0 1 0-16,0-1 0 0,1 4 0 0,3 0 0 15,1-4 0-15,-1 8 0 0,1 0 0 0,-1 0 0 16,5 0 0-16,-4 4 0 0,0-4 0 0,-5 4 0 15,0 0 0-15,0 0 0 0,-4 0 0 0,-9-4 0 16,0 0 0-16,4 11 0 0,1 1 0 0,-5 0 0 16,-5-5 0-16,1 1 0 0,-1 4 0 0,-3 3 0 0,-6-3 0 15,1-4 0-15,-4 3 0 0,8 5 0 0,5-8 0 16,-5 3 0-16,-4 1 0 0,4-4 0 0,0-1 0 0,9-7 0 16,-9 8 0-16,0-4 0 0,5 4 0 0,4-8 0 15,0 0 8-15,0 0-8 0,0 0-15 0,0 0-6 16,13 8-2-16,0 3-669 15,-4-3-135-15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19.02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AE1E27E-ECB9-4B39-9364-B9ED7934A24E}" emma:medium="tactile" emma:mode="ink">
          <msink:context xmlns:msink="http://schemas.microsoft.com/ink/2010/main" type="inkDrawing" rotatedBoundingBox="26060,3598 26707,3418 26719,3460 26072,3640" semanticType="callout" shapeName="Other">
            <msink:sourceLink direction="with" ref="{E6B27D4A-F3EC-4448-BDAE-881F6EBBDF09}"/>
            <msink:sourceLink direction="with" ref="{A602129A-99F5-4D0A-AC60-975AAC344733}"/>
          </msink:context>
        </emma:interpretation>
      </emma:emma>
    </inkml:annotationXML>
    <inkml:trace contextRef="#ctx0" brushRef="#br0">0 190 518 0,'0'0'46'0,"0"0"-37"15,0 0-9-15,0 0 0 0,0 0 63 0,9-4 10 0,4-3 3 0,0 3 0 16,-4-4 15-16,4 4 3 0,0-8 1 0,5 4 0 16,-5 1-22-16,0-1-4 0,5 0-1 0,-1-4 0 15,5 5-6-15,5-1-2 0,-5 0 0 0,4 0 0 16,5 4-38-16,-5-4-8 0,0 5-2 0,1-5 0 15,-1 4-12-15,-4 0 0 0,4 0 8 0,-4-4-8 16,0 4 0-16,0 0 0 0,0 1 8 0,0-1-8 16,-5-4 0-16,1 4 0 0,0 0 0 0,-5 4-10 15,0-4-2-15,-4 4 0 0,4 0 0 0,-13 0 0 32,0 0-25-32,0 0-6 0,4 4-1 0,-4-4-402 0,0 8-81 0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19.3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602129A-99F5-4D0A-AC60-975AAC344733}" emma:medium="tactile" emma:mode="ink">
          <msink:context xmlns:msink="http://schemas.microsoft.com/ink/2010/main" type="inkDrawing" rotatedBoundingBox="26237,3899 26698,3837 26704,3878 26243,3940" shapeName="Other">
            <msink:destinationLink direction="with" ref="{1AE1E27E-ECB9-4B39-9364-B9ED7934A24E}"/>
          </msink:context>
        </emma:interpretation>
      </emma:emma>
    </inkml:annotationXML>
    <inkml:trace contextRef="#ctx0" brushRef="#br0">0 80 864 0,'0'0'76'0,"0"0"-60"16,0 0-16-16,0 0 0 0,0 0 63 0,0 0 9 0,9-8 3 0,-4 0 0 15,3 4-6-15,5 0-1 16,-4-4 0-16,4 8 0 0,5-3-40 0,-1 3-8 0,1-8-1 0,0 4-1 16,-1 0-18-16,1 0 0 15,-1 0 8-15,1 0-8 0,-1 0 0 0,1 4 0 0,-1 0 0 0,-3-4 0 16,-1 1 28-16,4-1 1 0,-4 4 1 0,5-4 0 15,-5 8-30-15,0-4-10 0,0 0 0 0,5 0 0 16,-5 0 10-16,0 0 0 0,1 0 0 0,-6 4 0 16,5 3-16-16,-4-3-2 0,-9-4 0 0,9 4 0 31,-9-4-39-31,0 0-8 0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19.6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3A7945-131F-48AF-A649-6F3936E416C4}" emma:medium="tactile" emma:mode="ink">
          <msink:context xmlns:msink="http://schemas.microsoft.com/ink/2010/main" type="inkDrawing" rotatedBoundingBox="26133,4354 26606,4326 26607,4333 26134,4361" shapeName="Other">
            <msink:destinationLink direction="with" ref="{CB15BA28-977E-400E-A39C-D4F782BCD8C1}"/>
          </msink:context>
        </emma:interpretation>
      </emma:emma>
    </inkml:annotationXML>
    <inkml:trace contextRef="#ctx0" brushRef="#br0">0 27 403 0,'0'0'36'0,"0"0"-36"15,13-4 0-15,0 4 0 0,0 4 124 0,-4-4 19 16,4 0 3-16,5-4 1 0,8 4-55 0,0-4-10 16,-4 4-2-16,9-4-1 0,0 0-11 0,-1 4-3 15,-3-4 0-15,3 4 0 0,1 0-47 0,-5 0-10 16,1 0-8-16,3-4 12 16,1 1-112-16,-5 3-23 0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21.21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67B7B42-E65B-468F-B6AD-3F9861CB6EDB}" emma:medium="tactile" emma:mode="ink">
          <msink:context xmlns:msink="http://schemas.microsoft.com/ink/2010/main" type="inkDrawing" rotatedBoundingBox="17095,3389 17240,4107 17193,4117 17048,3398" semanticType="callout" shapeName="Other">
            <msink:sourceLink direction="with" ref="{D6CF78B9-2261-4541-9F1B-05846F2FCB5B}"/>
          </msink:context>
        </emma:interpretation>
      </emma:emma>
    </inkml:annotationXML>
    <inkml:trace contextRef="#ctx0" brushRef="#br0">26-1 1044 0,'-9'0'46'0,"9"0"10"16,-4 4-45-16,4-4-11 0,-5 3 0 0,5-3 0 0,-4 8 61 0,4-8 11 16,0 0 1-16,0 0 1 0,0 0-39 0,-4 8-8 15,4 4-2-15,0-4 0 0,0 3-12 0,0 1-2 16,4 4-1-16,0-1 0 0,1 5-2 0,-5-1 0 15,4 1 0-15,5 3 0 0,-5 0 7 0,5 5 1 16,-5-1 0-16,5 0 0 0,-4-3 6 0,3 3 2 16,-3 4 0-16,-1-7 0 0,1 7 0 0,-1-4 1 15,-4 0 0-15,0 1 0 0,0-5-12 0,4-3-2 16,1-1-1-16,-1 1 0 0,0 3 5 0,5-3 1 16,-4-5 0-16,3 1 0 0,1-5-26 0,0-3-5 15,0 0-1-15,-5-4 0 16,5 4-20-16,-9-8-4 0,0 0 0 0,0 0-1 15,0 0-16-15,0 8-3 0,-4-1-1 0,4-7 0 16,-9 8-25-16,9-8-5 0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55.67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CDF019B-105F-4E66-824F-53FBA0656D78}" emma:medium="tactile" emma:mode="ink">
          <msink:context xmlns:msink="http://schemas.microsoft.com/ink/2010/main" type="inkDrawing" rotatedBoundingBox="19442,7657 19541,7787 19458,7851 19359,7721" semanticType="callout" shapeName="Other">
            <msink:sourceLink direction="with" ref="{4F0C9DB3-207C-4E66-B6CE-FCE4CE2355A9}"/>
            <msink:sourceLink direction="with" ref="{7D09D364-7614-4F65-BB9D-D8E4B0A7C8B6}"/>
          </msink:context>
        </emma:interpretation>
      </emma:emma>
    </inkml:annotationXML>
    <inkml:trace contextRef="#ctx0" brushRef="#br0">-5681 3742 997 0,'0'0'44'0,"5"-8"9"0,8 1-42 0,-5-1-11 0,-8 8 0 0,9-4 0 15,9 0 106-15,-5 4 19 0,-13 0 4 0,13 0 1 16,-4 4-33-16,0-4-6 0,0 8-2 0,-9-8 0 16,0 0-41-16,0 0-8 0,13 8-1 0,-9-1-1 15,-4-7-8-15,0 8-2 0,9 4 0 0,-5-4 0 16,-4-8-15-16,0 0-3 0,-8 7-1 0,8 5 0 16,4 0-9-16,-8-5 0 0,-5 1 0 0,0 0 0 15,9-8 0-15,0 0 0 0,-9 12 0 0,0-9 0 16,-4 1 0-16,13-4 0 0,0 0 0 0,0 0 0 15,-9 0 0-15,9 0 0 0,0 0 0 0,0 0 0 16,0 0 0-16,0 0 13 0,0 0-3 0,0 0-1 0,0 0 9 16,0 0 2-16,0 0 0 0,5-4 0 0,4-3 6 0,-1-1 2 15,-8 8 0-15,5-4 0 0,-1-4-19 0,5 4-9 16,4 0 10-16,-13 4-10 0,0 0 0 0,0 0 0 16,13-3 0-16,-4 3 0 15,-9 0-20-15,0 0-11 0,9 7-1 0,4 5-947 0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25.00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07EB539-EE30-4F3D-BFE5-CB9E5824E7C4}" emma:medium="tactile" emma:mode="ink">
          <msink:context xmlns:msink="http://schemas.microsoft.com/ink/2010/main" type="writingRegion" rotatedBoundingBox="26430,7511 21772,8889 21406,7653 26064,6275"/>
        </emma:interpretation>
      </emma:emma>
    </inkml:annotationXML>
    <inkml:traceGroup>
      <inkml:annotationXML>
        <emma:emma xmlns:emma="http://www.w3.org/2003/04/emma" version="1.0">
          <emma:interpretation id="{A7E17017-F5F4-4876-8737-AB3E6418032D}" emma:medium="tactile" emma:mode="ink">
            <msink:context xmlns:msink="http://schemas.microsoft.com/ink/2010/main" type="paragraph" rotatedBoundingBox="26430,7511 21772,8889 21406,7653 26064,62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A3BD92-7508-4D83-A3C4-1D1CA91814F4}" emma:medium="tactile" emma:mode="ink">
              <msink:context xmlns:msink="http://schemas.microsoft.com/ink/2010/main" type="line" rotatedBoundingBox="26430,7511 21772,8889 21406,7653 26064,6275"/>
            </emma:interpretation>
          </emma:emma>
        </inkml:annotationXML>
        <inkml:traceGroup>
          <inkml:annotationXML>
            <emma:emma xmlns:emma="http://www.w3.org/2003/04/emma" version="1.0">
              <emma:interpretation id="{12DCD5C2-7477-473E-AC55-286C8552B285}" emma:medium="tactile" emma:mode="ink">
                <msink:context xmlns:msink="http://schemas.microsoft.com/ink/2010/main" type="inkWord" rotatedBoundingBox="26430,7511 25079,7911 24727,6719 26077,6319"/>
              </emma:interpretation>
            </emma:emma>
          </inkml:annotationXML>
          <inkml:trace contextRef="#ctx0" brushRef="#br0">3080-813 633 0,'0'-4'56'0,"4"-4"-44"0,5 8-12 0,4-4 0 15,5-3 170-15,8 3 32 0,5 0 6 0,4 4 2 16,-9-8-140-16,9 4-28 0,5 0-6 0,-1 0 0 16,5-4 9-16,0 5 3 0,4-1 0 0,5 0 0 15,4-4 13-15,0 4 3 0,9-8 1 0,-1 5 0 16,-3 7 7-16,-1-4 2 0,1 4 0 0,-1 0 0 15,-8-4-59-15,-1 4-15 0,-3 0 0 0,-5 0 0 16,-9 0 13-16,0 0 0 0,0 0 0 0,0 0 0 16,-4 4-13-16,-5 0 0 0,0-4 0 0,1 0 0 15,-5 0-140-15,-9 0-22 0</inkml:trace>
          <inkml:trace contextRef="#ctx0" brushRef="#br0" timeOffset="-333.017">3479-797 932 0,'4'-20'41'0,"-4"20"9"0,9-4-40 0,0-4-10 0,-5 1 0 0,1-1 0 16,-1 4 100-16,5-4 19 15,-9 0 3-15,9 0 1 0,-9 8-27 0,0 0-4 0,4-3-2 0,-4 3 0 16,0 0-26-16,0 0-6 0,0 0-1 0,9 7 0 16,0-3-13-16,-5 4-2 0,-4 4-1 0,4-4 0 15,1 7-4-15,-1 5-1 0,1 3 0 0,-1 0 0 16,0 5-6-16,1 3-2 0,-1 4 0 0,0 12 0 16,1 0 8-16,-5-1 2 0,4-3 0 0,-4 8 0 15,0 0 21-15,0 3 4 0,5-7 1 0,-10 8 0 16,5 3-48-16,-4-3-16 0,-1-1 9 0,1-3-9 15,0-8 35-15,-5 0 1 0,5-4 1 0,-1-4 0 16,1 0-11-16,-1-8-2 0,5-3-1 0,-4-1 0 0,4-3-23 16,0-5 0-16,4-3 0 0,1 0 0 0,-5-12 0 15,0 0 0-15,9 0 0 0,-9 0 0 16,8-4-153-16,-3-4-35 0,3-4-8 0,1 1-887 16</inkml:trace>
        </inkml:traceGroup>
        <inkml:traceGroup>
          <inkml:annotationXML>
            <emma:emma xmlns:emma="http://www.w3.org/2003/04/emma" version="1.0">
              <emma:interpretation id="{D4B6E587-F5E2-48ED-B5E9-EA2A5077EEC2}" emma:medium="tactile" emma:mode="ink">
                <msink:context xmlns:msink="http://schemas.microsoft.com/ink/2010/main" type="inkWord" rotatedBoundingBox="23793,7686 23598,7744 23574,7664 23770,7607">
                  <msink:destinationLink direction="with" ref="{8796336E-A3E4-4937-8587-C0B233CC24D2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953.1462">2053 99 288 0,'0'0'25'0,"0"0"-25"16,0 0 0-16,0 0 0 0,0 0 137 0,0 0 23 15,0 0 4-15,0 0 0 0,9-7-40 0,-5 3-8 16,-4 4-1-16,0 0-1 0,13-8-19 0,-4 4-4 16,0 0-1-16,-9 4 0 0,13-4 2 0,-4 4 1 15,-9 0 0-15,0 0 0 0,0 0-38 0,0 0-8 16,0 0-2-16,0 0 0 0,0 0-25 0,0 0-4 16,0 0-2-16,4 12 0 0,1 0-14 0,-5-1 8 15,-5 1-8-15,5-4 0 0,-4 0 9 0,4-8-9 16,-4 7 8-16,-5 1-8 0,0 0 8 0,0-4-8 15,5 0 0-15,4-4 8 0,-9 0-8 0,9 0 8 16,0 0-8-16,-9 0 8 0,1 0-8 0,-1-4 0 16,9 4 0-16,-5-4 0 0,5 4 16 0,-8-4-1 15,3 0-1-15,-4 0 0 0,5-3-4 0,0 3-1 16,-5 0 0-16,9 4 0 0,0 0-9 0,0 0 0 0,0 0 9 0,-13 0-9 16,0 4-8-16,-1 0-7 0,6 3-1 0,-1 1-659 31,-4 0-132-31</inkml:trace>
        </inkml:traceGroup>
        <inkml:traceGroup>
          <inkml:annotationXML>
            <emma:emma xmlns:emma="http://www.w3.org/2003/04/emma" version="1.0">
              <emma:interpretation id="{73BCF6DC-F376-48C1-A3A3-C349F6CEA158}" emma:medium="tactile" emma:mode="ink">
                <msink:context xmlns:msink="http://schemas.microsoft.com/ink/2010/main" type="inkWord" rotatedBoundingBox="22321,8277 21650,8476 21406,7653 22078,7454">
                  <msink:destinationLink direction="with" ref="{8796336E-A3E4-4937-8587-C0B233CC24D2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1575.2193">118 111 907 0,'-13'-8'40'0,"13"8"8"0,-4-7-38 16,-1 3-10-16,5-8 0 0,0 4 0 0,0 8 71 0,0-8 12 15,5-3 2-15,-1 3 1 0,-4 8-20 0,5-8-4 16,-1 0-1-16,5-3 0 0,-5 3 9 0,-4 8 2 16,0 0 0-16,9-4 0 0,-5-4-8 0,-4 8 0 15,0 0-1-15,0 0 0 0,0 0-33 0,0 0-6 16,0 0-2-16,0 0 0 0,0 0-9 0,0 0-1 15,5 12-1-15,-1-1 0 0,-8 1-27 0,8 4-6 16,0-1-1-16,5 1 0 0,0 0 43 0,4-1 8 16,0 1 1-16,0 3 1 15,5 1-48-15,0-5-10 0,-1-3-1 0,5 4-1 0,-4-1 30 0,4 1 0 16,-1-4 0-16,6-1 0 0,-5 5 45 0,0-4 15 16,0-5 4-16,4 5 0 0,-9 0-54 0,1-1-10 0,0 1 0 15,-5 0 0-15,-4-4-13 0,4 3 2 0,-5-3 1 16,1 4 0-16,-4 0 34 0,-5 3 6 0,0 1 2 0,-5-5 0 15,1 5-20-15,-9 0-4 0,0 3-8 16,-14 8 12-16,1 1 9 0,0 3 2 0,-5-8 0 0,0 9 0 16,-4-5 9-16,4 0 1 0,1-3 1 0,-5-1 0 15,4 4-18-15,0-7-3 0,0 3-1 0,1-7 0 16,3 3-12-16,-3-3 9 0,8-1-9 0,0 1 8 16,9-8-34-16,-1 4-7 15,6-5-2-15,3 1 0 0,1-4-125 0,4-4-26 16,0 0-5-16</inkml:trace>
        </inkml:traceGroup>
      </inkml:traceGroup>
    </inkml:traceGroup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09.1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B4E46FB-5E77-4681-8BAB-C2457FCC3D66}" emma:medium="tactile" emma:mode="ink">
          <msink:context xmlns:msink="http://schemas.microsoft.com/ink/2010/main" type="inkDrawing" rotatedBoundingBox="18591,8339 18898,8043 19164,8320 18857,8615" semanticType="verticalRange" shapeName="Other">
            <msink:sourceLink direction="with" ref="{8DF336ED-D6B4-4524-A786-08611BDF151E}"/>
          </msink:context>
        </emma:interpretation>
      </emma:emma>
    </inkml:annotationXML>
    <inkml:trace contextRef="#ctx0" brushRef="#br0">-6001 4231 288 0,'0'0'25'0,"0"0"-25"16,0 0 0-16,0 0 0 0,0 0 142 0,0 0 23 15,0 0 5-15,0 0 1 0,0-4-124 0,-5 0-25 16,5-4-5-16,0 8-1 0,0 0-6 0,0 0-2 15,-4-4 0-15,4 4 0 0,0 0 20 0,0 0 3 16,-4-4 1-16,4 4 0 0,-5-7 0 0,5 7 0 16,0 0 0-16,-4-4 0 0,4 4 6 0,-4-8 2 15,-5 4 0-15,9 4 0 0,0 0-29 0,-5-4-11 16,1-4 8-16,4 8-8 0,0 0 18 0,0 0-2 16,-13 0 0-16,13 0 0 0,-9-4-16 0,0 4 10 15,9 0-10-15,-13-3 8 0,4-1 4 0,9 4 0 16,0 0 0-16,-8-4 0 0,-1 4 4 0,0 0 2 15,-4-4 0-15,8 8 0 0,-8-4-6 0,0 0-2 16,0 4 0-16,0 0 0 0,0 3-10 0,-1 1 0 16,1 0 0-16,-4 0 8 0,4 0 2 0,-1-1 0 15,-3 1 0-15,4 0 0 0,0 0 7 0,-1 3 2 0,1 1 0 16,4 0 0-16,1 0 6 0,-1-5 2 0,0 5 0 0,0 0 0 16,9 3-1-16,-4-3 0 0,4 0 0 0,0 3 0 15,0 1 6-15,4 0 2 0,1-5 0 0,-1 5 0 16,9-4-24-16,-4 3-10 0,4 1 8 0,5-1-8 15,-1-3 13-15,1 0-2 0,-1-4-1 0,1-1 0 16,4 5-10-16,0-4 0 0,9 0 0 0,-1-1-618 16,10 1-116-16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22.0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6CF78B9-2261-4541-9F1B-05846F2FCB5B}" emma:medium="tactile" emma:mode="ink">
          <msink:context xmlns:msink="http://schemas.microsoft.com/ink/2010/main" type="inkDrawing" rotatedBoundingBox="17304,3160 17854,3869 17167,4402 16617,3693" hotPoints="17791,3768 17353,4206 16916,3768 17353,3330" semanticType="enclosure" shapeName="Circle">
            <msink:destinationLink direction="with" ref="{767B7B42-E65B-468F-B6AD-3F9861CB6EDB}"/>
          </msink:context>
        </emma:interpretation>
      </emma:emma>
    </inkml:annotationXML>
    <inkml:trace contextRef="#ctx0" brushRef="#br0">13 269 403 0,'0'0'36'0,"0"0"-36"0,0 0 0 0,0 0 0 15,0 0 124-15,-4-8 19 0,-1 0 3 0,5 1 1 16,0-1-58-16,-4-4-11 0,0 4-2 0,8-3-1 15,5 3-29-15,0-4-6 0,-5 4 0 0,9 0-1 16,0-3-24-16,5-1-5 0,-1-4-1 0,1 9 0 16,4-5-9-16,0 0 0 0,-5 8 0 0,1-3 0 15,0-1 0-15,3 0 0 0,-7 0 0 0,3 0 0 16,1 1 11-16,-1-1 0 0,-4 0 0 0,5-4 0 16,4 4 10-16,-9 5 3 0,5-1 0 0,-1 0 0 0,-4 0 0 0,5 4 0 15,-1 0 0-15,-3 4 0 0,3 0-24 0,1 3 8 16,4 1-8-16,-5-4 0 0,5 4 0 15,0 4 0-15,4-5 0 0,1 5 0 0,-5 0 0 0,4 3 0 16,0-3 0-16,1 8 0 0,-5-1 11 0,-5 1-3 16,1 3 0-16,-5-3 0 0,4-1 16 0,-3 4 2 15,-6-3 1-15,1 3 0 0,0-3 5 0,-5 3 2 16,5-3 0-16,-5-1 0 0,5 5-5 0,-4-5-1 16,-1 5 0-16,-4-1 0 0,4-4-9 0,-4 1-3 15,0-1 0-15,0 1 0 0,0-1-3 0,-4 1-1 16,0 3 0-16,-5-3 0 0,4-8 4 0,-8 3 0 15,-4 5 0-15,-1-1 0 0,1 1 8 0,-5-1 1 16,-9 1 1-16,9-5 0 0,0-3-6 0,5 4-2 0,-10 3 0 16,1-3 0-16,-5-1-18 0,0 1 8 0,1-4-8 0,3-1 0 15,-3 1 0-15,-1 0 0 0,5-5 0 0,-1 1 0 16,1-8 0-16,0 4-14 0,-1-8 1 0,5 4 0 31,5-4-120-31,-1 0-24 0,-21-19-5 0,21 4-1 0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0:49.29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F220BF-7F66-4359-9E5A-BF87C8496FAF}" emma:medium="tactile" emma:mode="ink">
          <msink:context xmlns:msink="http://schemas.microsoft.com/ink/2010/main" type="writingRegion" rotatedBoundingBox="17603,4330 17926,4330 17926,4634 17603,4634"/>
        </emma:interpretation>
      </emma:emma>
    </inkml:annotationXML>
    <inkml:traceGroup>
      <inkml:annotationXML>
        <emma:emma xmlns:emma="http://www.w3.org/2003/04/emma" version="1.0">
          <emma:interpretation id="{A9297CD4-9493-4A00-94A6-4E05464C0007}" emma:medium="tactile" emma:mode="ink">
            <msink:context xmlns:msink="http://schemas.microsoft.com/ink/2010/main" type="paragraph" rotatedBoundingBox="17603,4330 17926,4330 17926,4634 17603,4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4AC2AB-936B-4BCE-9036-CE71A9C958B7}" emma:medium="tactile" emma:mode="ink">
              <msink:context xmlns:msink="http://schemas.microsoft.com/ink/2010/main" type="line" rotatedBoundingBox="17603,4330 17926,4330 17926,4634 17603,4634"/>
            </emma:interpretation>
          </emma:emma>
        </inkml:annotationXML>
        <inkml:traceGroup>
          <inkml:annotationXML>
            <emma:emma xmlns:emma="http://www.w3.org/2003/04/emma" version="1.0">
              <emma:interpretation id="{59B643A4-4A32-4508-B0C2-071E6E23A38D}" emma:medium="tactile" emma:mode="ink">
                <msink:context xmlns:msink="http://schemas.microsoft.com/ink/2010/main" type="inkWord" rotatedBoundingBox="17603,4330 17926,4330 17926,4634 17603,4634">
                  <msink:destinationLink direction="with" ref="{E3B30B3F-91D2-48BB-A2AF-999BE856B9AB}"/>
                  <msink:destinationLink direction="with" ref="{2D6C9A1A-5531-402D-99ED-41C04236EAA3}"/>
                </msink:context>
              </emma:interpretation>
            </emma:emma>
          </inkml:annotationXML>
          <inkml:trace contextRef="#ctx0" brushRef="#br0">-7434 505 403 0,'-5'-11'17'0,"5"7"5"0,-4-4-22 0,4 1 0 0,0-1 0 16,4 1 0-16,5-4 212 0,-5 3 37 16,5-7 8-16,0 4 2 0,-1 3-156 0,1-3-31 15,0 3-7-15,4 1-1 0,0-4-25 0,0 7-6 0,0-4-1 0,0 5 0 16,5-1 0-16,-5 8 0 0,0-1 0 0,0 5 0 15,0-1-32-15,0 5 0 0,-4-1 0 0,4 8 0 16,-4-4 15-16,-5 0-4 0,0 0-1 0,1 4 0 16,-1-1 8-16,-4 1 2 0,0-4 0 0,0 4 0 15,-4-8-4-15,4 1 0 0,-5-5 0 0,-3 4 0 16,3-3 0-16,1 3 0 0,-5-3 0 0,1-1 0 16,-1-3-5-16,0 0-2 0,0-1 0 0,-4 1 0 15,0 0-9-15,0-4 8 0,-4 8-8 0,4-5 8 16,-5-6-8-16,5 3 10 0,0-8-10 0,4 8 10 15,-4-8-10-15,4 5 8 0,1-5-8 0,-1 1 8 0,9 7-8 16,-9-8 0-16,5-3 0 0,4-4 0 0,0 0 0 0,0 0 0 16,4 0 0-16,5-4 0 0,4 0 8 0,0 0 0 15,0 1 0-15,5-1 0 0,3 4-8 0,1 3 0 16,0 1-10-16,-4 4 10 0,3 3 0 0,-3 0-9 16,-1 4 9-16,1 4 0 0,-1 3 0 0,-4 1-10 15,0-1 10-15,-4 5 0 0,0-1 0 0,0 0 0 16,-5 1 0-16,0 3 0 0,1-8 0 0,-5 4 0 15,0 1 0-15,-5-1 0 0,1-4 0 0,0 5 0 16,-5-8 0-16,4 3 0 0,-3-3 0 0,-1 3 11 16,0-3-11-16,-4 0 10 0,4-8-10 0,-4 4 10 15,5-4-10-15,-5 1 10 0,-1-1 2 0,1 0 0 16,5-3 0-16,-5-1 0 0,-1 4-4 0,6 0-8 16,-1 1 12-16,5 3-4 0,4 0-8 0,0 0-12 0,0 0 2 15,0 0-638-15,0 0-128 0</inkml:trace>
          <inkml:trace contextRef="#ctx0" brushRef="#br0" timeOffset="44277.9861">-7230 567 486 0,'0'0'21'0,"0"0"5"0,0 0-26 0,0 0 0 0,0 0 0 0,0 0 0 15,0 0 28-15,0 0 0 0,0 0 0 0,0 0 0 16,0 0-19-16,0 0-9 0,0 0 10 0,0 0-10 16,0 0 0-16,0 0 0 0,0 0 0 0,0 0 0 15,0 0 0-15,0 0 0 0,0 0 0 0,0 0 0 16,0 0 0-16,0 0 0 0,0 0 0 0,0 0 0 16,0 0 21-16,0 0-1 0,0 0-1 0,0 0 0 15,0 0 0-15,-5-4 0 0,5 4 0 0,-9-4 0 16,9 4-1-16,0 0 0 0,-4 0 0 0,4 0 0 15,0 0-3-15,0 0-1 0,0 0 0 0,0 0 0 16,-5-4-2-16,5 4 0 0,0 0 0 0,0 0 0 0,0 0-4 16,0 0-8-16,0 0 11 0,0 0-11 0,0 0 18 0,0 0-3 15,0 0-1-15,0 0 0 0,-9-4 10 0,9 4 3 16,0 0 0-16,0 0 0 0,0 0-3 0,0 0 0 16,-4-4 0-16,4 4 0 0,-4-4-11 0,4 4-2 15,0 0-1-15,0 0 0 0,0 0-2 0,0 0 0 16,0 0 0-16,0 0 0 0,0 0 7 0,0 0 1 15,0 0 0-15,0 0 0 0,0 0-6 0,-9 0-1 16,4-8 0-16,5 8 0 0,0 0-9 0,0 0 8 16,0 0-8-16,0 0 8 0,0 0-8 0,0 0 0 15,0 0 0-15,0 0 8 0,-9 4 1 0,9-4 0 16,0 0 0-16,0 0 0 0,0 0-9 0,0 0 0 16,0 0 0-16,0 0 0 0,0 0 0 0,0 0 0 15,0 0 0-15,0 0 0 0,0 0 0 0,0 0 0 0,0 0 0 0,0 0 0 16,0 0 0-16,0 0 0 0,0 0 0 0,0 0 0 15,0 0 0-15,0 0 0 0,-4 4 0 0,4-4 0 16,0 0 0-16,0 0 0 0,0 0 0 0,0 0 0 16,0 0 0-16,0 0 0 0,0 0 0 0,0 0 0 15,0 0 0-15,0 0 0 0,0 0 0 0,0 0 0 16,0 0 0-16,0 0 0 0,0 0 0 0,0 0 0 16,0 0 0-16,0 0 0 0,0 0 0 0,0 0 0 15,0 0 0-15,-4 8 0 0,4-8 0 0,-5 8 0 16,5 0 0-16,-4 3 0 0,4-3 0 0,0 8-402 15,4 0-82-15</inkml:trace>
        </inkml:traceGroup>
      </inkml:traceGroup>
    </inkml:traceGroup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06:30.8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4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3T22:07:34.558"/>
    </inkml:context>
  </inkml:definitions>
  <inkml:traceGroup>
    <inkml:annotationXML>
      <emma:emma xmlns:emma="http://www.w3.org/2003/04/emma" version="1.0">
        <emma:interpretation id="{C80FD7F2-C1EC-4DC0-9785-678C7917B454}" emma:medium="tactile" emma:mode="ink">
          <msink:context xmlns:msink="http://schemas.microsoft.com/ink/2010/main" type="writingRegion" rotatedBoundingBox="118,714 32502,-939 33530,19185 1146,20839"/>
        </emma:interpretation>
      </emma:emma>
    </inkml:annotationXML>
    <inkml:traceGroup>
      <inkml:annotationXML>
        <emma:emma xmlns:emma="http://www.w3.org/2003/04/emma" version="1.0">
          <emma:interpretation id="{270FB370-AEDB-42E8-A295-5478FE64FB8D}" emma:medium="tactile" emma:mode="ink">
            <msink:context xmlns:msink="http://schemas.microsoft.com/ink/2010/main" type="paragraph" rotatedBoundingBox="2118,502 15613,78 15656,1455 2162,18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361AE03-66EA-4D8C-B9CC-733D38F30917}" emma:medium="tactile" emma:mode="ink">
              <msink:context xmlns:msink="http://schemas.microsoft.com/ink/2010/main" type="line" rotatedBoundingBox="2118,502 15613,78 15656,1455 2162,1879"/>
            </emma:interpretation>
          </emma:emma>
        </inkml:annotationXML>
        <inkml:traceGroup>
          <inkml:annotationXML>
            <emma:emma xmlns:emma="http://www.w3.org/2003/04/emma" version="1.0">
              <emma:interpretation id="{7827E737-5B9F-4CE7-B70F-0446470484C7}" emma:medium="tactile" emma:mode="ink">
                <msink:context xmlns:msink="http://schemas.microsoft.com/ink/2010/main" type="inkWord" rotatedBoundingBox="2123,647 4802,563 4838,1713 2159,179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-29 519 1364 0,'0'0'30'0,"-4"-12"6"0,4-3 2 0,-9-1 0 16,9-3-30-16,0-4-8 0,-4-1 0 0,4 1 0 0,0-4 14 0,4-5 2 16,-4 5 0-16,9-4 0 0,0 0 19 0,-1 8 4 15,1-5 1-15,0 9 0 0,0 0-12 0,4 7-1 16,-4-8-1-16,4 5 0 0,0-1 14 0,5 1 4 15,-1-1 0-15,5 1 0 0,-4-1-14 0,8 4-2 16,-4-3-1-16,0 3 0 0,8 1-14 0,1-5-2 16,4 0-1-16,-4 9 0 0,4-9 7 0,5 4 2 15,-1 12 0-15,-4-11 0 0,-4 11-19 0,-5-4 0 16,1 8 0-16,-10 0 0 0,-4 3 0 0,-4 1 0 16,0 4 0-16,-5 3 0 0,-4 5 11 0,-13-1-2 15,4 12 0-15,-8 1 0 0,-5-5 37 0,0 4 7 16,-5 4 2-16,1 4 0 0,-5-8-21 0,1 8-4 15,-5-4-1-15,4 4 0 0,0-12-19 0,0 0-10 16,5 4 10-16,-9-7-10 0,9-1 20 0,4-4-3 0,0 1 0 16,0-5 0-16,0-3-17 0,4-4 0 0,5 0-8 15,5-1 8 1,-1 1-146-16,9-8-23 0,0 0-5 0</inkml:trace>
          <inkml:trace contextRef="#ctx0" brushRef="#br0" timeOffset="550.9856">682 406 1566 0,'0'0'34'0,"0"0"7"0,0 0 2 0,0-15 1 0,0 7-35 0,0-4-9 16,4 4 0-16,-4 8 0 0,5-3 63 0,-5 3 10 15,13 0 3-15,-13 0 0 0,9 0-36 0,-1 7-8 16,6 9 0-16,-6 7-1 0,-3-3-8 0,-1-1-2 0,5 1 0 16,-5 3 0-16,1 4 12 0,-1 0 3 0,0 1 0 0,-4-1 0 15,0 4-2-15,0-4 0 0,-4 0 0 0,4-3 0 16,-4-5-2-16,-1 8 0 0,5-7 0 0,0-5 0 16,0 1-16-16,0-4-3 0,-4 3-1 15,0-3 0-15,4 3-4 0,0-11-8 0,0-4 11 0,0 0-11 16,0 0 13-16,0 0-4 0,0 0-1 0,0 0 0 15,0 0 6-15,-5-11 1 0,1 3 0 0,-1-8 0 16,5 5 9-16,0-9 3 0,-8 5 0 0,3-5 0 16,1 1 2-16,4-8 1 0,4 7 0 0,1-11 0 15,3 4-30-15,1 0 0 0,-4-5 0 0,8 5 0 16,4-8 0-16,-4 4 0 0,5 0 0 0,-5 4-10 0,5-8-5 16,-1 7-1-16,-4 5 0 0,5 4 0 15,-1 7-124-15,-3 4-24 0,-1 8-6 0,-4 0-518 16,-1 4-104-16</inkml:trace>
          <inkml:trace contextRef="#ctx0" brushRef="#br0" timeOffset="-387.5906">11 111 806 0,'0'0'72'0,"0"-4"-58"15,0 4-14-15,0-4 0 0,0-4 94 0,0 0 16 0,0 1 3 0,0 3 1 0,0 0-14 0,0-8-2 16,8 4-1-16,-3-3 0 0,4 3-20 0,-1 0-4 16,-8 0-1-16,5 4 0 0,-1-3-25 0,-4 3-6 15,0 0-1-15,0 4 0 0,0 0-6 0,0 0-2 16,0 0 0-16,0 0 0 0,0 15 0 0,0 5 0 15,0-1 0-15,0 1 0 0,0-5-1 0,-4 16-1 16,4 1 0-16,-5 3 0 0,5-4-5 0,0 15-1 16,-8-7 0-16,-1 4 0 0,4 0 2 0,1 4 0 15,0-5 0-15,4 1 0 0,0 0 0 0,0-4 0 16,0 0 0-16,-9 0 0 0,9-1-3 0,0 1-1 16,0 0 0-16,0-4 0 0,0-4-6 0,0 4 0 15,0-11-1-15,9 3 0 0,-9-4-2 0,0-3 0 16,0-1 0-16,0-3 0 0,0-1-4 0,0-7-1 15,0-8 0-15,0 0 0 0,0 0-8 0,0 0 0 0,0 0 0 16,0 0 0-16,8 4-14 0,-8-4-5 0,0 0-1 0,0 0 0 31,5 8-128-31,4-8-25 0,-9 0-6 0,0 0-849 0</inkml:trace>
          <inkml:trace contextRef="#ctx0" brushRef="#br0" timeOffset="885.8078">1169 469 518 0,'0'0'46'0,"13"-4"-37"16,-4 4-9-16,4 0 0 0,-4-8 160 0,-9 8 29 16,9-4 7-16,-9 4 0 0,0 0-56 0,0 0-11 15,0 0-2-15,0 0-1 0,0 0-24 0,0 0-5 16,-9 12-1-16,0-5 0 0,-4 5-48 0,0 4-9 15,-5 3-3-15,5 1 0 0,0-1-8 0,0 0-3 16,8 5 0-16,-8 3 0 0,4-8-13 0,5 9-2 16,0-9-1-16,-1 4 0 0,5-3-9 0,0-1 0 0,9-3 0 0,0-4 0 15,-5-5 0-15,9 1 8 0,0-4-8 16,1-4 0-16,3 0 8 0,1-4-8 0,-1 0 0 0,1-4 8 16,-5-3-8-16,5 7 8 0,3-12-8 15,-7 1 8-15,3-5-8 0,1 1 8 0,-5-8-8 0,0 3 8 16,-4 5-8-16,-5-1 0 0,1 1 0 0,-10 0 0 15,1-1 14-15,-5 1 1 0,-4-1 0 0,-5 5 0 16,-4-1 16-16,5 4 3 0,4 5 1 0,0-1 0 16,-1 4-25-16,-3 0-10 0,4 4 8 0,4 4-8 15,-9-4 0-15,5 12-11 0,4-12 1 0,-4 11 0 16,0 1-148-16,4 0-30 16,9 7-5-16</inkml:trace>
          <inkml:trace contextRef="#ctx0" brushRef="#br0" timeOffset="1252.4454">1726 515 576 0,'0'0'51'0,"0"0"-41"16,0-11-10-16,5-1 0 0,-5 4 220 0,0 0 43 15,0 8 8-15,0 0 1 0,0-7-138 0,0 7-28 16,0 0-6-16,0 0 0 0,-9-4-46 0,0 8-9 15,0-1-1-15,0 9-1 0,1-4-27 0,-1 4-6 16,-4 3-1-16,4 5 0 0,0-1 1 0,0 0 0 16,5 1 0-16,0 3 0 0,4 1-10 0,0 3 0 15,4-4 0-15,0-3 8 0,5-1-8 0,4-11 0 0,-4 3 0 0,4-3 8 16,5-4-8-16,-1-4 0 0,5-4 9 0,0 0-9 16,0 0 25-16,-4-11 1 0,-1-1 0 0,-4 1 0 15,5 3-17-15,-5-11-9 0,0 3 10 0,5 5-10 16,-18-5 24-16,4 1 0 0,-4 3-1 0,-4 5 0 15,4-9 15-15,-9 1 3 0,-4 3 1 0,0 1 0 16,-5 3-21-16,-4 0-4 0,0 5-1 0,0 3 0 16,0-4-16-16,1 8 0 0,3 0 8 0,-4 8-8 15,0-4-92-15,-4 11-21 16,4-3-5-16,-4 7-907 0</inkml:trace>
          <inkml:trace contextRef="#ctx0" brushRef="#br0" timeOffset="2129.2174">2411 612 403 0,'0'0'17'0,"0"0"5"0,0 0-22 0,-5-3 0 16,1-5 0-16,4 8 0 0,0 0 359 0,0 0 67 15,0 0 14-15,9-8 2 0,-1 4-288 0,1-4-58 16,0 1-11-16,-5 3-2 0,-4 4-59 0,13-8-11 16,1 0-2-16,3 4-1 0,1 4-19 0,-1-11-4 15,5 3-1-15,9 0-668 16,4 4-134-16</inkml:trace>
          <inkml:trace contextRef="#ctx0" brushRef="#br0" timeOffset="1968.2883">2490 484 403 0,'0'0'36'0,"0"0"-36"15,0 0 0-15,0 0 0 0,0 0 172 0,0 0 28 16,0 0 6-16,0 0 1 0,0 0-97 0,8-12-19 15,-3 5-4-15,8-1-1 0,0 0-26 0,0-4-4 16,0 1-2-16,0-1 0 0,-4-7-38 0,0 3-7 16,9-3-1-16,-5-1-8 0,-9-7 38 0,1 4 1 15,-1-5 0-15,-4 5 0 0,0 0-2 0,-9-5 0 16,5 1 0-16,-5 4 0 0,9-4 3 0,-4 3 1 16,-5-3 0-16,4 4 0 0,-3-1-17 0,3 5-3 15,1 0-1-15,-5-5 0 0,5 9-12 0,-1 7-8 16,-8-12 10-16,9 13-10 0,-1-1 0 0,1 4 0 15,-5-4 0-15,5 4 0 0,4 4 0 0,-9 0 0 16,0 4 0-16,1 4 0 0,3 4 0 0,1-1-8 16,-1 5 8-16,1 3-10 0,0 1 10 0,4 7 0 15,4 0 0-15,0 8-8 0,1 4 19 0,-1 4 4 16,1 0 1-16,3 7 0 0,1 1 20 0,0-1 5 16,-5 1 1-16,5 3 0 0,4-3 2 0,-8 3 0 0,3 1 0 15,-3-5 0-15,3-3-24 0,1-4-5 0,-9-4-1 0,9 0 0 16,0-4-14-16,-9-4 0 0,0-8 0 0,-5-3 0 15,5-1-39-15,0-3-10 16,-4-9-3-16,4-7 0 0,-9 4-140 0,0-8-29 16,-12-11-6-16,3-5-1 0</inkml:trace>
        </inkml:traceGroup>
        <inkml:traceGroup>
          <inkml:annotationXML>
            <emma:emma xmlns:emma="http://www.w3.org/2003/04/emma" version="1.0">
              <emma:interpretation id="{480E5014-1F64-4FAA-9E8F-DF067C0E8F0E}" emma:medium="tactile" emma:mode="ink">
                <msink:context xmlns:msink="http://schemas.microsoft.com/ink/2010/main" type="inkWord" rotatedBoundingBox="6664,359 7879,321 7922,1698 6707,173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476.1613">5486 196 1616 0,'13'-8'36'15,"-4"-3"7"-15,4-1 1 0,5 4 1 0,-5-11-36 0,4 7-9 0,5-3 0 0,-4-1 0 16,-5-3 39-16,5 3 5 0,-1-3 2 0,-4-1 0 0,-4 1-32 0,0-1-6 16,0-3-8-16,-5 0 11 0,0 3 5 0,-8 1 0 15,4-8 1-15,0 7 0 0,-4 1 19 0,-1-12 3 16,-4 7 1-16,1 5 0 0,3-1-8 0,-3-3 0 16,-1 4-1-16,-4 3 0 0,8 0-10 0,-4 5-1 15,1-1-1-15,-1 0 0 0,-4 5-19 0,8-5 0 16,-3 4 8-16,-1 8-8 0,4-11 0 0,-3 11 0 15,-1 0 0-15,4 0 0 0,1 0 0 0,-5 3 0 16,1 5 0-16,-1 0-9 0,4 4 9 0,-3 7 0 16,3 1-9-16,-4-5 9 0,5 16 0 0,0-4 0 15,-1 8-9-15,1 4 9 0,-1 4 8 0,1 0 4 16,0 7 2-16,4 5 0 0,0 3 8 0,0 4 2 16,0-3 0-16,0 3 0 0,4 0 22 0,-4-3 5 15,0-9 1-15,-4 5 0 0,4-9-32 0,4 1-7 0,0 4-1 16,-4-13 0-16,-4 1-3 0,0-4-1 0,4 0 0 0,-5 0 0 15,-3-4-8-15,3 4-11 0,-8-15 3 0,4 7 0 32,0-7-199-32,-4-5-39 0,-9 8-8 0,9-11-2 0</inkml:trace>
          <inkml:trace contextRef="#ctx0" brushRef="#br0" timeOffset="3034.5625">4881 293 1335 0,'0'0'29'0,"0"-7"7"0,0 3 0 0,-5-12 2 0,1 5-30 0,-1 3-8 0,1-4 0 0,0 4 0 16,-5 1 59-16,-4 3 10 0,4 4 3 0,-4-8 0 15,0 8-48-15,-1 8-10 0,-3-8-2 0,-1 7 0 0,1 9-12 0,-5 0 0 16,4 3 0-16,-4 8 0 0,0-7 14 0,5 7 0 16,-5 4 0-16,4 4 0 0,1-4 10 0,-1 8 1 15,5-12 1-15,4 4 0 0,1-3-4 0,-1 3-1 16,4-4 0-16,1-4 0 0,8 1-6 0,1-5-2 16,8-7 0-16,0 3 0 0,5-3-13 0,4-8 11 15,4-4-11-15,9-4 10 0,-4-4-10 0,-1-3 0 16,1-1 0-16,4-8 0 0,0 1 0 0,0 0 12 15,1-5 0-15,-10 1 0 0,0-4-12 0,9-8 12 16,-8 0-12-16,-10 4 12 0,5-1 5 0,-13 1 2 16,0-4 0-16,-5 8 0 0,0 4 9 0,-4 3 1 15,-4 1 1-15,-5-1 0 0,5 5-8 0,-5 3-2 16,-4 4 0-16,0 1 0 0,0 3-20 0,-1 4 9 16,-3 0-9-16,4 4 0 15,4-4-88-15,0 3-24 0,0 1-4 0</inkml:trace>
          <inkml:trace contextRef="#ctx0" brushRef="#br0" timeOffset="3698.2792">5293 609 345 0,'0'0'31'15,"0"0"-31"-15,-18-16 0 0,5 12 0 0,0-8 306 0,-4 5 55 16,-1-1 11-16,0 4 3 0,5-4-262 0,5 0-52 16,-6 5-10-16,6-5-3 0,8 8-24 0,0 0-4 15,0 0-2-15,0 0 0 0,0 0-10 0,4-8-8 16,5 0 12-16,4 0-12 0,4 5 23 0,5-1-3 16,5 0 0-16,3-4 0 0,1 4-9 0,9-8-3 15,-5 9 0-15,9-1 0 0,-9-8 8 0,4 8 2 16,-8 0 0-16,4-4 0 0,4 5-18 0,-3-1 0 15,-1 0 0-15,4 4-941 0</inkml:trace>
        </inkml:traceGroup>
        <inkml:traceGroup>
          <inkml:annotationXML>
            <emma:emma xmlns:emma="http://www.w3.org/2003/04/emma" version="1.0">
              <emma:interpretation id="{2482F45C-DE5D-4D55-898A-F7D6072C2D3C}" emma:medium="tactile" emma:mode="ink">
                <msink:context xmlns:msink="http://schemas.microsoft.com/ink/2010/main" type="inkWord" rotatedBoundingBox="10548,577 11237,556 11266,1472 10577,1494"/>
              </emma:interpretation>
            </emma:emma>
          </inkml:annotationXML>
          <inkml:trace contextRef="#ctx0" brushRef="#br0" timeOffset="4636.727">9047-41 921 0,'0'0'82'0,"5"-8"-66"0,-5 0-16 0,0 1 0 0,4-1 64 0,-4-4 10 15,-4 4 2-15,4-3 0 0,-5 3 5 0,-3-11 2 16,3 11 0-16,-3-4 0 0,-1 4-30 0,0 1-5 16,-4 3-2-16,0 4 0 0,-5-8-23 0,-4 16-5 15,0-8-1-15,-4 4 0 0,0 3 3 0,-5 9 0 16,-4-4 0-16,0 7 0 0,-5 0 1 0,1 1 1 16,4 3 0-16,-5 1 0 0,5 3 23 0,0 4 5 15,4-8 1-15,5 8 0 0,4 4-19 0,0 0-3 16,4-4-1-16,5 1 0 0,0 3-2 0,4-4-1 15,1 4 0-15,8-8 0 0,0 4-10 0,0-4-3 16,8-3 0-16,1 3 0 0,4 0-12 0,0-4 11 0,9 9-11 16,0-1 10-16,9-12-10 0,4 12 10 0,5 0-10 15,-5-3 10-15,9-13-10 0,-5 5-17 0,5-9 4 16,0 1-669-16,0-4-134 0</inkml:trace>
        </inkml:traceGroup>
        <inkml:traceGroup>
          <inkml:annotationXML>
            <emma:emma xmlns:emma="http://www.w3.org/2003/04/emma" version="1.0">
              <emma:interpretation id="{30D8482C-DDC1-4522-9BBA-A96021E539A9}" emma:medium="tactile" emma:mode="ink">
                <msink:context xmlns:msink="http://schemas.microsoft.com/ink/2010/main" type="inkWord" rotatedBoundingBox="11778,324 14702,233 14732,1187 11808,1278"/>
              </emma:interpretation>
            </emma:emma>
          </inkml:annotationXML>
          <inkml:trace contextRef="#ctx0" brushRef="#br0" timeOffset="4939.0226">9641-255 403 0,'4'-27'36'0,"1"15"-36"15,-1 1 0-15,0-9 0 0,1 5 220 0,-1-1 38 16,0 0 7-16,5 1 2 0,-9 3-119 0,5 4-24 15,-5 1-5-15,0 7-1 0,0 0-32 0,0 0-6 16,0 0-2-16,-9 15 0 0,4 5-21 0,-3-1-4 16,3 4-1-16,1 5 0 0,-5 7-30 0,5-4-6 15,-5 8-2-15,5 0 0 0,-1-4 11 0,1 3 3 16,-1 1 0-16,5 8 0 0,0-8-5 0,0 4-1 16,0 3 0-16,0 1 0 0,0 0-22 0,5-1 0 15,-1-7 0-15,-4 4 0 0,5-4-12 0,-5 4-6 16,0-4-2-16,-5-4-704 15,5 0-142-15</inkml:trace>
          <inkml:trace contextRef="#ctx0" brushRef="#br0" timeOffset="5358.3094">10628 174 1843 0,'0'-15'164'15,"4"-1"-132"-15,-4-3-32 0,5 11 0 16,-5-8 67-16,-5 9 6 0,5-9 2 0,-4 8 0 0,-5 0-39 16,-4 1-8-16,0-5-2 0,-5 4 0 15,-4 4-18-15,-4 4-8 0,-5 0 0 0,-4 0 8 0,4 8-8 0,-4 4 0 16,0-5 0-16,-9 5 0 16,5 8 8-16,-1-1 4 0,-3 8 0 0,-1 5 0 0,9-1-12 0,4 0 0 15,5 8 0-15,4 0 0 0,4-8 0 0,5 0 0 16,4-3 0-16,0-1 0 0,9 0 0 0,0-7 0 15,9-1 12-15,4-3-4 0,0-4-8 0,9-5 0 16,0-3 0-16,5-8 8 0,8 0-8 0,-5-7 0 16,1-1 0-16,4-4 0 0,0-3 0 0,-4-12 0 15,0 4 0-15,0-12 0 0,-1 0 0 0,1-4 13 16,-5 0-3-16,5 0-1 0,-9 8 10 0,4 0 1 16,1 3 1-16,-6 5 0 0,-3 8 13 0,0 3 2 15,-5 12 1-15,-4-8 0 0,-1 12-13 0,-8 0-4 16,0 12 0-16,0 8 0 0,0-9-20 0,-4 13 8 15,0-1-8-15,-5 8 0 0,4 4 0 0,5-3 0 16,0 3 0-16,-4 4 0 0,0-8-12 0,4 4-8 0,4-4 0 16,0 0-1-1,-8-3-190-15,4-1-37 0</inkml:trace>
          <inkml:trace contextRef="#ctx0" brushRef="#br0" timeOffset="5576.4865">11014 135 2257 0,'0'0'49'0,"0"0"11"0,0 0 1 0,0 0 3 0,9 8-51 0,-5 4-13 15,-4 0 0-15,0 3 0 16,5 5 60-16,-5-1 10 0,-5 5 2 0,5-5 0 0,0 5-39 0,0-1-7 16,0 4-2-16,0-7 0 0,0-1-24 0,5-3 0 15,-5 3 0-15,8-3 0 0,-8-1 0 0,5-7 0 16,-5 8 0-16,4-1 0 15,-4-15-110-15,0 0-27 0,0 0-6 0</inkml:trace>
          <inkml:trace contextRef="#ctx0" brushRef="#br0" timeOffset="5725.4641">11075-239 2253 0,'0'0'49'0,"0"0"11"0,0-12 1 0,5 5 3 0,-5-5-51 16,0 12-13-16,0 0 0 0,0 0 0 16,0 0-124-16,0 0-28 0,0 0-6 0,22 12-1 0</inkml:trace>
          <inkml:trace contextRef="#ctx0" brushRef="#br0" timeOffset="6339.2029">11374-1 864 0,'30'-4'76'0,"-16"0"-60"0,3 4-16 0,1-8 0 0,-1 8 168 15,1 8 32-15,-1-8 5 0,1 8 2 0,-1 4-73 0,1 7-14 16,0 1-4-16,-5-1 0 16,0 5-67-16,0 3-13 0,-4 8-4 0,0-8 0 15,-1 4 5-15,-3 1 1 0,4 3 0 0,-9-12 0 0,4 1-10 16,-4-5-1-16,0-3-1 0,0-1 0 0,0-3 14 0,0 4 4 15,0-16 0-15,0 0 0 0,0 0-20 0,0 0-3 16,0 0-1-16,0 0 0 0,0 0 10 0,0 0 2 16,-4-16 0-16,4 0 0 0,4 1-16 0,0-5-4 15,1-7 0-15,3 0 0 0,1-8-3 0,9 3-1 16,-5-3 0-16,9-4 0 0,0 0-8 0,4 4 0 16,0 4 0-16,10 4 0 0,-6-5 0 0,1 13-12 15,-5-1 2-15,-4 9 1 16,-4-1-17-16,-1 8-3 0,1 4-1 0,4 4 0 0,-9 4 30 0,5 7 0 15,3-3 0-15,-7 8 0 0,3 7 0 0,-4 4 0 16,5-7 0-16,-5 3 0 0,-4 0 0 0,0 0 0 16,-5 1 0-16,5 3 0 0,-5-12 0 0,-4-3 0 15,5 4 0-15,-5-9 0 0,0 1 24 0,0-12 10 0,0 0 2 16,0 0 1-16,0 0-15 0,0 0-3 0,0 0-1 0,0 0 0 16,-5-4-7-16,1-4-2 0,-5-3 0 0,9-5 0 15,4-4-9-15,1 1 0 0,-1-1 0 0,9 1 0 16,0-12 0-16,1 7 0 0,3-3 0 0,1 4 0 15,-1 3 0-15,10-7 0 0,-5 7 0 0,-1 9 0 16,1-5 0-16,0 4 0 0,-8 8 0 0,3 1 0 16,-4-1-8-16,0 4-4 0,-4 4-1 0,4 3 0 15,-4 1 21-15,0 4 4 0,0 0 0 0,-5 3 1 16,0 5-13-16,1-9 0 0,4 9 0 0,-5-1 0 16,0 1 0-16,-4 3 0 0,0-3 0 0,0 11 0 15,0-12-48-15,-4 5-13 0,0-1-3 16,-1 1 0-16,1-1-139 0,-1 0-28 0,-8 24-5 0,5-23-2 0</inkml:trace>
        </inkml:traceGroup>
        <inkml:traceGroup>
          <inkml:annotationXML>
            <emma:emma xmlns:emma="http://www.w3.org/2003/04/emma" version="1.0">
              <emma:interpretation id="{8A232A69-99A6-450D-AB85-83838EB2FF1C}" emma:medium="tactile" emma:mode="ink">
                <msink:context xmlns:msink="http://schemas.microsoft.com/ink/2010/main" type="inkWord" rotatedBoundingBox="15446,712 15632,706 15649,1225 15463,1230"/>
              </emma:interpretation>
              <emma:one-of disjunction-type="recognition" id="oneOf2">
                <emma:interpretation id="interp2" emma:lang="" emma:confidence="0">
                  <emma:literal>:</emma:literal>
                </emma:interpretation>
                <emma:interpretation id="interp3" emma:lang="" emma:confidence="0">
                  <emma:literal>;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&amp;</emma:literal>
                </emma:interpretation>
                <emma:interpretation id="interp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7009.9538">13278 494 1497 0,'0'0'133'0,"17"-4"-106"0,-17 4-27 0,0 0 0 0,0 0 107 0,0 0 16 0,0 0 3 0,0 0 1 15,0 0 0-15,0 0 0 0,0 0 0 0,0 0 0 16,14 4-80-16,-14-4-16 0,0 0-3 0,0 0-1 16,0 0-27-16,0 0 0 0,0 0 0 0,0 0 0 15,0 0 0-15,0 0 0 0,0 0-9 0,0 0 9 16,0 0-160-16,0 0-26 0</inkml:trace>
          <inkml:trace contextRef="#ctx0" brushRef="#br0" timeOffset="6842.6307">13326 96 1440 0,'18'-11'128'0,"-5"3"-103"16,-4 0-25-16,-1-4 0 0,-8 5 107 0,0-5 16 16,-4 4 3-16,0 0 1 0,-1 4-33 0,1-3-6 15,-1 7-2-15,5-8 0 0,5 0-22 0,-1 4-4 16,1-4 0-16,-1 4-1 0,9 4-31 0,-4-7-7 16,4 7-1-16,-4 0 0 0,-9 0-2 0,13 0-1 15,-13 0 0-15,13 0 0 0,-13 0-17 0,0 0 8 16,0 0-8-16,5 19 0 15,-1-7-128-15,-4 7-32 0</inkml:trace>
        </inkml:traceGroup>
      </inkml:traceGroup>
    </inkml:traceGroup>
    <inkml:traceGroup>
      <inkml:annotationXML>
        <emma:emma xmlns:emma="http://www.w3.org/2003/04/emma" version="1.0">
          <emma:interpretation id="{24253EE4-4227-4770-AE33-6D52C1D827CC}" emma:medium="tactile" emma:mode="ink">
            <msink:context xmlns:msink="http://schemas.microsoft.com/ink/2010/main" type="paragraph" rotatedBoundingBox="1913,2357 31937,253 32251,4739 2227,68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DB68DF9-801C-43F9-B79F-210DC20150CF}" emma:medium="tactile" emma:mode="ink">
              <msink:context xmlns:msink="http://schemas.microsoft.com/ink/2010/main" type="line" rotatedBoundingBox="1913,2357 31937,253 32116,2811 2092,4915"/>
            </emma:interpretation>
          </emma:emma>
        </inkml:annotationXML>
        <inkml:traceGroup>
          <inkml:annotationXML>
            <emma:emma xmlns:emma="http://www.w3.org/2003/04/emma" version="1.0">
              <emma:interpretation id="{C7DBEFEA-5538-4682-B914-D51DD683F77E}" emma:medium="tactile" emma:mode="ink">
                <msink:context xmlns:msink="http://schemas.microsoft.com/ink/2010/main" type="inkWord" rotatedBoundingBox="1967,3138 3198,3052 3288,4338 2057,4424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3816.9023">840 2421 979 0,'0'0'87'0,"0"0"-70"15,-4-12-17-15,-1 0 0 0,5 4 75 0,-4 1 11 16,-1-1 2-16,5 0 1 0,-4 0 3 0,4 4 0 15,-13-3 0-15,13 7 0 0,-5-4-34 0,-3 0-6 16,3 0-2-16,-12 4 0 0,17 0-19 0,-9 0-4 16,0 0-1-16,0 4 0 0,-8 0-11 0,8 0-3 15,9-4 0-15,-13 3 0 0,-5 1 8 0,5 0 0 16,0-4 1-16,-5 0 0 0,5 0 0 0,-4 4 0 16,4-4 0-16,-1 0 0 0,-7 0-10 0,-1 8-3 0,0-4 0 15,-5 4 0-15,5-4-8 0,0 3 0 0,1-3 0 16,-6 4 0-16,5 0 0 0,0 4 0 0,5-1 0 0,-14 5 0 15,9-4 0-15,0 3 0 0,-4 5 0 0,0-1 0 16,4 5 0-16,-9 3 0 0,-9 0 0 0,5 4 0 16,0 8 0-16,4 4 8 0,5 0-8 0,0 0 8 15,0 8 20-15,4-4 3 0,0-1 1 0,4 5 0 16,5-4-22-16,0 4-10 0,4-1 10 0,5-3-10 16,8 0 11-16,-4-4-11 0,9 0 12 0,0 0-12 15,-5-4 16-15,5-4-3 0,-1 0-1 0,10-4 0 16,0-4-2-16,4 1-1 0,4-9 0 0,-4 1 0 15,8-1 7-15,1 1 2 0,4-9 0 0,-4-3 0 0,4 0 0 16,-4-4 0-16,-5-4 0 0,9-4 0 0,-4-8-3 0,4 0-1 16,-4-7 0-16,4-1 0 0,4-3-6 0,-4-8-8 15,5 0 11-15,-9-4-11 0,-9 3 12 0,4 1-12 16,0 4 12-16,-8 0-12 0,-1-1 0 0,1-3 0 16,-9 4 0-16,4 3 0 0,-13 9 8 0,0-1-8 15,-13 1 0-15,4 3 0 0,0 4 0 0,0 0 0 16,-8 0 0-16,-1 8 0 0,1 0 13 0,4 0-1 15,-9 0 0-15,4 8 0 0,-4-4-12 0,9 0-18 16,0 4 4-16,0 0 1 0,4-8 13 0,0 4 0 16,5-1 0-16,4-3 0 0,0 0 0 0,0 0 0 15,0 0 0-15,13 4 0 0,0 4 0 0,0-4 0 16,5-4 0-16,-1 0 0 0,1 0 8 0,13 4-8 16,-10-4 9-16,10 0-9 0,4-4 12 0,0 0-4 15,0 4-8-15,1 0 12 0,-1 0-12 0,4 0 0 0,-4 4 0 16,5-4 0-1,-5 4-136-15,4-4-20 0,10 0-4 0,-1-4 0 0</inkml:trace>
        </inkml:traceGroup>
        <inkml:traceGroup>
          <inkml:annotationXML>
            <emma:emma xmlns:emma="http://www.w3.org/2003/04/emma" version="1.0">
              <emma:interpretation id="{59C27BBA-B2E2-4081-8B90-5DE669A6F1AE}" emma:medium="tactile" emma:mode="ink">
                <msink:context xmlns:msink="http://schemas.microsoft.com/ink/2010/main" type="inkWord" rotatedBoundingBox="4616,2856 7306,2667 7404,4067 4714,4256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5624.9315">4126 2881 2127 0,'0'0'47'0,"4"-4"9"0,5-12 3 0,-4 5 1 0,-5-5-48 0,0 0-12 15,0 1 0-15,-5-1 0 0,5 1 82 0,-9-1 14 16,5 4 4-16,-5 1 0 0,0 3-71 0,-4 0-13 16,0 8-4-16,0-4 0 0,-5 8-12 0,1 0 0 15,-9 8 0-15,-1 3 0 0,1 5 0 0,0 7 0 16,-5 4 0-16,0 4 0 0,0 4 0 0,1 0 0 15,-1 0 11-15,9-4-11 0,0 4 11 0,5-7-11 16,-1 3 10-16,5-4-10 0,4 0 0 0,0 0 0 16,5-7 0-16,4-1 0 0,0-3 8 0,9-9-8 15,-1-7 0-15,-3 0 9 0,4 0-9 0,8-8 0 16,5-4 0-16,0-7 0 0,0-1 8 0,4-7-8 16,1-5 12-16,-1 1-4 0,-8 0-8 0,-1 0 0 15,1-1 0-15,4-3 0 0,-1 4 0 0,-3-1 0 16,0 5 0-16,-1 7 0 0,-4 5 0 0,0 3 0 0,-4 4 0 15,-9 4 0-15,9 4 0 0,0 4-11 0,-5 7 11 16,1 5-8-16,-5 3 8 0,0 5 0 0,4-1 0 0,0 0 0 16,-4-3 0-16,0 3 0 0,5-8 0 0,-1 1 0 15,0 3 0-15,5-3 0 0,-4-5 0 0,3-3 0 16,-8 0 0-16,0-12 0 0,9 4 0 0,4-4 0 16,1-4 0-16,-1-4 0 0,0 0 0 0,0-7 8 15,5-5-8-15,-1-3 0 0,9-1 0 0,-4-7 0 16,0 0 0-16,5-4 0 0,3-4 0 0,5-4 0 15,1-4 0-15,7 4-8 0,1-4 8 0,13-3-12 16,-4 11 12-16,0 0 0 0,4 7 0 0,-5 1-8 0,1 12 8 16,-5-1 0-16,-4 9 0 0,-4 3 0 0,-10 8 0 15,1 4 0-15,0 3 0 0,-5 9 11 0,-4-4-11 0,0 7 0 16,0-7 0-16,-9 7 8 0,-4 1-8 0,0 3 10 16,-5 1-10-16,-4-5 10 0,4 1 26 0,-8-1 4 15,0 1 2-15,-5-5 0 0,-4 5-7 0,-1-5-2 16,-8 1 0-16,1 0 0 0,-6-1-10 0,-8 1-3 15,0-1 0-15,-9 1 0 0,-8-8-5 0,-1 4-2 16,-9-1 0-16,-3 5 0 0,-6-4-13 0,14-1 0 16,5 5 8-16,-1-4-8 15,5-1-62-15,0 1-15 0,8 0-3 0,5-5-759 16,0 5-151-16</inkml:trace>
          <inkml:trace contextRef="#ctx0" brushRef="#br0" timeOffset="14982.1873">2832 2241 1249 0,'-5'-31'55'0,"5"19"12"0,-4-7-54 0,0 3-13 0,4 1 0 0,0-1 0 16,0 4 73-16,0 1 12 0,0 3 3 0,0 0 0 15,0 8-48-15,0 0-10 0,0 0-2 0,0 0 0 16,0 0-13-16,0 0-3 0,-5 16-1 0,1 3 0 16,-1 1 20-16,1 7 4 0,-5 4 1 0,5 4 0 0,-1 8-4 0,-3 0 0 15,-1 8 0-15,-4 7 0 0,0 5-1 0,-1 7-1 16,-3 8 0-16,4 0 0 0,-5 4 20 0,5-4 4 16,-5-4 1-16,5-4 0 0,-4 0-31 0,4-3-5 15,4-5-2-15,-4-4 0 0,4-11-1 0,-4-4-1 16,8-8 0-16,-3 0 0 0,3-11 13 0,1-5 4 15,-1 1 0-15,5-9 0 0,0-11-16 0,0 0-4 16,0 0 0-16,0 0 0 0,-4-11 9 0,4-9 2 16,0 1 0-16,4-9 0 0,5-3 2 0,-4-4 1 15,8-8 0-15,0-4 0 0,4 1-26 0,5-5 8 16,0-4-8-16,5 5 0 0,3 3 0 0,5 4 0 16,-4 0 8-16,0 12-8 0,-5 4-13 0,1 3-5 15,-6 9-1-15,1 3 0 0,-4 8 19 0,-1 4-8 16,1 8 8-16,0 0 0 0,-1 7 0 0,-4 1-8 0,0 3 8 0,-4 5 0 15,9 3 0-15,-9 0 0 0,-1 4 0 0,1 1 0 16,4 3-21-16,-4 0-1 0,0 0 0 0,0 4 0 31,4 0-202-31,0 0-41 0</inkml:trace>
        </inkml:traceGroup>
        <inkml:traceGroup>
          <inkml:annotationXML>
            <emma:emma xmlns:emma="http://www.w3.org/2003/04/emma" version="1.0">
              <emma:interpretation id="{4B185C5A-BB24-41DC-AE4D-E27BB775537B}" emma:medium="tactile" emma:mode="ink">
                <msink:context xmlns:msink="http://schemas.microsoft.com/ink/2010/main" type="inkWord" rotatedBoundingBox="8717,1880 12734,1598 12882,3718 8865,3999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6547.0589">7193 2475 806 0,'0'0'72'0,"0"-8"-58"16,4-3-14-16,-4-1 0 0,0 4 140 0,0 0 24 15,4 1 6-15,-4 7 1 0,-8-4-79 0,3 0-16 16,1 0-4-16,-5 0 0 0,0 4-44 0,-4 4-10 16,-4 0-2-16,-1 4 0 0,-4-1-16 0,-4 9 0 15,0-8 0-15,-5 4 0 0,-4 7 9 0,4 1 8 16,-8-1 2-16,3 8 0 0,1-3 7 0,0-1 2 15,0 4 0-15,4 1 0 0,9-1 6 0,1 4 2 16,3 0 0-16,9-3 0 0,0 7-20 0,5 0-3 16,4-4-1-16,4 0 0 0,5 1-12 0,9-1 9 15,4-4-9-15,4 4 8 0,0-7-8 0,5-5 10 0,0 5-10 16,8-9 10-16,-4 1-10 0,5-5 0 0,-1 1 0 16,5-8-621-16,4 0-127 0</inkml:trace>
          <inkml:trace contextRef="#ctx0" brushRef="#br0" timeOffset="16888.6721">7794 1859 932 0,'0'0'41'0,"0"-12"9"0,0-3-40 0,4 3-10 16,-4-3 0-16,5 3 0 0,-5 0 124 0,4 0 22 15,-4 5 5-15,0 7 1 0,4-8-26 0,-4 8-5 16,0 0-1-16,0 0 0 0,0 0-51 0,0 0-10 16,5 15-3-16,-5 1 0 0,0 11-13 0,4-3-3 15,0 7-1-15,1 4 0 0,-10 4-9 0,5-4-2 16,9 4 0-16,-4 4 0 0,-1 4 8 0,-4 4 0 15,4-5 1-15,1 5 0 0,-1-4-19 0,1 0-4 16,-5-1-1-16,4-3 0 0,0 0-3 0,1-4-1 16,-5 8 0-16,0 0 0 0,0 0-9 0,0-1 8 15,0 1-8-15,0-4 8 0,-5 0-8 0,5-4 0 0,5-12-10 16,-5 4-753-16,0 1-150 16</inkml:trace>
          <inkml:trace contextRef="#ctx0" brushRef="#br0" timeOffset="17088.7165">8307 2538 1843 0,'-4'-12'81'0,"4"8"18"0,0-4-79 0,0 0-20 0,0 5 0 0,0 3 0 16,0 0 117-16,0 0 20 0,0 0 4 0,0 0 1 0,0 0-94 0,4 11-18 15,0 1-4-15,1 7-1 0,-1 5-17 16,1-1-8-16,-1 1 0 0,-4 3 8 0,4-4-8 0,1 1 0 15,-5 3 0-15,4 0 0 16,-4 1-112-16,5-5-19 0,-5 4-3 0</inkml:trace>
          <inkml:trace contextRef="#ctx0" brushRef="#br0" timeOffset="17223.0144">8535 2237 2066 0,'-4'-31'92'0,"4"16"18"0,-5 3-88 0,1 0-22 16,4 1 0-16,-4 3 0 0,-5 4 47 0,9 4 5 0,-5 12 0 16,1 7-1024-16</inkml:trace>
          <inkml:trace contextRef="#ctx0" brushRef="#br0" timeOffset="17667.2669">9163 2409 1263 0,'0'0'56'0,"0"0"12"0,13-8-55 0,-5 0-13 0,1 4 0 0,0-3 0 16,-5-1 105-16,1-4 19 0,4 4 3 0,-9 8 1 16,0-7-36-16,0 7-6 0,-5-12-2 0,1 4 0 0,-5 0-32 0,-9 8-8 15,1 0 0-15,-5 0-1 0,4 0-2 0,-3 0 0 16,-1 4 0-16,-5 12 0 0,1-1-20 0,0 5-4 15,-1 3-1-15,5 1 0 0,-4 3-16 0,4 0 0 16,0 4 0-16,0 1-9 0,5-1 9 0,8-4 0 16,0 0 0-16,5-7 0 0,-1 7 0 0,5-7 0 15,5-5 0-15,-1-3 0 0,5-4 0 0,0 0 0 16,8-8 0-16,-4-8 0 0,5 0 24 0,4-4 6 16,-5-3 2-16,5-5 0 0,5 1-32 0,-5-9 0 15,0 1-8-15,-1-4 8 0,-3 4 0 0,0-5 0 16,-1 1 0-16,1 0 0 0,-5 4 0 0,4 3 8 15,5 1-8-15,-9 7 0 0,-4 5 10 0,0 7-10 16,0 0 10-16,0 8-10 0,-5 0 8 0,0 11-8 16,-4 9 0-16,-4 3 0 0,4 8 11 0,-4 0-11 15,-10 12 12-15,6 4-12 0,3-5 11 0,1 5-11 0,-9 8 10 16,4-5-10-16,0 1 0 0,-4-4 0 0,4-9-8 0,0 5 8 31,-4-4-168-31,0-4-28 0,4-8-4 0</inkml:trace>
          <inkml:trace contextRef="#ctx0" brushRef="#br0" timeOffset="17958.4796">9535 2378 2336 0,'5'-8'52'0,"4"-4"10"0,-5 4 2 0,5 1 1 0,-5 3-52 0,5 4-13 0,0 4 0 0,0 3 0 0,-5 1 43 16,5 4 5-16,-5 4 2 0,0 3 0 0,-4 4-27 0,5 5-6 15,-5 3-1-15,4 0 0 0,-4-4-7 0,0 5-1 16,0-5-8-16,0 0 12 0,0-7-4 0,0-1-8 16,0-3 11-16,0-1-11 0,0-7 28 0,5 0 0 15,-5-8-1-15,0 0 0 0,0 0-7 0,8-4 0 16,-3-4-1-16,8 1 0 0,0-5 5 0,0-4 2 16,5-3 0-16,4-9 0 0,-9 1-8 0,9-4-2 15,4-4 0-15,-4 0 0 0,4 4-6 0,-4-12-2 16,5 8 0-16,-5-4 0 0,4 4-8 0,0 3-9 15,1 1 9-15,-1 4-13 16,0 7-142-16,-4 5-28 0,0 7-5 0,-4 4-2 0</inkml:trace>
          <inkml:trace contextRef="#ctx0" brushRef="#br0" timeOffset="18260.2278">10246 2631 1555 0,'0'0'138'0,"9"0"-110"0,4-4-28 0,5 0 0 15,-1-7 109-15,1 3 17 0,4 0 3 0,0 0 1 16,0-3-46-16,4-1-8 0,0-4-3 0,1 5 0 16,3-5-47-16,-3 0-10 0,-1-3-1 0,-4-1-1 15,4 1-5-15,-13-1-1 0,-8-3 0 0,4 0 0 16,-5-1 6-16,5 5 1 0,4-1 0 0,-13 1 0 16,-13-5 53-16,4 9 12 0,-4-1 1 0,0 5 1 0,-9 3-49 15,0 0-9-15,0 4-3 0,0 4 0 0,0 4 19 16,0 8 3-16,0-1 1 0,0 5 0 0,0 3-36 15,0 9-8-15,0-1 0 0,5 0 0 0,-1 1 0 0,5-1 0 16,0 4 0-16,4-4 0 0,0 5 0 0,9 3 0 16,5-8 0-16,-1 4 0 0,5-4 0 0,4 5 0 15,9-5 0-15,4 4 0 16,5-4-129-16,8-3-28 0,10-1-6 0</inkml:trace>
          <inkml:trace contextRef="#ctx0" brushRef="#br0" timeOffset="-1.67401E8">6908 1118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AFEFAFF9-864D-4230-87BE-BC4705ECC2D4}" emma:medium="tactile" emma:mode="ink">
                <msink:context xmlns:msink="http://schemas.microsoft.com/ink/2010/main" type="inkWord" rotatedBoundingBox="14221,2118 15781,2008 15891,3584 14331,3693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9777.7795">12830 2350 1324 0,'-4'-15'59'0,"4"15"12"15,0-12-57-15,4 1-14 0,1-1 0 0,-1 0 0 0,5 0 189 0,-5 5 35 16,5-1 8-16,4 0 0 0,5 0-113 0,-1 0-23 16,10 5-5-16,-1-5-1 0,5 0-60 0,4 4-12 15,4-4-2-15,5 0-1 0,-4 5-15 0,8-1 0 16,-4 0 0-16,4 0 0 16,0 0-159-16,1 0-28 0,43-4-5 0,-27 4-2 0</inkml:trace>
          <inkml:trace contextRef="#ctx0" brushRef="#br0" timeOffset="19565.1659">13295 2167 1785 0,'44'-19'79'0,"-22"7"17"0,5-4-77 0,-1 1-19 0,5-1 0 0,-1 1 0 16,-3-1 67-16,-1 0 9 0,0-3 3 0,1-1 0 15,-10-3-22-15,-4 0-4 0,0-1-1 0,-4 1 0 0,-4 3-32 0,-5-3-6 16,-9-4-2-16,4-5 0 0,-8 5-3 0,0-8-1 16,-4 0 0-16,-1-4 0 0,-4 0-8 15,5 4 0-15,-5-8 0 0,4 4 8 0,0 4 1 0,1 8 0 16,4-5 0-16,0 1 0 0,-5 4-9 0,9 7 0 16,-4 5 0-16,4-5 0 0,5 9 0 0,0 3 0 15,-5 8 0-15,4 0 0 0,5 0 0 0,0 0-12 16,-8 4 2-16,3 11 1 0,-4-7 9 0,1 12 0 15,-1 3 0-15,5 8 0 0,4 0 0 0,-5 8 0 16,1 8 0-16,-5 8 0 0,5-1 32 0,-5-3 8 16,0 4 1-16,5-1 1 0,-5 5-10 0,-4-1-1 15,8-3-1-15,-8 7 0 0,9 1 18 0,-5-5 4 16,-4 5 1-16,4-5 0 0,0-3-34 0,1-1-7 16,-1-3-2-16,4 3 0 0,-3 1 1 0,3-4 0 15,-4-1 0-15,5 1 0 0,-5-4-23 0,0 0-4 0,1-8 0 16,-5-4-1-1,4-8-203-15,-4-3-41 0</inkml:trace>
          <inkml:trace contextRef="#ctx0" brushRef="#br0" timeOffset="19152.5098">12466 2031 1324 0,'13'-20'59'0,"-13"20"12"0,-4-11-57 0,4 3-14 0,-9 4 0 0,5-4 0 15,-9 4 120-15,-1 4 20 0,1 4 5 0,-4 0 1 16,-1 4-68-16,-4 3-14 0,0 1-2 0,-4 8-1 0,0-1-43 15,4 1-9-15,-5 7-1 0,5-4-8 0,1 9 12 0,-1-13-4 16,4 4 0-16,1 5-8 0,3-5 12 16,1-3-12-16,4-1 12 0,5 1-12 0,4-5 13 15,4 5-4-15,5-5-1 0,0 1 0 0,4-4-8 0,0 3 0 16,0-3 9-16,5-4-9 0,0 3 0 0,3 1 8 16,-7-8-8-16,3 0 0 0,1 0 0 0,-1-4 9 15,5-4-9-15,-4 0 0 0,-1 0 11 0,1-4-11 16,-5-3 10-16,0-1-10 0,-4 0 18 0,4 0-2 15,-4-7-1-15,0-1 0 0,-5 5 17 0,5-8 4 16,-5-5 1-16,1-3 0 0,-1 4-8 0,-4-1-1 16,0-3-1-16,0 4 0 0,0 0-15 0,-4 7-4 15,-1 1 0-15,1 3 0 0,-5 4-8 0,0 1 0 16,1 7 0-16,-1 4 0 16,-4 4-23-16,-1 3-6 0,1 5-2 0,-4 8-700 15,4 3-140-15</inkml:trace>
        </inkml:traceGroup>
        <inkml:traceGroup>
          <inkml:annotationXML>
            <emma:emma xmlns:emma="http://www.w3.org/2003/04/emma" version="1.0">
              <emma:interpretation id="{71DA4C8F-09F6-46C2-A8AF-EE0DBD7973AC}" emma:medium="tactile" emma:mode="ink">
                <msink:context xmlns:msink="http://schemas.microsoft.com/ink/2010/main" type="inkWord" rotatedBoundingBox="17777,2242 20903,2023 20978,3090 17852,330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0928.0491">16440 1961 1789 0,'0'0'39'0,"9"0"8"0,4 3 1 0,5 5 4 16,-5 0-42-16,-5 8-10 0,1-1 0 0,0-3 0 0,-5 4 48 0,1 3 7 16,-10 1 1-16,5 3 1 0,-4 0 3 0,0 1 1 15,-5 3 0-15,0-7 0 0,0 3-8 0,1-4-1 16,-1-3-1-16,4-8 0 16,1 7-21-16,0-3-4 0,-1 0-1 0,5 7 0 0,0-15-25 0,0 8 0 15,0 0 0-15,0-1-732 16,0 1-151-16</inkml:trace>
          <inkml:trace contextRef="#ctx0" brushRef="#br0" timeOffset="21078.1121">16690 1699 1728 0,'-13'-27'153'0,"13"15"-122"0,-4 1-31 16,-1-1 0-16,-4 4 36 0,5 0 2 0,4 8 0 0,0 0-844 15</inkml:trace>
          <inkml:trace contextRef="#ctx0" brushRef="#br0" timeOffset="20702.7905">16265 1629 1220 0,'35'-23'27'0,"-27"15"5"0,-3-12 2 0,-5 9 0 0,-5-5-34 0,1 0 0 0,4 1 0 0,-4 3 0 0,-5 0 82 0,0 1 10 16,-4 3 1-16,0 4 1 0,-5-4-64 0,-4 8-13 15,-4 0-2-15,-9 8-1 0,0 0 28 0,-9 4 6 16,0 3 0-16,-9 5 1 0,1-1 15 0,3 5 2 16,6-5 1-16,3 8 0 0,1-11-41 0,8 7-8 15,5 1-2-15,4-5 0 0,4 5-16 0,1-1 0 16,8-3 8-16,0-1-8 0,5 1 0 0,-1-1 0 15,5 1 0-15,9-5 0 0,-5 1 0 0,10-1 0 16,-1-3 0-16,4 4 0 0,1-1 10 0,8 5-10 16,-8-5 8-16,8-3-8 0,-4 4 0 0,0-1 0 15,0 5 8-15,0-9-8 0,-13 5 0 0,-1 0 8 16,5-1-8-16,-4 1 8 0,-9 3 20 0,0-3 4 16,-4 0 1-16,-5 3 0 0,0-3-5 0,-4 3-2 15,0-3 0-15,-5 3 0 0,-3-3-13 0,3 3-2 16,-4 1-1-16,4-1 0 15,-3-7-35-15,3 4-7 0,0-5-2 0,1 5-650 0,4-4-129 16</inkml:trace>
          <inkml:trace contextRef="#ctx0" brushRef="#br0" timeOffset="21969.5925">17304 1711 2188 0,'9'-4'48'0,"0"-4"11"0,4 0 1 0,9-3 1 0,9 3-49 0,-5-4-12 15,-4-3 0-15,9 3 0 0,-1 4 0 0,10 0 0 16,-9-3 0-16,-1 3 0 0,1 8 54 0,0-12 8 16,-1 12 2-16,1 0 0 15,-9 0-73-15,4 4-15 0,1 4-2 0,-5 0-1 0,-5 3 27 0,1 1 0 16,-9 0 0-16,4-1 0 0,0 9 0 0,-9-4 0 16,-8 3 0-16,-1 1 0 0,1 3 0 0,-5-4 17 15,-4 1-2-15,-4-1-1 0,-5 9 14 0,0-9 4 16,4 5 0-16,-8-1 0 0,-5 4-32 0,5 1 0 15,4-5 0-15,-9-3 0 0,0-1 0 0,1-3 0 0,8-5 0 16,-5 9 0 0,1-1-20-16,4-7-11 0,-4 0-1 0,13-1-1 15,13 1 1-15,0-12 1 0,-9 4 0 0,9-4 0 16,0 0 1-16,13 4 0 0,0-4 0 0,0 0 0 0,1 0 30 0,3 0 0 0,1 0 0 0,-1 0 0 16,-8 0 22-16,4 4 4 0,5-4 1 0,-1 4 0 15,-8 4-11-15,0-8-3 0,4 0 0 0,0 3 0 16,-4 13-1-16,-5-8 0 0,-4-8 0 0,5 12 0 15,-1-1-12-15,-4 1 0 0,-9 0 0 0,-8-1 0 16,4 1 8-16,-9 4 0 0,0-9-8 0,-9 9 12 16,-8-4-12-16,8 3 0 0,5-3 0 0,-5 0 0 0,0-1 0 15,0-3 0-15,14 4 0 0,-1 0 0 0,1-1 0 16,-1 1 0-16,1 0 0 0,-1-5 0 0,9 1 0 0,1 0-12 16,-6 0 12-16,1-4-10 0,13 4 10 0,0-8 0 15,0 0 0-15,0 0 0 0,0 0 0 0,0 0 0 16,0 0 0-16,13 0 0 0,-4-12 0 0,13 8 0 15,18 0 0-15,-5-8 0 0,-9 1 0 0,5 3 0 16,8-4 8-16,9 0-8 0,-4 1 0 0,0-5 0 16,0 1 0-16,9-1-8 0,4-3 8 0,0-1 11 15,-5-3-3-15,10-5 0 0,4 1 1 0,-9 0 0 16,-5-4 0-16,5 3 0 0,-8 1-9 0,3-4 8 16,1-4-8-16,0-4 8 0,-10 4-8 0,6-1 0 0,8 1 0 15,-9 0 0-15,-9 4 0 0,1-4 0 16,-9 8 0-16,-1-8 0 0,-3 7 16 0,-5 5 0 15,-14-1 1-15,1 1 0 0,0 4 3 0,-9-1 1 16,-9 1 0-16,-4 3 0 0,4 0-1 0,0 5-1 0,-4-5 0 16,-13 12 0-16,0 0-10 0,4 8-1 0,-5-4-8 0,1 8 12 15,-5 4-12-15,-4 3 8 0,9 5-8 0,-5 3 0 16,1 8 0-16,-1-7 0 0,5 3 0 0,-1 4 0 16,10 0 0-16,-1 1 0 0,-4-1 0 0,13 4 0 15,5-4 0-15,4 4 0 0,0 0 0 0,4-3 0 16,10 3 0-16,-1 0 0 0,13 0 0 0,0-4 0 15,5 0 0-15,9-3 0 0,8-5 0 0,4 0 0 16,1-7-132-16,4 3-24 16,9 1-4-16,9-4-856 0</inkml:trace>
        </inkml:traceGroup>
        <inkml:traceGroup>
          <inkml:annotationXML>
            <emma:emma xmlns:emma="http://www.w3.org/2003/04/emma" version="1.0">
              <emma:interpretation id="{AD9512A4-8595-4886-8BC0-E7AE17C396F9}" emma:medium="tactile" emma:mode="ink">
                <msink:context xmlns:msink="http://schemas.microsoft.com/ink/2010/main" type="inkWord" rotatedBoundingBox="23966,1343 25373,1245 25490,2910 24082,300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9533.4676">21854 1660 172 0,'35'-8'16'0,"-35"8"-16"0,-4 0 0 0,-5-3 0 0,4-1 268 0,1 0 50 15,0 0 10-15,-1 4 3 0,5 0-220 0,0 0-44 16,0 0-9-16,18-12-2 0,-1 4-19 0,5-3-4 15,5 3-1-15,3-4 0 0,-3 4 40 0,-1-11 8 16,0 7 2-16,5 0 0 0,-5 1-29 0,5-5-5 16,-5 4-2-16,1 1 0 0,-1-1-5 0,0 0-1 15,5-3 0-15,-5 3 0 0,5-7-19 0,-5-1-4 16,5-3-1-16,0 3 0 0,-5 1-6 0,5-1-2 16,0 1 0-16,-1-1 0 0,-8-3-8 0,5-1 0 15,3 1 0-15,-3-4 0 0,-5 3 0 0,0-3 0 16,4 0 0-16,-4-5 0 0,-5-3 0 0,5 4 18 15,-4-12-3-15,-1 8-1 0,1-4-14 0,-5 0 0 16,-4 8 0-16,-5-4 0 0,1 8-9 0,-1-5 9 16,-4 5 0-16,-4-4-9 0,-1 11 1 0,1 5 0 0,-1-5 0 15,-3 5 0-15,-1 3 8 0,0 0-13 0,0 12 5 16,1-11 8-16,-1 7-11 0,-4 0 11 0,8 4-8 16,-4 0 8-16,-4-8 0 0,5 8 0 0,8 0 0 0,-9 0-8 15,0 8 8-15,9-8 0 0,-4 0 0 0,4 0 0 16,-14 0 0-16,14 0 0 0,0 0 0 0,-8 4 0 15,8-4 0-15,0 0-12 0,0 0 12 0,-9 15-12 16,9-15 12-16,-13 8 11 0,8 4-3 0,-3-1 0 16,-6 1-8-16,6 8 0 0,-1 3 0 0,0 4 0 0,-4 8 0 15,4 8 0-15,-4 8 0 0,4 4 0 0,-4-1 12 0,0 9 0 16,0-13 0-16,0 5 0 0,-1 3 22 0,6-3 5 16,-6 4 1-16,1-1 0 0,5-3-13 0,-6 7-3 15,6-15 0-15,-1 4 0 0,0-5 7 0,0-3 1 16,5-4 0-16,-5 0 0 0,-4 4-10 0,4-19-2 15,0 7 0-15,-4-4 0 0,4 0-6 0,1-3-2 16,-5 3 0-16,4-4 0 0,0 1-12 0,0-1 0 16,0 1 0-16,1-5 0 0,-1 1 28 0,0-1 4 15,-4 5 0-15,9-1 0 0,-1 0-32 0,1-3 0 16,-1-1 0-16,1-3 0 0,4 0 0 0,0-5 0 16,0 1 0-16,-4-4 0 0,4 3 0 0,0-11 12 15,0 0 0-15,0 0 0 0,0 0-12 0,0 0 0 16,4-11 0-16,5-5 0 0,-5-3 0 0,1 3 8 15,-1-3-8-15,-4-5 0 0,4-3 0 0,1 0 0 16,-1 3 0-16,5 1 0 0,-9-5 0 0,4 5 0 0,1 4 0 16,3-5 0-16,1 5 0 0,0-1 0 0,-5 1 0 0,10-1 0 15,-6-3 0-15,5 3 0 0,-4-3 0 0,9-1 0 16,-1 5-10-16,1-8 2 0,4-1 0 0,4-3 0 16,5 0 8-16,0-4 0 0,8-4 0 0,1 0 0 15,-1 4-24 1,1-4-4-16,-1 8 0 0,0-12 0 0,-3 11 28 0,3 5 9 0,1 4 0 0,-5 3 0 15,-5 1-32-15,1 7-6 16,-5 4-2-16,1 4 0 0,-5 4-1 0,0 0-1 16,-5 8 0-16,1 4 0 0,-5 3 45 0,0 1 8 0,-4 4 3 0,0-1 0 15,-1 1-23-15,-3 3 0 0,-1-4 0 0,-4 5 0 16,0-5 0-16,0 5 0 0,-4 3 0 0,-5-7 0 0,5-1 0 16,-5 1 9-16,0-5-9 0,-4 1 0 0,0-1 9 0,-5-3-9 15,1 0 0-15,-1-4 9 0,-4-1 21 0,5-3 4 16,-10 4 1-16,-3-4 0 15,3 0-53-15,-3-4-10 0,3 4-3 0,-4-4 0 0,5 0 31 16,0 0 0-16,-1 4 0 0,10-4 0 0,-9 0 0 0,8 0 0 16,5 0 0-16,0 0 0 0,4 0 0 0,9 0 0 15,0 0 0-15,0 0 0 0,0 0 0 0,0 0 0 16,0 0 0-16,0 0-12 0,0 0 12 0,9-4 0 16,-5 4 0-16,9 0-9 0,0 0 9 0,5 4 11 15,-5-4-3-15,0 4 0 0,0-4 4 0,1 3 0 16,3 5 0-16,-4 0 0 0,1 0 2 0,3 4 1 15,1-5 0-15,-1 9 0 0,1-4 5 0,-1 7 2 16,-4-11 0-16,5 8 0 0,0 3-5 0,3-3-1 0,-7-1 0 16,3 5 0-16,1-1 0 0,-1 5-1 0,5-1 0 15,0-3 0-15,4-1-15 0,-4 4 0 0,5 1 0 16,-5-1-10-16,0-11 20 0,0 4 4 0,-5 3 1 0,5 1 0 31,-9-1-63-31,-4 4-12 0,0 1-2 0,-9 7-1258 0</inkml:trace>
        </inkml:traceGroup>
        <inkml:traceGroup>
          <inkml:annotationXML>
            <emma:emma xmlns:emma="http://www.w3.org/2003/04/emma" version="1.0">
              <emma:interpretation id="{F368DB2E-21EF-48F4-8081-75A82577691B}" emma:medium="tactile" emma:mode="ink">
                <msink:context xmlns:msink="http://schemas.microsoft.com/ink/2010/main" type="inkWord" rotatedBoundingBox="26296,1125 26308,1125 26309,1141 26297,114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-7.61018E8">24111 394 345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1EB3C30F-14E0-4384-B14A-1813F311C17B}" emma:medium="tactile" emma:mode="ink">
                <msink:context xmlns:msink="http://schemas.microsoft.com/ink/2010/main" type="inkWord" rotatedBoundingBox="27305,2167 28588,2077 28625,2610 27342,270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19345.4833">25416 1493 756 0,'0'0'16'0,"0"0"4"0,0 0 1 0,0 0 0 0,5-8-21 0,-1 0 0 0,1 4 0 0,-5 4 0 16,0-8 21-16,0 8 0 0,0 0 0 0,0 0 0 15,0 0 25-15,0-8 5 0,-5 5 1 0,5 3 0 16,0 0 12-16,0 0 4 0,0 0 0 0,0 0 0 15,-13-12-16-15,4 8-4 0,0 8 0 0,-4 0 0 16,-4 4-11-16,4-1-2 0,-9 5-1 0,8 0 0 16,-7-1 2-16,3 9 0 0,-4-1 0 0,0 9 0 0,9-5-10 0,-5 1-2 15,5-1 0-15,0 4 0 0,4-3-4 16,1-5-2-16,-1 5 0 0,4-5 0 0,5-3-5 16,0 3-1-16,5-3 0 0,-1 3 0 0,1 1-3 15,3-1-1-15,1-7 0 0,4 7 0 0,0-11-8 0,1 4 10 16,3-4-10-16,5 3 10 0,0 1-10 0,4-4 0 15,1-4 0-15,-5-4 8 0,0 0-8 0,-5-8 0 16,1 4-12-16,4-4 12 0,0 1-11 0,-1-1 11 16,1-4-8-16,-4-4 8 0,-1 1 0 0,5-1 11 15,-4-3-1-15,0-5 0 0,-1-3 12 0,1 4 2 16,-5 3 1-16,4-11 0 0,-4 4-25 0,-4 3 0 16,0 1 0-16,-5 3 0 0,-4-7 12 0,-4 4-4 15,0 3 0-15,-10 1 0 0,-3-1 13 0,-1 1 3 16,-8 7 0-16,0 0 0 0,-5 4 6 0,5 5 2 0,-1 3 0 15,1 0 0-15,-5 3-42 0,5 5-8 16,0 4-2-16,-1 4 0 16,5 3-73-16,0 1-15 0,5 3-4 0</inkml:trace>
          <inkml:trace contextRef="#ctx0" brushRef="#br0" timeOffset="119801.8646">25855 1481 1220 0,'18'-27'54'0,"-5"15"11"0,-4 4-52 0,4-8-13 16,0 5 0-16,0 3 0 0,5-4 72 0,-10 4 11 15,1 1 2-15,-9 7 1 0,9 4-32 0,0 3-6 16,-9-7-2-16,4 16 0 0,-8 0-11 0,-1 3-3 15,1 8 0-15,0 1 0 0,-10 3 0 0,10 0-1 16,0-4 0-16,-1 5 0 0,1-9-6 0,4 4-1 16,-5 1 0-16,5-5 0 0,5-7-8 0,-5 3-1 15,0-3-1-15,4-1 0 0,-4-15-2 0,5 12 0 16,-5-12 0-16,0 0 0 0,0 0 2 0,0 0 0 16,0 0 0-16,0 0 0 0,8-4 11 0,1 0 3 15,0-8 0-15,-5 5 0 0,5-13-20 0,0-7-8 16,4-4 0-16,0-4 8 0,0 3 0 0,5-7-8 0,-1 0 12 0,5 4-4 15,5 8-8-15,-5 4 12 0,4 3-12 16,5 4 12-16,-9 1-12 0,0 3 10 0,0 8-10 0,-1 0 10 16,-3 8-10-16,-5 0 8 0,0 4-8 0,1 8 8 15,-1-9-8-15,-5 9 12 0,1 3-12 0,0 1 12 16,0-1-12-16,0 1 0 0,-5-4 0 0,0 3 0 16,-4 1 0-16,5-1 0 0,-1 1 8 0,-4-1-8 15,0-3 0-15,0-1-11 0,0 5 3 0,-4-5-691 16,-1 5-137-16</inkml:trace>
        </inkml:traceGroup>
        <inkml:traceGroup>
          <inkml:annotationXML>
            <emma:emma xmlns:emma="http://www.w3.org/2003/04/emma" version="1.0">
              <emma:interpretation id="{0D80F21E-F0AB-4EC8-95DC-E9591FC31EA4}" emma:medium="tactile" emma:mode="ink">
                <msink:context xmlns:msink="http://schemas.microsoft.com/ink/2010/main" type="inkWord" rotatedBoundingBox="29479,1109 31985,934 32116,2811 29610,2987"/>
              </emma:interpretation>
              <emma:one-of disjunction-type="recognition" id="oneOf11"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*</emma:literal>
                </emma:interpretation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:</emma:literal>
                </emma:interpretation>
                <emma:interpretation id="interp19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123286.6913">29488 362 1134 0,'0'-4'24'0,"0"-8"6"0,4 4 1 0,-4-3 1 0,5 3-32 0,-5 8 0 15,4-8 0-15,-4 0 0 0,4 4 16 0,-8-7-3 16,4 3-1-16,0 8 0 0,0 0-2 0,0 0-1 15,4-12 0-15,-4 12 0 0,0 0-9 0,0 0 12 16,0 0-12-16,0 0 12 0,0 0 4 0,-4 4 0 16,-5 4 1-16,0 3 0 0,-4 5 19 0,0 0 3 15,-4 3 1-15,-5 1 0 0,4 3-7 0,-4-3-1 0,0 3 0 0,0-4 0 16,9 5-6-16,-4-5-2 0,-1-3 0 16,5 3 0-16,4-3-9 0,0 0-3 0,0-5 0 15,1 1 0-15,3 0 0 0,5-12-1 0,-4 7 0 0,4-7 0 16,-9 12 8-16,9-12 1 0,0 0 1 0,0 0 0 15,0 0-21-15,0 0 8 0,0 0-8 0,0 0 0 16,0 0 22-16,0-4 0 0,0-4 0 0,9-3 0 16,-5-1-2-16,5 4-1 0,-5-7 0 0,5 3 0 15,0-4-5-15,4-3-1 0,5 3 0 0,-5-3 0 16,4 3-13-16,5-3 9 0,0 7-9 0,0-7 8 16,5-5-8-16,-1 5 8 0,-4 3-8 0,4 0 8 15,-4 5-8-15,0-1 0 0,-9 4 0 0,5-7 0 16,-1 11 0-16,-4-8 0 0,-4 4 0 0,-9 8 0 0,9 0 0 15,-9 0 0-15,0 0 0 0,0 0 0 0,0 0 0 16,0 0 0-16,0 0 0 0,0 0 0 0,0 0 0 0,-9 4 0 16,-4 0 0-16,0 8 0 0,0-4 0 0,-5 3 0 15,-4 9 0-15,5-9 0 0,-5 5 0 0,4 0 8 16,1 3-8-16,-5-3 8 0,4 3-8 0,1-3 0 16,-1-1 9-16,5 1-9 0,0 3 8 0,4-11-8 15,-4 0 10-15,4 0-10 0,9-8 8 0,0 0-8 16,0 0 0-16,0 0 0 0,0 0 10 0,0 0-10 15,0 0 10-15,0 0-10 0,0 0 10 0,0 0-10 16,4 0 10-16,10-4-10 0,-10 0 12 0,9-4-3 16,0 0-1-16,1-3 0 0,3-5-8 0,5 4 8 0,4-7-8 15,1 0 8-15,3-1-8 0,1 1 8 0,4-1-8 0,-4-3 8 16,0 3-8-16,-1 1 0 0,-3 3 0 0,-1-3 0 16,0 3 0-16,-8 4 0 0,-1 4 0 0,-3-3 0 15,-6 7 0-15,-8 4 0 0,0 0-9 16,0 0 9-16,0 0 0 0,0 0-10 0,-8 8 10 0,-6 3-8 15,-3 1 8-15,-1 4 0 0,-8-1 0 0,-5 5 0 16,5-9 24-16,-9 9 6 0,0-4 2 0,-5 3 0 16,1-3-32-16,4-1 0 0,4 1 0 0,0-1 0 15,1 5 0-15,3-1-20 0,10-3 4 0,-1 3 0 16,5-3-4-16,-5 0 0 0,5-5 0 0,0 5 0 16,9-4-144-1,-5 3-28-15,-9 9-7 0,18-24-1 0</inkml:trace>
          <inkml:trace contextRef="#ctx0" brushRef="#br0" timeOffset="122019.4451">27351 1196 288 0,'0'0'12'0,"0"0"4"0,0 0-16 0,5-12 0 0,-1 1 0 0,0 3 0 15,5 0 149-15,-4 0 27 0,3-3 6 0,1 3 1 16,-5-4-60-16,1 4-12 0,4 1-3 0,4-5 0 16,0 0-28-16,-4 4-7 0,-1 1-1 0,1 3 0 15,-9 4-29-15,0 0-7 0,0 0 0 0,0 0-1 16,0 0-5-16,0 0-1 0,0 0 0 0,0 0 0 0,0 0-1 15,0 4-1-15,0-4 0 0,0 15 0 0,-4-3 1 0,4 0 1 16,0-5 0-16,4 9 0 0,-4-8-29 0,5 3 0 16,-1 1 0-16,0 0 0 0,5 3 0 0,0-7 0 15,0 4 0-15,0 4 0 0,4-1 12 0,0 1-3 16,0 3-1-16,0-7 0 0,0 7 0 0,0 9 0 16,1-5 0-16,3 8 0 0,-4 1 7 0,1 7 1 15,-6-4 0-15,1 8 0 0,0-4-16 0,0 7 0 16,-5-11 0-16,5 8 0 0,-9-4 28 0,4 4 4 15,1-4 0-15,-1 0 0 0,-4 0-16 0,0-4-4 16,0 0 0-16,0-3 0 0,0-5-3 0,0 0-1 16,0-3 0-16,0-1 0 0,0 0 4 0,0-3 0 15,0-1 0-15,0-3 0 0,4 0-12 0,-4-5 8 0,0-3-8 16,5 4 8-16,-1-4-8 0,-4-8 12 0,0 0-12 0,0 0 12 16,0 0-4-16,0 0-8 0,0 0 12 0,0 0-4 15,0 0 6-15,5 0 1 0,-5 0 0 0,0 0 0 16,0 0-6-16,0 0-1 0,0 0 0 0,0 0 0 15,0 0-8-15,8-4 8 0,-8 4-8 0,0 0 8 16,0 0-8-16,0 0 0 0,9-8 0 0,-9 8 0 16,0 0 0-16,0 0 0 0,0 0 0 0,0 0 0 15,4-8 0-15,-4 8 0 0,0 0 0 0,0 0 0 16,0 0 8-16,0 0 0 0,0 0 0 0,0 0 0 16,0 0-8-16,0 0 0 0,9-4 0 0,-9 4 0 15,0 0 0-15,0 0 0 0,5-8 0 0,-5 8 0 0,4-7 0 0,0-5 0 16,1 8 0-16,-1-8 0 0,-4 12 12 15,5-7 0-15,-5 7 0 0,4-12 0 0,0 0 16 0,1 0 3 16,-1 1 1-16,5-1 0 16,-5 0-32-16,1 1 0 0,3 3 0 0,1-8 0 0,0 5 0 0,0-5 0 15,4 4 0-15,4-11 0 16,1 3 0-16,0 1 0 0,-1-8 0 0,9-1 0 0,-4 1 12 0,5-12-4 16,-1 8-8-16,0-4 12 0,1-4-12 0,3-4 0 15,1 4 0-15,4-4 0 0,-4-4 0 0,0 0 0 16,-1 4 0-16,-3-3 0 15,-1 3-16-15,-4 8-8 0,4-4-3 0,-4 11 0 0,0-7 27 0,0 8 0 16,-4 3 0-16,-1-3 0 0,-8 8 0 0,4-1 0 0,5 1 0 16,-10 3 0-16,1 8 0 0,0-3 0 0,-9 7 0 15,9-8 0-15,-5 8 0 0,-4 4 0 0,0 0 0 0,0 0 0 32,0 0-159-32,0 0-26 0,0 0-6 0,0 0-794 0</inkml:trace>
        </inkml:traceGroup>
      </inkml:traceGroup>
      <inkml:traceGroup>
        <inkml:annotationXML>
          <emma:emma xmlns:emma="http://www.w3.org/2003/04/emma" version="1.0">
            <emma:interpretation id="{1987FC0A-C346-4CED-89DE-AB218680EB5C}" emma:medium="tactile" emma:mode="ink">
              <msink:context xmlns:msink="http://schemas.microsoft.com/ink/2010/main" type="line" rotatedBoundingBox="9358,4914 20620,3828 20776,5451 9514,6537"/>
            </emma:interpretation>
          </emma:emma>
        </inkml:annotationXML>
        <inkml:traceGroup>
          <inkml:annotationXML>
            <emma:emma xmlns:emma="http://www.w3.org/2003/04/emma" version="1.0">
              <emma:interpretation id="{5E28DD04-00D2-41E9-8B17-39F03E9DBE99}" emma:medium="tactile" emma:mode="ink">
                <msink:context xmlns:msink="http://schemas.microsoft.com/ink/2010/main" type="inkWord" rotatedBoundingBox="9358,4914 10417,4812 10540,6089 9481,6191"/>
              </emma:interpretation>
            </emma:emma>
          </inkml:annotationXML>
          <inkml:trace contextRef="#ctx0" brushRef="#br0" timeOffset="54034.5713">7478 4842 864 0,'0'0'38'0,"-9"4"8"0,0-4-37 0,-4 0-9 16,4 4 0-16,1 4 0 0,3 0 123 0,-8 4 22 15,4 3 5-15,0 5 1 0,-4 3-65 0,0 4-13 16,-4 1-2-16,3-1-1 0,6 4-10 0,-1 0-3 16,0-3 0-16,5 3 0 0,-1 0-10 0,1 4-3 15,0-4 0-15,4-3 0 0,-5-5-24 0,5-3-6 16,-4-5-1-16,4 1 0 0,4-5-1 0,1 1 0 16,-1 0 0-16,5-4 0 15,4-4-102-15,-4-4-21 0,4 0-4 0</inkml:trace>
          <inkml:trace contextRef="#ctx0" brushRef="#br0" timeOffset="-1.67389E8">7254 4764 1267 0,'0'0'112'0,"0"0"-89"0,0 0-23 0,0 0 0 16,0 0 36-16,0 0 2 0,0 0 1 0,4 4-438 15,1 4-87-15</inkml:trace>
          <inkml:trace contextRef="#ctx0" brushRef="#br0" timeOffset="54160.5921">7614 4460 1670 0,'-13'-23'148'0,"8"15"-118"0,-3-4-30 0,3 1 0 16,1-1 58-16,-1 8 6 0,-3 0 0 0,8 4-598 15,0 0-120-15</inkml:trace>
          <inkml:trace contextRef="#ctx0" brushRef="#br0" timeOffset="54780.8716">7750 5127 921 0,'0'0'82'0,"-5"-4"-66"15,5-7-16-15,0 3 0 0,0 0 204 0,0-4 38 16,0 4 7-16,0-3 2 0,0 3-101 0,0 0-20 16,5-4-4-16,-1 9-1 0,5-5-68 0,0 0-13 15,0 0-4-15,4 4 0 0,4-4-16 0,5 5-4 16,5-1-1-16,-1 0 0 16,0 0-36-16,9 4-7 0,0 0-2 0,9 4-695 15,5 0-139-15</inkml:trace>
          <inkml:trace contextRef="#ctx0" brushRef="#br0" timeOffset="54618.0985">8017 4663 1443 0,'5'-12'64'0,"-1"12"13"0,5-4-61 0,0 4-16 16,4-3 0-16,0 3 0 0,0-4 36 0,0-4 5 15,1 0 1-15,3-4 0 0,-4 5 11 0,5-9 3 16,-5 0 0-16,0 1 0 0,0-1-40 0,1 1-8 16,-1-5-8-16,0 1 11 0,-4-1-11 0,-5-3 8 15,0-1-8-15,-4 1 8 0,5-1 7 0,-5 1 1 16,-5-4 0-16,1 3 0 0,0-3 8 0,-1 4 1 16,-4-8 1-16,5 7 0 0,-5 1-2 0,5 7-1 15,-5 1 0-15,5-1 0 0,-5 4-11 0,5 1-1 16,-1 3-1-16,1 0 0 0,4 8-10 0,0 0 0 15,-5-4 0-15,5 4 8 0,0 0-8 0,0 0 0 16,-8 4 0-16,-1 4-11 0,4 3 11 0,1 5 0 16,-9 0 0-16,4 7 0 0,0-3 0 0,-4 7 0 0,0-4 8 15,0 8-8-15,-5 4 12 0,5 1-3 16,-4 3 0-16,-1 3 0 0,9 5 26 0,-4 4 5 0,0 4 0 16,4-1 1-16,-4-3 9 0,9-4 2 0,4 3 0 0,0 1 0 15,0-4-32-15,4 0-7 0,0-8-1 0,1 4 0 16,4-1 2-16,-5-3 0 0,-4-3 0 0,4-5 0 15,1 8-14-15,-5-12 0 0,-5 4 0 0,1-3 0 16,0-9-18-16,-1 4-3 0,-8-7-1 0,9 4 0 16,-5-5-230-16,-4-3-45 0,-18 7-10 15,5-11-1-15</inkml:trace>
        </inkml:traceGroup>
        <inkml:traceGroup>
          <inkml:annotationXML>
            <emma:emma xmlns:emma="http://www.w3.org/2003/04/emma" version="1.0">
              <emma:interpretation id="{A22192EA-9478-4469-9246-B98457EF77B4}" emma:medium="tactile" emma:mode="ink">
                <msink:context xmlns:msink="http://schemas.microsoft.com/ink/2010/main" type="inkWord" rotatedBoundingBox="11766,4836 14142,4607 14242,5645 11866,5874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5638.558">10391 4796 1843 0,'0'-28'81'0,"0"17"18"15,4-9-79-15,5 1-20 0,0 7 0 0,4-4 0 0,0 1 107 16,9 3 17-16,0 0 4 0,9-3 1 0,-5 3-56 0,-4 8-11 16,0 0-2-16,0 4-1 0,0 8-39 0,0 0-7 15,-5 0-1-15,5 7-1 0,-9 1-11 0,5 3 8 16,-9 5-8-16,0-1 8 0,-5 1 0 0,-4-1 0 15,-4 0 0-15,-1 1 0 0,-8-1 20 0,0-3 3 16,-5-1 1-16,10 1 0 0,-6-5-11 0,10-3-1 16,0 0-1-16,-1-1 0 0,1-3-8 0,4-8-2 15,0 0 0-15,0 0 0 0,0 0-9 0,0 0 0 16,9-8-12-16,4-3 12 0,4-5 0 0,1-3 8 16,8-9 2-16,1 1 0 0,-1 0-10 0,0-1 0 15,0-3 0-15,1 8 0 0,-5-1 0 0,0 5-11 16,-5-1 3-16,-4 9 0 0,1 3 8 0,-6 0 11 15,1 4-3-15,-9 4 0 0,0 0-8 0,0 0 0 16,0 0 0-16,5 8 0 0,-1 4 28 0,0-1 3 16,1 9 1-16,-1-5 0 0,-4 5-32 0,4-1 0 15,1 5 0-15,-5-5 0 16,4 1-65-16,1-1-19 0,3-3-4 0,-3 3-732 0,-1 5-147 16</inkml:trace>
          <inkml:trace contextRef="#ctx0" brushRef="#br0" timeOffset="55252.484">10093 4729 2286 0,'0'0'50'0,"-5"-11"10"0,5-1 3 0,0 0 1 0,-4 1-51 15,4-1-13-15,-4 4 0 0,-1-4 0 0,1 1 0 0,-1 3 9 16,-3 0-9-16,-1 0 8 0,-4 0-8 0,-1 5 0 16,1 3 0-16,0 7 0 0,-4-7-10 0,-1 12 10 15,0 0 0-15,-3 3-9 0,-10 5 9 0,9-1 0 16,0 9 0-16,0 7 0 0,0 0 0 0,-4-4 12 15,8 4-4-15,1 0 0 0,-1 0-8 0,5-3 0 16,-5-5 8-16,10 0-8 0,3 0 0 0,1 1 9 16,4-9-9-16,4-3 0 0,1-4 9 0,3-1-9 15,1-3 0-15,4-4 9 0,1-8-1 0,7 0-8 16,1-8 12-16,5 1-4 0,-1-9 1 0,0 1 0 16,1-5 0-16,3-7 0 0,-3 0 12 0,3-4 3 15,-3 0 0-15,-1 0 0 0,0-4-24 0,1 7 0 16,-10 1 0-16,5 4 8 0,-9 0 12 0,1-1 4 15,-6 9 0-15,1 7 0 0,-5 4 12 0,-4 8 4 16,0 0 0-16,0 0 0 0,0 0-32 0,0 12-8 16,0 4 0-16,0 3 0 0,-4 5 0 0,0 3 0 0,4 4 0 15,0 0 0 1,0 4-101-16,0 0-22 0,0-3-4 0</inkml:trace>
          <inkml:trace contextRef="#ctx0" brushRef="#br0" timeOffset="56672.057">11760 4566 633 0,'0'0'56'0,"0"0"-44"0,0-12-12 0,0 4 0 0,0 8 190 0,0 0 36 16,0-8 7-16,0 0 2 0,0 1-106 0,4-1-21 15,-4 0-4-15,0 8 0 0,0-8-40 0,0-3-8 16,0 3-2-16,-4 4 0 0,-1-4-10 0,1 0-1 15,0 0-1-15,-5 5 0 0,0-1-6 0,0 0-2 16,1-4 0-16,-6 8 0 0,1-4-12 0,-4 8-2 16,4 0-1-16,-5 0 0 0,-4 0-19 0,0 0 0 15,-4 7 8-15,-1 1-8 0,6 4 0 0,-6 3 0 16,1 4-11-16,-5 5 11 0,9-1 0 0,0 4 0 16,0 0 0-16,0 5 0 0,0-5 0 0,9 0 0 0,0-4 12 15,4 1-3-15,1-1-9 0,3-4 0 0,1-3 0 16,8-1 0-16,1-3 0 0,-1-1-11 0,0-3 3 0,10-4 0 15,-1 4 32-15,9-8 6 0,-5-1 2 16,5-3 0-16,4-3-20 0,-4-1-3 0,5-4-1 0,-1 0 0 16,0-8-8-16,1-3 8 0,-5-1-8 0,4-7 8 15,-9 0-8-15,5-4 0 0,0-4 0 0,-4-8 0 16,4-4 10-16,-5-4-10 0,1-3 12 0,4-1-12 16,0-4 9-16,0-7-9 0,0-4 0 0,0 4 9 15,0-1-9-15,-5 9 0 0,1 3 9 0,-1 9-9 0,-4 7 20 16,1 7 0-16,-1 9 0 0,-9 3 0 0,5 5 7 15,-9 3 1-15,4 0 0 0,-4 12 0 0,0 0-15 0,-13 12-2 16,4 8-1-16,-4 3 0 0,0 4-10 0,-5 8 0 16,1 4 9-16,-1 8-9 0,1-4 12 0,-1 4-3 15,1-4 0-15,4 0 0 0,8-4-9 0,-4 0 0 16,5 0 0-16,4 4 0 0,0-4 31 0,4 0 1 16,5-4 0-16,-4 0 0 15,-1 4-75-15,9-4-14 0,-4 0-3 0,4 0-777 16,-4-8-155-16</inkml:trace>
        </inkml:traceGroup>
        <inkml:traceGroup>
          <inkml:annotationXML>
            <emma:emma xmlns:emma="http://www.w3.org/2003/04/emma" version="1.0">
              <emma:interpretation id="{A717010D-6409-4F9E-8810-348E144E175D}" emma:medium="tactile" emma:mode="ink">
                <msink:context xmlns:msink="http://schemas.microsoft.com/ink/2010/main" type="inkWord" rotatedBoundingBox="15273,4371 17669,4140 17823,5736 15427,5967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8100.2769">14717 3559 2311 0,'0'-31'102'0,"0"16"22"0,4-1-100 0,1 8-24 0,-5-3 0 0,0 11 0 15,0 0 70-15,0 0 9 0,0 0 1 0,0 0 1 16,4 15-49-16,0 5-9 0,-4 3-3 0,-4 0 0 16,4 5-8-16,-4 7-1 0,-1-4-1 0,1 8 0 15,-1-4-10-15,5 4 0 0,-4 0 0 0,4 8 0 16,0-4 12-16,0 4-2 0,-4-1-1 0,8 1 0 0,0 0-9 0,-4-4 0 15,5 4 0-15,-5-4 0 16,4 0-103-16,-4-8-16 16,0-4-3-16,0 0-616 0,9 4-123 0</inkml:trace>
          <inkml:trace contextRef="#ctx0" brushRef="#br0" timeOffset="58626.5067">15011 4133 1555 0,'0'0'138'0,"0"0"-110"16,0-8-28-16,0 8 0 0,0 0 116 0,0 0 19 16,0 0 3-16,0 0 1 0,-5 8-57 0,5 3-11 15,0 1-3-15,-4 4 0 0,4 7-38 0,0-3-8 16,-4 3-2-16,4-3 0 0,0-1-20 0,0 0 0 16,0 1 0-16,4-4 0 0,-4-5 30 0,4 1 2 0,1-4 0 15,-5-8 0-15,9 4-32 0,-1 0 0 0,6-8 0 16,-2 0 0-16,5-4 25 0,1-4-1 0,4-3 0 0,0 3 0 15,8-4-14-15,1-3-10 0,4-1 12 16,0 1-12-16,-8 3 24 0,3 1-1 0,-3 3-1 0,3 4 0 16,1 0-8-16,-5 8-2 0,1 0 0 0,-5 8 0 15,0 8-3-15,-5-1-1 0,-4 9 0 0,5-1 0 16,-9 4-8-16,-5 9 0 0,5-1 0 0,-5 4 0 16,-8 7 12-16,-1-3 0 0,1 0 0 0,-9 4 0 15,-5 4-12-15,1-1 8 0,-14 1-8 0,0-4 8 16,1-4 24-16,-6-8 5 0,1 0 1 0,0 0 0 15,0-8-20-15,4-3-4 0,1-9-1 0,-1 5 0 16,0-4 9-16,5-5 2 0,4-7 0 0,0 0 0 0,5-4 1 16,-1-4 1-16,2 0 0 0,2-4 0 0,6 1-1 15,3-1 0-15,-4-8 0 0,9 5 0 0,0-5-25 16,5-4 0-16,-1 1 8 0,9-4-8 0,1-5 0 0,2-3 10 16,6 0-10-16,9-4 10 0,-5 0-25 0,14-4-5 15,3-4 0-15,1 0-1 16,-4 4-143-16,8 0-28 0,5 0-5 0,-1 4-2 0</inkml:trace>
          <inkml:trace contextRef="#ctx0" brushRef="#br0" timeOffset="57495.9943">13581 4296 403 0,'0'0'36'0,"4"-7"-36"0,0-5 0 0,1 4 0 16,-5-3 163-16,4 3 25 0,-4-4 6 0,0 0 1 15,-4 1-44-15,-5-5-9 0,5 8-2 0,-5-3 0 16,-4 7-37-16,-1 0-8 0,1-4-2 0,-4 12 0 16,-5 0-37-16,0 4-7 0,0 3-1 0,-4 5-1 15,-1 3-7-15,5 1-2 0,-4 3 0 0,0 4 0 16,4 1-38-16,0 7 0 0,0-4-9 0,4 4 9 15,1 0 0-15,4 12 0 0,4-4 0 0,0-4 0 16,9-4 0-16,0 0 0 0,0-8 0 0,4 1 8 16,5-5-8-16,0-3 0 0,9-9 9 0,-5 1-9 0,9-4 12 15,-9-8-1-15,4-4-1 0,1 0 0 0,8 0 6 0,-4-8 0 16,0-3 1-16,0-5 0 0,0 1-9 0,-4-8-8 16,-1-5 12-16,1 1-12 0,-5-4 32 0,0 4-1 15,-9-4 0-15,5-4 0 0,-4 0-31 0,-5 0 8 16,0 0-8-16,-5 4 0 0,1 3 9 0,-5 5-1 15,0 4 0-15,-4 7 0 0,-5 1-8 0,1 7-11 16,-5 4 3-16,0 8 0 0,5 4 8 0,-10 3 0 16,5 5 0-16,-8 3 0 15,-1 5-173-15,5-1-30 0,-5 4-5 0</inkml:trace>
          <inkml:trace contextRef="#ctx0" brushRef="#br0" timeOffset="57854.3536">13892 4183 1324 0,'4'-7'118'0,"1"3"-94"0,4-4-24 0,-9 8 0 15,0 0 186-15,8-4 33 0,1 4 6 0,0 8 2 16,0 0-144-16,-5 3-29 0,0 1-6 0,1 8 0 16,4 3-34-16,-9 0-6 0,4 1-8 0,-4 3 11 15,0 0-1-15,0 4 0 0,-4-3 0 0,4-1 0 16,-5 0-10-16,1-3 0 0,4-1 0 0,0-3 0 15,-5-1 24-15,5-7 7 0,0 0 1 0,0-12 0 0,0 0-15 16,0 0-2-16,0 0-1 0,0 0 0 0,0 0 3 0,0-8 1 16,0-12 0-16,5 1 0 0,4-1 12 0,-5-3 2 15,5-4 1-15,0-5 0 0,4-3-25 0,0 0-8 16,9-4 0-16,0 4 0 0,0 0 0 0,4 8 0 16,-4 7 0-16,4 1 0 0,-4 7 10 0,-4 4-2 15,-1 4 0-15,-4 8 0 0,1 4-8 0,-1 4 0 16,-4-1 0-16,-1 9 0 0,-8 3 0 0,5 1 8 15,-5 3-8-15,0 0 8 0,-5 4 0 0,5-3 0 16,-4 3 0-16,0 4 0 16,-1-4-73-16,-4-3-15 0,5 3-4 0,-5-4-1072 0</inkml:trace>
        </inkml:traceGroup>
        <inkml:traceGroup>
          <inkml:annotationXML>
            <emma:emma xmlns:emma="http://www.w3.org/2003/04/emma" version="1.0">
              <emma:interpretation id="{76360A72-82A1-4AA3-B887-74D25864F6DD}" emma:medium="tactile" emma:mode="ink">
                <msink:context xmlns:msink="http://schemas.microsoft.com/ink/2010/main" type="inkWord" rotatedBoundingBox="19492,3963 20622,3854 20764,5328 19635,5437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9092.2333">17410 3988 1094 0,'44'-27'97'0,"-23"15"-77"16,-3 5-20-16,-5-1 0 0,-4-4 123 0,-9 12 21 15,0 0 4-15,9-8 0 0,-9 8-4 0,0 0-2 16,0 0 0-16,0 0 0 0,8 8-69 0,-8 8-13 16,-8-1-4-16,-5 9 0 0,-1-1-40 0,6 1-8 15,-1 3-8-15,-4 8 12 0,-9-4 17 0,13 0 4 16,9-7 1-16,0-1 0 0,-18 1-34 0,10-5 0 16,8 1 0-16,0-1-732 15,0 0-150-15</inkml:trace>
          <inkml:trace contextRef="#ctx0" brushRef="#br0" timeOffset="59173.2012">17559 3567 2188 0,'0'0'48'0,"0"0"11"0,-5-8 1 0,1 1 1 0,-5 3-49 0,0 4-12 0,9 0 0 0,-8 11-646 16,-5 5-132-16</inkml:trace>
          <inkml:trace contextRef="#ctx0" brushRef="#br0" timeOffset="59777.0064">17791 4113 1324 0,'22'-8'59'0,"-9"5"12"0,-4-1-57 0,4 0-14 16,5-4 0-16,8 8 0 0,5 0 209 0,0 4 39 16,-9 0 8-16,13-4 2 0,9 0-170 0,-1 0-33 15,-7 4-7-15,3-4-2 0,1 0 10 0,3 0 3 16,6 4 0-16,-5-4 0 16,-9 0-131-16,4 0-25 0,5-4-6 0,-18 0-962 0</inkml:trace>
          <inkml:trace contextRef="#ctx0" brushRef="#br0" timeOffset="59609.8221">18116 3891 2185 0,'13'-8'48'0,"5"0"9"0,-5-3 3 0,4 3 2 0,5-4-50 0,5 0-12 15,-10-3 0-15,1 3 0 0,4-3 40 0,0-5 4 16,4 1 2-16,-8-5 0 0,-1 1-29 0,-4-1-5 16,9-3-2-16,-9-4 0 0,-4 0-1 0,4-1 0 15,-8-3 0-15,3 0 0 0,-3 4-1 0,-5 0-8 16,0 0 12-16,0-1-4 0,0-3-8 0,0 4-9 16,-9 4 9-16,0 3-13 0,9 1 61 0,-4 4 13 15,-5-1 3-15,5 4 0 0,-5 5-52 0,5-1-12 16,-1 4 0-16,1 4 0 0,-1 0 0 0,5 4 0 15,-4-7 0-15,4 7 0 0,0 0-14 0,0 0-6 16,-9 4 0-16,9-4-1 0,-4 7 33 0,-1 5 8 0,-3-4 0 16,3 7 1-1,5-3-38-15,-4 8-8 0,-5 3-2 0,0 0 0 0,5 9 43 0,0 3 9 0,-1 4 2 0,-4 8 0 16,1-1-27-16,-1 1 0 0,4 4 0 0,-3 3 0 16,-5-3 32-16,4 8 5 0,0-1 1 0,0 5 0 15,-4-1-9-15,4 0-1 0,-4-3-1 0,4 3 0 16,5-3 2-16,-5-1 1 0,-4-3 0 0,4-5 0 15,5 1-30-15,-5 0 0 0,-8-4 0 0,-1-1 0 16,5 1-100-16,0-16-24 0,0-3-4 16,-5-5-678-16,5 1-136 0</inkml:trace>
        </inkml:traceGroup>
      </inkml:traceGroup>
    </inkml:traceGroup>
    <inkml:traceGroup>
      <inkml:annotationXML>
        <emma:emma xmlns:emma="http://www.w3.org/2003/04/emma" version="1.0">
          <emma:interpretation id="{CA44DB59-F897-44B9-B94F-07BAA02193F1}" emma:medium="tactile" emma:mode="ink">
            <msink:context xmlns:msink="http://schemas.microsoft.com/ink/2010/main" type="paragraph" rotatedBoundingBox="2025,6987 30835,5226 30965,7351 2155,911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1DFEDE-503C-4E3C-BBC4-5C4AFC10F9BD}" emma:medium="tactile" emma:mode="ink">
              <msink:context xmlns:msink="http://schemas.microsoft.com/ink/2010/main" type="line" rotatedBoundingBox="2025,6987 30835,5226 30965,7351 2155,9113"/>
            </emma:interpretation>
          </emma:emma>
        </inkml:annotationXML>
        <inkml:traceGroup>
          <inkml:annotationXML>
            <emma:emma xmlns:emma="http://www.w3.org/2003/04/emma" version="1.0">
              <emma:interpretation id="{9A61082C-A15B-451F-BD50-A713C6354848}" emma:medium="tactile" emma:mode="ink">
                <msink:context xmlns:msink="http://schemas.microsoft.com/ink/2010/main" type="inkWord" rotatedBoundingBox="2025,6987 3146,6919 3266,8873 2145,8942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4706.217">721 7007 1033 0,'0'0'45'0,"0"0"11"15,-4-8-45-15,0 0-11 0,4 0 0 0,-9 5 0 16,9 3 87-16,0-12 15 0,-9 4 3 0,9 0 1 0,-4 4-26 0,4-3-4 16,-9-1-2-16,5-4 0 0,-1 4-19 0,1 0-4 15,4 1-1-15,-13-1 0 0,4 0-29 0,4 0-5 16,1-3-2-16,-9 7 0 0,9 0 10 0,-10 0 1 16,6 0 1-16,-10 0 0 0,5 4-13 0,0 4-2 15,-5 4-1-15,1 0 0 0,-1-1-2 0,-8 5 0 16,-1 4 0-16,-3-1 0 0,3 5-8 0,1-1 12 15,0 5-12-15,-5-1 12 0,5 4-12 0,-1 1 0 16,1-5 0-16,4 0 0 0,5 5 0 0,-5-5 0 16,4 4 0-16,-4-3 0 0,9 3 0 0,-9 0 0 15,5-3 0-15,-1 3 0 0,5 4 0 0,-5 1 0 16,1 3 0-16,4 0 0 0,-1 4 11 0,1 0-3 16,0 0-8-16,4 4 12 0,1 0 4 0,3-4 1 15,5 0 0-15,0 7 0 0,0-7 9 0,5 0 2 16,3-4 0-16,10 4 0 0,-9-3-20 0,13-5-8 15,4-4 0-15,0 0 8 0,9 1-8 0,-4-9 10 0,-5-3-10 16,14 3 10-16,4-7-10 0,-5 3 10 0,1-7-10 16,4 0 10-16,-5-4-10 0,1 0 0 0,-1-4 9 15,-4 0-9-15,-9-8 8 0,10 4-8 0,-15-4 10 0,1 1-10 16,0-1 12-16,-4 0-4 0,-5-4-8 0,0 1 12 16,-8 3-12-16,-1-8 9 0,0 1-9 0,-8 3 8 15,4 0-8-15,-9 1 10 0,5-1-10 0,-14 0 10 16,5 0 6-16,0 5 0 0,-9-5 1 0,4 4 0 15,1 0-17-15,4 1 0 0,0-1 0 0,-1 0 0 16,1 0 13-16,0 0-4 0,9 1-1 0,-5-1 0 16,9-8-8-16,-9 4 0 0,5 1 0 0,-1 3 0 15,5 0 0-15,0 0 8 0,5 1-8 0,-1 3 0 0,5-4 10 0,-5 4-10 16,-4 4 12-16,9-4-12 0,4 4 9 0,0 4-9 16,5-4 0-16,0 4 9 0,3 0-9 0,-3 0 0 15,8 3 0-15,5-3 0 0,0 4 0 0,-1 0 0 16,6-8 0-16,3 0 0 15,-4 0-66-15,9 0-15 0,0-4-3 0,4-4-621 16,5-7-124-16</inkml:trace>
          <inkml:trace contextRef="#ctx0" brushRef="#br0" timeOffset="65299.6834">-90 6289 1278 0,'-9'-4'28'0,"0"0"5"0,0 1 2 0,5-1 1 0,0-4-28 0,-1 0-8 16,5 0 0-16,0 8 0 0,0 0 73 0,0 0 14 16,0 0 2-16,0 0 1 0,0 0-18 0,0 0-3 15,0 0-1-15,0 0 0 0,0 0-15 0,0 0-3 16,0 0-1-16,0 0 0 0,13 8-13 0,5 0-4 15,8 0 0-15,-4-1 0 0,5 1-8 0,8 0-3 16,0-4 0-16,4 0 0 0,5 0-1 0,0-4 0 0,4-4 0 0,9 4 0 16,5-4-7-16,4 0-1 0,-1-4-1 0,6 4 0 15,-6-3-11-15,6 3 0 0,-6 0 0 0,-8 0 0 32,5 4-20-32,-10 0-8 0,1 0-3 0</inkml:trace>
        </inkml:traceGroup>
        <inkml:traceGroup>
          <inkml:annotationXML>
            <emma:emma xmlns:emma="http://www.w3.org/2003/04/emma" version="1.0">
              <emma:interpretation id="{41738E61-0E0D-4439-8A04-03606E9973D0}" emma:medium="tactile" emma:mode="ink">
                <msink:context xmlns:msink="http://schemas.microsoft.com/ink/2010/main" type="inkWord" rotatedBoundingBox="5053,7270 7981,7091 8061,8396 5133,8575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6964.6888">4802 7112 2131 0,'0'0'47'0,"0"0"9"0,0-8 3 0,0 8 1 0,0 0-48 0,8 4-12 0,-3 4 0 0,4 4 0 15,-1 3 36-15,1 5 6 0,-5 7 1 0,5 0 0 16,0 5-26-16,-5 3-5 0,1 0 0 0,-1 0-1 15,1 4-3-15,-1 0-8 0,-4-4 12 0,4-4-4 16,-4 0-8-16,0-3 0 0,5-5 0 0,-5-3 0 16,0-9 0-16,4 1 0 0,-4-12 12 0,0 0-4 15,5 8 20-15,-5-8 4 0,0 0 1 0,0 0 0 16,0 0-1-16,4-8 0 0,-4 0 0 0,4-3 0 0,1-5 6 16,-1 0 1-16,0 1 0 0,5-5 0 0,0 1-21 0,0-1-4 15,0 1-1-15,4-9 0 0,4 1-13 16,1 0 9-16,-5-4-9 0,9 3 8 0,0 1-8 15,9 0 0-15,-10-8-12 0,10 7 12 16,0-3-176-16,0 0-27 0,26-24-5 0,-9 16-2 16</inkml:trace>
          <inkml:trace contextRef="#ctx0" brushRef="#br0" timeOffset="67295.7398">5591 7498 1900 0,'0'0'169'0,"5"0"-135"16,3-8-34-16,6 1 0 0,-1-5 61 0,4 0 6 0,-3 1 1 0,3-5 0 15,1 0-28-15,-1 1-6 0,5-5-1 0,-4 5 0 16,-1-5-21-16,1 1-4 0,-1-1 0 0,-4 1-8 16,-4-5 11-16,-4 1-11 0,3 3 10 0,-3 1-10 15,-5-1 11-15,0 1-11 0,-5-1 12 0,-3 1-12 16,3-1 22-16,-8 9-2 0,4 3-1 0,-4 0 0 15,0 4 5-15,-5 0 2 0,1 4 0 0,-1 8 0 16,1 0-2-16,4 4 0 0,-5 3 0 0,-4 5 0 16,5-1-13-16,-1 8-3 0,0 1-8 0,1 3 12 15,4 0-1-15,0 4-1 0,-5-4 0 0,9 5 0 16,1-1 10-16,3 0 1 0,5-4 1 0,5-4 0 16,-1 1-22-16,0-1 0 0,9-4 0 0,1 1 0 15,3-1-92-15,9-3-24 0,1-1-4 16,4-7-967-16</inkml:trace>
          <inkml:trace contextRef="#ctx0" brushRef="#br0" timeOffset="66282.9895">3143 6590 979 0,'0'0'87'0,"0"-12"-70"0,-4 0-17 0,-1 0 0 16,1 1 73-16,4-1 11 0,0 12 3 0,-4-4 0 16,-1-4-7-16,5 8-2 0,0 0 0 0,0 0 0 15,0 0-15-15,0 0-3 0,0 8-1 0,0 8 0 16,-4 7-40-16,4 8-8 0,0 16-2 0,-4 4 0 15,4 7 14-15,-5 9 2 0,-4-1 1 0,5 8 0 16,-5-8 5-16,5 5 1 0,-9 3 0 0,4 4 0 16,0-8-20-16,0-4-3 0,1 0-1 0,-1-7 0 15,-4-4-8-15,-1-9 0 0,6 1 0 0,-1-12 0 16,0-4 13-16,0-7-2 0,5-5-1 0,-5-3 0 0,5-8 18 16,4-4 4-16,0-4 1 0,0 0 0 0,4-12-1 0,1-8-1 15,-1-3 0-15,9-8 0 0,0-4-10 0,9-8-1 16,0-12-1-16,4 5 0 0,1-1 3 0,8 4 1 15,-4-8 0-15,4 13 0 0,-13-1-23 0,8 11 9 16,1 1-9-16,-5 8 0 0,1 11 0 0,-5 12-11 16,0 0 0-16,0 8 0 0,-9 8 11 0,4 3 0 15,1 4 0-15,-5 9 0 0,4 3 0 0,-3 4 0 16,-1 0 0-16,0 0 0 0,5 4-21 0,-1 0-3 16,-4-4 0-16,5 0 0 15,-1 0-85-15,5-8-18 0,0 4-3 0</inkml:trace>
          <inkml:trace contextRef="#ctx0" brushRef="#br0" timeOffset="66648.8387">4512 7225 2019 0,'-9'-23'89'0,"9"15"19"0,-8 0-86 0,-1 0-22 0,0 1 0 0,-4-1 0 16,4 0 60-16,-4 4 8 0,-9 4 2 0,4 0 0 15,1 8-43-15,-5 0-9 0,-4 0-2 0,-1 7 0 16,1 1-16-16,-9 7 0 0,4 1 0 0,-4 3 0 16,-4 4 0-16,3 4-9 0,1 0 9 0,5 4 0 15,8 0 0-15,-5 0 0 0,1-4 0 0,8-3-8 16,14-5 8-16,-5-8 0 0,1-3 0 0,8-4 0 16,8-1 0-16,1-3 0 0,4-4 0 0,5-4-8 0,4-8 8 0,4-3 0 15,0-5 0-15,1-7 0 0,3-5 0 0,-3-3 0 16,-1 0 0-16,0-4 0 0,1-4 0 0,-1 0 0 15,0 4 0-15,1-4 8 0,-5 0 3 0,0 7 1 16,-9 9 0-16,4 4 0 0,1 7 12 0,-9 0 4 16,-1 12 0-16,1 4 0 0,4 4-15 0,-8 0-2 15,-5 15-1-15,0 0 0 0,0 5-10 0,0 3 0 16,0 0 9-16,0 4-9 16,4 4-39-16,0 0-12 0,1 0-2 0,-1 0-1005 0</inkml:trace>
        </inkml:traceGroup>
        <inkml:traceGroup>
          <inkml:annotationXML>
            <emma:emma xmlns:emma="http://www.w3.org/2003/04/emma" version="1.0">
              <emma:interpretation id="{9ECFB043-BC36-406E-94C7-AB824376A5C0}" emma:medium="tactile" emma:mode="ink">
                <msink:context xmlns:msink="http://schemas.microsoft.com/ink/2010/main" type="inkWord" rotatedBoundingBox="9881,7162 14871,6857 14961,8330 9971,8635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8911.4187">9404 6999 748 0,'0'0'67'0,"0"0"-54"0,0 0-13 0,0 0 0 15,4 0 210-15,1 4 39 0,3 4 8 16,-3 3 2-16,-1 1-131 0,1 0-25 0,-1 7-6 0,0 5-1 15,-4 3-20-15,5 0-4 0,-5 1 0 0,0-1-1 16,-5 4-37-16,5 4-7 0,-4-7-2 0,0-5 0 16,-1-4 12-16,1 1 3 0,-1-8 0 0,1-1 0 15,4 1-16-15,-4-4-2 0,4-8-1 0,0 0 0 16,0 0 11-16,0 0 3 0,0 0 0 0,0 0 0 16,4-12-9-16,5 0-2 0,-5-7 0 0,1-1 0 15,3-7 13-15,6 4 3 0,-1-5 0 0,4 1 0 16,1 0-32-16,-1-4-8 0,5 3 0 0,0-3 0 15,5 0 0-15,-1 0 0 0,5 3 0 0,-1 1 0 16,1-4-102-16,4 8-22 0,-4 3-4 0,-1 8-1053 16</inkml:trace>
          <inkml:trace contextRef="#ctx0" brushRef="#br0" timeOffset="69248.7179">10049 6894 1386 0,'17'-24'30'0,"-8"13"6"0,0-5 2 0,0 4 2 0,4-3-32 0,0 3-8 15,-4-4 0-15,0 5 0 0,-9 11 41 0,0 0 7 16,0 0 2-16,0 0 0 0,0 0 11 0,0 0 3 16,0 0 0-16,0 0 0 0,0 0-26 0,-5 4-5 15,-4 3-1-15,5 1 0 0,4-8 28 0,-4 4 4 0,-5 0 2 0,9-4 0 16,-5 4-14-16,5-4-4 0,0 0 0 0,0 0 0 15,0 0-1-15,0 0-1 0,0 0 0 0,0 0 0 16,0 0-29-16,5-8-5 0,4 0-2 0,-1 1 0 16,-8 7-1-16,9-8 0 0,-9 8 0 0,5-8 0 15,3 0-9-15,-8 8 0 0,0 0 0 0,0 0 0 16,0 0 8-16,0 0-8 0,0 0 8 0,0 0-8 16,0 0 0-16,0 0 0 0,0 0 0 0,0 0 0 15,0 0 12-15,18 0-4 0,-5-4 0 0,5 0 0 16,4 0-8-16,4 1 0 0,5-5 0 0,4 0 0 15,0-4 10-15,9 1 0 0,8-1 0 0,5 4 0 0,-4 0-10 0,4-7-14 16,4-5 3-16,-4 1 1 0,-4-1 10 0,0 1 0 16,-14-1 0-16,5 1 0 15,-9-5-108-15,-8 5-19 0,-6-1-4 16,-7 1-1-16</inkml:trace>
          <inkml:trace contextRef="#ctx0" brushRef="#br0" timeOffset="69475.7827">10733 6301 1612 0,'5'-16'144'0,"-5"9"-116"15,-5-5-28-15,1 0 0 0,4 8 134 0,-9 0 21 16,5 0 4-16,-1 8 1 0,-8 4-89 0,4 4-18 16,1 7-3-16,-1 5-1 0,0 3-12 0,0 12-2 15,-8 0-1-15,-5 12 0 0,4-1-8 0,1 5-2 0,-1 4 0 16,-4-1 0-16,5 1 13 0,3-1 3 0,1-3 0 0,5 3 0 15,-1 5-48-15,0-5-10 0,5-3-2 0,-5 7 0 32,0 0-99-32,0-3-20 0,0-1-4 0,1 1-889 0</inkml:trace>
          <inkml:trace contextRef="#ctx0" brushRef="#br0" timeOffset="68263.4868">7737 7093 1094 0,'4'-20'48'0,"-4"8"11"16,0 1-47-16,4-5-12 0,-4 1 0 0,9-5 0 15,0 1 124-15,4 3 24 0,0-4 4 0,5 1 0 16,4 3-52-16,0 1-12 0,0-1-1 0,4 8-1 0,-4 4-46 15,-4 4-10-15,8 8-2 0,-9 8 0 0,1 7-28 16,-5 5 0-16,0-1 0 0,-4 12 0 0,-5 4 9 0,1 4-9 16,-5-1 8-16,0 1-8 0,-5-4 12 0,5 4-4 15,-4 0 0-15,0-1 0 0,4-3 7 0,0-4 1 16,4-4 0-16,0-3 0 0,1-9 8 0,-5-3 1 16,9-5 1-16,-5-3 0 0,0-4 0 0,5-4 0 15,0-4 0-15,0-4 0 0,-5 0 27 0,5-8 6 16,4-4 1-16,0 1 0 0,0-9-7 0,5-3-1 15,-1-8 0-15,5-12 0 0,0 4-28 0,-4-3-7 16,4-9-1-16,4 4 0 0,-4 1-5 0,9-1-2 16,-9 4 0-16,8-4 0 0,1 12-9 0,0 0 0 15,-5 4 0-15,5 8 0 16,-5 4-83-16,1 7-12 0,-6 4-2 0,1 1-683 16,0 11-136-16</inkml:trace>
          <inkml:trace contextRef="#ctx0" brushRef="#br0" timeOffset="68560.4326">8820 7272 1688 0,'0'0'75'15,"5"-4"15"-15,4-4-72 0,4 4-18 0,0-3 0 0,0 3 0 16,5-4 66-16,3 0 10 0,1 0 1 0,0-7 1 16,5 3-27-16,-5-4-6 0,0 1-1 0,-1-5 0 15,1 5-19-15,0-5-4 0,-8 1-1 0,3-5 0 16,-8 5 7-16,4-1 1 0,-9 1 0 0,-4-1 0 15,0-3 5-15,0 7 2 0,-4 1 0 0,-5-1 0 0,5 1-7 0,-9 7-2 16,0 0 0-16,-5 4 0 0,5 4-10 0,-5 4-3 16,-4 4 0-16,0 7 0 0,-4 5-13 0,4 3 0 15,-9 5 0-15,5 3 0 0,0 4 0 0,4 0 0 16,0 8 8-16,4-4-8 0,10-4 0 0,-1 0 0 16,4 0 0-16,5 4 0 0,9 0 0 0,0-8 0 15,4 4 0-15,5-7-10 16,-1 3-86-16,1-4-18 0,4-7-3 0,0-5-571 15,0-3-113-15</inkml:trace>
          <inkml:trace contextRef="#ctx0" brushRef="#br0" timeOffset="69936.4414">10808 7221 1911 0,'4'-19'84'0,"5"15"19"16,-5-4-83-16,9 0-20 0,1 1 0 0,-1-5 0 0,0 0 91 0,5 4 13 16,-1-3 4-16,1 3 0 0,-1-8-65 0,1 5-13 15,-5-1-2-15,0 4-1 0,-4-4-19 0,4 1-8 16,-4-5 0-16,0 4 8 16,-1 1 0-16,-3-5-8 0,-1 0 12 0,0 1-4 0,-4 3 6 0,0-3 1 15,0 3 0-15,-4 0 0 0,0 0-15 0,-1 5 0 16,-3-1 0-16,8 8 0 0,0 0 0 0,-9 0 0 15,-4 4 0-15,-1 0 0 0,1 7 0 0,0 5 0 16,0 0 0-16,0 3 0 0,0 1 0 0,-1 7 0 16,1 4 0-16,0-8 0 0,9 5 0 0,-5-1 0 15,5 0 0-15,-1 1 0 0,5-1 0 0,0 0 0 16,0-3 0-16,9 3 0 0,0 0 0 0,0-7 0 16,-1-9 0-16,5 1 0 0,1-4 0 0,-1-8 0 15,9 0 0-15,-5-4 0 0,1-4 9 16,4-3-1-16,4-5 0 0,0-4 0 0,5-3 18 0,0-4 3 0,8-4 1 0,14-12 0 15,-5 8 5-15,0-1 1 0,1 1 0 16,-1 4 0-16,-4 0-12 0,0 8-1 0,-5 7-1 0,-4 4 0 16,-4 1 14-16,-5 7 2 0,1 8 1 0,-10-1 0 15,1 5-39-15,-1 4 0 0,-3 4 0 0,3-1 0 16,-8 9 0-16,4-5 0 0,5 8 0 0,-5 1 8 16,0-1-8-16,0 12 0 0,0 0 0 0,0-4 0 15,-4-4-19-15,4 0 2 0,-8-3 0 0,-1-1 0 16,0-4-140-16,1 5-28 0,-5-13-6 0,-5 1-908 15</inkml:trace>
          <inkml:trace contextRef="#ctx0" brushRef="#br0" timeOffset="70145.173">12027 6855 1497 0,'-8'-28'133'0,"3"21"-106"15,1-1-27-15,-5 0 0 0,0 0 122 0,1 8 19 16,-6-4 4-16,1 8 1 0,-4 8-56 0,-1 4-11 15,-8 3-3-15,4 8 0 0,-4 5-18 0,-1-1-4 16,-3 8-1-16,-1 4 0 0,0-4-17 0,5 0-3 0,-5 4-1 0,0 3 0 16,1-3 7-16,-1 0 1 15,-4 4 0-15,-5 4 0 0,1-8-32 0,4-1-8 16,-5 1 0-16,1 4 0 16,4-8-96-16,0 0-21 0,4-4-4 0,5 0-978 0</inkml:trace>
          <inkml:trace contextRef="#ctx0" brushRef="#br0" timeOffset="75633.1161">12400 7085 345 0,'0'0'31'0,"0"0"-31"16,0 0 0-16,0 0 0 0,0 0 100 0,0 0 13 16,0 0 3-16,0 0 1 0,0 0-82 0,0 0-17 15,0 0-3-15,0 0-1 0,0 0 5 0,0 0 1 16,0 0 0-16,0 0 0 0,-8 0 34 0,8 0 7 16,-9 0 2-16,9 0 0 0,-9 0 5 0,9 0 0 15,0 0 1-15,0 0 0 0,0 0-5 0,0 0-2 16,0 0 0-16,0 0 0 0,0 0-9 0,0 0-1 15,0 0-1-15,0 0 0 0,0 0-3 0,0 0 0 16,0 0 0-16,13-8 0 0,0 4-8 0,5 0-3 0,4 0 0 16,0-3 0-16,4 3-25 0,0 0-4 0,5 4-8 15,4-4 11 1,0 4-49-16,5-4-10 0,4 4-1 0,0 0-834 0</inkml:trace>
        </inkml:traceGroup>
        <inkml:traceGroup>
          <inkml:annotationXML>
            <emma:emma xmlns:emma="http://www.w3.org/2003/04/emma" version="1.0">
              <emma:interpretation id="{D3015CAC-9ACC-48E9-AF84-27519D62739B}" emma:medium="tactile" emma:mode="ink">
                <msink:context xmlns:msink="http://schemas.microsoft.com/ink/2010/main" type="inkWord" rotatedBoundingBox="15613,7138 18941,6934 18998,7861 15669,8064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1433.9107">14164 7100 806 0,'26'-35'36'0,"-12"16"7"0,-1-5-35 0,0 1-8 16,9-8 0-16,-9 0 0 0,5-1 129 0,-5 1 24 15,0 8 5-15,0-4 1 0,-4 11-15 0,0-4-4 16,-9 5 0-16,4 7 0 0,-4 8-19 0,0 0-4 16,0 0-1-16,-4 12 0 0,-5 7-77 0,0 5-16 15,0 3-3-15,-4 8-1 0,0 4 11 0,-5-4 2 16,5-4 1-16,-4 4 0 0,3-3-17 0,1-1-3 16,5 4-1-16,3-8 0 0,1 1-3 0,-1-5-1 15,5-7 0-15,5-1 0 0,-5 1-8 0,9-5 0 16,-1-3 0-16,5-4 0 0,5-4 0 0,0 0 0 15,-1-12 0-15,5 5 0 0,0-9 0 0,0 0 8 16,4-7-8-16,-4 0 8 0,0 3-8 0,0-7 0 16,-4-4 0-16,4-1 0 0,-5 1 8 0,-4 0 0 0,-4 0 0 15,0 0 0-15,0-1-8 0,-5 9 0 0,-4 0 0 0,-4 3 0 16,-5 5 28-16,-4 7 3 0,-1 4 1 0,-3 4 0 31,-1 0-52-31,-8 8-9 0,-5 7-3 0,1 5 0 16,-10 7 4-16,1 0 0 0,-1 5 0 0,-4 3-727 0,9 0-145 0</inkml:trace>
          <inkml:trace contextRef="#ctx0" brushRef="#br0" timeOffset="71764.8752">14726 6687 1209 0,'22'-19'53'0,"-9"7"12"0,-5-8-52 0,6 5-13 16,-1-5 0-16,4 9 0 0,1 7 208 0,-1 0 40 15,-3 8 7-15,3 7 1 0,1 5-182 0,-5 3-37 16,0 1-7-16,-4-1-2 0,0 9 19 0,-1 3 3 16,-3 0 1-16,-1 4 0 0,1-4-41 0,-1 5-10 15,-4-5 0-15,0 4 0 0,-4-4 53 0,4-8 9 16,-5 1 2-16,5-5 0 0,0-3-54 0,0 0-10 16,0-5 0-16,0 1 0 0,0-12 0 0,0 0 0 15,0 0 0-15,0 0 0 0,5 4 42 0,-5-4 4 16,8-4 1-16,5 0 0 0,1-8-20 0,-6 1-4 15,6-1-1-15,3-4 0 0,-4-3-9 0,5-1-1 16,-6 5-1-16,6-5 0 0,-1-3-22 0,-4-1-4 0,0 1-1 16,1 4 0-16,3-5 39 0,1 5 7 0,-5-1 2 15,4 1 0 1,-3-1-47-16,3 5-9 0,1-1-1 0,-1 4-1 16,-4 4-138-16,5-3-27 0,-5 3-5 0</inkml:trace>
          <inkml:trace contextRef="#ctx0" brushRef="#br0" timeOffset="71125.1418">13844 6679 990 0,'44'-23'44'0,"-31"3"8"0,-4-7-41 0,4 0-11 0,-4-4 0 0,-1 3 0 16,-3 1 88-16,3 0 16 0,-3 7 4 0,-5 1 0 15,-9-1-12-15,0 8-3 0,1 1 0 0,-10 3 0 16,0 4-21-16,-4 4-5 0,-4 8-1 0,0 0 0 16,-5 3 2-16,5 5 0 0,-5 7 0 0,-4 5 0 15,4 7-19-15,1 4-3 0,-1 4-1 0,0 3 0 16,5 5-7-16,0-4-2 0,4 4 0 0,8-12 0 15,1 4-28-15,4-4-8 0,9 0 0 16,0 0 0-16,0 0 0 0,9 0 0 0,0-4 0 0,4 15 0 16,9-7-102-16,0-4-22 15,4-8-4-15,9-7 0 0,1-9-84 0,-1 1-16 16,0-12-3-16</inkml:trace>
          <inkml:trace contextRef="#ctx0" brushRef="#br0" timeOffset="72766.7341">15479 6933 1324 0,'0'0'118'16,"0"0"-94"-16,0 0-24 0,0 0 0 16,5-8-21-16,-5 8-9 0,0 0-2 0,0 0 0 15,4-8-8-15,-4 8-1 0,4-8-1 0,-4 8 0 0,5-7 29 0,-5 7 13 16,9-8-12-16,-9 8 12 0,0 0 43 0,8-4 16 16,1-4 3-16,-5 0 1 0,-4 8 37 0,14-8 8 15,-6-3 2-15,1 7 0 0,4-4-23 0,1 0-5 16,3-3-1-16,1-1 0 0,4 0-12 0,-5 0-2 15,1-3-1-15,4-5 0 0,-5 1-37 0,5-1-7 16,0 1-2-16,-4-1 0 0,-1 5 14 0,-4-5 2 16,5 5 1-16,-9-5 0 0,-1 5-18 0,1-1-4 15,0 4-1-15,0 1 0 0,-9-5-14 0,4 8 9 0,-4 4-9 16,0 4 8-16,0-4-8 0,0 4 0 0,-4-11 0 0,4 11 0 16,0 0 0-16,0 0 0 0,0 0 0 0,0 0 0 15,0 0-14-15,0 0 5 0,0 0 1 0,0 11 0 16,-5 1 8-16,5-12 0 0,0 0 0 0,0 12 0 15,5-1 0-15,-5-11 0 0,0 0 10 0,0 0-10 16,0 0 0-16,0 0 0 0,0 0 0 0,0 0-10 16,4 8 10-16,-4-8 0 0,0 0 0 0,0 0 0 15,0 0 8-15,0 0 4 0,0 0 1 0,0 0 0 16,0 0-13-16,0 0-18 0,0 0 4 0,0 0 1 16,0 0 13-16,0 0 0 0,9 4 0 0,0-4 0 15,-1-4 18-15,-8 4 6 0,0 0 2 0,9-4 0 0,0-3 10 16,-5-1 1-16,1 0 1 0,-1 0 0 0,-4 0-30 0,5 1-8 15,-5 7 0-15,0-8 0 0,0 8 0 0,-5-8 0 16,5 8 0-16,0-8 0 0,-9 0 0 0,9 8 0 16,-4-7 0-16,0 3 0 15,-1-4-20-15,-4 0-6 0,9 8-1 0,0-8 0 0,0 8 27 0,-4-8 0 16,0 1 0-16,4 7 0 0,0-8 16 0,0 0 9 16,-9 4 2-16,9 4 0 0,0 0-27 0,0 0 0 15,-5-4 0-15,-3 4 0 16,-1 0-16-16,0 4-9 0,0 0-2 0,1 4 0 0,-6 4 43 0,1-5 9 15,0 5 2-15,0 0 0 0,0 3-27 0,-5 5 0 16,1-1 0-16,4-3 0 0,-1 0-14 0,1-1-8 16,0 1-2-16,0 3 0 0,0 5 24 0,4-1 0 15,5 0-9-15,-1 5 9 0,-4-1 0 0,9 0 0 16,0 5 0-16,5-1 0 0,4-4 0 0,-5 4 0 0,0 0 0 16,1-3 0-16,-1-1 0 0,5-7 0 0,-5-1 0 0,5 1 0 15,-5-5 16-15,10-3-4 0,-6-4 0 0,6 3 0 16,-1-7 3-16,0 4 0 0,0-4 0 0,5-4 0 15,8-4-3-15,-4-4-1 0,4 0 0 0,5 1 0 16,0-5 0-16,-1-4 0 0,1-3 0 0,4-1 0 16,0-3 1-16,5 0 1 0,-1-9 0 0,1-3 0 15,-5 0-5-15,4 0-8 0,-4-4 11 0,5-4-11 16,-1 0 12-16,-4 0-12 0,-4 8 12 0,4 4-12 16,-4 4 17-16,-5 7-3 0,1 5-1 0,-10 7 0 15,9 4-2-15,-8 4-1 0,-5 4 0 0,0 4 0 0,-4 3-10 16,4 1 0-16,-4 11 0 0,0 1 0 0,-9-1 0 15,4 1 10-15,-4-1-10 0,5-3 10 0,-5-1 0 0,4 4 0 16,-4-3 0-16,9-1 0 0,-5 5 1 0,-4-5 0 16,0-3 0-16,9 3 0 15,0 1-38-15,-1-1-7 0,-3 1-2 0,8-1 0 16,0-3-22-16,0 4-5 0,0-1-1 0,1 1-751 16,3-9-150-16</inkml:trace>
        </inkml:traceGroup>
        <inkml:traceGroup>
          <inkml:annotationXML>
            <emma:emma xmlns:emma="http://www.w3.org/2003/04/emma" version="1.0">
              <emma:interpretation id="{7484DC47-111D-4147-85B6-379522F1F2DD}" emma:medium="tactile" emma:mode="ink">
                <msink:context xmlns:msink="http://schemas.microsoft.com/ink/2010/main" type="inkWord" rotatedBoundingBox="20484,6260 21748,6182 21843,7738 20579,7815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6967.3642">19064 6769 1882 0,'-5'-12'41'0,"5"1"9"0,-4-5 2 0,-1 4 1 0,1 1-42 0,4 3-11 16,-4 0 0-16,4-4 0 15,0 1 85-15,4 3 15 0,-4 8 4 0,4-8 0 0,5 0-68 0,0-4-12 16,4 5-4-16,9-5 0 0,0 8-12 0,4 0-8 15,9 4 8-15,5 0-700 16,4 0-140-16</inkml:trace>
          <inkml:trace contextRef="#ctx0" brushRef="#br0" timeOffset="76801.3457">19252 6336 2073 0,'9'-16'184'0,"4"-3"-147"15,5-4-29-15,4 3-8 0,0-3 40 0,0 3 8 16,8-3 0-16,-3-1 1 0,-1-3-36 0,0 4-13 15,-4-5 9-15,0 1-9 0,-4 0-12 0,-1 0-7 16,-4-5-1-16,-4 1-1 0,0-4 29 0,-5 0 5 16,1-4 2-16,-10 4 0 0,1 0-24 0,0-4-5 15,-1 8-1-15,-4-5 0 0,1 5 15 0,-6 0 10 16,1 0-2-16,0 4 0 0,0 3-8 0,0 5 10 16,0-1-10-16,4 12 10 0,-4-3 0 0,0 7 0 15,4 4 0-15,0 4 0 0,9-4-10 0,-13 11 0 16,0 9 0-16,0-1 8 0,4 9-8 0,-4 3 0 15,-1 4 0-15,6 4 8 0,-1 4 4 0,0 8 0 0,5 3 0 16,-1 9 0-16,-3-5 18 0,-6 8 4 0,10-3 1 16,-5 3 0-16,0-7 15 0,1 3 3 0,-1-4 1 15,0 1 0-15,0-5-28 0,5 1-6 0,-9-4 0 16,8-1-1-16,1 1-9 0,0 0-2 0,-1-4 0 0,-4-1 0 16,5-3-8-16,0 0-11 0,-1-4 3 0,1 0 0 15,0 0-223 1,-5-8-44-16,0-3-9 0,5-5-1 0</inkml:trace>
          <inkml:trace contextRef="#ctx0" brushRef="#br0" timeOffset="76412.2065">18862 6527 1335 0,'22'-4'29'0,"-5"-7"7"0,-17 11 0 0,9-12 2 0,-5-4-30 0,-4 1-8 15,-4 3 0-15,4-4 0 0,-4 5 78 0,-1-1 14 16,-3-4 4-16,-6 9 0 0,1-1-32 0,0 4-7 16,0 0-1-16,-13 4 0 0,-5 0-38 0,0 4-8 15,9 4-2-15,-13 7 0 0,-9 5-8 0,0 3 0 16,5 4 9-16,-1 1-9 0,10 3 12 0,-1 0-3 16,5-7 0-16,4 3 0 0,9 0 9 0,-1 0 2 15,1-3 0-15,9-5 0 0,8-3-20 0,-4 3 0 16,0-7 0-16,-4 4 0 0,4-16 0 0,9 8 0 15,4-5 0-15,0-3 0 0,-4-3 23 0,4-9 1 0,9-4 0 16,4-3 0-16,-4 3 18 0,4-3 4 16,1-9 1-16,3-3 0 0,1-4-24 0,-5 0-5 0,-12 0-1 15,8 4 0-15,4-8 16 0,-4 7 3 0,-18 5 1 0,1 0 0 16,3 3-29-16,-3 5-8 0,-1 3 0 0,-8 1 0 16,-9 3-17-16,8 0-5 0,5 1-1 0,-13 7-697 15,-9 0-139-15</inkml:trace>
        </inkml:traceGroup>
        <inkml:traceGroup>
          <inkml:annotationXML>
            <emma:emma xmlns:emma="http://www.w3.org/2003/04/emma" version="1.0">
              <emma:interpretation id="{AD7D9579-E048-465E-BCA3-9FC6B70B8CBB}" emma:medium="tactile" emma:mode="ink">
                <msink:context xmlns:msink="http://schemas.microsoft.com/ink/2010/main" type="inkWord" rotatedBoundingBox="23197,6525 26157,6344 26225,7458 23265,763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7663.7509">21942 6207 1843 0,'0'0'164'0,"0"0"-132"0,0 0-32 0,0 0 0 16,4 12 80-16,-4 4 10 0,-4-1 2 0,-1 1 0 16,-3 3-20-16,-1-3-3 0,9 0-1 0,0 3 0 15,-5 1-3-15,1-5-1 0,4 5 0 0,0-5 0 16,-4 1-64-16,4-4-24 0,-5-1 1 0,5 5 0 0,5-4 37 16,-5-1 7-16,4 1 2 0,-4 0 0 15,0-12-147-15,4 7-30 0,1 1-6 0</inkml:trace>
          <inkml:trace contextRef="#ctx0" brushRef="#br0" timeOffset="77804.5578">22144 5767 2127 0,'0'-8'47'0,"-5"-4"9"0,5-3 3 0,0 7 1 0,0 8-48 0,0 0-12 16,0 0 0-16,9-4-944 0</inkml:trace>
          <inkml:trace contextRef="#ctx0" brushRef="#br0" timeOffset="77438.5353">21363 6032 1263 0,'61'-27'56'0,"-43"15"12"0,-14-4-55 0,5-3-13 0,-1-5 0 0,-8 1 0 16,-8 4 55-16,3-1 8 0,5 1 1 0,-4 3 1 16,0 0-14-16,-1 5-3 0,5-1-1 0,0 4 0 15,-4-4-24-15,-5 9-5 0,-4 3-1 0,-9 3 0 16,0 1 38-16,0 4 7 0,-9 0 2 0,5 8 0 16,0 3-32-16,-1 1-7 0,1 7-1 0,4 0 0 15,0 0-14-15,5 5-10 0,-1-1 12 0,9 8-12 16,-4-8 0-16,9 0 0 0,-5 0 0 0,5 1-12 0,4-5 0 15,4 0 0-15,0-3 0 0,5-1 0 0,0 0 12 0,4 1 0 16,0-5-10-16,0 1 10 0,5-1 0 0,-5-3 8 16,0-1 0-16,0 1 0 0,1 4 36 0,-10-5 8 15,5 1 0-15,-9-1 1 0,0-3-1 0,0 4-1 16,-9-1 0-16,-4 1 0 0,0-4-35 0,-1 3-8 16,1 1 0-16,0-1-8 0,-4 1 25 0,3 0-1 15,1 3-1-15,4 1 0 16,-4-5-127-16,5 5-26 0,-6-1-5 0,6-3-841 0</inkml:trace>
          <inkml:trace contextRef="#ctx0" brushRef="#br0" timeOffset="78571.3539">22709 6079 1749 0,'0'-20'38'16,"0"12"8"-16,9-3 2 0,-4 3 2 0,3 4-40 0,1-8-10 0,4 8 0 0,9-3 0 16,0-1 67-16,0 0 11 0,0 8 2 0,4 0 1 15,10 0-46-15,-6 0-10 0,5 0-1 0,-4 8-1 0,0 0-11 0,-1 3-3 16,1-3 0-16,-5 4 0 0,-4 0 0 0,0-1 0 15,-8 1 0-15,-1 4 0 0,-5-1-9 0,-3-3 0 16,-5 3 0-16,-9-3 0 0,0 8 42 0,-8-5 6 16,-1 1 2-16,-4 3 0 0,0-11-30 0,-4 4-5 15,-5-4-2-15,5 3 0 0,4-3-13 0,0 0 0 16,0 0 0-16,0 3 0 0,9-3 0 0,0-4 0 16,9 4 0-16,-5-4 0 0,4 4 0 0,5-8-15 15,9 3 3-15,4 5 1 0,-4 0-3 0,4-4-1 16,9 0 0-16,0 4 0 15,-4-4-17-15,-1 3-4 0,-4 1-1 0,5 0 0 0,-1 0 37 0,-3 3 0 16,-6 1 0-16,1 0 0 0,0 3 28 0,4-3 14 16,-4 4 2-16,-5 3 1 0,1 5-21 0,-1-1-4 15,0 0 0-15,-4 9-1 0,-4-5-19 0,-5-8 0 0,5 1 0 16,-9-1 0-16,0 1 0 0,-5-1 0 0,5-11 0 0,-5 4 0 16,-4-4 0-16,-4 3 0 0,-9 1 0 15,4-4 0-15,5-4 0 0,-5 0 0 0,0 0 0 0,1 0 0 16,3-1 0-16,5-3 0 0,1 4 0 0,7 0 0 15,1 0-48 1,4-4-12-16,1-4-4 0,8 4 0 0,0 0 52 0,17 0 12 0,1-4 0 0,8 0 0 16,-4-7 0-16,9 3 0 0,4-4 0 0,4-3 0 15,1-5 0-15,-1 5 0 0,1-1 0 0,8-7 0 16,0-5 0-16,5-3 0 0,0-4 0 0,4-8 0 16,-5 4 0-16,5-4 0 0,0 0 0 0,5 0 0 0,-14-3 0 15,9 7 0-15,-4-4 0 0,4 0 0 16,-9 0 0-16,0 8 0 0,-4-4 0 0,-4 4 0 0,-5 11 0 15,-9 5 0-15,-8-1 0 0,-5 1 0 0,-4 7 0 16,-9 0 0-16,-5 9 0 0,-8-1 0 0,-9 4 48 0,0 4 13 16,0 7 3-16,-9 5 0 0,1 3-52 0,3 5-12 15,1 3 0-15,-5 4 0 0,5 0 0 0,0 1 0 16,-1-1 0-16,5 4 0 0,-4-4 0 0,9 0 0 16,-1 4 0-16,9-3 0 0,1-1 0 0,3 0 0 15,10 0 0-15,8 4 0 0,4 4 0 0,10-4 0 16,-1 0 0-16,9 1 0 15,4-1-151-15,14-8-33 0,52 20-6 0,-17-20-2 0</inkml:trace>
        </inkml:traceGroup>
        <inkml:traceGroup>
          <inkml:annotationXML>
            <emma:emma xmlns:emma="http://www.w3.org/2003/04/emma" version="1.0">
              <emma:interpretation id="{E08192D7-3DF5-469D-A578-F86FD5DD3E92}" emma:medium="tactile" emma:mode="ink">
                <msink:context xmlns:msink="http://schemas.microsoft.com/ink/2010/main" type="inkWord" rotatedBoundingBox="27236,5725 30852,5503 30945,7024 27329,7246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9848.9613">25114 6024 691 0,'13'-27'30'0,"-4"15"7"0,-1-3-29 0,-8 3-8 0,5-8 0 0,-1 5 0 15,-4-5 221-15,9 1 43 0,0 3 9 0,4 1 2 16,-4 3-159-16,4 0-31 0,0 8-6 0,5-4-2 16,-1 1-10-16,1 3-3 0,4 0 0 0,-1 8 0 15,-3 0-51-15,0 11-13 0,-5 1 0 0,0 11 0 16,4 0 28-16,-8 9 2 0,0 3 1 0,-5 3 0 15,-8 1-15-15,4 4-2 0,-4-4-1 0,-1 4 0 16,1-8 3-16,-1 0 0 0,1-4 0 0,-5-4 0 16,1-4-16-16,-1 1 9 0,0-9-9 0,0 5 8 0,0-5 45 15,5-3 9-15,0-9 2 0,-1 1 0 0,5-8-52 16,0 0-12-16,0 0 0 0,0 0 0 0,0 0 0 0,0 0 0 16,13 0 0-16,1-4 0 0,-6-7 0 15,6 3 0-15,7-8 0 0,1 1 0 0,-4-5 16 16,0 1 1-16,-1-9 0 0,9-7 0 0,1 0-9 0,-5-4-8 15,4-4 12-15,5-3-12 0,-5-1-12 0,0-4-8 16,1 0-3-16,3 1 0 0,1 7 23 0,0 0 0 16,4 8 0-16,4-4 0 0,-8 8 9 0,9 3 7 15,-1 5 0-15,-4 3 1 0,-9 5-27 0,1 7-6 16,-5 8 0-16,0 0-1 0,-14 0 17 0,6 8 0 16,-6 3 0-16,1 1 0 0,0 8 0 0,-5 3 9 15,-8 0-1-15,0 5 0 0,4-1-8 0,-5 0-11 16,1 1 3-16,-5-1 0 0,5 0 8 0,-1 4 14 0,1 5-3 15,4-5-1-15,0 4-10 0,4-4-14 0,5 4 3 16,0 0 1 0,-5 0-127-16,1-7-26 0,16 26-5 0,-3-23 0 0</inkml:trace>
          <inkml:trace contextRef="#ctx0" brushRef="#br0" timeOffset="80099.4329">26833 6024 576 0,'-4'-15'51'0,"4"3"-41"16,0-8-10-16,4 5 0 0,14 3 296 0,-9 0 56 15,-9 1 12-15,0-5 3 0,9 8-194 0,-1-3-38 16,6-1-8-16,-1 4-2 0,4 0-70 0,10 4-15 15,-5 0-2-15,4 4-1 0,5 0-37 0,-1 4 0 16,1 0 0-16,4 4-12 16,0-8-152-16,5 8-32 0,-1-4-5 0</inkml:trace>
          <inkml:trace contextRef="#ctx0" brushRef="#br0" timeOffset="81057.9642">27895 5755 1810 0,'0'0'40'0,"0"0"8"0,0 0 1 0,0 0 3 0,13-4-42 0,1 0-10 0,-1-4 0 0,0 5 0 15,4-5 71-15,1 0 12 0,4 4 2 0,0-4 1 16,4 4-54-16,5-3-10 0,-5-1-2 0,1 0-1 15,-6 0-19-15,6-4 0 16,-5 5 0-16,0-5 0 0,0-8 0 0,0 1-11 0,-1-1 2 0,-3-3 0 16,0 0 9-16,-1-9 12 0,-4 5-2 0,0-8-1 0,-4 4-9 0,4-8 0 15,1 4 0-15,-6-4 0 0,5 0 0 16,1 0 0-16,-1 4 0 0,-4 0 0 0,-1 7 31 0,5-3 4 16,-4 4 1-16,0-1 0 0,0 1-27 0,0 4-9 15,-5-5 0-15,0 5 9 16,1 4-38-16,-1 3-8 0,-4-4-2 0,0 5 0 0,-4 3 39 15,4 0 0-15,-5 1 0 0,-3 3 0 0,3-4 0 0,-4 4 0 16,5 1 0-16,-5 3 0 0,5 0 0 0,-5 0 0 16,5 0 0-16,4 4 0 0,-9 0 0 0,9 0 0 15,0 0 0-15,0 0 0 0,-9 8 0 0,9-8 0 16,-9 12 0-16,1 3 0 0,-1 5 0 0,0-1 0 16,5 5 0-16,-5 3 0 0,5 0 0 0,-5 4 0 15,4 4 0-15,-3 4 0 0,-6-3 0 0,1 3 0 0,0 3 0 16,0 9 0-16,-9 4 44 0,4-5 16 0,-3 5 3 15,-1 4 1-15,4-5-52 0,-4-3-12 16,0 0 0-16,-9 3 0 0,5-7 28 0,-5 4 4 0,5-1 0 16,0 1 0-16,4 0-13 0,4-4-3 15,-4-1 0-15,5 5 0 0,-1-8-8 0,1 0-8 16,4-4 12-16,-1 0-12 0,6-4 15 0,-6-8-4 0,10-3-1 0,-5-1 0 16,5-4-10-16,0-7 0 0,-1 0 0 0,5-12 0 15,0 0 28-15,0 0 4 0,0 0 1 0,0 0 0 16,0 0-1-16,-4-8-1 0,4-4 0 0,0 1 0 15,0-1-23-15,0-4-8 0,4-3 0 0,5-1 0 16,0-3 9-16,4-8-9 0,0 0 8 0,9-4-8 0,0 3 0 16,0-3 0-16,4 0-9 0,9-4 9 0,0 4-10 15,0 4 10-15,5-4-8 0,-5 4 8 16,4 7-22-16,-3-3 1 0,3 3 0 0,1 5 0 16,-5 3-15-16,0 5-2 0,0-1-1 0,0 0 0 0,-4 4 31 15,-1 1 8-15,1 3 0 0,-5 0 0 0,5 4 0 0,-9 0 0 16,4 0 0-16,-8 4 0 0,-5-4 0 0,0 8-14 15,-4-5 5-15,-5 1 1 0,-4-4 8 0,0 8 11 16,-8 0-3-16,-1 4 0 0,-9-1-8 0,-4 1-16 16,0 0 4-16,-4-1 1 0,0 5 11 0,-1 0 0 15,6-1 0-15,-6 1-8 0,5-1 16 0,0-3 4 16,0 4 1-16,5-5 0 0,-1 1-13 0,1 4-15 16,4-1 3-16,4-3 1 0,-4-4 11 0,4 0 0 15,4-1 0-15,5 1 0 0,0-8 0 0,-8 8 0 16,8 4 8-16,-5-4-8 0,5-8 8 0,0 0-8 15,0 0 8-15,0 0-8 0,-8 7 0 0,3-3 9 0,-8 0-9 16,4 0 0-16,0-4 8 0,9 0-8 0,0 0 0 0,-8 0 0 16,8 0 8-16,-9 0-8 0,9 0 9 0,0 0-9 15,0 0 0-15,0 0 0 0,0 0-8 0,4 8 8 16,5 7 10-16,4-3 9 0,0 0 1 0,5 7 1 16,-1-3-33-16,1 3-8 0,0-3 0 0,-1 4-1 15,-4-5 34-15,5 5 7 0,-1 3 2 0,-3-4 0 16,-1 5-138-16,-5-5-27 15,-3 1-5-15</inkml:trace>
        </inkml:traceGroup>
      </inkml:traceGroup>
    </inkml:traceGroup>
    <inkml:traceGroup>
      <inkml:annotationXML>
        <emma:emma xmlns:emma="http://www.w3.org/2003/04/emma" version="1.0">
          <emma:interpretation id="{953AC79C-FA64-4512-92CD-D9690AD903FA}" emma:medium="tactile" emma:mode="ink">
            <msink:context xmlns:msink="http://schemas.microsoft.com/ink/2010/main" type="paragraph" rotatedBoundingBox="2458,9354 25170,8126 25267,9928 2556,111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4208FD8-9AC0-4EB8-B545-B1D73B174B8D}" emma:medium="tactile" emma:mode="ink">
              <msink:context xmlns:msink="http://schemas.microsoft.com/ink/2010/main" type="line" rotatedBoundingBox="2458,9354 25170,8126 25267,9928 2556,11157"/>
            </emma:interpretation>
          </emma:emma>
        </inkml:annotationXML>
        <inkml:traceGroup>
          <inkml:annotationXML>
            <emma:emma xmlns:emma="http://www.w3.org/2003/04/emma" version="1.0">
              <emma:interpretation id="{0AD0FBB6-2622-4BF7-9728-3E391A1BEBBF}" emma:medium="tactile" emma:mode="ink">
                <msink:context xmlns:msink="http://schemas.microsoft.com/ink/2010/main" type="inkWord" rotatedBoundingBox="2488,9902 4167,9811 4215,10690 2535,10781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1869.6039">853 9330 748 0,'0'0'33'0,"-9"-4"7"0,5 0-32 0,4 4-8 15,-9-4 0-15,5-3 0 0,-1 3 85 0,1-4 15 0,-5 0 4 16,5-4 0-16,-1 1-32 0,1-1-7 0,-5 0-1 0,9 1 0 16,-9-1-16-16,5-4-4 0,0 5-1 0,-1-1 0 15,-3 4 4-15,3 0 1 0,-4 4 0 0,1 4 0 16,-1 0-5-16,-4 4-1 0,-5 0 0 16,1 8 0-16,-10 7-19 0,5 5-4 0,-4-1-1 0,-5 12 0 15,1-3 7-15,-6 7 2 0,1 3 0 0,5 1 0 16,3 4 0-16,10-4 0 0,-5 0 0 15,4 0 0-15,5-4-17 0,9 0-10 0,4 0 12 0,0 4-12 16,0-8 8-16,0 0-8 0,9 0 0 0,-1-4 0 16,5-3 0-16,1-9 0 0,8 4 0 0,-5-3 0 15,9-4 11-15,-8-5-11 0,4-7 10 0,-5 0-10 16,5-12 10-16,0 0-10 0,0-7 10 0,0-5-10 16,5-3 12-16,-1-4-4 0,-4-8-8 0,0-1 12 0,0-6 8 15,0-5 0-15,-5 0 1 0,-4-4 0 0,0-3-21 16,-4-1 0-16,0 4 0 0,-5-3 0 0,1 11 0 0,-1 0 0 15,-4 4 0-15,-4 8 0 0,-1 7 0 0,1 1 0 16,-5 3 0-16,9 9 0 0,-13 3 0 0,4 4 0 16,-4 4 0-16,4 4 0 15,-8 4-30-15,8 0-10 0,-4 11-3 0,4 1-917 16</inkml:trace>
          <inkml:trace contextRef="#ctx0" brushRef="#br0" timeOffset="132291.1213">1437 9143 1602 0,'0'0'35'0,"0"0"7"0,-9-4 2 0,9 4 1 0,0 0-36 0,0 0-9 0,0 0 0 0,0 0 0 16,0 12 52-16,4-1 8 0,1 5 1 0,-1 4 1 15,0 3-40-15,5 4-8 0,-4 1-2 0,-1 3 0 16,0 4-3-16,-4-4-1 0,0 0 0 0,-4 0 0 16,0-3-8-16,4-5 0 0,-5 1 0 0,1-5-11 15,-5 1 41-15,5-5 8 0,-5-3 2 0,4-4 0 16,5-8-18-16,0 0-3 0,0 0-1 0,0 0 0 16,0 0-10-16,0-8-8 0,5-4 12 0,4-3-12 0,-5-5 12 15,9-3-12-15,0-5 12 0,9-3-12 16,-9-4 8-16,9 0-8 0,5-4 0 0,-1 0 0 0,5 0 8 15,-5 0-8-15,0 8 0 0,5 0 0 0,-9 7 0 16,9 5 0-16,-9 7 0 0,0 0 0 0,-1 4 26 0,-7 8 5 16,3 8 1-16,-4 4 0 0,-4 4-11 0,-4 3-1 15,3 8-1-15,-3 1 0 0,8 3 21 0,-9 0 4 16,5 0 0-16,0 4 1 0,4 0-29 0,0 1-7 16,0-1-1-16,0 0 0 0,1 0-8 0,-1 0-11 15,-4-4 3-15,-1 0-1103 0</inkml:trace>
        </inkml:traceGroup>
        <inkml:traceGroup>
          <inkml:annotationXML>
            <emma:emma xmlns:emma="http://www.w3.org/2003/04/emma" version="1.0">
              <emma:interpretation id="{C5B25C1C-99DB-4A13-9A5B-F79959D4E520}" emma:medium="tactile" emma:mode="ink">
                <msink:context xmlns:msink="http://schemas.microsoft.com/ink/2010/main" type="inkWord" rotatedBoundingBox="6388,9465 8796,9335 8861,10536 6452,10666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3446.0459">4218 8949 633 0,'-4'-16'28'0,"8"9"6"0,0-5-34 0,5 0 0 16,-4 4 0-16,-1-7 0 0,9-1 121 0,-4 4 18 15,0-3 3-15,0-5 1 0,-1 5-41 0,1-1-8 16,0 1-2-16,-5 3 0 0,5 0-13 0,-5 4-3 16,1 1-1-16,-5 7 0 0,0 0-27 0,0 0-6 15,0 0-1-15,0 0 0 0,0 0-17 0,0 0-3 16,0 0-1-16,4 11 0 0,1 5-1 0,-1 3-1 15,-4 5 0-15,9 3 0 0,-1 0-10 0,1 8-8 16,4 1 9-16,1 3-9 0,-6 0 13 0,14 3-3 16,0 0-1-16,-4 1 0 0,-1 0 6 0,1 4 1 15,-5 0 0-15,-4 0 0 0,8-1 34 0,-3-3 7 16,-6 4 2-16,1-8 0 0,0 4-11 0,-5 0-3 16,-4-4 0-16,0-4 0 0,5 0-21 0,-1-4-5 0,-4 0-1 15,0 1 0-15,0-1-10 0,4-4-8 0,5-3 9 16,-9-9-9-16,5 1 0 0,-1-8 0 0,0 3 0 15,-4-11 0-15,0 0 0 0,0 0 0 0,0 0 0 0,0 0 0 16,0 0 26-16,0 0 6 0,0 0 0 0,0 0 1 16,9-8-33-16,0 1 0 0,-9 7 0 0,4-12 0 15,-4 12 0-15,5-12 8 0,-5 4-8 0,4-3 0 16,0 3 0-16,1-4 0 0,-1 1 0 0,1-5 0 16,-1 4 13-16,0-3-4 0,5-1-1 0,0-3 0 15,0-5-8-15,4 1 0 0,0-5 0 0,0-7 0 16,5 0 0-16,4-4 0 0,0-8 0 0,-5 1 8 0,5-5-8 15,-4 0 0-15,4 1 9 0,-5-1-9 0,5 0 0 16,-4 4 0-16,-1 1 0 0,1 3 8 0,-5 0-8 16,0 1 0-16,5 3 0 0,-1 4 0 0,-8 4 0 0,8-1 0 15,-3 1 0-15,3 4 0 0,-4 7 0 0,5-3 0 16,-9 7-9-16,4 5 9 0,-4-1 0 0,-1 4-9 16,-3 0 9-16,-1 1 0 15,5 7-40-15,-5-4-2 0,-4 4 0 0,5-4 0 16,-1 0 10-16,-4 4 1 0,0 0 1 0,0 0 0 15,0 0-102-15,9-4-21 0,0 4-4 0</inkml:trace>
          <inkml:trace contextRef="#ctx0" brushRef="#br0" timeOffset="134784.1057">5697 9268 345 0,'0'0'31'0,"0"0"-31"15,0 0 0-15,0 0 0 0,-5 0 136 0,5 0 22 16,0 0 4-16,0 0 1 0,0 0-63 0,-9 0-12 15,5 0-2-15,4 0-1 0,0 0-22 0,0 0-5 16,0 0-1-16,0 0 0 0,0 0-9 0,0 0-1 16,0 0-1-16,0 0 0 0,0 0 0 0,0 0 0 15,0 0 0-15,0 0 0 0,0 0-14 0,0 0-4 16,0 0 0-16,0 0 0 0,0 0-7 0,0 0-1 16,13-4-1-16,-4 0 0 0,4 0 1 0,5 0 1 15,-5 0 0-15,13-4 0 0,1 5 1 0,-1-5 0 16,0 0 0-16,5 4 0 0,0 4-8 0,-1-4-2 0,5 0 0 15,-4 0 0-15,0 4-12 0,0-4 9 0,-1 1-9 16,1 3 8-16,-5 0 1 0,1-4 0 0,-1 0 0 16,5 0 0-16,-5 0-9 0,0 0 10 0,1-4-10 15,3 0 10-15,1 5 1 0,4-5 0 0,-4 4 0 0,0 0 0 16,-1-4-11-16,5 4 0 0,-13 0 0 0,5 0 8 16,-1 4-92-1,-4 0-20-15</inkml:trace>
        </inkml:traceGroup>
        <inkml:traceGroup>
          <inkml:annotationXML>
            <emma:emma xmlns:emma="http://www.w3.org/2003/04/emma" version="1.0">
              <emma:interpretation id="{BB75A058-0B60-4D47-8D82-CD68D51ADA3E}" emma:medium="tactile" emma:mode="ink">
                <msink:context xmlns:msink="http://schemas.microsoft.com/ink/2010/main" type="inkWord" rotatedBoundingBox="9524,8972 11273,8878 11352,10355 9604,10449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36728.5559">8996 8247 288 0,'0'0'25'0,"4"-12"-25"15,9 1 0-15,-8-1 0 0,-1 4 132 0,1-4 20 16,3 5 5-16,-3-1 1 0,-5 8-43 0,0 0-9 15,0 0-2-15,0 0 0 0,0 0-24 0,0 0-6 16,0 0-1-16,-9 4 0 0,0 0-21 0,-4 7-5 16,0 5-1-16,0-1 0 0,0 5-5 0,-5 3-1 15,5 1 0-15,-5 3 0 0,5-4-8 0,-4 5-1 16,3-5-1-16,1-3 0 0,4 3-15 0,1-3-3 16,-1-1-1-16,0-7 0 0,5-1 8 0,-1 1 1 15,5-4 1-15,0-8 0 0,0 0-21 0,0 0 0 16,0 0-12-16,0 0 4 0,0 0 8 0,9-12 0 15,4 1 0-15,0-1 8 0,5-4-8 0,-5-3 0 16,5-5 0-16,-5 1 0 0,4 0 0 0,1-1 8 16,0-3-8-16,-1 0 8 0,5-5-8 0,-9 5 0 15,5 4-8-15,-5-1 8 0,0 9 0 0,-4-1 0 0,-5 4 0 16,1 5 0-16,-1 3 10 0,-4 4-2 0,0 0-8 0,0 0 12 16,-13 7-12-16,0 5 0 0,-5 0 0 0,1 3 0 15,-1 5 9-15,0-4-9 0,1 7 8 0,-1-4-8 16,5 9-20-1,-4-5-8-15,-5 4-3 0</inkml:trace>
          <inkml:trace contextRef="#ctx0" brushRef="#br0" timeOffset="135976.2239">7399 8797 716 0,'-13'-4'32'0,"13"0"6"0,-5 0-30 0,5 0-8 0,-4 0 0 0,0 0 0 16,4 1 97-16,-5-5 19 0,5 4 3 0,0 4 1 15,0 0-45-15,0 0-9 0,0 0-2 0,0 0 0 16,0 0-35-16,0 0-7 0,13-8-2 0,-13 8 0 16,13 4 26-16,5 0 5 0,-9-4 1 0,-9 0 0 15,13 8-8-15,0 3 0 0,0-3-1 0,-4 8 0 16,0 3-15-16,4 1-2 0,-4 3-1 0,4 8 0 0,-4 1 19 0,-1 3 3 16,1 4 1-16,0 3 0 0,0 0-20 15,0 5-4-15,-1 4-1 0,1-4 0 0,0 0 13 0,0-5 2 16,-1 1 1-16,1-4 0 0,0 0-23 0,0 0-4 15,0-11 0-15,-1 3-1 0,-3-4 1 0,4-3 1 16,-5-5 0-16,0 1 0 0,5-9 16 0,-5 1 3 16,1 0 1-16,-1-5 0 0,-4 5-19 0,0-12-4 15,0 0-1-15,0 8 0 0,0-8-9 0,0 0 0 16,0 0 9-16,0 0-9 0,0 0 0 0,0 0 0 16,0 0 0-16,0 0 0 0,9 4 0 0,-9-4 0 15,0 0 8-15,0 0-8 0,9 4 0 0,-9-4 0 16,0 0 0-16,0 0 0 0,0 0 0 0,9-8 9 15,-9 8-9-15,4-8 0 0,0-4 13 0,5 5-4 0,-5-9-1 16,-4 0 0-16,9 1 10 0,-9-5 2 0,5-3 0 0,3-4 0 16,1-1 0-16,4-11 0 0,1 0 0 0,3-4 0 15,1-3-20-15,4-5 0 0,-9-4 0 0,9 1 0 16,4-9 10-16,0 5-2 0,5-4 0 0,0 4 0 16,-1-1-8-16,1 1 0 0,-5 7 0 0,1 4 0 15,-1 1 0-15,0 7-11 0,-8 4 3 0,0-1 0 16,-1 9 8-16,-4 4 0 0,0 7 0 0,-4 4 0 15,-4 5-28-15,-5 7-3 0,0 0-1 16,8 11 0-16,-8 5-78 0,0 11-16 0,-8 4-3 16,3 8-564-16,-8 4-113 0</inkml:trace>
        </inkml:traceGroup>
        <inkml:traceGroup>
          <inkml:annotationXML>
            <emma:emma xmlns:emma="http://www.w3.org/2003/04/emma" version="1.0">
              <emma:interpretation id="{3093ECA3-3FF6-42F2-8674-B2522C772A1E}" emma:medium="tactile" emma:mode="ink">
                <msink:context xmlns:msink="http://schemas.microsoft.com/ink/2010/main" type="inkWord" rotatedBoundingBox="12531,8955 13171,8921 13242,10243 12602,10278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37695.5606">10988 8227 403 0,'0'0'36'0,"0"0"-36"0,0-7 0 0,0 7 0 0,-5-8 126 0,1-4 18 15,0 8 4-15,4 4 1 0,-9-4-57 0,0 0-11 16,0 4-2-16,-4 0-1 0,0 4-27 0,0 4-6 15,-9 0-1-15,0 8 0 0,4-1 7 0,-12 5 1 16,-1 3 0-16,0 4 0 0,0 8 8 0,1 4 3 16,-5 8 0-16,0 8 0 0,-5-4-8 0,5 7-2 15,4 8 0-15,5-3 0 0,0-1 5 0,4-3 1 16,4-1 0-16,5 1 0 0,4-6-19 0,5 2-3 16,-1-4-1-16,10-5 0 0,4 1-16 0,-1 0-3 15,10-4-1-15,-1-4 0 0,5 0-16 0,9 0 0 16,4-8-8-16,5-4 8 15,-1-7-62-15,9-1-6 0,9-11-2 0</inkml:trace>
        </inkml:traceGroup>
        <inkml:traceGroup>
          <inkml:annotationXML>
            <emma:emma xmlns:emma="http://www.w3.org/2003/04/emma" version="1.0">
              <emma:interpretation id="{8BC95DE3-6929-4644-B2D9-7DD99E3CCD02}" emma:medium="tactile" emma:mode="ink">
                <msink:context xmlns:msink="http://schemas.microsoft.com/ink/2010/main" type="inkWord" rotatedBoundingBox="13634,8961 18992,8671 19061,9942 13703,10232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41797.1665">13638 8785 1659 0,'0'0'36'0,"0"0"8"0,0 0 2 0,0 0 1 0,0 0-38 0,0 0-9 16,0 0 0-16,0 0 0 0,0 0 71 0,-9 8 12 16,4 4 2-16,-3 7 1 0,3-3-32 0,-4 3-6 15,1 1-2-15,-1 3 0 0,-4-3-10 0,4 3-1 16,0 0-1-16,-4 1 0 0,0-2-21 0,4-2-4 16,-4-1-1-16,0 1 0 0,4-1 7 0,0-7 1 15,-4 0 0-15,4-1 0 0,1-3 17 0,-1 0 4 16,9-8 1-16,0 0 0 0,0 0-29 0,0 0-9 15,-5 0 0-15,5 0 0 0,0 0 13 0,0 0-4 16,0-12-1-16,5-3 0 0,-1 3-8 0,5 0 0 16,0-7 0-16,4 3 0 0,0-3 0 0,5-5 0 15,-1-2 0-15,5 3 0 0,0-5 0 0,4 5-11 16,1-4 3-16,3 3 0 0,1-3-1 0,0 3 0 16,-1 5 0-16,1-1 0 0,4 5 1 0,-8 3 0 0,-5 4 0 15,-1 8 0-15,-3 0 8 0,-9 8-10 0,0 0 10 16,-5 4-10-16,0-1-1 0,-8 9 0 0,-5-5 0 15,-4 1 0-15,-5 4 11 0,1-1 14 0,-5 1-3 0,0 3-1 16,-4-4-10-16,-1 5 0 0,-8-1 0 0,5-3 0 31,-5 2-32-31,4-2-9 0,0-1-2 0,0-3-644 0,5 3-129 0</inkml:trace>
          <inkml:trace contextRef="#ctx0" brushRef="#br0" timeOffset="141801.1501">14160 8079 979 0,'0'0'87'0,"0"0"-70"0,0 0-17 0,0 0 0 0,0 0 194 0,8 4 35 16,1 8 7-16,-4 4 2 0,-1 3-132 0,-4 4-26 16,0 1-6-16,0 7-1 0,-4 0-17 0,-5 4-3 15,0 0-1-15,0 0 0 0,-4 4-23 0,0 0-5 16,0 0 0-16,-5 4-1 0,1-4-9 0,-1 4-2 15,1 4 0-15,-5 4 0 16,8-4-70-16,-3-1-14 0,-1 1-4 0,1 0-592 16,4-4-120-16</inkml:trace>
          <inkml:trace contextRef="#ctx0" brushRef="#br0" timeOffset="141803.7669">14318 8957 1414 0,'0'0'63'0,"0"0"13"0,0 0-61 0,0 0-15 0,0 0 0 0,8-8 0 16,1 0 56-16,0 0 8 0,4-3 1 0,5 3 1 15,-5-4-22-15,0-3-4 0,5 3 0 0,-1-4-1 16,1 1-39-16,-1-5 0 0,1 1 0 0,-1-1 0 16,-4 1 0-16,-4-5 0 0,0 5 8 0,-9-1-8 15,4 5 13-15,-8-1-1 0,0 4-1 0,-5 5 0 16,4-5 33-16,-3 8 6 0,-1 0 2 0,-4 4 0 0,0 8-16 0,-1 0-2 15,-3 3-1-15,4 9 0 0,-5 3-3 16,5 1-1-16,-5 3 0 0,5 0 0 0,-4 4-21 0,4 1-8 16,4-5 0-16,-4 4 0 15,8 4-27-15,-4-4-11 0,5-3-2 0,4-2-1 0</inkml:trace>
          <inkml:trace contextRef="#ctx0" brushRef="#br0" timeOffset="141807.676">14813 8625 2098 0,'0'0'46'0,"0"0"10"0,0 0 1 0,9-4 3 0,-4-3-48 0,-5 7-12 16,0 0 0-16,13 3 0 0,-13-3 37 0,8 8 6 16,-8 0 1-16,5 12 0 0,-5-1-26 0,0 1-5 0,0 3-1 0,0 4 0 15,-5 1-4-15,5-1-8 16,-4-4 11-16,4 1-11 0,-4-1 10 0,-1-3-10 0,1-5 8 0,0 1-8 15,4-5 10-15,-5 1-10 0,5-12 12 0,0 0-12 16,0 0 20-16,0 0-4 0,0 0 0 0,0 0 0 16,0-12 4-16,-4 5 0 0,4-13 0 0,4 5 0 15,-4-5-20-15,5 1 0 0,-1-5 0 0,5 1 0 16,-5-5 0-16,5 5 0 0,4 0 0 0,-4-1 0 16,4 9 0-16,-4-1 0 0,4 0 0 0,0 5 0 15,-4 3 10-15,4 4-2 0,-4 4 0 0,4 0 0 16,-4 4-8-16,-1 0 0 0,6 8 0 0,-6-1 0 15,-3 5 0-15,4-4 0 0,-5 3 0 0,0-3 0 16,5 3 0-16,-4 1 0 0,-1 0 0 0,0-5 0 0,0 1 0 16,4 4 0-16,-8-5 0 0,6-3 0 0,-3 4 0 0,2-4 0 15,-1 3 0-15,-4-11 0 0,0 0 0 0,0 0 0 16,9 8 0-16,-9-8 0 16,0 0 0-16,4 0 0 0,5 0 9 0,-5-8-9 0,1 4 8 0,-1-3-8 15,0-5 8-15,1-4-8 0,4 1 8 0,-5-9-8 16,5-3 8-16,0 4-8 0,-5-1 0 0,5 5 9 15,0-1-9-15,-1 5 0 0,1-1 8 0,-5 4-8 16,5 5 0-16,-4-1 0 0,-5 8 0 0,0 0 0 16,0 0 0-16,0 0 0 0,4 11 10 0,0 5-10 15,-4 4 8-15,0-1-8 0,5 4 0 0,-10 1 0 16,5 7 0-16,-4-4 0 16,0 8-68-16,-1-3-20 0,-8 3-3 0,4-4-967 0</inkml:trace>
          <inkml:trace contextRef="#ctx0" brushRef="#br0" timeOffset="141808.6733">15527 8797 1094 0,'0'0'97'16,"0"0"-77"-16,14-12-20 0,-6 4 0 15,-3 1 113-15,8-5 19 0,-9 4 4 0,5 0 1 16,4-3-64-16,-4-1-13 0,4 4-2 0,0-4-1 15,1 5-45-15,-1-5-12 0,0 0 0 0,-4-3 0 16,4 3 15-16,-4 0-3 0,-1 4 0 0,-3-3 0 0,-1-1 32 16,-4 4 7-16,0-4 1 0,0 5 0 0,0 7 9 0,-9-4 3 15,5-4 0-15,-5 4 0 0,0 0-36 0,-4 4-6 16,4 4-2-16,-4-4 0 0,0 4-6 0,0 4-2 16,0-4 0-16,0 3 0 0,0 1-12 0,4 4 0 15,0 4 0-15,-4 3 0 0,4 1 0 0,0 7 0 16,0-4 0-16,5 8 0 0,0-3 0 0,-5 3 0 15,5 0 0-15,-1 4 0 0,1-4 0 0,4 1-8 16,0-5 8-16,0 4 0 16,0-7-214-16,4-2-36 0,5 13-7 0,8-15-2 0</inkml:trace>
          <inkml:trace contextRef="#ctx0" brushRef="#br0" timeOffset="141809.6733">15839 8680 1832 0,'0'0'40'0,"0"0"9"0,0 0 2 0,0 0 0 0,0 0-41 0,13 8-10 0,-8-1 0 0,3 5 0 16,-3 0 64-16,-5 0 12 0,4 3 1 0,0-3 1 15,-4 7-34-15,-4-7-6 0,0 4-2 0,4-5 0 16,-5 1-16-16,5 0-4 0,-8-4-1 0,8-8 0 16,0 0-7-16,0 0-8 0,0 0 11 0,0 0-11 15,0 0 13-15,0 0-4 0,0 0-1 0,0 0 0 16,8-12-8-16,5 0 10 0,-4 0-10 0,4-7 10 15,1-1-10-15,-1 1 0 0,4-4 9 0,5 3-9 16,-9 4 0-16,1 1 0 0,-1 3 0 0,0 0 0 16,0 1 20-16,0 7-1 0,0-4 0 0,-4 8 0 0,0 0 1 0,-9 0 0 15,0 0 0-15,4 12 0 0,5 3-20 0,-5 1 0 16,1 3 0-16,-1 1 0 16,1 3-47-16,-5-3-13 0,0 3-2 0,0 1-646 15,-5-9-128-15</inkml:trace>
          <inkml:trace contextRef="#ctx0" brushRef="#br0" timeOffset="142167.1696">16712 8157 1890 0,'0'-15'84'0,"0"15"16"0,0 0-80 0,0 0-20 0,0 0 0 0,0 0 0 16,0 0 68-16,0 15 8 0,0 1 3 0,-4 7 0 16,-1 1-16-16,-3 7-3 0,-1 4-1 0,-4 8 0 0,-9 0-9 15,4 7-2-15,-4 5 0 0,-4 4 0 0,0 3-28 0,4 0-7 16,-9-3-1-16,5 7 0 0,-1-11-12 0,5-1-10 16,-4 1 2-16,4 3 0 15,0-12-197-15,5 5-39 0,-14 35-8 0,18-39-2 0</inkml:trace>
          <inkml:trace contextRef="#ctx0" brushRef="#br0" timeOffset="141968.9044">16344 8500 1897 0,'0'0'84'0,"13"-3"17"0,0-1-81 0,9 4-20 15,-5 0 0-15,5-4 0 0,5 4 84 0,3 0 13 16,1-4 3-16,0 4 0 0,4 0-71 0,-4-4-13 0,4 4-4 0,0-4 0 31,-9 4-34-31,5-4-7 0,-5 0-2 0,0 0 0 16,-4 0-129-16,-4-3-25 0</inkml:trace>
          <inkml:trace contextRef="#ctx0" brushRef="#br0" timeOffset="138807.0627">11931 8672 345 0,'0'0'15'0,"4"-8"4"0,1 0-19 0,-5 1 0 0,4-5 0 0,0 4 0 16,-4 0 114-16,5 1 19 0,-5-5 4 0,0 4 1 16,-5 4-64-16,1 0-13 0,0 0-2 0,-9 0-1 15,-1 8-2-15,1 0-1 0,-9-4 0 0,5 8 0 16,-10 0 2-16,1 0 1 0,4 3 0 0,-4 1 0 0,-5 4-8 0,5-5-2 15,4 9 0-15,-4-5 0 0,-1 5-1 0,1-1-1 16,4 5 0-16,4-5 0 0,-4 1-11 0,5 3-3 16,4 1 0-16,4-1 0 15,0 4-16-15,9-3-3 0,-4-1-1 0,8 1 0 0,-4-1 7 16,9 0 1-16,0 0 0 0,4 0 0 0,4-3-20 0,5-1 0 16,0 1 0-16,0-1 0 15,0-3-20-15,5-5-7 0,-1 1-1 0,0-4-1 16,1 0-45-16,3-4-9 0,1-4-1 0</inkml:trace>
          <inkml:trace contextRef="#ctx0" brushRef="#br0" timeOffset="139207.2547">12348 8855 288 0,'4'-15'12'0,"-4"15"4"0,-4-8-16 0,4 0 0 0,-5 0 0 0,5 8 0 15,0 0 274-15,0 0 52 0,-8 0 10 0,-6 4 3 16,6 4-226-16,-6 8-45 0,-3-5-8 0,-1 9-3 15,-4 3-15-15,-4 5-3 0,0 3-1 0,-1 0 0 16,-3 3 9-16,3 1 1 0,5 4 1 0,5-4 0 16,-1-4-33-16,5 1-6 0,4-1-2 0,5 0 0 15,0-8-8-15,4 1 0 0,4-9 0 0,0 1 0 16,10 0 0-16,3-9 8 0,5-3-8 0,0 0 8 16,0-8 0-16,0 0 0 0,4-7 0 0,1-1 0 15,-1-4-8-15,0 1 12 0,-4-5-12 0,0 1 12 16,-4-5 0-16,-1 1 0 0,1-4 0 0,-1-1 0 15,-8 1 0-15,4 0 0 0,-4 0 0 0,0 3 0 16,-5 1-2-16,1 3 0 0,-5 6 0 0,4-6 0 0,-4 8-10 16,0 1 0-16,-4 3 9 0,4 0-9 0,-5 4 0 0,5 4 0 15,-9-4 0-15,1 4 0 16,-6 0-18-16,6 4-8 0,-6 0-2 0,1 8 0 16,0 0-159-16,-4 3-32 0,-14 12-6 0,0 0-2 0</inkml:trace>
          <inkml:trace contextRef="#ctx0" brushRef="#br0" timeOffset="139716.2878">12567 8961 1152 0,'26'-28'51'0,"-17"17"10"0,4-5-49 0,1 0-12 0,3 1 0 0,5 3 0 16,0 0 71-16,0 1 11 0,0 3 2 0,-5 4 1 15,-3 0-28-15,-1 4-5 0,0 0-2 0,-4 8 0 16,-5 0-27-16,0 3-6 0,-4 1-1 0,0 8 0 15,0-1 22-15,-4 5 4 0,-5-1 1 0,5 0 0 16,-5 1 5-16,0-2 0 0,1 2 1 0,-6-1 0 16,6-4-40-16,-1 1-9 0,0-1 0 0,0-3 0 15,5-4 0-15,-1-1 14 0,1-3-4 0,4-8-1 16,0 0 9-16,0 0 2 0,0 0 0 0,0 0 0 16,9-11 12-16,-5-1 4 0,5-4 0 0,0-3 0 15,4-5-36-15,0 1 0 0,0-4 0 0,5 0 0 16,4 0 8-16,0 0 2 0,0-4 0 0,0 3 0 15,0 1-10-15,4 4 0 0,-4-1 0 0,0 9 0 0,-5 3 0 16,1 4 0-16,-1 0 0 0,-3 8-11 0,-1 4 11 0,-5 4 0 16,6 0 0-16,-10 7-8 0,5 1 8 0,-9 3 0 15,4-3 0-15,-4 4 0 0,0-1 0 0,0 1 0 16,-4-5 0-16,-1 1 0 0,1-1 0 0,-5 1 9 16,5-4-9-16,-5-1 0 0,5 0 10 0,-5-3-10 15,5 0 8-15,-1-4-8 0,5-4 8 0,0 0-8 16,0 0 0-16,0 0 8 0,-9 0-8 0,9 0 12 15,0 0-12-15,0 0 12 0,5-12-12 0,-1 0 0 16,5 1 9-16,0-8-9 0,4 3 0 0,4-3 0 16,1-5 0-16,-1 1 0 0,5 0 0 0,5-5 0 15,-10 5 0-15,5 0 0 0,-4 3 0 0,-1 4 0 16,1 1 0-16,-9 7 0 0,-1 0 15 0,-3 4 1 16,-5 4 1-16,0 0 0 0,4 12-9 0,-4 4-8 15,0-1 9-15,0 9-9 0,0-5 0 0,-4 8 0 0,-1-3 0 16,5-1 0-16,0 1 0 0,0 3 0 0,0 0 0 15,0 1 0 1,0-6-42-16,0 5-8 0,-4-3-2 0,4 3-630 0,4-8-126 0</inkml:trace>
        </inkml:traceGroup>
        <inkml:traceGroup>
          <inkml:annotationXML>
            <emma:emma xmlns:emma="http://www.w3.org/2003/04/emma" version="1.0">
              <emma:interpretation id="{88652A9D-0562-4CF3-B528-28E7B33BC06E}" emma:medium="tactile" emma:mode="ink">
                <msink:context xmlns:msink="http://schemas.microsoft.com/ink/2010/main" type="inkWord" rotatedBoundingBox="20157,8517 21174,8462 21238,9647 20221,9702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42988.862">18142 8692 1134 0,'22'-12'50'0,"-17"4"10"0,3-4-48 0,-3 5-12 0,4-5 0 0,-1 4 0 16,-3 0 99-16,-5 0 17 15,0 8 3-15,0 0 1 0,0 0-45 0,-5-3-9 0,-3-1-2 0,-1 4 0 16,-4 4-19-16,-1 3-4 0,-3 1-1 0,-5 8 0 16,4-1-6-16,1 1-2 0,-1 3 0 0,5 1 0 15,0-4-23-15,9 3-9 0,4 1 0 16,0-5 9-16,-5 5-9 0,5-5 0 0,9-3 0 0,0 4 0 16,0-5 0-16,-1-3 0 0,1 0 0 0,4-8 0 15,5 0-11-15,-5-4 11 0,9-4-8 0,0 0 8 16,4-3 0-16,1-1 0 0,-14-4 0 15,4-3 8-15,1-1-8 0,-5 1 8 0,4-8-8 0,-3-1 8 16,-10 5-8-16,5-4 8 0,0 7-8 0,-1-3 8 16,-8 7 9-16,0-3 3 0,0 7 0 0,0 0 0 15,-4 4 6-15,0 1 2 0,-10 7 0 0,6 0 0 16,-1 3-52-16,-13 9-9 0,-4 4-3 16,-1-1-931-16</inkml:trace>
          <inkml:trace contextRef="#ctx0" brushRef="#br0" timeOffset="143296.8642">18822 8504 1630 0,'35'-15'72'0,"-17"7"16"0,-5-4-71 0,0-3-17 15,5 3 0-15,-1-4 0 0,1-3 92 0,0 3 14 0,-5-3 3 0,-5-1 1 16,1 1-78-16,0-1-16 15,-5-3-4-15,-4-1 0 0,0 5-3 0,0-8-1 16,-4-5 0-16,0 1 0 0,-5 4-8 0,0-8 0 16,5 0 0-16,-5-4 0 0,0 8 0 0,0-8 0 15,5 7 0-15,0 1 0 0,4 4 0 0,-5 0 0 16,5 7 0-16,0 1 0 16,5 3-29-16,-1 4-8 0,-8 1-2 0,4-1 0 0,4 4 83 0,-4 0 16 0,0 8 3 0,0 0 1 31,0 0-103-31,0 0-20 0,0 0-4 0,0 0-1 0,0 0 52 0,4 16 12 0,5-4 0 0,-4 7 0 15,-5 1 48-15,0 3 13 0,0 4 3 0,0 8 0 16,-5-3-52-16,1 7-12 0,-1 7 0 0,1 5 0 16,0 0 34-16,-1-1 4 0,-8 5 1 0,0 0 0 15,4 3-11-15,-4-3-3 0,-5 3 0 0,1 1 0 16,-5-5-25-16,9-3-11 0,0 4 1 0,-5-9 0 16,-8-3 10-16,8-4-13 0,9-4 5 0,-4-3 8 15,-4-1-97-15,-5-12-12 0,4 5-3 16,5-9-824-16</inkml:trace>
          <inkml:trace contextRef="#ctx0" brushRef="#br0" timeOffset="143444.1739">18708 8715 864 0,'-17'-12'38'0,"17"12"8"0,4-11-37 0,0 3-9 16,-12 0 0-16,8 8 0 0,8-8 292 0,-8 8 57 15,-4-8 11-15,4 8 3 0,0 0-249 0,4-7-50 16,1-1-9-16,-1 4-3 0,5 0-52 0,9 4-20 15,8 0 1-15,9 0-668 0,-4 4-133 0</inkml:trace>
        </inkml:traceGroup>
        <inkml:traceGroup>
          <inkml:annotationXML>
            <emma:emma xmlns:emma="http://www.w3.org/2003/04/emma" version="1.0">
              <emma:interpretation id="{D48E8E00-0CDD-430F-82B3-79F9861F683C}" emma:medium="tactile" emma:mode="ink">
                <msink:context xmlns:msink="http://schemas.microsoft.com/ink/2010/main" type="inkWord" rotatedBoundingBox="22595,8418 25178,8278 25267,9928 22684,10068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44720.8794">20432 8107 1450 0,'0'0'32'0,"0"-16"6"0,0 0 2 0,0 1 1 0,5 3-33 0,-5 0-8 0,4 1 0 0,1-1 0 16,-1 4 78-16,-4 8 14 0,0 0 2 0,0-8 1 15,4 1-47-15,-4 7-8 0,0 0-3 0,0 0 0 16,0 0-26-16,0 0-11 0,0 0 8 0,0 4-8 16,5 7 8-16,-1-3-8 0,-4 4 8 0,5 3-8 15,-1 1 21-15,0 3-1 0,-4 1 0 0,5 7 0 16,-5-3-6-16,4 7-2 0,-4-4 0 0,4 8 0 16,1 0 32-16,-1 4 7 0,-4-4 1 0,5 8 0 15,-1-4-23-15,0 0-4 0,1 4-1 0,-1 0 0 16,1-4 13-16,-5 0 3 0,4 0 0 0,-4 0 0 0,0-8-32 15,0-3-8-15,0-1 0 0,0-8 0 0,0 1 23 0,0-1 0 16,0-7 0-16,0 0 0 0,0-4-4 0,0-8-1 16,0 0 0-16,0 0 0 0,0 0-6 0,0 0-2 15,0 0 0-15,0 0 0 0,0 0 8 0,0 0 2 16,0 0 0-16,0 0 0 0,0 0-8 0,0 0 0 16,9-8-1-16,0 0 0 0,-1-4 2 0,5-3 1 15,1-1 0-15,3-3 0 0,5-5-2 0,4 1 0 16,-4-1 0-16,5-3 0 0,-5-4 6 0,4 4 1 15,0-12 0-15,5 0 0 0,-5 0-19 0,5-4 0 16,-5 4 0-16,5-4 0 0,-5 0 0 0,5-4 0 16,-5 4 0-16,5-8 0 0,-5 5 0 0,1-5-9 15,3 0 1-15,1 1 0 0,4 7-2 0,0 8 0 16,-4 3 0-16,0 5 0 16,4 8-44-16,-9 7-9 0,1 0-1 0,-5 8-752 0,-9 8-149 0</inkml:trace>
          <inkml:trace contextRef="#ctx0" brushRef="#br0" timeOffset="145054.4593">22007 7643 1666 0,'0'0'36'0,"9"-8"8"0,-4 0 2 0,-1 4 2 0,-4-4-39 0,0 8-9 15,0 0 0-15,0 0 0 0,0 0 16 0,0 0 0 16,-9 8 1-16,-13 4 0 0,5 7 18 0,-14 1 3 16,0 7 1-16,1 4 0 0,3 0-11 0,-3 1-3 15,-1-1 0-15,0 8 0 0,0 0-25 0,1 0 0 16,-1 0 0-16,5 0 0 16,-1-4-46-16,1 4-14 0,4-8-4 0,5 0-742 0</inkml:trace>
          <inkml:trace contextRef="#ctx0" brushRef="#br0" timeOffset="145789.3591">22701 7643 1267 0,'-22'-20'28'0,"22"12"5"0,0-3 2 0,4 3 1 16,1 0-36-16,-1 0 0 0,9 0 0 0,-9 1 0 0,5 3 109 0,4 0 15 15,-4 4 4-15,4 0 0 0,0 0-103 0,1 8-25 16,3-5 0-16,1 9 0 0,4 0 56 0,0 3 7 16,-5 1 1-16,10 7 0 0,-1 1-52 0,-9 7-12 15,1 0 0-15,-1 8 0 0,-3 8 54 0,-6 8 8 16,1 3 2-16,-4 8 0 0,-5 1 0 0,0-1 0 15,-5 0 0-15,1 8 0 0,-9 0 0 0,4-3 0 16,-13 3 0-16,0-4 0 0,-9-4 0 0,1 1 0 16,-6-9 0-16,1 1 0 0,-4-9-28 0,13-11-4 15,-1 0-2-15,-3-4 0 0,-10 0-10 0,-4 0-3 16,0-4 0-16,-4 0 0 0,0-4-17 0,-18 4 0 16,5-11 0-16,-5-1 0 15,4 1-161-15,1-8-30 0,8-1-5 0,1-7-958 0</inkml:trace>
        </inkml:traceGroup>
      </inkml:traceGroup>
    </inkml:traceGroup>
    <inkml:traceGroup>
      <inkml:annotationXML>
        <emma:emma xmlns:emma="http://www.w3.org/2003/04/emma" version="1.0">
          <emma:interpretation id="{958C001C-2C13-4FA2-9B19-C4079EBBBCD8}" emma:medium="tactile" emma:mode="ink">
            <msink:context xmlns:msink="http://schemas.microsoft.com/ink/2010/main" type="paragraph" rotatedBoundingBox="2134,11609 32990,10033 33091,11997 2234,135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49D0E94-8B9A-4FEE-B113-C6025ECBD201}" emma:medium="tactile" emma:mode="ink">
              <msink:context xmlns:msink="http://schemas.microsoft.com/ink/2010/main" type="line" rotatedBoundingBox="2134,11609 32990,10033 33091,11997 2234,13574"/>
            </emma:interpretation>
          </emma:emma>
        </inkml:annotationXML>
        <inkml:traceGroup>
          <inkml:annotationXML>
            <emma:emma xmlns:emma="http://www.w3.org/2003/04/emma" version="1.0">
              <emma:interpretation id="{ED576EFD-49A0-41B0-B4BB-D2CCBF3D6BAA}" emma:medium="tactile" emma:mode="ink">
                <msink:context xmlns:msink="http://schemas.microsoft.com/ink/2010/main" type="inkWord" rotatedBoundingBox="2170,12320 3928,12230 3975,13148 2217,13238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76352.1093">1463 12072 1544 0,'0'0'68'0,"0"0"15"0,0 0-67 0,0 0-16 16,0 0 0-16,0 0 0 0,-4 7 68 0,4-7 9 15,0 0 3-15,0 0 0 0,0 0-36 0,4 4-6 0,5-4-2 16,8-4 0-16,-8 1-17 0,9-9-4 0,-1-4-1 0,5 1 0 16,-9-1-2-16,9-7 0 0,-4-1 0 0,4 1 0 15,-5-4-12-15,1-1 0 0,-1 1 0 0,1-4 0 16,-5 4 10-16,0-1 2 0,-4 1 1 0,0 4 0 16,-1 3 7-16,-8 1 0 0,0-1 1 15,0 4 0-15,-4 1 6 0,-5-1 1 0,-4 8 0 0,0 1 0 16,0 3-15-16,-5 0-2 0,5 4-1 0,-4 0 0 15,-1 4 2-15,0 0 1 0,1 0 0 0,-1 3 0 16,1 1-13-16,4 4 8 0,-5 3-8 0,1 1 0 16,3 4 15-16,1 7-3 0,-4-4-1 0,8 8 0 15,0 5 5-15,5-1 0 0,-1 4 1 0,5 4 0 16,-4 3 7-16,4-3 0 0,0 0 1 0,9 0 0 16,-5-4-16-16,1 4-9 0,3-8 10 0,5 4-10 15,-4-4 8-15,4-4-8 0,1-3 0 0,7-1 9 16,6-8-76-16,-5-3-15 0,8-8-3 0,1-8-979 15</inkml:trace>
          <inkml:trace contextRef="#ctx0" brushRef="#br0" timeOffset="175832.5913">41 11775 1285 0,'-13'-19'56'0,"9"11"13"0,-1 0-55 0,1-3-14 15,0 3 0-15,4-4 0 0,0 0 76 0,-9 5 13 16,5-1 3-16,4-4 0 0,-5 4-44 0,1 0-9 0,4 1-2 0,4-1 0 16,-4 8-10-16,5-8-3 0,-1 4 0 0,5-4 0 15,-9 1 7-15,0 7 1 0,4-4 0 0,0 0 0 16,-4 4-4-16,14-8 0 0,-14 8 0 16,8-4 0-16,-8 4 1 0,9 0 0 0,-9 0 0 0,0 0 0 15,13 8-10-15,-4 0-3 0,4 3 0 0,-4 1 0 16,0 8-3-16,4-1-1 0,-9 12 0 0,10 4 0 15,-6 4-3-15,1 4-1 0,0 4 0 0,4 0 0 16,5 0-8-16,-10-1 8 0,1 1-8 0,4 0 8 16,5-8-8-16,-5-4 0 0,0 0 0 0,0 0 0 15,-4-7 8-15,4-5 0 0,0-4 0 0,-4 1 0 16,0-4-8-16,0-5 0 0,-5 1 0 0,5-8 8 16,-9-4 3-16,4 0 0 0,-4 0 0 0,0 0 0 15,5-8-11-15,-1 0 0 0,-4-7 0 0,4 3 0 16,-4-8 24-16,5 1 7 0,-5-1 1 0,4-7 0 0,1 0-32 15,3-4-8-15,-3-4-1 0,12-4 0 0,-12 7 9 0,8-3 0 16,0 4 0-16,0 0-8 0,0 0 8 16,5 7 0-16,-9-3 0 0,-1 8 0 0,-3 3 0 0,4 0 0 15,-1 5 10-15,1-1-10 0,0 8 8 0,-9 4-8 16,0 0 0-16,0 0 9 0,18 8-9 0,-5 7 0 16,4 5 0-16,-4 3 0 0,1 1-9 0,3-1 9 15,-4 8 0-15,5 0 0 0,-9-3 0 0,8 7 0 16,1-8 0-16,-5 0 0 0,4-3 0 0,-8-5 0 15,4 1 0-15,-4-8 0 0,4-1 0 0,-13-3 0 16,0-8 0-16,0 0 0 0,0 0 16 0,0 0 4 16,9-4 1-16,0 0 0 0,4 0 23 0,-9-7 4 15,1-5 0-15,4 0 1 0,-1-3-32 0,1-4-6 0,0-5-2 16,4-3 0-16,-4 0 15 0,4-4 2 0,0-4 1 16,5 0 0-16,-5 0-15 0,4 0-4 0,1 4 0 0,-1-4 0 15,1 8 10-15,0-1 2 0,-5 1 0 0,4 8 0 31,1-1-45-31,-5 5-9 0,0 3-2 0,0 5 0 0,0-1-214 16,1 0-43-16,12-7-9 0,-13 11-646 0</inkml:trace>
        </inkml:traceGroup>
        <inkml:traceGroup>
          <inkml:annotationXML>
            <emma:emma xmlns:emma="http://www.w3.org/2003/04/emma" version="1.0">
              <emma:interpretation id="{F85C897C-B409-4F54-905D-549BD343E80F}" emma:medium="tactile" emma:mode="ink">
                <msink:context xmlns:msink="http://schemas.microsoft.com/ink/2010/main" type="inkWord" rotatedBoundingBox="5794,11744 9061,11577 9131,12951 5864,13118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78009.065">4907 11693 345 0,'0'0'31'0,"9"-7"-31"0,-1-1 0 0,-3-4 0 16,4-3 177-16,-1 3 30 0,-3-4 5 0,4 1 2 16,-5-1-78-16,0 8-15 0,1-7-3 0,-1 3-1 15,-4 4-51-15,0 4-10 0,0 4-3 0,0 0 0 16,0 0-27-16,0 0-6 0,-9-4 0 0,1 8-1 16,-1 0-7-16,0 4-2 0,-4 0 0 0,0 3 0 15,-5 1 2-15,-4 4 0 0,0 7 0 0,0 1 0 16,0 7-1-16,-4 0 0 0,4 4 0 0,0 4 0 15,-4-4-11-15,8 4 0 0,1 0 0 0,8-8 8 16,0 4-8-16,5-3 8 0,-1-5-8 0,10-8 8 16,-1 5-8-16,5-9 8 0,-5 1-8 0,5-8 8 0,4 0-8 15,5-8 0-15,-5 0 9 0,5-4-9 0,-1-4 9 16,1-4-9-16,-1-3 12 0,1-5-12 0,-1-3 11 0,-4-5-11 16,5 1 10-16,-5 0-10 0,0-8 17 0,1 0-2 15,3 0-1-15,-4-1 0 0,0 5 11 0,1 4 3 16,-6 4 0-16,5 3 0 0,-4 4 5 0,-4 5 2 15,-1 7 0-15,-4 4 0 0,0 0-15 0,0 0-4 16,4 12 0-16,1-1 0 0,-5 9-16 0,0-5 8 16,0 5-8-16,0 3 0 0,-5 5 0 0,5 3 0 15,0-4 0-15,0 0-698 16,5 1-132-16</inkml:trace>
          <inkml:trace contextRef="#ctx0" brushRef="#br0" timeOffset="178369.4174">5284 11690 1728 0,'9'-4'153'0,"-9"4"-122"0,0 0-31 0,0 0 0 16,0 0 97-16,0 0 14 0,4-4 2 0,10 4 1 16,-6 4-68-16,1 0-14 0,4 7-2 0,0 1-1 15,1 0-21-15,-1 3-8 0,0 1 0 0,-4 3 9 16,4 1-1-16,-4 3-8 0,-1 1 12 0,-3-1-4 15,-1-3-8-15,-4 3 0 0,-4-4 0 0,4 5 0 0,-5-9 11 16,1-3-3-16,-5 0-8 0,5-1 12 0,-1-3 0 0,-3 0-1 16,3-8 0-16,5 0 0 0,-4 0 5 0,4 0 0 15,-9-8 1-15,9-3 0 0,0-5-2 0,9-3-1 16,-5-1 0-16,5-3 0 0,0-5-14 0,8 1 8 16,1-4-8-16,-1 7 0 0,1-3 11 0,0 4-11 15,-1 3 12-15,-4 5-12 0,0 3 23 0,1 4-3 16,-1 4 0-16,-4 0 0 0,-5 8-2 0,-4-4-1 15,9 8 0-15,-9 4 0 0,0 3-5 0,4 5-2 16,5 3 0-16,-5 1 0 0,1-1-10 0,-1 0 0 16,5 1 0-16,0 3 0 15,4 4-104-15,-4-3-25 0,4-1-6 0</inkml:trace>
          <inkml:trace contextRef="#ctx0" brushRef="#br0" timeOffset="178728.5456">6083 11588 1677 0,'-13'0'36'0,"4"0"8"0,-4-4 2 0,4 4 2 0,0 0-38 16,0 0-10-16,0-4 0 0,5 4 0 0,4 0 57 0,0 0 10 15,0 0 1-15,0 0 1 0,0 0-33 0,13-7-6 16,-4-5-2-16,4 4 0 0,9 0-3 0,4 0-1 16,5 1 0-16,0-1 0 0,4 0-4 0,9 0 0 15,0 0-1-15,4-3 0 0,0 3 1 0,5 0 0 16,-5 0 0-16,5 1 0 0,-9-5-20 0,0 4 0 15,-1-4 0-15,-3 5 0 0,-1-1 0 0,-4 0-9 16,-8 0 9-16,-1 0 0 16,-4 4-42-16,4-3-3 0,-8 3-1 0,-5-4-902 0</inkml:trace>
          <inkml:trace contextRef="#ctx0" brushRef="#br0" timeOffset="177459.888">3683 11612 1292 0,'0'0'28'0,"0"-8"7"0,4-4 1 0,-4 0 0 0,0-3-36 0,5 3 0 16,-5 0 0-16,4-3 0 0,-4 3 77 0,0 0 9 15,0 5 2-15,4-1 0 0,-4 8-30 0,0 0-6 16,0 0 0-16,0 0-1 0,0 0-24 0,0 15-5 16,5 9-1-16,-5 7 0 0,0 4-12 0,-5 12-9 15,5 4 12-15,0 3-12 0,-4 5 8 0,0-1-8 16,-5 1 0-16,4-5 0 0,5-3 15 0,-4-4-4 15,4-8-1-15,-4-8 0 0,4 0 14 0,0-8 4 16,4-7 0-16,-4 0 0 0,0-9 0 0,0-7 0 16,0 0 0-16,9-3 0 0,-9 3 4 0,13-8 0 15,-4-8 1-15,4 1 0 0,0-5-13 0,-4-3-4 16,-5-1 0-16,5-3 0 0,-5-4-7 0,5 0-1 16,0 3-8-16,4 1 12 0,-4 0-12 0,-5 3 0 15,5 5 0-15,-5 7 0 0,1 4 0 0,-5 8 0 0,0 0 0 16,0 0 0-16,9 8 0 0,-1 4 0 0,1 7 0 15,0 1 0-15,0 3 0 0,0 1 0 0,4-1 0 0,-5 0 0 16,6-3 0-16,-1-1-8 0,0 1 8 0,4-5 0 16,-3-3 0-16,3-4 0 0,-4-4 0 0,1 0 0 15,3-4 0-15,1-4 0 0,-5-4 0 0,0-4 0 16,0-3 0-16,0 3 14 0,0-7-4 0,-4-1-1 16,4-3 17-16,-4-1 3 0,0 1 1 0,0-8 0 15,-5 0-2-15,0-5-1 0,1 5 0 0,-5 0 0 16,4-4-11-16,-4 4-3 0,0 3 0 0,5 5 0 15,-1 0-13-15,0 7 0 0,-4 0 0 0,5 5 0 16,-1-1-105-16,-4 12-18 0,0 0-3 0</inkml:trace>
          <inkml:trace contextRef="#ctx0" brushRef="#br0" timeOffset="179058.4293">6706 10906 1378 0,'-9'-16'61'0,"5"8"13"0,4 0-59 0,0-3-15 0,0 3 0 0,0 8 0 16,0 0 60-16,0 0 10 0,-5-4 2 0,-4 4 0 15,1 4-9-15,-1 0-2 0,0 0 0 0,5 7 0 16,-10 5-12-16,10 4-2 0,0-1-1 0,-1 12 0 15,1 0-12-15,4 8-2 0,-9 8-1 0,5 4 0 16,-1 4 12-16,-3 3 2 0,-1 4 1 0,4 5 0 16,-3-1 3-16,-1-4 1 0,-4 5 0 0,0-5 0 0,-1-3-16 15,-3-1-3-15,-1-7-1 0,5 3 0 0,-9-7-15 0,5 4-3 16,4-8-1-16,-5 4 0 0,5-8-11 0,-5-4 0 16,9 0 0-16,-4-4 0 15,0-4-116-15,4-3-21 0,1-5-5 0</inkml:trace>
        </inkml:traceGroup>
        <inkml:traceGroup>
          <inkml:annotationXML>
            <emma:emma xmlns:emma="http://www.w3.org/2003/04/emma" version="1.0">
              <emma:interpretation id="{08D1B793-3413-4DFA-803E-671C2954B342}" emma:medium="tactile" emma:mode="ink">
                <msink:context xmlns:msink="http://schemas.microsoft.com/ink/2010/main" type="inkWord" rotatedBoundingBox="10526,11180 11749,11118 11830,12696 10606,12758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80695.199">8426 11350 806 0,'0'0'36'0,"-5"-8"7"0,-4 1-35 0,1-1-8 16,-1 4 0-16,9 4 0 0,0 0 95 0,0 0 17 15,-9-4 3-15,9 4 1 0,0 0-76 0,0 0-16 16,9 0-2-16,0 0-1 0,4-4-6 0,4 4-2 16,1 0 0-16,4-8 0 0,4 4 23 0,5-3 4 15,4-1 0-15,9 4 1 0,0-4 12 0,0 0 3 16,-1-3 0-16,6 3 0 0,-1 0-20 0,0 0-3 16,-4-3-1-16,4-1 0 0,1 0-15 0,-1-3-3 15,-4 3-1-15,-5 0 0 0,-4-3-13 0,0 3 11 16,0 0-11-16,1 0 10 15,-10 5-99-15,-4-1-20 0,13-12-4 0,-18 5-1 0</inkml:trace>
          <inkml:trace contextRef="#ctx0" brushRef="#br0" timeOffset="180953.2375">9088 10457 1602 0,'13'-15'71'0,"-8"3"14"0,3 4-68 0,1 0-17 0,0 0 0 0,0 5 0 16,-1 3 47-16,-8 0 5 0,9 3 2 0,0 5 0 16,0 8-18-16,-5 3-3 0,0 13-1 0,-8 3 0 15,0 0-2-15,-5 8-1 0,0 15 0 0,-8 5 0 16,-5 3 2-16,4 4 0 0,-4 0 0 0,0 8 0 0,-4-4-15 16,4 4-2-16,0 0-1 0,0-4 0 15,5-3 7-15,-1-5 0 0,0-4 1 0,5 5 0 0,0-9-21 0,4 1 0 16,-4-5 0-16,0 1 8 15,9-4-39-15,-5-9-7 0,9-3-2 0,-4 4-604 16,-1-12-120-16</inkml:trace>
          <inkml:trace contextRef="#ctx0" brushRef="#br0" timeOffset="181311.0469">9430 11674 2257 0,'-17'-12'100'0,"8"8"20"0,4 0-96 0,-3 1-24 16,3-1 0-16,-3 8 0 0,3-1 12 0,-4 5-4 0,1 0 0 0,-1 4 0 15,0 3-8-15,5-3 0 0,-5 4 0 0,0 3 0 16,5 1 0-16,4-1 0 0,0 1 0 0,4-5 0 16,5 1 0-16,0 3 0 0,-1-3 0 0,1-4 0 15,0-8 0-15,4 3 0 0,5-7 0 0,-1 0 0 16,1-4 0-16,4 1 0 0,-5-5 0 0,5 0 0 15,-4-8 0-15,-1 5 0 0,1-5 0 0,-1-3-11 16,1-1 11-16,-9-3 0 0,4-1 0 0,0 5 0 16,-9-5 9-16,5 1-9 0,-4 3 12 0,-5 1-12 15,0 3 30-15,-5 1-1 0,-4 3 0 0,5 4 0 16,-9 0 6-16,4 1 1 0,-4 3 0 0,-5 0 0 16,-4 0-23-16,5 8-4 0,-9 0-1 0,4 4 0 0,-5-1-8 15,1 5 0-15,4 0 0 0,0 3 0 16,0 1-113-16,5 3-22 0,-1 5-4 0,5-1-1 15</inkml:trace>
        </inkml:traceGroup>
        <inkml:traceGroup>
          <inkml:annotationXML>
            <emma:emma xmlns:emma="http://www.w3.org/2003/04/emma" version="1.0">
              <emma:interpretation id="{E2B90AFA-7A05-49EE-9C4F-844E4C11CD54}" emma:medium="tactile" emma:mode="ink">
                <msink:context xmlns:msink="http://schemas.microsoft.com/ink/2010/main" type="inkWord" rotatedBoundingBox="12488,11373 15298,11230 15356,12357 12545,12501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55639.8778">10848 11132 403 0,'0'0'36'0,"0"0"-36"0,0-8 0 0,0 8 0 15,0 0 113-15,5-8 16 0,-5 4 3 0,0 4 1 0,0 0-56 0,-5-7-11 16,1 3-2-16,-5 4-1 0,0 0-35 0,1 0-8 16,-10 4 0-16,5-4-1 0,-9 3-3 0,4 1 0 15,-8 4 0-15,4 0 0 16,0 0 0-16,5 0 0 0,-1-1 0 0,5 1 0 0,-5 4 13 0,5-4 3 16,0-1 0-16,0 1 0 0,4-4-15 0,-4 8-2 15,4-8-1-15,9-4 0 0,-4 8 0 0,-1-1 0 16,-3 1 0-16,8-8 0 0,0 0 2 0,-5 8 0 15,5-8 0-15,-4 12 0 0,-1-1-16 0,1-3-10 16,4-8 2-16,4 12 0 0,-4 0 8 0,9-5 0 16,-4 1 8-16,8 0-8 0,-4 0 8 0,4-4-8 15,0 3 8-15,-4 5-8 0,4-4 0 0,-4-4 0 16,-1 4 0-16,6-1 0 0,7 1 0 0,-3 0 0 16,0 0 0-16,-1 0 0 0,-4-1 0 0,5 1 14 15,-9 0-3-15,-1 0-1 0,-3 4 21 0,-1-1 4 16,-4-3 1-16,-9 4 0 0,1-1 22 0,-1 5 5 0,-4-4 1 15,-1 3 0-15,-3 1-13 0,4-4-3 16,0 3 0-16,-5 1 0 0,1-1-11 0,-5 1-2 0,0 0-1 0,-5-1 0 16,5 1-34-16,0-4 0 0,1 3 0 0,-1-3-9 15,4 0-7-15,0-5 0 0,1 1-1 0,4 0 0 32,-5-4-139-32,5 0-27 0,4 0-5 0</inkml:trace>
          <inkml:trace contextRef="#ctx0" brushRef="#br0" timeOffset="256679.5649">11300 10730 403 0,'0'-12'36'0,"5"5"-36"0,-1-1 0 0,0-4 0 0,1 0 140 0,3 1 22 16,-3-5 4-16,4 4 1 0,-5 5-27 0,5-5-4 16,-5 0-2-16,1 4 0 0,-1 1-61 0,0 3-12 15,1-4-2-15,-5 8-1 0,0 0-25 0,0 0-5 16,0 0 0-16,0 0-1 0,0 0-27 0,0 0 0 15,0 0 8-15,0 0-8 0,4 12 14 0,-4 11 1 16,-4 0 0-16,-1 9 0 0,-3 3 1 0,3 4 1 16,-8 0 0-16,0 0 0 0,-5 8 10 0,5-5 1 15,-4 1 1-15,-1 0 0 0,1 0-5 0,-5 0 0 16,4 0-1-16,5 0 0 0,-5-4 3 0,5 4 1 16,0-4 0-16,0-4 0 0,4 0-11 0,-4-4-3 15,0 0 0-15,4-7 0 0,5-1-5 0,-1-7-8 16,-4 3 11-16,9-7-11 0,-4 0 12 0,-5-5-4 15,9 5 0-15,-4-4-8 0,-1 0 9 0,5-8-9 0,0 0 0 0,0 0 9 16,0 0-9-16,0 0 0 0,0 0 0 0,0 0 0 16,0 0 0-16,0 0 0 0,0 0-10 0,0 0 10 15,5-8-10-15,4 4 10 0,-9 4-10 0,8-8 10 16,1 0 0-16,0 1 0 0,-5-1-8 0,1 0 8 16,-5 8 0-16,4-8 0 0,5 0 0 0,-9 8 0 15,0 0 0-15,0 0 0 0,0-7 0 0,0 7 0 16,0 0 0-16,0 0 0 0,0 0 0 0,0 0 0 15,4-8 0-15,-4 8 0 0,0 0 0 0,0 0 0 16,9-4 0-16,-5-4-11 0,1 0 11 0,-1 4-10 16,1-7 0-16,-1 3 0 0,9 0 0 0,-4 0 0 15,-5-3 10-15,9-1 16 0,1 4-4 0,-1-7-1 0,-4 3-11 16,4 0 0-16,0-3 0 0,0 3 0 0,0 0 0 16,-4-3 0-16,4 3 0 0,-4 4 0 0,4 4 0 0,-4-4 8 15,0 4-8-15,-1 1 0 0,6 3 0 0,-1-4 0 16,-13 4 0-16,0 0 0 0,9 7 0 0,4-3 0 15,-5-4 0-15,-8 0 0 0,14 8 0 0,-6 0 0 16,1-4 0-16,4 8 0 0,-4-1 0 0,-5 5 0 16,5-1 0-16,-4 1 0 0,-1 4 21 0,5 3-1 15,-9-4 0-15,4 5 0 0,-4-1 0 0,5 1-1 16,-5-5 0-16,0 5 0 0,0-1 5 0,0-4 0 16,0-3 1-16,4 0 0 15,-4-1-41-15,4-7-8 0,1 4-1 0,-1-4-1 16,-4-8-106-16,9 7-20 0,8-3-5 0</inkml:trace>
          <inkml:trace contextRef="#ctx0" brushRef="#br0" timeOffset="257301.6414">12046 11241 1191 0,'9'-12'52'0,"-9"12"12"15,9-11-51-15,-1 3-13 0,5-4 0 0,-4 0 0 16,0 1 54-16,0 3 8 0,0-4 2 0,-5 1 0 16,5 3 0-16,-9 8 0 0,0 0 0 0,0 0 0 15,0 0-4-15,0 0-1 0,-9 4 0 0,0 0 0 0,5 3-35 0,-5 1-6 16,-4 4-2-16,4 3 0 0,-4 1-6 0,0 4-2 16,0-1 0-16,4 4 0 0,9 1 8 0,-5-1 0 15,1 5 1-15,-5-5 0 0,5 4 6 0,0-3 1 16,-1-1 0-16,1 0 0 0,-1-3-12 0,1-1-1 15,4 1-1-15,0-4 0 0,0-5-10 0,0-3 12 16,0-8-12-16,0 0 12 0,0 0-12 0,0 0 12 16,0 0-12-16,0 0 12 0,9 4-12 0,4 0 0 15,-4-8 0-15,4 0 8 0,4 0 0 0,-3-4-8 16,3-3 12-16,5-1-4 0,-9 0-8 0,5-3 0 16,-1-5 0-16,1 1 0 0,-1-1 15 0,-3-3-3 15,-1 3 0-15,0-3 0 0,0-1-4 0,-9 5 0 16,1-4-8-16,-1 7 12 0,-4-4-12 0,0 5 11 15,0-1-11-15,-4 1 10 0,-1-1 2 0,-3 4 1 16,-1 5 0-16,0-1 0 0,-4 0-13 0,0 4 9 16,0 0-9-16,-5 0 8 0,5 4-8 0,0 4 0 0,-5 0 0 15,1 4 0-15,3 4-12 0,1 3-5 0,-4 1-1 0,8-1-671 16,0 9-135-16</inkml:trace>
          <inkml:trace contextRef="#ctx0" brushRef="#br0" timeOffset="257714.8718">12572 11249 864 0,'0'0'76'0,"-4"-4"-60"15,4-4-16-15,0 4 0 0,-4 0 138 0,4-3 25 16,-5 3 5-16,1-4 0 0,4 8-56 0,0 0-11 15,0 0-2-15,0 0-1 0,0 0-50 0,-4 8-9 16,4-8-3-16,-5 11 0 0,1 5-12 0,-1 0-4 16,5-1 0-16,0 1 0 0,0 3 7 0,0 1 1 15,0-1 0-15,0 1 0 0,0-9 4 0,0 9 2 16,0-8 0-16,0-1 0 0,5 1-34 0,-5-12 0 16,0 12 0-16,0-12 0 0,0 0 0 0,0 0 0 15,0 0 8-15,0 0-8 0,0 0 0 0,0 0 0 16,9-4 8-16,-1-4-8 0,1 0 0 0,0-3 0 15,4-5 0-15,-4-4 0 0,4 1 10 0,-4-1-10 16,4-3 8-16,0 7-8 0,0 1 0 0,5 3 0 0,-9 4 0 16,4 1 0-16,-5-1 12 0,-8 8-2 15,0 0-1-15,0 0 0 0,9-4 0 0,-9 4 0 0,0 0 0 0,5 12 0 16,3 3-9-16,-3 1 0 0,4-5 0 16,-5 9 0-16,-4-4 0 0,4-1 0 0,1 1 0 0,4-5 0 15,-1 5 0-15,1 0 0 0,0-9 0 0,4 5 0 16,0-4 0-16,0 0 0 0,0 0 0 0,5-5 0 15,-9 5 0-15,4-8 10 0,-4 4-10 0,-9-4 10 16,0 0 26-16,13 0 6 0,-13 0 1 0,9-4 0 16,4-4 10-16,-13 8 3 0,9-7 0 0,-5-1 0 15,-4-4-29-15,4 0-6 0,5 1-1 0,-4-5 0 16,-5-3-6-16,8 3-2 0,-3-3 0 0,-1-1 0 16,5-3-12-16,0 3 0 0,-1-3 0 0,6-1 0 0,-1 5 9 15,0-5-1-15,0 5 0 0,0-1 0 16,0 1-91-16,1-1-18 0,-1 5-4 15,4-1-679-15,1 5-136 0</inkml:trace>
        </inkml:traceGroup>
        <inkml:traceGroup>
          <inkml:annotationXML>
            <emma:emma xmlns:emma="http://www.w3.org/2003/04/emma" version="1.0">
              <emma:interpretation id="{5A4B99BF-1F53-4202-9C51-9AE8033AC61D}" emma:medium="tactile" emma:mode="ink">
                <msink:context xmlns:msink="http://schemas.microsoft.com/ink/2010/main" type="inkWord" rotatedBoundingBox="16397,11255 18156,11166 18219,12413 16461,12503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59891.9825">15134 11194 230 0,'0'0'20'0,"0"0"-20"0,-5-8 0 0,1 1 0 0,4 7 172 0,-9-4 29 16,0 0 7-16,1-4 0 0,-1 8-88 0,0-8-17 15,0 4-4-15,1 4-1 0,-6 0-29 0,6-4-5 16,-5 4-2-16,5-3 0 0,-6 3-22 0,1 3-5 16,4 1-1-16,-4-4 0 0,0 4 5 0,0 4 1 15,0-4 0-15,0 4 0 0,-5 0-23 0,5 3-4 16,0-3-1-16,4 0 0 0,-4 7-12 0,0-3 0 15,8 0 8-15,-3 3-8 0,-1-3 8 0,4 4-8 16,1-1 11-16,4-3-11 0,0 0 0 0,0-1 0 16,4-3 0-16,-4-8 0 0,9 8 10 0,0 0-10 15,-9-8 8-15,13 8-8 0,5-4 15 0,-1-1-3 16,5-3 0-16,0-3 0 0,-4-1-12 0,4 0-18 0,-1-4 4 16,1 0 1-16,0 0 21 0,-1 1 4 15,-3-5 0-15,-5 0 1 0,5-3 6 0,-5 3 1 0,-5 0 0 16,-3 4 0-16,4-3-10 0,-5-1-2 0,0-4 0 0,1 5 0 15,-5-5 13-15,-5 4 3 0,5 1 0 0,-4 3 0 16,0 0 6-16,4 8 2 0,-5-12 0 0,5 12 0 16,-4-7-20-16,4 7-3 0,0 0-1 0,0 0 0 15,0 0-38-15,-9 0-8 16,0 0-2-16,9 0 0 0,-4 7-124 0,-5 1-26 0,-4 8-5 16,9-1-1-16</inkml:trace>
          <inkml:trace contextRef="#ctx0" brushRef="#br0" timeOffset="260387.9671">15520 11132 1497 0,'0'0'66'0,"0"-12"14"0,0-3-64 0,0 3-16 16,0 12 0-16,4-8 0 0,-4 8 55 0,4-12 7 16,-4 12 2-16,0 0 0 0,9-7 0 0,-4 3 0 15,-5 4 0-15,8 4 0 0,-3 3-52 0,4 1-12 16,-9 4 0-16,4 3 0 0,-4 1 0 0,0 4 0 0,0 3 0 0,0 0 0 16,-4-3 0-16,4 3 0 0,-5 1 0 0,1-5 0 15,4 1 54-15,-5-1 8 0,-3 1 2 0,3-5 0 16,1 1-56-16,-1-4-8 0,-3-5 0 0,3 1-10 15,5-8 10-15,0 0 0 0,-4 8 10 0,4-8-10 16,0 0 36-16,0 0 2 0,-4 0 0 0,4 0 0 16,-5-8-10-16,5-4-1 0,0 1-1 0,0-5 0 15,5-3 15-15,-1 3 3 0,5-7 1 0,-5 7 0 16,5-3-21-16,0 3-4 0,4-7 0 0,4 3-1 16,5-3-19-16,-4-1 0 0,4 1 0 0,4 3 0 15,0 1 0-15,10-1 0 0,3 5 0 0,1-5 0 16,8 9-106-16,0-9-25 15,0 4-5-15,5 1 0 0</inkml:trace>
          <inkml:trace contextRef="#ctx0" brushRef="#br0" timeOffset="259473.8874">14253 11315 1220 0,'9'-12'54'0,"-5"5"11"0,5 3-52 0,4-4-13 0,0 0 0 0,5 0 0 15,4-3 108-15,-1 3 20 0,-3 0 3 0,4 4 1 16,4-4-48-16,1 4-10 0,-5-3-2 0,-1 7 0 15,6-4-51-15,-5 4-10 0,0-4-3 0,-5 4 0 16,1 4-27-16,-1 0-5 0,-4 0-2 0,5-1 0 16</inkml:trace>
          <inkml:trace contextRef="#ctx0" brushRef="#br0" timeOffset="259232.1316">14336 11097 403 0,'0'0'17'0,"0"0"5"0,0 0-22 0,0 0 0 0,9-4 0 0,-5-4 0 16,5 4 180-16,0-4 31 0,4 1 6 0,9-1 2 0,-4 0-121 0,8 0-24 15,-4-4-5-15,8 1-1 0,1-1-19 0,0-4-4 16,-9 5-1-16,0-5 0 0,8 1-27 0,-3-5-5 16,-5 4-2-16,0 1 0 0,0-5 28 0,-5 5 6 15,-8-5 0-15,4 1 1 0,0-1-22 0,-4 1-5 16,-5-1-1-16,1 1 0 0,4-1-9 0,-9 5-8 16,0-5 12-16,4 1-12 0,-4 3 15 0,0 0-4 15,0 1-1-15,0 3 0 0,0 0-10 0,-4 1 0 16,4-1 0-16,-5 0 8 0,1 1-8 0,-1 3 0 15,1-4 0-15,0 4 0 0,-1 4 0 0,1-3 0 16,-1-1 0-16,1 4 0 0,4 4 0 0,0 0 0 16,-4-8 0-16,4 8 0 0,0 0 0 0,0 0 0 15,-9 0-9-15,5-4 9 0,-5 4 0 0,0 4 0 16,0 0-8-16,5 4 8 0,4-8 0 0,-13 8 0 0,8-1 0 16,-3 1 0-16,-1 0 0 0,0 4 0 0,5-1 0 0,-5 5 0 15,0-4 0-15,0 3-10 0,-4 1 10 16,4 0-8-16,-4-1 8 0,9 5 0 0,-1-1 8 0,1 1-8 15,4-1 0-15,-4 5 0 0,4 3 0 0,-5 0 0 16,5 4 10-16,0 1-2 0,0-1-8 0,-4 8 12 16,4 0 8-16,-5 0 0 0,-3 4 1 0,-1 3 0 15,0-3 14-15,0 0 2 0,1 0 1 0,-1 4 0 16,-4-4 4-16,4-4 1 0,0 0 0 0,0 4 0 16,1-8-8-16,-6 0-2 0,6-4 0 0,3-4 0 15,1 1-13-15,-1-5-4 0,1 1 0 0,0-5 0 16,4-3-5-16,-5-1-2 0,5-3 0 0,-4 0 0 15,4-5-9-15,-4 1 0 0,-1 0 0 0,1-4 0 16,-1 0-40-16,5-4-12 0,-4 4-4 0,-5-4 0 16,0 0-108-16,5 0-23 0,-5-4-4 0</inkml:trace>
        </inkml:traceGroup>
        <inkml:traceGroup>
          <inkml:annotationXML>
            <emma:emma xmlns:emma="http://www.w3.org/2003/04/emma" version="1.0">
              <emma:interpretation id="{5FD7DD73-8E6A-4199-96F9-E230F2EAC5F6}" emma:medium="tactile" emma:mode="ink">
                <msink:context xmlns:msink="http://schemas.microsoft.com/ink/2010/main" type="inkWord" rotatedBoundingBox="19077,11233 21058,11131 21112,12187 19131,12288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61649.9875">16919 11038 172 0,'0'0'8'0,"0"0"1"0,0 0-9 0,0 0 0 0,0 0 0 16,0 0 0-16,0 0 216 0,0 0 40 0,0 0 9 0,9 4 2 16,0 0-169-16,0-4-34 0,8 0-6 0,1 0-2 15,4 0-19-15,0 0-4 0,-1-4-1 0,10-4 0 16,-4 4 16-16,3-3 4 0,-3-1 0 0,-1 0 0 16,0-4-8-16,1 5 0 0,-6-5-1 0,1 0 0 15,0 4-23-15,-4-3-5 0,-5-5-1 0,5 4 0 16,-1-3 7-16,-8 3 2 0,0-4 0 0,-5 5 0 15,5-9-12-15,-9 9-3 0,4-5 0 0,-8 0 0 16,4 5-8-16,-5-1 8 0,1 0-8 0,4 4 8 16,-4 1-8-16,4 3 0 0,13-4 0 0,-9 8 0 15,-4 0 15-15,0 0 1 0,-13-4 0 0,0 8 0 0,0-4-16 16,-5 8 0-16,-4-8 0 0,0 11 0 0,5-3 0 16,-5 4 0-16,-4-4 0 0,-1 3 0 0,5 5 9 15,0 0-1-15,0-1 0 0,-4 5 0 0,9-1 0 0,-5 5 0 16,4-1 0-16,0 8 0 0,1-3 7 0,-1 3 1 15,5 0 0-15,0 8 0 0,4-4 12 0,5 0 4 16,-5 0 0-16,5 0 0 0,4 0-32 0,0-3 0 16,4-1 0-16,5 0 0 0,0-4 12 0,-1 1-3 15,10-5-1-15,0-3 0 0,-1-1-8 0,5-3-11 16,9-1 3-16,-5-3 0 16,5-4-140-16,4 0-27 0,13-5-5 0</inkml:trace>
          <inkml:trace contextRef="#ctx0" brushRef="#br0" timeOffset="262042.9992">17823 11105 1486 0,'13'-20'66'0,"-4"8"14"0,0 5-64 0,0-9-16 0,-5 4 0 0,0 1 0 16,9-1 53-16,-8 0 8 0,-5 0 2 0,0 5 0 15,0 7-47-15,0 0-16 0,0-4 9 0,0 4-9 16,-9-8 34-16,-4 8 2 0,4 4 0 0,-8 4 0 15,-1 3-8-15,-4 1-2 0,5 4 0 0,-5-1 0 16,-5 5 6-16,1-1 0 0,0 1 1 0,4 3 0 16,4 1-15-16,1-5-3 0,-10 4-1 0,10-3 0 15,8 3-14-15,-4-7 9 0,0-4-9 0,4 3 8 0,4-3-8 16,1-4 0-16,4-8 9 0,0 0-9 0,0 0 0 16,0 0 0-16,13 8 0 0,-13-8 0 0,0 0 0 0,13 3 0 15,9-10 0-15,-4 3 0 0,-1-8 0 0,1 0-8 16,0 1 8-16,-1-5 0 0,1-3 8 0,-1 3 8 15,-8-4 0-15,4 1 1 0,5-1-17 0,-5 1-16 16,0-1 4-16,-4 5 0 0,0 3 12 0,-1 4 0 16,1 1 0-16,-9 7 0 0,0 0 0 0,0 0 0 15,0 0 0-15,0 0 0 0,0 0 11 0,-4 7-2 16,-1 1 0-16,5 4 0 0,0 3-9 0,-4 5 0 16,0-1-12-16,4 5 12 0,8-5-21 0,-3 9 3 15,-5-5 1-15,0 4-928 0</inkml:trace>
          <inkml:trace contextRef="#ctx0" brushRef="#br0" timeOffset="262310.496">18635 10812 1324 0,'17'-4'118'0,"-17"4"-94"0,0 0-24 0,-4-8 0 15,4 8 74-15,-9-4 10 0,-13 4 3 0,-4 4 0 0,8 0-50 0,-8 4-9 16,-5 4-3-16,1 3 0 16,-6 1 16-16,6 3 3 0,-1 1 1 0,-4 3 0 0,-5 1-21 0,5 3-4 15,5 0 0-15,-1 5-1 0,-9-1-19 0,10 0 0 16,3-4 0-16,14 1 0 0,4-1 36 0,1-4 3 16,-1 1 1-16,4-5 0 0,19 1-30 0,-10-1-10 15,0 1 0-15,5-1 9 16,13-3-29-16,-4-1-7 0,-1-3-1 0,1 0-581 15,-1-8-117-15</inkml:trace>
          <inkml:trace contextRef="#ctx0" brushRef="#br0" timeOffset="262848.1984">18714 10442 1382 0,'-5'-8'123'0,"1"0"-99"0,4 8-24 0,0 0 0 16,4-8 82-16,-4 8 11 0,0-8 3 0,5 1 0 15,12 7-34-15,-8 0-6 0,-9 0-2 0,0 0 0 16,9 7-42-16,-5 1-12 0,-4 4 0 0,0 7 8 0,-4 9-8 0,8-1 0 15,1 4 0-15,-10 8 0 16,1 0 10-16,4 8 1 0,4 0 0 0,-4 3 0 16,0-3-11-16,-4 0 0 0,-1 0 0 0,-3 0 0 15,-6-1 32-15,1-3 13 0,-9 0 3 0,0 0 1 0,9-8-12 16,-4 0-2-16,-5 0-1 0,0-7 0 0,9-1-8 16,-1-4-2-16,1-3 0 0,0-4 0 0,4-1-12 0,1-7-4 15,8-8 0-15,0 0 0 0,-9 4 20 0,9-4 3 16,0 0 1-16,9-4 0 0,-1-4-32 0,1-4 0 15,9-3 0-15,-1-1 0 0,10 1 0 0,-1-5 0 16,-13 1 0-16,9-1 0 0,4 1-14 0,-4-5-2 16,-9 5-1-16,9-1 0 0,-4 9 25 0,4-1 4 15,0 0 2-15,-9 4 0 0,0 4-22 0,-4 1-5 16,4 3-1-16,0 7 0 0,-8 1 24 0,3 8 5 16,-3 3 1-16,-1 1 0 0,1-1-26 0,-1 5-5 15,-4 3-1-15,4 4 0 0,5 0 8 0,-5 1 8 16,1 3-13-16,-1 0 5 0</inkml:trace>
        </inkml:traceGroup>
        <inkml:traceGroup>
          <inkml:annotationXML>
            <emma:emma xmlns:emma="http://www.w3.org/2003/04/emma" version="1.0">
              <emma:interpretation id="{30CBFE8C-2363-49E2-BAAD-82716E49637B}" emma:medium="tactile" emma:mode="ink">
                <msink:context xmlns:msink="http://schemas.microsoft.com/ink/2010/main" type="inkWord" rotatedBoundingBox="22228,10995 25273,10840 25346,12272 22301,12428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88194.4616">20090 11198 748 0,'0'0'33'0,"0"0"7"0,13 0-32 0,-4 0-8 16,4 0 0-16,1 0 0 0,3 0 177 0,5-8 34 0,0 1 6 0,0-1 2 15,9-4-109-15,-1 0-22 16,1-3-4-16,0 3 0 0,-5-4-50 0,0 1-10 0,1-5-1 0,-5 1-1 16,0 3-9-16,-1-3-1 0,-3-1-1 0,0 1 0 15,-1-1 7-15,-4 1 2 0,-4-5 0 0,0 5 0 16,0-5-32-16,-5 5-5 0,0-1-2 0,-4 1 0 15,0-1 19-15,0 1 0 0,-4 7 0 0,0 1 0 16,-1 3 26-16,-4 0 9 0,1 4 1 0,-5 4 1 16,4 0-13-16,-9 8-4 0,5 0 0 0,-5 3 0 15,5 5-4-15,-9 3-2 0,5 5 0 0,-5-1 0 16,4 8-2-16,-4-3-1 0,5 3 0 0,-5 8 0 16,9 0-23-16,-5 0-5 0,5 4-1 0,4-8 0 15,1 0 35-15,3-4 7 0,-4 4 2 0,9-3 0 16,0-5-42-16,0 4-8 15,9-4-1-15,4 1-635 0,0-9-128 0</inkml:trace>
          <inkml:trace contextRef="#ctx0" brushRef="#br0" timeOffset="188652.1969">21538 10925 2001 0,'9'-19'44'0,"-9"11"8"0,0-8 3 0,4 5 2 0,-4-5-45 0,-4 4-12 16,-1-3 0-16,1 3 0 15,-5 0 79-15,1 4 13 0,-1-3 4 0,0 3 0 0,-4 4-61 0,0-4-12 16,-5 4-3-16,-4 4 0 0,-4 0-20 0,0 4 0 16,-1 8 0-16,-8 0 0 0,4 7 0 0,1 5 0 0,3 3 0 0,1 4-8 15,-5 0 8-15,9 0-10 0,-4 5 10 0,4-1-10 16,5-4 10-16,3 0 0 16,6-4 0-16,-1 1 0 0,4 3 0 0,-3-4 0 15,8 0 0-15,-5-3 0 0,5-5 0 0,0 9 9 0,0-13-9 0,5 1 0 16,-1-8 10-16,-4-8-10 0,9 7 8 15,0-3-8-15,8-4 12 0,1-4-4 0,-1-7 0 16,5-5 0-16,5 1 3 0,-1-5 0 0,-4-7 0 0,8-8 0 16,6-4-11-16,-6 0 0 0,1-12 0 0,9-4 0 15,-1 1 0-15,5-5 0 0,-5-3 0 0,1-4 0 16,-1-1-10-16,-4 1 10 0,1 0 0 0,-1-5-9 16,-5 13-3-16,-3 3-1 0,3 9 0 0,-3 3 0 15,-5 8 13-15,-5-1 10 0,-4 9-2 0,0 4 0 16,-4 7-8-16,-9 4-11 0,0 5 3 0,0 7 0 15,0 0 20-15,-13 7 4 0,0 9 0 0,-5 4 1 0,-4 7-27 16,1 4-6-16,-1 4 0 0,0 12-1 0,-5 8 17 16,5-1 12-16,0 5-1 0,1 7-1 0,-1-4-10 0,0 5 0 15,4-1 0-15,1-4 0 0,-5-3 0 0,8-1-14 16,1 1 3-16,5-5 1 16,-1-7-26-16,-4 0-6 0,-1-8-1 0,1 0-989 15</inkml:trace>
          <inkml:trace contextRef="#ctx0" brushRef="#br0" timeOffset="190014.7691">22315 10933 921 0,'0'0'82'0,"0"0"-66"16,4-8-16-16,0 0 0 0,5-3 80 0,-4-1 13 15,3 0 3-15,-3 4 0 0,3-7-26 0,-3 3-5 16,-1 0-1-16,-4 5 0 0,0-5-29 0,-4 4-7 16,4 0 0-16,-5-3-1 0,-3 7 11 0,-10-4 2 15,1 4 1-15,-5 0 0 0,0 4-5 0,-5 0-2 16,-8 4 0-16,0 4 0 0,0 0-16 0,-4 7-3 16,-1 1-1-16,1 3 0 0,8 1-14 0,0-5 9 15,5 5-9-15,4-4 8 0,0-1-8 0,4 1 0 16,10-5 0-16,3 1 0 0,1 0 8 0,4-12 0 15,0 0 0-15,13 4 0 0,0 0-8 0,5-4 0 0,4-4 0 16,0 0 0-16,8-4 0 0,1 0 0 0,0-3 0 16,4-1 0-16,9 0 8 0,-5-3-8 0,-8 3 12 15,4 4-4-15,-4-4-8 0,4 8 0 0,-9-3 9 16,-4 7-9-16,0 4 12 0,-9 3-3 0,0 5 0 0,-4 0 0 16,0 7-1-16,-9 9-8 0,4-1 12 0,-8 8-4 15,-5 4-8-15,0 0 0 0,-4 8 0 0,-9-4 8 16,0 3-8-16,-4-3 10 0,-5 0-10 0,-4 0 10 15,5-4-2-15,-6-4-8 0,-7-4 12 0,-1-3-4 16,4-1 3-16,5-7 0 0,-4-5 0 0,8 1 0 16,0-5-11-16,9-3 0 0,0 0 0 0,5-4 0 15,4 0 0-15,4 0 0 0,9-4 0 0,0 0 0 0,-5-8 0 0,5 0 0 16,5-4 0-16,4 1 0 0,8-1 0 0,5-4 8 16,9 1-8-16,4-1 8 0,0-3-8 0,9-1 0 15,0-3 0-15,4 3 0 0,0-3 0 0,5 3 0 16,0-7 0-16,-1 4 0 0,1-1 0 0,4 1-9 15,-4-4 9-15,4-1-10 0,0-3-5 0,-5 4-1 16,-3-12 0-16,-1 4 0 16,-4 0-13-16,0 0-3 0,-5-4-1 0,1 0 0 0,-1 0 43 0,-8 3 9 15,-5 1 1-15,0 0 1 0,-4 4-21 0,-4 4 8 16,-1 7-8-16,-3 5 0 0,-6 3 20 0,1 0-1 16,-5 1 0-16,-4 11 0 0,0 0 5 0,0 0 0 15,-8 3 1-15,-10 9 0 0,1 0-8 0,-1 7-1 0,-4 5-1 16,-4-1 0-16,-1 8-2 0,-3 1 0 15,-1-1 0-15,9 8 0 0,0-8 3 0,0 4 0 0,-4-4 0 16,0 4 0-16,12-3-4 0,1 3-1 0,0 0 0 0,9-4 0 16,8-4-11-16,5 1 10 0,4-1-10 0,13 0 10 15,-4 0-10-15,9 1 0 0,9-5 9 0,3 1-9 16,1-1-154 0,9-4-35-16</inkml:trace>
        </inkml:traceGroup>
        <inkml:traceGroup>
          <inkml:annotationXML>
            <emma:emma xmlns:emma="http://www.w3.org/2003/04/emma" version="1.0">
              <emma:interpretation id="{B916BC99-BB73-4210-878A-4F4040A5D080}" emma:medium="tactile" emma:mode="ink">
                <msink:context xmlns:msink="http://schemas.microsoft.com/ink/2010/main" type="inkWord" rotatedBoundingBox="26385,10860 30457,10652 30533,12128 26460,12336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91941.5143">24899 10843 1036 0,'0'0'46'0,"0"-8"10"0,0 1-45 0,0-1-11 0,0 0 0 0,4-4 0 15,5-3 104-15,0 3 20 0,4 0 3 0,4-7 1 16,5-5-52-16,5 5-9 0,3-8-3 0,1 7 0 16,0-3-13-16,-1 3-3 0,6 1-1 0,-6-1 0 15,1 5-24-15,-5-1-5 0,5 4-1 0,-9 1 0 16,4 3-17-16,-4 4 0 0,0 0 0 0,-9 4 0 0,-4 0 9 16,-5 8 2-16,1-4 0 0,-14 11 0 0,0 1-11 15,-8 7 0-15,-5 5 0 0,0 3 8 16,-4 4-8-16,4 4 0 0,-5 0 0 0,10 8 0 0,-5-8 0 15,9 4 0-15,-5-4 0 0,5 0 0 0,4-4 0 0,0 0 0 16,5-4 0-16,0-4 0 0,-1-3 0 0,5-1 0 16,5-7 8-16,-1-5-8 0,0 1 8 0,5-4-8 15,4-4 12-15,-4 0-4 0,4-4 9 0,0-4 2 16,5-4 0-16,0-4 0 0,-1 1 4 0,1-9 1 16,4 5 0-16,4-9 0 0,0 1 9 0,-4-1 3 15,4-7 0-15,1 0 0 0,8-4-16 0,-4-4-4 16,4-4 0-16,4-4 0 0,1 4-16 0,4-7 8 15,-9 3-8-15,9 0 0 0,-9 4 0 0,4 8 0 16,1 4 0-16,-5 3 0 0,-9 5 14 0,0 7-4 16,-8 1-1-16,-5 7 0 0,-4 4-9 0,-9 4 0 0,0 0 0 15,0 16 0-15,-5-1 0 0,-3 9 0 0,-1-1 0 16,-4 4 0-16,-5 5 0 0,5 3 0 0,0 4 0 16,0 0 0-16,4 0 0 0,0 0 0 0,0-4 0 0,5 4 8 15,0-4-8-15,-1-4 0 0,5 0 0 0,5 1 0 16,-1-5-160-1,0-4-27-15,14 24-5 0,-1-16-2 0</inkml:trace>
          <inkml:trace contextRef="#ctx0" brushRef="#br0" timeOffset="192181.2012">26509 10800 1728 0,'13'-11'153'0,"-13"11"-122"16,9-4-31-16,-9 4 0 0,0 0 42 0,9 4 2 16,-1 3 1-16,-3 1 0 0,-1 8 17 0,-8-1 3 15,-1 5 1-15,-3 3 0 0,-1 1-39 0,-9 7-8 16,1-4-2-16,-1 4 0 0,1 1-17 0,-5-1 0 16,0 0 0-16,0 4 0 0,-5-4 0 0,6-3 0 15,-6 3 0-15,1-4 0 16,4 0-151-16,0 1-33 0,-17 22-8 0,8-14 0 0</inkml:trace>
          <inkml:trace contextRef="#ctx0" brushRef="#br0" timeOffset="192599.998">26948 10621 1958 0,'8'-27'43'0,"1"11"9"0,4-3 1 0,5-5 3 0,-1 5-45 0,5-1-11 0,0 1 0 0,5-1 0 16,-5 5 53-16,4-1 9 0,0 4 2 0,0 1 0 16,-4 7-64-16,0-4 0 0,-4 8-9 0,-1 0 0 0,-3 4 9 0,-1 4 0 15,-4-1 0-15,-5 5 0 0,-4 8 0 0,-4-1 0 16,-1 8 0-16,-4 1 0 0,1 3 0 0,-6 4 12 15,1 0-2-15,0 4-1 0,4 0-9 0,-4-4 0 16,4 4 0-16,1-4 0 0,-1-4 0 0,4 1 0 16,-3-1 0-16,3-4 0 0,1-3 0 0,0-5 0 15,4 1 0-15,0-5 0 0,0-3 0 0,4-4 0 16,-4-8 0-16,0 0 0 0,0 0 45 0,9-4 7 16,4 0 2-16,4-8 0 0,-3 0-35 0,3-3-7 15,1-5-2-15,4-3 0 0,-5 0-10 0,5-5 0 16,0-3 0-16,4-4 0 0,5 0 0 0,-5 0 0 15,-4 0 0-15,0 0 0 0,9 3 0 0,-9 1 0 16,4 4 0-16,-8 3 0 0,4 5 0 0,-5 3 0 16,-8 5 0-16,4-1-1073 0</inkml:trace>
          <inkml:trace contextRef="#ctx0" brushRef="#br0" timeOffset="193488.1842">24868 10110 691 0,'0'0'61'0,"-9"-4"-49"16,5 0-12-16,-9 0 0 0,0 0 49 0,-5 4 7 16,5 0 2-16,0 0 0 0,4 4 15 0,-4 0 3 15,-9 4 1-15,4 4 0 0,1 3-21 0,-5 5-4 16,-5 3 0-16,1 5-1 0,0 3 3 0,-5 4 1 16,5 4 0-16,-5 8 0 0,0 3 15 0,5 1 3 0,-5 4 1 15,1 3 0-15,8-3-2 0,-5-5 0 0,1 1 0 0,4 0 0 16,0-4-34-16,5-1-7 0,3 5-2 15,10 0 0-15,4-4-29 0,4 3 0 0,10-3 0 16,-1 4 0-16,9 3 32 0,0-3 1 0,8 0 0 0,5 0 0 16,5-5-89-1,8-3-19-15,5-4-3 0,8-4-869 0</inkml:trace>
          <inkml:trace contextRef="#ctx0" brushRef="#br0" timeOffset="192870.7994">28044 10180 1785 0,'31'-23'79'0,"-18"15"17"0,0-8-77 0,5 9-19 16,0-1 0-16,3 8 0 0,6 4 42 0,-10 0 5 0,5 7 1 0,-4 9 0 0,-1-1-39 15,-8 9-9-15,4 3 0 0,-4 4 0 0,-9 0 56 0,0 12 8 16,0 4 3-16,-9-1 0 0,5 5-13 0,-9-1-2 15,0 5-1-15,-9-1 0 0,0 1-15 0,0-1-2 16,-5 5-1-16,-3-5 0 0,-5 1-45 0,-5-1-8 16,-8 1-3-16,-5-1 0 0,1 5 37 0,-5-9 7 15,-5 1 2-15,-12 3-754 16,-5-11-150-16</inkml:trace>
        </inkml:traceGroup>
        <inkml:traceGroup>
          <inkml:annotationXML>
            <emma:emma xmlns:emma="http://www.w3.org/2003/04/emma" version="1.0">
              <emma:interpretation id="{28279E6D-1459-4A28-A0B3-4656300D9FB5}" emma:medium="tactile" emma:mode="ink">
                <msink:context xmlns:msink="http://schemas.microsoft.com/ink/2010/main" type="inkWord" rotatedBoundingBox="30934,10366 33002,10260 33076,11701 31007,11807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94255.5087">29220 10371 1177 0,'0'0'25'0,"9"-11"6"0,-9-1 1 0,4 4 2 0,-4 0-34 0,0 1 0 16,-4-5 0-16,4 4 0 0,0 8 56 0,0 0 5 15,0-8 1-15,0 8 0 0,-4-4-28 0,4 4-6 16,0 0 0-16,0 0-1 0,0 0 19 0,0 0 4 16,-5-4 1-16,-4 4 0 0,-4 0-11 0,0 0-1 15,4 4-1-15,-8 4 0 0,-1 0 3 0,-4 0 1 0,0 3 0 0,0 1 0 16,-4 0-14-16,4 3-4 16,-4 1 0-16,4 4 0 0,-4-1-10 0,8 8-2 0,-4 1-1 15,0-1 0-15,9 4-11 0,-5 0 10 0,5 4-10 0,0 4 10 16,4-3 9-16,5-1 1 0,0 0 1 0,-1 0 0 15,5 0-21-15,0-4-10 0,0 0 1 0,5-3 0 16,-1-5 17-16,0 0 4 0,1-3 1 0,3-1 0 16,1-3-13-16,0-4 0 0,4-1 0 0,5 1-10 31,4-8-76-31,0 0-15 0,0 0-3 0,-1-4-764 0</inkml:trace>
          <inkml:trace contextRef="#ctx0" brushRef="#br0" timeOffset="194577.5321">28926 10679 1494 0,'0'0'32'0,"0"0"8"0,0 0 0 0,0 0 3 0,0 0-35 0,0-7-8 16,-4 3 0-16,4 4 0 0,0 0 47 0,0 0 7 16,0 0 2-16,4-8 0 0,-4 8-38 0,9-4-7 15,-5 0-2-15,5 0 0 0,4 0 25 0,-4 0 5 16,0 4 1-16,0 0 0 0,-9 0-14 0,8 0-2 16,1 0-1-16,4 0 0 0,-4 0-6 0,4 0-1 0,0 0 0 0,5 4 0 15,-5-4-16-15,5 0 10 0,-5 0-10 0,4 0 8 16,5 0-8-16,-4 4 0 0,4 0 0 0,0 0-11 31,8-4-113-31,1 4-22 0</inkml:trace>
          <inkml:trace contextRef="#ctx0" brushRef="#br0" timeOffset="195167.0424">30137 10169 460 0,'0'0'41'0,"0"0"-33"0,0 0-8 0,0 0 0 16,0 0 151-16,0 0 28 0,0 0 5 0,0 0 2 16,0 0-67-16,0 0-14 0,-4-4-2 0,4 4-1 15,0 0-42-15,0 0-9 0,0 0-2 0,0 0 0 16,-5-4-10-16,5 4-3 0,0 0 0 0,-8 11 0 16,3-3-9-16,1 0-3 0,-1 4 0 0,1 3 0 15,0 5-13-15,-5-1-3 0,0 1-8 0,-4 3 12 16,0 5 0-16,-5-1 0 0,1 4 0 0,-5 4 0 15,4 0-12-15,-4 4 0 0,0-4 0 0,0 4 0 16,5 0 57-16,-5-4 9 0,4 1 2 0,-4-5 0 0,0 0-58 16,5-4-10-16,-1 4 0 0,1-3 0 0,4-9 0 15,-1 1 0-15,1-1 0 0,0-3 0 0,4-1 0 16,1 1 0-16,3-4 0 0,1-4 0 0,-1 3 0 0,1-3 0 16,-5-4 0-16,9-4 0 15,0 0-222-15,0 0-37 0,0 0-7 0,0 0-2 0</inkml:trace>
          <inkml:trace contextRef="#ctx0" brushRef="#br0" timeOffset="196177.0876">29712 11019 172 0,'0'0'16'0,"0"0"-16"0,0 0 0 0,0 0 0 16,0 0 297-16,0 0 57 0,0 0 11 0,0 0 3 15,0 0-252-15,0 0-51 0,0 0-9 0,0 0-3 16,8 0-33-16,5 0-8 0,1 0 0 0,3 0-1 16,1 0 42-16,-1 0 9 0,5 0 2 0,5-4 0 15,-6 4-31-15,6 0-5 0,-1-4-2 0,0 0 0 16,1 4-14-16,-1-4-2 0,0 0-1 0,1 4 0 31,-1-4-35-31,-4 0-7 0,4 1-2 0,-4-1 0 16,0 0-48-16,0 0-9 0,0-4-3 0,4 0-681 0</inkml:trace>
          <inkml:trace contextRef="#ctx0" brushRef="#br0" timeOffset="195591.0765">30010 10184 1335 0,'0'0'29'0,"0"0"7"0,4-4 0 0,5 0 2 0,-5-3-30 0,5 3-8 0,0-4 0 0,-5 4 0 15,-4 4 88-15,9-8 16 0,0 4 3 0,0-4 1 16,-1 5-35-16,-3-5-6 0,8 4-2 0,-4 0 0 16,4-4-52-16,0 4-13 0,0-4 0 0,0 8 0 15,5-7 54-15,0 3 8 0,3 4 2 0,6 0 0 16,-5-4-52-16,4 4-12 0,5 0 0 0,-5 0 0 15,-4 0 0-15,4-4 0 0,1 4 0 0,-5 0 0 16,4 0 0-16,-4-4 0 0,0 4 0 0,-5 0 0 16,1 0 0-16,-1 0 0 0,-3 0 0 0,-1 4 0 0,0-4 0 0,0 4 0 15,0-4 0-15,0 4 0 0,1 0 0 16,-1 3 0-16,0-7 0 0,0 8 0 16,-4 0-120-16,4 0-26 0,-9 0-6 0,5-1-668 15</inkml:trace>
          <inkml:trace contextRef="#ctx0" brushRef="#br0" timeOffset="195868.0408">30076 10598 864 0,'0'0'38'0,"0"0"8"0,0 0-37 0,0 0-9 0,0 0 0 0,0 0 0 16,0 0 89-16,0 0 16 0,0 0 3 0,0 0 1 16,0 0-23-16,0 0-5 0,0 0-1 0,0 0 0 15,0 0-21-15,13 0-5 0,0-4-1 0,5 4 0 16,-5 0-6-16,9 0-2 0,-5 0 0 0,5 0 0 16,0 0-11-16,0 0-2 0,0 0-1 0,0 0 0 15,0 0-11-15,0 0-3 0,-5 0 0 0,5 0 0 16,-4-4-9-16,-5 0-8 0,5 4 12 0,-5 0-12 15,-5 0 0-15,1 0 0 0,0 0 0 0,-9 0 0 16,9 0 0-16,-9 0-14 0,9 0 1 0,-9 0 0 16,0 0-35-16,0 0-6 0,4 8-2 0,-4 3 0 15,-4-3-129-15,-1 0-27 0</inkml:trace>
          <inkml:trace contextRef="#ctx0" brushRef="#br0" timeOffset="197194.2638">30800 9537 633 0,'0'0'56'0,"8"0"-44"0,1-4-12 0,-9 4 0 16,0 0 92-16,0 0 16 0,0 0 3 0,0 0 1 16,0 0-12-16,0 0-1 0,-4-4-1 0,-9 0 0 15,4 4-54-15,-9 4-10 0,-8-4-2 0,4 4-1 16,-4 0-31-16,-5 0 0 0,5-4 0 0,-5 4 0 16,-4 0 0-16,4-1 0 0,5 1 0 0,-5-4 0 15,0 0 31-15,1 0 3 0,12 0 1 0,-8 4 0 16,4-4-27-16,4 4-8 0,1-4 0 0,4 4 0 15,13-4 8-15,0 0-8 0,-9 4 0 0,9-4 0 16,0 0 0-16,0 0 0 0,0 0 0 0,0 0 0 16,0 0 0-16,0 0 0 0,9 4 0 0,-1-4 0 15,6 4 10-15,-1-4-10 0,4 4 8 0,1-4-8 16,4 0 0-16,0 0 0 0,-5-4 0 0,5 4 0 16,0 0 0-16,0 0 0 0,0-4 0 0,0 4 0 0,4 0 0 15,-4-4 0-15,0 4 0 0,0-4 0 0,-4 4 0 16,-1 0 0-16,-4 0 0 0,0-4 0 0,-8 4 0 0,-5 0 15 15,0 0-4-15,0 0-1 0,0 0 2 0,-9 0 1 16,-4 0 0-16,-5 0 0 0,1 0 41 0,-5 4 8 16,0-4 2-16,0 4 0 0,-4-4-53 0,-1 4-11 15,-3-4 0-15,8 4 0 0,-5 0 0 0,5 0 0 16,-4 3 0-16,4 1-868 0</inkml:trace>
        </inkml:traceGroup>
      </inkml:traceGroup>
    </inkml:traceGroup>
    <inkml:traceGroup>
      <inkml:annotationXML>
        <emma:emma xmlns:emma="http://www.w3.org/2003/04/emma" version="1.0">
          <emma:interpretation id="{BCEB5887-0234-4296-98A7-AD43A7D598AA}" emma:medium="tactile" emma:mode="ink">
            <msink:context xmlns:msink="http://schemas.microsoft.com/ink/2010/main" type="paragraph" rotatedBoundingBox="2314,13881 25844,12898 25909,14447 2379,154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E645EB2-4A08-4101-AE22-A80463A0338F}" emma:medium="tactile" emma:mode="ink">
              <msink:context xmlns:msink="http://schemas.microsoft.com/ink/2010/main" type="line" rotatedBoundingBox="2314,13881 25844,12898 25909,14447 2379,15430"/>
            </emma:interpretation>
          </emma:emma>
        </inkml:annotationXML>
        <inkml:traceGroup>
          <inkml:annotationXML>
            <emma:emma xmlns:emma="http://www.w3.org/2003/04/emma" version="1.0">
              <emma:interpretation id="{6042B2D5-01B7-4692-BBB5-8C64736F463C}" emma:medium="tactile" emma:mode="ink">
                <msink:context xmlns:msink="http://schemas.microsoft.com/ink/2010/main" type="inkWord" rotatedBoundingBox="2314,13881 5833,13734 5886,14991 2366,15138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65193.9924">1718 13714 1659 0,'0'0'36'0,"0"0"8"0,0 0 2 0,0 0 1 0,0 0-38 0,0 0-9 0,0 0 0 0,0 0 0 16,14 0 12-16,-1 0 0 16,0 0 0-16,9 0 0 0,0-4-12 0,4 4 8 0,0-8-8 0,-4 4 8 15,5-4-8-15,3 4 0 0,5 0-10 0,-4-3 10 16,4-1 0-16,0 0 0 0,-4-4 0 0,0 1-509 15,-1-1-96-15</inkml:trace>
          <inkml:trace contextRef="#ctx0" brushRef="#br0" timeOffset="265448.0375">1986 13300 1220 0,'0'0'54'0,"-4"-8"11"0,4 8-52 0,0 0-13 16,0 0 0-16,0 0 0 0,0 0 52 0,-5 16 8 15,5 3 2-15,-4 13 0 0,-1 3-10 0,-3 0-1 16,-1 12-1-16,0 3 0 0,0 5 28 0,-4 0 6 16,0 7 0-16,0-4 1 0,4-3-27 0,5 0-6 15,-5-1 0-15,0-3-1 0,0 0-27 0,1-5-6 16,3-3-1-16,-4 0 0 0,1-4-17 0,3 0 0 15,-4-4 0-15,1-4-645 16,3 5-126-16</inkml:trace>
          <inkml:trace contextRef="#ctx0" brushRef="#br0" timeOffset="264519.7762">170 13905 874 0,'-9'-4'39'0,"9"4"8"0,0 0-38 0,0 0-9 15,0 0 0-15,0 0 0 0,0 0 79 0,0 0 13 16,0 0 4-16,0 0 0 0,9 4-26 0,4 3-5 16,-4-3-1-16,4 4 0 0,0 0-9 0,4-4-3 15,1 0 0-15,0 3 0 0,-1-3-22 0,1-4-5 16,8 0-1-16,0 0 0 0,-4 0-4 0,-4-4 0 16,4-3-1-16,0 3 0 0,0-4-19 0,4 0 0 15,-17-3 0-15,4-5 0 0,0 0 0 0,0 1 0 16,-4-1 0-16,0 1 0 0,0-5 0 0,-9 1 0 15,0-1 0-15,0 1 0 0,-9-1 13 0,0 1-4 16,5-1-1-16,-10 4 0 0,10-3-8 0,-5 3 0 16,5-3 0-16,-5 7 0 0,-4 0 0 0,4 1 0 15,-8 3 0-15,3 0 0 0,1 4 0 0,5 0 8 16,-6 0-8-16,6 1 8 0,-6-1-8 0,1 8 0 0,0-1 0 16,4 1 0-16,1 4 0 0,-1 4 0 15,-9 3 0-15,5 5 0 0,4 3 8 0,-4 1 0 0,4 3 0 16,1 8 0-16,3 4 4 0,-4-4 0 0,1 0 0 0,3 4 0 15,5-4 15-15,0 4 3 0,-4-4 1 0,4-3 0 16,9-5-15-16,-5-4-2 0,0 5-1 0,5-9 0 16,4-3-4-16,0-1-1 0,5 1 0 0,4-8 0 15,0 3-8-15,4-3 0 0,9-4 0 0,-13 0 0 16,9-4-68-16,0-4-16 16,8 0-4-16,1-4-480 0,-5 1-97 0</inkml:trace>
          <inkml:trace contextRef="#ctx0" brushRef="#br0" timeOffset="264787.1894">1043 13940 1436 0,'-22'11'32'0,"13"-3"6"0,5-8 2 0,-1 8 0 0,-4-4-32 0,5 4-8 16,4-8 0-16,0 7 0 0,4 1 88 0,-4 4 16 16,5-4 3-16,4 0 1 0,-1 3-74 0,1 1-14 15,0 0-4-15,0-5 0 0,4 5-16 0,-4 0 0 16,-5 0 8-16,5-1-8 0,0 1 0 0,-1-4 0 16,1 3 8-16,4-3-8 15,-13 4-102-15,0-12-24 0,13 8-5 0,5-4-1 0</inkml:trace>
          <inkml:trace contextRef="#ctx0" brushRef="#br0" timeOffset="264922.5868">1253 13476 1602 0,'-26'-4'71'0,"13"4"14"16,0 0-68-16,4 0-17 0,-9 4 0 0,1 0 0 15,4 3 12-15,-1 5-2 0,6 0 0 0,3-1 0 0</inkml:trace>
          <inkml:trace contextRef="#ctx0" brushRef="#br0" timeOffset="266298.4749">2556 13043 1267 0,'0'0'112'0,"0"0"-89"0,-13 8-23 0,0 3 0 15,-5 5 69-15,5 3 10 0,0 1 1 0,4 3 1 16,1 5-14-16,-6 3-3 0,6 0-1 0,3 8 0 16,1 4-33-16,-1 4-6 0,-3 3-2 0,-1 1 0 15,9 4 18-15,-9-1 3 0,0 9 1 0,5-5 0 16,-5 1-24-16,0-1-4 0,1 1 0 0,-5-1-1 15,-5-7-4-15,5-1-1 0,4-7 0 0,-4-4 0 16,-5-4-10-16,5-7 12 0,0-9-12 0,4 1 12 0,-4-9-12 16,4 1 0-16,1-8 0 0,8-4 0 0,0 0 0 0,-5-8 0 15,1-3 0-15,4-5-11 0,4-4 11 0,1-3-10 16,8-4 10-16,0-8-10 0,9 3 10 0,-5-3-10 16,5 0 10-16,-4 12-10 0,4-1 10 0,0 9-8 15,4 3 8-15,0 8-8 0,-8 0 8 0,-1 12-10 16,5 0 10-16,-8 4-10 0,7 3 10 0,-7 5 0 15,-1 3 0-15,0-3 0 0,4-1-11 0,-3 1 0 16,-6-1 0-16,6-3 0 0,-1-5-8 0,0 1-1 16,4-8-1-16,1 0 0 0,4-4 6 0,4-4 2 15,1-4 0-15,3-3 0 0,1-5 13 0,4 0 0 16,-4 1 0-16,4-5-9 0,-9 1 9 0,5-1 0 16,-5 1 0-16,1-1-8 0,-1 1 8 0,-13 3-10 0,0 5 10 15,-4-5-10-15,4 4 10 0,-8 1 0 0,-10 3 0 16,1-4 0-16,-1 4 13 0,-3 0-1 0,-1 1-1 15,-4 3 0-15,0 0 5 0,-5 0 2 0,0 4 0 0,1 4 0 16,-5 0 3-16,9 0 1 0,-5 0 0 0,5 3 0 16,0 1-11-16,-5 4-3 0,10 3 0 0,-6 1 0 15,6 4 0-15,3-1-8 0,-3 4 12 0,8 1-4 16,-5 3-8-16,5 0 10 0,5 1-10 0,-1-9 10 16,0 5-1-16,1-1 0 0,-1-4 0 0,5-3 0 15,-5-4 14-15,5-1 2 0,0-3 1 0,4 0 0 16,-4-4-26-16,4-4 0 0,0-4-14 0,5-4 5 15,4 0 20-15,-1-3 4 0,10-9 1 0,-5 1 0 0,10-5-16 16,-6-3 0-16,5 0 0 0,0-4 0 0,5-5 0 16,-1 5 0-16,1 0 0 0,4 0-10 0,-5 4 10 0,1 3 8 15,-5 1-8-15,-4 7 11 0,4 5 1 0,-9 7 0 16,0 0 0-16,-8 4 0 0,-1 8 17 0,-3 3 4 16,-1 1 1-16,0 7 0 0,-9-3-9 0,1 4-1 15,-1 3-1-15,-4 4 0 0,4 0-8 0,-4-3-2 16,-8 3 0-16,8-3 0 0,0-1-13 0,0 0 0 15,4-3 0-15,0-1 0 16,-4-3-127-16,9 0-18 0,0-1-4 0</inkml:trace>
        </inkml:traceGroup>
        <inkml:traceGroup>
          <inkml:annotationXML>
            <emma:emma xmlns:emma="http://www.w3.org/2003/04/emma" version="1.0">
              <emma:interpretation id="{6A75668A-5AE2-4896-85C2-9E6027F5CFAF}" emma:medium="tactile" emma:mode="ink">
                <msink:context xmlns:msink="http://schemas.microsoft.com/ink/2010/main" type="inkWord" rotatedBoundingBox="7191,14308 8008,14273 8038,14996 7221,15030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267144.24">5040 13971 1342 0,'0'0'60'0,"-5"-4"12"0,1-4-58 0,-1 4-14 0,1-4 0 0,4 1 0 16,0-1 78-16,0-4 13 0,4 1 2 0,5-5 1 15,4 0-41-15,0-7-8 0,5 0-1 0,4 3-1 16,-5-3-21-16,10 3-4 0,-1-3-1 0,-4 3 0 15,4 5-17-15,-4 3 0 0,0 0 0 0,-4 4 0 16,-1 5 0-16,1 3 0 0,-5 0 0 0,0 3-9 16,-4 5 9-16,-5 8 0 0,5 3 0 0,-9 5 0 15,0 7 0-15,-9 0 0 0,-4 0 0 0,4 4-8 16,1 8 8-16,-5 0 0 0,-5 0 0 0,9 0 0 0,5-4 0 16,-1 0 8-16,-3-4-8 0,8-4 0 0,8-3 0 15,-8-5 8-15,0-7-8 0,0-5 0 0,5-3 0 0,8 0 0 16,0-12 0-16,5 0 0 0,-1-4 0 0,5-3 0 15,0-5 0-15,-4-4-8 0,4 1 8 0,0-4 8 16,-5-5-8-16,1 1 11 0,-1 0 18 0,1-8 4 16,-5-1 1-16,4 1 0 0,-3 0-22 15,3-8-4-15,-4 4 0 0,5-3-8 0,-5 3 11 0,5 3-11 16,-1-3 10-16,5 8-10 0,-4 4 12 0,-1 0-4 16,-4 3-8-16,0 5 12 0,1 3 8 0,-1 4 2 15,-4 1 0-15,-1 7 0 0,6-4 2 0,-10 8 1 16,-4 0 0-16,4 8 0 0,1 7-13 0,-5 1-2 0,-5 7-1 0,-3 1 0 15,-10 7 6-15,5 0 1 0,4 4 0 0,-4 0 0 16,4 1 3-16,0-1 1 0,5-4 0 0,0 4 0 16,4-8-12-16,4 4-8 0,0-3 9 0,5-5-9 15,9 0 0-15,-1-3-15 0,1-1 2 0,8-3-703 16,5 0-141-16</inkml:trace>
        </inkml:traceGroup>
        <inkml:traceGroup>
          <inkml:annotationXML>
            <emma:emma xmlns:emma="http://www.w3.org/2003/04/emma" version="1.0">
              <emma:interpretation id="{B7E5FAB0-FFEF-4F02-A942-EE403ABB5A7A}" emma:medium="tactile" emma:mode="ink">
                <msink:context xmlns:msink="http://schemas.microsoft.com/ink/2010/main" type="inkWord" rotatedBoundingBox="8884,14277 9341,14258 9371,14974 8914,14993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267914.5601">6715 13916 1440 0,'0'0'128'0,"0"0"-103"0,0 0-25 0,0 0 0 16,0 0 100-16,0 0 14 15,14-4 3-15,-10 4 1 0,9 4-57 0,0 0-11 0,5-4-2 0,-1 8-1 16,5-4-31-16,0 0-5 0,5 0-2 0,3-4 0 16,1 4-9-16,0-4 0 0,4-4-10 0,9 4-905 15</inkml:trace>
          <inkml:trace contextRef="#ctx0" brushRef="#br0" timeOffset="267661.5955">7159 13577 403 0,'-14'-4'36'0,"6"0"-36"0,-1 0 0 0,0-3 0 16,0-1 203-16,1 4 33 0,-1-4 8 0,0 4 0 16,0 0-95-16,0 4-19 0,1-4-4 0,-5 4-1 15,4 4-60-15,0 4-12 0,-4 0-2 0,0 7-1 16,4-3-18-16,-4 8-4 0,-5 7-1 0,-4 0 0 15,5 8 9-15,-1 0 3 0,-4 4 0 0,5 4 0 16,-5 0-7-16,4 0 0 0,1 0-1 0,-1-4 0 16,5 0-11-16,4-4-3 0,-4-4 0 0,9 0 0 0,-1-3-17 15,5-1 8-15,5-7-8 0,-1-1 0 0,0-7 0 0,5-1 0 16,4 1 0-16,5-4 0 16,-1 0-22-16,5-4-11 0,0-8-3 0,0 4 0 15,0-4-167-15,4-4-33 0</inkml:trace>
        </inkml:traceGroup>
        <inkml:traceGroup>
          <inkml:annotationXML>
            <emma:emma xmlns:emma="http://www.w3.org/2003/04/emma" version="1.0">
              <emma:interpretation id="{F106399E-3119-4CE8-A625-9BE73C209BFD}" emma:medium="tactile" emma:mode="ink">
                <msink:context xmlns:msink="http://schemas.microsoft.com/ink/2010/main" type="inkWord" rotatedBoundingBox="10070,13643 14650,13452 14711,14911 10131,15103"/>
              </emma:interpretation>
              <emma:one-of disjunction-type="recognition" id="oneOf41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268419.8456">7904 13269 1825 0,'0'-12'40'0,"-4"4"8"0,4 1 1 0,4-1 3 0,1 0-41 0,-1 0-11 16,1 0 0-16,-5 8 0 0,8-7 47 0,1 7 7 15,4 0 2-15,5 4 0 0,-5-1-42 0,5 13-14 16,-5 4 9-16,0 7-9 0,4 4 17 0,1 12-1 16,-5 4-1-16,0 3 0 0,-8 1 24 0,3 4 5 15,1 3 0-15,-9 1 1 0,5-1-14 0,-1 1-3 16,0-9-1-16,1 5 0 0,-1-4-12 0,1-5-3 0,-1 1 0 15,5-4 0-15,-1-8-1 0,1 0-1 16,0-3 0-16,0-1 0 0,0-8 0 0,-1 1 0 16,6-5 0-16,-6 1 0 0,5-1 2 0,-4-3 0 0,-4-5 0 0,3-3 0 15,-8-8-3-15,9 4 0 0,-9-4 0 0,0 0 0 16,0 0 1-16,5-4 0 0,3 0 0 0,-3-7 0 16,-1 3-1-16,0-4 0 0,1-4 0 0,-1 1 0 15,1-5-9-15,3-3 12 0,1 3-12 0,0-7 12 16,4 0-2-16,-4-4 0 0,4-8 0 0,5 4 0 15,-1-8-2-15,1 4 0 0,4-8 0 0,0 4 0 16,0-4 0-16,-1 0-8 0,6 1 12 0,-5 3-4 16,0 0-8-16,0 0 12 0,-5 4-12 0,1 4 12 15,-1-4-12-15,-4 8 0 0,5-4 0 0,-9 3 0 16,8 1 0-16,-4 0 0 0,1 8 0 0,-1-1 0 16,4 5-27-16,-4-1-4 15,1 8-1-15,3-3 0 0,1 3-117 0,-5 4-24 0,0 4-5 16</inkml:trace>
          <inkml:trace contextRef="#ctx0" brushRef="#br0" timeOffset="268964.141">9221 13795 1792 0,'0'0'40'0,"0"0"8"0,0 0 1 0,-5-7 1 0,5 7-40 0,0 0-10 16,0 0 0-16,0 0 0 0,0 0 74 0,0 0 13 15,9-4 2-15,4 0 1 0,5 0-63 0,-5 4-13 16,4-4-2-16,10 0-1 0,3 4-11 0,1-4 0 15,4-4 0-15,0 5 0 16,5-1-27-16,-1 0-7 0,1 0-2 0</inkml:trace>
          <inkml:trace contextRef="#ctx0" brushRef="#br0" timeOffset="269487.2035">10159 13499 864 0,'-4'-12'38'0,"0"5"8"0,4-9-37 0,0 4-9 16,0-3 0-16,4 3 0 0,0 0 218 0,1 1 42 15,-1 3 8-15,5-4 1 0,-5 4-171 0,5 0-34 16,0 1-8-16,-9 7 0 0,0 0-23 0,13 0-4 16,-13 0-1-16,13 4 0 0,0-1-12 0,-4 9-2 15,0 0-1-15,4 7 0 0,-4 1-1 0,0 7 0 16,-1 4 0-16,1 4 0 0,0-3 10 0,0 7 2 16,-5 0 0-16,5 0 0 0,-5 7 10 0,1-7 2 15,4 0 1-15,-5-3 0 0,0-1-9 0,1-4-3 16,3 0 0-16,-3-4 0 0,-1-3-11 0,1-1-2 15,-1-7-1-15,5 3 0 0,-5-7-1 0,5 3 0 0,-9-7 0 0,9 0 0 16,-5 0 14-16,-4-8 2 0,0 0 1 0,9 4 0 16,0 0-27-16,-5-4-9 0,-4 0 0 0,9-4 0 15,-9 4 17-15,9-4 3 0,-1-4 1 0,1 0 0 16,-4 0-12-16,-1-3 0 0,9-1 9 0,-4-4-9 16,0-3 28-16,4-1 0 0,-4-3 1 0,8 0 0 15,-4-1-5-15,0-3 0 0,-4-4-1 0,4 0 0 16,9-4-7-16,0-1 0 0,-4-3-1 0,4 0 0 15,4-3-15-15,5-1 0 0,-5 4 0 0,5-4 0 16,-5 4 0-16,0 0 0 0,1 0-11 0,-5 4 11 16,-5 7-103-16,1 5-13 15,4 7-2-15,-9 5-684 0,0 7-137 0</inkml:trace>
          <inkml:trace contextRef="#ctx0" brushRef="#br0" timeOffset="269862.8394">11892 12739 979 0,'0'0'87'0,"0"0"-70"0,0 0-17 0,0 0 0 15,0 0 144-15,0 0 24 0,0 0 6 0,0 0 1 16,-4 7-56-16,-5 1-11 0,1 0-3 0,-1 8 0 15,-4 3-41-15,-1 1-8 0,-3 7-1 0,-5 4-1 16,0 0-21-16,0 4-4 0,-4 0-1 0,4 4 0 16,-5 0-18-16,6 8-10 0,-6 0 10 0,5 0-1029 15</inkml:trace>
          <inkml:trace contextRef="#ctx1" brushRef="#br0">12506 14045 0,'0'0'16</inkml:trace>
        </inkml:traceGroup>
        <inkml:traceGroup>
          <inkml:annotationXML>
            <emma:emma xmlns:emma="http://www.w3.org/2003/04/emma" version="1.0">
              <emma:interpretation id="{3F7E1F97-25F6-4570-A450-C192F0B8873B}" emma:medium="tactile" emma:mode="ink">
                <msink:context xmlns:msink="http://schemas.microsoft.com/ink/2010/main" type="inkWord" rotatedBoundingBox="15750,13809 17055,13754 17082,14391 15777,14445"/>
              </emma:interpretation>
              <emma:one-of disjunction-type="recognition" id="oneOf42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271466.7157">13862 13226 403 0,'0'0'17'0,"0"0"5"0,0 0-22 0,0 0 0 0,0 0 0 0,0 0 0 15,0 0 159-15,0 0 27 0,-4-8 6 0,-5 4 0 16,0 4-65-16,5 0-14 0,-9 4-2 0,4 4-1 16,0 0-38-16,-4 4-7 0,0 3-1 0,0 1-1 15,0 7-19-15,-5 4-3 0,1 1-1 0,3 3 0 16,-3 0-19-16,-1 0-4 0,1 1-1 0,4-5 0 15,-1 0-6-15,1 0-2 0,4-3 0 0,5-1 0 0,0-3-8 0,-1-1 0 16,10-3 0-16,-1-1 0 0,0-3 0 0,5-4 0 16,4 0 0-16,5-8 0 0,0 0-10 0,-1-4-4 15,5 0-1-15,4-4 0 0,-4 0 2 0,5-3 0 16,-1-5 0-16,0 4 0 0,1-7 5 0,-1 3 8 16,-4-3-13-16,4-5 5 0,-4-3 8 0,-4 0 0 15,-1-8 0-15,1-4-8 0,-5 0 8 0,0-4 0 16,0-4 0-16,-8 4 0 0,-5 8 19 0,0 0 5 15,4 0 2-15,-4 7 0 0,-4 5 11 0,-1 7 3 16,-4 1 0-16,5 3 0 0,0 0-26 0,-5 12-5 16,0 0-1-16,-4 8 0 0,0 4-8 0,-5 4 0 15,1 3 0-15,-1 4-11 0,1 5 11 0,3 7 0 16,1 0-9-16,0 4 9 0,0-4 0 0,4-4 0 16,0 0-9-16,1-3 9 0,3-1 0 0,5-7 0 15,0-1 0-15,5 1 0 0,-1-9 0 0,9-3 0 0,0 4 0 16,5-8 0-16,4-4 0 0,0 0 8 0,4-4-8 15,5-4 0-15,4-4 9 0,4 1-9 0,1-5 8 0,4-4-8 16,-5-3 0-16,1 4 0 0,-1-9 0 0,1-3 0 16,-10 4 0-16,5-1 0 0,1 1 0 0,-1 0 0 15,0 0 13-15,0 3-2 0,0 1-1 0,0 3 0 16,0 5 22-16,-4 3 5 0,-5 4 1 0,1 0 0 16,-6 8-22-16,1 0-5 0,-8 8-1 0,3 0 0 15,-4 0 8-15,-4 3 2 0,0 1 0 0,0 4 0 16,-5-1 9-16,5 5 3 0,0-1 0 0,-1 1 0 15,-3-5-32-15,3 5 0 0,-3-4 0 0,4 7 0 16,-5-4-84-16,5-3-20 0,0 4-4 16</inkml:trace>
        </inkml:traceGroup>
        <inkml:traceGroup>
          <inkml:annotationXML>
            <emma:emma xmlns:emma="http://www.w3.org/2003/04/emma" version="1.0">
              <emma:interpretation id="{D0B574EB-E98C-4335-BDC3-27EA2AE3CF01}" emma:medium="tactile" emma:mode="ink">
                <msink:context xmlns:msink="http://schemas.microsoft.com/ink/2010/main" type="inkWord" rotatedBoundingBox="18786,13732 21075,13636 21105,14349 18816,14445"/>
              </emma:interpretation>
              <emma:one-of disjunction-type="recognition" id="oneOf43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274184.4721">18898 13105 518 0,'0'0'23'0,"0"0"5"0,0 0-28 0,0 0 0 16,0-8 0-16,-4 1 0 0,-1-5 155 0,1 8 25 15,-1-4 6-15,-3 4 1 0,-1-4-102 0,4 5-20 16,5 3-4-16,-8-4-1 0,-1 4-44 0,9 0-16 0,0 0 9 0,0 0-9 16,-13-4 21-16,8 0-1 15,5 4 0-15,0 0 0 0,0 0 0 0,0 0 0 0,-8 0 0 0,8 0 0 16,0 0 4-16,0 0 0 0,-9-4 0 0,-4 4 0 16,4-4 19-16,4 4 4 0,-8 4 1 0,-4-4 0 15,-10 0-10-15,10 4-2 0,8 4 0 0,-8-1 0 16,-10 5-5-16,1 4-2 0,8 3 0 0,1 1 0 15,-5-1-5-15,0 9-2 0,0-1 0 0,4 0 0 16,5 8-4-16,0-4-1 0,-4 1 0 0,3 3 0 16,6-8 0-16,3 0 0 0,-4 5 0 0,1-9 0 15,3 0 2-15,1-3 0 0,8-1 0 0,1 1 0 16,-5-5-7-16,8-3-2 0,6 0 0 0,-1 0 0 16,0-5-10-16,9 1 0 0,4-4 9 0,5 0-9 15,4 0-28-15,-4-4-9 0,-1 0-3 0,1-4 0 16,13 0-161-16,-9-4-33 0,18-7-6 0,-14-1-2 15</inkml:trace>
          <inkml:trace contextRef="#ctx0" brushRef="#br0" timeOffset="274440.6119">18529 13359 1216 0,'-17'-8'54'0,"17"8"11"0,9-8-52 0,-9 8-13 0,0 0 0 15,0-4 0-15,0 4 85 0,4-8 15 0,-4 1 2 0,4-1 1 16,-8 0-26-16,8 0-5 0,5 4 0 0,4 0-1 16,-8-3-31-16,3 7-5 0,10-4-2 0,4 0 0 15,0 4-12-15,-5 4-2 0,-8-4-1 0,13 4 0 16,4 3-40-1,5-3-8-15,-4 4-2 0,3-4-836 0</inkml:trace>
          <inkml:trace contextRef="#ctx0" brushRef="#br0" timeOffset="272697.1799">16617 13394 1332 0,'4'-20'59'0,"0"12"12"0,1-3-57 0,8-5-14 16,-4 1 0-16,8-1 0 0,-4 0 55 0,5-3 8 16,4-5 1-16,0 5 1 0,0 3-17 0,4-3-4 15,0-1-1-15,-4-3 0 0,0 7-19 0,0-3-3 16,0-1-1-16,-4 5 0 0,-1-1-8 0,1 8-3 15,-5 1 0-15,0-1 0 0,0 4 3 0,-4 4 0 16,0 0 0-16,-5 8 0 0,5-1-12 0,-5 9 0 0,1 4 0 16,-5 3 8-16,-5 4-8 0,5 8 0 0,-4 4 0 15,0 4 0-15,-1-4 0 0,-4 8 0 0,5-8 0 0,-5 4 8 16,5-4-8-16,-1-4 0 0,1-8 0 0,4 1 0 16,-4-1 0-16,4-4 0 0,0-7 0 0,0 0 0 15,4-5 0-15,-4 1 12 0,0-12-12 0,0 0 12 16,0 0 24-16,0 0 4 0,0 0 2 0,0 0 0 15,0 0 11-15,9 0 3 0,-9 0 0 0,13 0 0 16,-4-8-36-16,4 4-6 0,-4-4-2 0,4 1 0 16,0-5 8-16,5 0 0 0,4-3 1 0,-5-1 0 15,5-3 7-15,0-1 0 0,0-7 1 0,13-4 0 0,4-1 1 0,-3-3 0 16,-10 0 0-16,5-4 0 0,8-4 5 0,-8 4 1 16,-9 0 0-16,0 4 0 0,4 0-36 0,5 0 0 15,-1 4 0-15,-8 3 0 16,-4 5-25-16,4 0-12 0,0 3-3 0,0 5 0 15,-9 3-166-15,-4 8-34 0,13-4-6 0,-22 8-2 0</inkml:trace>
        </inkml:traceGroup>
        <inkml:traceGroup>
          <inkml:annotationXML>
            <emma:emma xmlns:emma="http://www.w3.org/2003/04/emma" version="1.0">
              <emma:interpretation id="{D4BEA793-5CFC-4158-B0B3-C92CEE125F20}" emma:medium="tactile" emma:mode="ink">
                <msink:context xmlns:msink="http://schemas.microsoft.com/ink/2010/main" type="inkWord" rotatedBoundingBox="21819,13199 25850,13031 25909,14447 21878,14615"/>
              </emma:interpretation>
              <emma:one-of disjunction-type="recognition" id="oneOf44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289380.8004">20583 13405 1152 0,'-22'-7'102'0,"17"3"-82"16,-3 0-20-16,-1 0 0 0,0 0 95 0,5 0 14 15,4 4 3-15,0 0 1 0,0 0-33 0,0 0-6 0,0 0-2 0,0 0 0 16,0 0-41-16,0 0-9 15,13-4-2-15,4 0 0 0,1 0-7 0,4 1-1 16,0 3-1-16,8-4 0 0,6 4-11 0,-1 0 8 0,-5-4-8 0,5 4 8 16,-4 0-8-16,4 0-11 0,-4 0 3 0,-5 0 0 31,1 4-148-31,-1-4-30 0,13 0-6 0,-8 0 0 0</inkml:trace>
          <inkml:trace contextRef="#ctx0" brushRef="#br0" timeOffset="289812.0382">21636 12832 1638 0,'0'0'36'0,"0"0"7"0,0 0 1 0,0 0 3 0,0 0-38 0,8 12-9 16,6 0 0-16,-6 7 0 0,1 1 0 0,-5 7 8 15,5 0-8-15,0 8 8 0,-5 0 9 0,1 4 2 16,-1 4 0-16,5 4 0 0,-9-4 24 0,4 4 5 16,-4-4 0-16,0 0 1 0,5-4-1 0,-1 0 0 15,-4 0 0-15,0 0 0 0,4-8-22 0,-4 0-5 16,0-4-1-16,5 1 0 0,-5-5 16 0,4-4 4 16,1-3 0-16,-5-4 0 0,0-1-20 0,4-3-4 15,-4-8-1-15,0 0 0 0,0 0 0 0,0 0 0 16,0 0 0-16,0 0 0 0,0 0 9 0,0 0 1 15,0 0 1-15,0 0 0 0,4-8-14 0,5 1-4 0,-4-1 0 0,3-8 0 16,-3 1 7-16,8-5 1 16,-4 1 0-16,8-1 0 0,-4-7-7 0,1 0-1 0,7-9 0 0,1-3 0 15,0-3 20-15,9-5 3 0,0 0 1 0,4-4 0 16,0 4-15-16,0-3-2 0,5-1-1 0,3-4 0 16,-3 9-14-16,-1-1 9 0,1 4-9 0,-5-4 8 15,0 8-18-15,-4 4-4 0,-5 4-1 0,-4 4 0 16,0 7-147-1,-9 8-30-15</inkml:trace>
          <inkml:trace contextRef="#ctx0" brushRef="#br0" timeOffset="288747.7567">19653 12922 1105 0,'0'0'48'0,"0"-12"12"0,0 4-48 0,0-3-12 0,4-1 0 15,-4 0 0-15,0 1 76 0,0 3 12 0,0 0 4 0,0 0 0 16,4 0-29-16,-4 8-6 0,0 0-1 0,5-7 0 16,-5 3-31-16,0 4-6 0,0 0-2 0,0 0 0 15,0 0 7-15,0 0 2 0,0 0 0 0,0 0 0 16,0 0-26-16,0 0 0 0,4 7 0 0,-4-7 0 15,4 8 16-15,1 4-3 0,-5 0 0 0,0-1 0 16,4 1-1-16,-4 0 0 0,0-1 0 0,5 1 0 16,-5 4 4-16,0-1 0 0,4-3 0 0,0 8 0 15,1-1 6-15,-1 4 2 0,5 5 0 0,0 3 0 0,0 0-13 16,-1 4-3-16,1-4 0 0,0 5 0 0,0-1-8 16,-1 0 8-16,1 0-8 0,0 0 8 0,-5 0 7 0,5-4 1 15,-5 0 0-15,1 5 0 0,-5-9 3 0,4 0 1 16,-4 0 0-16,5-3 0 0,-5-1 6 0,0-3 2 15,-5 3 0-15,5-3 0 0,-4-1-4 0,4 1-1 16,0-1 0-16,0-3 0 0,0 7-7 0,4-7-2 16,-4-1 0-16,0 1 0 0,0-4-6 0,5-1 0 15,-5 1-8-15,0-4 12 0,0 0-3 0,0-8-1 16,0 0 0-16,0 0 0 0,0 0-8 0,0 0 8 16,0 0-8-16,4 7 8 0,-4-7-8 0,0 0 0 15,0 0 9-15,0 0-9 0,0 0 0 0,0 0 9 16,0 0-9-16,0 0 0 0,0 0 11 0,0 0-11 0,0 0 10 15,0 0-10-15,0 0 8 0,0 0-8 0,0 0 0 0,4-7 9 16,-4 7-9-16,5-12 0 0,-1 4 0 0,1 0 0 16,-1-3 0-16,0 3 0 0,5-4 0 0,0 0 0 15,0 1 0-15,-1-5 0 0,1 4 0 0,0 1 0 16,4-5 0-16,0-3 8 0,0-1-8 0,5 1 0 16,-5-5 0-16,5-3 0 0,-1 0 8 0,5-5-8 15,5-7 0-15,-6 0 0 0,6-7 0 0,-1-1 0 16,5-4 12-16,-5 0-2 0,0 1-1 0,5 3 0 15,-4 0-9-15,3 4 0 0,-3 0 0 0,-1 4 0 16,-4 4 0-16,4 0 0 0,-4 0 0 0,0 8 0 16,4-1 0-16,-4 5-11 0,0-4 3 0,0 7 0 15,-4 1-168-15,4 3-32 0</inkml:trace>
          <inkml:trace contextRef="#ctx0" brushRef="#br0" timeOffset="291571.3073">23290 12419 525 0,'-14'-8'23'0,"14"8"5"0,0 0-28 0,0 0 0 0,0-8 0 0,0 8 0 15,-4-8 40-15,4 8 3 0,0 0 0 0,0 0 0 16,0-7-25-16,0 7-5 0,0 0-1 0,0 0 0 16,0 0-12-16,0-8 0 0,4-4 0 0,-4 12 0 15,0 0 21-15,0 0 2 0,-4-12 0 0,4 12 0 0,0 0-3 0,4-7 0 16,-4 7 0-16,9-8 0 0,-9 8 20 0,0 0 3 15,0-12 1-15,0 12 0 0,0-8 32 0,0 8 8 16,0 0 0-16,5-8 1 0,-5 8-33 0,0 0-8 16,0 0 0-16,0 0-1 0,4-3-15 0,-4 3-2 15,0 0-1-15,0 0 0 16,-4 3 8-16,-5 5 2 0,0 4 0 0,-4 4 0 0,0 3-10 0,0 4-1 16,-5 1-1-16,0-1 0 0,-12 12-5 0,-1-3-1 15,-4 3 0-15,4 0 0 0,1-4-8 0,-6 4-1 16,6-4-8-16,-5 0 12 15,-1 1-95-15,10-5-19 0,-5 0-4 0,10 1-1 0</inkml:trace>
          <inkml:trace contextRef="#ctx0" brushRef="#br0" timeOffset="290360.9196">23241 12419 288 0,'0'0'25'0,"5"-12"-25"0,3 4 0 0,-3 0 0 0,-1-3 223 0,1 3 39 15,3 0 8-15,-8 8 2 0,0 0-111 0,0 0-21 16,0-12-5-16,0 12-1 0,0 0-61 0,0 0-12 15,0 0-2-15,0 0-1 0,0 0-13 0,-4 12-2 16,-5 0-1-16,0 3 0 0,1 5-30 0,-5-1-12 16,4 5 11-16,0-1-11 15,-4 5-51-15,-5 3-16 0,1 4-3 0</inkml:trace>
          <inkml:trace contextRef="#ctx0" brushRef="#br0" timeOffset="291977.3923">23702 13324 2106 0,'4'-24'93'0,"-4"16"19"0,-8 1-89 0,8 7-23 16,-5-4 0-16,5 4 0 0,0 0 29 0,0 0 2 16,-4-4 0-16,4 4 0 0,0 0-15 0,0 0-2 15,0 0-1-15,0 0 0 0,0 0-27 0,0 0-6 16,0 0 0-16,0 0-1 0,0 0 21 0,0 0 0 15,0 0 0-15,4 8 0 0,-4-8 0 0,0 0 0 16,0 0 0-16,0 0 0 16,0 0-149-16,0 7-26 0,0-7-5 0,0 0 0 0</inkml:trace>
        </inkml:traceGroup>
      </inkml:traceGroup>
    </inkml:traceGroup>
    <inkml:traceGroup>
      <inkml:annotationXML>
        <emma:emma xmlns:emma="http://www.w3.org/2003/04/emma" version="1.0">
          <emma:interpretation id="{AF274FAC-7440-4EA2-B179-34EDAF3EA6C9}" emma:medium="tactile" emma:mode="ink">
            <msink:context xmlns:msink="http://schemas.microsoft.com/ink/2010/main" type="paragraph" rotatedBoundingBox="1904,15490 30985,14974 31017,16776 1936,172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2D4D03B-2C07-4064-84E6-6E808CB0E694}" emma:medium="tactile" emma:mode="ink">
              <msink:context xmlns:msink="http://schemas.microsoft.com/ink/2010/main" type="line" rotatedBoundingBox="1904,15490 30985,14974 31017,16776 1936,17291"/>
            </emma:interpretation>
          </emma:emma>
        </inkml:annotationXML>
        <inkml:traceGroup>
          <inkml:annotationXML>
            <emma:emma xmlns:emma="http://www.w3.org/2003/04/emma" version="1.0">
              <emma:interpretation id="{02E82BDB-8031-4DFB-B451-DCFDCFFE1DD5}" emma:medium="tactile" emma:mode="ink">
                <msink:context xmlns:msink="http://schemas.microsoft.com/ink/2010/main" type="inkWord" rotatedBoundingBox="1907,15632 6719,15547 6746,17099 1934,17184"/>
              </emma:interpretation>
              <emma:one-of disjunction-type="recognition" id="oneOf45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389368.2032">117 15648 1105 0,'0'-8'24'0,"0"8"4"0,-9-8 2 0,9 4 2 15,-4 0-32-15,-1 1 0 0,5 3 0 0,0 0 0 0,0-8 48 0,0 8 4 16,0 0 0-16,0 0 0 0,-4-4-18 0,4 4-3 15,0 0-1-15,0 0 0 0,0 0 0 0,-4-4 0 16,-1 4 0-16,-3 0 0 0,-1 4-3 0,4 0-1 16,-8 0 0-16,4 0 0 0,1 3-3 0,-6 1-1 15,6 0 0-15,-10 0 0 0,1 3-2 0,-1 1-1 16,-4 0 0-16,9 0 0 0,0 3 0 0,0 1 0 16,-5 3 0-16,9-3 0 0,1-1-11 0,-1 5-8 15,-4-4 9-15,-1 3-9 0,6-3 26 0,-1 3-1 16,0-3 0-16,-4-1 0 0,13 5 2 0,-9-1 0 15,0-3 0-15,1 3 0 0,3-3-11 0,5 3-3 16,0 1 0-16,-4-4 0 0,-1 3-1 0,1 1 0 16,4-5 0-16,0 5 0 0,0-5-3 0,4 1-1 0,-4-1 0 15,5 1 0-15,-1 0-8 0,1-1 0 0,3-3 0 16,-3 0 0-16,8 3 0 0,-9-3 0 0,10 0 0 0,-1-5 0 16,-9-3 0-16,9 0 8 0,5 0 0 0,4-4 0 15,0 0-8-15,0-4 10 0,4-4-10 0,0 1 10 16,1-1 7-16,-1-4 2 0,-4 4 0 0,0-3 0 15,4-1-19-15,-4-4 0 0,-4 5 0 0,-1-1 0 16,1 0 0-16,4 1 0 0,-22-5 0 0,13 0-9 16,-4 1 17-16,-1-1 3 0,-3 1 1 0,-5-5 0 15,0-3 0-15,0-1 1 0,-5 1 0 0,5-4 0 16,0 3 1-16,0 1 0 0,0-1 0 0,0 5 0 0,0-1-2 0,-4 1-1 16,4-1 0-16,0 1 0 0,-4 3-2 0,-1 1 0 15,1 3 0-15,-5-4 0 0,5 1-9 0,-5 3 10 16,0 0-10-16,0 1 10 0,5 3-10 0,-14 0 0 15,1 4 9-15,8-4-9 0,-13 8 0 0,5-3 0 16,-1-5 0-16,0 8 8 0,-4-4-8 0,5 0-8 16,-1 4 8-16,5-4-12 15,9 0-25-15,-14 4-6 0,14-4-1 0,-5 4-1004 0</inkml:trace>
          <inkml:trace contextRef="#ctx0" brushRef="#br0" timeOffset="390099.9993">516 15558 691 0,'0'0'61'0,"-13"0"-49"0,4 0-12 0,9 0 0 16,-4 4 109-16,-5-4 19 0,0 4 4 0,9-4 1 16,0 0-29-16,0 0-7 0,0 0-1 0,0 0 0 15,0 0-31-15,0 0-6 0,9-12-2 0,0 8 0 16,4 0-5-16,-4-3 0 0,4-1-1 0,-4 0 0 16,8 0-14-16,1 0-2 0,-1 5-1 0,5-5 0 15,9 4-18-15,-9 0-3 0,4-4-1 0,1 8 0 0,3-4-12 0,1 4 0 16,-5-4 8-16,5 4-8 0,0-4 0 15,0 1-10-15,-14 3 2 0,5-4 0 16,4 0-45-16,-8 0-9 0,8-4-2 16,-8 4-504-16,4-4-102 0</inkml:trace>
          <inkml:trace contextRef="#ctx0" brushRef="#br0" timeOffset="390434.9311">942 15024 748 0,'-5'-8'67'0,"1"4"-54"16,0-4-13-16,4 1 0 0,-5-1 131 0,1 4 23 0,4-4 5 0,0 0 1 16,0-3-62-16,0 3-12 0,4-4-2 0,1 4-1 15,-1 0-16-15,-4 8-3 0,0 0-1 0,0 0 0 16,0 0-26-16,0 0-5 0,0 0 0 0,4 12-1 15,1 4-19-15,-10 3-4 0,1 12-8 0,-5 5 12 16,0 10-4-16,-8 5 0 0,4 8-8 0,-5 3 12 0,-4 0 11 0,5 5 1 16,-10 3 1-16,5 0 0 15,-8 0-2-15,8 4-1 0,-9-7 0 0,9-1 0 16,-4-4-1-16,-5 1 0 0,9-9 0 0,-4 5 0 16,13-9-21-16,-5 1 0 0,-4-8-12 0,5 0 4 15,-1 0 8-15,5-8 0 0,0-4 10 0,0 0-10 16,0-3-128-16,8-9-32 0,5-3-7 0,0-8-665 15</inkml:trace>
          <inkml:trace contextRef="#ctx0" brushRef="#br0" timeOffset="391396.7553">1170 15059 1652 0,'0'-23'73'0,"0"11"15"0,0 0-70 0,0-3-18 15,9-1 0-15,4 0 0 0,-13 1 55 0,9-1 7 16,4 1 2-16,0-1 0 0,-4 4-25 0,4 1-5 16,-4 3-1-16,-1 4 0 0,1 4-17 0,-4 8-4 0,-5 3-1 0,4 9 0 15,-4 7-11-15,-4 12 10 0,-10 4-10 0,6 12 10 16,-5-1-1-16,-1 5 0 0,6 7 0 0,-6 0 0 15,-3 1-9-15,4-1 12 0,-5-8-12 0,5 1 12 16,-5-1 0-16,5-3 0 0,-4-4 0 0,4-4 0 16,-5-1-4-16,5-7 0 0,0 0 0 0,0-8 0 15,4 1-8-15,0-9 8 0,-4 0-8 0,8-7 8 16,-3 0-8-16,3-5 8 0,-3-3-8 0,8-8 8 16,0 0-8-16,0 0 0 0,0 0 0 0,0 0 0 15,0-12 0-15,0-3 0 0,4-9 0 0,0 1 0 16,5-4 0-16,4-4 0 0,-4 3-9 0,9-7 9 15,3 0 0-15,1 0 0 0,0 4 0 0,0 4 0 0,0 3-10 16,-4 9 10-16,-5-1-8 0,0 8 8 0,5 4 0 16,-5 4-10-16,4 0 10 0,-3 4 0 0,-1 8 0 0,4 0 0 15,-4-1 0-15,1 9 0 0,-1-1 0 0,0 5 0 16,0-5 0-16,-9 5 0 0,5-1 0 0,0 0 0 16,-5-3 0-16,5 3 0 0,0 1 0 0,0-9 0 15,-1 1 0-15,6-1 0 0,-10-7 0 0,14 4 0 16,-5-8 0-16,4-4 0 0,5-4 0 0,-4-4 0 15,4 0 0-15,4 0 0 0,-8-3 0 0,4-1 0 16,4 0 0-16,0-3 0 0,-4 3 0 0,4-4 0 16,-8 9 0-16,4-5 0 0,0 4 0 0,-5-3 0 15,1-1 0-15,-1 0 0 0,-3 0 17 0,-1 1 1 16,0 3 0-16,-4-4 0 0,0 1-18 0,-5 3 0 16,0-4 8-16,1 4-8 0,-1-3 0 0,-8 3 0 0,-1-8 0 0,5 4 0 15,-4-3 12-15,0 3-12 0,-1 0 12 16,1 1-12-16,-1-5 8 0,1 4-8 0,0 1 0 0,-1 3 0 15,5 0 0-15,0 0 0 0,-4 1 0 0,4 7 0 16,0 0 0-16,0 0 0 0,0 0 0 0,-9 3 0 16,-4 1 0-16,8 0 0 0,-8 8 0 0,5 0 0 15,-6 3 0-15,1 1 0 0,0-1-9 0,0 5 9 16,0-1 0-16,0 5 0 0,-5-5 9 0,5 1-9 16,0-1 0-16,4 1 0 0,-4-5 0 0,4 5 0 15,5-4 0-15,-1 3 0 0,5-3 0 0,0 3 0 16,5-3 0-16,-1-1 0 0,0 5 0 0,5-5 0 0,-4-3 0 15,3 4 0-15,1-9 0 0,4 1 0 0,-4 0 15 16,4-4-4-16,0 0-1 0,5-8 0 0,-1 0 6 0,5 0 0 16,-8-8 1-16,7 1 0 0,1-1 10 0,0-7 1 15,5-5 1-15,3 1 0 0,5-1-29 0,1 1 0 16,-1-4 0-16,0 3 0 0,-4-3 0 0,4 8 0 16,-9-1 0-16,-4 1 0 0,4 7 0 0,-13-4 0 15,9 5 0-15,-9 3 0 0,-4 4 12 0,-9 4-3 16,9 0-1-16,-9 0 0 0,0 0-8 0,0 0 0 15,9 12 0-15,-5 3 0 0,1 1 12 0,-1-1 1 16,-4 5 0-16,0-1 0 0,0 1 2 0,0-1 0 16,0 1 0-16,0-1 0 0,0 1-15 0,4 3 0 15,1-3 0-15,-1-1-10 0,-4-3 2 0,4-1 0 16,5 1 0-16,4 0 0 16,-8-5-100-16,8 1-19 0,0-4-4 0,5 0-1 0</inkml:trace>
          <inkml:trace contextRef="#ctx0" brushRef="#br0" timeOffset="392607.9303">2574 15784 403 0,'0'0'36'0,"4"-11"-36"16,-4 3 0-16,5 0 0 0,-5-8 198 0,4 5 33 16,0-5 6-16,10 1 2 0,-10 3-102 0,5-4-20 15,-5 1-4-15,5 3-1 0,4 0-34 0,-4 1-7 16,-5 3-2-16,1 0 0 0,-5 8-33 0,0 0-6 0,0 0-2 0,0 0 0 16,0 0-18-16,0 0-10 15,-14 16 10-15,6-1-10 0,-10 9 12 0,5 7-4 0,0 4-8 0,0 0 12 16,-1 0-12-16,6 4 8 0,-5 0-8 0,8 0 0 15,1-4 0-15,4-4 0 0,0 0 0 0,4-3 0 16,1-9 0-16,3 1 0 0,-3-9 0 0,3-3 0 16,1 0 0-16,0-8 0 0,4 0 0 0,0-8 0 15,-4 0 16-15,9-3-4 0,-1-9 0 0,1-3 0 16,-1-4 4-16,-4-1 1 0,5-7 0 0,4 4 0 16,-4 0-9-16,-1 0-8 0,1-1 12 0,-1 9-12 15,-4 4 12-15,1 3-12 0,-6 4 12 0,1 8-12 16,-9 4 13-16,0 0-4 0,4 12-1 0,-4 4 0 15,0 3-8-15,0 8 10 0,-4 5-10 0,4-1 10 16,-4 8-10-16,4-8 8 0,0 0-8 0,0 0 8 16,-5 1-8-16,10-9 0 0,-1-4 0 0,0 1 0 15,1-8 0-15,-1-1 8 0,5-3-8 0,-9-8 0 0,9 4 12 16,4-8-4-16,0-4 0 0,0 1 0 0,0-9 16 0,5 0 2 16,-5-3 1-16,0-5 0 0,0 1 1 0,1-4 1 15,3-1 0-15,-4 5 0 0,-4-4-16 0,4-1-3 16,9-7-1-16,-4 8 0 0,-5-4-9 0,0 0 10 15,13 0-10-15,1 3 10 0,-1-3-19 0,-8 12-4 16,-10-1-1-16,6 8 0 16,7 1-194-16,-7 7-40 0</inkml:trace>
          <inkml:trace contextRef="#ctx0" brushRef="#br0" timeOffset="392732.6548">3407 15800 288 0,'0'0'25'0,"0"0"-25"0,-8-4 0 0,8 4 0 16,0 0 318-16,0 0 58 0,0 0 12 0,-5 8 3 15,5 4-279-15,-4-1-55 0,4 5-11 0,-4-1-2 16,-14 5-20-16,14 3-4 0,4 1-1 0,0-1 0 15,-18 0-3-15,9 1 0 0,9-5 0 0,0 5 0 16,-4-9-1-16,4 5-1 0,-9-8 0 0,13 3 0 16,10-7-85-16,-14-8-17 0,0 0-3 0,0 0-1 0</inkml:trace>
          <inkml:trace contextRef="#ctx0" brushRef="#br0" timeOffset="392867.4044">3710 15312 1825 0,'-26'-7'80'0,"13"-1"18"0,4 4-78 0,0 0-20 16,0 4 0-16,1 0 0 0,-6 4 46 0,6 4 6 15,8 0 0-15,-5 7-916 0</inkml:trace>
          <inkml:trace contextRef="#ctx0" brushRef="#br0" timeOffset="393207.3523">4083 15457 1551 0,'13'-20'68'0,"-13"9"16"0,-9-1-68 0,9 0-16 0,5 0 0 0,-1 5 0 15,-8-5 36-15,-1 4 3 0,5 8 1 0,0 0 0 16,0 0-13-16,0 0-3 0,-13 4 0 0,5 4 0 15,-1 0-7-15,-4 7-1 0,-18 1-1 0,9 3 0 16,9 5-2-16,0-1 0 0,-5-3 0 0,5 7 0 16,-5 0 0-16,10-3 0 0,8 3 0 0,-5-4 0 0,-4 1 11 0,5-1 3 15,13 1 0-15,0-5 0 0,-1-3 1 0,1-1 0 16,4 1 0-16,5-1 0 0,8 1 32 0,-13-4 8 16,-8-1 0-16,4 5 1 0,-1-4-17 0,-3 3-4 15,-18 5-1-15,-1 3 0 16,-3 1-16-16,-1 3-3 0,1 4-1 0,-14-4 0 0,-8 5-27 0,-1-1 0 15,14-4-9-15,-9-4 9 16,0 1-159-16,-1-1-25 0,10-7-4 0</inkml:trace>
          <inkml:trace contextRef="#ctx0" brushRef="#br0" timeOffset="393699.9334">4149 15940 1825 0,'9'-4'80'0,"-5"4"18"0,5-4-78 0,0 4-20 16,-1-3 0-16,10-1 0 0,-5 0 9 0,5 0-1 15,-1-4-8-15,5 0 12 0,-4 0-4 0,4-3 0 0,-5-1-8 0,1-3 12 16,4 3-12-16,0-8 0 0,0 5 8 0,-1-5-8 15,-12 1 0-15,9-1 0 0,4 1 0 0,-5-1 0 16,-8 1 0-16,-5-1 9 0,10-3-9 0,-6 3 8 16,1 5-8-16,-9-1 10 0,-4 1-10 0,4 7 10 15,0 0 14-15,-13 4 4 0,-9 4 0 0,0 4 0 0,9 0-8 16,-5 8 0-16,-13-1-1 0,5 9 0 0,-5-1 6 16,5 9 2-16,4 3 0 0,-9 4 0 0,1 0-11 15,3 4-1-15,5-4-1 0,5 4 0 0,-10 0-14 0,10 0 9 16,8-4-9-16,5 0 8 0,8-4-8 0,1-3 0 15,-5-1 0-15,13 0 0 16,9-3-126-16,0-5-24 0</inkml:trace>
        </inkml:traceGroup>
        <inkml:traceGroup>
          <inkml:annotationXML>
            <emma:emma xmlns:emma="http://www.w3.org/2003/04/emma" version="1.0">
              <emma:interpretation id="{960F28F3-1D7B-45EA-8C3F-DF65C98F2EDD}" emma:medium="tactile" emma:mode="ink">
                <msink:context xmlns:msink="http://schemas.microsoft.com/ink/2010/main" type="inkWord" rotatedBoundingBox="7317,16480 7865,16471 7877,17186 7329,17196"/>
              </emma:interpretation>
              <emma:one-of disjunction-type="recognition" id="oneOf46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393768.2499">5680 15734 2361 0,'-4'4'210'0,"-5"11"-168"0,0 9-34 0,0 3-8 16,-8 4 56-16,-5 8 8 0,0 4 3 0,-13 0 0 16,4 4-23-16,-4-1-5 0,-4 1-1 0,3 0 0 15,-3 4-30-15,4-1-8 0,-9 1 0 0,-4 4 0 32,-1-5-176-32,-3 5-36 0</inkml:trace>
        </inkml:traceGroup>
        <inkml:traceGroup>
          <inkml:annotationXML>
            <emma:emma xmlns:emma="http://www.w3.org/2003/04/emma" version="1.0">
              <emma:interpretation id="{CA5E28C9-93B5-4D5A-8527-EBBA0CF41FBF}" emma:medium="tactile" emma:mode="ink">
                <msink:context xmlns:msink="http://schemas.microsoft.com/ink/2010/main" type="inkWord" rotatedBoundingBox="9236,16357 10189,16340 10202,17070 9249,17087"/>
              </emma:interpretation>
              <emma:one-of disjunction-type="recognition" id="oneOf47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394897.8017">7058 15979 921 0,'4'-19'82'0,"0"11"-66"0,1-4-16 0,-1 1 0 16,9-5 11-16,-4-4-2 0,4 1 0 0,0 0 0 15,5-1 0-15,0-3 0 0,-1-1 0 0,5 1 0 16,-4-1 23-16,4 1 4 0,-5 4 0 0,5-1 1 16,0 8-8-16,0-3-1 0,-5 3-1 0,1 4 0 15,0 0 21-15,-5 8 4 0,0-3 0 0,-9 6 1 16,5 5-26-16,-5 4-6 0,-8 4-1 0,0 3 0 15,-1 12 5-15,-8 4 1 0,0 4 0 0,-5 0 0 16,5 4-13-16,-4 4-2 0,4-4-1 0,-5 4 0 16,9-4 5-16,0-1 1 0,-4-3 0 0,4-3 0 15,1-1-7-15,3-8-1 0,1-4 0 0,4 1 0 16,4-9 1-16,1 5 0 0,3-5 0 0,1-3 0 16,0-8 11-16,0 0 3 0,4 0 0 0,5-8 0 15,3-4-1-15,6 0 0 0,3-7 0 0,-3-1 0 0,8-3-7 0,-4-9-2 16,4 1 0-16,0 0 0 0,-4-4-5 15,-1-8 0-15,1 0-8 0,0-4 12 0,-1 0 2 16,1-8 0-16,0 4 0 0,-5 1 0 0,5-1 1 0,-9 8 0 16,0 0 0-16,-9 4 0 0,4 7 8 0,-3 5 1 15,-6 3 1-15,1 9 0 0,0 3-2 0,-9 8-1 16,0 0 0-16,0 0 0 0,-4 12-4 0,-1 7-1 16,-4 5 0-16,5-1 0 0,-5 8-1 0,5 0-1 15,-5 1 0-15,5-5 0 0,-1 4-15 0,1 0 11 16,-1-4-11-16,5 1 10 0,0-1-10 0,5-4 10 0,-1 5-10 15,1-9 10-15,3 5-10 0,1-5 0 0,4 5 9 0,5-5-9 32,4 4-62-32,0-7-17 0,4 4-3 0</inkml:trace>
        </inkml:traceGroup>
        <inkml:traceGroup>
          <inkml:annotationXML>
            <emma:emma xmlns:emma="http://www.w3.org/2003/04/emma" version="1.0">
              <emma:interpretation id="{179B66EF-9B32-4A08-B832-C74673B0AE5C}" emma:medium="tactile" emma:mode="ink">
                <msink:context xmlns:msink="http://schemas.microsoft.com/ink/2010/main" type="inkWord" rotatedBoundingBox="10929,15550 13633,15502 13660,17014 10956,17062"/>
              </emma:interpretation>
              <emma:one-of disjunction-type="recognition" id="oneOf48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395230.1164">9054 15433 1580 0,'0'0'35'0,"4"-4"7"0,1-3 2 0,-1 3 0 0,-4 4-36 0,0-8-8 15,0 0 0-15,0 8 0 0,0 0 85 0,0 0 15 16,-9 0 4-16,-4 0 0 0,0 0-45 0,4 8-9 16,-4 4-2-16,-5-1 0 0,1 5-10 0,-1 0-2 15,-4 7-1-15,5 0 0 0,-5 9-18 0,0-1-3 16,0 4-1-16,5 4 0 0,-1 0 2 0,0 0 0 16,5-4 0-16,4 0 0 0,1 0-15 0,3 0 0 15,5 0 0-15,5-4 0 0,3-3 0 0,6-1 12 16,-1-4 0-16,4-3 0 0,1-1-12 0,4-3 0 15,0-4 0-15,4-4 0 0,-4-5-24 0,0 1 3 16,4-8 0-16,1 1 0 16,-1-5-159-16,0 0-32 0,23-15-7 0,-19-5-583 0</inkml:trace>
          <inkml:trace contextRef="#ctx0" brushRef="#br0" timeOffset="395405.764">8791 15847 1922 0,'0'0'42'0,"0"0"9"0,0 0 1 0,0 0 3 0,0 0-44 0,0 0-11 0,0 0 0 0,0 0 0 15,8-8 75-15,1 4 13 0,4-4 2 0,1 4 1 16,3-3-50-16,5 7-9 0,-4-4-3 0,8 0 0 16,5 0-29-16,4-4 0 0,4 4 0 0,1-4-695 15,12 1-140-15</inkml:trace>
          <inkml:trace contextRef="#ctx0" brushRef="#br0" timeOffset="395839.1166">9611 15258 1638 0,'0'0'72'0,"0"0"16"0,4 8-71 0,-4 7-17 0,0 1 0 0,5 3 0 16,-5 9 96-16,4 3 15 0,-4-4 3 0,0 8 1 16,5 4-24-16,-1 4-5 0,5 4-1 0,-5 0 0 15,5 7-33-15,-5 1-8 0,5 0 0 0,0-5-1 16,0 5-20-16,4-5-4 0,-4 1-1 0,-1-8 0 16,1 0-9-16,4-8-1 0,-4 4-8 0,0-12 12 15,-5 1 2-15,5-5 0 0,0-3 0 0,-5-5 0 16,5 1 3-16,-5-1 1 0,1-7 0 0,3-4 0 15,-8-4-10-15,5 8-8 0,-1-8 12 0,5 0-12 16,0-4 18-16,0-4-3 0,-1 0-1 0,6-7 0 16,-1-1 1-16,4-3 0 0,1-5 0 0,4 1 0 15,0-8 10-15,4-1 3 0,0-7 0 0,5-3 0 16,0-1-20-16,-1-4-8 0,6-8 0 0,-1 5 8 16,0-5-8-16,4 0 10 0,1 5-10 0,-5 3 10 15,-4 4-10-15,4 4 0 0,-5 4 0 0,-3 4 0 0,-1 3 0 16,-4 5 0-16,0 0 0 0,-5 3 0 0,1 1 0 15,-5 7-9-15,0 0 9 0,-4 1-13 16,4 3-148-16,-4 0-30 0,-9 8-5 16</inkml:trace>
          <inkml:trace contextRef="#ctx0" brushRef="#br0" timeOffset="396151.9136">11449 14794 1555 0,'0'0'68'0,"0"-8"16"0,-4 0-68 0,4 0-16 0,0 8 0 0,0 0 0 16,-9-4 124-16,5 4 22 0,-5 4 4 0,0 4 1 15,-4 0-97-15,-4 8-19 0,3 3-4 0,-3 4-1 16,-1 1-14-16,-4 3-2 0,0 4-1 0,0 4 0 16,1 1 2-16,-1-1 0 0,4 0 0 0,0 0 0 15,-3 0-15-15,7 4 8 0,-3 0-8 0,-1 0-683 16,1-4-140-16</inkml:trace>
        </inkml:traceGroup>
        <inkml:traceGroup>
          <inkml:annotationXML>
            <emma:emma xmlns:emma="http://www.w3.org/2003/04/emma" version="1.0">
              <emma:interpretation id="{2611D6D7-D215-4D10-BF43-6058A173F573}" emma:medium="tactile" emma:mode="ink">
                <msink:context xmlns:msink="http://schemas.microsoft.com/ink/2010/main" type="inkWord" rotatedBoundingBox="14809,15675 17513,15628 17533,16800 14829,16848"/>
              </emma:interpretation>
              <emma:one-of disjunction-type="recognition" id="oneOf49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398040.297">14972 15480 1918 0,'0'-19'42'0,"5"7"9"0,-5-4 1 0,4 1 3 0,0-1-44 0,-4 1-11 0,0-1 0 0,0 0 0 16,0 5 51-16,-4-1 8 0,0-4 1 0,-5 9 1 16,0-1-38-16,-4 4-8 0,-5 0-2 0,1 4 0 15,-9 4-13-15,-1 4 0 0,-3 7 0 0,-6 1 0 16,1 3 0-16,0 1 0 0,9 3 0 0,4 5 0 15,-4-5 0-15,8 8 0 0,1-4 0 0,3 5 0 16,6-5 0-16,-1 0 0 0,4 1 0 0,5-1 0 0,5-4 0 16,-1-3 0-16,9-1 0 0,-4-3 0 0,0-4 12 15,4-1-4-15,5 1-8 0,-5-8 12 0,-4-4-4 0,4-4-8 16,4-4 11-16,5-4-11 0,5-3 18 0,-1-1-3 16,0-3-1-16,5-9 0 0,-5-3-6 0,1 0-8 15,-1-8 11-15,5-4-11 0,-5-8 22 0,5 1-2 16,-1-9-1-16,5-3 0 0,0-1-3 0,0 9 0 15,0-1 0-15,-5 8 0 0,-3 5 9 0,-1 3 2 16,-4 7 0-16,0 5 0 0,-13 8-6 0,0 3-1 16,-1 8 0-16,-3 4 0 0,-5 4-11 0,0 0-9 15,-13 12 12-15,-5 7-12 0,0 9 0 0,-4-1 0 16,-8 12 0-16,3 8 0 0,6 0 0 0,-1 3 0 16,0 1 0-16,4 4 0 0,-4-1 0 0,9 1-12 15,-4-4 0-15,3-1 0 16,6-3-108-16,0 4-20 0,8-4-5 0</inkml:trace>
          <inkml:trace contextRef="#ctx0" brushRef="#br0" timeOffset="397121.097">13059 15726 1152 0,'5'-16'102'0,"-1"8"-82"0,1 1-20 0,-1-1 0 16,-4 0 64-16,9-4 9 0,-5-3 2 0,1 3 0 15,-1-4 18-15,-4 5 4 0,4-1 1 0,-4-4 0 16,0 5-41-16,0 3-8 0,0 0-1 0,-4 0-1 16,0 4-27-16,-1 1-4 0,5 3-2 0,-13-4 0 15,4 0 0-15,-8 8 0 0,4 0 0 0,-5 3 0 16,-4 5-14-16,-4 0 9 0,-1-1-9 0,-3 5 8 0,-1 4-8 0,0 3 0 16,1 0 0-16,-1 1 0 15,0 7 0-15,5-4 0 0,-1 1-8 0,10-1 8 16,4 4 0-16,0-4 0 0,4-3 0 0,4 3 0 15,1-8 0-15,0 1 0 0,4-4 0 0,0-1 0 0,0 1 0 16,4-8 0-16,-4-8 0 0,9 7 0 0,0-7 0 0,8 0 0 16,5-7 0-16,4-1 0 0,1-8-11 0,3 1 11 15,6-5-8-15,-1-3 8 0,0-1 0 0,0-7 0 16,0 0 0-16,0-4 0 0,-4-4 0 0,-1 4 0 16,-3 0 0-16,-1 3 0 0,-4 5 0 0,-4 8 9 15,-10-1-9-15,1 8 10 0,0 1 26 0,-5 7 6 16,-4 4 1-16,0 0 0 0,0 12-15 0,-4-1-2 15,0 9-1-15,-5 3 0 0,0 8-25 0,0 1 0 16,-4 3 0-16,4 4 0 0,0 0 0 0,1 4 0 16,-5-1 0-16,4 1 0 15,0-4-41-15,5-4-7 0,-5 0-2 0,4-3-598 16,1-9-120-16</inkml:trace>
          <inkml:trace contextRef="#ctx0" brushRef="#br0" timeOffset="397497.1532">13568 15593 1094 0,'22'-19'48'0,"-13"11"11"0,4-4-47 0,0-3-12 0,1 3 0 0,3 0 0 15,-8 1 195-15,4 3 37 0,0 0 7 0,0 4 1 16,-4 0-127-16,0 8-25 0,0 0-6 0,4 8-1 16,-4-1-54-16,-1 5-11 0,-3 3-3 0,4 1 0 15,-5 7-13-15,0-3 0 0,-4 3 0 0,0 0 0 16,-4 1 0-16,0-1 8 0,-5-4-8 0,0 1 0 15,0-5 10-15,-4 1-10 0,4-9 10 0,1 5-10 0,-1-4 12 0,0-5-3 16,0-3-1-16,9-4 0 0,0 0 0 0,0 0 0 16,0 0 0-16,0 0 0 0,5-7 0 0,-1-9 0 15,0-4 0-15,5-3 0 0,0 0-8 0,8-1 0 16,1-3 0-16,0 0 0 0,4-1 0 0,-1 5 0 16,6-4 0-16,-1 3 0 0,-4 1 9 0,4 7 0 15,-4-3 0-15,-4 7 0 0,-5 4 16 0,0 0 3 16,0 8 1-16,0 4 0 0,-4 0-13 0,0 8-2 15,0 0-1-15,0 3 0 0,-1 1-13 0,1 3 11 16,0 5-11-16,0-5 10 0,-1 5-10 0,6-1-11 16,-6 0 3-16,1 5 0 15,4-1-152-15,1-7-31 0,-1-1-5 0</inkml:trace>
        </inkml:traceGroup>
        <inkml:traceGroup>
          <inkml:annotationXML>
            <emma:emma xmlns:emma="http://www.w3.org/2003/04/emma" version="1.0">
              <emma:interpretation id="{368422D1-1243-432D-AAA6-A0DF41FE1407}" emma:medium="tactile" emma:mode="ink">
                <msink:context xmlns:msink="http://schemas.microsoft.com/ink/2010/main" type="inkWord" rotatedBoundingBox="18874,15801 20799,15766 20814,16583 18888,16618"/>
              </emma:interpretation>
              <emma:one-of disjunction-type="recognition" id="oneOf50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399617.009">18595 15258 518 0,'0'0'46'16,"0"0"-37"-16,0 0-9 0,0 0 0 16,0 0 147-16,0 0 27 0,5-8 6 0,-5 0 0 15,0 8-75-15,0 0-15 0,4-8-3 0,-4 8-1 0,-4-7-29 0,4 7-5 16,4-8-2-16,-4 8 0 0,4-4-8 0,-4 4-2 16,0 0 0-16,0 0 0 0,9-4-5 0,-9 4-2 15,0 0 0-15,0 0 0 0,0 0-7 0,0 0-2 16,0 0 0-16,0 0 0 0,-9 0-6 0,-4 4-2 15,4 0 0-15,-8-4 0 0,-1 8 1 0,-4-4 0 16,5 3 0-16,-1 1 0 0,-8 12 0 0,4-5 0 16,-4 9 0-16,-1-1 0 0,10 0-3 0,-9 1-1 15,4-1 0-15,0 1 0 0,4 3 3 0,1 4 1 16,-1-4 0-16,-4-3 0 0,9 3-3 0,0-3-1 16,8-1 0-16,-8 0 0 0,0 1-4 0,4-1-1 15,14 1 0-15,-5-5 0 0,0 1 4 0,8-1 1 16,1 1 0-16,9-5 0 0,-1-3-13 0,5 0 9 15,-4-1-9-15,8-3 8 0,0 0-8 0,1-4-16 0,3 0 4 0,1-4 1 32,4-4-60-32,-4 0-12 0,0-4-2 0,-5 4-893 0</inkml:trace>
          <inkml:trace contextRef="#ctx0" brushRef="#br0" timeOffset="399694.9274">18336 15597 1666 0,'0'0'74'0,"0"0"15"0,0 0-71 0,0 0-18 0,9-4 0 0,-9 4 0 15,13 0 68-15,-13 0 9 0,0 0 3 0,0 0 0 0,13-4-39 0,-4 4-7 16,-9 0-2-16,9 4 0 16,4-4-32-16,5 0 0 0,4 0 0 0,0 0 0 15,-5 0-139-15,9 0-21 0,10 0-5 0</inkml:trace>
          <inkml:trace contextRef="#ctx0" brushRef="#br0" timeOffset="398959.3713">16696 15496 1249 0,'0'0'55'0,"8"-12"12"0,5-4-54 0,1 1-13 16,-1-1 0-16,4-3 0 0,5-5 99 0,0 1 17 15,5-4 3-15,-1-1 1 0,5 5-23 0,-5 0-4 16,5-1-1-16,-1 9 0 0,1-5-44 0,-5 4-8 16,5 1-3-16,-5 3 0 0,-4 0-18 0,5 1-4 15,-5 3-1-15,-5 4 0 0,-4 8-14 0,0 0 0 0,-4 4 0 0,-4 3 0 16,-1 5 0-16,-8 3 0 0,-1 9 0 0,-4 7 0 15,1 0 0-15,-6 4 0 0,1 0 0 0,-4 4-10 16,-1 0 10-16,1 0 0 0,4-4 0 0,-1 0 0 16,1 0 0-16,0-4 0 0,9 0 0 0,-5-4 0 15,4 0 0-15,1-7 0 0,0-1 0 0,4 0 0 16,0-7 0-16,4 0 0 0,-4-5 0 0,0-11 0 16,0 0 8-16,0 0-8 0,0 0 10 0,0 0-10 15,13-4 24-15,5 1 0 0,-9-5-1 0,8-4 0 16,-4 0 25-16,5-7 6 0,4 3 1 0,-5-7 0 15,5-8-23-15,5-1-5 0,8 1-1 0,0-4 0 16,4-8 10-16,-4 4 1 0,9-4 1 0,0 0 0 16,0 1-24-16,0-1-5 0,0-4-1 0,-5 8 0 15,5 0-8-15,-4 4 0 0,-1 0-10 0,-8 3 10 16,-5 9-8-16,0 0 8 0,-4 3 0 0,-13 5-9 16,-4-1-122-16,-1 8-24 0,5 0-5 15,-9 8-887-15</inkml:trace>
        </inkml:traceGroup>
        <inkml:traceGroup>
          <inkml:annotationXML>
            <emma:emma xmlns:emma="http://www.w3.org/2003/04/emma" version="1.0">
              <emma:interpretation id="{61F7E347-6E8D-4294-8107-F59C0BAE618C}" emma:medium="tactile" emma:mode="ink">
                <msink:context xmlns:msink="http://schemas.microsoft.com/ink/2010/main" type="inkWord" rotatedBoundingBox="21568,15141 23601,15105 23628,16635 21595,16671"/>
              </emma:interpretation>
              <emma:one-of disjunction-type="recognition" id="oneOf51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400528.8675">19394 15051 691 0,'0'0'61'0,"0"-8"-49"0,0-3-12 0,0 3 0 15,0 0 146-15,4 0 26 0,-4-3 6 0,0 3 1 16,0 8-42-16,0 0-8 0,0 0-1 0,4-4-1 16,5-4-70-16,0 8-13 0,-9 0-4 0,9 4 0 15,0 4-12-15,-5 7-2 0,5 5-1 0,-9 3 0 16,4 8-1-16,-4 5 0 0,0 3 0 0,0 7 0 15,-4 1 0-15,4 8-1 0,-5-1 0 0,1 1 0 16,4 3 1-16,0-7 0 0,0 4 0 0,0-5 0 16,0 1 4-16,4-8 0 0,1-4 1 0,-1-4 0 15,0-4 9-15,5-7 2 0,0-5 0 0,-5 1 0 16,5-5 0-16,0-3 0 0,0 0 0 0,0-5 0 16,4-7-8-16,-5 0 0 0,6-3-1 0,-6-5 0 15,10 0-7-15,-5-4 0 0,5 1-1 0,-1-5 0 0,1 0-8 16,-5-7-2-16,4 0 0 0,5-5 0 15,0 1 3-15,-4-4 1 0,8-4 0 0,-4 0 0 0,9-4-17 16,-5 4 0-16,5-8-11 0,4 4 11 0,0-4 0 0,-4 0 0 16,-9 4 0-16,8 0 0 0,1 0 0 0,-5 0 0 15,1 0 0-15,-1 8 0 0,-4-1 0 0,0 5-10 16,-4 0 10-16,-5 7-8 16,4 5-19-16,-8-1-3 0,0 1-1 0,-9 7-823 15,0 8-165-15</inkml:trace>
          <inkml:trace contextRef="#ctx0" brushRef="#br0" timeOffset="400901.1783">21140 14384 691 0,'0'0'30'0,"0"0"7"0,0 0-29 0,9-4-8 16,-9 4 0-16,8-4 0 0,1 1 129 0,-9 3 25 15,0 0 5-15,0 0 1 0,0 0-52 0,0 0-11 16,0 0-1-16,0 11-1 0,-9 1 1 0,-4 4 1 16,0-1 0-16,-5 9 0 0,-3-1-59 0,-6 4-12 15,1 4-2-15,4 1-1 0,-4-1 4 0,-1 0 1 16,5 0 0-16,-4 0 0 0,0 5-20 0,4-1-8 16,-5-4 8-16,6 4-963 0</inkml:trace>
          <inkml:trace contextRef="#ctx0" brushRef="#br0" timeOffset="404190.0766">21307 15730 576 0,'0'0'51'0,"0"0"-41"0,-5 0-10 0,-4-4 0 15,9 4 136-15,0 0 24 0,0 0 6 0,0 0 1 16,0 0-49-16,0 0-10 0,-4-8-1 0,4 8-1 15,9-8-14-15,-5 0-4 0,5 5 0 0,0-1 0 16,4 0-30-16,0 8-6 0,0-4-2 0,-4 4 0 16,4-4-41-16,-4 3-9 0,-9-3 0 0,0 0 0 15,0 0 0-15,0 0 8 0,4 12-8 0,-4-12 9 16,5 8-9-16,-5-8 8 0,-5 8-8 0,5-8 8 0,0 11 0 0,0-11 0 16,-4 12 0-16,4-4 0 15,-9 0-8-15,9-8 8 0,-4 8-8 0,4-8 8 31,0 0-120-31,0 7-24 0</inkml:trace>
          <inkml:trace contextRef="#ctx0" brushRef="#br0" timeOffset="403276.715">21438 15656 1407 0,'0'0'62'0,"0"0"14"0,0 0-61 0,0 0-15 0,0 0 0 0,0 0 0 16,0 0 64-16,0 0 9 0,0 0 3 0,0 0 0 0,0 0-15 0,0 0-2 15,0 0-1-15,0 0 0 16,0 0-33-16,0 0-6 0,0 0-2 0,0 0 0 16,0 0-17-16,0 0 0 0,0 0 0 0,0 0 0 15,0 0 22-15,0 0-2 0,0 0-1 0,0 0 0 0,0 0-8 16,0 0-2-16,-4 4 0 0,4-4 0 0,0 0-9 16,0 0 0-16,0 0 0 0,0 0 0 0,0 0 0 0,0 0 0 15,0 0 0-15,0 0 0 0,-9 0 0 0,9 0 0 16,0 0 0-16,0 0 0 0,0 0 0 0,0 0 0 15,0 0 0-15,0 0 0 0,0 0 0 0,0 0 0 16,-4 0 0-16,4 0 0 0,0 0 0 0,0 0 0 16,0 0 11-16,0 0-11 0,0 0 0 0,0 0 0 15,0 0 0-15,0 0 0 0,0 0 0 0,0 0 0 16,0 0 0-16,0 0 0 16,0 0-25-16,0 0-11 0,4 11-3 0</inkml:trace>
        </inkml:traceGroup>
        <inkml:traceGroup>
          <inkml:annotationXML>
            <emma:emma xmlns:emma="http://www.w3.org/2003/04/emma" version="1.0">
              <emma:interpretation id="{E1251BCA-13B3-4D5C-BC8E-D408C5E0CF95}" emma:medium="tactile" emma:mode="ink">
                <msink:context xmlns:msink="http://schemas.microsoft.com/ink/2010/main" type="inkWord" rotatedBoundingBox="24994,15621 27537,15576 27555,16632 25013,16677"/>
              </emma:interpretation>
              <emma:one-of disjunction-type="recognition" id="oneOf52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405520.2198">23026 15168 1209 0,'5'-8'108'0,"-1"-7"-87"16,5-1-21-16,4-3 0 0,0 3 56 0,5-3 8 16,-1-1 0-16,5 1 1 0,5-1-1 0,3 1 0 15,1 3 0-15,0 0 0 0,4 5-20 0,-4 3-5 16,4 4-1-16,-5 0 0 0,1 8 2 0,-5 0 0 0,-4 4 0 0,0 7 0 15,-4-3-23-15,-9 7-4 0,-1 5-1 0,1-1 0 16,-9 5-3-16,-4-1-1 0,-1-4 0 0,-8 5 0 16,0 3-8-16,0-4 0 0,-5 0 0 0,1 1 0 15,-10-9 8-15,5 5-8 0,-4-1 12 0,0-7-4 16,4-1-8-16,-4-3 0 0,8 0 0 0,0-1 0 16,5-7 0-16,0 4-16 0,0 0 4 0,9-4 1 31,4-4-17-31,0 0-3 0,0 0-1 0,0 0 0 0,0 0 10 0,8-4 2 0,6-4 0 0,3 4 0 15,5 4 8-15,4 0 1 0,5 0 1 0,-5 4 0 16,-4-4 10-16,0 8 0 0,0-4 0 0,0 3 0 16,0 5 20-16,-4-4-1 0,-5 8 0 0,-4-1 0 15,-1 5 12-15,-3-1 2 0,-5 5 1 0,0-1 0 16,-5-4 10-16,-3 5 3 0,-10-1 0 0,5-3 0 16,0 7 0-16,-5-7 0 0,1 3 0 0,-1-4 0 0,-4-3-14 15,0 4-2-15,5-9-1 0,-10 5 0 0,1-1-17 0,4 1-3 16,-4 0-1-16,4-5 0 0,-5 1-25 0,1 0-4 15,4-1-2-15,0-3-695 16,0 0-139-16</inkml:trace>
          <inkml:trace contextRef="#ctx0" brushRef="#br0" timeOffset="405951.3882">24189 15379 979 0,'0'0'87'0,"0"-8"-70"0,-4 0-17 0,4 8 0 15,0 0 165-15,0-8 30 0,-9 1 5 0,9 7 2 16,0 0-100-16,0 0-20 0,0 0-4 0,-5 7-1 16,-3 1-55-16,3 8-11 0,-4-1-3 0,1 5 0 15,3 3-8-15,5 5 0 0,-4-1 0 0,0 0 0 16,4 0 0-16,0 1 0 0,0-1 0 0,4-4 0 16,0 1 0-16,1-5 0 0,-1-3 11 0,5 0-11 15,0-5 33-15,-1-3 1 0,1 0 0 0,4-4 0 0,1-8 17 0,-1 0 3 16,4 0 1-16,1-8 0 0,-1 1-3 15,-4-5 0-15,5 0 0 0,0-3 0 0,-1-1 0 0,-4-3-1 0,5-4 0 0,-5 3 0 16,0 1-41-16,0-4-10 16,-4-1 0-16,0 1 0 0,4 4 0 0,-4-1-17 15,-5 5 4-15,5-1 1 16,0 1-116-16,-5 3-22 0,5 1-5 0</inkml:trace>
          <inkml:trace contextRef="#ctx0" brushRef="#br0" timeOffset="404997.5452">23040 15192 1177 0,'0'0'52'0,"4"-8"11"0,0-4-51 0,-4 12-12 0,0 0 0 0,5-4 0 15,-1-4 88-15,-4 8 14 0,0 0 3 0,0 0 1 16,0 0-38-16,0 0-7 0,0 0-1 0,0 0-1 16,9 8-19-16,-5 8-4 0,-4-1-1 0,5 9 0 15,-5-1-11-15,-5 4-1 0,1 5-1 0,-1-1 0 16,1 0 12-16,-5 4 2 0,-4-4 1 0,0 1 0 15,-5 3 0-15,5-4 0 0,-4 0 0 0,-1 0 0 16,1 0-10-16,3 1-3 0,1-5 0 0,-4 4 0 16,-1-7-24-16,5-1 0 0,4-7 0 0,-4-1 0 15,4 1-68-15,5-5-18 0,0-3-4 0,4-8-854 16</inkml:trace>
          <inkml:trace contextRef="#ctx0" brushRef="#br0" timeOffset="406603.9542">25115 14880 748 0,'0'-8'67'0,"0"0"-54"0,0 4-13 0,0-4 0 16,0 0 200-16,0 8 38 0,0 0 7 0,0 0 2 15,0 0-124-15,-5 0-25 0,1 4-5 0,-5 0-1 16,-4 8-52-16,4 0-10 0,0 7-2 0,-4 5-1 16,0-1-8-16,0 8-2 0,4 4 0 0,-4 4 0 0,0 4-2 15,0 0-1-15,4 4 0 0,0 0 0 0,-4-1 13 0,4 1 2 16,-4 0 1-16,0 0 0 0,0-4-17 0,0 0-3 15,-9-4-1-15,4 4 0 0,-4-1-9 0,0 1 0 16,5-4 0-16,-10 0 8 16,-3 0-142-16,8-7-29 0,-27 26-5 15,14-23-696-15</inkml:trace>
          <inkml:trace contextRef="#ctx0" brushRef="#br0" timeOffset="406531.9673">24676 15211 1494 0,'-9'-8'66'0,"9"8"14"0,0-4-64 0,0 4-16 16,0 0 0-16,0 0 0 0,0 0 43 0,13-4 5 16,9 1 2-16,5-5 0 0,3 4-18 0,5 0-4 15,5 0-1-15,8 0 0 0,0 0-10 0,1 0-1 16,-5 0-1-16,4 1 0 0,-4-5-15 0,0 4 0 15,-1 0 0-15,-7 0 0 0,-1 0 0 0,-9 0 0 0,0 0 0 16,-8 4 0 0,-5-4-27-16,-13 4-1 0,0 0-1 0,0 0-751 0</inkml:trace>
        </inkml:traceGroup>
        <inkml:traceGroup>
          <inkml:annotationXML>
            <emma:emma xmlns:emma="http://www.w3.org/2003/04/emma" version="1.0">
              <emma:interpretation id="{B2CC096F-6254-4A87-BB65-1A7D1299ECEC}" emma:medium="tactile" emma:mode="ink">
                <msink:context xmlns:msink="http://schemas.microsoft.com/ink/2010/main" type="inkWord" rotatedBoundingBox="28349,15705 30998,15658 31012,16460 28363,16506"/>
              </emma:interpretation>
              <emma:one-of disjunction-type="recognition" id="oneOf53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407516.0925">26685 15024 518 0,'5'-12'46'0,"3"4"-37"0,1-3-9 0,0 3 0 16,-5 0 148-16,5 4 28 0,0-4 6 0,-9 8 1 15,0 0-71-15,0 0-15 0,4-7-2 0,-4 7-1 16,0 0-35-16,0 0-7 0,0 0-2 0,0 0 0 16,0 0-21-16,0 0-4 0,-17 3-1 0,-1 1 0 15,-8 0-9-15,0 4-3 0,-5 0 0 0,0 0 0 16,0-1 0-16,1 1 0 0,-5 0 0 0,8 4 0 15,-3-1 26-15,3 1 5 0,5 0 1 0,5 0 0 16,-1 3-36-16,5-3-8 0,4 3 0 0,1 1 0 16,-1 0 0-16,4-1 0 0,5 5 0 0,0 3 0 15,5 1 0-15,-1 3 0 0,5 0 0 0,0 4 0 16,4 1 0-16,0 3 0 0,-4-4 0 0,4 0 0 16,-4-4 16-16,4 1 2 0,-4-5 0 0,-1 0 0 15,-3-3 3-15,4-1 1 0,-5-3 0 0,-4 0 0 16,0-1 8-16,0-7 2 0,-4 0 0 0,-1-4 0 15,-4 4-11-15,1-1-1 0,-1-3-1 0,-9 0 0 16,1 0-19-16,-5-4 0 0,4 4 0 0,-4 0-9 16,0-4-40-16,1 0-8 0,-1-4-2 0,4 4 0 15,1-4-129-15,3 4-25 0,-8-8-6 0,22 8-1 16</inkml:trace>
          <inkml:trace contextRef="#ctx0" brushRef="#br0" timeOffset="407610.9957">26931 15383 345 0,'0'0'15'0,"0"0"4"0,0 0-19 0,0 0 0 0,0 0 0 0,0 0 0 16,0 0 316-16,0 0 59 0,0 0 12 0,0 0 2 15,0 0-243-15,0 11-49 0,0 1-9 0,-4 4-3 16,-1-5-49-16,1 5-11 0,-1 0-1 0,1-1-1 15,-5 1 5-15,5-1 2 0,0 1 0 0,-1 0 0 16,1-5-30-16,-1 5 0 0,-3-4 0 0,3-5 0 31,5 1-56-31,0-8-16 0,-4 8-4 0,4-8-846 0</inkml:trace>
          <inkml:trace contextRef="#ctx0" brushRef="#br0" timeOffset="407762.3737">27203 15008 1782 0,'4'-19'79'0,"1"11"16"0,-5 8-76 0,0 0-19 16,0 0 0-16,0 0 0 0,0 0 8 0,0 0-8 15,0 0 12-15,0 0-543 16,0 0-108-16</inkml:trace>
          <inkml:trace contextRef="#ctx0" brushRef="#br0" timeOffset="408313.0346">27326 15219 1162 0,'0'0'52'0,"0"0"10"0,0 0-50 0,0 0-12 0,0 0 0 0,13 8 0 16,-4-1 102-16,-5 5 18 0,1 0 3 0,-5 3 1 15,-5 5-44-15,1 3-9 0,-1 1-2 0,-3-1 0 16,3 1-14-16,-4-1-3 0,1 4-1 0,-1-3 0 15,-4-1-16-15,4 0-3 0,5-3-1 0,-5-4 0 16,0-1-2-16,5-3 0 0,-1 0 0 0,1-5 0 16,0 1-7-16,4-8-2 0,0 0 0 0,0 0 0 15,0 0-6-15,0 0-2 0,4-8 0 0,9 1 0 16,-4-5 3-16,4-4 0 0,-4 1 0 0,8-5 0 16,1-3 1-16,8-1 1 0,1-3 0 0,3 4 0 15,1-1-17-15,0 5-9 0,8-5 1 0,-4 9 0 16,-4 3 8-16,0 4 0 0,-5 4 0 0,-8 0 0 15,-1 8 0-15,-4 0-8 0,-4 4 8 0,-5 4 0 16,-4 3 0-16,-4 1 0 0,0 0 0 0,-1 3 0 0,-4 1 0 16,1 3 0-16,-5-4 8 0,-1 1-8 0,1-1 0 15,0 5 0-15,0-5 0 0,-5 1 0 16,5-1-194-16,0-3-37 0,-9 11-7 0,18-11-2 16</inkml:trace>
          <inkml:trace contextRef="#ctx0" brushRef="#br0" timeOffset="408504.4916">28295 15254 1479 0,'0'0'65'0,"5"-8"15"0,-1-4-64 0,1 1-16 0,-1-1 0 0,0 0 0 15,1 5 102-15,-1-1 18 0,1 0 3 0,-5 8 1 16,0 0-60-16,0 0-11 0,0 0-2 0,0 0-1 16,0 0-25-16,0 0-5 0,0 0 0 0,-9 4-1 15,0 0-19-15,-9 7 0 0,1 1 8 0,-5 8-8 16,-4-1 12-16,-1 1-2 0,1 7 0 0,4 0 0 15,-9-3 6-15,5 3 2 0,0 0 0 0,4 1 0 16,-5-1-18-16,10 0 0 0,-1-3 0 0,10 3 0 0,-6-4 0 0,10 1 10 16,4-1-10-16,0 0 12 15,9-3-64-15,0-4-13 0,8-1-3 16,1 1-572-16,4-5-116 0</inkml:trace>
          <inkml:trace contextRef="#ctx0" brushRef="#br0" timeOffset="408919.1067">28401 15519 1209 0,'0'0'108'0,"0"0"-87"15,0 0-21-15,0 0 0 0,0 0 130 0,0 0 22 16,0 0 4-16,0 0 0 0,0 0-92 0,9 0-18 0,4 0-4 0,4-4-1 16,-4 4-25-16,5 0-6 0,4-4-1 0,0 4 0 15,0 0-9-15,0-4 0 0,0 1 0 0,4-1 0 16,0-4 0-16,-4 0 0 0,-4-4 0 0,4 1 0 15,-5-1 22-15,1-4 6 0,-1 1 0 0,-3-1 1 16,-1-3 15-16,-5-1 2 0,-3 1 1 0,4-1 0 16,-1 1-3-16,-3-1-1 0,4 5 0 0,-9 3 0 15,-5 0-11-15,1 0-1 0,8 1-1 0,-4-1 0 16,-4 0-16-16,-5 5-3 0,0-1-1 0,-4 4 0 16,-4 0-10-16,-1 4 0 0,0 4 9 0,-4-4-9 15,1 8 0-15,-6-1 0 0,5 5 0 0,-4 0 0 16,0 7 0-16,4 1 0 0,0-1 0 0,4 5 0 15,-4-1 0-15,9 1 0 0,-4 3 0 0,8-4 0 16,-4 1 0-16,8 3 0 0,-4-4 0 0,9 1 0 16,0-5 0-16,0 1 0 0,9 3 0 0,-4-7 0 15,8 3 0-15,0-3-8 0,0 3 8 0,5-3 0 16,-1 0-52-16,10-1-4 0,-1 1-2 0,5-5 0 16,-5 1-133-16,5 0-26 0</inkml:trace>
        </inkml:traceGroup>
      </inkml:traceGroup>
    </inkml:traceGroup>
    <inkml:traceGroup>
      <inkml:annotationXML>
        <emma:emma xmlns:emma="http://www.w3.org/2003/04/emma" version="1.0">
          <emma:interpretation id="{3D8062C5-35BE-4182-B292-DD1CAE0FC39E}" emma:medium="tactile" emma:mode="ink">
            <msink:context xmlns:msink="http://schemas.microsoft.com/ink/2010/main" type="paragraph" rotatedBoundingBox="1010,17426 33470,17172 33486,19213 1026,194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3B7A21-DEAB-4A2E-BED8-FDB176D01F0D}" emma:medium="tactile" emma:mode="ink">
              <msink:context xmlns:msink="http://schemas.microsoft.com/ink/2010/main" type="line" rotatedBoundingBox="1010,17426 33470,17172 33486,19213 1026,19467"/>
            </emma:interpretation>
          </emma:emma>
        </inkml:annotationXML>
        <inkml:traceGroup>
          <inkml:annotationXML>
            <emma:emma xmlns:emma="http://www.w3.org/2003/04/emma" version="1.0">
              <emma:interpretation id="{F29D10E8-3864-4166-B910-E988D888F379}" emma:medium="tactile" emma:mode="ink">
                <msink:context xmlns:msink="http://schemas.microsoft.com/ink/2010/main" type="inkWord" rotatedBoundingBox="1013,17811 1903,17804 1908,18540 1018,18547"/>
              </emma:interpretation>
              <emma:one-of disjunction-type="recognition" id="oneOf54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412920.3961">-524 17122 403 0,'0'-8'36'0,"-4"8"-36"15,4-4 0-15,-9 0 0 0,5 0 113 0,-5 1 16 16,5-1 3-16,-5 0 1 0,5 0-58 0,-5 0-12 15,4 4-3-15,1 0 0 0,-5 0-20 0,0 0-4 16,1 0 0-16,3 0-1 0,-3-4-7 0,3 0-2 16,-8 4 0-16,4 0 0 0,0 0-6 0,1 0-2 15,-1 0 0-15,-4 0 0 0,4 0-2 0,-4 0-1 16,0 0 0-16,4 0 0 0,-9-4 15 0,5 4 3 0,0 4 1 0,4 0 0 16,-4-4-18-16,4 4-3 0,1-4-1 0,-1 4 0 15,-4 0 4-15,-1 4 0 0,6-5 0 0,-10 9 0 16,5 0-7-16,-5 0-1 0,1-1 0 0,-1 1 0 15,5 4 17-15,-9 3 3 0,5 4 1 0,-5 1 0 16,9-5-21-16,-9 5-8 0,4 3 0 0,1-4 9 16,3 1 7-16,-3 3 0 0,4-3 1 0,8 3 0 15,-12 0-3-15,12-3-1 0,1-1 0 0,0 0 0 16,4 5-3-16,4-5-1 0,0 0 0 0,5-3 0 16,4 3-9-16,-4-3 10 0,4 3-10 0,0-7 10 15,5-1 1-15,4 1 0 0,-9 0 0 0,9-5 0 16,-5 1-11-16,10 0 10 0,-1-5-10 0,-4-3 10 15,9 0-1-15,-5-4 0 0,-4 0 0 0,4-4 0 16,5 4-9-16,4-7 8 0,-13 3-8 0,9-4 8 0,-5 0-8 16,0 0 10-16,-4-3-10 0,0 3 10 0,-4-4-10 0,-1 0 0 15,-3 1 9-15,-1 3-9 0,-9-4 8 0,5 4-8 16,-5 1 8-16,-4-1-8 0,-4-4 0 0,4 4 9 16,-9-3-9-16,5 7 0 0,-5-4 10 0,0 0-10 15,0 0 8-15,5 1-8 0,-14 3 0 0,5 0 0 16,0 0 0-16,-4 4 0 0,3-4 0 0,-3 4 0 15,4 0 8-15,0 0-8 0,-5 4 15 0,5-4 1 16,4 0 0-16,-4 4 0 0,4-4-1 0,0 4 0 16,9-4 0-16,0 0 0 0,0 0-15 0,0 0 0 15,0 0 8-15,14 4-8 0,12-1 0 0,-9-3-8 0,10-3 8 16,3-1-13-16,1 4 13 0,4-4 0 0,9 0 0 16,-4-4 0-16,-1 4-14 0,5 0 0 0,4 0 0 15,5-3-639-15,-5-1-128 0</inkml:trace>
        </inkml:traceGroup>
        <inkml:traceGroup>
          <inkml:annotationXML>
            <emma:emma xmlns:emma="http://www.w3.org/2003/04/emma" version="1.0">
              <emma:interpretation id="{01826778-EE07-4131-8F50-B7BA96388F80}" emma:medium="tactile" emma:mode="ink">
                <msink:context xmlns:msink="http://schemas.microsoft.com/ink/2010/main" type="inkWord" rotatedBoundingBox="3123,17661 4912,17647 4919,18586 3130,18600"/>
              </emma:interpretation>
              <emma:one-of disjunction-type="recognition" id="oneOf55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414095.4905">1043 17024 864 0,'0'0'76'0,"0"0"-60"0,4-7-16 0,0-1 0 15,1-4 0-15,4 4 8 0,-5-3-8 0,0 3 0 0,5 0 67 0,0-4 7 16,0 5 2-16,-5-1 0 0,1-4-6 0,-5 12-1 16,0 0 0-16,0 0 0 0,0 0-16 0,8 8-3 15,-8 7-1-15,0 9 0 0,0 7-18 0,0 8-4 16,-8 8-1-16,-1 7 0 0,0 1 8 0,0 4 2 16,0-1 0-16,1 1 0 0,-1-1-13 0,-4-7-3 15,4-1 0-15,-4 1 0 0,4-4 0 0,5 0 0 16,-5-8 0-16,0-4 0 0,0-8 4 0,1-4 0 15,3 1 0-15,5-12 0 0,-9-1-13 0,1-3-3 16,3 0 0-16,5-8 0 0,0 0 10 0,0 0 2 16,0 0 0-16,5-16 0 0,3-7-4 0,1-4 0 15,0-5 0-15,4-3 0 0,0 0 4 0,5 0 0 16,4-4 0-16,-5 4 0 0,10 4-20 0,3 4 0 16,-12 3 0-16,4 1 0 0,-5 7 0 0,1 4 0 0,-1 9 0 15,-3-1 0-15,-1 8 0 0,-4 3 0 0,-1 9 0 16,5 0 0-16,-13 3 0 0,9 4 0 0,-4 1 0 15,-5 3 0-15,8 4 0 0,-3-3 0 0,-1 3 0 0,5 0 0 32,-5 0-88-32,10-7-19 0,3-1-3 0,-8-7-1 0</inkml:trace>
          <inkml:trace contextRef="#ctx0" brushRef="#br0" timeOffset="414700.127">2135 17434 1688 0,'-9'-16'75'0,"1"9"15"16,8-1-72-16,-9-4-18 0,0 4 0 0,5 0 0 0,-5 1 38 0,5 3 4 15,-5-8 1-15,0 8 0 0,0 0-15 0,-4 0-4 16,-5 4 0-16,5 4 0 0,0 4-8 0,-4 4-3 16,-5 7 0-16,0 1 0 0,0 3 0 0,0 8 0 15,0 1 0-15,0-5 0 0,0 4-13 0,0-4 11 16,5 5-11-16,3-9 10 0,6 0-2 0,-1-3 0 15,0-5 0-15,5 1 0 0,4 0-8 0,4-5 12 16,-4-11-12-16,0 0 12 0,9 0-12 0,4-4 0 16,5-3 0-16,8-5 0 0,0-4 9 0,-4-3-9 15,9-5 10-15,-5-3-10 0,0 0 0 0,5 0 0 16,0-1 0-16,-5 1 0 0,1 0 0 0,-5 3 0 16,-5 5 0-16,1 7 0 0,-1 0 0 0,-8 8 8 15,-9 4-8-15,0 0 0 0,9 8 14 0,-5 8-3 0,-4-1-1 16,-4 9 0-16,-1 3-1 0,1 4 0 0,-5-3 0 0,0 3 0 15,1 0-9-15,8-4 0 0,-9 1 0 0,4-1 8 16,1-4-8-16,0-3 0 0,-1-5 9 0,5-3-9 16,-4-4 0-16,4-8 8 0,0 0-8 0,0 0 0 15,0 0 0-15,0 0 0 0,13 0 0 0,5-8 0 16,-5-4 0-16,4 1 0 0,-4-9 0 0,5 1 0 16,0-1 0-16,4-3 0 0,4 3 0 0,-4-3-12 15,0-4-2-15,4-1-1 0,5 5 0 0,4 0 0 16,0-1 15-16,0 1 0 0,5 3 0 0,-10 9 10 15,5-1-10-15,0 4 0 0,-8 8 0 0,-1 0 0 16,-4 0 0-16,-4 8-9 0,-5 4 9 0,0-1 0 0,0 1 0 0,-9 4 0 16,1-1 0-16,-5 1 9 0,-5-1 16 0,-3 1 3 15,-1 0 1-15,-9-1 0 0,5-3 4 16,0 3 1-16,-5 1 0 0,-8 0 0 0,0-5-6 0,4-3-2 16,-4 4 0-16,-1-4 0 0,-3-1-26 0,-1 1-9 15,4 0 0-15,1 0 0 0,4 4 9 0,0-5 0 16,-4 1-9-16,4 0 9 15,4-4-82-15,1 0-12 0,4 0-2 0,-5-1-889 0</inkml:trace>
        </inkml:traceGroup>
        <inkml:traceGroup>
          <inkml:annotationXML>
            <emma:emma xmlns:emma="http://www.w3.org/2003/04/emma" version="1.0">
              <emma:interpretation id="{DAD0D867-41E0-4538-A60A-0345E11C677B}" emma:medium="tactile" emma:mode="ink">
                <msink:context xmlns:msink="http://schemas.microsoft.com/ink/2010/main" type="inkWord" rotatedBoundingBox="5843,18143 6394,18139 6398,18658 5847,18663"/>
              </emma:interpretation>
              <emma:one-of disjunction-type="recognition" id="oneOf56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417027.009">4066 17555 489 0,'0'0'21'0,"0"0"6"0,8-8-27 0,-8 8 0 16,-4-4 0-16,4 4 0 0,4-8 32 0,-4 8 2 0,-8-7 0 0,-1-1 0 16,9 0 16-16,0 8 3 15,0 0 1-15,-9-4 0 0,-4 0 4 0,4-4 1 16,9 8 0-16,0 0 0 0,-9-4 1 0,5 1 0 16,4-5 0-16,0 8 0 0,0 0-10 0,0 0-2 15,-13-8 0-15,13 8 0 0,4-4-33 0,-4 4-7 16,-17-4-8-16,3 0 11 0,14 4-3 0,0 0 0 0,-13 4 0 0,0-4 0 15,0 4-8-15,4-4 0 0,9 0 0 0,-13 4 0 16,-9 4 10-16,9 0 0 0,4-5 0 0,0 5 0 16,-8 0-2-16,4 4 0 0,-1-1 0 0,6 5 0 15,-5-4 0-15,-1 3 0 0,1 1 0 16,0 3 0-16,4-3-8 0,1 0 12 0,-6 3-12 0,1 1 12 16,0-5 0-16,4 5 0 0,0-5 0 0,5 5 0 15,0-5 0-15,-1 5 0 0,5-5 0 0,0 1 0 16,-4 4-12-16,4-9 12 0,9-3-12 0,-1 4 12 15,-3-4-12-15,-1 3 0 0,5-3 0 0,4 0 8 16,-4 0-8-16,0-4 0 0,-9-4 9 0,13 3-9 16,0 1 8-16,0 0-8 0,-13-4 8 0,13 0-8 15,1 0 22-15,3-4 0 0,-4 0 0 0,0-3 0 16,-8-1-12-16,4 0-2 0,13-4-8 0,-9 1 12 16,-9 3 10-16,0 0 2 0,5-11 0 0,4 3 0 15,-8 0 14-15,4-3 3 0,-1 3 1 0,1-3 0 0,13-5-21 16,-9 9-4-16,-13-5-1 0,5 9 0 0,3-5 20 15,1 4 3-15,-9 5 1 0,0 7 0 0,-4-4-20 0,4 4-4 16,0 0-1-16,0 0 0 0,-5 4-15 0,5-4 11 16,0 0-11-16,5 15 10 0,-5 1-10 0,4-1 0 15,5 5 0-15,0-1 0 0,-1 1-9 0,1-5 9 16,0 5 0-16,4-1 0 16,5 1-102-16,-1-1-14 0,-4 5-2 0</inkml:trace>
          <inkml:trace contextRef="#ctx0" brushRef="#br0" timeOffset="415578.5346">4114 17516 1069 0,'35'-8'23'0,"-35"8"5"0,0 0 0 0,0 0 4 0,9-8-32 0,4 4 0 0,-4-3 0 0,-5-1 0 16,0-4 92-16,1 8 13 0,4-4 3 0,-5 1 0 16,-4 7-50-16,0-4-10 0,4-4-1 0,-4 8-1 15,0 0-7-15,-4-8-2 0,0 0 0 0,4-3 0 16,0 11 7-16,-9-4 2 0,0 0 0 0,0 4 0 15,0 0-22-15,-4 0-5 0,-4 0-1 0,-5 4 0 16,4 3-18-16,1 1 8 0,-1 0-8 0,-8 4 0 16,-5 3 13-16,5-3-4 0,17 0-1 0,-4 3 0 15,-5 1 0-15,1 0 0 0,12-9 0 0,-3 5 0 16,8 4-8-16,0-5 0 0,-9 1 0 0,9-4 0 16,9 4 0-16,-9-5 0 0,-9 1 0 0,9-8 0 0,9 8 0 15,-1 0-12-15,-8-8 2 0,0 0 1 16,0 0-21-16,0 0-4 0,0 0-1 15,0 0 0-15,0 0 14 0,14-4 2 0,3-8 1 0,1 4 0 0,-10 1 18 0,6-5 0 16,-1-8-8-16,9 9 8 0,0-5 0 0,-9 4-10 16,0 1 10-16,0-1-8 0,0 0 20 0,0 8 5 15,-13 4 1-15,0 0 0 0,0 0 40 0,0 0 8 16,0 0 2-16,-8 4 0 0,-1 4-13 0,0 0-3 16,9 4 0-16,-9 3 0 0,1 5-31 0,3-5-6 15,5 5-2-15,0-1 0 0,5 1-13 0,-5 3 0 0,0 1 0 0,8-1 0 31,5-4-17-31,-4 5-10 0,4-9-1 0,1 5-1 16,3-5-151-16,5 1-29 0,0-4-7 0</inkml:trace>
        </inkml:traceGroup>
        <inkml:traceGroup>
          <inkml:annotationXML>
            <emma:emma xmlns:emma="http://www.w3.org/2003/04/emma" version="1.0">
              <emma:interpretation id="{182D9BA4-F161-4337-88D0-716384EB8540}" emma:medium="tactile" emma:mode="ink">
                <msink:context xmlns:msink="http://schemas.microsoft.com/ink/2010/main" type="inkWord" rotatedBoundingBox="7446,17607 9941,17588 9950,18703 7455,18723"/>
              </emma:interpretation>
              <emma:one-of disjunction-type="recognition" id="oneOf57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417700.1643">5575 17457 831 0,'0'0'36'0,"4"-7"9"0,1-5-36 0,-1 0-9 0,0 4 0 0,5-3 0 15,0-1 68-15,-5 0 12 0,1 1 3 0,-1 3 0 16,0 0-2-16,-4 8 0 0,0-8 0 0,0 8 0 15,0 0-4-15,0 0-1 0,-8-8 0 0,-1 4 0 16,4 4-26-16,-8 0-6 0,-4 4 0 0,-5 0-1 16,4 4-8-16,-4 0-2 0,-4 4 0 0,4 3 0 15,-4 1-4-15,-1 3-1 0,6 1 0 0,-1 7 0 16,-5-4-6-16,14 1-2 0,0-1 0 0,0 5 0 16,0-5-20-16,4 0 0 0,4-3 0 0,-3 3 0 0,8 5 11 15,4-5-3-15,0 0 0 0,5-3 0 0,0-1-8 16,4-3-14-16,0-1 3 0,9-7 1 0,0 0-6 15,5 0-2-15,8 0 0 0,-5-4-604 16,1-1-121-16</inkml:trace>
          <inkml:trace contextRef="#ctx0" brushRef="#br0" timeOffset="418003.9994">5965 17036 403 0,'-9'-15'17'0,"9"15"5"0,5-12-22 0,-1 0 0 0,-4-3 0 0,0 3 0 16,5-4 176-16,-1 1 32 0,5 3 5 0,0-4 2 15,-5 5-118-15,9-5-23 0,-4 8-5 0,-9 8-1 16,4-11 36-16,-4 11 6 0,0 0 2 0,0 0 0 16,0 0-39-16,9 11-7 0,0 5-2 0,-5 3 0 15,5 1-25-15,-5 7-6 0,-4 0-1 0,-4 5 0 16,4 7 4-16,0-4 0 0,-9-4 0 0,5 0 0 15,-5 4-17-15,5 4-3 0,-5-4-1 0,0 0 0 16,5 1-15-16,-5-5 11 0,5 0-11 0,-5 4 10 31,4-4-29-31,-3 0-5 0,3-3-2 0,5-1 0 0,-4 0-163 16,-1-3-33-16,5-9-6 0,0 5-2 0</inkml:trace>
          <inkml:trace contextRef="#ctx0" brushRef="#br0" timeOffset="418165.9454">6145 17489 1440 0,'0'0'128'0,"-4"7"-103"15,4 9-25-15,-5-4 0 0,1 3 48 0,0 1 4 16,4 3 0-16,-5 5 1 0,1-5 1 0,4 5 0 16,0-1 0-16,0 4 0 0,-5-7-43 0,5 3-11 15,0-7 0-15,0-1-539 16,0 1-109-16</inkml:trace>
          <inkml:trace contextRef="#ctx0" brushRef="#br0" timeOffset="418307.982">6540 17114 1670 0,'0'0'148'0,"-4"-8"-118"0,-5 4-30 0,4-3 0 15,5 7 85-15,0 0 11 0,0 0 3 0,-8 0 0 31,8 0-99-31,0 0-27 0,-5 4-1 0</inkml:trace>
          <inkml:trace contextRef="#ctx0" brushRef="#br0" timeOffset="418739.7125">6887 17442 633 0,'4'-16'56'0,"0"12"-44"16,-4-7-12-16,-4-1 0 0,4-4 158 0,-4 5 30 15,-1-5 5-15,1 4 2 0,-5-3-59 0,0 3-12 16,0 0-3-16,1 4 0 0,-5 5-56 0,4 3-11 16,-9 0-2-16,5 3-1 0,-5 1-34 0,5 4-6 15,-9 0-2-15,0 8 0 0,5-5 7 0,-1 9 2 16,1-1 0-16,-1 5 0 0,-4-1 8 0,5 0 2 15,4-3 0-15,-5 3 0 0,5-3-15 0,4 3-2 16,0 1-1-16,1-5 0 0,3-3-10 0,1-5 10 16,4-3-10-16,0-8 10 0,0 0-10 0,9 4 0 0,-1-4 0 15,1 0 0-15,4 0 0 0,5-4 0 0,8-4 0 0,-8-3 0 16,-5-5 0-16,9 1 18 0,0-5-2 0,4 1 0 16,-8-1-16-16,8 4 0 0,-4-3 0 0,0 7 0 15,-9 1 0-15,0 3 0 0,-4 8 0 0,-9 0 0 16,0 0 16-16,9 8-3 0,-5 3-1 0,-4 9 0 15,-9 7 7-15,-4 4 1 0,0 4 0 0,-5 4 0 16,-4 4-20-16,-4 0 0 0,4 0 0 0,0 0 0 16,0-4 0-16,-4 0 8 0,4 0-8 0,0 0-701 15,-4-4-145-15</inkml:trace>
          <inkml:trace contextRef="#ctx0" brushRef="#br0" timeOffset="419198.1783">6948 17461 1713 0,'0'0'76'0,"0"0"16"0,4-8-74 0,-4 8-18 15,0 0 0-15,0 0 0 0,0 0 19 0,14 0 0 16,-6 4 0-16,-8-4 0 0,9 8-4 0,0 4-1 16,-5 3 0-16,5 1 0 0,-5 0 5 0,1 3 1 15,-1 5 0-15,1-5 0 0,-1 1 0 0,-4 3 0 16,0-4 0-16,-4 1 0 0,4-4-2 0,0-1 0 15,-5-3 0-15,5-4 0 0,-4 3-3 0,4-3-1 16,0-8 0-16,0 0 0 0,0 0-14 0,0 0 8 16,0 0-8-16,13 0 0 0,-4-4 8 0,4 0-8 15,-4 4 0-15,4-7 0 0,-4-5 0 0,4 4 0 16,4 0 0-16,-4-3 0 0,5-5 10 0,0 0-10 0,-5-3 10 16,4-1-10-16,1 1 32 0,-5-5 1 0,0 1 0 0,0-4 0 15,-4-1-8-15,4 1-1 0,-4-4-1 0,0 4 0 16,4-5-31-16,0 5-7 0,5 4-1 0,-1-5 0 31,1 9-156-31,-1 3-32 0</inkml:trace>
          <inkml:trace contextRef="#ctx0" brushRef="#br0" timeOffset="419779.2338">7505 17680 230 0,'0'0'20'0,"0"0"-20"16,0 0 0-16,9-4 0 0,4-4 256 0,-4 0 48 15,4 0 8-15,0 1 3 0,0-5-230 0,1 0-45 16,-6 4-10-16,5-7-2 0,5 3-12 0,-5-7-4 16,0 3 0-16,1 0 0 0,-1 1 13 0,0-5 3 15,0 1 0-15,-4-1 0 0,4-3 12 0,-4-1 2 16,-1 1 1-16,-3 0 0 0,4-1 4 0,-9 1 1 15,0 7 0-15,0 1 0 0,-5-1-8 0,5 0 0 16,-4 9-1-16,-1 3 0 0,1-4-12 0,-5 4-3 16,1 8 0-16,-1 4 0 0,-4 3-15 0,-5 5-9 15,1 0 10-15,-1 3-10 0,-4 5 13 0,4 3-3 16,-8-4-1-16,9 5 0 0,-5 3 9 0,4-4 2 16,1 0 0-16,-1-3 0 0,5 3-7 0,4-4-1 0,0 1 0 15,5-5 0-15,4 1-12 0,0-1 11 0,0 1-11 16,9-1 10-16,4 1-22 0,0-1-5 0,5-7-1 0,8 4-666 15,0-1-134-15</inkml:trace>
        </inkml:traceGroup>
        <inkml:traceGroup>
          <inkml:annotationXML>
            <emma:emma xmlns:emma="http://www.w3.org/2003/04/emma" version="1.0">
              <emma:interpretation id="{C6F822B7-E091-47EB-B64D-DDF8602A22E0}" emma:medium="tactile" emma:mode="ink">
                <msink:context xmlns:msink="http://schemas.microsoft.com/ink/2010/main" type="inkWord" rotatedBoundingBox="10704,18090 11912,18080 11916,18603 10708,18612"/>
              </emma:interpretation>
              <emma:one-of disjunction-type="recognition" id="oneOf58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420240.084">8848 17590 748 0,'0'0'67'0,"4"-4"-54"0,5-8-13 0,-5 5 0 16,9-5 56-16,-8 0 9 0,4 0 2 0,-1-3 0 15,1-1-3-15,-5 1 0 0,1-1 0 0,-1-3 0 0,1-1-3 0,-5 4-1 16,0 5 0-16,0-1 0 15,0 0-4-15,-5 5-2 0,-4 3 0 0,1 4 0 16,-5 4 18-16,-1 3 3 0,-3 5 1 0,-5 8 0 16,0 7-25-16,-9 0-5 0,1 4-1 0,-1 1 0 0,0 3-19 15,5 0-4-15,-1 0-1 0,1-4 0 16,4 0 7-16,0-7 0 0,9 7 1 0,0-12 0 0,4 1-29 0,0-5-12 16,5 5 1-16,4-5 0 0,9 1 20 0,-5-8 4 15,9-4 1-15,5 0 0 16,4 0-34-16,4-8-6 0,0-4-2 0,5 0 0 0,4 0 11 0,5 0 1 15,-5-7 1-15,0 3 0 0,4-3 15 0,-3-5 0 16,-6 1 0-16,-3-1-9 0,-1-7 9 0,0 7 0 16,-8-3 0-16,-1 3 0 0,-4-3 16 0,-4 4 0 15,0-1-1-15,-5 1 0 0,-4 3 11 0,-4 0 2 16,0 1 1-16,-5-1 0 0,-4 4-8 0,4 5-1 16,-9-5-1-16,5 4 0 0,0 0-19 0,-4 4 0 0,-1 1 0 0,0 3 0 15,1 0-58-15,-1 0-6 0,1 7 0 0,4 1-584 16,-1-4-117-16</inkml:trace>
          <inkml:trace contextRef="#ctx0" brushRef="#br0" timeOffset="420934.8625">9458 17403 1792 0,'0'0'80'0,"0"0"16"0,0 0-77 0,0 0-19 16,0 0 0-16,0 0 0 0,4 8 76 0,5 3 12 16,-5 1 3-16,0 0 0 0,1 3-36 0,-5-3-7 15,0 4-2-15,0-1 0 0,4 1-29 0,-8-1-5 16,4 1-2-16,-5 0 0 0,5 3-10 0,-4-7 0 16,0-1 0-16,-1 1 0 0,5 0 8 0,0 0-8 15,0-12 0-15,0 0 8 0,0 7-8 0,0-7 0 16,0 0 0-16,0 0 0 0,0 0 12 0,0 0-4 15,0 0 0-15,0 0 0 0,0-11-8 0,9 3 0 16,-5-4 0-16,5 0 0 0,0-7 31 0,0-1 1 16,4-3 0-16,0 4 0 0,5-5-32 0,-1 1-18 15,1-5 2-15,4 5 1 0,-5 4 15 0,1-1 0 16,-5 1 0-16,4 7 0 0,-8 4 21 0,0 4 4 16,0 0 1-16,0 4 0 0,-9 0-11 0,4 16-3 15,0-1 0-15,1 1 0 0,-5 4-12 0,0 3 0 0,-5 4 8 0,5 1-8 16,0-1 0-16,0-4 0 0,0 1 0 15,0 3 0 1,0 0-18-16,5 1-6 0,-5-5-2 0,4 0-723 0,1 1-145 0</inkml:trace>
        </inkml:traceGroup>
        <inkml:traceGroup>
          <inkml:annotationXML>
            <emma:emma xmlns:emma="http://www.w3.org/2003/04/emma" version="1.0">
              <emma:interpretation id="{4D60B324-DF5B-45AB-84E5-85C8D8C920AE}" emma:medium="tactile" emma:mode="ink">
                <msink:context xmlns:msink="http://schemas.microsoft.com/ink/2010/main" type="inkWord" rotatedBoundingBox="12748,17481 15116,17462 15126,18660 12757,18678"/>
              </emma:interpretation>
              <emma:one-of disjunction-type="recognition" id="oneOf59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421386.7094">10567 17219 1036 0,'9'-11'92'16,"-4"3"-73"-16,-1 0-19 0,5-4 0 16,0 9 66-16,-1-1 10 0,1 0 1 0,-9 4 1 0,9 0-6 0,4 8 0 15,-4-1-1-15,-5 9 0 0,-4 3-15 16,0 13-2-16,0 3-1 0,5 4 0 0,-1 8-1 0,-4-5 0 16,-4 1 0-16,4 4 0 0,0 0-8 0,0 0-3 15,0-4 0-15,4-4 0 0,0 4 3 0,-4-8 0 16,-4-4 0-16,4-4 0 0,-4-4-20 0,4-3-4 15,0-4-1-15,-5-1 0 0,1-7 9 0,4 4 3 16,0-12 0-16,0 7 0 0,0-7-15 0,0 0-2 16,0 0-1-16,4 8 0 0,1 0-13 0,-5-8 0 15,0 0 0-15,0 0 0 0,8 8 8 0,-8-8 1 16,0 0 1-16,0 0 0 0,0 0-10 0,0 0 8 16,0 0-8-16,0 0 8 0,0 0 9 0,9-8 2 0,0-4 0 0,4 1 0 15,-4-5 16-15,4 0 3 0,0 1 1 16,5-5 0-16,4-7-19 0,0 0-3 0,0-4-1 15,4-1 0-15,0-3-8 0,1-4-8 0,-1 0 12 0,0 0-12 16,5 0 0-16,-5 0 0 16,1 0 0-16,3-4 0 0,1 4-12 0,-5 0-4 0,5 4 0 15,0 0 0 1,-1 8-28-16,-3 4-7 0,-1-1-1 0,-4 9-732 0,-9-1-148 0</inkml:trace>
          <inkml:trace contextRef="#ctx0" brushRef="#br0" timeOffset="421767.8857">12037 16829 1324 0,'9'-11'118'0,"0"-5"-94"15,0-3-24-15,4 3 0 0,0 0 31 0,-4 5 1 16,-5 3 1-16,-4 8 0 0,0 0 42 0,0 0 8 0,0 0 1 15,-4 8 1-15,-10 3 35 0,1 9 8 0,-4 7 0 0,-5 4 1 16,-4 5-118-16,-5 3-24 0,0 0-5 0,-4 7-1 16,-4 1 33-16,3 0 6 0,1 4 2 0,0-5 0 15,0 5-31-15,4-4-7 0,1 0 0 0</inkml:trace>
          <inkml:trace contextRef="#ctx0" brushRef="#br0" timeOffset="422142.7165">12937 17372 1868 0,'0'0'83'0,"0"0"17"0,-5 7-80 0,1 5-20 0,-5 0 0 0,-4 7 0 16,0 9 83-16,-5 3 13 0,-8 0 2 0,-5 4 1 15,0 4-49-15,-4 0-10 0,0 4-1 0,-4 0-1 16,-5 0-38-16,0 3 0 0,-4 1-14 0,4 0-1028 16</inkml:trace>
        </inkml:traceGroup>
        <inkml:traceGroup>
          <inkml:annotationXML>
            <emma:emma xmlns:emma="http://www.w3.org/2003/04/emma" version="1.0">
              <emma:interpretation id="{F36B22BC-DE11-4016-A9D2-13BE0B261B3D}" emma:medium="tactile" emma:mode="ink">
                <msink:context xmlns:msink="http://schemas.microsoft.com/ink/2010/main" type="inkWord" rotatedBoundingBox="15756,17311 17993,17293 18002,18462 15765,18480"/>
              </emma:interpretation>
              <emma:one-of disjunction-type="recognition" id="oneOf60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425139.4756">14858 16564 1497 0,'0'0'133'0,"0"0"-106"0,0 0-27 0,0 0 0 0,5 16 48 0,-1-1 4 15,0 5 0-15,1 7 1 16,-5 4-9-16,-5 1-3 0,1 7 0 0,-9 4 0 16,0 3 0-16,-5 1 0 0,-4 4 0 0,-4 7 0 15,0-7-4-15,-10 8-1 0,6-5 0 0,-1 1 0 16,-4-5-12-16,4 5-2 0,-4-12-1 0,4 0 0 16,5-4-4-16,0 0-1 0,4-8 0 0,0-4 0 15,0 1-7-15,9-5-1 0,-5-7-8 0,5-1 12 16,4 1-12-16,1-8 0 0,-1 3 0 0,4-3 0 15,5-8 0-15,0 0-8 0,0 0 8 0,0 0 0 0,0 0 0 16,0 0 0-16,0 0 0 0,0 0 0 0,0 0 0 16,14-8 0-16,-6-3 0 0,1 3 0 0,4-4 0 0,-4 0 0 15,4 1 0-15,5 3 0 0,-5-8 0 0,4 5 0 16,5-1 0-16,-4-4 0 0,4 1 0 0,0-1 0 16,4 1 8-16,0-1-8 0,1 0 0 0,-1 5 0 15,-8-5-11-15,-1 8 11 0,5-3-8 0,-4 7 8 16,-5 0 0-16,0 4 0 0,0 0 0 0,-4 8 0 15,-5 3 0-15,1 1 0 0,-5 7 0 0,0 1 0 16,0 3 0-16,-5 1 0 0,5 3 0 0,-4 4 0 16,4-3 0-16,0 3 0 0,0-8 0 0,4 1 0 15,-4-5 0-15,5-3 0 0,-5-1 0 0,0-15 0 16,0 0 0-16,0 0 0 0,0 0 0 0,0 0 0 0,0 0 0 0,17-4 0 16,-4-7 15-16,5-1-3 0,-5-4 0 0,0-3 0 15,5-5-12-15,4 1 11 0,0-4-11 0,0-1 10 16,0 1-10-16,4 0 10 0,-4 0-10 0,4 7 10 15,-4 1-10-15,0 3 0 0,-1 8 0 0,1 4 0 16,-9 4 0-16,5 0 0 0,-5 8 0 0,-4 0 0 16,-1 4 0-16,6 3 0 0,-10 1 8 0,5 3-8 15,-5 1 8-15,0-1-8 0,5 1 0 0,0-5 8 16,-5 1-8-16,5-4 0 0,0-1 9 0,-5-3-9 16,5 4 8-16,0-8-8 0,-5 0 10 0,5-4-10 15,0 0 8-15,0-4-8 0,-1 0 0 0,1-4 9 16,0 0 11-16,4-3 1 0,-4-9 1 0,0 4 0 15,8 1-22-15,1-5 0 0,-1-7 0 0,10 4 8 16,-1-1-16-16,9 5-4 0,0-5 0 0,0 5 0 16,0-1-5-16,0 5-2 0,-4 3 0 0,0 4 0 0,-5 4 6 15,0 0 1-15,-8 4 0 0,0 4 0 0,-5 4 12 0,-4-4 0 16,-9-4 0-16,8 12 0 0,-3-4 0 0,-5 3 0 16,0-3 0-16,-5 4 0 0,5-1 13 0,-4 1 3 15,0 4 0-15,-5-5 0 0,0 1 2 0,-4 0 1 16,4 0 0-16,-4 3 0 0,-5-3-2 0,1 0 0 15,-1-1 0-15,1 1 0 0,-1-4-17 0,-4 3 10 16,0 1-10-16,5 0 8 0,-10 0 0 0,1-5-8 16,0 5 12-16,-5-4-4 0,5 0-8 0,-1 3 10 15,-3-3-10-15,-1 0 10 0,-4 0-28 0,4-4-6 16,0 0 0-16,-4-4-1 16,5 0-195-16,-5-4-40 0</inkml:trace>
          <inkml:trace contextRef="#ctx0" brushRef="#br0" timeOffset="425283.429">15379 16833 2163 0,'0'0'96'0,"5"-7"20"0,-5 7-93 0,0 0-23 0,0 0 0 0,0 0 0 16,8-4 9-16,-8 4-9 0,0 0 12 0,9 0-979 15</inkml:trace>
          <inkml:trace contextRef="#ctx0" brushRef="#br0" timeOffset="423924.3495">13608 17329 460 0,'0'0'41'0,"0"0"-33"0,0 0-8 0,-5 0 0 16,-3-4 94-16,3 4 17 0,5 0 3 0,-4 0 1 15,4 0-51-15,-9 4-11 0,9-4-1 0,0 0-1 16,0 0-5-16,0 0-1 0,0 0 0 0,0 0 0 0,0 0 15 0,0 0 4 15,0 0 0-15,0 0 0 0,0 0-15 0,9-8-2 16,4 4-1-16,0 0 0 0,5 0-9 0,4-4-1 16,4 4-1-16,5-3 0 0,-1-5-10 0,6 4-1 15,3 0-1-15,1 1 0 0,-5-1-11 16,0 4-3-16,0-4 0 0,0 4 0 0,0 0-9 0,-9 4 0 16,5-4 0-16,-9 4 8 15,0 0-30-15,-4 0-6 0,-1 0-2 0,-4 0-505 16,0 4-101-16</inkml:trace>
          <inkml:trace contextRef="#ctx0" brushRef="#br0" timeOffset="424224.8076">14112 16822 1090 0,'0'0'48'0,"0"0"11"0,0 0-47 0,0 0-12 0,9-4 0 0,-9 4 0 16,0 0 82-16,0 0 14 0,13 8 4 0,-8 3 0 15,-1 5-24-15,-4-1-4 0,0 9 0 0,-9 3-1 16,-4 4-11-16,0 4-3 0,-5 8 0 0,1 0 0 16,-5 0-4-16,0 0-1 0,-4 4 0 0,-1 0 0 15,-3-1-24-15,-1 1-6 0,5-8-1 0,-5 4 0 16,0-4-8-16,5 0-1 0,0-8-1 0,-1 4 0 0,5-7-11 0,5-5-16 15,-1 4 4-15,1-3 1 16,4-5-158-16,4-3-32 0,0 3-7 0</inkml:trace>
        </inkml:traceGroup>
        <inkml:traceGroup>
          <inkml:annotationXML>
            <emma:emma xmlns:emma="http://www.w3.org/2003/04/emma" version="1.0">
              <emma:interpretation id="{18C0DBA5-BD26-4376-AD62-52D65253D74C}" emma:medium="tactile" emma:mode="ink">
                <msink:context xmlns:msink="http://schemas.microsoft.com/ink/2010/main" type="inkWord" rotatedBoundingBox="18700,17721 21137,17702 21144,18571 18707,18590"/>
              </emma:interpretation>
              <emma:one-of disjunction-type="recognition" id="oneOf61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427000.3048">17569 17216 756 0,'0'0'33'0,"0"0"7"0,0 0-32 0,0 0-8 16,0 0 0-16,0 0 0 0,0 0 80 0,0 0 13 15,0 0 3-15,4-8 1 0,0-4-53 0,-4 12-10 0,0 0-2 0,0 0-1 16,5-8 8-16,-5 8 1 0,0-8 1 0,0 8 0 15,4-7-20-15,-4 7-4 0,0 0-1 0,0 0 0 16,-9-8 20-16,5 4 3 0,4 4 1 0,-13-4 0 16,-5 0-16-16,1 4-4 0,-1 0 0 0,-8 4 0 15,0 0-3-15,-5 8-1 0,4-1 0 0,1 5 0 16,-5 3 9-16,5 1 2 0,-5 7 0 0,1 4 0 16,3-3-27-16,10 3 0 0,-5 0 0 0,0-4 0 15,9-3 0-15,0-1 0 0,4 1 8 0,4-1-8 16,-3-7 8-16,3-5 0 0,10 1 0 0,-5-12 0 15,0 0-8-15,0 0 8 0,17 4-8 0,1-8 8 16,4 0 5-16,-5-4 1 0,1-3 0 0,4-1 0 16,8-4 18-16,-3-3 4 0,-5-5 1 0,0 1 0 15,8-4-5-15,-8 3 0 0,-4 1-1 0,-1 3 0 0,1-3-4 16,-5 7-1-16,5 5 0 0,-10 3 0 0,-8 8-2 16,0 0-1-16,9 0 0 0,-9 0 0 0,0 0-15 15,0 0-8-15,0 0 8 0,5 12-8 0,-1 3 0 0,-4 1 0 16,0-1 0-16,-4 5 0 15,8-1-132-15,-4 5-24 0,-9-1-4 0,9-3-2 0</inkml:trace>
          <inkml:trace contextRef="#ctx0" brushRef="#br0" timeOffset="426362.0769">16985 17036 1044 0,'0'-12'46'0,"0"12"10"0,0-3-45 16,-4-1-11-16,-1-4 0 0,1 4 0 0,0 0 88 0,-5 0 15 16,0-4 3-16,-4 4 1 0,0 1-27 0,-1 3-4 15,-3 0-2-15,-5 3 0 0,9 1-30 0,-5 4-7 16,1 4-1-16,-5 0 0 0,4-1-28 0,1 5-8 15,-1-1 0-15,1 1 0 0,-5 0 0 0,9 3 0 16,-5 1 0-16,9 3 0 0,-4 0-8 0,4-3 8 16,0-1-8-16,5 1 8 0,4 3-8 0,0-3 8 15,9-1-8-15,0 1 8 0,-1-1 0 0,1 1 0 16,4 3 0-16,1-3-8 0,-6-5 8 0,5 5 0 0,1-1 0 0,-6-3 8 16,-3 0 5-16,-1 3 2 15,1-3 0-15,-5-5 0 0,-5 5 33 0,5 0 8 0,-9-9 0 16,1 5 1-16,-1-4-23 0,-4 4-5 0,4-5-1 0,-4 1 0 15,-5-4-12-15,5 4-4 0,-9-4 0 0,9 4 0 16,-5-5-21-16,5 5-5 0,-4-4-1 0,4 0 0 31,-1 0-137-31,-3 0-28 0,8 4-6 0</inkml:trace>
          <inkml:trace contextRef="#ctx0" brushRef="#br0" timeOffset="427703.2877">17911 17192 2023 0,'-9'-15'89'0,"9"11"19"0,-9-4-86 0,9 8-22 0,0 0 0 0,0 0 0 15,-9 12 32-15,5-1 3 0,0 9 0 16,-1-1 0-16,-3 5-27 0,-1-1-8 0,4 0 0 0,-3 1 0 16,3-1 0-16,-4 1 0 0,1-1 0 0,3-3 0 15,5-9 0-15,0 1-11 0,-9 0 0 0,5-5 0 16,4-7-1-16,0 0-1 0,0 0 0 0,0 0 0 16,0 0 13-16,13-7 0 0,9-9 0 0,0 0 0 15,-9 1 0-15,14-9 12 0,3 1-1 0,1-4 0 16,0-1 2-16,-9 1 1 0,4 4 0 0,0 3 0 15,5 1 11-15,-5 7 3 0,-8 4 0 0,-1 4 0 16,5 0-16-16,-8 8-4 0,-6 8 0 0,1 4 0 16,-4 7-8-16,-1 4-11 0,0 5 3 0,-8 3 0 15,-5 0 8-15,5 4 0 0,-1 4 0 0,-8-4 0 16,0 4 0-16,-5-4 11 0,5 0-3 0,-4-4 0 0,4-4-8 0,-9 0 0 16,0-4 0-16,4-3 8 0,5-9 2 15,-5-3 0-15,-8 4 0 0,0-9 0 0,4 1-2 16,4 0-8-16,-8-4 12 0,4 8-4 0,-4-9-8 0,8 1 10 15,5-4-10-15,-5 0 10 0,1 0-10 16,4-4 0-16,4 1 0 0,0-1 0 0,5 0 28 0,-1 0 3 16,-3-4 1-16,8 0 0 0,4 0-20 0,0 1-3 15,1-5-1-15,4-4 0 0,4 1-8 0,4-1 0 16,-4 1 0-16,5-5 0 0,4 1 10 0,4-1-10 16,5 1 12-16,0-1-12 0,-5 1 8 0,0-5-8 15,9-3 0-15,-4 7 0 0,-5 5 0 0,1-5-9 16,4 5 1-16,-5 3 0 0,-4-4 0 0,-5 5 0 15,5-1 0-15,-4 4 0 0,4 0 8 0,0 1 0 16,-9 3 0-16,4 0 0 16,1 0-28-16,0 0-3 0,-5 4-1 0,4 0 0 0,1-4 22 0,-1 0 10 0,1 0-10 0,-1 0 10 15,-3-3-9-15,3-1 9 0,5-4-8 0,-4 0 8 16,-5 1 0-16,4-9 0 0,5 1 0 0,0-1 0 16,0 1 0-16,-4-1 0 0,-1 1 0 0,1 3 8 15,8-3-8-15,-8 3 0 0,-5 0 0 0,0 9 0 16,9-5 8-16,-9 8-8 0,-4 0 8 0,-9 4-8 15,0 0 9-15,13 8-9 0,-4 0 12 0,0 3-12 16,-1 1 12-16,5 4-12 0,1 3 12 0,-6 5-12 16,6 3 19-16,-6 0-3 0,6 1-1 0,-1-5 0 15,0 0 5-15,-4 1 0 0,-1-5 1 0,1 1 0 16,0-5-6-16,-9-3-2 0,0 0 0 0,-4-4 0 0,4-8-13 16,-9 3 8-16,-4 1-8 0,-1 0 0 0,-12-4 32 0,4 0 0 15,-4 0 0-15,-5 0 0 0,-13 0-32 0,0 0-13 16,9 0 1-16,-4-4 0 15,-5 4-26-15,4-4-5 0,1 4-1 0,8-3-722 16,1 3-145-16</inkml:trace>
        </inkml:traceGroup>
        <inkml:traceGroup>
          <inkml:annotationXML>
            <emma:emma xmlns:emma="http://www.w3.org/2003/04/emma" version="1.0">
              <emma:interpretation id="{E62C81D9-5404-4DD3-8712-C753646036BA}" emma:medium="tactile" emma:mode="ink">
                <msink:context xmlns:msink="http://schemas.microsoft.com/ink/2010/main" type="inkWord" rotatedBoundingBox="22187,17689 25553,17663 25560,18553 22194,18580"/>
              </emma:interpretation>
              <emma:one-of disjunction-type="recognition" id="oneOf62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430021.8793">20583 17387 1206 0,'4'-15'53'0,"0"11"11"0,1-4-51 0,-1 0-13 15,5-4 0-15,0 1 0 0,0-1 100 0,-1 0 18 16,5 1 3-16,1-1 1 0,-1-4-29 0,0 1-5 15,0-1-2-15,5 4 0 0,-1 1-46 0,1 3-10 16,4 0-2-16,0 4 0 0,-5 4-28 0,1 0 0 16,-1 8 0-16,-4-4 0 0,1 8 0 0,-1 3 0 0,-9 1 0 0,1-1 0 15,-5 5 0-15,0 3 0 0,0-3 0 0,-9 3 0 16,4 1 0-16,-8-1 0 0,0-4 0 0,4 5 0 16,-4-5 8-16,4 1-8 0,-4-5 0 0,9 1 9 15,-5 0-9-15,0-9 0 0,5 1 0 0,4-8 0 16,0 0 10-16,0 0-10 0,0 0 12 0,0 0-12 15,0 0 8-15,13 8-8 0,0-4 0 0,0-4 0 16,0 0 12-16,1 0-12 0,3-4 12 0,-4-4-12 16,5 0 8-16,-5 1-8 0,5-1 0 0,-1-8 0 15,-4 5 0-15,5-9 0 0,-5 4 0 0,0-3 0 16,5-4 0-16,-5-1 13 0,0-3-4 0,5 0-1 16,-1-1-8-16,5-3 0 0,-4-4 0 0,4 8 8 15,-5 3-8-15,1 5-11 0,-1-1 3 0,1 9 0 16,-5-1 8-16,-4 4 0 0,-9 8 0 0,0 0-8 15,0 0 8-15,8 16 0 0,-8-1 0 0,-4 9 0 0,0 3 0 16,-5 8 0-16,-4 0 10 0,4 0-10 0,-4 4 30 16,0 0 0-16,0-4 0 0,-1-3 0 0,1 3-22 0,0-4-8 15,4-4 0-15,-4 0 9 16,4-3-35-16,1-1-7 0,-1 1-2 0,0-5-613 16,5-3-122-16</inkml:trace>
          <inkml:trace contextRef="#ctx0" brushRef="#br0" timeOffset="429490.7901">20236 17052 579 0,'0'0'25'0,"0"0"7"0,9 0-32 0,0-4 0 16,-1 0 0-16,-8 4 0 0,9-4 46 0,0 0 3 15,0 0 1-15,-9 4 0 0,8-8 2 0,-8 8 0 16,0 0 0-16,9-7 0 0,-9 7 3 0,9-8 1 16,-9 8 0-16,4-8 0 0,-4 8-21 0,0 0-4 15,5-12-1-15,-5 12 0 0,0 0-6 0,0 0-2 16,0 0 0-16,0 0 0 0,0 0-11 0,0 0-3 15,0 0 0-15,0 0 0 0,0 0 10 0,-9 0 2 16,0 0 0-16,0-4 0 0,1 4 19 0,8 0 4 16,-9 4 1-16,0-4 0 0,0 4-13 0,9-4-3 15,0 0 0-15,0 0 0 0,-4 0 8 0,-5 4 2 16,0-4 0-16,1 8 0 0,-1-4-9 0,0 8-1 0,0-1-1 16,1 5 0-16,-1 3-1 0,0 5 0 0,0-1 0 0,0 4 0 15,-4 5-10-15,5 3-3 0,-6 4 0 0,6 0 0 16,-6 4 9-16,6 0 2 0,-1 3 0 0,0-3 0 15,-4-4 3-15,0 0 1 0,0 0 0 0,4-4 0 16,0 4-17-16,0-4-3 0,5-3-8 0,4-5 12 16,0 0-12-16,4 0 0 0,5-3 0 0,0-5-1012 15</inkml:trace>
          <inkml:trace contextRef="#ctx0" brushRef="#br0" timeOffset="430335.8907">21719 17325 1728 0,'0'0'153'0,"0"0"-122"0,0 0-31 0,0 0 0 16,4 11 21-16,1 5-1 0,-1 0-1 0,-4 3 0 15,-4 1 52-15,-1 3 10 0,1 0 3 0,0 5 0 16,-5-9-48-16,0 9-10 0,-4-5-2 0,-5 0 0 15,5-3-5-15,-4 3-2 0,-5 1 0 0,0-1 0 16,-5-7-17-16,1 7 0 0,-5 0 8 0,-4-3-8 31,5-5-152-31,-6 1-35 0,1 0-6 0,0-5-2 0</inkml:trace>
          <inkml:trace contextRef="#ctx0" brushRef="#br0" timeOffset="430649.6347">22210 17165 1609 0,'0'0'35'0,"0"0"7"0,0 0 2 0,0 0 2 0,0 0-37 0,0 0-9 0,0 0 0 0,0 0 0 16,0 0 69-16,0 12 12 0,-4 3 3 0,-5 1 0 15,0 7-32-15,5 4-7 0,-9 1-1 0,4 3 0 16,0 0-18-16,-4 4-4 0,-4-4-1 0,-1 1 0 16,5-1 7-16,0-4 2 0,-5 0 0 0,5 1 0 15,0-5-30-15,0-3-10 0,-1-1 0 0,1-7 0 16,0 0-2-16,4-1-1 0,9-11 0 0,0 0 0 16,0 0-159-16,0 0-32 0</inkml:trace>
          <inkml:trace contextRef="#ctx0" brushRef="#br0" timeOffset="432263.1483">22109 17317 518 0,'0'0'23'0,"0"0"5"0,0 0-28 0,0 0 0 15,0 0 0-15,0 0 0 0,0 0 190 0,0 0 33 16,0 0 6-16,0 0 2 0,0 0-131 0,9-4-25 16,-4-4-6-16,-5 8-1 0,13-8-35 0,-9 5-7 15,5-5-2-15,0 0 0 0,-9 8-12 0,8-4-4 0,-8 4 0 0,9-8 0 16,-4 0 20-16,-5 8 3 0,0 0 1 0,8-3 0 15,-8 3-10-15,9-8-2 0,-9 8 0 0,0 0 0 16,0 0-20-16,9-4 0 0,-9 4 0 0,0 0-8 16,0 0 17-16,0 0 4 0,9-4 1 0,-9 4 0 15,0 0 8-15,0 0 2 0,0 0 0 0,0 0 0 16,0 0-24-16,0 0 8 0,0 0-8 0,13-4 0 16,-13 4 0-16,0 0 0 0,0 0 0 0,9-4 0 15,-9 4 0-15,0 0 0 0,0 0 0 0,0 0 0 16,0 0 0-16,0 0 0 0,0 0 0 0,0 0 0 15,8-4 0-15,-8 4 0 0,0 0 0 0,0 0 0 16,0 0 0-16,9-4 0 0,-9 4 0 0,0 0 0 16,0 0 0-16,0 0 0 0,0 0 0 0,0 0 0 15,9 4 0-15,-9-4 0 0,0 0 0 0,9 12 0 16,-5 0 0-16,1-1 0 0,-5-11 0 0,-5 16 0 0,5-4 0 16,-4 3 0-16,4 5 0 0,-9-1 0 0,5 1 0 0,-5-5-18 15,4 1 3-15,1 0 1 16,-5-5 14-16,0 5 0 0,1-1 0 0,-1 1-9 0,0-4 17 0,0 3 3 15,1-3 1-15,3 4 0 0,1-5-12 0,-1 5 8 16,-3-4-8-16,-1-1 8 0,0 1 0 0,0-4 0 16,1 4 0-16,-1-1 0 0,0 1 4 0,0-4 0 15,0 0 0-15,1-1 0 0,-5 5 1 0,8-4 1 16,-4 0 0-16,1 3 0 0,-1-7-14 0,9-4 0 16,0 0 0-16,0 0 0 0,0 0 10 0,0 0-10 15,0 0 10-15,0 0-10 0,9 4 8 0,-1 0-8 0,1-8 0 0,-9 4 9 16,0 0 5-16,9 0 1 0,4-4 0 0,-4 0 0 15,0 0 2-15,4 1 1 0,-4-1 0 0,4 0 0 16,-4 0-9-16,4 4-1 0,-5-4-8 0,1 4 12 16,-9 0-4-16,13 0 0 0,1 4-8 0,-6-4 12 15,-8 0-12-15,13-4 0 0,-4 0 0 0,4 4 0 16,-13 0 0-16,14-4 0 0,-6-4 0 0,6-3 0 16,-1 3 0-16,0 0 0 0,0-4 0 0,0 1 9 15,0-5 2-15,0 0 0 0,5 1 0 0,-5-5 0 16,5-3 6-16,-1 0 2 0,5 3 0 0,0-7 0 15,-4 3-1-15,8-3 0 0,-4 4 0 0,4-5 0 16,5 5-2-16,-5-8 0 0,5 3 0 0,-5 1 0 16,5 8-16-16,0 3 0 0,-14-3 0 0,5 3 0 15,-4 4 0-15,-1 1 0 0,1-1 0 0,-5 4 0 16,0 0-99-16,-4 0-23 0,0 5-5 16,-9 3-1-16</inkml:trace>
          <inkml:trace contextRef="#ctx0" brushRef="#br0" timeOffset="433051.4686">23158 17028 961 0,'0'0'42'0,"0"0"10"0,0 0-42 0,9-7-10 0,0-1 0 0,-1 0 0 16,1 0 92-16,0-4 16 0,0 5 3 0,-1-1 1 16,6 0-45-16,-1-4-9 0,0 1-2 0,0 7 0 15,5 0 6-15,-5 4 1 0,-4-4 0 0,-1 4 0 16,5 4-29-16,-8 4-6 0,4 11 0 0,-1 1-1 15,-3 3 6-15,-1 8 2 0,-4 4 0 0,5 4 0 16,-10 4 5-16,-4 0 0 0,5 4 1 0,-5 0 0 16,0 0 11-16,-4-8 1 0,0 3 1 0,-4-6 0 15,3 3-14-15,1-8-4 0,-4-4 0 0,-1 0 0 16,1 1-19-16,-1-9-4 0,-4 1-1 0,0-9 0 16,-4-3-12-16,0 4 0 0,4 3 0 0,-5-3 0 15,-3-4-97-15,-1 4-26 0,0-5-5 0,0 1 0 16,1 4-61-16,-1 0-12 0,5-1-3 0</inkml:trace>
        </inkml:traceGroup>
        <inkml:traceGroup>
          <inkml:annotationXML>
            <emma:emma xmlns:emma="http://www.w3.org/2003/04/emma" version="1.0">
              <emma:interpretation id="{C4BD4330-89A4-4E72-8704-7D52568B1355}" emma:medium="tactile" emma:mode="ink">
                <msink:context xmlns:msink="http://schemas.microsoft.com/ink/2010/main" type="inkWord" rotatedBoundingBox="26132,17550 28788,17529 28797,18755 26141,18776"/>
              </emma:interpretation>
              <emma:one-of disjunction-type="recognition" id="oneOf63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435395.3967">24948 17637 1094 0,'0'0'48'0,"0"0"11"0,0 0-47 0,0 0-12 0,0 0 0 0,9 0 0 15,4 0 76-15,0 0 14 0,0 0 2 0,5 0 1 16,-5 0-25-16,4 0-4 0,1 0-2 0,0 0 0 0,-5 4-7 0,4-4-2 15,1 0 0-15,4 0 0 0,-5 0 5 0,5 0 1 16,-4-4 0-16,4 4 0 0,0 4-27 0,0-4-4 16,0 0-2-16,4 0 0 0,0 0-26 0,-4 0 0 15,-4 0 0-15,-1 0-632 16,1 0-131-16</inkml:trace>
          <inkml:trace contextRef="#ctx0" brushRef="#br0" timeOffset="434801.3053">25080 16970 115 0,'0'0'10'0,"4"-8"-10"16,5-4 0-16,-5 1 0 0,1 3 228 0,-1-4 44 16,0 4 9-16,1 1 2 0,-5 7-121 0,8-8-24 15,-8 8-5-15,5-4-1 0,8-4-57 0,-4 8-12 16,4-4-3-16,0 0 0 0,9 0-38 0,-4 4-8 15,-1-4-2-15,5 1 0 0,4 3 9 0,1 0 2 16,3-4 0-16,-3 4 0 0,-1 0-7 0,-4 0-2 0,9 0 0 0,-1-4 0 16,-3 4-6-16,3 0 0 0,-3 0-8 0,-1 0 12 15,0 0-12-15,-4 4 0 16,5-4 8-16,-5 0-8 0,4 0 0 0,-8 0 0 0,-5 0 0 0,4 0 0 16,-4 0 0-16,-4 4 0 0,-9-4 0 0,9 3 0 31,-5 1-68-31,-4-4-6 0,0 0-2 0,5 8-477 0,-5-8-96 0</inkml:trace>
          <inkml:trace contextRef="#ctx0" brushRef="#br0" timeOffset="435284.4346">25132 17313 806 0,'0'0'36'0,"0"0"7"0,0 0-35 0,0 0-8 16,0 0 0-16,0 0 0 0,9-8 160 0,-5 0 29 15,5 1 7-15,-4-1 0 0,3 4-100 0,1-4-20 16,0 4-4-16,8-4 0 0,-3 1-40 0,3 3-8 16,5 0-2-16,0 4 0 0,4-4-4 0,5 0-1 15,0-4 0-15,-5 4 0 0,0 4-4 0,1-4-1 16,-1 1 0-16,0-1 0 0,5 4-3 0,-9-4-1 15,4 0 0-15,-4 0 0 0,0 4-8 0,-4 0 0 16,4 0 0-16,-5-4 0 0,5 0-9 0,-4 4-7 16,-1 4-2-16,1 0 0 15,-1-4-44-15,-3 4-9 0,-1 0-1 0,-5 4-454 0,1-5-90 16</inkml:trace>
          <inkml:trace contextRef="#ctx0" brushRef="#br0" timeOffset="433722.2051">24369 17177 172 0,'0'0'16'0,"9"-8"-16"15,-5 0 0-15,5-4 0 0,0 4 186 0,-1-3 34 16,-3-5 8-16,3 4 0 0,-3-3-78 0,-1 3-16 16,5 0-3-16,-9 1-1 0,4-5-47 0,-4 8-10 15,5-3-1-15,-5 3-1 0,0 0-41 0,-5 0-8 16,5 8-2-16,0-4 0 0,-4 0-8 0,4 4-3 15,-13 0 0-15,4 0 0 0,0 4 15 0,-4-4 4 0,0 4 0 16,-5 4 0-16,1 0-1 0,-5 4 0 0,0-1 0 0,0 5 0 16,0 3-15-16,-4 5-2 0,0-1-1 0,-1 1 0 15,5 3 9-15,-4 0 2 0,8 4 0 16,-4 1 0-16,-4-1 11 0,4 0 2 0,5 0 1 0,-1 0 0 16,1-3-17-16,3-1-3 0,6 0-1 0,-1-3 0 15,4-1-5-15,5 0-8 0,-4-3 11 0,13-1-11 16,0 1 8-16,4-4-8 0,4-9 0 0,5 5 0 31,0 0-21-31,5-4-11 0,3-1-3 0,5-7 0 16,0-4-103-16,1 1-21 0,-1-5-4 0,-5 0-1 0</inkml:trace>
          <inkml:trace contextRef="#ctx0" brushRef="#br0" timeOffset="433990.6534">24101 17294 1422 0,'0'0'63'0,"0"0"13"0,0-8-61 0,0 8-15 16,0 0 0-16,0 0 0 0,0 0 51 0,0 0 7 16,0 0 2-16,0 0 0 0,0 0 2 0,0 0 1 15,0 0 0-15,9 8 0 0,4-1-20 0,0-3-4 16,5 0-1-16,-1 0 0 0,5 0-25 0,0 4-5 15,5-8 0-15,-5 0-8 0,-1 0 0 0,1 0 0 16,0 0 0-16,0 0 0 16,5-4-38-16,-5 4-14 0,4-4-4 0,0 4-511 0,1-4-102 0</inkml:trace>
          <inkml:trace contextRef="#ctx0" brushRef="#br0" timeOffset="434499.1598">25312 16826 1148 0,'0'0'51'0,"0"0"10"0,9 0-49 0,4-8-12 15,0 4 0-15,-4 0 0 0,-9 4 96 0,9-4 16 0,-9 4 3 0,9 0 1 16,-1-4-24-16,-8 4-4 0,0 0 0 0,0 0-1 16,0 0-43-16,0 8-9 0,0 0-2 0,0 7 0 15,-8 9-13-15,-1 3-4 0,-9 0 0 0,1 12 0 16,-5 0 17-16,4 0 3 0,-8 8 1 0,0-4 0 16,-1 4 7-16,1 0 2 0,4-1 0 0,-4 1 0 15,4-4-18-15,-5-4-4 0,5-4-1 0,0 0 0 16,1-3-9-16,3-1-2 0,-8-4 0 0,8-4 0 15,1 1 2-15,3-5 0 0,-3-7 0 0,4 0 0 16,0 3-14-16,4-7-18 0,4 0 4 0,5-8 1 31,-4 4-56-31,4-4-11 0,0 0-3 0,0 0 0 0,4-4-111 0,1-8-22 16,8-15-5-16,0-4-1 0</inkml:trace>
          <inkml:trace contextRef="#ctx0" brushRef="#br0" timeOffset="437374.7675">25918 17613 518 0,'0'0'46'0,"0"0"-37"0,0 0-9 0,0 0 0 16,0 0 96-16,0-7 16 0,0 7 4 0,8-8 1 0,1 4-41 0,-5 0-8 16,-4 4-1-16,0 0-1 0,0 0-18 0,9-4-3 15,-9 4-1-15,0 0 0 0,0 0-9 0,0 0-3 16,0 0 0-16,0 8 0 0,-4 7 20 0,-5 1 3 15,0 4 1-15,-8 7 0 0,-5-4 9 0,0 8 3 16,-4 1 0-16,-5 3 0 0,-4 0-26 0,0 0-5 16,-5 4-1-16,1-8 0 15,-1 4-55-15,-4-4-11 0,5-3-2 0</inkml:trace>
          <inkml:trace contextRef="#ctx0" brushRef="#br0" timeOffset="439231.8537">26519 17430 172 0,'0'0'8'0,"0"0"1"0,0 0-9 0,0 0 0 0,0 0 0 0,0 0 0 16,4-8 183-16,0-3 34 0,-4 11 7 0,5-8 2 16,-1 0-154-16,-4 4-30 0,0 4-6 0,9-8-2 15,-9 8-2-15,0 0 0 0,0 0 0 0,0 0 0 16,0-8 2-16,0 8 0 0,0 0 0 0,0 0 0 0,0-11-10 0,0 11-3 15,-4-8 0-15,4 8 0 0,0 0-5 0,0 0-2 16,-5-12 0-16,5 12 0 0,-4-4-14 0,4 4 9 16,-9-7-9-16,0 3 8 0,5 0-8 0,-5-4 8 15,5 4-8-15,4 4 8 0,0 0 8 0,-9 0 2 16,-4-4 0-16,8 0 0 0,5 4-5 0,-8 0-1 16,8 0 0-16,-9 0 0 0,0 0-3 0,9 0-1 15,-9-4 0-15,0 8 0 0,1-4-8 0,8 0 0 16,-9 4 0-16,0 0-11 0,0 0 11 0,1 4 0 15,-1-4 0-15,0 3 0 0,0 1 8 0,5 0 3 16,0 4 1-16,-5-1 0 0,4 1-4 0,-3-4 0 16,3 4 0-16,1-1 0 0,-1 1-8 0,5 0 0 0,-4 3 0 15,0-3 0-15,4 0 0 0,0-1 0 0,-5 1 9 16,1-4-9-16,4 4 8 0,0-5-8 0,0 5 8 0,0-4-8 16,0-8 0-16,0 12 0 0,4-5 0 0,-4-7 0 15,0 0 20-15,0 0 0 0,5 8 0 0,-5-8 0 16,0 0-20-16,8 4 0 0,6 0 0 0,-1-4 0 15,0 0 0-15,-4 0 0 0,4-8 0 0,-4 0 0 16,4 1 12-16,0-1-3 0,-4-4 0 0,-1 0 0 16,6 1-9-16,-6-1 8 0,6-7-8 0,-6 3 8 15,6-7 1-15,3 3 0 0,-4 1 0 0,5-1 0 16,-9 1-9-16,4 3 0 0,0 0 0 0,-4 5 0 16,4-1 0-16,-4 0 0 0,-1 8 0 0,-8 4 0 0,0 0 8 0,0 0-8 15,0 0 8-15,0 0-8 0,0 12 0 16,0 0 8-16,-4 7-8 0,4-3 0 0,-9 7 16 15,5-3-3-15,-1 3 0 0,-3 1 0 0,3 3 5 16,5 0 1-16,0 4 0 0,0-3 0 0,5 3-19 0,-1-4 0 16,5 8 8-16,0-4-903 15</inkml:trace>
        </inkml:traceGroup>
        <inkml:traceGroup>
          <inkml:annotationXML>
            <emma:emma xmlns:emma="http://www.w3.org/2003/04/emma" version="1.0">
              <emma:interpretation id="{4F59DDAD-B05F-4677-B1DB-6342E1171C6B}" emma:medium="tactile" emma:mode="ink">
                <msink:context xmlns:msink="http://schemas.microsoft.com/ink/2010/main" type="inkWord" rotatedBoundingBox="5490,-8257 37727,11155 32290,20183 54,770"/>
              </emma:interpretation>
              <emma:one-of disjunction-type="recognition" id="oneOf64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463355.3743">28475 17087 403 0,'0'0'17'0,"0"0"5"0,0 0-22 0,0 0 0 15,0 0 0-15,0 0 0 0,0 0 87 0,0 0 13 16,0 0 2-16,0 0 1 0,0 0-17 0,0 0-3 16,0 0-1-16,0 0 0 0,0 0-16 0,0 0-3 15,0 0-1-15,0 0 0 0,0 0-21 0,0 12-4 16,0-1-1-16,0-11 0 0,0 0 2 0,9 4 0 15,0 0 0-15,4 0 0 0,0 4 0 0,5-4 0 16,-1-8 0-16,1 4 0 0,-1 0 6 0,5-4 0 16,5 4 1-16,3-4 0 0,-3-4 8 0,3 4 2 15,-3-4 0-15,-5 1 0 0,0-1-23 0,4 4-5 16,-4-4-1-16,0 8 0 0,0-4-16 0,-5 0-10 0,1 0 12 16,-5 1-12-16,0-1 8 0,-4 4-8 0,-9 0 0 15,9 0 0 1,-9 0-34-16,0 0-14 0,0 0-2 0,0 0-1 15,0 0-105-15,0 0-22 0,0 0-4 0,0 0-1 0</inkml:trace>
          <inkml:trace contextRef="#ctx0" brushRef="#br0" timeOffset="440100.6061">27589 17184 172 0,'0'0'8'0,"0"0"1"0,0-7-9 0,4 3 0 0,5-4 0 0,-9 0 0 15,5-4 206-15,-1 5 39 0,-4-1 8 0,4 0 2 0,1 0-134 16,-5-4-26-16,0 1-6 0,0 3-1 0,4-4-38 15,-4 4-8-15,-4 1-2 0,-1-1 0 0,5 8-24 0,-4-4-4 16,-5 0-2-16,-4 0 0 0,0 4 10 0,0 4 1 16,-5 0 1-16,1 0 0 0,-1 4 1 0,-4 3 0 15,0 5 0-15,-4 3 0 0,0-3 1 0,-5 4 0 16,-4 3 0-16,4 8 0 0,5-4 23 0,-5 1 5 16,5 3 0-16,-1-4 1 0,5 1-20 0,1-5-4 15,3 4-1-15,0-7 0 0,5 3-19 0,5 1-9 16,-1 3 8-16,4-4-8 0,1-3 29 0,0 3 1 15,4-3 0-15,4-1 0 0,0 1-38 0,5-5-8 16,0 5-2-16,8-5 0 16,1-3-117-16,0 0-23 0,3-1-5 0</inkml:trace>
          <inkml:trace contextRef="#ctx0" brushRef="#br0" timeOffset="461452.7866">27721 17372 288 0,'0'0'12'0,"0"0"4"0,0 0-16 0,0 0 0 0,4-4 0 0,-4-4 0 16,0 0 136-16,0 8 25 0,0-4 5 0,0 4 1 15,0-8-97-15,0 8-19 0,0 0-4 0,0 0-1 16,0 0-30-16,0 0-7 0,0 0-1 0,0 0 0 16,0 0-8-16,0 0 8 0,0 0-8 0,0 0 8 15,0 0 12-15,0 0 1 0,0 0 1 0,0 0 0 16,0 0 18-16,0 0 3 0,0 0 1 0,0 0 0 0,0 0-10 0,0 0-2 15,0 0 0-15,0 0 0 0,0-4-1 0,0 4-1 16,-9-7 0-16,9 7 0 0,0 0-16 0,0 0-3 16,0 0-1-16,0 0 0 0,0 0-10 0,-4 4 0 15,-5-4 0-15,0 0 0 0,1 3 12 0,-1-3 0 16,4 8 0-16,-3-4 0 0,-1 0 3 0,0 0 1 16,5 4 0-16,-5-4 0 0,0 0 2 0,0 3 1 15,1-3 0-15,-1 4 0 0,0 0-3 0,5-4-1 16,-5 4 0-16,0-1 0 0,5 5-15 0,-1 0 9 15,-3-4-9-15,3 3 8 0,1 1 1 0,-1 0 0 16,-3-1 0-16,3 1 0 0,-3-4 9 0,3 0 2 0,5 3 0 16,-4-3 0-16,4-8 3 0,-5 12 1 0,1 0 0 15,4-5 0-15,-4 5-12 0,4-12-3 0,-5 8 0 16,10 4 0-16,-1-1-9 0,0 1 0 0,1 0 0 0,-1-1 0 16,5 1 0-16,-5 0 0 0,1-4 9 0,3 3-9 15,1-3 0-15,0 4 0 0,0-8 0 0,0 3 8 16,-9-7-8-16,13 4 8 0,-5-4-8 0,6 0 8 15,-6 0 9-15,1 0 3 0,4-7 0 0,-4 3 0 16,4-4 6-16,0 0 2 0,-4-4 0 0,4 1 0 16,1-1-16-16,-1 0-4 0,0-3 0 0,0-1 0 15,0 0-8-15,0-3 8 0,-4-1-8 0,4-3 8 16,-4 4-8-16,0 3 0 0,4 0 0 0,-9 1 0 16,1-5 0-16,-1 9 0 0,-4 3-10 0,0-4 10 15,0 4-11-15,0 8 11 0,0 0-12 0,-9 0 12 16,1-4-42-1,-1 4-2-15,0 0 0 0,-4 4 0 0,0 0-132 0,0 0-26 16,-1 4-6-16,1-4 0 0</inkml:trace>
          <inkml:trace contextRef="#ctx0" brushRef="#br0" timeOffset="462548.8341">27966 17364 345 0,'0'0'31'0,"0"0"-31"0,0 0 0 0,0 0 0 16,0 0 130-16,0 0 20 0,0 0 4 0,0 0 1 15,0 0-105-15,0 0-21 0,0 0-4 0,5-8-1 16,-1 0 7-16,5 0 1 0,-5 1 0 0,1-1 0 16,-1 4 32-16,5 0 6 0,-5 0 2 0,5-4 0 15,-9 8 8-15,0 0 1 0,0 0 1 0,4-4 0 16,1-3-26-16,-5 7-6 0,0 0-1 0,0 0 0 0,0 0-36 0,0 0-13 15,0 0 9-15,9 7-9 0,-9 1 0 0,4 0 0 16,0 4 0-16,1 3 0 0,-5 1 8 0,4-1-8 16,1 1 8-16,3 0-8 0,-8-1 18 0,0 5-2 15,5-5 0-15,-5 1 0 0,0 0 7 0,-5-1 1 16,5 1 0-16,-4-1 0 0,0-3-12 0,-5 4-3 16,4-5 0-16,1 5 0 0,0 0-9 0,-1-5 10 15,-4-3-10-15,1 4 10 0,3-4-10 0,5-8 0 16,0 0 9-16,0 0-9 0,0 0 11 0,0 0-3 15,0 0 0-15,0 0 0 0,0 0-8 0,0 0 0 16,0 0 9-16,0 0-9 0,0 0 13 0,5-8-1 16,3 4-1-16,1-8 0 0,-4 4 2 0,-1-3 1 0,5-1 0 15,0 0 0-15,-1 1 2 0,-3-5 0 0,8 0 0 16,-4 1 0-16,4 3-16 0,0-4 0 0,-4 1 0 0,4-1 0 16,0 5-10-16,5 3-5 0,-1-8-1 0,-4 8 0 15,0 1 26-15,5 3 5 0,-5 0 1 0,0 0 0 16,-4 0-29-16,0 0-6 0,-9 4-1 0,9 4 0 15,-9-4 7-15,0 0 1 0,0 0 0 0,4 8 0 16,0 3 12-16,1-3 0 0,-10 4 0 0,5 4 0 16,0-5 0-16,-4 5 16 0,4-4-3 0,-9 3-1 15,5 1 7-15,4-1 1 0,-4 1 0 0,-1 0 0 16,-4-5-20-16,9 1 0 0,-4 0 0 0,4-5 0 16,0 5 0-16,0-4 0 0,0 4 0 0,4-5 0 15,-4 5-26-15,0-12-2 16,0 0-1-16,5 8-943 0</inkml:trace>
          <inkml:trace contextRef="#ctx0" brushRef="#br0" timeOffset="463685.8832">28782 16790 172 0,'0'0'16'0,"5"-7"-16"16,-1-1 0-16,-4 0 0 0,0 0 191 0,5-3 35 15,-1 7 7-15,0-4 2 0,5 0-134 0,-9 8-26 16,0-4-6-16,9 0-1 0,0 0-20 0,-1 0-5 0,1 1-1 0,-9 3 0 16,0 0 3-16,0 0 1 0,9 0 0 0,-9 0 0 15,0 0-9-15,0 0-1 0,0 0-1 0,0 7 0 16,0 5-11-16,0 0-3 0,0-1 0 0,0 5 0 15,-9-4-1-15,9 7-1 0,-9 1 0 0,5 3 0 16,4 1 1-16,-4 3 1 0,-1 0 0 0,1 4 0 16,0 4 9-16,-1-3 2 0,5 3 0 0,-4 0 0 15,4 0-7-15,0 4-1 0,-5 0 0 0,1-4 0 16,0-4-12-16,-1 4-4 0,-4 0 0 0,1-7 0 16,-1-1-8-16,-4 4 0 0,-5-7 0 0,1-1 0 15,3 4-27-15,-3-7-7 16,-1-8-2-16,5 3 0 0,4-3-134 0,-4 0-27 0,-9-5-6 15,22-7-1-15</inkml:trace>
          <inkml:trace contextRef="#ctx0" brushRef="#br0" timeOffset="464757.2159">28980 17239 518 0,'0'0'46'0,"9"-4"-37"0,-1-4-9 0,1 0 0 15,0 1 106-15,0 3 19 0,-9 4 4 0,9-4 1 16,-1 0-74-16,-8 4-16 0,0 0-2 0,0 0-1 16,0 0-15-16,0 0-3 0,0 0-1 0,0 0 0 15,0 0 19-15,0 0 4 0,0 0 1 0,0 0 0 16,0 0-10-16,0 8-1 0,-4 3-1 0,0 1 0 15,4 0 3-15,-5 3 1 0,5-3 0 0,-4 0 0 16,4 3-11-16,0 1-3 0,0-4 0 0,0 3 0 16,0-3-4-16,0 4-2 0,-5-1 0 0,5-3 0 15,-4 4 10-15,4-1 1 0,-4-3 1 0,4 0 0 0,-5 3-8 16,-4-3-2-16,5 0 0 0,-5-5 0 0,5 5-16 16,-1-4 0-16,1 0 8 0,0-1-8 0,4-7 8 0,-5 4-8 15,5-4 9-15,0 0-9 0,0 0 10 0,0 0-10 16,0 0 10-16,0 0-10 0,0 0 24 0,0 0-2 15,0 0 0-15,0 0 0 0,0 0 3 0,0 0 1 16,0 0 0-16,0 0 0 0,-4-7-5 0,4 7-1 16,4-8 0-16,-4-4 0 0,5 4 0 0,-1-3 0 15,-4 3 0-15,9-4 0 0,-5 4 0 0,1-3-1 16,-1 3 0-16,0-4 0 0,5 4-19 0,0-3 10 16,0-1-10-16,-5-4 8 0,5 5-8 0,0-5 0 15,4 4 0-15,0 1 0 0,-4-5 0 0,4 0 0 0,0 5 0 16,0-1 0-1,5 0-24-15,-5 1-3 0,0-1-1 0,0 4 0 16,5-4-115-16,-5 1-23 0,5 3-5 0</inkml:trace>
          <inkml:trace contextRef="#ctx0" brushRef="#br0" timeOffset="465404.6731">29419 17297 403 0,'0'0'36'0,"0"0"-36"15,0 0 0-15,8-7 0 0,-3-1 108 0,-5 8 14 16,0 0 3-16,4-8 1 0,-4 0 6 0,5-3 0 16,-5 11 1-16,0-8 0 0,4 0-66 0,-4 8-14 0,0 0-2 0,0-8-1 15,4 0-19-15,-4 1-4 0,0-5-1 0,0 12 0 16,9-4-2-16,-5 0 0 0,1 0 0 0,-5 4 0 15,0 0-8-15,4-12-3 0,-4 5 0 0,0 7 0 16,0 0 3-16,0 0 1 0,0 0 0 0,0 0 0 16,-9-8-7-16,9 8-2 0,0 0 0 0,0 0 0 15,0 0-8-15,0 0 0 0,-8-4 0 0,-5 4 0 16,4 4 0-16,0 0 0 0,0 0 0 0,0 0 0 16,1 3 0-16,-1 1 0 0,-4 0 0 0,4 0 0 15,-9 3 0-15,10 5 0 0,-6-4 0 0,1 7 0 16,5-7 0-16,-6 7 0 0,6-3 0 0,-1 0 0 15,0-1 0-15,0 1 0 0,5-1 0 0,-1 1 0 16,1-4 0-16,0-1 0 0,4 1 8 0,0 4-8 16,-5-5 0-16,5-11 0 0,0 0 0 0,0 8 0 15,0-8 8-15,5 12-8 0,-5-12 8 0,0 0-8 16,0 0 9-16,0 0-9 0,13 0 10 0,-4 0-10 0,-9 0 12 16,13-4-3-16,0-4-1 0,0-3 0 0,0 3 19 15,0-4 3-15,1 0 1 0,-1 1 0 0,4-5-14 0,-3 4-2 16,-1-3-1-16,4-1 0 0,-4 1-4 0,1 3-1 15,-6 0 0-15,1 4 0 0,-5 4-9 0,-4 4 0 16,0 0 0-16,0 0 0 0,0 0 0 0,0 0 0 16,0 0 0-16,0 0 0 0,5 8 0 0,-10 4 0 15,1 4 0-15,4-1 0 0,-4-3 0 0,4 3 0 16,-5 1 0-16,5-4-11 0,5 3-4 0,-1-3-1 16,-4 4 0-16,0-1-592 15,4-3-118-15</inkml:trace>
          <inkml:trace contextRef="#ctx0" brushRef="#br0" timeOffset="466363.917">29919 17266 172 0,'0'0'16'0,"0"-8"-16"16,-5-3 0-16,5 7 0 16,0-4 262-16,0 0 50 0,-4 0 9 0,4 8 3 0,0 0-203 0,0 0-40 15,4-7-8-15,-4-1-1 0,0 0-56 0,0 8-16 16,0 0 0-16,0 0 8 0,0 0-8 0,0 0 0 15,0 0 0-15,0 0 0 0,-8-4 0 0,8 4 0 16,-5-8 0-16,5 8 8 0,-9 0-8 0,-4 0 0 16,4 0 0-16,1 4 8 0,-5 0 9 0,4 0 3 15,0-4 0-15,0 4 0 0,0 4-20 0,-4 0 0 16,5-1 8-16,-1 1-8 0,0 0 0 0,0 4 0 16,0-1 0-16,5 1 0 0,-5 0 0 0,0-1 0 15,1-3 0-15,3 8-9 0,1-4 9 0,-5-1 0 0,5 1 0 0,-1 0 0 16,1-5 0-16,0 1 0 0,-1 4 0 0,5-4 0 15,0-8 0-15,0 0 0 0,0 0 0 0,0 0 0 16,0 0 0-16,0 0 0 0,0 0 0 0,0 0 0 16,13 0 0-16,-4 0 0 0,-9 0 0 0,13 0-8 15,-4 0 8-15,0 0 0 0,0-4 0 0,-1 0 0 16,1 0 24-16,-9 4 1 0,9-8 0 0,-5 0 0 16,1 1 5-16,-1-1 1 0,1-4 0 0,3 0 0 15,-3 1-10-15,-1-1-1 0,0 0-1 0,1 1 0 16,4-5-10-16,-5 0-1 0,5 1-8 0,0-1 12 15,-1 1-12-15,5-5 0 0,-4 1 8 0,4-1-8 16,1-11 0-16,-1 4 0 0,0 3 0 0,4 1 0 16,-3-4-9-16,3-1 9 0,1 5-13 0,-5-4 5 15,0 3 8-15,5-3 0 0,-5 7 0 0,0 1-8 16,0-1 8-16,-4 5 0 0,4-1 0 0,-4 4 0 16,0 1 0-16,-5 3 0 0,5 0 0 0,-9 8 8 15,0 0-8-15,0 0 0 0,0 0-8 0,0 0 8 0,0 0-9 0,0 0 9 16,0 0-10-16,-5 12 10 0,1 0-8 0,-5-5 8 15,0 5 0-15,1 4-9 0,-6-1 9 0,1 1 0 16,0 3 0-16,4 1 0 0,-4-1 0 0,4 1 0 16,-4 3 8-16,0 1-8 0,4 3 8 0,-4-4-8 15,4 5 10-15,1-1-10 0,-6-4 8 0,6 5-8 16,3-1 0-16,-3 0 9 0,-1 4-9 0,0-3 0 16,5-1-10-16,-1 0 10 15,1-3-46-15,-1-1-3 0,1-7-1 0,0 3-494 16,4-3-98-16</inkml:trace>
          <inkml:trace contextRef="#ctx0" brushRef="#br0" timeOffset="466615.886">30147 17219 1285 0,'13'-11'56'0,"-4"11"13"0,8 0-55 15,-8-4-14-15,0 0 0 0,4 4 0 0,5 0 22 16,-5 0 2-16,-4 0 0 0,-9 0 0 0,8 0-8 0,-8 0-2 15,0 0 0-15,0 0 0 0,0 0 24 0,0 12 5 16,-4-1 1-16,-5 1 0 0,0 0 5 0,-4-1 2 16,-4 5 0-16,8-4 0 0,-4 3-24 0,0 1-5 15,4 3-1-15,0-3 0 0,-4 0-21 0,4-1 9 16,0-3-9-16,5 4 0 0,0-5 0 0,-1 5 0 16,1-4 0-16,4-1 0 0,0 1-8 0,0-12-9 15,0 0-2-15,0 0 0 16,0 0-119-16,0 0-24 0,0 0-5 0,0 0-1 0</inkml:trace>
          <inkml:trace contextRef="#ctx0" brushRef="#br0" timeOffset="466732.1765">30287 17083 1782 0,'0'-20'39'0,"0"20"8"0,0 0 1 0,9-7 3 0,4 3-41 0,-4 4-10 0,0 4 0 0,0 0 0 16</inkml:trace>
          <inkml:trace contextRef="#ctx0" brushRef="#br0" timeOffset="467421.1236">30533 17161 115 0,'0'0'10'0,"0"0"-10"15,0 0 0-15,0 0 0 0,0 0 128 0,0 0 23 16,0 0 5-16,0 0 0 0,0 0-52 0,0 0-12 15,0 0-1-15,0 0-1 0,0 0-8 0,0 0-2 0,0 0 0 16,0 0 0-16,-4-4-17 0,4 4-4 0,0 0-1 16,0 0 0-16,-9-4-21 0,9 4-4 0,0 0-1 0,0 0 0 15,0 0-5-15,0 0-2 0,0 0 0 0,0 0 0 16,0 0 8-16,-5 8 2 0,5-8 0 0,-8 8 0 16,-1 0-3-16,0-5-1 0,0 5 0 0,1-4 0 15,-1 8-15-15,4-4-4 0,-3-1 0 0,-1 5 0 16,0 0-4-16,0 0-8 0,1-1 11 0,3 1-11 15,-8 0 8-15,4-1-8 0,5 5 0 0,-5 0 0 16,5-5 10-16,-1 5-2 0,1-4 0 0,4 7 0 16,0-3 0-16,0-1 0 0,0-3 0 0,-5 0 0 15,10 3-8-15,-5-3 0 0,4 0 0 0,-4-1 0 16,0 1 0-16,0-4-17 0,5 4 4 0,-5-12 1 16,0 0-32-16,0 0-5 0,8 7-2 15,1 1 0-15,0-4-43 0,4 4-9 0,0-8-1 16,5 0-611-16</inkml:trace>
          <inkml:trace contextRef="#ctx0" brushRef="#br0" timeOffset="467788.0237">30818 16755 849 0,'0'0'37'0,"0"0"9"0,9-4-37 0,0 1-9 16,-9 3 0-16,0 0 0 0,0 0 36 0,0 0 6 16,0 0 1-16,0 0 0 0,0 0 21 0,0 0 5 15,0 0 1-15,4 11 0 0,-4 5 10 0,-4-4 1 16,4 7 1-16,0-3 0 0,-9 3-6 0,-4 5-2 15,0-1 0-15,-5 0 0 0,5 5-13 0,-5-5-2 0,1 4-1 0,-5 5 0 16,4-1-40-16,-4 0-8 16,0 0-2-16,5 0 0 0,-5 4-8 0,4 4 0 15,5-7 0-15,0 3-11 0,-4-4 11 0,8 0 0 16,0 0 0-16,0 1 0 0,0-1 0 0,5-4-8 0,0-4 8 0,-1-3-8 31,5-1-62-31,-9-3-12 0,9-4-2 0,-4-1-1 0</inkml:trace>
          <inkml:trace contextRef="#ctx0" brushRef="#br0" timeOffset="467527.8318">30643 16935 691 0,'0'0'61'0,"0"0"-49"0,0 0-12 0,0 0 0 16,0 0 95-16,0 0 16 0,0 0 3 0,0 0 1 16,8-4-27-16,-8 4-4 0,14-8-2 0,-6 4 0 15,6 0-2-15,-6 0 0 0,1 0 0 0,4 1 0 16,5 3-41-16,-5 0-9 0,-4-4-2 0,4 0 0 15,4 0-16-15,1 4-3 0,0 0-1 0,-1-4 0 16,5 4-8-16,-4-4 0 0,-5 4-12 0,4-4 12 31,-4 0-60-31,-4 0-5 0,0 4-1 0</inkml:trace>
          <inkml:trace contextRef="#ctx0" brushRef="#br0" timeOffset="468420.1692">30682 17325 766 0,'0'0'34'0,"0"0"7"15,0 0-33-15,0 0-8 0,0 0 0 0,0 0 0 16,0 0 99-16,0 0 17 0,0 0 4 0,0 0 1 0,0 0-27 0,0 0-6 15,13 8 0-15,-13-8-1 0,5 11-26 0,-5 1-5 16,0 0 0-16,0 3-1 0,-5-3-13 0,-3 0-2 16,3 3-1-16,1-3 0 0,-1 0-25 0,1 3-5 15,0-3-1-15,-1 4 0 0,1-9-8 0,4 5 12 16,-5 0-12-16,5-4 12 0,0 3-12 0,0 1 0 16,0-12 0-16,0 0 8 15,0 8-32-15,0-8-6 0,0 0-2 0,0 0-515 16,0 0-103-16</inkml:trace>
          <inkml:trace contextRef="#ctx1" brushRef="#br0" timeOffset="-7.61084E8">30695 18466 0,'0'0'0</inkml:trace>
          <inkml:trace contextRef="#ctx0" brushRef="#br0" timeOffset="469285.5055">30932 17297 518 0,'0'0'46'15,"0"0"-37"-15,0 0-9 0,0 0 0 0,0 0 135 0,0 0 25 16,0 0 4-16,0 0 2 0,0 0-78 0,-13 4-15 16,0 4-3-16,-5 4-1 0,5 0-39 0,-4-1-8 15,8 1-2-15,-4 4 0 0,-5-1-9 0,5 1-3 0,4-1 0 0,0 1 0 16,5 0 15-16,0-5 2 0,-1 1 1 0,5 0 0 16,0-1-26-16,0-11 0 0,0 0 0 0,9 8 0 15,-9-8 12-15,4 8-4 0,-4-8 0 0,0 0 0 16,0 0-8-16,0 0 0 0,14 4 0 0,-1 0 8 15,-4-4 2-15,4 0 0 0,-5 0 0 0,6-4 0 16,3-4 5-16,-4 4 1 0,0-4 0 0,1 1 0 16,-1-1 11-16,0-4 2 0,0 4 1 0,0-3 0 15,0-1-9-15,1-4-1 0,-6 5-1 0,-3-5 0 16,-1 4-5-16,1-3-1 0,-5-1 0 0,0 0 0 16,-5 5-13-16,1-5 11 0,-1 4-11 0,-3 1 10 15,3 3-10-15,-4 0 0 0,9 8 0 0,-8 0 8 16,8 0-24-16,-9 0-4 0,-4 4-2 0,4 0 0 15,9-4-42-15,-4 12-9 0,-5-1-2 16</inkml:trace>
          <inkml:trace contextRef="#ctx0" brushRef="#br0" timeOffset="468615.776">30866 17052 1900 0,'0'0'169'0,"5"-8"-135"0,4 0-34 0,-1 0 0 15,-3 8 13-15,-5 0-4 0,0 0-1 0,8-4 0 16,1 4-19-16,-9 0-4 0,0 0-1 0</inkml:trace>
        </inkml:traceGroup>
        <inkml:traceGroup>
          <inkml:annotationXML>
            <emma:emma xmlns:emma="http://www.w3.org/2003/04/emma" version="1.0">
              <emma:interpretation id="{88480461-A91C-4841-85E0-FC2B03C84E57}" emma:medium="tactile" emma:mode="ink">
                <msink:context xmlns:msink="http://schemas.microsoft.com/ink/2010/main" type="inkWord" rotatedBoundingBox="33244,18682 33297,18681 33298,18782 33244,18783"/>
              </emma:interpretation>
              <emma:one-of disjunction-type="recognition" id="oneOf65">
                <emma:interpretation id="interp73" emma:lang="" emma:confidence="0">
                  <emma:literal>.</emma:literal>
                </emma:interpretation>
                <emma:interpretation id="interp74" emma:lang="" emma:confidence="0">
                  <emma:literal>,</emma:literal>
                </emma:interpretation>
                <emma:interpretation id="interp75" emma:lang="" emma:confidence="0">
                  <emma:literal>r</emma:literal>
                </emma:interpretation>
                <emma:interpretation id="interp76" emma:lang="" emma:confidence="0">
                  <emma:literal>/</emma:literal>
                </emma:interpretation>
                <emma:interpretation id="interp77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471740.2433">31059 18046 748 0,'0'0'67'0,"0"0"-54"0,5-8-13 0,-5-3 0 15,4 3 108-15,-4-4 18 0,5 4 4 0,-1-3 1 16,-4 3-14-16,4-4-2 0,1 4-1 0,-5 8 0 16,4-7-55-16,1 3-11 0,-5 4-3 0,0 0 0 15,8-4-29-15,-8 4-5 0,0 0-2 0,0 0 0 16,0 0-9-16,0 0 0 0,0 0 0 0,0 0 0 15,0 0 0-15,0 0 0 0,0 0 0 0,0 0 8 16,0 0-8-16,0 0 0 0,0 0 0 0,9 4 8 16,-9-4-8-16,0 0 8 0,0 0-8 0</inkml:trace>
        </inkml:traceGroup>
        <inkml:traceGroup>
          <inkml:annotationXML>
            <emma:emma xmlns:emma="http://www.w3.org/2003/04/emma" version="1.0">
              <emma:interpretation id="{6E115414-9781-4CF5-89AC-B5742C6A15D5}" emma:medium="tactile" emma:mode="ink">
                <msink:context xmlns:msink="http://schemas.microsoft.com/ink/2010/main" type="inkWord" rotatedBoundingBox="33270,18050 33477,18048 33482,18703 33275,18705"/>
              </emma:interpretation>
              <emma:one-of disjunction-type="recognition" id="oneOf66">
                <emma:interpretation id="interp78" emma:lang="" emma:confidence="1">
                  <emma:literal/>
                </emma:interpretation>
              </emma:one-of>
            </emma:emma>
          </inkml:annotationXML>
          <inkml:trace contextRef="#ctx0" brushRef="#br0" timeOffset="471014.2938">31125 17968 2253 0,'0'0'49'0,"0"0"11"0,0-8 1 0,0 8 3 0,0 0-51 0,0 0-13 0,0 0 0 0,0 0 0 16,0 0-144-16,0 0-31 0,0 0-6 0,0 0-2 0</inkml:trace>
          <inkml:trace contextRef="#ctx0" brushRef="#br0" timeOffset="469497.1118">31134 17313 1130 0,'0'0'50'0,"0"0"10"0,0 0-48 0,0 0-12 0,0 0 0 0,0 0 0 15,9 8 54-15,-5 4 8 0,-4-1 2 0,5-3 0 16,-5 4-40-16,0 3-7 0,-5-3-1 0,1 0-1 15,-5 3 12-15,5-3 2 0,-5 4 1 0,4-5 0 16,1 1 5-16,-5-4 1 0,5 0 0 0,-5-4 0 16,5 3-17-16,4-7-3 0,0 0-1 0,0 0 0 15,0 0 8-15,0 0 1 0,0 0 1 0,0 0 0 16,0 0-1-16,0 0 0 0,4-7 0 0,1-5 0 0,-1-4 4 0,5 5 0 16,-1-1 0-16,1 0 0 15,0-3-10-15,4 3-2 0,0 0 0 0,1 4 0 16,-1 1-16-16,0-1 0 0,0 0-11 0,0 4 11 15,0 4-9-15,-4 4 9 0,4-4 0 0,-4 8-9 16,0 0 9-16,-5 3-12 0,1 1 12 0,-1 4-12 0,-4-1 12 0,0 1 0 16,-4 3-9-16,-1 5 9 15,1-9 0-15,-1 5-11 0,-3-5 11 0</inkml:trace>
        </inkml:traceGroup>
      </inkml:traceGroup>
    </inkml:traceGroup>
  </inkml:traceGroup>
</inkml:ink>
</file>

<file path=ppt/ink/ink234.xml><?xml version="1.0" encoding="utf-8"?>
<inkml:ink xmlns:inkml="http://www.w3.org/2003/InkML">
  <inkml:definitions/>
  <inkml:traceGroup>
    <inkml:annotationXML>
      <emma:emma xmlns:emma="http://www.w3.org/2003/04/emma" version="1.0">
        <emma:interpretation id="{E092A776-B88A-425E-BE5C-8F9C144EDBBF}" emma:medium="tactile" emma:mode="ink">
          <msink:context xmlns:msink="http://schemas.microsoft.com/ink/2010/main" type="writingRegion" rotatedBoundingBox="3125,6822 3842,11507 2604,11697 1886,7011"/>
        </emma:interpretation>
      </emma:emma>
    </inkml:annotationXML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B5B03C1-F798-49FE-8E6B-5C46D6B731A5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2:14:31.82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5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3T22:14:30.560"/>
    </inkml:context>
  </inkml:definitions>
  <inkml:traceGroup>
    <inkml:annotationXML>
      <emma:emma xmlns:emma="http://www.w3.org/2003/04/emma" version="1.0">
        <emma:interpretation id="{36F06ACE-BA75-4C4C-B871-B2084F8FDEC7}" emma:medium="tactile" emma:mode="ink">
          <msink:context xmlns:msink="http://schemas.microsoft.com/ink/2010/main" type="writingRegion" rotatedBoundingBox="1224,624 32204,-486 32863,17909 1884,19019"/>
        </emma:interpretation>
      </emma:emma>
    </inkml:annotationXML>
    <inkml:traceGroup>
      <inkml:annotationXML>
        <emma:emma xmlns:emma="http://www.w3.org/2003/04/emma" version="1.0">
          <emma:interpretation id="{29CF94BD-9C10-4DB7-8656-FE47C86ECB3B}" emma:medium="tactile" emma:mode="ink">
            <msink:context xmlns:msink="http://schemas.microsoft.com/ink/2010/main" type="paragraph" rotatedBoundingBox="1858,454 27740,0 27767,1539 1885,19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8C21AC-FAF3-4385-BE28-D23314BADEA0}" emma:medium="tactile" emma:mode="ink">
              <msink:context xmlns:msink="http://schemas.microsoft.com/ink/2010/main" type="line" rotatedBoundingBox="1858,454 27740,0 27767,1539 1885,1993"/>
            </emma:interpretation>
          </emma:emma>
        </inkml:annotationXML>
        <inkml:traceGroup>
          <inkml:annotationXML>
            <emma:emma xmlns:emma="http://www.w3.org/2003/04/emma" version="1.0">
              <emma:interpretation id="{53D84E13-AF7F-42F5-9DF4-215F7D7AEAC8}" emma:medium="tactile" emma:mode="ink">
                <msink:context xmlns:msink="http://schemas.microsoft.com/ink/2010/main" type="inkWord" rotatedBoundingBox="1863,720 3240,695 3254,1488 1877,151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1280 406 288 0,'0'0'25'0,"0"0"-25"16,-8-4 0-16,-1 0 0 0,9 4 236 0,-9 0 41 15,5 4 9-15,4-4 2 0,0 0-156 0,-9 4-32 16,-4-1-5-16,8 5-2 0,-3-4-20 0,-6 4-4 16,6 4-1-16,-1-1 0 0,0 5-25 0,-4-8-6 15,0 7-1-15,4 1 0 0,0 0-17 0,0 3-4 16,-4-3-1-16,13-1 0 0,0 5-14 0,-9-1 0 16,9 1 8-16,0-8-8 0,9 3 0 0,-9-3 0 15,9 3 0-15,4-3 0 0,0 0 0 0,-4 0 0 16,4-8 0-16,5-1 0 0,-1-3 9 0,1-3-9 15,-1-5 8-15,1 0-8 0,0 0 0 0,-1-4 0 16,1-3 8-16,-5 3-8 0,0 0 0 0,0-7 12 16,-4-1-12-16,0 1 12 0,4-1-1 0,-9 1 0 0,-4-1 0 15,5 5 0-15,-10 3 17 0,1-7 3 0,-5-1 1 16,5 4 0-16,-14 1-3 0,5-1 0 0,0 1 0 16,-5-1 0-16,-4 8-14 0,0-7-3 0,5 3-1 0,-1 4 0 15,1 4-11-15,-1 4 0 0,5 0 0 0,0 0 0 16,-5 8-20-1,5 4-5-15,-4-5-2 0,-1 9-677 0,1 4-136 0</inkml:trace>
          <inkml:trace contextRef="#ctx0" brushRef="#br0" timeOffset="-545.3774">504 82 1436 0,'9'-20'32'0,"-9"12"6"0,0-3 2 0,0 3 0 0,0-4-32 0,0 12-8 0,0-8 0 0,-9 1 0 16,0 3 40-16,0 0 6 0,-4 4 2 0,0 0 0 16,-5 4-36-16,-4-4-12 0,-4 4 9 0,0 3-9 15,-1-3 8-15,-3 4-8 0,-5 4 8 0,8-4-8 16,1-1 16-16,0 1-1 0,-5 4-1 0,9 0 0 15,0-1 6-15,0 9 0 0,5-5 1 0,-1 5 0 16,-4-4-9-16,13 3-3 0,-8 1 0 0,8-1 0 16,5 1-9-16,4-5 0 0,0 9 0 0,8-13 0 15,6 5 0-15,-1 0 0 0,4-1 0 0,14 5 0 16,0-1 0-16,4-11 0 0,-4 8-9 0,8-5 9 0,1 5 0 16,-1-1 0-16,-4-7 0 0,-4 4 9 0,0-4-9 15,-10 4 0-15,1-1 0 0,-8 1 8 0,-6 0 31 16,1-5 5-16,0 5 2 0,-9 0 0 0,-9 7 24 0,0-11 5 15,1 8 1-15,-6-1 0 0,-3 5-36 0,-1-1-6 16,-8-3-2-16,8 3 0 0,-12-3-19 0,-1 0-4 16,0 3-1-16,5-11 0 0,-5 4-17 0,5-1-4 15,-5-3-1-15,5 0 0 16,4 4-109-16,-9-8-21 0,18-4-5 16</inkml:trace>
        </inkml:traceGroup>
        <inkml:traceGroup>
          <inkml:annotationXML>
            <emma:emma xmlns:emma="http://www.w3.org/2003/04/emma" version="1.0">
              <emma:interpretation id="{C6183F2D-E644-4494-8598-6BDD6AEA5036}" emma:medium="tactile" emma:mode="ink">
                <msink:context xmlns:msink="http://schemas.microsoft.com/ink/2010/main" type="inkWord" rotatedBoundingBox="5310,579 6636,556 6658,1801 5332,182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644.4538">4422 667 1450 0,'0'0'32'0,"0"0"6"0,0 0 2 0,0 0 1 0,0 0-33 0,0 0-8 0,0 0 0 0,0 0 0 16,8-8 79-16,1 0 13 0,0 1 4 0,4 3 0 16,5-4-37-16,-1 8-7 0,-4-12-2 0,5 12 0 15,-5-4-33-15,5 4-6 0,4-4-2 0,-5 4 0 16,-4 0-9-16,5 0 0 0,4 0 0 0,0 0 0 15,4 0-104-15,0 0-24 16,5 0-4-16,0 0 0 0</inkml:trace>
          <inkml:trace contextRef="#ctx0" brushRef="#br0" timeOffset="4226.7635">3452 160 403 0,'0'0'17'0,"0"-12"5"0,0-4-22 0,0 1 0 0,4 3 0 0,1 0 0 16,-1-7 160-16,-4 7 28 0,0 4 6 0,5-3 1 16,-1 3-103-16,0 8-21 0,-4 0-4 0,0 0-1 15,0 0-19-15,0 0-4 0,0 0-1 0,0 0 0 16,9 0-21-16,-9 0-4 0,9 12-1 0,-9-12 0 16,0 0 0-16,4 11 0 0,5 5 0 0,-5-12 0 15,-4-4 0-15,9 15 0 0,0-7 0 0,0 4 0 16,0 0 0-16,-1 3 0 0,1-7 0 0,0 8 0 15,0-1 7-15,-5 5 1 0,5 3 0 0,0 1 0 16,4 7-7-16,4 4-1 0,-4-4 0 0,5 12 0 16,-5 0 4-16,0-4 0 0,5 8 0 0,-1 0 0 15,-3 3 9-15,-1-3 3 0,0-8 0 0,0 8 0 0,-4-4-10 16,4 0-2-16,5-8 0 0,-5 0 0 0,-4-4 4 16,4 1 0-16,4-1 0 0,-8-12 0 0,4 1-7 15,-4-1-1-15,0-3 0 0,0-1 0 0,-1-11 0 16,1 8 0-16,0-8 0 0,-9-4 0 0,0 0 4 0,0 0 1 15,0 0 0-15,0 0 0 0,0 0 2 0,0 0 0 16,4-4 0-16,1-4 0 0,-1 0-9 0,-4-3-2 16,0 3 0-16,4-12 0 0,1 9-2 0,-5-5-1 15,-5 4 0-15,5-7 0 0,5-4-9 0,-5 3 10 16,0-3-10-16,4 3 10 0,-4-11-10 0,9 0 10 16,-5-1-10-16,1 1 10 0,-1-4-10 0,0 0 0 15,10-4 9-15,-6 4-9 0,1-4 0 0,4-8 9 0,5 8-9 16,-5 0 0-16,5 0 11 0,4-8-11 0,-5 0 10 15,1 4-10-15,-1-3 0 0,1 7-10 0,-1 3 0 16,1 5 0-16,-1-8 10 0,1 4 0 0,-5 4 0 0,5 0 0 16,-10-1 0-16,6 9 0 0,-6-4 0 0,1 7 0 15,0 9 0-15,0-9 0 0,-5 8 0 0,0 5 0 16,1 7-28 0,-5 0-3-16,0 0-1 0,0 0 0 0,0 0-25 0,0 0-6 15,0 0-1-15,4 7-634 0,1 9-127 0</inkml:trace>
        </inkml:traceGroup>
        <inkml:traceGroup>
          <inkml:annotationXML>
            <emma:emma xmlns:emma="http://www.w3.org/2003/04/emma" version="1.0">
              <emma:interpretation id="{70DDAB34-AE0E-4DE6-BE4A-1D5A37BFE5C2}" emma:medium="tactile" emma:mode="ink">
                <msink:context xmlns:msink="http://schemas.microsoft.com/ink/2010/main" type="inkWord" rotatedBoundingBox="7210,360 10325,306 10352,1844 7237,189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538.2493">7888 187 403 0,'0'0'36'0,"0"-4"-36"16,0 0 0-16,0-7 0 0,0 3 140 0,0 8 22 15,0 0 4-15,0 0 1 0,0 0-64 0,0 0-13 16,0 0-2-16,-9 19-1 0,4 1-62 0,1-1-12 0,0 1-2 0,-5 7-1 16,4 0-10-16,1 5 8 0,0-5-8 0,-1 4 8 15,5-7 3-15,-4-1 0 0,0-4 0 0,4 1 0 16,0 0 4-16,4 3 1 0,0-4 0 0,-4-3 0 15,9-4-5-15,-5 3-1 0,1-11 0 0,4 0 0 16,-5 8 0-16,9-12 0 0,-8 0 0 0,8 0 0 16,0 0 0-16,-4 0 0 0,4-8 0 0,0 4 0 15,0-4-10-15,0 1 12 0,-8-1-12 0,4-4 12 16,4 0-12-16,-5 1 8 0,6-5-8 0,-6-3 8 16,1-1 0-16,4-11 0 0,0 0 0 0,1-1 0 15,-1 1 0-15,4 0 0 0,1 4 0 0,4-8 0 16,0 7-8-16,-5 5 0 0,1-5 0 0,-1 9 8 15,1 7-8-15,0 1 0 0,-5 3 0 0,4 4 0 0,5 4 0 16,-4 4 0-16,-1 4-9 0,1 3 9 0,4 1 0 0,-5 7 0 16,-4 1 0-16,-4-1 0 0,4 9 0 15,-4-13 12-15,0 9-1 0,-5 3-1 0,5-7 21 0,-5-1 4 16,-4-7 1-16,0 3 0 0,-4 1 12 0,0 0 2 16,-5-5 1-16,0 5 0 0,0-8-9 0,-4 3-2 15,-4-7 0-15,4 0 0 0,-5 8-8 0,0-8-3 16,-4 0 0-16,5 8 0 0,-1-12-17 0,1 3-3 15,-5 1-1-15,4 0 0 0,1 4-8 0,-5-8-14 16,4 0 3-16,-4 0 1 16,-4 0-139-16,9 0-28 0,-5-12-6 0</inkml:trace>
          <inkml:trace contextRef="#ctx0" brushRef="#br0" timeOffset="7676.6025">8063-320 633 0,'-17'-16'28'0,"8"12"6"0,4-11-34 0,-3 3 0 0,3 0 0 0,1 1 0 16,4 3 219-16,0 8 37 0,0 0 7 0,0 0-811 15</inkml:trace>
          <inkml:trace contextRef="#ctx0" brushRef="#br0" timeOffset="5879.7446">5352-51 518 0,'0'0'46'0,"0"0"-37"0,0 0-9 0,0 0 0 16,0 0 136-16,0 0 26 0,4-8 5 0,-4 8 1 15,0 0-35-15,0 0-6 0,0 0-2 0,0 0 0 16,9 8-53-16,4 4-10 0,-4-4-2 0,-5 7-1 15,1 5-30-15,3-1-5 0,-3 5-2 0,4 3 0 16,-1 8-2-16,1 0 0 0,4 0 0 0,-4 4 0 16,4 4 4-16,0 0 1 0,5-4 0 0,-5 0 0 15,5-4-14-15,-5-4-3 0,0 9-8 0,0-17 12 16,0 4 4-16,-4-3 1 0,-5-1 0 0,5-3 0 16,0-1 19-16,-5-3 3 0,-4-5 1 0,5-3 0 0,-1 0-18 15,-4-8-3-15,0 0-1 0,0 0 0 0,0 0-10 0,0 0-8 16,0 0 9-16,5 8-9 0,8-4 10 0,-13-4-10 15,0 0 10-15,0 0-10 0,4 7 0 0,-4-7 0 16,0 0 0-16,13 4 0 0,-13-4 0 0,0 0 0 16,0 0 0-16,0 0 0 0,0 0 0 0,0 0 0 15,0 0 0-15,0 0 0 0,0 0 0 0,0 0 0 16,0 0 12-16,0 0-3 0,0 0-9 0,0 0 0 16,0 0 0-16,0 0 0 0,9-7 0 0,-9 7 0 15,0 0 0-15,0 0 0 0,13-8 0 0,-13 8 0 16,0 0 0-16,5-8 0 0,8 0-9 0,-13 8 9 0,0 0-12 0,0 0 12 15,4-8 0-15,-4 8 0 0,5-7 0 0,-5 7 0 16,0 0 0-16,0 0 0 0,0 0 0 0,0 0 0 16,0 0 0-16,0 0 0 0,0 0 0 0,0 0 0 15,0 0 0-15,-5 7 0 0,1-7 0 0,-1 4 0 16,5-4-8-16,-4 8 8 0,4-4 0 0,0-4 0 16,-4 8 0-16,-1-8 0 0,1 4 0 0,-1 0 0 15,5-4 0-15,-4 3 0 0,0-3 0 0,-1 0 0 16,5 0 0-16,-4-3 12 0,4-1-3 0,0 0-1 15,0-4-8-15,4 4 0 0,-4-4 0 0,9-3 0 16,0-1 0-16,0 0 0 0,4 4 0 0,0-11 0 16,4-1 28-16,-3-3 3 0,3 0 1 0,-4 3 0 15,5-15-32-15,-1 11 0 0,-3-15 0 0,3 0-10 16,-4 0 10-16,5 0 0 0,-1-3 0 0,1-1 0 0,-1 0 12 16,1 4-3-16,-5-4 0 0,0 15 0 0,9-3-21 15,-9 8-4-15,1-1 0 0,-1 13-1 16,0-1-25-16,-4 8-5 0,-1-4-1 15,1 4 0-15,-4 4-154 0,-5 0-31 0</inkml:trace>
          <inkml:trace contextRef="#ctx0" brushRef="#br0" timeOffset="6292.7224">6786-234 633 0,'0'-16'28'15,"0"12"6"-15,5-8-34 0,-1 5 0 0,-4-5 0 0,5 4 0 16,3-4 116-16,-3 1 16 0,-5 7 3 0,0 4 1 0,8-12-27 0,-8 12-5 16,0 0 0-16,0 0-1 0,0 0-7 0,0 0-2 15,0 0 0-15,-8 12 0 0,-5 3-30 0,4 5-7 16,-4 11-1-16,-1-11 0 0,1 7-10 15,-4 0-2-15,-1 5-1 0,-4 7 0 0,5-12-25 0,-1 4-5 16,-4 4-1-16,0 4 0 16,5 0-75-16,-1-4-15 0,-4 8-3 0,5-12-1 0</inkml:trace>
          <inkml:trace contextRef="#ctx0" brushRef="#br0" timeOffset="-1.67882E8">7230 1139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5401702F-1493-4EC3-8A84-FA3492AEE193}" emma:medium="tactile" emma:mode="ink">
                <msink:context xmlns:msink="http://schemas.microsoft.com/ink/2010/main" type="inkWord" rotatedBoundingBox="12061,814 12754,802 12762,1251 12069,126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647.6037">10559 242 864 0,'9'-16'38'0,"-4"8"8"0,-1 0-37 0,0 1-9 16,1 3 0-16,-1-8 0 0,1 4 107 0,-5 0 19 15,0-3 4-15,0-1 1 0,0 12-54 0,0-8-10 0,-5-3-3 0,1 7 0 16,4 4-20-16,-9-8-4 0,5 0 0 0,-5 0-1 15,0 8-11-15,-4-4-3 0,0 4 0 0,4 0 0 16,-4 0-10-16,0 4-3 0,-1 0 0 0,-3 0 0 16,4-4-3-16,-5 8-1 0,1 4 0 0,-5-1 0 15,4 1-8-15,1 7-9 0,-5 1 9 0,0 7-13 16,4-7 13-16,-4 7 0 0,5 0 0 0,-1 5-9 16,5-5 9-16,4 4 0 0,0-11 0 0,9 7 0 15,-4-8 0-15,8 5-8 0,5-5 8 0,4 1 0 16,1-8 0-16,-1-1 0 0,0-3 0 0,4-4 0 15,5 0 0-15,0-8 9 0,-4-4-9 0,4 0 10 16,0-3 2-16,0-1 1 0,4 0 0 0,-8-3 0 0,3 3 19 16,1-8 3-16,0-11 1 0,-4 8 0 0,-1-4-20 15,1 3-3-15,0-11-1 0,-5 12 0 0,4-9 0 16,-4 5-1-16,-4 8 0 0,0 3 0 0,0 4 18 16,0 1 4-16,-9 11 1 0,0 0 0 0,8-4-6 0,5 8-2 15,-4-1 0-15,0 9 0 0,0 4-18 0,4-5-8 16,0 5 0-16,0 0 8 0,-4 7-8 0,9-3 0 15,-1 3 0-15,1-3 0 16,-5 3-24-16,0 8-8 0,5-15 0 0,-1 7-640 16,-4 4-128-16</inkml:trace>
        </inkml:traceGroup>
        <inkml:traceGroup>
          <inkml:annotationXML>
            <emma:emma xmlns:emma="http://www.w3.org/2003/04/emma" version="1.0">
              <emma:interpretation id="{6C72E76E-A64B-410C-B1B3-B7AA6C1FEEB1}" emma:medium="tactile" emma:mode="ink">
                <msink:context xmlns:msink="http://schemas.microsoft.com/ink/2010/main" type="inkWord" rotatedBoundingBox="14462,287 16808,246 16828,1379 14482,142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004.2655">13481 413 748 0,'18'-11'33'0,"-5"7"7"0,-4-8-32 16,4 8-8-16,5-8 0 0,-1 5 0 0,1-5 139 0,-1 4 25 15,1-7 6-15,4-1 1 0,0 8-92 0,-5-11-19 16,1 3-3-16,-1 0-1 0,-4 1-44 0,-4-5-12 16,0 5 0-16,0-1 0 0,-5-3 0 0,1-1 0 15,-5 1 0-15,-9 3 0 0,4 0 12 0,1 1 0 16,-5-5 0-16,-4 5 0 0,0 3 15 0,0-4 3 15,-5 5 1-15,9 3 0 0,1-4 1 0,-6 8 0 16,1-4 0-16,5 4 0 0,-10 8-18 0,5 0-3 16,0 4-1-16,0 0 0 0,-1 4-2 0,1 3-8 15,-4 9 12-15,-1 3-4 0,5-4 4 0,0 12 1 16,4 1 0-16,0-1 0 0,0 0 7 0,1-4 0 16,3 4 1-16,1-4 0 0,4-3-6 0,0-1-2 15,-5 0 0-15,5-3 0 0,0-5-13 0,0 1 11 16,0-1-11-16,5-3 10 15,-1-1-99-15,5 1-20 0,-5 0-4 0</inkml:trace>
          <inkml:trace contextRef="#ctx0" brushRef="#br0" timeOffset="11305.5726">13986 105 1566 0,'-4'-8'34'0,"4"4"7"0,-5 4 2 0,5 0 1 0,0 0-35 0,0 0-9 0,-4 16 0 0,-1 15 0 16,1-11 21-16,0-1 3 0,-1 12 0 0,1 1 0 16,-5-5 12-16,5 8 4 0,-1-11 0 0,1-1 0 15,-1 0-16-15,5 1-4 0,-4-9 0 0,0 1 0 0,-1-4 20 16,1-1 3-16,4-11 1 0,0 0 0 16,0 0-17-16,0 0-3 0,0 0-1 0,0 0 0 0,0 0 21 15,0 0 4-15,0 0 0 0,4-11 1 0,1 3-27 0,-1-4-6 16,0 0 0-16,5 1-1 0,-4-5 1 0,3 1 0 15,1-1 0-15,0-4 0 0,0 5-7 0,4 3-1 16,-4-7 0-16,4 3 0 0,4 0-8 0,-3 1 0 16,3 3 0-16,5 4 0 15,-4-11-119-15,4 7-16 0,4 4-3 0</inkml:trace>
          <inkml:trace contextRef="#ctx0" brushRef="#br0" timeOffset="11491.9817">14385-4 403 0,'0'0'17'0,"0"0"5"0,0 0-22 0,18-8 0 15,-5 0 0-15,4 0 0 0,5 1 272 0,5 3 51 0,-1 0 9 0,5 0 3 16,4 0-211-16,0-8-41 0,0 8-9 0,0 1-2 16,5 3-35-16,-5-8-7 0,4 4-2 0,-4 0 0 15,0 4-28-15,-8 0-8 0,-1 0-1 0,-8-4-569 16,-1 4-114-16</inkml:trace>
          <inkml:trace contextRef="#ctx0" brushRef="#br0" timeOffset="10652.1078">12608 109 1191 0,'0'0'26'0,"5"-8"6"0,-1 0 0 0,0-11 2 0,1 11-34 0,-1-4 0 0,5-3 0 0,0-1 0 16,0 1 64-16,-1 3 7 0,-3-4 1 0,8 5 0 15,-4-1-23-15,-5 4-4 0,5 0-1 0,0-3 0 16,-1 3-24-16,1 4-4 0,0-4-2 0,0 8 0 16,-1-12-14-16,6 12 0 0,-6 0 0 0,1 4 0 15,0-4 0-15,0 8 0 0,0-4 0 0,-5 12 9 16,-4 3-9-16,4 1-11 0,-8 11 3 0,0 8 0 0,-1 0 8 16,-8 8-12-16,4 7 12 0,0 5-12 0,1-12 12 15,-1 3 0-15,0-3 0 0,5 4 0 0,-1-8 0 16,5-4 0-16,5 0 0 0,-5 0 0 0,4-16 14 0,-4 1-2 15,4-1 0-15,5-3 0 0,-9-9 23 0,5-3 4 16,3-4 1-16,-8-4 0 0,9 0 12 0,0-8 2 16,4 0 1-16,-4-3 0 0,0-5-13 0,-1-3-2 15,6-5-1-15,-1-3 0 0,-4 0-7 0,4-5-2 16,4-3 0-16,-4-8 0 0,1 0-19 0,-6-3-11 16,10-5 12-16,-1-4-12 0,5 12 12 0,0-7-12 15,0 3 12-15,0 4-12 0,5 0 0 0,-1 8 0 16,-4 0 0-16,0 3 0 0,0 9 0 0,0 4 0 15,-5-9 0-15,1 17 0 0,-1-13-12 0,-4 12 3 16,1 1 1-16,-1 11-665 0,-13 0-133 16</inkml:trace>
          <inkml:trace contextRef="#ctx0" brushRef="#br0" timeOffset="11712.1238">14912-465 1209 0,'0'0'108'0,"-5"16"-87"16,1 4-21-16,-9 11 0 0,0-4 92 0,-1 8 13 15,1 0 3-15,-4 12 1 0,-1-8-17 0,1 4-4 16,-1 4-1-16,0 0 0 0,1 0-34 0,8-1-6 16,-4 5-2-16,0-4 0 0,0 0-22 0,4-4-5 15,0 0-1-15,0-4 0 0,1 0-9 0,3-8-8 16,-4 0 9-16,9 0-9 16,-8 0-151-16,8-11-36 0,-9 23-7 0,4-24-2 0</inkml:trace>
        </inkml:traceGroup>
        <inkml:traceGroup>
          <inkml:annotationXML>
            <emma:emma xmlns:emma="http://www.w3.org/2003/04/emma" version="1.0">
              <emma:interpretation id="{603F8D76-2E1E-4F30-8142-CECCFC9BD0E2}" emma:medium="tactile" emma:mode="ink">
                <msink:context xmlns:msink="http://schemas.microsoft.com/ink/2010/main" type="inkWord" rotatedBoundingBox="17105,391 22318,299 22334,1212 17122,130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624.0465">18786-28 1638 0,'0'0'72'0,"0"0"16"0,8 8-71 0,1-4-17 15,-4 8 0-15,3-8 0 0,-8 11 58 0,5-3 8 16,8 4 2-16,-9 7 0 0,-4-3-26 0,0 3-5 15,5 8-1-15,-1 0 0 0,-4 1-19 0,0-5-4 16,-4 0-1-16,4 1 0 0,0-1-12 0,0-4 0 16,-9-3 0-16,9-1 0 0,0-3 0 0,0-4 0 15,-5-1 9-15,5-3-9 0,0 0 11 0,0-8-3 16,0 0-8-16,0 0 12 0,0 0-12 0,0 0 8 16,5 8-8-16,-5-8 0 0,0 0 13 0,0 0-3 15,9 0-1-15,-1 0 0 0,6-8 5 0,-6 0 1 16,-3-4 0-16,8 1 0 0,4-5 7 0,-3-3 2 0,-14-1 0 15,8 1 0-15,10-13-24 0,-5 9 0 0,-4 0 0 0,0-1 8 16,-1 1-8-16,10 3 9 0,4 1-9 16,0 3 10-16,0 4-10 0,0 1 0 15,0-1 0-15,-5 4 0 0,1 0 0 0,-1 8 0 0,-4 0 0 0,9 0 0 32,-13 0-20-32,4 4-8 0,-4 8-3 0,0 0 0 0,0 7 42 0,-5 1 8 0,0 3 1 0,5-3 1 15,-4-1-21-15,3 1 0 0,-3-5 0 0,4 1 0 16,-1-4 0-16,-3-5 0 0,3 5 0 0,1-4 0 15,0-4 0-15,0 4 0 0,4-8 0 0,0 0 0 16,5 0 0-16,4-12 0 0,0 8 0 0,-1 0 0 0,1-11 0 16,0 3 0-16,5-4 0 0,3 5 0 0,1-1 0 15,0-8-8-15,-5 1 8 0,5 3 0 0,-5 1-12 0,0-1 4 16,-4-7 0-16,5 7 0 0,-1-4 8 0,-8 1-10 16,-1-1 10-16,-4 1-10 0,-4-8 10 0,-5 7 0 15,1 1-9-15,-5-1 9 0,0 1 0 0,-9 3 0 16,5 0 0-16,-9 1 0 0,-1 3 0 0,-3 0 0 15,4 5 0-15,-5-1 0 0,1 4 0 0,-1 0 0 16,0 4-12-16,1 4 12 0,-1 0 0 0,5 4 0 16,-4-1 0-16,3 5 0 0,1 8 0 0,-4-9-11 15,8 9 3-15,-4 7 0 0,4-11 8 0,5 3 0 16,-5 5-9-16,5-5 9 0,-1-3 0 0,5-1 15 16,5 1-3-16,3 3 0 0,-3-15-12 0,8 4-12 15,0 0 3-15,5-4 0 0,-1-4 9 0,5 4 8 16,4-4-8-16,5 0 11 0,9-4-11 0,-1 0 0 0,1-4 9 0,-1-4-9 15,-4 5 0-15,5-5 0 0,-1-4 0 0,1 1 0 16,-1-5 8-16,-4 5-8 0,5 3 10 0,-5-4-10 16,-9 8 0-16,5 1 0 0,-9 3 0 0,0 0-10 15,-9 0 47-15,0 8 10 0,-4 0 1 0,0 4 1 16,-9-8-27-16,0 15-6 0,4 1 0 0,0-1-1 16,1 5 10-16,-1-1 3 0,0 1 0 0,5 3 0 15,4-3-20-15,-4 3-8 0,0 1 0 0,4 3 8 16,0-8-82-1,0 1-17-15,5 0-3 0,4-5-936 0</inkml:trace>
          <inkml:trace contextRef="#ctx0" brushRef="#br0" timeOffset="12220.3518">15320 304 1566 0,'0'0'34'0,"8"0"7"0,6-8 2 0,3 4 1 0,-4 1-35 0,5-1-9 0,-5 4 0 0,0-8 0 16,0 0 0-16,5 0-14 0,-9 0 3 0,-1-3 1 15,1 7 10-15,-4-12 11 0,-5 4-3 0,0 1 0 16,0-9 0-16,0 1 0 0,0 3 0 0,0-3 0 16,0 3 16-16,-5 0 4 0,5-3 0 0,-4-1 0 15,-1 5 6-15,1-1 2 0,4 8 0 0,-4-11 0 16,4 7-13-16,-5 4-3 0,1 4 0 0,4 4 0 0,-9-3-20 16,0 3 8-16,1 3-8 0,-6 5 0 15,1 0 0-15,0 4 0 0,-4 3 0 0,3 5-8 0,1 3 8 0,0 5 0 16,0 3-9-16,0 0 9 0,4 4 0 15,0 0 0-15,0-7-9 0,5-1 9 0,0 4 0 0,-1-11 0 16,1-1 0-16,4 1 0 0,4-9 0 0,1 1 11 16,-5-12-2-16,0 0 0 0,8 4 22 0,6 0 4 15,-1-12 1-15,4 4 0 0,1-4-20 0,4-3-3 16,0-9-1-16,4 1 0 0,9-1 0 0,0-7 0 16,9-4 0-16,9 3 0 0,-1-3-12 0,-3 4 9 15,3 7-9-15,1-11 8 0,0 4-8 0,-10 7 8 16,-7 5-8-16,-6 3 8 0,-3 4 39 0,-6 0 7 15,-3 8 2-15,-5 4 0 0,-4 8-13 0,-5-4-3 16,-4 7 0-16,0 1 0 0,-4 3-22 0,4 5-5 16,-4 3-1-16,4 8 0 0,-5-11 0 0,1 3 0 15,4-4 0-15,0 9 0 0,4-13-12 0,1 1 0 16,-1-1 0-16,0 1 0 0,1-9 0 0,-1 5 0 0,1-4 0 16,3-1-10-1,-3 5-142-15,-5-16-29 0,0 0-6 0,0 0-762 0</inkml:trace>
          <inkml:trace contextRef="#ctx0" brushRef="#br0" timeOffset="12461.679">16460-207 1774 0,'0'0'79'0,"0"0"16"0,0 0-76 0,0 0-19 15,-8-8 0-15,-1 8 0 0,0 0 75 0,0 0 11 16,-4 8 2-16,-4 4 1 0,3-1-49 0,-8 9-9 15,-4 3-3-15,-9 12 0 0,0 1 0 0,-5-1 0 16,1 4 0-16,-1 11 0 0,-3-7-5 0,3 4-2 16,1 0 0-16,-1 0 0 0,5 0 9 0,-4-8 2 15,3 0 0-15,1-12 0 0,5 12-21 0,-5-12-11 16,-1 5 12-16,6-9-12 16,3 0-116-16,1 5-31 0,4-5-5 0</inkml:trace>
          <inkml:trace contextRef="#ctx0" brushRef="#br0" timeOffset="13204.0272">16728 285 172 0,'0'0'16'0,"0"0"-16"0,-4-12 0 0,-1 4 0 15,-4-4 184-15,5 5 35 0,0-1 6 0,4 0 2 0,0 0-71 0,4 4-15 16,0-11-2-16,10 11-1 15,-1-8-42-15,4 4-8 0,5-3-1 0,0 3-1 0,9 8-36 0,0-12-7 16,-1 12-2-16,5 0 0 0,5 0-14 0,-9 4-3 16,4 4-1-16,0-4 0 15,-5 3-49-15,6 1-10 0,-6 4-1 0,5-4-1 16,-4 0-146-16,4-5-28 0,22 5-7 16,-9-8-401-16</inkml:trace>
          <inkml:trace contextRef="#ctx0" brushRef="#br0" timeOffset="13476.2391">18149-340 1324 0,'-13'-19'59'0,"13"19"12"0,0 0-57 0,-4 0-14 0,-9-8 0 0,0 4 0 16,-1 4 92-16,-3 12 16 0,-1-8 4 0,-4 11 0 15,-4-3-35-15,0 8-6 0,-5 3-2 0,0 8 0 16,-8 0-59-16,4 5-10 0,8 3 0 0,5 0-10 16,-8 3 33-16,3 1 6 0,1 0 2 0,4 0 0 15,0 0-17-15,5-4-3 0,-10 4-1 0,10-4 0 16,8-8-10-16,0 4 12 0,0-3-12 0,5-5 12 16,0 4-12-16,8-7 0 0,5 3 0 0,0-4-625 15,-9 9-132-15</inkml:trace>
          <inkml:trace contextRef="#ctx0" brushRef="#br0" timeOffset="13792.2313">18408 148 1094 0,'0'0'97'0,"5"-8"-77"16,-5 8-20-16,0 0 0 0,0 0 91 0,0 0 14 15,0 0 3-15,0 0 1 0,4 8-50 0,-4 4-11 16,-17 7-1-16,-1 1-1 0,-4-1-32 0,0 5-6 15,-4 3-8-15,-1 8 11 0,-3-11-11 0,3 3 0 16,10 0 0-16,-5-3 8 0,0-1-8 0,4-11 8 16,10 3-8-16,3 1 8 0,-4 0-8 0,5-9 0 15,4-7-10-15,0 0 10 0,13 4 13 0,0 4 9 16,1-16 2-16,12 4 0 0,9-3-4 0,4-1-1 16,-12-4 0-16,8-8 0 0,4 5-10 0,-3-1-1 15,-1-3-8-15,-5-5 12 0,-8 5-4 0,0-5 0 16,0 5-8-16,-9-1 12 0,-8 1-12 0,-1 3 0 15,-4 1 0-15,0-1 0 0,-4 0 35 0,-5 5 4 0,-4 3 1 0,4 0 0 16,0 4-26-16,-4 4-5 0,-13 4-1 0,4 0 0 16,4 8-96-16,1-1-19 15,-14 5-4-15</inkml:trace>
        </inkml:traceGroup>
        <inkml:traceGroup>
          <inkml:annotationXML>
            <emma:emma xmlns:emma="http://www.w3.org/2003/04/emma" version="1.0">
              <emma:interpretation id="{802335B6-EBA0-4F5C-8DE6-8386B47A4804}" emma:medium="tactile" emma:mode="ink">
                <msink:context xmlns:msink="http://schemas.microsoft.com/ink/2010/main" type="inkWord" rotatedBoundingBox="23665,427 24801,407 24815,1200 23679,122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764.038">22041-273 1170 0,'-4'-16'52'0,"4"16"10"15,0 0-50-15,0 0-12 0,0 0 0 0,0 0-517 16</inkml:trace>
          <inkml:trace contextRef="#ctx0" brushRef="#br0" timeOffset="16152.9883">22379-39 345 0,'0'0'31'0,"0"0"-31"16,9-12 0-16,4 4 0 0,0 4 262 0,0 4 46 15,5 0 10-15,-5 0 2 0,4 12-227 0,1-8-45 16,-1 8-8-16,5 7-3 0,-9 1-11 0,1 11-2 16,-6-4-1-16,1 4 0 0,-9 1-7 0,0 3-2 15,-4-8 0-15,-5 4 0 0,0-7 22 0,-4-5 5 16,0 5 1-16,0-5 0 0,0-7 10 0,-1 0 1 15,1-5 1-15,5 1 0 0,3-8-13 0,-4 4-2 0,5 0-1 16,0-4 0-16,4 0-13 0,0 0-2 0,0 0-1 0,0-16 0 16,8 5-11-16,1-9-3 0,0 1 0 15,8-5 0-15,1 1-8 0,4-8 8 0,0 3-8 0,4-3 8 16,5 0-8-16,0 7 0 0,4-7 0 0,-5 8 0 16,1 7 0-16,-5 8 0 0,-4-7 0 0,0 11 0 15,0 8 0-15,-4 0 20 0,-5 7-3 0,0-3 0 16,-4 8-32-16,-5 3-6 0,1 5-2 0,-1-1 0 15,0 1-14 1,-4 7-3-16,9-4-1 0,-4 8 0 0,-1-4-87 0,9 1-16 16,-4-5-4-16,4 4-1 0</inkml:trace>
          <inkml:trace contextRef="#ctx0" brushRef="#br0" timeOffset="15630.507">21958 43 576 0,'0'0'51'0,"0"-8"-41"16,-5-4-10-16,5 4 0 0,0-3 124 0,0 3 22 15,0-4 5-15,0 12 1 0,0 0-25 0,0 0-5 16,0 0-1-16,0 0 0 0,0 0-51 0,0 0-10 16,0 0-3-16,0 16 0 0,-4-1-30 0,-1 5-7 15,-3-1 0-15,-1 1-1 0,-4 3 15 0,4 5 3 16,-4-1 1-16,4 0 0 0,-4 1 2 0,0-5 0 16,0 4 0-16,4 1 0 0,4-9-24 0,-3 8-4 15,3-3 0-15,1 3-1 0,8-11-1 0,1-1 0 16,-5 1 0-16,8 3 0 15,1 1-162-15,0-8-32 0,4-1-6 0,0 5-2 0</inkml:trace>
        </inkml:traceGroup>
        <inkml:traceGroup>
          <inkml:annotationXML>
            <emma:emma xmlns:emma="http://www.w3.org/2003/04/emma" version="1.0">
              <emma:interpretation id="{4104DA1C-66E1-4C10-A933-6F10664F8BDB}" emma:medium="tactile" emma:mode="ink">
                <msink:context xmlns:msink="http://schemas.microsoft.com/ink/2010/main" type="inkWord" rotatedBoundingBox="26218,167 27743,140 27764,1359 26240,138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967.946">25147-129 1324 0,'5'-12'118'15,"-1"5"-94"-15,-4 7-24 0,-4-24 0 16,4 12 43-16,0 1 4 0,0-1 1 0,4 4 0 16,-4 0-8-16,0 8 0 0,0 0-1 0,0 0 0 15,0 0-30-15,-9-11-9 0,-8-1 0 0,3 8 0 16,1 0 13-16,-9 4-4 0,5-8-1 0,-5 4 0 0,0 1 6 0,0 3 1 16,-4 3 0-16,-5-3 0 0,-4 4 11 15,0 4 2-15,0 0 1 0,0 8 0 16,-5-1-5-16,1 5-2 0,-1 3 0 0,1 1 0 15,3 7-6-15,-3 0-2 0,4 4 0 0,0 4 0 0,4-4-14 0,9 0 0 16,5 0 0-16,3 12 0 0,1-8 34 0,5 0 7 16,-6 4 2-16,10 0 0 0,0-12-19 0,4 16-3 15,8 0-1-15,6-8 0 0,-6-12-20 0,10 5 0 16,4-5 0-16,0 0 8 0,4-3 14 0,5-5 3 16,-1-3 1-16,6-5 0 0,-1 1-10 0,4-8-3 15,-4-4 0-15,0 0 0 0,0 0-1 0,1 0 0 16,3-8 0-16,1 0 0 0,3 1-12 0,-3-1 0 15,-5 4 0-15,0-8 0 0,-9 4 11 0,-4-7 2 16,0 3 1-16,0 0 0 0,-13-3-14 0,-5-1 0 16,1 4 0-16,-10-3 0 0,1-5 8 0,-9 5 0 0,0-5-8 15,-5 1 12-15,5-1-12 0,-5 5-8 0,-4-5 8 0,1 8-13 16,-1 1 13-16,4-5 0 0,0 12 0 0,5-8 10 16,-4 5-10-16,8-5 0 0,0 8 0 15,9 4 0-15,0 0 0 0,0 0 0 0,-9-4-9 0,9 4 9 16,0 0 0-16,0 0 0 0,0 0 0 0,0 0 0 15,0 0 0-15,0 0 0 0,0 0 0 0,0 0 0 16,9 0 0-16,-9 0 17 0,9 0-3 0,0-8-1 16,0 4 5-16,4 1 1 0,0 3 0 0,4-4 0 15,5 4-11-15,5 0-8 0,8 0 12 0,9 0-12 16,-5 0 28-16,5 4-2 0,0-1 0 0,4 9 0 16,-4-8-123-16,4 4-25 0,1 0-5 0,3-8-922 15</inkml:trace>
          <inkml:trace contextRef="#ctx0" brushRef="#br0" timeOffset="17660.5893">24476-476 518 0,'0'0'46'0,"0"0"-37"15,0-4-9-15,4 0 0 0,5-4 166 0,-5 0 31 16,1 4 7-16,4-3 0 0,4 3-100 0,-9-4-21 15,-4 8-4-15,9 0-1 0,-5 0-25 0,5-8-5 16,-5 4 0-16,10 4-1 0,-6-4-6 0,1 4-1 16,4 0 0-16,-4 0 0 0,9 4-9 0,-1-4-3 15,5 0 0-15,-4 4 0 0,4-8-4 0,4 4 0 0,-4 0-1 16,9 0 0-16,-1 0-5 0,1 0-1 0,4 0 0 0,9-4 0 16,4 0-9-16,-4 4-8 0,-4-7 9 0,3 3-9 15,1 0 12-15,5 4-3 0,-6 0-1 16,6 0 0-16,-5 0-8 0,-1 4 0 0,6-4 0 0,-1 4 0 15,5 3 0-15,-5-7 0 0,0 0 0 0,0 4 0 16,5 0-50 0,-9 0-6-16,0 4 0 0,-5-8-543 0,1 4-108 0</inkml:trace>
          <inkml:trace contextRef="#ctx0" brushRef="#br0" timeOffset="-7.61499E8">24434 418 345 0,'0'0'31'16,"0"0"-31"-16,0 0 0 0,0 0 0 16,0 0 15-16,0 0-3 0,0 0-1 0,11-5 0 0</inkml:trace>
        </inkml:traceGroup>
      </inkml:traceGroup>
    </inkml:traceGroup>
    <inkml:traceGroup>
      <inkml:annotationXML>
        <emma:emma xmlns:emma="http://www.w3.org/2003/04/emma" version="1.0">
          <emma:interpretation id="{2E125D89-8895-4838-A3D0-1E7FB39BFAAD}" emma:medium="tactile" emma:mode="ink">
            <msink:context xmlns:msink="http://schemas.microsoft.com/ink/2010/main" type="paragraph" rotatedBoundingBox="1298,2607 32280,1577 32409,5475 1428,65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6F61D6-96EC-4B0D-9DA6-08153CF436D1}" emma:medium="tactile" emma:mode="ink">
              <msink:context xmlns:msink="http://schemas.microsoft.com/ink/2010/main" type="line" rotatedBoundingBox="1298,2607 32280,1577 32343,3478 1361,4507"/>
            </emma:interpretation>
          </emma:emma>
        </inkml:annotationXML>
        <inkml:traceGroup>
          <inkml:annotationXML>
            <emma:emma xmlns:emma="http://www.w3.org/2003/04/emma" version="1.0">
              <emma:interpretation id="{3F6E099D-473B-40E5-B738-076E9D197A53}" emma:medium="tactile" emma:mode="ink">
                <msink:context xmlns:msink="http://schemas.microsoft.com/ink/2010/main" type="inkWord" rotatedBoundingBox="1299,2648 8248,2417 8310,4277 1361,450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1991.8498">4786 1767 2383 0,'-9'-8'52'0,"9"8"12"0,0 0 1 0,0 0 2 0,0 0-54 0,0 0-13 0,9 12 0 0,-5 8 0 16,1-1 26-16,-5 12 2 0,0 1 1 0,0 7 0 0,0 0-16 0,0 4-3 15,-5 7-1-15,-4 1 0 0,9 4 0 0,-8-1 0 16,-6 1 0-16,1-1 0 0,5 1-9 0,-6-4 12 16,6 7-12-16,-6-3 12 0,-3 0-24 0,4 3-4 15,4-3 0-15,0 3-736 16,-17-15-148-16</inkml:trace>
          <inkml:trace contextRef="#ctx0" brushRef="#br0" timeOffset="20450.7763">1908 2739 979 0,'9'-12'87'0,"-9"8"-70"0,0-4-17 0,4 4 0 16,-4 4 192-16,0 0 34 0,0 0 7 0,4 12 2 16,1 4-178-16,-5 7-35 0,0 1-7 0,0 3-2 15,0 4-1-15,-5-4 0 0,5 5 0 0,0-5 0 16,-4 4 14-16,0-4 2 0,-1 1 1 0,5 3 0 16,-4-8-29-16,-1-3 0 0,1 3 0 0,4-7-10 15,-4-4 19-15,4-1 4 0,0-11 1 0,0 0 0 16,0 0 2-16,0 0 0 0,0 0 0 0,0 0 0 15,0 0 8-15,8-11 3 0,1-5 0 0,4 0 0 16,-8-7-1-16,8-4 0 0,-4-1 0 0,4-3 0 16,0-4-9-16,0 0-1 0,5 0-1 0,4-4 0 0,0 4-15 0,4 0 0 15,5-4 0-15,-5 3 0 16,0 1-36-16,5 4-12 0,0 4-4 0,-1 0-944 16</inkml:trace>
          <inkml:trace contextRef="#ctx0" brushRef="#br0" timeOffset="20765.5331">2557 2903 1378 0,'13'-24'30'0,"-4"20"6"0,0-3 2 0,4-1 2 0,0 0-32 0,0-4-8 15,-4 4 0-15,4-3 0 0,0-5 33 0,1 1 6 0,-6-1 1 0,1 0 0 16,0 1-13-16,-5-1-3 0,-4 0 0 0,-4 1 0 15,4 3 2-15,0-3 0 0,0-1 0 0,-9 0 0 16,0 9-1-16,1-5 0 0,-1-4 0 0,0 5 0 16,-9-1-13-16,5 4-2 0,0 0-1 0,0 8 0 15,4-4 4-15,-4 8 1 0,4 0 0 0,-4 4 0 16,0 0-3-16,-5 7-1 0,5 5 0 0,-4-1 0 16,3 5-10-16,1 3 0 0,-4 4 0 0,8 8 0 15,5-11 12-15,-5 7 0 0,9-4 0 0,0 4 0 16,9-4-12-16,-9 0-17 0,4-3 4 0,5-1 1 15,0 0-109 1,4-7-22-16,4 15-4 0,5-19-1 0</inkml:trace>
          <inkml:trace contextRef="#ctx0" brushRef="#br0" timeOffset="21115.9644">2899 2505 1324 0,'0'0'118'0,"0"0"-94"16,0 0-24-16,0 0 0 0,0 0 76 0,9 11 10 15,0-3 2-15,0 8 1 0,-5-5-37 0,5 9-8 16,-5 3-2-16,1 1 0 0,-1-1-2 0,-4 5 0 16,4 3 0-16,-4 4 0 0,-4-4-6 0,0-4-2 15,4 1 0-15,0 3 0 0,0-8-6 0,-5 5-2 16,1-13 0-16,-1 1 0 0,5-4-6 0,-4-1-2 0,4-3 0 15,0-8 0-15,0 0-2 0,0 0-1 0,0 0 0 0,-4-4 0 16,4 4 8-16,0-8 2 0,0-3 0 0,0-5 0 16,0 0-11-16,0-3-1 0,8-4-1 0,-3-1 0 15,4 5-10-15,-1-5 0 0,1 1 0 0,4 3 0 16,-4-3 0-16,9 3 0 0,-5 5 8 0,0-1-8 16,0 1-17-16,5 3-6 0,-5-4-1 0,0 5 0 15,0 3-177 1,5 4-36-16,12 0-7 0,-8-8-2 0</inkml:trace>
          <inkml:trace contextRef="#ctx0" brushRef="#br0" timeOffset="21426.2836">3715 2423 1450 0,'31'-8'32'0,"-31"8"6"0,-9-12 2 0,9 8 1 0,0 4-33 0,0 0-8 16,-4-7 0-16,-9 3 0 0,-5 4 34 0,1 0 5 16,17 0 1-16,-14 7 0 0,-16 1-13 0,8 4-3 15,13 0 0-15,0 7 0 0,-8 5 6 0,-1-5 1 16,-4 8 0-16,9 1 0 0,9 3-19 0,-5 0-4 16,0-4-8-16,5 1 12 0,4-1 20 0,0 0 4 15,0 1 1-15,0-5 0 0,0-3 8 0,4-5 2 16,0 5 0-16,-4-9 0 0,-8 5-3 0,-1-4-1 15,9-1 0-15,-4-3 0 0,-10 16-35 0,1-17-8 16,0 9 0-16,0-4-1011 0</inkml:trace>
          <inkml:trace contextRef="#ctx0" brushRef="#br0" timeOffset="21754.1072">4154 2766 1670 0,'-13'0'148'16,"13"0"-118"-16,0 0-30 0,0 0 0 0,-9 0 39 15,9 0 1-15,0 0 1 0,4-8 0 0,1 8-29 0,-1-11-12 16,-4 11 11-16,9-8-11 0,9-4 11 0,-10 0-11 16,-3-3 12-16,4-1-12 0,4 1 0 0,0-1 0 15,-4-7 0-15,-5 7 0 0,0-11 0 0,5 3 0 16,0 1 0-16,-5-5 0 0,-4 5 0 0,5-8 0 15,8 11 0-15,-9 1 0 0,-13 3 0 0,5 5 0 16,0-1 0-16,4 4 0 0,0 8 20 0,-5-4 1 16,-8 4 0-16,4 4 0 0,5 8 3 0,-14-1 0 15,-3 1 0-15,-1 0 0 0,4 7-11 0,0 5-1 16,-3 3-1-16,-1 0 0 0,4 5-11 0,1 3 0 16,3 4 0-16,6-4 0 0,-6 4 0 0,10 0 0 15,0 0 9-15,4-4-1 0,-5 4-8 0,5-4 12 16,5 0-4-16,3-4 0 0,6-3-8 0,-1-1-15 15,-9-3 4-15,9-5 1 0</inkml:trace>
          <inkml:trace contextRef="#ctx0" brushRef="#br0" timeOffset="22433.7086">5027 2544 2055 0,'-4'-12'45'0,"-1"4"10"0,-3-4 1 0,-1 5 2 0,4-5-46 0,-3 8-12 0,3 4 0 0,-4 0 0 16,1-8 38-16,8 8 6 0,0 0 0 0,4 12 1 16,0 0-29-16,-4-1-7 0,5 1-1 0,4 0 0 15,4-1-8-15,-4 1-12 0,-9-12 2 0,8 4 1 16,10 4 9-16,-1-8 14 0,-3-4-3 0,3-4-1 16,5 4-10-16,0-7 0 0,4-1 0 0,5 0 0 15,0-3 0-15,-5 3 0 0,0-4 0 0,1 5 8 16,3-1-17-16,-3 4-4 0,-5 4-1 0,0 0 0 15,4 4 14-15,-4 4 0 0,0 4-10 0,-5 8 10 16,1-9 0-16,-1 13 0 0,1 3 0 0,-9 8 0 16,0 5 0-16,-5 7 8 0,-4-1 0 0,0 5 0 15,-4 4 19-15,-1 0 3 0,1-1 1 0,-5 1 0 16,0-4 9-16,-4 0 1 0,0-4 1 0,-5 0 0 0,1-4-19 16,-1 4-4-16,-4-4-1 0,0-4 0 0,-4-8 6 15,0 0 2-15,4-3 0 0,-5-5 0 0,1-3-5 0,-5-8-1 16,5-4 0-16,0-1 0 0,-1 1-9 0,1-4-3 15,-5-4 0-15,10 1 0 0,-1-9-8 0,4 0 8 16,14-7-8-16,-5-1 8 0,4 5-8 0,14-9 0 16,9 5 0-16,4-9 0 15,4 5-43-15,9-4-10 0,0 3-3 0,9-7-728 16,4 4-147-16</inkml:trace>
          <inkml:trace contextRef="#ctx0" brushRef="#br0" timeOffset="22633.2443">6374 2715 2098 0,'0'0'46'0,"0"0"10"0,9 12 1 0,4 4 3 0,0 7-48 0,-4 4-12 0,-5 9 0 0,-4-1 0 16,0 4 114-16,-4 4 21 0,-5 3 4 0,-8-3 1 15,-1 4-71-15,-8 0-13 0,-1 8-4 0,-3-5 0 16,-10-3-38-16,-4 0-14 0,-4 4 9 0,-5 3-9 15,1-3-108-15,-5 0-26 0,-5-4-6 0</inkml:trace>
          <inkml:trace contextRef="#ctx0" brushRef="#br0" timeOffset="19350.4458">289 2325 403 0,'0'0'17'0,"0"0"5"0,-9-8-22 0,0 1 0 0,1-1 0 15,3 0 0-15,-8 0 189 0,4 0 34 0,-4 1 6 0,4-1 2 16,0-4-140-16,1 4-28 0,-1 0-6 0,-4-3-1 16,4 7-16-16,-4 0-3 0,4-4-1 0,-4 0 0 15,0 8-28-15,-5-11-8 0,5 11 0 0,-5-4 0 16,1 4 9-16,-1 0 1 0,1 4 0 0,-1 7 0 16,1-11 3-16,-1 12 1 0,-4 0 0 0,-4-1 0 15,-5 9-3-15,0-1-1 0,-4 5 0 0,-4 3 0 16,-1 4 4-16,5 5 1 0,-9-1 0 0,14 11 0 15,-5 1 6-15,4 4 2 0,9-8 0 0,-4 8 0 16,8-5-4-16,1 5-1 0,8-4 0 0,4 0 0 16,5 0-10-16,5-8-8 0,4 4 9 0,-1-4-9 0,6-4 16 15,-1 0-2-15,0-4-1 0,13-4 0 0,-8-7 6 0,12-1 1 16,1-3 0-16,4-4 0 16,0-5-47-16,9 1-9 0,0-8-1 0,4-4-541 15,-4 0-108-15</inkml:trace>
          <inkml:trace contextRef="#ctx0" brushRef="#br0" timeOffset="19704.7867">460 2774 1558 0,'0'0'34'0,"0"0"7"0,-4-4 2 0,-5 4 1 0,0 4-35 0,0 0-9 0,-4 0 0 0,4 0 0 15,-4 0 20-15,4-1 1 0,-4 5 1 0,4 0 0 16,-8 4 17-16,4-1 3 0,4 5 1 0,-4 4 0 15,4 3-24-15,-4 0-5 0,4 1-1 0,0 3 0 16,5-4-3-16,0 1-1 0,4-1 0 0,4 1 0 16,0-1-9-16,14-3 0 0,-14-1 0 0,14-3 0 15,4-1 8-15,-5-7-8 0,5 0 8 0,5-4-8 16,-1-4 10-16,0-4-10 0,5-4 12 0,-9 0-12 16,9-3 11-16,-5-1-11 0,0-4 10 0,-8 1-10 15,-1-5 0-15,-4 1 0 0,5-1-8 0,-5-3 8 16,-4 3 20-16,0-3 10 0,-5-1 2 0,5 1 1 15,-9 0-33-15,-5-1 0 0,1 1 0 0,0 3 0 0,-1 5 0 16,-3-1 0-16,-10 1-11 0,5 7 11 0,0 0 0 16,-1 4 0-16,-3 0 0 0,8 8 0 0,-13 0 0 0,5 4 0 15,-5 3 0-15,9 1 0 16,-9 0-25-16,0 3-5 0,-5 5-1 0,5 3-545 16,9 5-110-16</inkml:trace>
          <inkml:trace contextRef="#ctx0" brushRef="#br0" timeOffset="20154.4293">943 2774 1566 0,'4'-16'69'0,"0"8"15"0,5 5-68 0,-5-1-16 0,5 0 0 0,0 4 0 15,0 0 68-15,0 0 9 0,-1-4 3 0,1 8 0 16,9 4-46-16,-14 7-9 0,5 1-1 0,8 3-1 16,-12 9-13-16,-1 3-2 0,5-4-8 0,-5 0 12 15,1 5-4-15,-5-1-8 0,0-4 11 0,-5-3-11 16,5-1 20-16,-4-3-4 0,0-5 0 0,-1 1 0 16,5-16 15-16,0 0 2 0,-4 11 1 0,4-11 0 15,0 0-7-15,0 0-2 0,0 0 0 0,0 0 0 16,4-7-10-16,5-1-3 0,0-12 0 0,-1 5 0 15,1-9-4-15,4 1-8 0,5-4 11 0,-9-5-11 0,8-3 8 16,1-4-8-16,-1 4 0 0,-3 4 0 16,3 8 0-16,1 3 0 0,-1-3 0 0,-4 3-9 0,1 8 9 15,-1 8-10-15,-5 1 10 0,6 3-10 0,-6 3 10 0,1 5 0 16,-4 4-9-16,8 7 9 0,-13 1 0 0,8 7 0 16,-8 1-9-16,5 3 9 0,-1-4 0 0,5 0 0 15,-5 1 0-15,1 3 0 0,4 0 0 0,-1 0-12 16,6-7 12-16,-6 3-675 15,1 4-129-15</inkml:trace>
        </inkml:traceGroup>
        <inkml:traceGroup>
          <inkml:annotationXML>
            <emma:emma xmlns:emma="http://www.w3.org/2003/04/emma" version="1.0">
              <emma:interpretation id="{0269A74D-742F-40DA-83FD-CDD8AFD935D9}" emma:medium="tactile" emma:mode="ink">
                <msink:context xmlns:msink="http://schemas.microsoft.com/ink/2010/main" type="inkWord" rotatedBoundingBox="9843,2898 15158,2721 15197,3888 9882,4065"/>
              </emma:interpretation>
            </emma:emma>
          </inkml:annotationXML>
          <inkml:trace contextRef="#ctx0" brushRef="#br0" timeOffset="53731.902">8296 2349 345 0,'0'0'15'0,"13"-4"4"0,0-8-19 0,0 4 0 16,5-4 0-16,-5 5 0 0,0-1 172 0,5-4 32 15,-10 0 5-15,5 1 2 0,1 3-102 0,-6 0-20 16,-3-4-4-16,-1 5-1 16,1-5-17-16,-5 4-4 0,0 0-1 0,-5 8 0 0,5 0-5 0,-9-7-1 15,1 3 0-15,-1 4 0 0,-9 0-24 0,1 11-4 16,-5-7-2-16,-5 8 0 0,6 0-26 0,-6 3 0 15,-3 5 0-15,3-5 0 0,-4 1-11 0,5 3 11 16,0-3-8-16,0 0 8 0,-1-8-8 0,5 3 8 16,5-7-8-16,-1 8 8 0,5-4 0 0,0-1 0 15,4-3 0-15,5 0 8 0,-5 0-8 0,9-4-8 16,0 0 8-16,0 0-12 0,0 0 12 0,0 0 8 16,13 12-8-16,0-4 11 0,9-4-11 0,4 3 0 15,1 1-12-15,4 8 12 0,-1-1 0 0,5 1 0 16,-4 7 0-16,0 5 0 0,-5-1 0 0,0 4 0 15,-4-3 0-15,-4 3 0 0,-1 0 0 0,-8 4 0 16,-4-4 0-16,-5 4 0 0,-5-3 37 0,-4-1 9 0,-8 0 2 16,-1-4 0-16,1-3-3 0,-5-1 0 0,0 1 0 0,0-5 0 15,4 1-16-15,-4-5-3 0,1 1-1 0,3-4 0 16,-4-1-17-16,9-3-8 0,-5-4 0 0,5 0 8 16,-4 0-8-16,-1 0-14 0,5-4 3 0,0 0 1 15,0 0-151 1,-1-4-31-16</inkml:trace>
          <inkml:trace contextRef="#ctx0" brushRef="#br0" timeOffset="54088.3">9002 2489 1555 0,'0'0'138'0,"0"0"-110"16,-4 0-28-16,4 0 0 0,-5 4 58 0,-4 8 6 15,1 3 2-15,-6 5 0 0,10 3-1 0,-9 5 0 16,0 3 0-16,4 0 0 0,0 4-33 0,0 0-6 16,1 0-2-16,3 0 0 0,1-3-6 0,0-1-2 15,4-4 0-15,0-3 0 0,-5-5-3 0,10-3-1 16,-5-5 0-16,8-3 0 0,1-4 8 0,4 0 0 15,-4-8 1-15,4-4 0 0,9-3 26 0,0-5 5 0,4-7 0 16,1-5 1-16,-1 1-31 0,5 0-6 0,-5-5-2 16,5-3 0-16,-5 0-5 0,0 0-1 0,1 0 0 0,-5 4 0 15,0 3-8-15,-5 5 0 0,5 0 0 0,-4 3 0 16,-1 4-14-16,-8 5-5 0,4 3-1 0,0 4-726 16,-8-4-146-16</inkml:trace>
          <inkml:trace contextRef="#ctx0" brushRef="#br0" timeOffset="54629.8856">9739 2470 1796 0,'0'0'40'0,"0"0"8"0,4-12 1 0,5 4 1 0,0 4-40 0,0-4-10 15,0 1 0-15,-9 7 0 0,0 0 69 0,0 0 12 16,0 0 3-16,0 0 0 0,0 0-58 0,8 11-11 16,-3 5-3-16,-1 3 0 0,-4 1 26 0,0 7 5 15,-4 0 1-15,-1 5 0 0,5 3-20 0,-8 4-3 16,-1 4-1-16,-4 4 0 0,-1-4 23 0,1-1 4 16,-4 5 1-16,-1 0 0 0,5 0-28 0,0-4-4 15,-5-4-2-15,5 0 0 0,9-4 22 0,-1-4 4 16,-3 0 0-16,-1-7 1 0,4-1-23 0,-3-7-5 15,3-1-1-15,1-3 0 0,-1 0-2 0,5-4-1 16,0-8 0-16,0 0 0 0,0 0 0 0,0 0 0 16,-8-12 0-16,8 0 0 0,-5 1-1 0,5-1-8 0,0-12 12 0,0 1-4 15,5 7-8-15,-5-15 0 0,4 0 0 0,0 4 0 16,10-5 0-16,-6-3 0 0,1-4 0 0,4 0 0 16,5-4 0-16,4 0-11 0,4 1 3 0,5-5 0 15,0 4-7-15,-1-4-1 0,5 0 0 0,-4 4 0 16,0 8 4-16,4 0 0 0,0-4 0 0,0 4 0 15,0 4 3-15,5 3 1 0,-1 5 0 0,1 3 0 16,-1-3 8-16,-4 15 0 0,0-11 0 0,-4 11 0 16,-5 4-20-16,-4 4 2 0,0 0 0 0,-9 8 0 15,-4 0 27-15,-9 7 6 0,-4-7 1 0,-9 8 0 0,-9 11-16 16,-5-4 0-16,-3 5 0 0,-10 7 0 0,-4 4-9 0,0-4-5 16,-4 4-1-16,0 4 0 0,4-4 3 0,-4 4 1 15,0-4 0-15,-1 4 0 16,1-8-45-16,4 0-10 0,5 0-2 0,-5-4 0 15,9 0-125-15,0-3-26 0</inkml:trace>
          <inkml:trace contextRef="#ctx0" brushRef="#br0" timeOffset="55123.6178">10538 2470 1566 0,'13'-12'34'0,"-5"8"7"0,-3 0 2 0,8 0 1 0,-4 4-35 15,0 0-9-15,-1 0 0 0,1 4 0 0,-9-4 69 0,9 8 12 0,-5 4 3 0,1 7 0 16,-5-3-16-16,0 7-4 0,-5 0 0 0,1 9 0 16,-1 3-9-16,-8 4-3 0,5 0 0 0,-6 8 0 15,-3-4 4-15,-1 3 0 0,5-7 0 0,0 8 0 16,-5-8-26-16,5 0-5 0,4-4-1 0,-4-3 0 15,0 3 13-15,4-4 3 0,-4-4 0 0,4-3 0 16,1-5-23-16,-1-3-4 0,5-1-1 0,-1 1 0 16,1-8 0-16,4-8 0 0,0 0 0 0,0 0 0 15,0 0-3-15,0 0-1 0,-5-8 0 0,1-8 0 16,4 1 20-16,0-9 3 0,-4-3 1 0,4-8 0 16,0 4-32-16,0-12 0 0,4-4 0 0,5-4 0 15,4-3-20-15,4 3-9 0,1-8-3 16,8 5 0-16,1 7 16 0,3 0 4 0,1 0 0 0,-9 12 0 15,4 4-4-15,5 0 0 0,0 7 0 0,-1-3 0 0,1 4 7 0,0 3 1 16,0 5 0-16,4 3 0 0,0 0 8 0,-9 4 0 16,-4 8 8-16,0 0-8 0,-9 0 0 0,0 8 0 15,-4 0 0-15,-9 4-8 0,0-1 16 0,-4 5 3 16,-9 3 1-16,-1 5 0 0,-3 7-12 0,-1-11-17 16,1 7 4-16,-5 4 1 0,-9 4-4 0,5 0 0 15,-5 4 0-15,0-4 0 16,1 1-96-16,-10 3-20 0,5-4-4 0,0 0-566 15,9-8-113-15</inkml:trace>
          <inkml:trace contextRef="#ctx0" brushRef="#br0" timeOffset="55474.153">11463 2411 2026 0,'0'0'44'0,"0"0"10"0,0 0 2 0,0 0 1 0,-4 12-45 0,-1-1-12 0,1 5 0 0,0 4 0 16,-5-1 26-16,-4 1 3 0,0 7 1 0,-5 0 0 16,-4 4 3-16,0 5 1 0,0-1 0 0,-4 11 0 15,4 1-34-15,0-15 0 0,4-1 0 0,5 4 0 0,5-4 0 0,3-8 0 16,5 1 0-16,0-5 0 0,5-3 12 0,3 0-4 16,1-9 0-16,9 1-8 0,4-4 17 0,-5-8-3 15,-4 0-1-15,9-7 0 0,0-1-3 16,4-4-1-16,-4-7 0 0,5-1 0 0,-1-7 27 15,5-8 6-15,-5 0 1 0,5 0 0 0,-5 0-31 0,0 4-12 16,-4 0 8-16,-4 4-8 0,-9 3 32 0,-1 1 0 16,-8 8 1-16,0-1 0 0,-8 4-12 0,3 9-2 15,-8-5-1-15,-4 12 0 0,-5 0-18 0,0 4 0 16,-9 4 0-16,5-1 0 16,-1 5-140-16,1 4-31 0,-5-1-6 0,1 5-2 0</inkml:trace>
          <inkml:trace contextRef="#ctx0" brushRef="#br0" timeOffset="55808.0883">12503 2079 1670 0,'4'-15'148'0,"1"11"-118"0,-5-8-30 0,0 8 0 16,-5-4 64-16,5 8 6 0,0 0 2 0,0 0 0 16,-8 8-8-16,-1 4-2 0,-4 0 0 0,4-1 0 15,0 9-42-15,0-1-8 0,-4 13-1 0,4-1-1 16,1 4 43-16,-1 0 9 0,-4-4 2 0,8 0 0 16,-3 1 0-16,3-5 0 0,10 0 0 0,-5 1 0 0,0-9-52 0,4 5-12 15,0-5 0-15,-4-3 0 0,-4-9 54 0,0 5 8 16,-1-4 2-16,-4 4 0 0,-4-1-52 0,-4-3-12 15,-1 0 0-15,-4 4 0 0,-4-1 0 16,-5 1-13-16,-4 4 2 0,0-1 1 0,4 1 10 0,-4 7 0 16,0-7 0-16,4 7 0 15,1 1-96-15,3 3-18 0,1-3-3 0,0-1-1029 16</inkml:trace>
          <inkml:trace contextRef="#ctx0" brushRef="#br0" timeOffset="56197.2342">12893 2520 2188 0,'0'0'48'0,"9"-8"11"0,0 5 1 0,4-1 1 0,-4-8-49 0,4 8-12 0,5-4 0 0,-1 0 0 16,5 5 38-16,-4-13 5 0,4 4 1 0,4 4 0 15,0-3-20-15,1 3-3 0,-5-4-1 0,4-3 0 16,-4 3-20-16,0-4-12 0,-5 1 2 0,1-1 0 16,-1-3 10-16,-3-5 14 0,-6 1-3 0,1 3-1 15,-5 1-10-15,-4 3 0 0,0 1 0 0,-4 3 0 16,-5-8 40-16,1 9 5 0,-1-1 2 0,-4 4 0 0,-1 8-24 0,-7 0-5 16,-1 4-1-16,-5 8 0 0,-3 3-17 15,-1 5-11-15,0 3 2 0,0 8 0 16,5-3 9-16,-5 7 12 0,5 0-2 0,-5 0-1 0,14-4-9 0,-5 4 0 15,9 1 0-15,0-1 0 0,-1 0 53 16,10-4 9-16,4 0 2 0,4 0 0 0,10 1-52 0,-1-1-12 16,9 0 0-16,4 0 0 0,5 1 0 0,-5-5 0 15,5 0 0-15,4 0 0 16,0-3-100-16,0-5-22 0,0 1-5 0,0-8-1025 16</inkml:trace>
        </inkml:traceGroup>
        <inkml:traceGroup>
          <inkml:annotationXML>
            <emma:emma xmlns:emma="http://www.w3.org/2003/04/emma" version="1.0">
              <emma:interpretation id="{88F0A7AB-7AA9-4738-A941-CA90BE036228}" emma:medium="tactile" emma:mode="ink">
                <msink:context xmlns:msink="http://schemas.microsoft.com/ink/2010/main" type="inkWord" rotatedBoundingBox="16764,2233 17999,2192 18057,3940 16822,398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7985.302">15254 1603 288 0,'-18'0'12'0,"10"0"4"0,-1-7-16 0,0 3 0 15,0 0 0-15,-4 0 0 0,0 0 103 0,0 0 17 16,0 0 4-16,4 0 1 0,-4 0-16 0,4 4-3 16,0-4-1-16,0 4 0 0,9 0 7 0,0 0 0 0,0 0 1 0,0 0 0 15,5-7-45-15,-5 7-8 0,0 0-3 0,13-8 0 16,-4 0 6-16,8 0 1 0,-4 4 0 0,0 0 0 15,1 1-18-15,-1 3-3 0,0 0-1 0,0-4 0 16,0 4-33-16,0-4-9 0,5 4 0 0,0 0 0 16,-1 0 8-16,1 0-8 0,4 0 8 0,8 4-8 15,5-4 18-15,0 0-1 0,9 0 0 0,9 0 0 16,0 0-25-16,-1-4-6 0,5 4-1 0,0 4 0 16,0-4 24-16,-4 4 5 0,0-4 1 0,-5 0 0 15,5-4-122-15,-10 0-24 0,-7 4-5 16,-1-4 0-16</inkml:trace>
          <inkml:trace contextRef="#ctx0" brushRef="#br0" timeOffset="57476.6304">15833 2193 1267 0,'0'0'28'0,"4"-8"5"0,-4-4 2 0,5 0 1 0,-1 1-36 0,-4-1 0 16,0 4 0-16,0-7 0 0,-4-1 70 0,4 4 7 15,-9 0 2-15,5 5 0 0,-5-1-12 0,0 4-3 16,0-8 0-16,-4 4 0 0,0-7-12 0,0 7-2 16,0 0-1-16,-1 4 0 0,-8-3-39 0,5 3-10 15,-1 0 0-15,1 4 0 0,-5-4 0 0,4 0 0 16,-8 0 0-16,4 4 0 0,0 4 20 0,0 0 3 16,-4 0 0-16,0 0 0 0,4 0-37 0,4 7-7 15,-8 5-2-15,4-1 0 0,0 5 42 0,-4-4 8 0,-5 3 1 16,5 8 1-16,-1 5-21 0,-3 3-8 0,3 0 0 15,-4 8 0 1,1 0-19-16,-1 4-9 0,5-1-3 0,4 1 0 0,0 4 69 0,4 0 14 0,-4 3 2 0,5 1 1 16,4 3-22-16,4-3-4 0,0-4-1 0,5-1 0 15,4-3-7-15,4 0-1 0,0-8-1 0,5 4 0 16,0 0 5-16,9-12 2 0,-5-4 0 0,4 5 0 16,1-5 1-16,8-4 0 0,0-11 0 0,5 0 0 15,0-8-3-15,0 0 0 0,4-8 0 0,-5-4 0 16,6-4 7-16,-1 0 1 0,-5-11 0 0,10 0 0 0,-5-5-32 15,0 5 0-15,-4-4 0 0,-1-1 0 0,1 1 0 16,-5-4 0-16,5 0 0 0,-13 3 0 0,-9 9 0 0,-5-1 0 16,5 5 0-16,-1-1 0 0,-8 0 0 0,5 5 0 15,-5-1 0-15,4 0 0 0,-4 5 0 0,-4-1 0 16,4 8 0-16,-5-4 0 0,-3-4 10 0,-5 0-1 16,-1 4 0-16,1 0 0 0,0 4-9 0,4 0 0 15,-8-3 0-15,-1 3 0 0,5-4 0 0,-5 4 0 16,5 0 0-16,0 0 0 0,0 0 0 0,4 4 0 15,-4-4 0-15,0 0 0 0,4 3 0 0,0 1 0 16,9-4 0-16,0 0 0 0,-4 4 0 0,4-4 0 16,0 0 0-16,0 8-11 0,0 4-9 0,0-12-3 15,9 8 0-15,4-1 0 0,13-3 40 0,5 4 8 16,4-8 2-16,4 0 0 16,5 0-43-16,5 0-9 0,3 0-2 0,-3 0 0 0,-1 0 27 0,4 0 0 0,-8-4 0 0,5 0-782 15,-10 4-163-15</inkml:trace>
        </inkml:traceGroup>
        <inkml:traceGroup>
          <inkml:annotationXML>
            <emma:emma xmlns:emma="http://www.w3.org/2003/04/emma" version="1.0">
              <emma:interpretation id="{D2D5BDA6-02A6-4C2B-9390-8B268D363FBA}" emma:medium="tactile" emma:mode="ink">
                <msink:context xmlns:msink="http://schemas.microsoft.com/ink/2010/main" type="inkWord" rotatedBoundingBox="19834,2451 22342,2367 22381,3538 19873,362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9447.6449">19444 2450 1497 0,'13'-19'66'0,"-9"11"14"0,1-4-64 16,-1 0-16-16,0 1 0 0,1 3 0 0,-5-4 98 0,0 0 16 15,0 1 3-15,0-1 1 0,0-4-35 0,0 5-7 16,-5-1-2-16,1 0 0 0,0 1-43 0,-1 3-9 16,-8 0-2-16,4 0 0 0,-4 4 0 0,0 0-1 15,-5 4 0-15,-4 4 0 0,-4 0-19 0,0 4 8 16,-9 4-8-16,4 3 0 0,5 5 11 0,-9 3-11 15,-5-3 10-15,5 3-10 0,17 8 0 0,-3-3 0 16,-6-1 0-16,1 0-10 0,8 4 10 0,5-7 0 16,4-1 0-16,5 1 0 0,-9-5-8 0,13-3 8 15,13-1-8-15,0-7 8 0,-13-8-10 0,18 0 10 16,8-4-12-16,9 0 12 0,0-7 0 0,0 3 0 16,5-12 0-16,-1 5 0 0,-4-5 0 0,5-3 0 15,-5-1 0-15,0 5 0 0,0-4 12 0,-4 3-1 16,-5-3 0-16,1 3 0 0,-10 8 6 0,-4 5 2 15,0-1 0-15,-4 0 0 0,-4 4 6 0,-5 4 2 16,0 0 0-16,0 0 0 0,0 16 8 0,-5 3 1 0,1 5 1 16,-1-1 0-1,1 4-55-15,-5-3-11 0,5 3-3 0,-1 4 0 16,1 1 0-16,0-1 0 0,-1-4 0 0,1 0-700 0,0 5-140 0</inkml:trace>
          <inkml:trace contextRef="#ctx0" brushRef="#br0" timeOffset="59051.1214">18321 1927 806 0,'-9'-15'36'0,"9"-1"7"0,4 0-35 0,1 1-8 0,3-5 0 0,5 5 0 15,-4-1 142-15,4 0 26 0,-4 5 6 0,4-5 1 16,1 1-82-16,-1 7-16 0,-9 0-3 0,5 0-1 15,-5 0-35-15,-4 8-7 0,0 0-2 0,0 0 0 0,0 0 11 0,0 0 3 16,-9 16 0-16,-4 3 0 0,0 9-35 0,-9-1-8 16,5 12 0-16,-10 8 0 0,5 0 17 0,-8 11 2 15,8 1 0-15,-5 3 0 0,5 1-9 0,-4-1-2 16,4-3 0-16,5-1 0 0,-1-3 16 0,1-8 4 16,3-1 0-16,-3-3 0 0,4-4 6 0,0-4 2 15,4-3 0-15,0-5 0 0,-4-4-20 0,8-3-3 16,1-8-1-16,4-1 0 0,-4-3-12 0,4-8 9 15,0 0-9-15,0 0 8 0,0 0 26 0,0 0 5 16,0-8 1-16,4-11 0 0,0 3-26 0,5-3-5 16,0-13-1-16,4 5 0 0,5-4-8 0,4 0 0 15,0-8 0-15,4 0 0 0,0 4 0 0,9-1 0 16,5 5 0-16,-10 0 0 0,-3 4 0 0,-1 7-17 16,0 5 4-16,1 3 1 0,-1 4-3 0,-4 4 0 15,-4 4 0-15,4 8 0 0,-5 0 23 0,-4 7 5 16,-4 5 1-16,0-1 0 0,4 5-14 0,-9 3 8 0,1-3-8 15,-1 3 0-15,-4 4 0 0,5 0-21 16,-1 0 3-16,-4 5 1 0,4 3 3 0,1-4 1 0,3-4 0 0,-3 4 0 31,-5-4-183-31,4 1-37 0,18 18-7 0,-9-19-572 0</inkml:trace>
          <inkml:trace contextRef="#ctx0" brushRef="#br0" timeOffset="59776.0549">20492 2060 1958 0,'-17'-16'87'0,"8"12"17"0,5 0-83 0,-5-3-21 16,4 3 0-16,-3 4 0 0,-1 0 56 0,4 0 6 15,-8 0 2-15,4 11 0 0,-4-3-52 0,-4 8-12 16,-5-4 0-16,0 7 0 0,4-3 8 0,1-1 0 16,-1 9-8-16,5-1 12 0,0-3-12 0,4 7 0 15,0 0 0-15,5 1 0 0,4-5 0 0,0 8-8 16,4-11 8-16,5 3-13 0,-4 8 61 0,-1-7 13 16,0-1 3-16,-4 4 0 0,0-7 0 0,-4 3 0 15,-5 1 0-15,-4-1 0 0,-5 1 0 0,1 3 0 16,-1-8 0-16,-4 5 0 0,-4-1-35 0,0 1-6 15,-1-5-2-15,-3 5 0 0,-1-1-33 0,0 0-8 0,-4-3 0 16,-4-1-844-16,4-3-168 0</inkml:trace>
        </inkml:traceGroup>
        <inkml:traceGroup>
          <inkml:annotationXML>
            <emma:emma xmlns:emma="http://www.w3.org/2003/04/emma" version="1.0">
              <emma:interpretation id="{FD90BD0C-7AF5-4ADD-8BCA-725173737E43}" emma:medium="tactile" emma:mode="ink">
                <msink:context xmlns:msink="http://schemas.microsoft.com/ink/2010/main" type="inkWord" rotatedBoundingBox="24638,2640 25494,2611 25515,3262 24659,329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0896.2738">23375 2095 1018 0,'0'0'22'0,"0"0"5"0,8-12 1 0,-3 4 1 0,4-3-29 0,-1 3 0 0,-3-4 0 0,-1 4 0 15,5-7 76-15,-5-1 8 0,-4 5 3 0,5 3 0 16,-5-4-27-16,-5 4-6 0,1-3-1 0,0 3 0 15,-5 0-1-15,0 0-1 0,0 0 0 0,-4 4 0 16,-4 1-36-16,-5-1-7 0,0 4-8 0,-9 0 11 16,0 0 42-16,-4 7 9 0,0 1 2 0,-4 8 0 15,-5-1-31-15,0 5-5 0,0 7-2 0,0 4 0 0,9 5-4 16,0 3-1-16,4 0 0 0,9 11 0 0,0-11-21 16,9 4 0-16,0-8 0 0,9 8 0 0,-1-4 0 15,5-4 0-15,5 1 0 0,-1-13 0 0,5 4 8 0,-1-7-8 16,10-9 8-16,0 1-8 0,4-4 0 0,4-4 0 15,0-8 0-15,9 0 0 0,0-8 14 0,-4 1-2 16,-5-9 0-16,1 5 0 0,-1-5-12 0,5-11 0 16,-1 0 0-16,1-8 0 0,-4 0 14 0,-1 0-3 15,0-8-1-15,5 0 0 0,-9 4-10 0,4 0-14 16,5 12 3-16,-9 0 1 0,0 7 10 0,-5 5 0 16,-4 7 0-16,5 4 0 0,-5 8 0 0,-4 8 14 15,0 4-3-15,4-1-1 0,-4 9-10 0,-5-4-14 16,0 11 3-16,5 4 1 0,-4 0 20 0,-1 8 4 15,5-11 1-15,-1 11 0 16,1 0-85-16,4 0-17 0,14-8-3 0,-5 0-1 0</inkml:trace>
        </inkml:traceGroup>
        <inkml:traceGroup>
          <inkml:annotationXML>
            <emma:emma xmlns:emma="http://www.w3.org/2003/04/emma" version="1.0">
              <emma:interpretation id="{DB018A33-47C6-4556-B1F3-64B639751292}" emma:medium="tactile" emma:mode="ink">
                <msink:context xmlns:msink="http://schemas.microsoft.com/ink/2010/main" type="inkWord" rotatedBoundingBox="27305,1743 32280,1577 32331,3120 27357,328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2743.3687">27420 1837 1958 0,'0'0'43'0,"0"0"9"0,0 0 1 0,0 0 3 0,0 0-45 0,0 12-11 0,4 0 0 0,-4 7 0 16,0 1 8-16,0 3-8 0,-4 5 12 0,-1-1-4 16,1-4-8-16,0 5-9 0,-5-1 9 0,4 0-13 15,1 1 29-15,0-9 7 0,-1 1 1 0,1-1 0 0,-1-3 12 0,1-1 4 16,0-11 0-16,4-4 0 0,-5 8-8 15,5-8 0-15,0 0-1 0,0 0 0 0,0-8 1 0,-4 4 1 16,4-3 0-16,4-5 0 0,-4 0 25 0,5-7 5 16,3-1 1-16,1 1 0 0,0-1-52 0,4 1-12 15,5-5 0-15,-5 1 0 0,4-5 27 0,5-3 2 16,5 4 1-16,-1 0 0 0,0-5 3 0,9 1 1 16,1 0 0-16,3 0 0 15,-4 0-78-15,0 3-16 0,5 5-4 0,-1 7 0 16,-4 1-20-16,0 7-4 0,-4 0 0 0,0 4-1001 0</inkml:trace>
          <inkml:trace contextRef="#ctx0" brushRef="#br0" timeOffset="63029.0804">28218 1553 1094 0,'5'-8'97'0,"3"0"-77"0,6-8-20 0,3 9 0 16,5-5 151-16,0 0 26 0,4 4 6 0,9 5 1 0,-4-5-82 0,4 4-16 16,5-4-3-16,-1 8-1 0,1-12-42 0,-1 8-9 15,-4 1-2-15,0 3 0 0,-4 0-29 0,0-8 0 16,-1 0 0-16,-3 0 0 0,-5 4 0 0,0 0 0 15,-5-4-8-15,1 5 8 16,-5-1-133-16,0-4-20 0,0 0-4 0,-4 0-1 0</inkml:trace>
          <inkml:trace contextRef="#ctx0" brushRef="#br0" timeOffset="63314.0373">28753 921 1728 0,'0'0'76'0,"0"0"16"0,0 0-73 0,0 0-19 16,5 3 0-16,-1 13 0 0,1 0 66 0,-1 3 10 0,-4 5 1 0,-4 3 1 16,-1 4-22-16,-4 0-5 0,1 4-1 0,-1 12 0 15,-4-8-16-15,0 4-3 0,-1 8-1 0,-3 0 0 16,-1-5 5-16,5 1 1 0,0 8 0 0,0-4 0 15,4-1-12-15,0-3-3 0,1-4 0 0,3 4 0 16,-4 0-4-16,-4-20-1 0,-9 4 0 0,5 4 0 16,4-3-16-16,-5-1 0 0,5-4 0 0,4 4 0 15,-4-3-84 1,0 11-13-16,4-8-3 0,0 0-934 0</inkml:trace>
          <inkml:trace contextRef="#ctx0" brushRef="#br0" timeOffset="62071.5702">25476 2056 1036 0,'22'-20'46'0,"-22"20"10"0,4-19-45 0,5 7-11 0,4-3 0 0,1-1 0 16,-1-3 116-16,4 3 22 0,1 4 4 0,4-3 1 15,4-5-75-15,-4 1-16 0,4 3-2 0,-4 0-1 16,0 1 12-16,0 3 3 0,0 4 0 0,-4 0 0 16,-1-3-52-16,1 11-12 0,-1-12 0 0,-4 12 0 15,1 0 0-15,-6 4 0 0,-3 4 0 0,-5 3 0 16,0 1 0-16,-5 12 0 0,-3 3 0 0,-6 12 0 15,-12 4 0-15,4 4 0 0,0-1 0 0,-4 5 0 0,0 0 0 16,-5 11 0-16,5-15 0 0,-1 4 0 0,10-4 0 16,-1-4 0-16,1-8 0 0,3 0 0 0,6-4 0 0,-1-8 0 15,0-3 0-15,5-8 0 0,-5 3 12 0,5-7 2 16,4-8 1-16,0 0 0 0,0 0 28 0,0 0 5 16,13-8 2-16,0 0 0 0,0-3 4 0,5-5 1 15,4 1 0-15,-1-5 0 0,10 1-37 0,-4-13-7 16,3 1-2-16,5-4 0 0,0 0 11 0,5-4 3 15,-5 0 0-15,5-4 0 0,-5 0 14 0,-5 8 3 16,1 0 1-16,4 4 0 16,-13 3-64-16,4 5-13 0,-8 3-2 0,4 5-1 15,-5-1 11-15,-3 4 1 0,3 5 1 0,-4 3 0 16,0-4-152-16,1 8-30 0,12 8-7 0,-4 0-1 0</inkml:trace>
          <inkml:trace contextRef="#ctx0" brushRef="#br0" timeOffset="62404.9224">26626 2278 345 0,'17'-7'31'16,"1"-1"-31"-16,-5 0 0 0,4-4 0 16,-3 4 210-16,3-3 36 0,5-1 7 0,0 0 2 15,-4-3-152-15,4-5-31 0,-5 1-5 0,5-5-2 0,0 5-52 0,-5-1-13 16,-3 1 0-16,3-1 0 0,-4-7 32 0,1 4 4 15,-6 3 1-15,-3-3 0 0,-1-1-21 0,-4 1-5 16,-4 3-1-16,-5 1 0 0,-4-5 6 0,0 9 0 16,4-1 1-16,-4 1 0 0,-5 7 38 0,1-4 7 15,3 8 2-15,-3 0 0 0,-1 4-52 0,1 8-12 16,-1 4 0-16,1-4 0 0,3 11 8 0,-3 4 0 16,4 1-8-16,0 7 12 0,8-4-12 0,-4 5 0 15,5-5 0-15,0 4 0 0,-1 0 0 0,5 4-8 16,0-3 8-16,0-1-13 0,5 0 21 0,-1 0 5 15,0-3 1-15,1-1 0 0,4 0-14 0,-5-3-12 16,5 3 3-16,-5-7-581 16,5-5-116-16</inkml:trace>
          <inkml:trace contextRef="#ctx0" brushRef="#br0" timeOffset="63860.571">28947 2036 1494 0,'26'-19'66'0,"-13"15"14"0,-4-4-64 0,4 4-16 16,0 0 0-16,9 1 0 0,-4-1 56 0,-1 0 9 15,5 0 2-15,-4 0 0 0,4 0-4 0,-5 0-1 16,-4 0 0-16,5-4 0 15,8-3-101-15,-8-1-20 0,4 0-4 0,-9 1-1 0,4-9 103 0,1 8 20 16,-5-7 4-16,5-1 1 0,-5 5-36 0,0-5-8 16,0 1 0-16,-4 3-1 0,4-3 21 0,-4 3 4 15,0 0 0-15,-1 1 1 0,-8-1-36 0,5 5-9 0,-5-1 0 16,0 0 0-16,0 0 39 0,-5 1 5 0,1 3 2 0,0 8 0 16,4 0-37-16,0 0-9 0,-9 0 0 0,-4 0 0 15,-5 8 0-15,5 3 0 0,-5 5 0 0,1 4 0 16,-5-1-8-16,-4 4-1 0,8 5 0 0,5-1 0 15,-5 0 9-15,1 1 0 0,4-1 0 16,4 0-8-16,4 1 8 0,5-5 0 0,-4 0 0 0,8-3 0 31,1-1-32-31,4-3 0 0,-9 0-1 0,4-5 0 0,-4-11 64 0,0 8 13 0,13 0 2 0,0-8 1 16,0 4-14-16,9-4-2 0,9-4-1 0,0 4 0 16,-5 0-16-16,9-12-3 0,0 4-1 0,5-3 0 15,-1-1-26-15,1-7-6 0,-1-1-1 0,10 1 0 16,3-1 43-16,1 1 9 0,-9 3 2 0,-9 0 0 15,-4 1-22-15,-1 7-9 0,-12 0 8 0,4 0-8 0,-9 4 15 16,-4 4-3-16,-9 0 0 0,0 0 0 0,4 8 4 0,-4 0 1 16,0 4 0-16,4 3 0 0,-8 1-26 15,4 0-6-15,0-1-1 0,4 5 0 0,-4 3 16 0,5 0 0 16,-1-3 0-16,5 3 0 0,-5 1 15 0,10 3-1 16,-6 0 0-16,5 1 0 15,1-5-62-15,-1 1-13 0,-4-1-3 0,-1 0-682 16,1-3-137-16</inkml:trace>
          <inkml:trace contextRef="#ctx0" brushRef="#br0" timeOffset="64137.9888">30394 1724 1785 0,'13'-7'159'0,"-4"-5"-127"0,0 0-32 0,0 4 0 16,-5 1-12-16,-4 7-8 0,5-12-1 0,-5 12-1 16,0 0 53-16,0 0 10 0,-5 0 3 0,-8 4 0 15,-5 4-15-15,1 3-2 0,-1 5-1 0,-8 3 0 16,0 9 30-16,-5-1 7 0,-4 0 1 0,0 8 0 16,-5 4-23-16,1-3-4 0,-9 3-1 0,4 0 0 15,0 3-14-15,0-3-3 0,-4 1-1 0,-5 2 0 16,5 1-6-16,-5-11-2 0,1 7 0 0,3-4 0 15,-3 4-24-15,3-8-5 0,-3 0-1 0,-1 4-1035 16</inkml:trace>
        </inkml:traceGroup>
      </inkml:traceGroup>
      <inkml:traceGroup>
        <inkml:annotationXML>
          <emma:emma xmlns:emma="http://www.w3.org/2003/04/emma" version="1.0">
            <emma:interpretation id="{3065A776-6A3B-418B-8C08-A1EECCCAA188}" emma:medium="tactile" emma:mode="ink">
              <msink:context xmlns:msink="http://schemas.microsoft.com/ink/2010/main" type="line" rotatedBoundingBox="1895,4947 22558,3960 22635,5575 1972,6562"/>
            </emma:interpretation>
          </emma:emma>
        </inkml:annotationXML>
        <inkml:traceGroup>
          <inkml:annotationXML>
            <emma:emma xmlns:emma="http://www.w3.org/2003/04/emma" version="1.0">
              <emma:interpretation id="{D3EA4EFF-F6AF-4683-A614-268A127BFC1A}" emma:medium="tactile" emma:mode="ink">
                <msink:context xmlns:msink="http://schemas.microsoft.com/ink/2010/main" type="inkWord" rotatedBoundingBox="1905,5161 5248,5001 5295,5984 1952,6144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5703.8636">991 4947 1263 0,'0'-8'28'0,"0"8"5"0,-9-7 2 0,9 3 1 0,-4 4-36 0,-1-4 0 16,1 0 0-16,-5 0 0 0,9 4 105 0,-9 0 15 16,1-4 2-16,-6 4 1 0,10 0-55 0,-5 0-12 15,0 4-1-15,1 0-1 0,3 4-16 0,-3 3-3 16,-1 1-1-16,4 4 0 0,1 3-26 0,0-3-8 15,-1 3 0-15,5 5 0 0,0-1 0 0,0-3 0 16,9-1 0-16,0 1 0 0,0-5 0 0,4 1 0 0,-5-4 0 16,6-1 0-16,3-3 0 0,-4-4 0 0,5-8 0 15,4 4-9-15,-9 0 9 0,18 0 0 0,-14-8 0 0,5 0 0 16,13-7 0-16,-4-1 0 0,-9-3 0 0,9 3 0 16,-9 0 0-16,4 1 0 0,5-1 0 0,-5-3 8 15,-9-1-8-15,1 1 0 0,-5-5 0 0,5 5 0 16,-18-1 0-16,0 5 0 0,0-5 0 0,-13 9 0 15,4-1 0-15,-4 4 12 0,-5-4-4 0,-4 8 0 16,-9 0-8-16,5 4 11 0,-5 4-11 0,1 0 12 16,-1 4-3-16,0 0 0 0,-4 0 0 0,4 3 0 15,1 5-9-15,-1 0 0 0,9-1 0 0,5 5 0 16,-1-1-148-16,9 1-23 0,-4 15-4 0,17-8-1 0</inkml:trace>
          <inkml:trace contextRef="#ctx0" brushRef="#br0" timeOffset="65327.3082">622 4709 662 0,'0'-8'29'0,"5"4"7"0,-1-3-36 0,0-1 0 16,-4-4 0-16,0 0 0 0,0 5 81 0,0-5 10 15,-8-4 1-15,3 5 1 0,1-5-1 0,-1 0 0 0,-3 1 0 0,-1-1 0 16,0 1-16-16,-4-1-3 0,4 0-1 0,-8 1 0 16,4 3-21-16,-1 0-5 0,6 5-1 0,-10-1 0 15,5 0-24-15,-5 4-5 0,1 0 0 0,-1 4-1 16,1 0-7-16,-5 4-8 0,-5 0 11 0,5 4-11 16,-4 3 8-16,4 1-8 0,-4 8 0 0,4-1 0 15,0 1 18-15,0 3-3 0,-4 12-1 0,4 0 0 16,0 0 4-16,0 8 1 0,9 4 0 0,0 0 0 15,4 4 1-15,0-4 1 0,9-1 0 0,4 1 0 16,1-8-21-16,8 0 0 0,-4-4 0 0,4 4 0 16,5 0 8-16,-5 0 1 0,0-7 0 0,4-5 0 15,1 0-9-15,8 1 0 0,-4-9 0 0,5 4 0 16,-1-3-52-16,0-8-13 0,0-1-3 16,5-7-777-16</inkml:trace>
          <inkml:trace contextRef="#ctx0" brushRef="#br0" timeOffset="66491.6809">1596 4791 1796 0,'5'-31'40'0,"3"19"8"0,-3 0 1 0,8 1 1 0,-4-1-40 0,4 4-10 16,0 0 0-16,-4 5 0 0,4 3 60 0,0 3 9 15,0 1 3-15,0 12 0 0,1 3-46 0,-6 9-9 0,6 3-1 0,-6 0-1 16,-3 4 4-16,4 4 1 16,-5 0 0-16,0-4 0 0,-4 1-8 0,5-1-2 0,-5 4 0 0,0-4 0 15,-5 0-10-15,5-4 10 0,0-7-10 0,0-1 10 16,-4-7-2-16,0-1-8 0,4-3 12 0,0-12-4 16,0 0 8-16,0 0 2 0,0 0 0 0,8-16 0 15,-3 5-1-15,3-5 0 0,1-4 0 0,0-3 0 16,4-8-17-16,-4 4 8 0,4-13-8 0,-4 5 0 15,13-4 0-15,-9 0 0 0,5 4 0 0,-1 0 0 16,1 4-14-16,4 4 3 0,8 3 1 0,-3 5 0 16,-1 7 10-16,-4 0-12 0,4 12 12 0,0 4-12 15,-4 8 0-15,0 3-1 0,-17 1 0 0,8 4 0 16,9 3-14-16,-13 4-2 16,4-3-1-16,-4-1 0 0,4-3 13 0,-5-1 2 0,-3-3 1 0,12-1 0 15,-12 1 14-15,8-4 0 0,0-8 0 0,5-1 0 0,-1 1 0 16,1-8 0-16,8 1-13 0,-4-5 5 0,0 0-1 0,0-8 0 15,4 1 0-15,1-1 0 0,-1-3 9 0,-4-1 0 16,0-3 0-16,-9 3 0 0,4-7 0 0,-3 3 0 16,-6 5 0-16,1-4 0 0,0 3 16 0,-5 4-2 15,5 1 0-15,-9-1 0 0,0-3 4 0,0 7 1 16,0 0 0-16,-4 5 0 0,-1-5-1 0,1 4 0 16,0-4 0-16,-5 8 0 0,4 4-10 0,-8 0-8 15,0 0 9-15,0 0-9 0,0 12 0 0,-5-4 0 16,5 0 0-16,-4 3 0 0,-1 9 0 0,0-1 0 15,-4 5 0-15,9-1 0 0,-4 8 0 0,4 5 0 16,-1-5 8-16,6 0-8 0,-1 0 0 0,0 0-13 16,9-3 1-16,0-1 0 0,0-4 12 0,5-3 0 0,3-4 0 15,5-5 10-15,1 1-10 0,-1 0 0 0,0-4 0 0,4-8 0 16,5-4 0-16,0-4 15 16,0-4-1-16,0-4 0 0,5 1 4 0,3-5 1 0,-3-3 0 15,8-4 0-15,4-1-11 0,-4-3-8 0,9-4 12 16,-4 0-12-16,-1 0 0 0,5 4 0 0,0-1 0 0,0 1-9 15,-5 8 9-15,-4 3 11 0,0 5-3 0,-4 3 0 16,-5 4 9-16,-4 8 2 0,-4-4 0 0,-1 8 0 16,1 4 9-16,-5 4 3 0,-4 3 0 0,4 1 0 15,-4-1-3-15,0 5-1 0,-1-1 0 0,1 5 0 16,0-1-10-16,0-3-1 0,0 3-1 0,-1-3 0 16,1 3-7-16,0-3-8 0,-5-1 11 0,1 1-11 0,3-1 0 15,1 1 0-15,0-1 0 0,-5 5 0 16,-8-9-208-16,4 5-38 0</inkml:trace>
        </inkml:traceGroup>
        <inkml:traceGroup>
          <inkml:annotationXML>
            <emma:emma xmlns:emma="http://www.w3.org/2003/04/emma" version="1.0">
              <emma:interpretation id="{6B3D13E5-3698-4C07-AC99-46BF8574B7F8}" emma:medium="tactile" emma:mode="ink">
                <msink:context xmlns:msink="http://schemas.microsoft.com/ink/2010/main" type="inkWord" rotatedBoundingBox="6685,4853 9411,4723 9481,6203 6756,633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7988.5377">6506 4179 172 0,'4'-8'16'0,"0"-4"-16"0,-4 0 0 0,9 1 0 16,-4 3 226-16,-1-4 42 0,-4 12 9 0,9-8 2 15,-9 8-142-15,0 0-28 0,0 0-5 0,0 0-2 16,0 0-22-16,0 0-5 0,0 0-1 0,4 8 0 15,-4-8-21-15,0 16-4 0,0-1-1 0,0 1 0 16,-4 3-14-16,-5 1-3 0,0-1-1 0,0 5 0 16,1-5-10-16,-1 5-1 0,-9-5-1 0,5 5 0 15,-4-5-10-15,3 8-8 0,-3-3 9 0,4 3-9 16,0-7 0-16,-1-1-8 0,1 1-1 0,9-1 0 16,-5 1-71-16,5-1-13 0,-5-3-3 15,4-4-1-15</inkml:trace>
          <inkml:trace contextRef="#ctx0" brushRef="#br0" timeOffset="68223.7059">7050 4085 1792 0,'4'-12'40'0,"0"0"8"0,5 1 1 0,-4 3 1 0,-1 0-40 0,-4 8-10 15,0 0 0-15,0 0 0 0,0 0 53 0,0 0 9 16,0 0 2-16,-4 12 0 0,-5 0-35 0,0-1-6 16,-4 1-2-16,0 7 0 0,-5 1-7 0,1 7-2 15,3-3 0-15,1 3 0 0,0 0 1 0,-4 5 0 16,-1-5 0-16,5 4 0 0,-5 0-13 0,1 4 0 16,-1-3 0-16,5 3 0 15,-5 4-92-15,1 0-20 0,-1 4-5 0</inkml:trace>
          <inkml:trace contextRef="#ctx0" brushRef="#br0" timeOffset="67479.9841">4856 4857 518 0,'13'-15'23'0,"-4"7"5"0,-5-8-28 0,1 1 0 0,3-5 0 0,-3 5 0 16,4-5 187-16,-5 1 32 0,5-5 6 0,0 5 2 16,-1-9-105-16,-3 9-21 0,-1 3-4 0,1 1-1 15,-1-1-16-15,0 4-3 0,-4 1-1 0,0 3 0 16,0 8-17-16,0 0-4 0,0 0-1 0,0 0 0 15,0 0-19-15,0 15-4 0,0-3-1 0,5 12 0 16,-1-1-30-16,0 8 0 0,5 0 0 0,4 8 0 16,-4 4 0-16,4 0 0 0,5 4 0 0,-5-4 0 15,5-8 22-15,-1 8-2 0,1 0 0 0,-1-4 0 16,1 0 0-16,-5 0-1 0,0 0 0 0,0 0 0 16,-4-4 3-16,0-11 1 0,0-1 0 0,-1 4 0 15,1-3 3-15,0 3 1 0,0 0 0 0,-1-3 0 0,-3-1-9 16,4 8-2-16,-1-7 0 0,-3-5 0 0,-1 1-7 15,1-5-1-15,-5-3-8 0,4-4 12 0,-4 4-1 0,0-12-1 16,0 0 0-16,0 0 0 0,0 0 5 0,0 0 1 16,0 0 0-16,0 0 0 0,0 0-3 0,0 0 0 15,4-12 0-15,-4 4 0 0,5 0-5 0,-1 1 0 16,-4-5-8-16,4 4 12 0,1-4-4 0,-1-3 0 16,1-1-8-16,3 0 12 0,-3 5-2 0,4-9-1 15,-5 5 0-15,9-5 0 0,-4-3-1 0,0-1-8 16,-1-3 12-16,1 0-4 0,0-5 1 0,4 1 0 15,-4 0 0-15,0-4 0 0,-1-4-9 0,6 0 12 16,8 0-12-16,0-4 12 0,4-4-12 0,-4 0 0 16,0-3 0-16,0 3 0 0,4-8 0 0,5 4 0 15,-1 5 0-15,1-1 0 0,0 8 0 0,0 8 0 16,-5 3 11-16,-4 5-11 0,-5 3 0 0,-8 9 0 0,4 3-13 16,-13 8 4-1,0 0-35-15,0 12-6 0,-8 11-2 0,-1 4-790 0,-9 1-158 0</inkml:trace>
          <inkml:trace contextRef="#ctx0" brushRef="#br0" timeOffset="-1.67869E8">7576 4791 1267 0,'0'0'112'0,"0"0"-89"0,0 0-23 0,0 0 0 16,0 0 36-16,0 0 2 0,0 0 1 0,4 4-438 15,1 4-87-15</inkml:trace>
        </inkml:traceGroup>
        <inkml:traceGroup>
          <inkml:annotationXML>
            <emma:emma xmlns:emma="http://www.w3.org/2003/04/emma" version="1.0">
              <emma:interpretation id="{24082B0E-95EB-4B2F-A07E-F74BAD08D1C2}" emma:medium="tactile" emma:mode="ink">
                <msink:context xmlns:msink="http://schemas.microsoft.com/ink/2010/main" type="inkWord" rotatedBoundingBox="10196,4779 11538,4715 11601,6020 10259,6084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9761.2957">8976 5091 2214 0,'0'0'48'0,"8"-11"11"0,1 3 1 0,4-4 3 0,1 4-51 0,3-3-12 16,9-5 0-16,-4 4 0 0,9-3 12 0,-5 3 0 15,9 4 0-15,1-3 0 0,-1-5-12 0,4 8 9 0,1-3-9 0,8 3 8 16,0 4-8-16,-4-8 0 0,0 8-10 0,4 0 10 31,5-3-60-31,-1 3-5 0,1 0-2 0</inkml:trace>
          <inkml:trace contextRef="#ctx0" brushRef="#br0" timeOffset="69558.0383">9305 4670 1900 0,'0'0'42'0,"8"-4"9"0,6-4 1 0,-1 1 1 0,-4-5-42 0,4 0-11 16,4 0 0-16,1-3 0 0,4 3 29 0,-5-3 4 15,1-1 1-15,4-4 0 0,-9 5-34 0,0-1 0 16,0-3 0-16,0 3 0 0,-4-3 8 0,-4-1-8 16,-1-3 0-16,-4 3 0 0,4-3 10 0,-4-1-2 15,0-3 0-15,-4 0 0 0,0-4-8 0,-1 3 8 16,1-3-8-16,-1 4 8 0,1-1 0 0,4 5 0 0,0 0 0 15,-4 3 0-15,4 4-8 0,0 1 0 0,0 3 0 16,0 0 0-16,0 1 0 0,0 11 0 0,0 0 0 0,0 0 0 16,0 0 0-16,-14 4 0 0,6 7 0 0,-1 5 0 15,0 0 0-15,-4 7 0 0,0 0 0 0,4 12 0 16,-4-3 8-16,4-1 0 0,-4 4 0 0,4 8 0 16,-4-4 22-16,4 4 4 0,0 4 1 0,1 0 0 15,-1 3-8-15,5-3-2 0,-1 4 0 0,-4 3 0 16,9-3 19-16,0-4 3 0,0 0 1 0,0 0 0 15,0-8-35-15,5 4-13 0,-5-4 11 0,0 0-11 16,-5 0 10-16,5-4-10 0,-4-8 10 0,-5 8-10 0,5-8 0 0,-1 1-8 16,-3-1-1-16,3-4 0 15,-3-3-133-15,3-1-26 0,5 5-6 16,-4-8-1-16</inkml:trace>
          <inkml:trace contextRef="#ctx0" brushRef="#br0" timeOffset="69132.8584">8625 4904 1170 0,'8'-15'52'0,"-3"7"10"0,-1-8-50 0,-4 1-12 16,5-1 0-16,-5 4 0 0,0-7 107 0,0 7 18 16,0-4 4-16,0 1 1 0,-5-1-43 0,5 5-9 15,-4-1-2-15,-1 4 0 0,-8 4-29 0,13 4-7 16,-9 0 0-16,-4 0-1 0,-4 8-18 0,-1 0-3 16,-4 11-1-16,5 1 0 0,-10 7-6 0,10-4-2 15,-5 5 0-15,0 3 0 0,9-4-1 0,-5 1-8 0,5 3 12 16,4-4-4-16,9 0-8 0,-4-3-11 15,8-1 3-15,1-3 0 0,4-5 8 0,-1 1 0 0,5-4 0 0,1-4 0 16,3-5 0-16,1-3 11 0,8 0-3 0,-8-3 0 16,4-1-8-16,-1-4 10 0,1-4-10 0,5-4 10 15,-1 5-10-15,-4-9 10 0,0-3-10 0,9-8 10 16,-5 3 3-16,-4-3 1 0,-9-8 0 0,5 4 0 16,-5-4-14-16,-4 4 0 0,-5-4 0 0,0 8 0 15,-8 3 0-15,0 5 0 0,-1 7 0 0,1 5 0 16,-9-1-13-16,4 4-3 0,4 8 0 0,5 0 0 15,0 0-125-15,-13 4-26 0</inkml:trace>
        </inkml:traceGroup>
        <inkml:traceGroup>
          <inkml:annotationXML>
            <emma:emma xmlns:emma="http://www.w3.org/2003/04/emma" version="1.0">
              <emma:interpretation id="{9F71B51A-06BE-490F-A272-BCCD3F912E05}" emma:medium="tactile" emma:mode="ink">
                <msink:context xmlns:msink="http://schemas.microsoft.com/ink/2010/main" type="inkWord" rotatedBoundingBox="13639,4741 16351,4611 16396,5555 13684,5685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0563.8748">12332 4069 1364 0,'-18'-15'60'0,"14"7"13"0,4-4-58 0,-4 8-15 16,4 4 0-16,0-4 0 0,-9-7 73 0,0 7 12 16,-4 0 3-16,-5 4 0 0,1 0-39 0,-5 8-7 15,-4 3-2-15,-1 1 0 0,-8 8-28 0,0 3-12 16,0 0 8-16,-5 5-8 0,1-9 12 0,-1 9-4 15,5-5 0-15,5 0 0 0,3 9-8 0,5-9-11 16,5 0 3-16,4 5 0 0,8-9 8 0,5 5 0 16,5-5 0-16,8 5 0 0,0-9 0 0,5 1-8 15,3-1 8-15,6-3-8 0,3 0 8 0,1-1 0 16,0 1 0-16,0 0 0 0,-5-4 8 0,5 3 3 16,-5 1 1-16,-4 0 0 0,0 3 29 0,0-3 7 15,0 4 0-15,-9-5 1 0,-4 9 13 0,-1-1 2 16,-3-3 1-16,-5 7 0 0,-5-3-26 0,-3 7-6 15,-5-3-1-15,4 3 0 0,-4-8-7 0,-1 5-1 16,-3-5-1-16,4 1 0 0,0-8-32 0,-1 3-7 0,1-3 0 0,4 0-1 31,1-5-27-31,3 5-6 0,-8-4-1 0,4-4-634 0,5 0-127 0</inkml:trace>
          <inkml:trace contextRef="#ctx0" brushRef="#br0" timeOffset="70800.2021">12692 4409 1792 0,'0'0'40'0,"0"0"8"0,-5-8 1 0,5 0 1 0,0 8-40 0,0 0-10 16,0 0 0-16,0 0 0 0,0 0 73 0,0 0 13 15,-9 8 2-15,5 8 1 0,0-5-39 0,-1 9-8 16,1-1-2-16,-5 5 0 0,9-1-16 0,-4-3-3 15,4 7-1-15,0-4 0 0,0 5-20 0,0-9 0 16,4 5 0-16,1-5 0 0,3 1 0 0,1-1-15 16,0-3 3-16,4-5-672 15,-4 1-133-15</inkml:trace>
          <inkml:trace contextRef="#ctx0" brushRef="#br0" timeOffset="70940.7162">12889 4034 1328 0,'0'-19'59'0,"0"15"12"0,0 4-57 0,0-4-14 0,0-8 0 0,0 12 0 31,0 0-21-31,0 0-7 0,0 0-2 0,-17 12 0 0</inkml:trace>
          <inkml:trace contextRef="#ctx0" brushRef="#br0" timeOffset="76189.1616">13209 4245 1357 0,'0'0'29'0,"-4"-8"7"0,4-4 0 0,-4 5 4 0,4-5-32 0,-5 4-8 16,1 0 0-16,4 8 0 0,0 0 54 0,0 0 10 15,4-8 1-15,-4 8 1 0,9-7-40 0,0-1-8 16,0 0-2-16,8 4 0 0,1-4 20 0,-1 0 3 0,1 1 1 16,8 3 0-16,0-8-24 0,1 4-5 15,-1-3-1-15,0-1 0 0,1 4 2 0,3 0 0 0,-8 0 0 16,0 1 0-16,0-1-12 0,-9 4 12 0,1 0-12 0,-1 0 12 16,4 0-12-16,-8 0 0 0,0 4 0 0,0 0 0 15,-9 0 0-15,8 4 0 0,-3 4 0 0,-1 4 0 16,0-4 0-16,-4 3 0 0,0 1 0 0,0 4 0 15,0-1 0-15,-4 5 12 0,-5-9-12 0,1 9 12 16,3-1-12-16,1 1 0 0,-5-4 0 0,-4 3 8 16,0 1 9-16,-9-1 2 0,4 1 0 0,1-5 0 15,-1 5 7-15,-4-1 2 0,0 1 0 0,0-1 0 16,0 5-5-16,5-5-1 0,-1 1 0 0,1-1 0 16,-1 5-4-16,5-5-1 0,0-3 0 0,0 7 0 0,-1 0-7 15,6 1-2-15,-1-5 0 0,0 1 0 0,0-8 8 0,5 3 2 16,4 1 0-16,0-4 0 0,0-12-10 0,0 0-8 15,4 7 9-15,-4-7-9 0,14 8 11 0,3-4-11 16,1 0 12-16,4-4-12 0,4-8 10 0,-4 4-10 16,17-4 8-16,-4 5-8 0,9-1-14 0,-4 0-8 15,-1 0-2-15,1 0-668 16,4-4-133-16</inkml:trace>
          <inkml:trace contextRef="#ctx0" brushRef="#br0" timeOffset="76942.9671">13964 4448 1335 0,'0'0'29'0,"0"0"7"0,0-8 0 0,0 8 2 0,0 0-30 0,0 0-8 0,0 0 0 0,0 0 0 15,13 0 62-15,0-4 11 0,0-4 3 0,9 8 0 16,0 0-20-16,0-4-3 0,5 0-1 0,8-3 0 16,-5-1-3-16,1 0-1 0,-5-4 0 0,10 4 0 15,-1-7-19-15,-5 7-4 0,-3-4-1 0,-1 1 0 16,-4-5-16-16,0 4-8 0,-5-3 8 0,-3 3-8 15,-1-7 8-15,0 3-8 0,-4-7 8 0,-5 3-8 16,0 1 18-16,-4-1-2 0,0-3 0 0,5-1 0 16,-5 5-3-16,0-1-1 0,0 1 0 0,-5 3 0 15,1-3-12-15,0 7 0 0,-5 4 0 0,-4 0 0 16,4 0 0-16,-4 1 0 0,-5 7 0 0,1 7 0 16,-5-3 0-16,4 8 0 0,-4 0 0 0,0 7 0 0,-4 1 0 15,0 11 0-15,4 0 0 0,-5 8 0 0,5-4 10 16,1 0-1-16,3 1 0 0,5 3 0 0,0-4 17 0,4 4 3 15,5-8 1-15,-1 8 0 0,5-4-4 0,5 0-1 16,-1 4 0-16,5-4 0 0,-1-7-13 0,10-1-4 16,0 0 0-16,8-3 0 0,-4-1 1 0,4-3 0 15,9 3 0-15,5-7 0 16,-1-5-181-16,9 1-36 0</inkml:trace>
        </inkml:traceGroup>
        <inkml:traceGroup>
          <inkml:annotationXML>
            <emma:emma xmlns:emma="http://www.w3.org/2003/04/emma" version="1.0">
              <emma:interpretation id="{4FD1834E-AEDB-4718-8318-9F8E196AC64A}" emma:medium="tactile" emma:mode="ink">
                <msink:context xmlns:msink="http://schemas.microsoft.com/ink/2010/main" type="inkWord" rotatedBoundingBox="18035,4176 21620,4005 21686,5392 18101,5563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8011.5693">16210 4272 633 0,'0'0'56'0,"9"-12"-44"16,0 1-12-16,0-5 0 0,-1 1 148 0,1-5 28 15,4-3 6-15,0-1 1 0,1-3-56 0,3 3-11 16,-8 1-3-16,0 0 0 0,13-1-42 0,-5 5-9 16,1-5-2-16,4 5 0 0,0-1-16 0,4 9-4 15,-9-5-1-15,5 12 0 0,-4 0-19 0,0 4-3 16,-5 8-1-16,0 4 0 0,-4 7-6 0,-1 9-2 16,-8 7 0-16,0 11 0 0,-8 1-8 0,3 4 0 15,-8 4 0-15,-4-5 0 0,3 1 28 0,-3 0 3 16,4 3 1-16,-5-7 0 0,5-4-16 0,4-4-4 15,0 4 0-15,5-12 0 0,0-3 7 0,-1-5 1 16,1-3 0-16,-1-5 0 0,1-3 9 0,4-4 3 16,0-8 0-16,0 0 0 0,0 0-10 0,0 0-2 15,0 0 0-15,0 0 0 0,0 0-3 0,0-12-1 0,0-4 0 16,4 1 0-16,1-9-16 0,-1 1 0 0,5-8-8 16,0-1 8-16,8 1 0 0,1-8 0 0,-1 0 0 0,5-8 0 15,5-3 0-15,3-1 0 0,1-8 0 0,-5 17 0 16,5-5 0-16,4 0 0 15,0 4 0-15,0 0 0 0,1 4-11 0,-1 8 1 0,-5 3 0 0,10-3 0 16,-9 12 26-16,-5-1 6 0,-4 12 1 0,-5-3 0 16,1 7-23-16,-5 8 0 0,0 11 0 0,-4 1 0 15,0-4 0-15,-5 7 0 0,1 5 0 0,-1-1 0 16,0 4 0-16,-4 1 0 0,0-1 0 0,0 0 0 16,0 4-9-16,0 1-7 0,5 3 0 0,-5-4-1 15,4 4 27-15,0-4 6 0,1 1 0 0,-1 7 1 0,1-4-17 16,-1-4-17-16,-4 0 3 0,0-4 1 15,0 1-41-15,0-5-8 0,0 1-2 0,-4-1 0 16</inkml:trace>
          <inkml:trace contextRef="#ctx0" brushRef="#br0" timeOffset="78328.1036">17693 4331 1479 0,'-22'-8'65'0,"22"8"15"0,5-8-64 0,3 0-16 0,-8 8 0 0,0 0 0 16,-4-4 54-16,4 4 8 0,13-7 2 0,-8 3 0 15,-5 4-8-15,8-8-2 0,5 4 0 0,1 0 0 16,3 0-7-16,5-4-2 0,4 1 0 0,10-1 0 16,12 4-21-16,-4-4-5 0,-9 0-1 0,9 0 0 15,4 1 13-15,0-5 2 0,0 0 1 0,1 1 0 16,-10 7-26-16,5 0-8 0,0 0 0 0,-5 4-1000 16</inkml:trace>
          <inkml:trace contextRef="#ctx0" brushRef="#br0" timeOffset="79593.1185">18821 4186 921 0,'0'0'40'0,"0"0"10"0,13-4-40 0,-9-3-10 15,-4 7 0-15,13-8 0 0,5-4 145 0,4 0 27 16,0 1 6-16,0-1 1 0,0-8-86 0,4 5-17 16,13-5-3-16,-3 5-1 0,-1-1-16 0,0 1-4 15,0-5-1-15,0 1 0 0,-4-1-51 0,-5-3-12 16,0 3-2-16,1-3 0 0,-5 3 55 0,-5-3 11 15,-4 3 3-15,5 1 0 0,-5-9-37 0,-4 1-7 16,4 0-2-16,-4-4 0 0,-5 3 3 0,1-3 0 16,-1-4 0-16,0 4 0 0,-4-8-12 0,0 4 0 15,0 3 0-15,-4 1 0 0,4 8 0 0,-4-1 0 16,-1 5 0-16,1-1-11 0,-1 5 3 0,-3 3 0 16,-1 4 0-16,-4 4 0 0,4 4 8 0,-4 0 0 15,0 4 0-15,-1 4 0 0,6-8 0 0,-6 8 0 16,-3 0 0-16,4-1 0 0,0 1 0 0,-1 4 0 0,1 0 0 15,0-1 8-15,0 5-8 0,0 0 0 0,4 3 0 16,0 4 0-16,-8 1 0 0,3 3 0 0,10-3 0 0,0 3 8 16,-1 0 1-16,-3 4 1 0,-1 1 0 0,4 3 0 15,10 0 15-15,-10 4 3 0,-3-4 1 0,3 4 0 16,1 4 8-16,-1 8 2 0,-8-1 0 0,5 5 0 16,3-4-9-16,1 3-2 0,-5-3 0 0,-9 4 0 15,-4-8 7-15,1-1 1 0,7 1 0 0,-3-4 0 16,-9 0-23-16,4-8-4 0,4-4-1 0,5 1 0 0,0-5 4 0,-5 0 0 15,5-3 0-15,4-5 0 0,5-3-12 0,-1-5 8 16,-8-3-8-16,9 0 8 0,4 4 0 0,0-12 0 16,0 0 0-16,-9 4 0 0,9-4-8 0,0 0 0 15,0 0 0-15,0 0 0 0,-4 0 0 0,4 0 0 16,0-8 0-16,4 0 0 0,-4 4 28 0,0-8 3 16,5 1 1-16,3-5 0 0,1-3-32 0,0-5 0 15,-5-3 0-15,5 0 0 0,13-1 0 0,-5 1 0 16,1-4 0-16,4-4 0 0,0 0-12 0,0-8-8 15,-5 0-1-15,5-4-1 0,5 4 2 0,-1-4 1 16,13 4 0-16,5 0 0 16,-9 8-18-16,9-4-4 0,-4 4-1 0,4 4 0 0,-5 3 29 0,-4 5 13 15,0 4-12-15,5 3 12 0,-5 4-11 0,-4 4 11 16,4 1-8-16,0 3 8 0,-9 4 0 0,0 4 11 16,1 0-1-16,-10 3 0 0,-3 1-24 0,3 0-5 0,-4 8-1 15,5-5 0-15,-5 5 20 0,0-1 0 0,-9 9 0 16,1-5 0-16,-1-3 0 0,-4 0 0 0,-4 3 0 15,-5-3 0-15,0-1 0 0,-4 1 0 0,4-4 0 0,-4 3 0 16,-9-3 0-16,0 4 0 0,-4-5 0 0,0 1 0 16,-1-4 15-16,-3 4 3 0,3-9 1 0,-3 5 0 15,3 0-28-15,1-4-6 0,0 4-1 0,-1-4 0 16,5 0 16-16,5-4 0 0,-5 3 0 0,4-3 0 16,5 4 0-16,0-4 0 0,0-4 0 0,13 4 0 15,0 0 0-15,0 0 0 0,0 0 0 0,0 0 0 16,0 0 0-16,0 0 0 0,0 0 0 0,0 0 0 0,0 0 8 15,0 0-8-15,0 0 0 0,0 0 0 0,0 0 12 16,9 8-4-16,4 0 0 0,-4 0-8 0,4 0 15 0,0 3-4 16,0 1-1-16,5 4 0 0,-1-5-10 0,1 1 0 15,4 4-12-15,-5 3 12 0,10 5 0 0,-6-5 0 16,10 5 0-16,4 3 0 0,-4-4 0 0,4 5 0 16,0 3 0-16,0 4-792 15,-4-4-152-15</inkml:trace>
        </inkml:traceGroup>
        <inkml:traceGroup>
          <inkml:annotationXML>
            <emma:emma xmlns:emma="http://www.w3.org/2003/04/emma" version="1.0">
              <emma:interpretation id="{18B9635D-BA74-44CA-A618-3B079595D2D2}" emma:medium="tactile" emma:mode="ink">
                <msink:context xmlns:msink="http://schemas.microsoft.com/ink/2010/main" type="inkWord" rotatedBoundingBox="22415,4726 22594,4717 22602,4894 22424,4902"/>
              </emma:interpretation>
              <emma:one-of disjunction-type="recognition" id="oneOf18">
                <emma:interpretation id="interp18" emma:lang="" emma:confidence="1">
                  <emma:literal>B</emma:literal>
                </emma:interpretation>
                <emma:interpretation id="interp19" emma:lang="" emma:confidence="0">
                  <emma:literal>I</emma:literal>
                </emma:interpretation>
                <emma:interpretation id="interp20" emma:lang="" emma:confidence="0">
                  <emma:literal>D</emma:literal>
                </emma:interpretation>
                <emma:interpretation id="interp21" emma:lang="" emma:confidence="0">
                  <emma:literal>T</emma:literal>
                </emma:interpretation>
                <emma:interpretation id="interp22" emma:lang="" emma:confidence="0">
                  <emma:literal>9</emma:literal>
                </emma:interpretation>
              </emma:one-of>
            </emma:emma>
          </inkml:annotationXML>
          <inkml:trace contextRef="#ctx0" brushRef="#br0" timeOffset="80845.3977">20637 4171 172 0,'0'0'8'0,"0"0"1"0,0 0-9 0,0 0 0 15,4-8 0-15,-4 0 0 0,0 0 272 0,0 8 52 16,0 0 10-16,0 0 2 0,5-11-192 0,-5 11-40 16,4-4-7-16,-4 4-1 0,0 0-36 0,0 0-8 15,0 0 0-15,0 0-1 0,0 0-31 0,0 0-5 16,0 0-2-16,0 0 0 0,0 0-13 0,0 0 0 15,0 0 0-15,0 0 0 0,0 7 42 0,0-7 6 16,0 8 0-16,0-8 1 0,0 0-34 0,0 12-7 0,0-12-8 0,0 0 11 16,-4 8 2-16,4-8 1 0,-5 8 0 0,5-8 0 15,0 0 6-15,-8 4 2 0,-1 3 0 0,9-7 0 16,-9 0 12-16,5 0 2 0,-5-4 1 0,0 4 0 16,0-3-37-16,1-5 0 0,3 4-14 0,1-4 4 15,-1 0 18-15,1 0 4 0,4 1 1 0,0-5 0 16,0 0-13-16,0-3 0 0,4-1 0 0,1 4-10 15,-1 1 18-15,5-5 4 0,-5 8 1 0,5 0 0 16,4 1-13-16,-4 3-18 0,0 0 4 0,4 4 1 16,-4 0 13-16,4 0 0 0,-4 0 0 0,4 0 0 15,-4 4 0-15,-1 0 8 0,1 3 0 0,0 5-8 0,0-4 0 0,-5 4 0 16,-4-1-10-16,5 1 10 0,-5 0 0 0,-5-5 0 16,1 5 0-16,-1 0 0 0,1 0 0 0,0-5 0 15,-5 1 0-15,4 0 0 0,-3 0 0 0,3-4 0 16,-4 4 0-16,1-5 0 0,-1 1 0 0,5-4 0 15,-5 0 0-15,0 0 0 0,0 0 44 0,0-4 16 16,1 1 3-16,3-1 1 0,-3 0-52 0,3 0-12 16,1-4 0-16,-1 0 0 15,5-4-20-15,0 12-8 0,-4-7 0 0,4 7-1 0,4-8 29 0,-4 8 0 16,0 0 0-16,0 0 0 16,0 0-24-16,0 0-12 0,9 8-3 0,-4 7 0 15,-5 1-152-15,0 3-30 0</inkml:trace>
        </inkml:traceGroup>
      </inkml:traceGroup>
    </inkml:traceGroup>
    <inkml:traceGroup>
      <inkml:annotationXML>
        <emma:emma xmlns:emma="http://www.w3.org/2003/04/emma" version="1.0">
          <emma:interpretation id="{AC07821F-6FE8-4B8E-A57E-78EFD4CCD3A3}" emma:medium="tactile" emma:mode="ink">
            <msink:context xmlns:msink="http://schemas.microsoft.com/ink/2010/main" type="paragraph" rotatedBoundingBox="2066,7227 31680,4940 31808,6597 2194,88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23AEB9-E1F0-46C4-ACAB-AF8181152539}" emma:medium="tactile" emma:mode="ink">
              <msink:context xmlns:msink="http://schemas.microsoft.com/ink/2010/main" type="line" rotatedBoundingBox="2066,7227 31680,4940 31808,6597 2194,8884"/>
            </emma:interpretation>
          </emma:emma>
        </inkml:annotationXML>
        <inkml:traceGroup>
          <inkml:annotationXML>
            <emma:emma xmlns:emma="http://www.w3.org/2003/04/emma" version="1.0">
              <emma:interpretation id="{1D7A0BAD-EBE3-4B83-9E1D-6CE7BEE45960}" emma:medium="tactile" emma:mode="ink">
                <msink:context xmlns:msink="http://schemas.microsoft.com/ink/2010/main" type="inkWord" rotatedBoundingBox="2100,7665 3632,7546 3704,8479 2172,859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3369.6001">289 7042 172 0,'-18'-19'8'0,"14"11"1"0,4 4-9 0,-4-4 0 0,-1 4 0 0,5-3 0 16,0-1 225-16,0 0 43 0,-9 0 9 0,5 4 2 16,0-3-179-16,-1 3-35 0,5 4-7 0,0 0-2 15,0 0-20-15,0 0-5 0,0 0-1 0,0 0 0 16,0 0-6-16,0 0-2 0,0 0 0 0,0 0 0 15,0 0-11-15,0 0-3 0,0 0 0 0,0 0 0 16,0 0 2-16,0 0 0 0,0 0 0 0,0 0 0 16,0 0 5-16,0 0 1 0,0 0 0 0,5 11 0 15,3-3 8-15,1 8 3 0,-4-5 0 0,3 9 0 16,10-4-27-16,-14 11 0 0,9 4 0 0,1 8 0 16,-1 0 0-16,4 8 0 0,1-4-9 0,-1 11 9 15,-3-3 8-15,-1 4 9 0,0-4 2 0,4-1 0 0,-8-3 9 16,4-8 3-16,5-4 0 0,-9 0 0 0,-1-7-5 15,6-1-1-15,-14-4 0 0,8-3 0 0,1-8-3 0,-4-1-1 16,-1-3 0-16,-4-8 0 0,0 0 1 0,0 0 0 16,0 0 0-16,9 0 0 0,-1-8-4 0,1 0-1 15,-9 1 0-15,5-9 0 0,3 4-17 0,1-7 8 16,-9-8-8-16,9-1 0 0,-9-3 8 0,9 0-8 16,-5-8 0-16,0-4 0 0,-4-4 8 0,5-4-8 15,8 4 9-15,0 1-9 0,-4-1 0 0,0 0-10 16,4 4 0-16,4 8 0 0,1 0 10 0,0 8 0 15,-5 3 0-15,0 5 8 0,0 3-8 0,0 0 0 16,-8 5 0-16,-1 3 0 0,9 4 0 0,-4 4 0 16,-9 0 0-16,0 8 0 0,9 0 0 0,-5 7 0 15,5 5 0-15,-5 3 0 0,-4 1-13 0,0 7-4 16,9 4-1-16,0 0 0 0,0 4 18 0,-1 0-8 0,6 0 8 0,-10 0 0 16,9 4 0-16,0-4 0 0,-8 0 0 0,3-4 0 15,6 0 0-15,-6-7 0 0,1-5 0 0,-9 0 0 16,9-7 0-16,0 0 0 0,-5-5 0 0,-4-11 0 15,0 0 0-15,0 0 11 0,0 0-3 0,0 0-8 16,9-7 25-16,0-1-1 0,-5-8-1 0,5 0 0 16,-5-3 1-16,5-8 1 0,0-1 0 0,-5-3 0 15,0-8-9-15,10-4-1 0,-6 0-1 0,6 0 0 16,-1 0-14-16,4-3 8 0,-4 3-8 0,9 4 0 16,-4 4 0-16,4 3 0 0,-9 9 0 0,5 3 0 15,-5 5-12-15,4 3-8 0,-4 0-1 0,1 5-1 16,3 7-140-16,-12 4-28 0,3-1-6 15</inkml:trace>
          <inkml:trace contextRef="#ctx0" brushRef="#br0" timeOffset="83821.0101">1552 7616 460 0,'0'0'41'0,"0"0"-33"0,0 0-8 0,0 0 0 15,0 0 212-15,0 0 41 0,0-4 8 0,0 4 2 16,9-8-156-16,0 0-31 0,0 1-7 0,-1-1-1 16,1 0-16-16,4-8-3 0,1 1-1 0,-1-1 0 15,0-3-35-15,0-1-13 0,5 1 9 0,-1-5-9 16,1 1 0-16,4 3 0 0,-14 1 8 0,10-1-8 15,-9-3 0-15,0 3 8 0,-1 1-8 0,-3-1 8 16,-1 1-8-16,-4-1 8 0,0 1-8 0,-4 3 8 16,4 1 0-16,-5-5-8 0,-3 8 12 0,-1-3-4 15,-4 3 12-15,4 0 1 0,-4 5 1 0,-1-1 0 16,1 4-3-16,0 0-1 0,0 4 0 0,-5 4 0 16,5 4-8-16,-4 3-2 0,4-3 0 0,-5 8 0 15,0 3-8-15,-3 9 8 0,3-1-8 0,0 0 8 16,5 4 0-16,-4 1 0 0,4-1 0 0,-1 0 0 0,6 0 8 15,-1 4 0-15,4-3 1 0,1-1 0 0,0-4-1 0,4 0 0 16,4-3 0-16,0 3 0 0,5-3-8 0,4-1-8 16,5-3 9-16,4-1-9 0,-9 1 0 0,9-5 0 15,4 1 0-15,9-1-10 16,1-3-126-16,-1 0-24 0</inkml:trace>
        </inkml:traceGroup>
        <inkml:traceGroup>
          <inkml:annotationXML>
            <emma:emma xmlns:emma="http://www.w3.org/2003/04/emma" version="1.0">
              <emma:interpretation id="{403DF408-3D6E-4AAF-9B43-C4CFB8DFFD85}" emma:medium="tactile" emma:mode="ink">
                <msink:context xmlns:msink="http://schemas.microsoft.com/ink/2010/main" type="inkWord" rotatedBoundingBox="5799,7093 9119,6836 9215,8082 5896,8338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4512.1975">4408 7074 1177 0,'-4'-8'52'0,"4"4"11"0,-4-4-51 0,-1-4-12 0,1 1 0 0,-5-5 0 16,5 4 96-16,-5 1 16 0,0-1 3 0,-4 0 1 15,0 1-77-15,4-5-15 0,0 8-4 0,-4 0 0 16,-4 0 12-16,-1 1 3 0,9 7 0 0,-4 4 0 16,4 3-18-16,1 1-3 0,-10 4-1 0,1 7 0 15,-1 5 11-15,-4-1 1 0,0 5 1 0,-4 3 0 16,8 8-1-16,1-4 0 0,-1 4 0 0,5 0 0 16,0-4-9-16,4 0-3 0,9 0 0 0,-4 4 0 15,4-8-4-15,4 5-1 0,14-5 0 0,4-4 0 16,-5 0-8-16,9-3 0 0,14-1 0 0,-1-7 0 0,-4-4-20 15,1-5 0-15,-1 1 0 0,4-8-890 16</inkml:trace>
          <inkml:trace contextRef="#ctx0" brushRef="#br0" timeOffset="84783.7847">4830 6332 1728 0,'-5'-8'153'0,"1"5"-122"16,4-5-31-16,0 8 0 0,0 0 66 0,0 0 7 15,0 0 2-15,0 11 0 0,4 1-44 0,1 8-9 16,-10 3-2-16,10 4 0 0,-1 5-12 0,-4 3-8 16,-4 8 8-16,-1 0-8 0,5-1 20 0,0 9 0 15,-4-4 0-15,0 4 0 0,-1-4 12 0,1-1 3 0,-1 1 0 0,1-4 0 16,-5 0-10-16,0 0-1 0,5 0-1 0,0 0 0 15,-1 4-23-15,1-8 0 0,-5 0 0 0,5 7 8 16,-1-3-104 0,5 0-21-16,-4-4-4 0,0-4-810 0</inkml:trace>
          <inkml:trace contextRef="#ctx0" brushRef="#br0" timeOffset="85248.4118">5466 7140 1699 0,'0'-27'75'0,"0"15"16"0,4 0-73 0,1-3-18 15,3 3 0-15,-3-4 0 0,-5 5 51 0,0-1 6 16,0 0 2-16,0 4 0 0,-5 1-26 0,5 3-5 16,-8 0 0-16,3 0-1 0,-4 0-7 0,1 4 0 15,-6 4-1-15,1 4 0 0,-9-1-11 0,5 5-8 16,-5 4 9-16,-4 3-9 0,-1 1 0 0,1 3 0 15,4 1 0-15,0 3 0 0,-4 4 0 0,13-4 0 16,-5 5 0-16,9-1 0 0,0 0 0 0,9-4 0 16,0-3 0-16,5-1 0 0,4 1 0 0,-1-5 0 15,10 1 0-15,-9-5 0 0,8-3 0 0,1-8-10 16,-1 0 10-16,5-8-8 0,0-8 8 0,-4 4 0 16,4-11 0-16,0-1 0 0,-5 5 0 0,1-9 0 0,-1 1 0 15,-4-4 0-15,1-5 0 0,-1 1 0 0,0-4 8 16,0 0-8-16,-4 4 17 0,4 3-1 0,0 1 0 0,-4 4 0 15,0-1 20-15,-5 5 4 0,5 7 1 0,-9 12 0 16,0 0-16-16,0 0-3 0,0 12-1 0,0-1 0 16,0 9-21-16,-4 3 0 0,-5 5 0 0,4 3 0 15,1 0-62 1,-5 8-17-16,5-8-3 0,-5 4-886 0</inkml:trace>
          <inkml:trace contextRef="#ctx0" brushRef="#br0" timeOffset="85505.6012">6067 7007 1382 0,'-22'0'123'0,"22"0"-99"16,0 0-24-16,-4 8 0 0,-5-4 152 0,4 4 26 15,-3 0 5-15,3 3 1 0,5 5-69 0,-9-4-14 16,5-1-2-16,-5 5-1 0,5-4-50 0,4 3-11 15,-4 5-1-15,4-1-1 0,0 5-26 0,4-1-9 16,-4 0 0-16,4-3 9 0,5-4-9 0,-5-1 0 16,5 1 0-16,-4-1 0 15,-5 1-34-15,4-4-6 0,0 7 0 0,1-3-1 16,-5 3-165-16,-5 1-33 0</inkml:trace>
          <inkml:trace contextRef="#ctx0" brushRef="#br0" timeOffset="85602.8898">6141 6508 1954 0,'-21'-24'87'0,"16"17"17"0,10-1-83 0,-5 8-21 0,0 0 0 0,0 0 0 16,0 0 17-16,0 0-1 0,8 8 0 0,1 11-900 15</inkml:trace>
          <inkml:trace contextRef="#ctx0" brushRef="#br0" timeOffset="86149.8085">6633 6910 1728 0,'0'0'38'0,"9"4"8"0,4 3 2 0,-4-3 0 0,4 4-39 0,0 0-9 16,-4 8 0-16,-1-1 0 0,1 9 38 0,0-5 6 15,-5 4 0-15,1 1 1 0,-5 3-5 0,0-3-2 16,0-1 0-16,-5 4 0 0,1 1-10 0,-5-9-1 16,0 1-1-16,5-5 0 0,-5-3 5 0,5 0 1 15,-5-5 0-15,9-7 0 0,0 0 5 0,0 0 2 16,-9 0 0-16,1-7 0 0,3-5-8 0,5-8-2 16,-4 5 0-16,4-9 0 0,0 1-6 0,4-4-2 15,5-8 0-15,0 7 0 0,4-3-13 0,4 0-8 16,10 4 10-16,3-5-10 0,1 1 0 0,-5 8 0 0,5 3 0 15,-9 1 0-15,4 11 0 0,-8 0 0 0,-5 4 0 16,0 4 0-16,0 4 0 0,1 8 0 0,-6-1-8 0,-3 5 8 16,-1 4 0-16,1-1 0 0,-1 8 0 0,-4-3 0 15,0-1 0-15,0 1 0 0,0-1 0 0,4 4 0 16,-4-3 0-16,0-5 0 0,0 5 0 0,0-5 0 16,5-3 0-16,-5-1 0 0,4-3 0 0,1 0 0 15,-5-12 0-15,0 0 0 0,4 12 0 0,-4-12 0 16,0 0 8-16,0 0-8 0,0 0 0 0,0 0 0 15,4-16 10-15,-4 4-10 0,5 1 10 0,-5-5-10 16,4-4 8-16,0 1-8 0,5-8 0 0,4-1 0 16,1 1 0-16,3 0 0 0,1-5 0 0,4 5 0 0,0 4 0 15,-1-1 0-15,-3 5-12 0,0 3 12 0,-1 8 0 0,-4-3 0 16,-4 7 0-16,4 4 0 0,-4-4 15 0,0 8-3 16,0 4-1-16,-5-1 0 0,0 9 11 0,1 0 2 15,-1-1 1-15,-4 5 0 0,4-1-25 0,-4 5 0 16,5 3 0-16,-1-4 0 0,-4-3 0 0,5 3 0 15,-5 1 0-15,4-1 0 16,0 4-145-16,1-3-35 0,-1-1-6 0</inkml:trace>
        </inkml:traceGroup>
        <inkml:traceGroup>
          <inkml:annotationXML>
            <emma:emma xmlns:emma="http://www.w3.org/2003/04/emma" version="1.0">
              <emma:interpretation id="{8919E13B-3269-4DF3-88BB-B1F9D28B1E51}" emma:medium="tactile" emma:mode="ink">
                <msink:context xmlns:msink="http://schemas.microsoft.com/ink/2010/main" type="inkWord" rotatedBoundingBox="11679,6736 13636,6585 13740,7936 11784,8087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7199.3419">9822 6106 1796 0,'0'0'40'0,"5"-8"8"0,-5 8 1 0,4-8 1 0,1 1-40 0,-1 3-10 15,5 8 0-15,-1-1 0 0,6 5 53 0,-6 8 9 16,10 3 2-16,-5 9 0 0,5-1-36 0,-5 8-8 16,4 4 0-16,-3 4-1 0,-1 0 8 0,0 4 1 15,0 0 1-15,0 3 0 0,-4 13 6 0,0-5 1 16,0-7 0-16,-1 4 0 0,1-5 4 0,0-3 0 16,-5 4 1-16,5 0 0 0,-5-5-2 0,1-3-1 15,-1 0 0-15,-4-4 0 0,5 0-7 0,-1 0-2 16,-4-4 0-16,4-3 0 0,1-5-11 0,-1-8-2 15,0 1-1-15,1-8 0 0,-1-1-5 0,5-3-1 16,-5 0 0-16,5 0 0 0,0-8 0 0,0 4 0 16,0 0 0-16,4-1 0 0,0-6-9 0,0-1 0 15,9 0 0-15,-9 0 0 0,-4 0 21 0,-5-8 9 0,5 1 2 16,-5-1 0-16,1-4-32 0,-5 1 8 0,4-9-8 16,1 1 0-16,-1-1 8 0,0-3 0 0,1 0-8 0,-1-4 12 15,5-5-12-15,0-6 9 0,-5-1-9 0,9-4 8 16,0-4-8-16,1-4 12 0,8-3-12 0,4-4 12 15,0-1-12-15,5-3 0 0,0-1 0 0,4-3 0 16,-5 8 0-16,5 3 0 0,-4 5 0 0,0-5 0 16,-5 8 0-16,5 5 0 0,0 7-11 0,-1 0 11 15,1 7-16-15,-5 9 1 0,-4 3 1 0,0 5 0 16,-4 3-94-16,-1 8-18 0,-17 4-4 0,9 8-1046 16</inkml:trace>
          <inkml:trace contextRef="#ctx0" brushRef="#br0" timeOffset="87531.9114">11169 6605 1868 0,'0'0'41'0,"0"-11"9"0,9 3 2 0,-5 0 0 0,1-4-42 0,-1 5-10 0,5-1 0 0,0 0 0 16,0 0 66-16,4 0 11 0,0-3 3 0,0 11 0 15,5 0-28-15,-1 0-6 0,1-4-1 0,4 0 0 16,0 4 2-16,8-8 0 0,5 0 0 0,5 4 0 15,-1 0-35-15,5 4-12 0,4-4 9 0,-4 1-9 16,9-1-43-16,-5 4-13 16,-4 4-4-16,-4-1-992 0</inkml:trace>
        </inkml:traceGroup>
        <inkml:traceGroup>
          <inkml:annotationXML>
            <emma:emma xmlns:emma="http://www.w3.org/2003/04/emma" version="1.0">
              <emma:interpretation id="{8B9010B0-779C-4C89-B847-DFE513FF634A}" emma:medium="tactile" emma:mode="ink">
                <msink:context xmlns:msink="http://schemas.microsoft.com/ink/2010/main" type="inkWord" rotatedBoundingBox="14428,6427 16579,6261 16684,7620 14533,7786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9134.7435">14714 5685 1400 0,'9'-16'62'0,"-9"16"13"0,0-8-60 0,0 8-15 0,0 0 0 0,0-8 0 16,0 1 91-16,-4 3 15 0,-1-4 3 0,5 8 1 15,0 0-37-15,0 0-7 0,-9 0-2 0,5 0 0 16,-5 4-28-16,0 4-7 0,5-1-1 0,-5 5 0 16,1 4-19-16,-1-1-9 0,0 5 8 0,0-1-8 0,-4 1 31 0,4-1 1 15,1 1 0-15,-1 3 0 0,9-3-20 0,-9 3-3 16,-9 4-1-16,-4-3 0 0,9-1-8 0,-4 1-11 15,-1-1 3-15,-4 0-1000 16</inkml:trace>
          <inkml:trace contextRef="#ctx0" brushRef="#br0" timeOffset="90776.8767">14631 5700 288 0,'0'0'12'0,"0"0"4"0,0 0-16 0,0 0 0 0,0 0 0 0,0 0 0 16,0 0 98-16,0 0 17 0,0 0 3 0,0 0 1 15,0 0-86-15,0 0-17 0,4-8-3 0,-4 8-1 16,0 0 18-16,0 0 3 0,0 0 1 0,0-7 0 16,0 7 10-16,0-8 3 0,5 0 0 0,-5 8 0 15,0-8 0-15,0 8 0 0,4-4 0 0,0-4 0 16,1 5 9-16,-5 3 1 0,0-8 1 0,9 0 0 15,-9 0-14-15,0 8-4 0,0 0 0 0,0 0 0 0,0 0-14 16,0 0-3-16,0 0-1 0,0 0 0 0,0 0 7 0,0 0 2 16,0 0 0-16,0 0 0 0,0 0-16 0,0 0-3 15,0 0-1-15,-5 8 0 0,-4 4-11 0,1-5 8 16,-1 9-8-16,0 0 8 0,-4-1-8 0,4 1 12 16,0 3-12-16,-4 1 12 0,0 3-12 0,4 1 0 15,-4-1 0-15,4 1 0 0,-4-5 8 0,0 4-8 16,0 1 0-16,4-5 8 0,0 1-8 0,1-5 0 15,3 1 0-15,5 0 0 16,0 3-30-16,5-3-5 0,-5-4-1 0,8 3-750 0</inkml:trace>
          <inkml:trace contextRef="#ctx0" brushRef="#br0" timeOffset="88443.6873">12604 6192 1450 0,'-4'-12'32'0,"4"0"6"0,0 1 2 0,0-5 1 0,4 4-33 0,0-3-8 15,1 3 0-15,-1 4 0 0,0 0 100 0,5 5 17 16,0-5 4-16,0 12 1 0,-5 0-71 0,9 7-15 16,-4 5-2-16,0 7-1 0,4 5-18 0,-4 7-4 0,4 0-1 0,-4 8 0 15,0-4 10-15,-1 4 3 0,1 3 0 0,-5 5 0 16,5 0 11-16,-9 0 2 0,5-5 1 16,-1 5 0-16,0-8 5 0,1-4 1 0,-5-4 0 0,4 0 0 15,1 0-9-15,-1-3-2 0,0-1 0 0,5-4 0 16,-4-3-10-16,-5-1-2 0,4-3-1 0,0-5 0 15,1 1-3-15,-5-5-1 0,0-3 0 0,0-8 0 16,4 8-2-16,-4-8 0 0,0 0 0 0,0 0 0 16,0 8-13-16,0-8 9 0,0 0-9 0,0 0 8 15,0 0-8-15,0 0 8 0,0 0-8 0,0 0 8 0,0 0 0 16,0 0 0-16,0 0 0 0,0 0 0 0,4-8 3 0,1-4 0 16,4-3 0-16,-1-5 0 0,-3-3 2 0,8-4 1 15,0-9 0-15,5-3 0 0,-1-4-3 0,1 1-1 16,-1-1 0-16,5-12 0 0,9 0 6 0,0 1 2 15,-1-1 0-15,5 0 0 16,-4 1-18-16,0-1 0 0,4 1 0 0,0-1 0 0,0 8 0 0,0 0 0 16,-4 1 0-16,0-1 0 15,-1 8-22-15,-3 0-8 0,-1 7-2 0,0 1 0 16,1 8-52-16,-10 3-10 0,1 1-2 0,-1 7-1067 0</inkml:trace>
          <inkml:trace contextRef="#ctx0" brushRef="#br0" timeOffset="88834.4193">14249 5708 1436 0,'13'-23'64'0,"-8"15"12"0,3-4-60 0,1 0-16 16,0 1 0-16,0-1 0 0,0 0 57 0,-1 1 9 15,1-1 2-15,-5 0 0 0,1 8 7 0,-5 4 1 16,0 0 1-16,0 0 0 0,0 0-61 0,0 0-16 15,4 12 0-15,-8 4 0 0,-1-1 24 0,-8 9 1 16,0-1 1-16,0 4 0 0,-9-3-7 0,0 7-2 16,5 0 0-16,-5 8 0 0,0 0-7 0,4 0-2 15,-4-8 0-15,5 8 0 0,-1-4-8 0,1 1-14 16,3-1 3-16,1-4 1 16,0-4-144-16,0 1-29 0,-5 11-5 0,1-12-2 0</inkml:trace>
          <inkml:trace contextRef="#ctx0" brushRef="#br0" timeOffset="92278.0552">14640 5735 172 0,'0'0'16'0,"0"0"-16"16,0 0 0-16,0 0 0 0,0 0 127 15,0 0 22-15,0 0 5 0,0 0 1 0,0 0-73 0,0 0-14 16,0 0-4-16,8-8 0 0,-8 8-3 0,5-7-1 16,-5 7 0-16,0 0 0 0,0 0-12 0,0 0-4 15,4-8 0-15,-4 8 0 0,0 0-19 0,0 0-4 16,5-8-1-16,-5 8 0 0,0 0-8 0,0 0-1 15,0-8-1-15,4 4 0 0,-4 4 3 0,0 0 1 16,0 0 0-16,0 0 0 0,0-7 0 0,0 7 0 16,0 0 0-16,0 0 0 0,0-8 0 0,0 8 0 15,0-8 0-15,0 8 0 0,0 0-5 0,0 0-1 16,0 0 0-16,0 0 0 0,0-4-8 0,0 4 0 16,0-8 0-16,0 8 8 0,0 0-8 0,0 0 0 15,0 0 0-15,0 0 8 0,0 0 0 0,0 0 0 16,0 0 0-16,0 0 0 0,0 0 0 0,0 0 0 15,0 0 0-15,0 0 0 0,0 0 16 0,0 0 2 16,0 0 1-16,0 0 0 0,-4-4-27 0,4 4 0 0,0 0 8 0,0 0-8 16,-9 0 0-16,9 0 0 0,-5 0 0 0,5 0 0 15,-8 4 0-15,8-4 0 0,-9 4 0 0,4 0 0 16,-3 0 8-16,-1 4 0 0,0 0 0 0,0-1 0 16,-4 5 7-16,0 0 1 0,0 3 0 0,0 1 0 15,-5 3 3-15,1-3 1 0,-1 4 0 0,5 3 0 16,-5 4 0-16,5-7 0 0,-4 3 0 0,3-3 0 15,1-5-20-15,0 1 0 0,4 0 0 0,1-1 0 16,-1-3 16-16,0-4 0 0,5 3 0 0,-1-3 0 16,5-8 4-16,0 8 0 0,0-8 0 0,0 0 0 15,0 0 6-15,-4 12 2 0,-1-4 0 0,5-8 0 0,0 0-28 0,0 7 0 16,-8-3 0-16,8-4 0 0,0 0 0 0,0 0 0 16,0 0 0-16,0 0 0 0,0 0-11 0,0 0-7 15,-5 8-2-15,5-8 0 16,0 0-10-16,0 0-2 0,0 0-1 0,0 0 0 15,0 0-17-15,0 0-3 0,0 0-1 0,0 0 0 16,9 8-20-16,4 0-4 0,5-4-1 0,-1 7 0 0</inkml:trace>
        </inkml:traceGroup>
        <inkml:traceGroup>
          <inkml:annotationXML>
            <emma:emma xmlns:emma="http://www.w3.org/2003/04/emma" version="1.0">
              <emma:interpretation id="{894904C3-A27C-408D-9EF8-DF866960838E}" emma:medium="tactile" emma:mode="ink">
                <msink:context xmlns:msink="http://schemas.microsoft.com/ink/2010/main" type="inkWord" rotatedBoundingBox="17994,6197 18833,6132 18917,7227 18078,7292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93581.6309">16188 6083 633 0,'9'-4'56'0,"4"-4"-44"0,-4-4-12 0,0 0 0 16,-5 1 152-16,5-1 29 0,-5 0 6 0,5 1 1 15,0-1-67-15,0 8-13 0,-9 4-2 0,0 0-1 16,0 0-39-16,0 0-8 0,0 0-2 0,0 0 0 16,8 4-16-16,1 8-3 0,-9 3-1 0,0 1 0 15,-4 3-20-15,-1 5-5 0,1 3-1 0,-5 8 0 16,5-4 3-16,-5 4 1 0,0 1 0 0,1 3 0 15,-1-4 4-15,4 0 1 0,1 0 0 0,0 0 0 16,4-8 3-16,-5-3 1 0,5-1 0 0,0 1 0 16,5-9-10-16,-5 1-1 0,0-1-1 0,8-7 0 15,-8-8 5-15,9 4 0 0,0 0 1 0,0-8 0 16,4 0 13-16,4-4 2 0,-3-3 1 0,-1-5 0 16,-4 4-25-16,4-3-8 0,9-5 0 0,-5-3 0 0,5-1 9 15,0-3-1-15,4-4-8 0,-4 0 12 0,5 0-12 16,-1-5 0-16,0 1-9 0,1 4 9 0,-1-4 0 15,0 0 0-15,-4 4 0 0,5-1 0 0,-1 13-15 0,0-1 3 16,0-3 1-16,1 7 0 0,-5 5 11 0,4-1 12 16,-4-4-2-16,4 9-1 0,-8 7-9 0,4 3 0 15,-5 1 0-15,5 8 0 0,-4 0 0 0,-5-1 0 16,0 5 0-16,0 8 0 0,-8 3-15 0,4-4-1 16,-5 5-1-16,0 3 0 0,-4-4 29 0,0 0 5 15,0 1 2-15,-4-1 0 0,-5-4-8 0,-4-3-2 16,4-1 0-16,0-3 0 0,-4-4 11 0,0 3 3 15,4-3 0-15,-4 0 0 0,0-8 8 0,0 3 1 16,0 5 1-16,0-8 0 0,-5 4-19 0,5-4-4 0,0 0-1 16,-5 0 0-16,5-1-9 0,0-3 10 0,-5 0-10 15,1 0 10-15,3 0-10 0,-3 0-9 0,-1 0 9 16,1 0-13 0,-5-3-96-16,4-1-19 0,-4 0-4 0,0-4-955 0</inkml:trace>
          <inkml:trace contextRef="#ctx0" brushRef="#br0" timeOffset="93766.7947">16728 5439 2142 0,'0'0'47'0,"0"0"9"0,0 0 3 0,0 0 1 0,0 0-48 0,0 0-12 15,0 0 0-15,0 0 0 0,0 0 28 0,0 0 4 16,0 0 0-16,4 8 0 15,-4 3-173-15,0 5-35 0,9 7-6 0,-5-3-2 0</inkml:trace>
        </inkml:traceGroup>
        <inkml:traceGroup>
          <inkml:annotationXML>
            <emma:emma xmlns:emma="http://www.w3.org/2003/04/emma" version="1.0">
              <emma:interpretation id="{A83A55F6-4ADD-46A1-8A13-8B4BB41571FA}" emma:medium="tactile" emma:mode="ink">
                <msink:context xmlns:msink="http://schemas.microsoft.com/ink/2010/main" type="inkWord" rotatedBoundingBox="20512,6481 21189,6428 21232,6993 20556,7045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4683.9764">19295 5954 1220 0,'30'-24'54'0,"-21"13"11"0,-9 3-52 0,0-4-13 0,0 0 0 0,-4 1 0 16,4-5 114-16,0 4 20 0,4 5 4 0,-4-1 1 16,-4-4-70-16,4-3-13 0,0 3-4 0,0 4 0 15,-5 0-8-15,1 0-3 0,-1 4 0 0,-3-3 0 16,-1-5-17-16,-4 8-3 0,0-4-1 0,-5 0 0 16,-4 8 13-16,5 0 3 0,-5 0 0 0,-9 4 0 15,-4 4-36-15,-5 8 0 0,10 3 0 0,-6 5 0 16,-16 3 0-16,-5 12 0 0,9 4 0 0,8 0 0 15,5 0 0-15,4 0 15 0,1-4-3 0,12 0-1 0,9-4-11 16,0-4-11-16,1 4 3 0,8-8 0 0,4-3 8 16,0-5 0-16,1-3 0 0,4-4-8 0,-1-1-5 15,6-7-1-15,12-4 0 0,-9-4 0 0,1-3 14 0,4-5 0 16,13-4 0-16,-4 1 0 0,-9-9 10 0,4 1 5 16,0-12 1-16,1 4 0 0,-1-5-16 0,-4 5 0 15,-9-8 0-15,5 4 0 0,4 8 0 0,-1-1 11 16,-12 5-2-16,0 4 0 0,4 7 13 0,-8 4 2 15,3 0 1-15,-8 8 0 0,0 0 12 0,0 12 3 16,9 4 0-16,-5-1 0 0,-4 5-32 0,5-1-8 16,4 8 0-16,-1 5 0 0,6-1 0 0,-1 4 0 15,-4 4 0-15,4 0 0 16,0-4-101-16,0 4-22 0,5-4-4 0</inkml:trace>
        </inkml:traceGroup>
        <inkml:traceGroup>
          <inkml:annotationXML>
            <emma:emma xmlns:emma="http://www.w3.org/2003/04/emma" version="1.0">
              <emma:interpretation id="{9408523A-DA2F-4FBA-9D39-24DB2050802F}" emma:medium="tactile" emma:mode="ink">
                <msink:context xmlns:msink="http://schemas.microsoft.com/ink/2010/main" type="inkWord" rotatedBoundingBox="23167,5598 26970,5304 27076,6679 23273,6972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5311.6453">21835 5770 1036 0,'0'0'92'0,"4"-7"-73"0,1-9-19 0,-1 4 0 15,0-3 97-15,1 3 16 0,-1-4 3 0,0-3 1 16,-4 3-8-16,5-3-1 0,-5-1-1 0,0-3 0 16,0 3-28-16,-5 5-6 0,5-5-1 0,-8 5 0 15,-1 3-28-15,0 0-5 0,-4 8-2 0,-5-4 0 16,1 5-16-16,-9 6-3 0,-1 1-1 0,-3 8 0 16,-6 8-7-16,6-1-2 0,-5 5 0 0,4 7 0 15,0 0-8-15,5 0 10 0,-5 4-10 0,9 0 10 16,0 0-2-16,5 1 0 0,4-1 0 0,-1 0 0 15,6 0-8-15,3-4 0 0,5 4 9 0,5-4-9 16,-1 1 0-16,5-13 0 0,0 5 0 0,8-1 0 0,1-3 0 16,4-5 0-16,4-3 0 0,5 3 0 15,4-7-105-15,9 4-16 0,-1-8-3 16</inkml:trace>
          <inkml:trace contextRef="#ctx0" brushRef="#br0" timeOffset="95579.6823">22431 5017 1324 0,'22'-31'118'0,"-13"12"-94"15,-13-1-24-15,4-3 0 0,4 3 94 0,-4 1 14 16,5-1 4-16,-5 1 0 0,4 7 12 0,0-4 4 0,1 5 0 0,3 3 0 16,-12 4-103-16,4 4-25 0,0 0 0 0,0 0 0 15,0 8 56-15,-4 11 7 0,-5 9 1 0,0 3 0 16,0 4-52-16,-4 4-12 0,-4 4 0 0,-1 4 0 15,1-1 0-15,-1 5 0 0,0 8 0 0,5 3 0 16,0-3 54-16,0-5 8 0,4 1 2 0,0 3 0 16,1-3-52-16,3-8-12 0,-4 0 0 0,5 3 0 15,4-3 0-15,-4 4 0 0,-1-4 0 0,1-4 0 32,4 0-107-32,-4-4-24 0,-1 0-5 0,1 0-904 0</inkml:trace>
          <inkml:trace contextRef="#ctx0" brushRef="#br0" timeOffset="95789.3539">22721 5692 1785 0,'0'0'159'0,"9"-7"-127"16,-5-1-32-16,-4 8 0 0,0 0 44 0,0 0 4 16,0 0 0-16,0 0 0 0,0 0 0 0,0 0 1 15,0 0 0-15,5 15 0 0,-5 5-27 0,-5-1-6 16,5 5 0-16,-4-1-1 0,4 5-15 0,-9-1 0 15,5 8 0-15,-1-4 0 0,5-7 0 0,-4-1 0 16,-1 4 0-16,5 4 0 0,0-7 0 0,0 3 0 16,0-7 0-16,5 3-972 0</inkml:trace>
          <inkml:trace contextRef="#ctx0" brushRef="#br0" timeOffset="95916.2703">23147 5170 1875 0,'8'-24'83'0,"-3"12"17"0,-5 5-80 0,4-5-20 0,0 4 0 0,-4 8 0 16,0 0-80-16,0 0-20 0</inkml:trace>
          <inkml:trace contextRef="#ctx0" brushRef="#br0" timeOffset="96387.8684">23546 5591 1299 0,'26'-16'57'0,"-8"9"13"0,-5-5-56 0,4 0-14 15,10-4 0-15,-5 1 0 0,-9-1 68 0,4 5 12 16,-4-5 1-16,5 0 1 0,0 1-22 0,-5 3-5 16,-4-4-1-16,-1 1 0 0,1 3 10 0,-9 0 1 15,-9 1 1-15,5 3 0 0,4-4-22 0,-13 4-5 16,-5 5-1-16,-4-1 0 0,0 0-19 0,0-4-4 15,-8 12-1-15,-1 0 0 0,-4 0-14 0,4 3 0 16,0 9 0-16,-4 7 0 0,5-3 0 0,3 7 0 16,1 1-13-16,4 3 4 0,0-4 9 0,5 0 0 15,-1 1 0-15,9-1 0 0,0-4 0 0,5 5 0 16,0-9 0-16,4-3 0 0,4-1 0 0,5-3 0 16,-5 0 0-16,1-4 0 0,8-4 0 0,-4-1 0 15,8-3 0-15,-4-3 0 0,5-1 0 0,4-4 0 16,0-4 0-16,4 0 0 0,-4-3 0 0,0-5 0 0,9-3 0 15,-5 0 0-15,5-5 0 0,-1-3 0 0,1 0 0 0,4 0 0 16,-4 3 33-16,-9 5 9 0,-9-1 2 0,0 9 0 16,0 3-20-16,0 4-3 0,-8 1-1 0,-5 7 0 15,0 0-8-15,4 7-1 0,-4 9-1 0,-4 3 0 16,-5 5-10-16,-4 7 0 0,0 4 0 0,-5 0 0 16,-13 4 0-16,5 0 0 0,-5 0 0 0,5 4 0 15,-5-4 0-15,5 0-12 0,0 0 0 0,4 0 1 16,0-4-11-16,0 1-2 0,4-1-1 0,1-4 0 15,-1-8-145-15,5 1-29 0,-18 15-5 0,10-4-2 16</inkml:trace>
          <inkml:trace contextRef="#ctx0" brushRef="#br0" timeOffset="96696.1312">24121 5287 1962 0,'0'0'87'0,"0"0"17"0,0 0-83 0,0 11-21 15,0 5 0-15,-5 3 0 0,-4 1 41 0,5 3 4 16,0 5 1-16,-5 7 0 0,-4 4-23 0,4-4-5 16,0 0-1-16,0 0 0 0,-4 0-17 0,4-4 0 0,5 1 0 0,0-5 0 15,-1-8 0-15,1-3 0 0,8 0 0 0,1-5 0 16,-1-3 53-16,5 0 7 0,0-8 2 0,4 0 0 15,0 0 3-15,4-4 1 0,1-4 0 0,4 0 0 16,0-3-53-16,4-9-13 0,0 1 0 0,1-9 0 16,-1 5 0-16,5-4 0 0,0-4 0 0,-5-1 0 15,-4 1 13-15,4-4 0 0,0 4 0 0,10 0 0 16,-6 3-174-16,1 1-35 16,-5 0-8-16</inkml:trace>
          <inkml:trace contextRef="#ctx0" brushRef="#br0" timeOffset="97028.3583">24586 5642 1267 0,'35'4'28'0,"-18"-4"5"0,5 0 2 0,4-4 1 0,-4 4-36 0,9-8 0 16,0 4 0-16,0-4 0 0,-1 0 99 0,1-3 13 15,4-1 2-15,-4 0 1 0,-1-3-34 0,6-1-6 16,3-4-2-16,-8 1 0 0,-9-4-4 0,-5 3-1 15,-4 1 0-15,1-5 0 0,3 5-24 0,-8-1-4 16,-5 5-2-16,1-1 0 0,-10-4-1 0,1 1 0 16,0 3 0-16,-10 8 0 0,-3 1-23 0,-1 3-5 15,1 0-1-15,-5 4 0 0,-9 8-21 0,5-1-5 16,-5 5-1-16,0 4 0 0,1 3 31 0,3 5 5 16,1-1 2-16,0 4 0 0,4 9-31 0,0-5-5 15,4 0-2-15,1-4 0 0,8 5 33 0,-4-1 6 16,8 0 2-16,1 0 0 0,0-4-35 0,4 1-7 0,8-1-2 15,1 4 0-15,4 1 22 0,5 3-11 0,4 4 11 16,4-4-719-16,9-4-138 0</inkml:trace>
        </inkml:traceGroup>
        <inkml:traceGroup>
          <inkml:annotationXML>
            <emma:emma xmlns:emma="http://www.w3.org/2003/04/emma" version="1.0">
              <emma:interpretation id="{6C679156-4344-44EB-A224-9DD31DFF8FD6}" emma:medium="tactile" emma:mode="ink">
                <msink:context xmlns:msink="http://schemas.microsoft.com/ink/2010/main" type="inkWord" rotatedBoundingBox="28040,5346 29322,5247 29440,6780 28158,6879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7898.4799">26656 5447 806 0,'35'-12'36'0,"-35"12"7"0,14-12-35 0,3-3-8 15,-4-1 0-15,0 0 0 0,1 5 161 0,-1-1 31 16,0-8 5-16,0 5 2 0,0 3-85 0,0 0-17 15,-4 1-3-15,-9 11-1 0,0 0-33 0,0 0-8 16,0 0 0-16,0 0-1 0,0-16-22 0,-9 4-4 16,1 8-1-16,-5 4 0 0,-5 4-12 0,-4 0-4 15,0 12 0-15,-13-1 0 0,4 5 0 0,-8 0-8 16,-5 7 12-16,4 0-4 0,-3 0-8 0,3 1 8 16,1-5-8-16,-1 8 8 0,9-3-8 0,5-1 0 15,0-4 0-15,8-3 0 0,5-1 0 0,4 1 0 16,0-1 8-16,5-3-8 0,4-4 0 0,9-4 0 15,0 3 0-15,4-3-11 0,4-4 11 0,5 4 0 16,9-4 0-16,4 0 0 0,5-4 0 0,-5 0 0 0,4 0 0 16,1-4 0-16,4 4 0 0,-5-4 0 0,-8-4 0 15,4 4 0-15,-4-4 8 0,-5 0 4 0,-4 1 1 0,-5-5 0 16,-3-4-13-16,-6 5 0 0,1-13 0 0,-5 5 0 16,-4 3 0-16,-4-3 11 0,-5-5-11 0,1 1 10 15,-6 3-22-15,1 1-5 0,-4 3-1 0,3 4 0 16,-3 1 30-16,-1 3 7 0,1 4 1 0,-1 0 0 15,5 0-31-15,0 8-5 0,0 0-2 0,4 4-641 16,-4 0-128-16</inkml:trace>
          <inkml:trace contextRef="#ctx0" brushRef="#br0" timeOffset="98365.5459">27297 5353 806 0,'4'-12'72'0,"1"4"-58"16,3-11-14-16,6 3 0 0,-1 1 181 0,0-1 34 15,-4-3 6-15,8 3 2 0,-4-4-125 0,-4 1-25 16,0-8-5-16,0 3 0 0,-5-3-31 0,5 0-5 16,-5-1-2-16,1-7 0 0,-10 0-30 0,5-4-18 15,0-4 2-15,0 0 1 0,0 4 27 0,0-4 4 0,0 4 2 0,0 4 0 16,0 0-2-16,5 8 0 15,-1-1 0-15,0 5 0 0,1 3-7 0,-5 5-1 0,4 3-8 16,-4 4 12-16,0 8-12 0,0 0 9 0,0 0-9 0,0 0 8 31,-9-4-30-31,1 4-6 0,8 0-2 0,-9 8 0 0,-4 4 45 0,0 0 9 0,-1-1 1 0,1 9 1 16,0-1-26-16,0 5 0 0,-5 3 0 0,10 0 0 16,-1 5 0-16,4 3 0 0,-8 4 0 0,9 4 0 15,-5 0 8-15,0 0-8 0,5 3 8 0,0 9-8 16,4 0 19-16,-5-1-2 0,1-3 0 0,-1 4 0 15,-3-5 0-15,-1 5 0 0,0-8 0 0,0 7 0 16,1-7 38-16,-6-4 7 0,1 0 2 0,0 0 0 16,4 0 0-16,-4-4 0 0,0 0 0 0,0 0 0 15,0 0-64-15,-5-4-13 0,5 0-3 0,-5-4 0 0,10-3 16 16,-6-1 0-16,1-4 0 0,4 1 0 0,5-1 15 16,-5-7-1-16,5 3 0 0,0-7 0 15,-1-4-165-15,5-8-33 0,0 0-6 0,-9 4-2 16,1-4-30-16,-1-4-6 0</inkml:trace>
          <inkml:trace contextRef="#ctx0" brushRef="#br0" timeOffset="98655.8887">26959 5692 1580 0,'-13'-11'70'0,"13"11"14"0,-4-8-67 0,4 0-17 0,0 0 0 0,0 0 0 16,-5 1 36-16,5 7 4 16,-4-8 1-16,4 8 0 0,0 0-11 0,0 0-2 0,0-4-1 0,0 4 0 31,0 0-43-31,0 0-9 0,9-4-2 0,-1 0 0 0,10 4 27 0,-5 0 19 0,5 0-3 0,-1 0-1 16,5 0-15-16,0-4 0 0,-4 4 0 0,-1-4 0 15,-4 4 16-15,5-4 1 0,-1 1 0 0,5-1 0 16,-9 0 36-16,5-4 7 0,4 0 2 0,0 4 0 15,0 0-17-15,4 4-3 0,-8-7-1 0,8 3 0 16,-4 0-41-16,0 8 0 0,-5-4-8 0,1 4-970 16</inkml:trace>
        </inkml:traceGroup>
        <inkml:traceGroup>
          <inkml:annotationXML>
            <emma:emma xmlns:emma="http://www.w3.org/2003/04/emma" version="1.0">
              <emma:interpretation id="{E3DFC13A-9AB1-4B54-B586-DCC88A46EB67}" emma:medium="tactile" emma:mode="ink">
                <msink:context xmlns:msink="http://schemas.microsoft.com/ink/2010/main" type="inkWord" rotatedBoundingBox="30380,5379 31706,5276 31796,6439 30469,6541"/>
              </emma:interpretation>
              <emma:one-of disjunction-type="recognition" id="oneOf27">
                <emma:interpretation id="interp31" emma:lang="" emma:confidence="0">
                  <emma:literal>.</emma:literal>
                </emma:interpretation>
                <emma:interpretation id="interp32" emma:lang="" emma:confidence="0">
                  <emma:literal>,</emma:literal>
                </emma:interpretation>
                <emma:interpretation id="interp33" emma:lang="" emma:confidence="0">
                  <emma:literal>-</emma:literal>
                </emma:interpretation>
                <emma:interpretation id="interp34" emma:lang="" emma:confidence="0">
                  <emma:literal>s</emma:literal>
                </emma:interpretation>
                <emma:interpretation id="interp35" emma:lang="" emma:confidence="0">
                  <emma:literal>#</emma:literal>
                </emma:interpretation>
              </emma:one-of>
            </emma:emma>
          </inkml:annotationXML>
          <inkml:trace contextRef="#ctx0" brushRef="#br0" timeOffset="100846.4399">29850 5493 1036 0,'0'0'92'0,"0"0"-73"0,5-7-19 0,8 3 0 0,-4-4 102 0,-1 0 17 16,-8 8 3-16,9 0 1 0,0 0-35 0,-9 0-8 15,0 0 0-15,0 0-1 0,0 0-48 0,9 0-10 16,-9 0-1-16,0 0-1 0,0 0-8 0,0 0-2 16,0 0 0-16,0 0 0 0,-9 12-1 0,5-8-8 15,-5 0 12-15,9-4-4 0,-9 0 8 0,9 0 0 16,-9 0 1-16,9 0 0 0,0 0 13 0,-4-4 2 15,-5 0 1-15,9 4 0 0,0 0 7 0,0 0 0 16,-4-8 1-16,-1 0 0 0,5 8 0 0,0-8 0 16,0 8 0-16,0 0 0 0,0-7-21 0,0 7-4 0,0 0 0 15,0 0-1-15,0 0-15 0,0 0 0 0,0 0 0 0,0 0 0 16,0 0 0-16,-4 7 0 0,-5 1 0 0,0 8-10 31,-4-5-119-31,-4 5-24 0,-1 4-5 0</inkml:trace>
          <inkml:trace contextRef="#ctx0" brushRef="#br0" timeOffset="100036.5088">29302 4928 518 0,'26'-12'46'0,"-17"8"-37"0,4-4-9 0,5 0 0 0,-5 1 119 0,0-1 21 15,0-4 5-15,0 0 1 0,0 1-36 0,-4-1-7 16,0-4-2-16,0 1 0 0,-5 3-9 0,5-4-3 16,-5 5 0-16,1-1 0 0,-1 0-65 0,-4 1-12 15,0-5-4-15,0 4 0 0,0 1 13 0,0-1 3 16,-4 4 0-16,-1-4 0 0,-3 5-4 0,3-1-1 16,-4 0 0-16,-4 0 0 0,4-4-3 0,-8 9 0 15,4-5 0-15,-9 8 0 0,0 0-3 0,-4 0-1 16,-1 4 0-16,5 7 0 0,-4 1-12 0,-5 4 9 15,-8 3-9-15,-1 5 8 0,-4 3-8 0,5 8 0 16,-5-4 0-16,9 8 8 0,-4-4-23 0,8 4-5 16,-4 0 0-16,0 0-1 0,4 0 21 0,0 4 0 15,0-4 0-15,5 4 0 0,4 0 20 0,0 4 9 16,5-4 2-16,-1 4 0 0,1-4-16 0,3-4-3 16,6 0-1-16,-1 0 0 0,0-4-3 0,9-4 0 0,0 4 0 15,0-4 0-15,0-3 1 0,5-5 0 0,3 4 0 0,5-3 0 16,1-5-1-16,-6-3-8 0,6 3 12 0,-1-7-4 15,4 4-8-15,1-8 0 0,-5-4 0 0,5 3 0 16,3-7 14-16,-3 4 7 0,-5-8 2 0,9 4 0 16,-4-7 0-16,-1-5 0 0,5 0 0 0,-4 0 0 15,-1-3-7-15,-4-1-2 0,5 1 0 0,0-1 0 16,-5-7-14-16,-5-1 9 0,1 1-9 0,0-1 8 16,0 1 0-16,-5 3-8 0,1 5 12 0,-1-5-4 0,-4 5-8 15,4-1 0-15,-4 0 0 0,-4 5 0 0,0-1 0 0,-5 0 0 16,4 1 0-16,1 3 0 0,-5 4-11 0,0-4 11 15,5 4-8-15,-5 4 8 0,1-4 0 0,3 4 0 16,5 0 0-16,-9-4-8 0,1 4 8 0,8 0 0 16,-9 0 0-16,9 0 0 0,0 0 0 0,0 0 0 15,0 0 0-15,0 0 0 0,0 0 0 0,0 0 0 16,0 0 0-16,0 0 0 0,0 0 0 0,4 8 0 16,-4-8 0-16,9 8 0 0,-9-8 0 0,13 4 0 15,0 4 0-15,0 0 0 0,1-5 0 0,3 1 0 16,1 0 0-16,4 0 0 0,0-4 0 0,0 4 0 15,-1-4 0-15,6 4 0 0,-5-4 0 0,4 4 0 16,-4 0 0-16,0 0 8 16,0-4-84-16,-5 4-17 0,5-1-3 0</inkml:trace>
        </inkml:traceGroup>
      </inkml:traceGroup>
    </inkml:traceGroup>
    <inkml:traceGroup>
      <inkml:annotationXML>
        <emma:emma xmlns:emma="http://www.w3.org/2003/04/emma" version="1.0">
          <emma:interpretation id="{05446C78-89CE-453C-A433-03CE4914A448}" emma:medium="tactile" emma:mode="ink">
            <msink:context xmlns:msink="http://schemas.microsoft.com/ink/2010/main" type="paragraph" rotatedBoundingBox="2015,9492 31737,7271 31863,8949 2140,11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979EA2-9D94-428A-AE17-CBBCD657916C}" emma:medium="tactile" emma:mode="ink">
              <msink:context xmlns:msink="http://schemas.microsoft.com/ink/2010/main" type="line" rotatedBoundingBox="2015,9492 31737,7271 31863,8949 2140,11169"/>
            </emma:interpretation>
          </emma:emma>
        </inkml:annotationXML>
        <inkml:traceGroup>
          <inkml:annotationXML>
            <emma:emma xmlns:emma="http://www.w3.org/2003/04/emma" version="1.0">
              <emma:interpretation id="{4F6CA576-7FD7-447F-8A27-DD8465A7F33E}" emma:medium="tactile" emma:mode="ink">
                <msink:context xmlns:msink="http://schemas.microsoft.com/ink/2010/main" type="inkWord" rotatedBoundingBox="2015,9492 4363,9316 4470,10748 2122,10924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42016.1789">429 9594 460 0,'0'0'41'0,"0"-8"-33"0,-4-3-8 0,-1-1 0 0,1 0 100 0,4-3 17 15,-4 3 4-15,-1 0 1 0,5 0-24 0,-8-3-5 16,3-1-1-16,1 1 0 0,-1-1-32 0,5 0-8 15,-4 1 0-15,0-1-1 0,4 1-11 0,0-1-1 16,0 0-1-16,4 1 0 0,5-5-2 0,-5 5 0 16,9-9 0-16,-13 9 0 0,13-5-8 0,-4 4-3 15,4 1 0-15,-4-1 0 0,4-3-8 0,5 3-1 16,-5 1-1-16,5-1 0 0,-5 4-1 0,4 1 0 16,1-1 0-16,-1 0 0 0,10-3-6 0,-5 3-8 15,4 0 11-15,-4 4-11 0,9-3 0 0,-1 3 0 16,-8 4 0-16,-4 0 0 0,4 4 0 0,-9 4 0 15,0 0 0-15,0 4 0 0,5-1 36 0,-9 5 0 16,-5 4 0-16,-4-1 0 0,-4 5 0 0,4 3 0 0,-5-3 0 16,1 3 0-16,4 4 15 0,-5 5 3 0,1-9 1 0,-5 1 0 15,-4 3-10-15,0-4-1 0,-5 5-1 0,1-1 0 16,-1-4-25-16,1 1-5 0,-5-1-1 0,4-3 0 16,-4-1-4-16,5 1 0 0,-5-5-8 0,0 1 12 15,-4-4-12-15,4-1 9 0,0 1-9 0,0 0 8 16,0-5-8-16,0 1 0 0,4-8-10 0,1 4 10 15,8-4-122-15,-9 4-18 16,5-4-4-16,13 0-856 0</inkml:trace>
          <inkml:trace contextRef="#ctx0" brushRef="#br0" timeOffset="141581.1563">429 9360 896 0,'0'0'40'0,"0"0"8"15,0-4-39-15,9-4-9 0,-9 0 0 0,0 8 0 0,0-3 77 0,0-5 14 16,4-4 2-16,-4 4 1 0,5 0-29 0,-5 5-5 16,0 3-2-16,0-12 0 0,4 8-3 0,-4 4-1 15,0-4 0-15,0 4 0 0,0 0-15 0,0 0-3 16,0 0-1-16,0 0 0 0,0 0 0 0,0 0 0 15,0 0 0-15,0 0 0 0,0 0 0 0,0 0 0 16,0 12 0-16,0 3 0 0,-4 5-15 0,-1 7-2 16,1 0-1-16,-9 5 0 0,4 3 3 0,0 0 0 15,1 0 0-15,-1 4 0 0,4 0-2 0,1 0 0 16,-5-4 0-16,5 4 0 0,-1-4 9 0,5 0 1 16,0 1 1-16,-8-1 0 0,3-8-12 0,5 4-2 15,-4-4-1-15,-1 5 0 0,5-5 6 0,0 0 2 16,-8 1 0-16,8-9 0 0,0 5-4 0,-9-5-1 15,5-3 0-15,-1-1 0 0,1-3-9 0,-1 0-8 16,-3 3 12-16,3-3-12 0,1-8 0 0,4 4 0 16,-13 0 0-16,13-8 0 0,0 0 0 0,0 0 0 0,0 0 0 15,-9 0 0 1,0 0-43-16,9-4-15 0,0 4-3 0,0-12-1 16,0 4-106-16,0-8-20 0,0 1-5 0,5-1-639 0</inkml:trace>
          <inkml:trace contextRef="#ctx0" brushRef="#br0" timeOffset="142641.3283">964 9793 730 0,'-4'-4'32'0,"4"4"8"0,0 0-32 0,0-8-8 0,0-3 0 0,0-1 0 16,-9 4 56-16,18-4 9 0,-9 1 3 0,4-1 0 16,1 4-12-16,-5-4-1 0,4 5-1 0,1-5 0 15,-1 4 18-15,5 0 3 0,-9 1 1 0,4-1 0 16,-4 8 7-16,5-8 1 0,-5 8 1 0,0 0 0 0,0 0-8 16,0 0-1-16,0 0-1 0,0 0 0 0,0 0-20 0,0 0-4 15,0 0-1-15,0 0 0 0,-9 8-20 0,9 0-4 16,-13-1-1-16,8 5 0 0,1 0-5 0,-1 3-2 15,1 1 0-15,4 0 0 0,-9 7-5 0,5-3-1 16,0-5 0-16,-1 5 0 0,10-5-12 0,-5 5 8 16,4-5-8-16,0 1 0 0,5-4 8 0,-9-1-8 15,0 1 0-15,0-4 0 0,0-8 0 0,9 8 0 16,-9-8 0-16,9 4 0 16,4-1-50-16,0 1-6 0,0-8-2 0,5 1-953 0</inkml:trace>
          <inkml:trace contextRef="#ctx0" brushRef="#br0" timeOffset="142749.6644">1346 9180 1324 0,'-13'-23'59'0,"13"7"12"0,-4 1-57 0,-5-5-14 0,0 5 0 0,5-1 0 15,-1 4 173-15,1 5 32 0,0-5 7 0,-1 4 0 16,5 8-172-16,0 0-40 0,0 0 0 0,0 8-924 15</inkml:trace>
          <inkml:trace contextRef="#ctx0" brushRef="#br0" timeOffset="143089.3638">1535 9337 1706 0,'-9'-8'76'0,"9"4"15"0,0 0-73 0,4-4-18 16,-8 4 0-16,4 0 0 0,4 0 74 0,-4 1 11 15,0 3 3-15,0 0 0 0,0 0-51 0,0 0-9 16,-8 7-3-16,-1 5 0 0,-9 0 10 0,1 3 1 15,8 5 1-15,-9 3 0 0,5 1-21 0,0-1-5 16,0 4-1-16,4 1 0 0,-4-5 8 0,9 4 2 0,-5 1 0 16,4-5 0-16,5 1-20 0,-4-1 10 0,0-4-10 15,8 5 8-15,0-5-8 0,1 1 10 0,-1-1-10 0,5 1 10 32,0 7-64-32,0-3-13 0,13-1-2 0,-5 0-1 0</inkml:trace>
          <inkml:trace contextRef="#ctx0" brushRef="#br0" timeOffset="144029.5649">1969 9645 1324 0,'0'0'118'0,"0"0"-94"0,-9 0-24 0,9 0 0 0,0 0 77 0,0 0 11 16,0 0 3-16,0 0 0 0,0 0-23 0,0 0-5 15,0 0-1-15,5-12 0 0,4 4-18 0,-1-3-4 16,1 3-1-16,4-4 0 0,0 0-10 0,1-3-1 15,-1-1-1-15,0-3 0 16,0-1-9-16,0-3-2 0,5-1 0 0,-5 1 0 0,4-8 7 0,-3 3 1 16,-1-3 0-16,0 0 0 0,0-4-10 0,-4-4-2 15,0 4 0-15,4-4 0 0,0-4 9 0,0 0 2 16,-4 0 0-16,0 4 0 0,-1-4-12 0,-3 4-3 16,-1 0 0-16,1 4 0 0,-5 4-8 0,-5 3 0 15,-4 5 0-15,1-1 0 0,-5 5 0 0,4 3 0 16,0 1 0-16,0 3 0 0,-4 0 0 0,-4 5 0 15,3-1 0-15,1 4 0 0,4-4 0 0,-4 4 0 16,0 0 0-16,4 4 0 0,9 0 0 0,-8 0 0 16,-1 4 0-16,9-4 0 0,-9 4 0 0,5 4-9 15,4-8 9-15,-9 4-13 0,9-4 13 0,-5 8 0 16,-3-1 0-16,3 5 0 0,1-4 0 0,4 0 0 0,-4 3 0 16,-1 1 0-16,5-4 0 0,-4 4-11 0,-1 7 11 15,1 1-10-15,4-1 10 0,-4 5 0 0,4 3 0 0,0 4 0 16,-5 8 8-16,5 0 3 0,-4 0 1 0,4 8 0 15,-5 0 7-15,5 0 1 0,0-5 1 0,0 5 0 16,0 0-10-16,-4-4-3 0,4 4 0 0,4-4 0 16,-4 0 0-16,0-4 0 0,0 0 0 0,-4 0 0 15,4 0 7-15,0 0 1 0,-4-4 0 0,-1 4 0 16,1-8-16-16,-1 4 0 0,-3-4 0 0,-1-3 0 16,0 3 12-16,5-8 0 0,-5-3 0 0,0-5 0 15,0 1 6-15,1-4 1 0,3-4 0 0,5 3 0 0,-8-7-19 16,8-4 0-16,0 0 0 0,0 0 0 0,0 0 0 0,0 0 0 15,0 0 0-15,0 0 0 0,0 0 0 0,4-8 0 16,0-3 0-16,-4 3 0 0,5-4 0 0,-5 4 0 16,4-3 0-16,-4-1 0 0,4 4 0 0,1-4 0 15,-5 1 0-15,4-5 0 0,1 4 0 0,-1 1 0 16,0-5 0-16,1-3 0 0,-1 3 0 0,5-7 0 16,0-1 0-16,-1-3 0 15,10-4-22-15,-5-1-11 0,5 1-3 0,-1 0 0 0,14 4 20 0,-5-4 3 16,-4 3 1-16,5 1 0 0,-1 7 4 0,0 1 8 15,-4-1-13-15,4 5 5 0,-4 3 8 0,0 4 0 16,-4 4 0-16,4 0 0 0,-5 4 0 0,1 4 0 16,-5 4 0-16,-4 0 8 0,4 0-8 0,-4 0 0 15,0 3-8-15,-5 5 8 0,0-4 0 0,-4-1 0 0,-8 1 0 16,8 0 8-16,0 3-8 0,-14 1 0 0,1 0 0 0,0-5 0 16,0 5 0-16,-5-4 0 0,-4 7 0 0,1-7 0 15,3 3 0-15,0-3 0 0,-4 0 0 0,5-1 0 16,4 1 0-16,-5-4 0 0,5-4 0 0,0 0 0 15,0 0 0-15,0-4 0 0,4 0 0 0,0 0 0 16,5 0 0-16,4 0 0 0,-9 0 0 0,9 0 0 16,0 0 8-16,0 0-8 0,0 0 10 0,0 0-10 15,0 0 11-15,0 0-11 0,0 0 12 0,9 4-12 16,4-4 12-16,-4 7-4 0,4-7 0 0,0 8-8 16,-4-4 32-16,4 4-1 0,9 0 0 0,0 0 0 0,0-1-14 15,4 5-2-15,0 0-1 0,5-1 0 0,-9 5-5 16,0-4-1-16,9-1 0 0,-14 5 0 0,5 0-8 0,-4 3 0 15,4 1 0-15,0-1 0 16,-5-3-135-16,5-1-22 0,0 5-5 16</inkml:trace>
        </inkml:traceGroup>
        <inkml:traceGroup>
          <inkml:annotationXML>
            <emma:emma xmlns:emma="http://www.w3.org/2003/04/emma" version="1.0">
              <emma:interpretation id="{5128D165-3B3E-41B6-A266-C73E3C1F6819}" emma:medium="tactile" emma:mode="ink">
                <msink:context xmlns:msink="http://schemas.microsoft.com/ink/2010/main" type="inkWord" rotatedBoundingBox="5967,9833 8219,9665 8297,10709 6045,10878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45703.7955">4957 9173 1324 0,'-4'-20'118'0,"8"8"-94"0,9-3-24 0,5-1 0 16,-1 5 116-16,1-1 18 15,4 4 4-15,0 0 1 0,0 4-61 0,-5 4-12 0,1 4-2 0,-5 4-1 16,0 0-35-16,0 4-8 0,-4-1 0 0,0 5-1 15,-5-1-4-15,-4 5-1 0,0-1 0 0,0 5 0 16,-4-5 6-16,-5 5 0 0,4-5 1 0,1 1 0 16,0-1 1-16,-5 1 0 0,5-8 0 0,-1 7 0 15,1-11-6-15,-1 0-2 0,1-1 0 0,4-7 0 16,0 0-5-16,0 0-1 0,0 0 0 0,0 0 0 16,0 0 11-16,4-7 1 0,1-1 1 0,-1-4 0 15,5-3-21-15,0-1 0 0,4-7-12 0,4-5 4 16,1 1 8-16,0 3 0 0,3-3 8 0,1 0-8 15,0 0 0-15,0 3 9 0,0 1-9 0,5 3 0 16,-1 5 15-16,-4-1-4 0,-5 8-1 0,5 0 0 0,-4 4-10 16,-1 8 0-16,1 0 0 0,-5 4 0 0,5 0 0 15,-5 4 0-15,-4-1 0 0,4 5 0 0,-9 3 0 0,5-3 0 16,0 0 0-16,-5 3 0 0,-4 5 0 0,4-1 0 16,-4 4 0-16,5-3 0 15,-5 3-152-15,-5 4-32 0</inkml:trace>
          <inkml:trace contextRef="#ctx0" brushRef="#br0" timeOffset="145243.3118">4483 9325 831 0,'0'0'36'0,"4"-8"9"0,-4 0-36 15,5 0-9-15,-5 1 0 0,0-5 0 0,0 4 91 0,0-4 16 16,4 1 3-16,-8-1 1 0,4 0-8 0,-5-3-2 16,1 3 0-16,0 4 0 0,-5-4-41 0,5 5-8 15,-1-1-1-15,-8 0-1 0,4 4-19 0,0-4-4 16,-4 4-1-16,0 1 0 0,0 3-11 0,0 0-3 16,0 0 0-16,-1 3 0 0,1 1-12 0,-4 4 0 0,4 0 0 15,-5 8 0-15,0-1 0 0,1 5 8 0,-1 7-8 0,1 0 0 16,-1 5 0-16,1 7 0 0,4 3 0 15,-1 1 0-15,6-4 0 0,3 0 0 0,1-7 0 0,-1-5 0 16,10-4 0-16,-1 1 0 0,1-5 0 16,-1-3 0-16,0-1 8 0,5-3-8 0,0-4 0 15,0 0 0-15,-9-8 28 0,13 0-1 0,0-4 0 0,0 0 0 16,-4-4-15-16,4-4-4 0,5-3 0 0,4-5 0 16,-5 1-8-16,1-8 0 0,-1-1 0 0,1 1 0 15,-5-4 0-15,0-4 13 0,0-1-3 0,0-3-1 16,1 4 1-16,-1 0 0 0,-4 4 0 0,-1 8 0 15,1 3 7-15,0 4 2 0,0 5 0 0,4 3 0 16,-9 4 9-16,-4 4 3 0,13 4 0 0,-8 8 0 16,4 3-11-16,-5 5-1 0,5-1-1 0,-5 1 0 0,0 7-10 15,1-3-8-15,-1 3 12 0,5 4-12 0,-5 0 0 0,1-3 0 16,-1-1 0-16,1 0 0 16,-1-3-86-16,-4-1-24 0,-4-3-5 0</inkml:trace>
          <inkml:trace contextRef="#ctx0" brushRef="#br0" timeOffset="146113.6041">5869 9067 1670 0,'0'0'74'0,"0"0"15"0,0 0-71 0,-8 0-18 0,-1 4 0 0,9-4 0 15,-13 4 81-15,4 8 13 0,5-4 2 0,-1 3 1 16,-4 5-65-16,9 0-12 0,-4 7-4 0,4-4 0 16,4 1-16-16,-4-1 0 0,9 1 0 0,-4 0 0 15,3-5 0-15,-3-3 0 0,4 0 0 0,-1-5 0 16,5 1 0-16,1-4 0 0,-1-4 12 0,0-4-12 16,4-4 16-16,-3 1-3 0,-1-5-1 0,4-4 0 15,-3 1-3-15,3-5-1 0,-4-3 0 0,5 3 0 16,4-3 4-16,-5-1 0 0,1 1 0 0,4 0 0 15,4 3-4-15,0 1 0 0,-4 3 0 0,0 4 0 16,0 4 0-16,-4 1-8 0,4 7 12 0,-5 0-4 0,-4 7 12 16,5 5 1-16,-5 0 1 0,0 7 0 0,-8 1 14 15,3 3 4-15,1 5 0 0,-9 3 0 0,9 4-22 0,-9 0-4 16,-4-4-1-16,-1 4 0 0,1 4-4 0,-5 0-1 16,0 0 0-16,-4 4 0 0,-4-4-8 0,-1 0 0 15,-4 4 0-15,0-4 8 0,-4 0 2 0,-1 4 0 16,-3 0 0-16,-5-4 0 0,0 0-10 0,-1 0 10 15,6-4-10-15,3-4 10 0,1-3-10 0,-5-1 8 16,5-7-8-16,0-5 8 0,4-3 12 0,0-8 3 16,0 0 0-16,4-4 0 0,1-8-9 0,4-4-2 15,4 1 0-15,5-9 0 0,4 1 7 0,4-5 1 16,5-7 0-16,8 0 0 0,5-4-20 0,5-1 0 16,3-3 0-16,1 0 0 0,0 0 0 0,8 0 0 15,9-4 0-15,5 1-9 16,-5 3-101-16,9 3-20 0,5-3-4 0,8 4-984 0</inkml:trace>
        </inkml:traceGroup>
        <inkml:traceGroup>
          <inkml:annotationXML>
            <emma:emma xmlns:emma="http://www.w3.org/2003/04/emma" version="1.0">
              <emma:interpretation id="{7C3CCE83-637C-4184-92DC-D36E7A3147EE}" emma:medium="tactile" emma:mode="ink">
                <msink:context xmlns:msink="http://schemas.microsoft.com/ink/2010/main" type="inkWord" rotatedBoundingBox="9932,9361 12035,9204 12109,10191 10006,10349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47811.4685">9182 9075 1220 0,'13'-8'54'0,"-13"8"11"0,4-7-52 0,-4 7-13 16,5-4 0-16,4-4 0 0,-9 8 80 0,0-12 12 15,0 4 4-15,-5 0 0 0,1 5-20 0,-5-5-3 16,-4 4-1-16,-5 0 0 0,1 0-22 0,-5 4-5 15,0 4-1-15,0 0 0 0,-4 0-14 0,4 0-3 16,-5 0-1-16,5 7 0 0,0 1-3 0,5 4-1 16,-1-5 0-16,1 9 0 0,-5 3-8 0,4 1-2 15,5-5 0-15,0 8 0 0,0 5-2 0,4-5-1 16,0-4 0-16,5 1 0 0,0-1-9 0,-1 1 0 16,5-5 9-16,0 1-9 0,0-5 0 0,5 1 9 15,-5-16-9-15,8 8 0 0,1-4 12 0,0-4-4 16,0-4 0-16,8-4-8 0,-4-4 17 0,5 0-3 15,-1-3-1-15,5-5 0 0,5-3-13 0,-5 0 9 16,4-5-9-16,0-3 8 0,1-4 0 0,-1 4 0 0,0-1 0 16,-4 1 0-16,0 8-8 0,0-1 0 0,-9 9 0 0,0-1 0 15,1 8 28-15,-14 8 4 0,0 0 1 0,0 0 0 16,0 0-7-16,0 0-2 0,0 0 0 0,4 12 0 16,0 0-12-16,1 0-4 0,-5 3 0 0,0 1 0 15,0-5-8-15,-5 9 0 0,1-4 0 0,4-1 0 16,-4-7 0-16,4 4 0 0,-5 3 0 0,1-3 0 15,-1 0-24-15,5 3-6 16,-4-3-2-16,4 0 0 0,0-4-172 0,0 3-36 16,4 5-6-16,1-4-2 0</inkml:trace>
          <inkml:trace contextRef="#ctx0" brushRef="#br0" timeOffset="148012.4687">9489 8954 288 0,'0'0'25'0,"0"0"-25"16,0 0 0-16,0 0 0 0,0 0 340 0,0 0 64 15,0 0 12-15,4 8 2 0,1 4-261 0,-5 3-52 16,-5 5-10-16,1 3-3 0,0 1-28 0,-1 3-7 16,-4 0-1-16,5 1 0 0,-5 7-11 0,5-8-2 15,4-8-1-15,-5 5 0 0,1-1-42 0,4-3 0 16,-4-1-8-16,4-3 8 0,0 0-23 0,4-5 3 15,0 1 1-15,1 0 0 16,-5-12-208-16,0 0-41 0</inkml:trace>
          <inkml:trace contextRef="#ctx0" brushRef="#br0" timeOffset="147290.5756">8243 9036 345 0,'9'-8'31'0,"0"-7"-31"16,-9-1 0-16,8 4 0 0,-3-3 184 0,-5-1 32 15,4 4 5-15,0 1 2 0,5 3-95 0,-9-4-20 0,0 4-3 0,0 8-1 16,0 0-16-16,0 0-3 0,0 0-1 0,0 0 0 16,0 0-38-16,0 0-8 0,0 0-2 0,0 0 0 15,0 16-6-15,-4 4-2 0,-1-1 0 0,1 12 0 16,0 0-6-16,-1 5-2 0,-3 7 0 0,3-1 0 16,-4 1 11-16,1 0 1 0,3-4 1 0,-4 4 0 15,1-4-8-15,3 0-1 0,1-4-1 0,-5 4 0 16,5-11 17-16,-5-1 3 0,0 0 1 0,5-3 0 15,-5-5-21-15,5-3-4 0,-1-1-1 0,-4-3 0 16,5-4 0-16,4-8 0 0,0 0 0 0,0 0 0 16,0 0-8-16,0 0-2 0,0 0 0 0,0 0 0 15,0 0 10-15,0-8 2 0,4-7 0 0,1-1 0 0,-1-4-20 16,-4-3-17-16,5-4 3 0,-1-1 1 0,0-7 21 0,1 0 4 16,-5-4 0-16,9 4 1 0,-5-8-22 15,5 0-5-15,-1 0-1 0,1 4 0 0,4 0 24 0,-4 0 5 16,0 0 1-16,9 0 0 15,-5 0-38-15,9 4-7 0,0 0-2 0,4 0 0 0,-4 0 32 0,9 4 0 16,-5 3 0-16,0-3 0 0,0 4 0 0,1 3 0 16,-1 5 0-16,0-1 0 0,-4 1 0 0,5 7 0 15,-1 0 0-15,-4 1 0 0,0 3 0 0,0 0 0 16,0 8 0-16,-5 4 0 0,5 4 0 0,-9 0 0 16,5 3-8-16,-5 9 8 0,-4-5-8 0,-5 13 8 15,-4-1-13-15,-8 4 5 0,-1 0 8 0,-4-3 0 16,-5 3 0-16,-4-4 0 0,-4 8 0 0,-1-3 0 0,-8-1 0 0,0 4 0 15,0-4 0-15,-17 12 0 0,3-8-11 0,1 4 11 32,4-8-53-32,5-3-5 0,4-5-1 0,4 1 0 15,5-9-126-15,4 1-26 0</inkml:trace>
          <inkml:trace contextRef="#ctx0" brushRef="#br0" timeOffset="148148.0318">9669 8615 1836 0,'-13'-20'81'0,"8"12"17"0,10-3-78 0,-10-1-20 0,1 4 0 0,4 0 0 15,0 1 72-15,0 7 12 0,0 0 1 0,0 0 1 16,0 0-162-16,0 0-32 0,0 0-6 0</inkml:trace>
          <inkml:trace contextRef="#ctx0" brushRef="#br0" timeOffset="148492.4639">9765 8872 1152 0,'0'0'51'0,"0"0"10"0,0 0-49 0,0 0-12 16,14-4 0-16,-1 0 0 0,0 4 80 0,-4 0 12 16,4 0 4-16,0 0 0 0,-13 0 0 0,13 8 0 15,-13-8 0-15,9 12 0 0,0-4-28 0,-1 7-4 16,-3 1-2-16,-5 3 0 0,4-3-10 0,-4 7-1 16,0 1-1-16,-4-1 0 0,-1-3-12 0,5 7-2 15,-4-3-1-15,0-1 0 0,-5 0-3 0,4 1-1 16,-3-1 0-16,3-3 0 0,-3-1-15 0,-1-3-2 15,0-4-1-15,0-5 0 0,5 5 6 0,-1-8 1 16,1 0 0-16,4-4 0 0,0 0 16 0,0 0 3 0,-9-8 1 0,9-8 0 16,-4 1-13-16,4-5-3 0,4-7 0 0,-4 0 0 15,5-5 13-15,3-3 3 0,6 0 0 0,-1-4 0 16,0 0-23-16,4 0-4 0,1-4-1 0,8 8 0 16,-4 0-12-16,5 4 0 0,-5 3 0 0,-1 1 0 15,6 8-8-15,-1 3-8 0,0 0-2 0,5 9 0 16,-5 3-155-16,5 4-31 15,-4 8-7-15</inkml:trace>
          <inkml:trace contextRef="#ctx1" brushRef="#br0">9945 8732 0,'0'0'15</inkml:trace>
        </inkml:traceGroup>
        <inkml:traceGroup>
          <inkml:annotationXML>
            <emma:emma xmlns:emma="http://www.w3.org/2003/04/emma" version="1.0">
              <emma:interpretation id="{85DB7A70-A26A-4936-B318-4461CC230907}" emma:medium="tactile" emma:mode="ink">
                <msink:context xmlns:msink="http://schemas.microsoft.com/ink/2010/main" type="inkWord" rotatedBoundingBox="13249,8689 14494,8596 14597,9987 13353,10080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49327.2068">11797 8864 903 0,'26'-31'40'0,"-17"23"8"0,0-7-38 16,-5-5-10-16,5 1 0 0,-9 3 0 0,4-3 98 0,-4 3 18 15,-4 4 3-15,4 1 1 0,-9-1-71 0,0 8-13 16,-4 0-4-16,0 4 0 0,-9 4 5 0,4 4 1 15,-8 0 0-15,-5 3 0 0,1 9-8 0,-1 7-2 16,5 0 0-16,-5 5 0 0,5-1 17 0,4-8 3 16,4 5 1-16,0-1 0 0,5 4-19 0,5 0-4 15,-1 1-1-15,4-5 0 0,1 4-4 0,4-4-1 0,0 1 0 0,4-1 0 16,5-4-20-16,-4-3-13 0,8-4 1 16,0-5 1-16,0-7 11 0,9-4 16 0,0-4-4 0,4-4-1 15,-4 1 7-15,9-9 2 0,-5-3 0 0,1-1 0 16,-1-3 19-16,-4-1 4 0,-5 1 1 0,1-8 0 15,4-1-16-15,-5-3-4 0,-3 0 0 0,-1-4 0 16,-9 0-12-16,0-8-4 0,1 4 0 0,-5 4 0 16,-5 8 20-16,1 4 3 0,-9 7 1 0,0 9 0 15,0-1-32-15,-1 4-13 0,-3 8 1 0,-1 4 0 16,1 4-127-16,-1 7-25 16,-4 1-4-16</inkml:trace>
          <inkml:trace contextRef="#ctx0" brushRef="#br0" timeOffset="150028.1236">12117 9044 1681 0,'0'0'36'0,"0"0"8"0,9-8 2 0,-5 4 2 0,9-4-38 0,0 1-10 0,1-1 0 0,3-4 0 15,1 0 88-15,4 1 16 0,0 3 4 0,4-4 0 16,-9 0-60-16,10 5-12 0,-1-1-3 0,5 4 0 15,-1 0-33-15,1 0 0 0,0 4 0 0,4 4-642 16,-4-4-135-16</inkml:trace>
          <inkml:trace contextRef="#ctx0" brushRef="#br0" timeOffset="149738.4266">12349 8759 1728 0,'27'-12'76'0,"-10"5"16"0,-4-5-73 0,9 0-19 16,0 0 0-16,5 1 0 0,-5-5 55 0,0 1 7 15,-1 3 2-15,-3-8 0 0,0-3 0 0,-1 3 0 16,-4-3 0-16,5-4 0 0,-5 7-52 0,-4-3-12 15,0-5 0-15,-1 1 0 0,-8 0 0 0,0 0 0 16,0-5 0-16,-4 5 0 0,0-4 0 0,-1-4 0 16,1 0 0-16,-1-1 0 0,1-6 54 0,4 3 8 15,-4-1 2-15,-1 5 0 0,5 0-52 0,0 8-12 16,0 7 0-16,0-3 0 0,0 7 0 0,0 1 0 16,0 3 0-16,0 12 0 0,0 0 0 0,0 0 0 15,-4 12 0-15,-1 3 0 0,5 9 0 0,-4-1 0 0,0 12 0 16,-1 8 0-16,1 0 0 0,4 4 0 0,-9 4 0 0,9 3 0 15,-4 1 0-15,-1 0-12 0,-3 3 3 0,3 5 0 16,-4-5 9-16,5 1 12 0,0-1-2 0,-1 5-1 16,1-5 44-16,-5-3 9 0,5-5 2 0,-5 1 0 15,-4-4-52-15,4-4-12 0,0 0 0 0,5-4 0 16,-5-8-14-16,0 0-6 0,5-7 0 0,-5 3-1 16,5-8 5-16,-5 1 2 0,0-8 0 0,0-1 0 15,5 1-151-15,-5-4-31 0,-4 0-5 0,4 3-718 16</inkml:trace>
        </inkml:traceGroup>
        <inkml:traceGroup>
          <inkml:annotationXML>
            <emma:emma xmlns:emma="http://www.w3.org/2003/04/emma" version="1.0">
              <emma:interpretation id="{34DC286E-6A78-41F5-93F5-2733227CB268}" emma:medium="tactile" emma:mode="ink">
                <msink:context xmlns:msink="http://schemas.microsoft.com/ink/2010/main" type="inkWord" rotatedBoundingBox="15860,8600 20504,8253 20590,9406 15946,9753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51808.2533">14929 8720 1566 0,'22'-16'69'0,"-9"13"15"0,-4-1-68 0,9-4-16 0,-1 0 0 0,1-4 0 15,4 5 29-15,0-1 3 0,-1-12 0 0,1 5 0 16,0-5 6-16,-4 5 2 0,-1-1 0 0,1 0 0 15,-5-3-23-15,0 3-4 0,-8-3-1 0,4-1 0 0,-5 1-12 0,-4 3 9 16,4-3-9-16,-8-1 8 0,0 4 32 0,-5 1 7 16,4 3 1-16,-8 0 0 0,4 5-29 0,1-1-6 15,-6 4-1-15,1 0 0 0,0 4-3 0,0 0-1 16,-5 4 0-16,1 4 0 0,-5 3-8 0,4 1 0 16,1 4 0-16,4 3 0 0,-5 1 0 0,5 3 0 15,0 1 0-15,4 3 0 0,0-4 0 0,0 5 0 16,1-1 0-16,3 0 0 0,5 1 0 0,0-1 0 15,0 4 9-15,0 0-9 0,5-3 8 0,-1 3-8 16,-8 0 8-16,8-4-8 0,0-3 0 0,5-1 0 16,-4-3 0-16,-1-1 0 15,5-3-131-15,0-5-24 0,8 5-5 0,1-12-632 0</inkml:trace>
          <inkml:trace contextRef="#ctx0" brushRef="#br0" timeOffset="152079.3566">15421 8439 1825 0,'0'0'40'0,"0"0"8"0,8-4 1 0,-8 4 3 0,0 0-41 0,0 0-11 0,9 4 0 0,0 0 0 15,0 4 21-15,-9 4 3 0,4 3 0 0,-4-3 0 16,4 7 6-16,-4-3 2 0,-4 3 0 0,0 1 0 16,4 0-16-16,0-1-4 0,-5-7 0 0,1 7 0 15,-1-7 16-15,1 0 4 0,4-12 0 0,0 0 0 16,0 0 9-16,0 0 3 0,0 0 0 0,0 0 0 15,0 0 6-15,0 0 2 0,9 0 0 0,-5-4 0 16,5-4 0-16,0 0 0 0,-5-4 0 0,9 1 0 16,-4-9-23-16,0 1-4 0,8-5-1 0,1 1 0 0,0-1-12 0,-1-3-4 15,5 4 0-15,4-1 0 0,1 5-23 0,-1-1-5 16,0 5 0-16,5-5-1 16,-5 1-212-16,5 3-43 0</inkml:trace>
          <inkml:trace contextRef="#ctx0" brushRef="#br0" timeOffset="152274.5732">16039 8279 1036 0,'0'0'92'0,"0"0"-73"16,13-4-19-16,5 4 0 0,4-8 140 0,0 5 25 16,4-5 5-16,9 0 1 0,0 4-79 0,0-4-16 15,0-3-4-15,5 3 0 0,-5-4-48 0,5 4-9 16,-5 0-3-16,0-3 0 0,-5-1-12 0,1 4 0 0,0 0 0 15,-5 1 0 1,-4-1-43-16,0-4-11 0,-4 0-2 0,-5 5-756 0</inkml:trace>
          <inkml:trace contextRef="#ctx0" brushRef="#br0" timeOffset="151458.1621">14047 8564 1494 0,'0'0'32'0,"0"0"8"0,9-12 0 0,0 1 3 0,-5-1-35 0,9 0-8 0,-4-3 0 0,4 3 0 16,1-4 47-16,7 1 7 0,6-1 2 0,-1 0 0 15,0 1-30-15,5-1-6 0,-5 1 0 0,5-1-1 16,0 0-9-16,-5 5-2 0,1 3 0 0,-6 0 0 15,-3 0-8-15,-5 8 0 0,-13 0 0 0,0 0 0 16,5 8 0-16,-5 8 15 0,-5-1-4 0,-8 13-1 16,0-1 1-16,-5 4 0 0,1 8 0 0,-5 8 0 15,4-4-11-15,1 4 0 0,-1 3 9 0,1 1-9 0,-1-4 0 16,5 0 0-16,0-8 0 0,4 0 0 0,5-4 0 16,4-8 0-16,-5 1 0 0,5-9 0 0,5-7 22 0,-1-4 0 15,0-1 0-15,5-3 0 0,0-4 27 0,0-4 6 16,8-3 1-16,-4-5 0 0,1-4 3 15,3-3 1-15,5-5 0 0,0 1 0 0,0-8-13 0,0-4-3 16,0-4 0-16,4-4 0 0,-4-4-25 0,4 4-6 16,1-4-1-16,-1-4 0 0,0 1-12 0,1 7 0 15,-1 4 0-15,5 0 0 0,-5 8-16 0,0-1 1 16,1 5 0-16,-5 7 0 16,4 5-109-16,0 3-21 0,-4 4-5 0,0 1-816 0</inkml:trace>
          <inkml:trace contextRef="#ctx0" brushRef="#br0" timeOffset="152491.5195">16509 7710 1324 0,'-18'-8'59'0,"18"8"12"15,0 0-57-15,-4 4-14 0,-5-4 0 0,4 4 0 16,1 3 133-16,-9 9 24 0,0 3 5 0,0 5 1 0,-5-1-79 16,5 8-15-16,0 5-3 0,-5-1-1 0,-4 4 9 0,0-4 2 15,0 8 0-15,5 0 0 0,-1 0-61 0,1 3-15 16,4-3 0-16,-5 4 0 0,9-4 0 0,0 0-18 16,1 4 4-16,-1-4 1 0,5 4 13 0,-5-5 0 15,4 1 0-15,-3 4 0 16,3-8-175-16,1 0-29 0,-1-4-5 0,1-3-2 0</inkml:trace>
          <inkml:trace contextRef="#ctx0" brushRef="#br0" timeOffset="153248.9927">16833 8474 1206 0,'0'0'26'0,"5"-4"6"0,-1-7 0 0,5 7 3 0,-5-4-35 0,1 0 0 0,3 0 0 0,-3 1 0 16,4 3 109-16,-1-4 15 0,-8 8 4 0,5-4 0 16,3 0-38-16,1 0-7 0,-9 4-2 0,0 0 0 15,0 0 38-15,0 0 7 0,0 0 2 0,-9 12 0 0,-4 0-111 0,5 7-17 16,-6 1-12-16,10-5 1 16,-5 9 11-16,0-1 0 0,1 0 8 0,-1 1-8 0,0-1 0 0,0 5 0 15,1-5 0-15,3 8-8 16,-4-4-32-16,5-3-5 0,0-5-2 0,4-3-631 15,-5 0-126-15</inkml:trace>
          <inkml:trace contextRef="#ctx0" brushRef="#br0" timeOffset="153397.1653">17039 8150 1958 0,'-8'-19'43'0,"8"11"9"0,-5-4 1 0,1 5 3 0,0 3-45 0,-1 0-11 15,5 4 0-15,0 0 0 16,0 0-49-16,-4 8-12 0,-1-1-3 0,1 5 0 0</inkml:trace>
          <inkml:trace contextRef="#ctx0" brushRef="#br0" timeOffset="153664.1043">17562 8182 1497 0,'17'-8'32'0,"-4"-4"8"0,-4 0 0 0,0 1 4 0,4 3-36 0,-4 0-8 0,-5 0 0 0,1 1 0 16,-14-1 104-16,9 8 20 0,-5-4 3 0,-3-4 1 0,-14 8-52 0,4 0-9 16,1 0-3-16,-10 4 0 0,1 4 0 0,0 3-1 15,-5 9 0-15,0 3 0 0,0 5-50 0,5-1-13 16,0 4 0-16,-1 4 0 0,6 4 36 0,-1-4 3 15,8 1 0-15,1-1 0 0,4 0-11 0,5 0-3 16,0 0 0-16,4 4 0 16,4-4-71-16,5-4-14 0,0 1-4 0,4-1-1049 15</inkml:trace>
          <inkml:trace contextRef="#ctx0" brushRef="#br0" timeOffset="154590.7598">17798 8568 230 0,'0'0'20'0,"0"0"-20"16,0 0 0-16,0 0 0 0,14 0 162 0,-1-4 28 15,-13 4 6-15,0 0 0 0,17 0-64 0,-4-4-14 16,-4 0-2-16,0 0-1 0,-9 4-6 0,13-8-1 16,5 5 0-16,-5-1 0 0,-4-4-38 0,-1 4-8 15,10-4-2-15,-5 4 0 0,0-4-23 0,0 1-5 0,-4-1 0 0,9 0-1 16,-5 0-22-16,-4 0-9 0,0-3 8 0,-1-1-8 16,5 0 8-16,-8 1-8 0,-1-1 0 15,1-4 8-15,-5-3-8 0,4 3 10 0,-4 1-10 0,-4-5 10 16,4 4 9-16,-5-3 1 15,5-1 1-15,-4 1 0 0,-5 7-21 0,5-3 0 0,-1-1 0 0,1 8 0 16,0 0 21-16,-5 1 0 0,0 3 0 0,0 4 0 16,9 0-13-16,-13 8-8 0,-5 3 10 0,1 9-10 15,8-1-15 1,-8 5-9-16,-5 3-1 0,4 0-1 0,1 5 26 0,-1-1 0 0,0 4 0 0,-3-4 0 16,-6 0 15-16,10-3 8 0,4-1 1 0,-5 0 1 15,5-7-17-15,4-1-8 0,9-7 0 0,4 0 8 16,-4-12 3-16,5 4 0 0,8 3 0 0,0-7 0 15,13 0 4-15,-4 0 1 0,0-7 0 0,0-1 0 0,9 0-7 16,4-4-1-16,-4-3 0 0,-1-5 0 0,6-3-8 16,-1-1 0-16,9 1 0 0,4-4 0 0,-9-1 0 0,14 5 0 15,0-4 0-15,-1 3 0 0,-3 5 0 0,-6 3 0 16,1-4 0-16,-4 13 0 0,-5 3 0 0,-4 0 0 16,-5 4 0-16,-4 4 0 0,-5 0-10 0,5 3 10 15,-17 5 0-15,3 4-9 0,-3-1 9 0,-1 1 0 16,-4 4 0-16,0-5 0 0,-4 5 0 0,-5-1 11 0,5-3-11 15,-9-1 12-15,-1 5 17 0,-3-8 4 0,4-1 1 0,-5 1 0 16,-4 0-1-16,0-5 0 16,-8-3 0-16,3 4 0 0,1-8-33 0,-5 4 0 0,-8-4 0 15,-1 4 0-15,5-4 8 0,-4 0 5 0,-1 0 1 16,1 0 0 0,8 0-98-16,5 0-20 0,4 8-4 0,0-4-984 0</inkml:trace>
        </inkml:traceGroup>
        <inkml:traceGroup>
          <inkml:annotationXML>
            <emma:emma xmlns:emma="http://www.w3.org/2003/04/emma" version="1.0">
              <emma:interpretation id="{1B2D2267-3815-434C-A739-05FFDCC80068}" emma:medium="tactile" emma:mode="ink">
                <msink:context xmlns:msink="http://schemas.microsoft.com/ink/2010/main" type="inkWord" rotatedBoundingBox="22007,8496 24977,8274 25048,9232 22079,9454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56053.2111">20168 8111 979 0,'17'-7'87'0,"1"-1"-70"15,-10-4-17-15,6-4 0 0,-1-3 112 0,0-1 18 16,4 1 4-16,1-1 1 0,8 5-61 0,-4-1-12 0,-4-7-2 0,4-1-1 16,4 5-2-16,-4-4 0 0,0 3 0 0,0 4 0 15,-5 1-25-15,1 3-4 0,-5 0-2 0,-4 5 0 16,0 3-3-16,-9 4-1 0,0 0 0 0,0 0 0 15,0 11 12-15,-5 9 2 0,-8 3 1 0,-4 9 0 16,-1 7-49-16,1 7-9 0,-10 1-3 0,5 4 0 16,0 0 24-16,0-1 0 0,5-3 0 0,-1 0 0 15,1-8 0-15,4 0 0 0,4-8 0 0,4-3 0 16,5-1 0-16,5-8 0 0,-1 1 0 0,5-8 0 16,0-5 0-16,4-3 0 0,4 0 0 0,1-8 0 15,4 0 24-15,4-3-1 0,1-5 0 0,3 0 0 16,1-3-23-16,-5-5 0 0,1 1 0 0,3-5 0 15,-3-3 38-15,3-1 10 0,-8-7 1 0,5 0 1 0,3 0-34 16,-3-8-6-16,3-4-2 0,1 1 0 0,0 3-8 16,4 0 0-16,0 0 0 0,-4 0 8 0,-1 8-8 0,-3 4 8 15,-5-1-8-15,0 13 8 0,-5-1 0 0,-4 5 0 16,1 3 0-16,-6 0 0 0,1 8-8 0,-9 4-11 16,0 0 3-16,0 0 0 0,0 16 37 0,-9 0 8 15,1 3 2-15,-1 5 0 0,-4 7-39 0,-1 4 0 16,-3-4 0-16,4 4 0 0,-5 4 0 0,5 4 0 15,0 0 0-15,4-4 0 0,-4 0 0 0,4 0 0 16,5-4 0-16,-1 0 0 0,5 0-12 0,0-3-8 16,5-5 0-16,-1 0-1 15,9 1-151-15,-4-5-29 0</inkml:trace>
          <inkml:trace contextRef="#ctx0" brushRef="#br0" timeOffset="156294.5253">21637 8123 1958 0,'0'0'43'0,"9"-4"9"0,4 0 1 0,0 4 3 0,1 4-45 0,-14-4-11 0,4 8 0 0,5 8 0 0,-5 7 53 0,-4 0 9 15,-4-3 2-15,-9 7 0 16,-1 1 0-16,-3-1 0 0,-1 4 0 0,-4 0 0 15,0 1-24-15,-4-5-4 0,0 0 0 0,-5 0-1 0,0 1-24 0,1-1-11 16,-5 0 10-16,-5 1-10 16,-4-1-130-16,0-4-32 0,-4 1-6 0,4-5-801 15</inkml:trace>
          <inkml:trace contextRef="#ctx0" brushRef="#br0" timeOffset="156842.2803">22133 8111 2120 0,'4'-11'47'0,"1"-9"9"0,4-3 3 0,-1 3 0 0,-3-3-47 0,-1-1-12 0,9 1 0 0,0-4 0 15,5 7 34-15,4-3 5 0,0-4 1 0,4 3 0 16,5 5-31-16,0 3-9 0,-5 0 0 0,5 5 0 16,-5-1-12-16,0 4-8 0,1 4-3 0,-5 8 0 15,-9 0 31-15,0 4 5 0,0 4 2 0,-4 7 0 16,-9 1-15-16,-5 3 0 0,-3 4 0 0,-5 5 0 15,-5 3 0-15,0 8 0 0,1-4 0 0,-5 11 0 0,0-7 8 16,0 4-8-16,0-4 0 0,0-4 0 0,9 0 8 16,0-8-8-16,0 0 0 0,4-3 9 0,5-5-24 0,-5-3-5 15,9-5 0-15,0 1-1 0,0-8 41 0,0-1 9 16,9-3 2-16,-1 0 0 0,1-8-6 0,9 4-1 16,-1-7 0-16,1-5 0 0,4 0 11 0,-5 0 1 15,1-3 1-15,4-1 0 0,-5 1-1 0,5-5 0 16,0 1 0-16,-4-1 0 0,-1 1 0 0,1-5 0 15,4-3 0-15,-5 3 0 0,1-3-4 0,4-4-2 16,-5 0 0-16,5 0 0 0,0-1-13 0,0 1-2 16,4 0-1-16,1-4 0 0,-5 4-14 0,8-5 0 15,-3 1 0-15,-1 0 0 0,5 4 0 0,-5 4-21 16,0-1 3-16,5 1 1 16,0 4-7-16,-5 3-2 0,-8 5 0 0,-1 3-812 15,5 4-162-15</inkml:trace>
        </inkml:traceGroup>
        <inkml:traceGroup>
          <inkml:annotationXML>
            <emma:emma xmlns:emma="http://www.w3.org/2003/04/emma" version="1.0">
              <emma:interpretation id="{91EFE032-F4DC-4F22-916A-F259AF4CC855}" emma:medium="tactile" emma:mode="ink">
                <msink:context xmlns:msink="http://schemas.microsoft.com/ink/2010/main" type="inkWord" rotatedBoundingBox="25788,8375 26460,8325 26512,9016 25839,9066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58950.9013">24090 8049 230 0,'4'-20'10'0,"-4"20"2"0,5-3-12 0,-1-5 0 0,5 0 0 0,0 0 0 15,-1 4 320-15,1-7 62 0,4 3 12 0,0-4 2 16,5 12-252-16,-1 0-50 0,10 0-10 0,-1-4-3 16,0 4-51-16,5 0-10 0,0 0-3 0,4 4 0 15,4 0-33-15,1 0-8 0,-5 8 0 0</inkml:trace>
          <inkml:trace contextRef="#ctx0" brushRef="#br0" timeOffset="158736.0609">24555 7749 1090 0,'0'0'24'0,"4"-8"4"0,1 0 2 0,-5 0 2 0,4-4-32 0,0 5 0 0,1-1 0 0,-1 0 0 16,1 0 64-16,-1 0 6 0,0 1 2 0,-4 7 0 15,0-4-51-15,5-4-9 0,-5 8-3 0,0 0 0 16,0 0 2-16,0 0 0 0,0 0 0 0,0 0 0 16,0-8 10-16,-5 4 3 0,1 0 0 0,-5 4 0 15,5-4 6-15,-5 0 2 0,-4 4 0 0,0-3 0 16,0 3 5-16,-5-4 2 0,0 4 0 0,1 0 0 0,-9 0 12 0,-1 4 2 16,1 3 1-16,0 1 0 0,-5 0-43 15,5 0-11-15,-5 4 0 0,0 7 0 0,0 4 48 16,5 1 7-16,-5-1 1 0,5 5 1 0,0-5-33 0,-1 4-8 15,1 5 0-15,4-1-1 0,5 0-15 0,-1-4-10 16,0 8 2-16,5-3 0 0,5-1 43 0,3 0 9 16,5-4 1-16,9 5 1 0,0-5-28 0,4 0-6 15,4-3 0-15,5-1-1 0,0-4-2 0,5-3 0 16,-1-4 0-16,5-1 0 0,4-3-9 0,0-4 0 16,0 0-12-16,4 0 12 15,1-4-71-15,-1 0-6 0,-12-4-2 0,-1-4-586 16,0 0-118-16</inkml:trace>
        </inkml:traceGroup>
        <inkml:traceGroup>
          <inkml:annotationXML>
            <emma:emma xmlns:emma="http://www.w3.org/2003/04/emma" version="1.0">
              <emma:interpretation id="{DEE77844-493D-429E-ADDE-8211836D365F}" emma:medium="tactile" emma:mode="ink">
                <msink:context xmlns:msink="http://schemas.microsoft.com/ink/2010/main" type="inkWord" rotatedBoundingBox="27200,7939 28837,7817 28918,8900 27281,9022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59675.0793">25345 7343 1497 0,'4'-28'133'0,"0"17"-106"16,1-5-27-16,3 4 0 0,-3 1 108 0,-1-1 16 0,5 4 3 0,0 0 1 16,0 1-52-16,-1-1-9 15,-8 8-3-15,0 0 0 0,9 4-39 0,0 0-8 16,-9-4-1-16,9 11-1 0,-1 1-7 0,-3 0-8 0,-1 7 11 0,1 1-11 16,-1-1 0-16,-4 1 0 0,0 7 0 0,-4 4 0 15,-1-3 16-15,1 3-3 0,4 0-1 0,-5 4 0 16,1 4 16-16,0 0 2 0,-1 0 1 0,1 0 0 15,4 8-31-15,-4 0 0 0,-1-4 0 0,5 4 0 16,0-4 12-16,0-1-3 0,0-3-1 0,0 0 0 16,5 0 15-16,-5-3 2 0,0-5 1 0,0-4 0 15,0 0 2-15,0-3 1 0,0-1 0 0,0-7 0 16,0-1-4-16,0 1-1 0,0-8 0 0,0-8 0 16,-5 12-8-16,5-12-3 0,0 7 0 0,0-7 0 0,0 0-13 15,0 0 11-15,0 0-11 0,0 0 10 0,0 0-10 0,9 0 12 16,-9 0-12-16,9-4 12 0,4 1-12 0,0-5 8 15,-4 0-8-15,0 4 8 0,4-4-8 0,-5-3 10 16,6 3-10-16,-1-4 10 0,-4-4 0 0,-1 1 0 16,1 3 0-16,4-3 0 0,-8-1-10 0,3-4 0 15,6 5 0-15,-6-5 0 0,1-3 11 0,0-4 6 16,0 3 2-16,8 1 0 0,1-5-10 0,4 1-1 16,0-4-8-16,4 0 12 0,-4-4-12 0,4-1 0 15,14-3 8-15,-1-3-8 0,-4 3 0 0,0-8 0 16,9 4 0-16,-4-8 0 0,-5 4 0 0,4 0 0 15,1 5 0-15,-5 2 0 0,-4 5-27 0,-5 0 2 16,0 8 0-16,-4 0 0 0,-4 7 37 0,-1 1 7 16,-8 3 1-16,0 4 1 0,-5 5-33 0,1-1-8 15,-5 8 0-15,0 0-1 16,0 0-87-16,0 0-16 0,0 0-4 0,0 0-648 0,0 15-130 0</inkml:trace>
          <inkml:trace contextRef="#ctx0" brushRef="#br0" timeOffset="159926.7821">26626 7799 1440 0,'-14'-11'64'0,"10"3"12"0,-5 4-60 0,5 0-16 16,-5 0 0-16,0-4 0 0,1 4 112 0,8 4 19 16,0 0 4-16,0 0 1 0,0 0-103 0,0 0-20 15,0 0-4-15,0 0-1 0,0 0 32 0,13 8 5 16,0-4 2-16,0 0 0 0,9-4-24 0,-4 0-5 15,4 0-1-15,-1 0 0 0,1 0 23 0,0 0 5 16,5-4 1-16,-1 0 0 0,0 0-31 0,1 4-7 16,3-4 0-16,1-3-8 15,-5 7-87-15,5-8-24 0,0 4-5 0,-1-4-824 0</inkml:trace>
        </inkml:traceGroup>
        <inkml:traceGroup>
          <inkml:annotationXML>
            <emma:emma xmlns:emma="http://www.w3.org/2003/04/emma" version="1.0">
              <emma:interpretation id="{6AAC5CC8-B7A4-4FB4-B006-9391F28E0B50}" emma:medium="tactile" emma:mode="ink">
                <msink:context xmlns:msink="http://schemas.microsoft.com/ink/2010/main" type="inkWord" rotatedBoundingBox="29794,7610 31752,7464 31845,8712 29888,8859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61347.8865">29512 6851 403 0,'0'0'36'0,"0"0"-36"0,9-4 0 0,0 0 0 16,0-3 89-16,-5-1 11 0,5 4 3 0,-9 4 0 15,9-8 2-15,-1 4 1 0,1-4 0 0,0 1 0 16,0-1-14-16,-5 4-4 0,5-4 0 0,-9 8 0 0,4-4-13 0,-4 4-3 15,0 0-1-15,0 0 0 0,0 0-2 0,0 0 0 16,-8 12 0-16,-1 3 0 0,-4 5-59 0,-5 3-10 16,-4 1 0-16,0-1-10 0,0 4 36 0,-4 1 7 15,0-5 2-15,-1 5 0 16,1-5-56-16,0 4-11 0,-1-7-3 0,5 3 0 0,0-3 53 0,1-5 10 16,-1 1 3-16,4-1 0 15,5 1-86-15,4-4-17 0,-4 0-3 0</inkml:trace>
          <inkml:trace contextRef="#ctx0" brushRef="#br0" timeOffset="161661.2375">29855 6902 1094 0,'0'0'97'0,"13"0"-77"0,-4 0-20 0,4-4 0 15,-4 4-9-15,-9 0-6 0,0 0-1 0,0 0 0 16,0 0 55-16,0 0 10 0,0 0 3 0,0 0 0 16,0 0-3-16,0 0 0 0,-9-4 0 0,0 0 0 0,0 8 14 0,-4 0 2 15,-4 0 1-15,-1 4 0 16,-4 3 1-16,0 5 0 0,-4 0 0 0,4-1 0 0,-4 5-31 0,-1-1-5 15,5 1-2-15,-4-1 0 0,0 5-17 0,-1-5-3 16,-3 5-1-16,-1-5 0 0,0 8-21 0,0 5-5 16,-4-5-1-16</inkml:trace>
          <inkml:trace contextRef="#ctx0" brushRef="#br0" timeOffset="160669.8898">27977 7234 1094 0,'0'0'97'0,"4"-8"-77"0,-4 0-20 0,0 8 0 16,0-4 93-16,0-4 15 0,0 0 4 0,5 5 0 15,-5 3-16-15,0 0-2 0,0-8-1 0,4 0 0 16,-4 8-31-16,0 0-6 0,9 0-2 0,0 8 0 15,-1-4-28-15,1 3-6 0,0 5 0 0,4 8-1 16,-4 7 5-16,0-8 2 0,-5 5 0 0,0 3 0 16,1 8-13-16,-5 0-2 0,-5 1-1 0,5 6 0 15,-4 1 11-15,-5 8 3 0,5 0 0 0,-5 3 0 16,0-7-13-16,9 4-3 0,-4 0 0 0,0-4 0 16,-1-5-8-16,5-3 10 0,-4-3-10 0,4-1 10 15,0-4-10-15,0-8 10 0,0-7-10 0,0-4 10 16,4-1 2-16,-4-11 0 0,0 0 0 0,0 0 0 0,0 0 49 15,0 0 11-15,0 0 1 0,0 0 1 0,0 0-42 16,5-4-8-16,-1 1-1 0,0-5-1 0,5-4-12 0,-4 0-2 16,-1 1-8-16,0-1 12 0,1-4 1 0,3 1 0 15,1-5 0-15,0 5 0 0,-5-5 0 0,10-3 0 16,-6-5 0-16,1 5 0 0,4-8-13 0,5 3 0 16,-5-3 0-16,5-4 0 0,-1 4 0 0,5-4 0 15,0-4 0-15,4-4 0 0,1 4 22 0,-1-4 5 16,0-8 1-16,5 8 0 0,0 0-28 0,-5 4 0 15,-4-4 8-15,0 8-8 16,4 0-21-16,-4 4-7 0,0 4 0 0,-4-5-1 0,-1 13 13 0,5-1 2 16,-9 5 1-16,5 3-833 0,-5 4-166 15</inkml:trace>
          <inkml:trace contextRef="#ctx0" brushRef="#br0" timeOffset="164726.2138">29644 8026 1209 0,'4'-24'53'0,"5"16"12"0,0 1-52 0,0-1-13 0,4 4 0 0,0-4 0 16,5-4 92-16,-10 5 15 0,-3-1 3 0,4 0 1 15,-1 4-41-15,1-4-8 0,-9 8-2 0,0 0 0 16,0 0-39-16,0 0-8 0,5 0-1 0,-5 0-1 16,0 0-11-16,0 0 0 0,0 0 9 0,0 0-9 0,0 0-8 15,0 0-7-15,-14 4-1 0</inkml:trace>
        </inkml:traceGroup>
      </inkml:traceGroup>
    </inkml:traceGroup>
    <inkml:traceGroup>
      <inkml:annotationXML>
        <emma:emma xmlns:emma="http://www.w3.org/2003/04/emma" version="1.0">
          <emma:interpretation id="{CB249528-4F4E-44D1-AA77-0AAF1FAF4F10}" emma:medium="tactile" emma:mode="ink">
            <msink:context xmlns:msink="http://schemas.microsoft.com/ink/2010/main" type="paragraph" rotatedBoundingBox="2053,11427 19274,10350 19402,12385 2180,134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51C43D-0E63-4083-9B15-672EF4C9F69A}" emma:medium="tactile" emma:mode="ink">
              <msink:context xmlns:msink="http://schemas.microsoft.com/ink/2010/main" type="line" rotatedBoundingBox="2053,11427 19274,10350 19402,12385 2180,13461"/>
            </emma:interpretation>
          </emma:emma>
        </inkml:annotationXML>
        <inkml:traceGroup>
          <inkml:annotationXML>
            <emma:emma xmlns:emma="http://www.w3.org/2003/04/emma" version="1.0">
              <emma:interpretation id="{2FBDD6AD-1E35-4EB5-BE70-D7CF1C6B2AE1}" emma:medium="tactile" emma:mode="ink">
                <msink:context xmlns:msink="http://schemas.microsoft.com/ink/2010/main" type="inkWord" rotatedBoundingBox="2053,11427 4542,11271 4641,12858 2153,13014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66333.1795">627 11264 633 0,'0'0'56'16,"0"0"-44"-16,0 0-12 0,0 0 0 0,-5-4 132 15,5 4 24-15,0 0 4 0,0 0 2 0,0 0-28 0,0 16-6 16,0 3 0-16,-4 8-1 0,-1 5-50 0,1 11-9 15,-5 3-3-15,5 5 0 0,-5 0 12 0,-4 4 3 16,-5-1 0-16,5 1 0 0,0-1-35 0,-4 1-6 16,-1-4-2-16,-4 3 0 0,5-3-21 0,-1-4-4 15,-8 0 0-15,-1-4-1 0,5-8-11 0,5 0-9 16,4-4 9-16,-9-4-13 16,13-3-113-16,0-1-22 0,5-7-5 0</inkml:trace>
          <inkml:trace contextRef="#ctx0" brushRef="#br0" timeOffset="166018.6036">302 11217 460 0,'0'0'41'0,"0"0"-33"0,0 0-8 0,0 0 0 16,0 0 100-16,0 0 17 0,-13 8 4 0,-5-4 1 16,18-4-28-16,-13 4-6 0,-4 4 0 0,17-8-1 0,0 0-20 15,0 0-4-15,-18 0-1 0,18 0 0 0,0 0-13 0,0 0-2 16,0 0-1-16,0 0 0 0,0 0-6 15,0 0-2-15,0 0 0 0,0 0 0 0,0 0 2 16,0 0 0-16,0 0 0 0,0 0 0 0,9 3-1 0,-5-3 0 16,9 0 0-16,-4 0 0 0,4-3-26 0,5 3-5 15,-5-4 0-15,9 0-8 0,0 0 11 0,4-4-11 16,1-4 10-16,3 5-10 0,1-5 12 0,4-4-3 16,0 1-1-16,5-1 0 0,-1 4-8 0,5 1 10 15,9-5-10-15,-5 8 10 0,0-4-10 0,-4 5 0 16,4-1 0-16,1 4 0 0,-1 0 0 0,-13 0-12 15,4 0 4-15,-12 4 8 16,3 0-108-16,-8 4-15 0,-8 4-2 0</inkml:trace>
          <inkml:trace contextRef="#ctx0" brushRef="#br0" timeOffset="167458.4168">1587 10679 946 0,'0'-12'20'0,"0"8"5"0,0 0 1 0,0 0 2 0,0-3-28 15,0 7 0-15,0 0 0 0,0 0 0 0,0 0 76 0,0-4 9 16,0-4 3-16,0 0 0 0,0 8 6 0,0 0 2 16,0 0 0-16,0 0 0 0,0 0-31 0,0 0-5 15,0 0-2-15,0 20 0 0,5 3-20 0,-5 8-4 16,-5 8-1-16,-3 8 0 0,-1 4 0 0,0 3 0 16,-4 9 0-16,0 7 0 0,-5 0 17 0,-4 8 3 15,-4 0 1-15,-5 8 0 0,1-4-36 0,8-4-7 16,0-8-2-16,-9 4 0 0,9-7-9 0,0-9 10 15,0-3-10-15,0-4 10 0,5-8-2 0,4-4-8 16,-5-4 12-16,5-4-4 0,4-12-8 0,-4-3 8 16,4-4-8-16,5-4 8 0,4-8-8 0,0 0 10 15,-9-4-10-15,9-8 10 0,0-4-10 0,0-7 0 16,4-1 0-16,1-3 0 0,-1-8 0 0,9 0 0 16,5 0-10-16,-5 0 10 0,5 7-8 0,-5 1 8 15,4 4 0-15,5 7-9 0,0 0 9 0,-4 9 0 0,-1-1 0 16,1 8 0-16,4 8-8 0,0-1 8 0,-5 9-8 0,1 4 8 15,-1 3 0-15,1 0 0 0,4 1 0 0,-5 3 0 16,1-3 0-16,-9-1 0 0,4-7 0 0,4-1-8 16,1-3 8-16,4-8 0 0,0 0 0 0,4-4-8 15,0-8-6-15,1 0-1 0,3-4 0 0,6-7 0 16,-6-1-2-16,1 1-1 0,0-5 0 0,4 1 0 16,-13 0 6-16,0-5 2 0,4 1 0 0,-8 0 0 15,-1-5 10-15,1 5 0 0,-5 0 0 0,-4 0 0 16,-5 3 0-16,-4 5 9 0,4-1-1 0,-4 1-8 15,-4 3 30-15,-5 4-1 0,0 1 0 0,5 3 0 0,-9 4-16 16,0 0-3-16,0 0-1 0,-1 0 0 0,-3 4-1 0,4 4 0 16,-5-4 0-16,5 4 0 0,4 0-8 15,5 4 0-15,-14-4 0 0,9 7 0 0,1 1 0 0,-5 4 0 16,8 3 0-16,-4 1 0 0,9-1 0 0,-4 5 0 16,4-1 0-16,0 4 0 0,0 1 0 0,4 3 0 15,1 0 0-15,-1 0 0 0,1 0 0 0,-5 1 0 16,4-1 0-16,0-4 0 0,1-7 0 0,-1-5 0 0,5-3 0 0,-5 0 0 15,14-5 0-15,-14-3 0 16,9-4 0-16,1-7 0 0,-1-1 0 0,0-4 0 16,4 0 9-16,1-3-9 0,-1-1 0 0,1-3 0 15,8-5 0-15,-4 1 0 0,0 3 0 0,0-3 9 16,4 3-1-16,-8 1-8 0,4-1 8 0,-4 5-8 0,8-1 0 16,-13 8 0-16,9 1 9 0,-5 3-1 0,5 0-8 15,-8 8 12-15,8 0 3 0,-5 3 0 0,-4 5 0 16,0 4 0-16,1-5-1 0,-1 9 0 0,0-5 0 15,0 9 0-15,-4-1-6 0,0-3-8 0,-1-1 11 0,-8 1-11 16,5-8 10-16,-5 3-10 0,0-3 8 0,0-12-8 16,0 0 8-16,0 0-8 0,0 0 0 0,0 0 8 15,-5 12-8-15,5-12 10 0,0 0-10 0,0 0 10 16,0 0-10-16,-4-8 8 0,0-4-8 0,4 0 8 16,8-7-8-16,-3-1 0 0,4 1 9 0,4-8-9 15,4-1 0-15,5 1 9 0,-9-4-9 0,9-1 0 16,0 5 0-16,0 4 0 0,0-1 0 0,0 9 0 15,-4 3 13-15,-1 4-4 0,1 4-1 0,-5 8 0 0,4 0 17 16,-8 8 3-16,0 3 1 0,-5 5 0 0,1 3-4 16,-5 5-1-16,0 3 0 0,0 0 0 0,0 0-13 15,-5 4-3-15,5-3-8 0,0-1 12 0,-4 0-12 0,4-4-12 16,0-3 3-16,0-1 0 16,9-3-183-16,-9-1-37 0</inkml:trace>
        </inkml:traceGroup>
        <inkml:traceGroup>
          <inkml:annotationXML>
            <emma:emma xmlns:emma="http://www.w3.org/2003/04/emma" version="1.0">
              <emma:interpretation id="{85725207-E2F5-4E40-A943-AC9927C972D2}" emma:medium="tactile" emma:mode="ink">
                <msink:context xmlns:msink="http://schemas.microsoft.com/ink/2010/main" type="inkWord" rotatedBoundingBox="6021,11936 6833,11885 6886,12723 6074,12774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71794.7929">4185 11600 345 0,'0'0'31'0,"0"0"-31"16,0 0 0-16,0 0 0 0,0-4 152 0,0-4 25 16,-5 0 5-16,5 4 1 0,5-4-51 0,-1-3-9 15,1 3-3-15,-1-4 0 0,5 0-38 0,-1-3-8 16,1 3-2-16,0-7 0 0,0 3-12 0,0-4-4 15,4-3 0-15,0 4 0 0,0 3 26 0,0-4 5 16,5 1 1-16,-1 3 0 16,-4 5-112-16,5-5-23 0,0 0-4 0,-1 5-1 0,1-1 33 0,-5 0 7 15,0 4 0-15,0 1 1 0,5-1 11 0,-5 4 0 16,-4 0 0-16,-9 4 0 0,0 0 0 0,8 8 0 0,-8-8 0 16,5 12 0-16,-1 3 0 0,-4 9 0 0,-4 7 0 15,-5 8 0-15,-4-4 0 0,4 4 0 0,-4 8 0 16,-5-4 0-16,1 0 11 0,-1-4-3 0,5 7 0 15,0 1 0-15,0-4-8 0,0-4 0 0,4-4 0 0,4 4 0 16,1-11 0-16,4 3 0 0,-4-4 0 0,4-3 0 16,4-1 0-16,0-4 0 0,1-3 0 0,-1-4 0 15,9-4 15-15,1-1-3 0,-1 1 0 0,4-8 0 16,1 0 2-16,-1-4 0 0,1-3 0 0,8-1 0 16,-4-4 1-16,0-4 0 0,0 1 0 0,4-5 0 15,1 1-7-15,-1-5 0 0,-4-3-8 0,4-4 12 16,1 0 3-16,-5-4 0 0,-9-5 0 0,4 1 0 15,5 0-6-15,-4-7-1 0,-1-1 0 0,-4-4 0 0,1 4-8 16,-1 0 0-16,4 5 0 0,-4-1 0 0,1 4 8 0,-1 0-8 16,0 11 8-16,0 1-8 0,-4 4 0 0,0 7 0 15,-5 4 0-15,-4 12 0 0,0 0 11 0,0 0-3 16,-4 16-8-16,-1 3 12 0,1 1 0 0,-5 11-1 16,-4 0 0-16,0 12 0 0,4-4 18 0,-4 12 4 15,4-4 1-15,0-4 0 0,1 0-19 0,3 0-4 16,-4-8-1-16,5-4 0 0,-5 0 3 0,9 0 1 15,0-3 0-15,5-1 0 0,-1-4-14 0,0-3 0 16,1-1 0-16,-1 1 0 0,1-8 0 0,3 3 0 16,-3-3 0-16,3 3 0 15,10-7-72-15,0 4-12 0,8 0-1 0</inkml:trace>
        </inkml:traceGroup>
        <inkml:traceGroup>
          <inkml:annotationXML>
            <emma:emma xmlns:emma="http://www.w3.org/2003/04/emma" version="1.0">
              <emma:interpretation id="{408BF319-5F9D-45BA-8F57-1E6A2BE347B0}" emma:medium="tactile" emma:mode="ink">
                <msink:context xmlns:msink="http://schemas.microsoft.com/ink/2010/main" type="inkWord" rotatedBoundingBox="7695,11312 8458,11264 8567,12997 7804,13044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81550.8674">6269 11202 586 0,'13'-12'26'0,"-9"4"6"0,1 4-32 15,3 0 0-15,1-4 0 0,0 5 0 0,0-5 69 0,-1 0 8 16,6 0 2-16,-6 0 0 0,-3 1 5 0,-1-1 0 16,-4 8 1-16,9-8 0 0,0 0-23 0,-5 0-5 15,-4 8-1-15,5-8 0 0,-5 8-3 0,0 0-1 16,4-7 0-16,-4 7 0 0,0 0-33 0,0 0-7 16,0 0-2-16,0 0 0 0,0 0 0 0,0 0 0 15,0 0 0-15,-9 4 0 0,0-1-10 0,1 1 0 16,-6 0 0-16,1 4 8 0,4-4 2 0,-4 4 0 15,0-4 0-15,0 4 0 0,0-1-1 0,0 1 0 16,0 0 0-16,-1 4 0 0,-3-1 10 0,4 1 1 16,-5-4 1-16,1 4 0 0,-1 3-9 0,0-3-1 15,10 0-1-15,-1-1 0 0,0 5 2 0,0-1 0 0,1 5 0 16,3-1 0-16,1 5 6 0,-5 3 2 0,-4 4 0 16,4-3 0-16,9 3 16 0,-4-4 3 0,-5 1 1 15,9-1 0-15,0 0-12 0,0-3-1 0,0-1-1 16,4 0 0-16,-4-3-18 0,9-8-8 0,0-1 0 0,0 1 8 15,4 4 0-15,0-9-8 0,9-3 12 0,4 4-4 16,-4-8 4-16,4 4 0 0,1-8 0 0,-1 4 0 16,0 0-131-1,5-4-25-15,-5 4-6 0,1-4-1 0</inkml:trace>
          <inkml:trace contextRef="#ctx0" brushRef="#br0" timeOffset="181937.1953">6150 11451 288 0,'0'0'12'0,"-13"0"4"0,4 0-16 0,1 0 0 0,-6 4 0 0,6-4 0 15,-1 0 197-15,0 0 37 0,9 0 7 0,0 0 2 16,0 0-147-16,0 0-30 0,0 0-6 0,0 0 0 15,0 0-25-15,0 0-5 0,0 0-1 0,9-8 0 16,8 1-2-16,1-1-1 0,4 0 0 0,4 4 0 16,5-4-13-16,0 4-2 0,-1 0-1 0,5 1 0 15,-4 3-21-15,4 0-4 0,-4 0-1 0,4 0 0 16</inkml:trace>
          <inkml:trace contextRef="#ctx0" brushRef="#br0" timeOffset="765922.1439">6576 10554 403 0,'0'0'36'0,"0"0"-36"15,0 0 0-15,0 0 0 0,0 0 122 0,0 0 18 16,0 0 3-16,0 0 1 0,0 0-68 0,0 0-14 15,0 0-2-15,0 0-1 0,0 0-44 0,0 0-15 0,0 0 9 0,0 0-9 16,0 0 21-16,0 0-1 0,0 0 0 16,0 0 0-16,0 0 29 0,0 0 6 0,0 0 1 0,0 0 0 15,0 0-7-15,0 0-1 0,0 0 0 16,0 0 0-16,0 0-38 0,0 0-10 0,0 0 0 0,0 0 0 16,0 0 0-16,0 0 8 0,9 4-8 0,-9-4 8 15,0 0-8-15,4 15 0 0,0 1 0 0,1 0 0 16,-5-5 0-16,0 5 12 0,0-4-12 0,0 7 12 15,-5-3-2-15,5 7 0 0,-4-3 0 0,0 3 0 16,4-3-2-16,-9 3 0 0,4 4 0 0,1 1 0 16,-5-1-8-16,5 0 0 0,-5 1 0 0,5-1 0 15,-9 0 0-15,8 4 0 0,-8-3-9 0,4 3 9 16,0 0 0-16,1 4 16 0,-5 0-4 0,4 4 0 16,-4 0-12-16,-5 4 0 0,5-4 0 0,0 4 0 15,-5-4 0-15,5 0 0 0,-5 0 0 0,5 0 0 0,-4 0 0 16,4 0 12-16,-5-4-3 0,0 1-1 0,1-1 9 15,4 4 2-15,0-4 0 0,-1 0 0 0,-3 0-7 16,8 0 0-16,-4-4-1 0,4 4 0 0,-4-3-11 0,0-1 10 16,-5-8-10-16,10 5 10 0,-6-5-10 0,1 0 8 15,0-3-8-15,0-4 8 0,4 3-8 0,-4 1 0 16,4-9 0-16,0 5 0 0,1-4 0 0,-1-1 0 16,0 1 0-16,0-4 8 0,5 0-8 0,-5-1 0 15,5 1 0-15,-1 0 8 0,-3 0 3 0,3 0 0 16,-4-1 0-16,9-7 0 0,-4 4 1 0,4-4 0 15,-4 4 0-15,4-4 0 0,0 0-12 0,0 0 8 16,0 0-8-16,0 8 8 0,0-8-20 0,0 0-5 16,0 0-1-16,0 0 0 15,0 0-145-15,0 0-29 0</inkml:trace>
        </inkml:traceGroup>
        <inkml:traceGroup>
          <inkml:annotationXML>
            <emma:emma xmlns:emma="http://www.w3.org/2003/04/emma" version="1.0">
              <emma:interpretation id="{4BA25BED-712C-40FB-8A89-C0676C48999A}" emma:medium="tactile" emma:mode="ink">
                <msink:context xmlns:msink="http://schemas.microsoft.com/ink/2010/main" type="inkWord" rotatedBoundingBox="9139,11289 10915,11178 10988,12341 9211,12452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82899.9077">7313 11010 1105 0,'0'0'48'0,"-5"-7"12"0,1-1-48 0,4-4-12 0,-4 4 0 16,4-3 0-16,0 3 53 0,0 0 9 0,4 0 2 0,-4 0 0 15,0 8-26-15,0 0-5 0,4-4-1 0,-4 4 0 16,0 0 10-16,0 0 2 0,9 4 0 0,4 4 0 15,1 4-20-15,-6 0-3 0,6 3-1 0,-1 9 0 16,0-1 10-16,0 8 2 0,0 4 0 0,-4 0 0 16,4 1 9-16,-4 6 3 0,-5-3 0 0,5 4 0 15,-5-4 3-15,1 4 1 0,-1-4 0 0,1 4 0 16,-1-8-16-16,0 0-2 0,1-3-1 0,-1-1 0 16,-4 0-8-16,0-11-1 0,5-1-1 0,-1 1 0 15,0-5-11-15,1-3-8 0,-5 0 12 0,4-8-12 16,-4-4 14-16,4 3-4 0,-4-3-1 0,9 4 0 15,0 0 2-15,-9-4 0 0,4 0 0 0,10-4 0 0,-6 0 12 16,1 1 2-16,0-5 1 0,-5 0 0 0,5 0-26 16,-5-4 0-16,10-3 0 0,-1-1 0 0,0-3 13 0,4-1 4 15,1-3 1-15,4-5 0 0,0 1-2 0,0-8 0 16,0 0 0-16,4-4 0 0,0-4-8 0,1 0-8 16,-1-4 12-16,0-3-12 0,1 3 9 0,-1 4-9 15,0-4 0-15,1 4 9 0,-5 0-9 0,4 4 0 16,0 0 9-16,-4 4-9 0,-4-4-10 0,4 8-6 15,-5-4-2-15,1 3 0 16,-5 5-94-16,0 8-20 0,-4 7-3 0,0 8-1 0</inkml:trace>
          <inkml:trace contextRef="#ctx0" brushRef="#br0" timeOffset="183441.5123">8809 10499 669 0,'17'-8'29'0,"-17"8"7"0,0 0-28 0,0 0-8 16,9-3 0-16,-9 3 0 0,9-8 15 0,-9 8 1 0,0 0 1 0,0 0 0 16,0 0 35-16,0 0 8 0,0 0 0 15,0 0 1-15,0 0 11 0,0 0 3 0,-9 0 0 0,0 4 0 16,-4 3 17-16,0 1 3 0,0 8 1 0,-5 3 0 15,1 1-52-15,-1 3-9 0,1 5-3 0,-5-1 0 16,4 0 0-16,1 1-1 0,-1-1 0 0,-4 4 0 16,5-4-31-16,-1 1 0 0,1-5 0 0,-1 4 0 15,1-3 0-15,-1-5 0 0,5 1 0 0,-5-1-791 16</inkml:trace>
          <inkml:trace contextRef="#ctx0" brushRef="#br0" timeOffset="183803.5558">9024 10566 345 0,'0'0'15'0,"9"-8"4"0,-5 0-19 0,5 0 0 16,-9-4 0-16,4 9 0 0,1-5 224 0,-5 8 40 16,0 0 9-16,0 0 2 0,0 0-159 0,0 0-32 15,0 0-7-15,0 0-1 0,0 0-14 0,0 0-3 0,0 0-1 16,0 0 0-16,-9 8-1 0,0 3 0 0,-4 1 0 0,-5 4 0 15,5 3-25-15,-9 1-6 0,0 3-1 0,5 4 0 16,-10 5-10-16,6-1-3 0,-10 4 0 0,4 0 0 16,-3 0-23-16,3 0-5 0,-3 0 0 0,-1 0-926 15</inkml:trace>
        </inkml:traceGroup>
        <inkml:traceGroup>
          <inkml:annotationXML>
            <emma:emma xmlns:emma="http://www.w3.org/2003/04/emma" version="1.0">
              <emma:interpretation id="{28875599-B2A1-47D5-B334-603ECB8E7B65}" emma:medium="tactile" emma:mode="ink">
                <msink:context xmlns:msink="http://schemas.microsoft.com/ink/2010/main" type="inkWord" rotatedBoundingBox="11619,11919 12151,11886 12195,12597 11664,12631"/>
              </emma:interpretation>
            </emma:emma>
          </inkml:annotationXML>
          <inkml:trace contextRef="#ctx0" brushRef="#br0" timeOffset="190441.5133">10244 11225 576 0,'0'0'25'0,"0"0"6"0,4-8-31 0,0 0 0 0,5 1 0 0,-5-1 0 16,5 4 133-16,-9 4 21 0,0 0 4 0,0 0 1 15,0 0-95-15,5-8-20 0,3 0-3 0,-8 8-1 16,0 0-19-16,0 0-4 0,0 0-1 0,0 0 0 16,0 0 10-16,0 0 2 0,0 0 0 0,0 0 0 15,0 0 19-15,0 0 4 0,0 12 1 0,-4 0 0 16,-5 3 44-16,-4 5 10 0,0 7 2 0,-9 0 0 15,0 8-41-15,-4 5-8 0,-1-5-2 0,1 8 0 16,0-4-18-16,-1 0-4 0,1-4-1 0,0 8 0 16,4-8-24-16,0 4-10 0,-4-4 8 0,-1 0-8 15,5 4-12-15,-4 0-7 0,0-4-1 0,-1 0-669 16,5-4-134-16</inkml:trace>
        </inkml:traceGroup>
        <inkml:traceGroup>
          <inkml:annotationXML>
            <emma:emma xmlns:emma="http://www.w3.org/2003/04/emma" version="1.0">
              <emma:interpretation id="{672CE138-EF26-427A-B36A-00DE9ED57805}" emma:medium="tactile" emma:mode="ink">
                <msink:context xmlns:msink="http://schemas.microsoft.com/ink/2010/main" type="inkWord" rotatedBoundingBox="13450,11157 15387,11036 15486,12630 13550,12751"/>
              </emma:interpretation>
              <emma:one-of disjunction-type="recognition" id="oneOf41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92582.0243">13437 10807 403 0,'0'0'17'0,"0"0"5"0,0 0-22 0,0 0 0 16,0 0 0-16,0 0 0 0,0-7 170 0,0 7 30 15,-4-12 5-15,0 4 2 0,-1 4-99 0,5 4-19 16,0 0-4-16,-8-8-1 0,3 5-32 0,5 3-6 16,-13-4-2-16,4 4 0 0,0 0 7 0,-4 0 1 15,5 0 0-15,-6 0 0 0,1 4-17 0,-4 3-3 16,-5 1-1-16,0 4 0 0,0 3 21 0,-9 5 4 16,0-1 0-16,1 5 1 0,-5-1-13 0,4 9-4 15,0-1 0-15,9 8 0 0,0 0-16 0,9 4-3 16,-4 0-1-16,8 0 0 0,-4-1-5 0,4 1-2 15,0-4 0-15,5 0 0 0,4 0-5 0,0-7-8 16,0-5 11-16,4 0-11 0,5-3 13 0,0-5-4 16,-1-3-1-16,6-5 0 0,3 1 7 0,5-8 1 15,4 4 0-15,5-8 0 16,0 0-54-16,4-8-10 0,0 0-3 0,0-7 0 16,0-5-148-16,0 1-29 0</inkml:trace>
          <inkml:trace contextRef="#ctx0" brushRef="#br0" timeOffset="192784.3625">13043 11202 1220 0,'-9'-4'54'0,"9"0"11"16,-5 4-52-16,1-8-13 0,4 4 0 0,0 4 0 0,0 0 128 0,0 0 24 15,0 0 4-15,9-8 0 0,0 0-65 0,4 1-14 16,4-1-2-16,5 0-1 0,5 4-39 0,-1 0-8 15,5 0-2-15,4-3 0 0,-5 3-25 0,1 4 0 16,0-4 0-16,0 4-629 16,4 0-131-16</inkml:trace>
          <inkml:trace contextRef="#ctx0" brushRef="#br0" timeOffset="191688.684">11639 11174 1090 0,'0'0'48'0,"0"0"11"0,0 0-47 0,0-8-12 16,-5-3 0-16,1-1 0 0,4 0 82 0,4 5 14 15,1-1 4-15,-1-4 0 0,0 4-36 0,5-4-6 0,0 5-2 16,0-5 0-16,8 0-29 0,-3 1-7 0,-1-1 0 0,4 0-1 16,1 4 1-16,-1-3 0 0,1 3 0 0,-1-4 0 15,-3 4-20-15,-1 1 0 0,0-1 0 16,0 0 0-16,-13 8 0 0,9-8 0 0,-9 8 0 0,0 0 0 16,0 0 0-16,0 0 0 0,0 0 0 0,0 0 0 15,0 16 15-15,0-1-1 0,-5 9 0 0,1 7 0 16,-5 8-14-16,1 4 0 0,-1 4 8 0,-4 0-8 15,4 7 0-15,0-3 11 0,0-4-11 0,5 0 10 16,-1-5-10-16,1 1 0 0,4-11 0 0,0-1 0 16,0-4 0-16,4-3 0 0,1-9 0 0,-1 1 0 15,5-5 8-15,-5-7 8 0,-4-4 3 0,14 0 0 16,-1-4 29-16,0-7 7 0,4-1 1 0,-3-4 0 16,3-3 0-16,5-5 0 0,0-3 0 0,0 0 0 0,-4-8-10 15,8 0-2-15,0-8 0 0,1 4 0 0,-1-8-18 16,0 4-4-16,9 0-1 0,-4 0 0 0,4 0-9 0,-9 0-1 15,5 0-1-15,4-3 0 0,-4 3-10 0,0 4 0 16,-5 0 0-16,5 3 0 0,-5-3 0 0,0 8 0 16,-4 0 0-16,0 8 0 15,0 3-20-15,-4 1-10 0,-1 3-2 0,-4 8-720 16,-8 4-144-16</inkml:trace>
          <inkml:trace contextRef="#ctx0" brushRef="#br0" timeOffset="768509.9371">13437 10347 172 0,'0'0'16'0,"0"0"-16"16,0 0 0-16,0 0 0 0,0 0 68 0,0 0 10 16,0 0 2-16,0 0 1 0,0 0 4 0,0 0 1 15,0 0 0-15,0 0 0 0,0 0 6 0,9-8 0 16,0 4 1-16,-5 0 0 0,-4 4-45 0,14-3-10 16,-14 3-2-16,0 0 0 0,8 0-26 0,1 0-10 15,-9 0 0-15,0 0 9 0,13 0-9 0,-13 0 8 16,9 0-8-16,-9 0 8 0,0 0-8 0,0 0 0 15,0 0 0-15,0 0 0 0,0 0 27 0,0 0 3 16,0 0 1-16,0 0 0 0,0 0 1 0,0 0 1 16,0 0 0-16,0 0 0 0,0 0-20 0,4 7-4 15,-4-7-1-15,0 0 0 0,5 8-8 0,-5-8 0 16,4 12 0-16,-4-12 0 0,0 8 12 0,0 3 0 16,0-11 0-16,-4 12 0 0,4-4-2 0,-5 4 0 15,5-5 0-15,0 5 0 0,-4 0 3 0,0 0 1 0,-1-1 0 0,1 5 0 16,-5-1-2-16,5 1 0 0,-9 4 0 15,4-1 0-15,0 4-12 0,0 1 0 0,-4-1 0 0,0 5-10 16,0-1 10-16,0 0 0 0,-5-3 0 0,5 3 0 16,0 4 0-16,-5-4 0 0,1 1 0 0,-1 3 0 15,5-4 0-15,-5 1 0 0,1 3 0 0,-1 0 0 16,1 0 12-16,-1 4-3 0,5-3 0 0,-5 3 0 16,1 4-9-16,-1 0 0 0,1-4 0 0,4 4 8 15,-5 0-8-15,5 0 0 0,0 0 0 0,-5-4 8 16,5-4-8-16,0 4 8 0,4-3-8 0,-8-1 8 15,3-4-8-15,1 4 8 0,5-3-8 0,-1-1 8 16,0-4 0-16,-4 1-8 0,4-5 12 0,0-3-4 0,0-1 2 16,1-3 0-16,-1 0 0 0,0 0 0 15,0-1-1-15,1-3 0 0,-1 0 0 0,0 0 0 0,0 3-9 0,1-3 10 16,3 0-10-16,-4 0 10 0,1 0-10 0,3-4 12 16,1 3-12-16,-1 1 12 0,-3 8-20 0,8-5-4 15,-5-3-1-15,5 4 0 16,0-4-19-16,5-4-3 0,-5 3-1 0,4-3 0 15,5 0-37-15,0 0-8 0</inkml:trace>
        </inkml:traceGroup>
        <inkml:traceGroup>
          <inkml:annotationXML>
            <emma:emma xmlns:emma="http://www.w3.org/2003/04/emma" version="1.0">
              <emma:interpretation id="{EA331EDB-CEB2-49DD-ADC9-93BD17103E46}" emma:medium="tactile" emma:mode="ink">
                <msink:context xmlns:msink="http://schemas.microsoft.com/ink/2010/main" type="inkWord" rotatedBoundingBox="16302,10676 18354,10547 18449,12056 16397,12184"/>
              </emma:interpretation>
              <emma:one-of disjunction-type="recognition" id="oneOf42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93424.1633">14477 10573 1267 0,'0'0'56'0,"0"-15"12"0,0 3-55 15,0-4-13-15,0 5 0 0,5-5 0 0,-1 4 105 0,-4-3 19 16,0 15 3-16,4-12 1 0,5 4-52 0,-9 8-9 15,0 0-3-15,5-7 0 0,3 3-8 0,1 4-3 16,4 7 0-16,0 5 0 0,-4 8-33 0,4 3-8 16,-4 0 0-16,0 13-1 0,0-1-11 0,0 8 0 15,-5 3 0-15,-4 9 0 0,4-4 0 0,-4-1 0 16,-4 5 0-16,4 0 0 0,-4-1 42 0,4-7 6 16,0 4 2-16,-5-4 0 0,5 0-7 0,0-8-2 15,0 0 0-15,0-8 0 0,0 0-20 0,0-8-4 16,0 5-1-16,5-9 0 0,-5-3-6 0,0-1-2 15,4-3 0-15,-4-4 0 0,0-8 20 0,0 0 3 16,0 0 1-16,0 0 0 0,0 0-32 0,0 0 0 16,0 0 0-16,13 4 0 0,-13-4 12 0,9-4-3 15,0 0-1-15,-1-4 0 0,6-3 4 0,-6-5 0 0,1 0 0 16,4-3 0-16,-4-5 0 0,4 5 0 0,0-8 0 16,1-1 0-16,-1-3 16 0,0-8 3 0,4 4 1 15,5-4 0-15,0-4-20 0,5 4-4 0,-1-8-8 16,-4 0 12-16,4 1-12 0,0-1 8 0,1-4-8 0,8 4 0 31,-4 8-17-31,4 0-10 0,-5 0-1 0,6 8-1 0,-10 0 29 0,5 7 0 0,-9 1 0 0,-1 3 0 16,1 5-262-1,-4 7-46-15,13-8-10 0,-31 16-2 0</inkml:trace>
          <inkml:trace contextRef="#ctx0" brushRef="#br0" timeOffset="193995.1577">16044 9969 900 0,'21'-8'40'0,"-21"8"8"16,0-4-39-16,5-4-9 0,-5 8 0 0,9-4 0 0,-5 0 106 0,0-4 19 15,-4 8 4-15,0 0 1 0,0 0-41 0,0 0-8 16,0 0-1-16,0 0-1 0,0 0-42 0,0 0-8 16,0 0-1-16,0 12-1 0,-4 4-27 0,0-1 0 15,-1 1-9-15,1 0 9 0,-1 3 17 0,-3-3 11 16,-1 3 1-16,-4-3 1 0,4 3-30 0,-4-3 0 16,-5 7 0-16,1-3 0 15,-5 3-32-15,4-3-12 0,-4-1-2 0,5 1-470 16,4-1-93-16</inkml:trace>
          <inkml:trace contextRef="#ctx0" brushRef="#br0" timeOffset="194435.766">16491 9902 345 0,'-9'-15'15'0,"9"7"4"0,0 8-19 0,0 0 0 16,5-8 0-16,-5 8 0 0,4-12 208 0,-4 12 39 16,0-7 7-16,0 7 2 0,0-8-110 0,0 4-22 15,0 0-4-15,-4 4 0 0,-1 8-62 0,1-4-12 16,-1 0-2-16,1 7-1 0,-5-3-11 0,5 4-1 15,-5-1-1-15,0 5 0 0,-4-4-30 0,0 7 0 16,4-3 0-16,5 7 0 0,-9-3 36 0,0-1 0 16,-5 5 1-16,0-1 0 0,5 1-37 0,-4-1 0 15,-1 0-9-15,-4 5-607 16,-4-1-122-16</inkml:trace>
        </inkml:traceGroup>
        <inkml:traceGroup>
          <inkml:annotationXML>
            <emma:emma xmlns:emma="http://www.w3.org/2003/04/emma" version="1.0">
              <emma:interpretation id="{212D519C-F514-4CAA-B45F-FA052D7D7814}" emma:medium="tactile" emma:mode="ink">
                <msink:context xmlns:msink="http://schemas.microsoft.com/ink/2010/main" type="inkWord" rotatedBoundingBox="19244,11601 19352,11594 19357,11680 19250,11687"/>
              </emma:interpretation>
              <emma:one-of disjunction-type="recognition" id="oneOf43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96249.2525">17386 10975 288 0,'0'0'25'0,"9"-4"-25"0,4 0 0 0,-4-3 0 15,0 3 170-15,-1 0 29 0,1 0 5 0,0-4 2 16,0 4-99-16,-1 0-20 0,1-3-4 0,-4 3-1 16,-5 4-27-16,8 0-6 0,-8 0-1 0,0 0 0 15,0 0-7-15,0 0-1 0,0 0-1 0,0 0 0 16,0 0-11-16,0 0-3 0,0 0 0 0,0 0 0 16,0 0-25-16,0 0 0 0,0 0 0 0,-13 4 0 15,4 3 34-15,1-3 2 0,8-4 0 0,-14 4 0 16,14-4-19-16,0 0-3 0,-8 0-1 0,8 0 0 15,0 0 2-15,0 0 0 0,-13 0 0 0,13 0 0 16,-9 0 3-16,9 0 1 0,0 0 0 0,0-8 0 16,0 4-8-16,0 1-2 0,0-5 0 0,4 4 0 15,1-4 2-15,-5 4 0 0,4-4 0 0,-4 4 0 0,4 1-11 0,-4 3 0 16,5 0 0-16,-5 0 0 0,0 0 0 0,0 0 0 16,0 0 0-16,4 0 0 0,-4 0 0 0,0 0 0 15,4 7 0-15,5 1 0 16,-4 0-32-16,-1 0-4 0,0 3-2 0,1-3-855 15</inkml:trace>
        </inkml:traceGroup>
      </inkml:traceGroup>
    </inkml:traceGroup>
    <inkml:traceGroup>
      <inkml:annotationXML>
        <emma:emma xmlns:emma="http://www.w3.org/2003/04/emma" version="1.0">
          <emma:interpretation id="{78AC0527-1AE7-4A47-9FA3-C779BFAEDF94}" emma:medium="tactile" emma:mode="ink">
            <msink:context xmlns:msink="http://schemas.microsoft.com/ink/2010/main" type="paragraph" rotatedBoundingBox="2216,13108 32462,12354 32549,15824 2303,165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E5F633-EB2D-42F2-9202-AEF4F6556118}" emma:medium="tactile" emma:mode="ink">
              <msink:context xmlns:msink="http://schemas.microsoft.com/ink/2010/main" type="line" rotatedBoundingBox="2211,13395 29587,12413 29636,13776 2259,14757"/>
            </emma:interpretation>
          </emma:emma>
        </inkml:annotationXML>
        <inkml:traceGroup>
          <inkml:annotationXML>
            <emma:emma xmlns:emma="http://www.w3.org/2003/04/emma" version="1.0">
              <emma:interpretation id="{AD8AAFA4-43FA-4966-B69D-169F99B2C1D2}" emma:medium="tactile" emma:mode="ink">
                <msink:context xmlns:msink="http://schemas.microsoft.com/ink/2010/main" type="inkWord" rotatedBoundingBox="2225,13799 5585,13679 5618,14591 2258,14711"/>
              </emma:interpretation>
              <emma:one-of disjunction-type="recognition" id="oneOf44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779914.2254">2921 13238 889 0,'0'0'39'0,"0"0"9"0,5-8-39 0,-5 5-9 0,8-5 0 0,-3 0 0 16,-5 4 39-16,9-4 5 0,-5 0 2 0,5 5 0 16,-9-5-10-16,8 0-1 0,-3 4-1 0,-1-4 0 15,1 0 4-15,-5 8 1 0,0 0 0 0,0 0 0 16,4-7 22-16,-4 7 5 0,-4-8 1 0,4 8 0 15,0 0-30-15,0 0-5 0,0 0-2 0,-9-8 0 0,9 8-15 0,-9-4-3 16,9 4-1-16,-9-4 0 0,-4 4-11 0,0 4 0 16,0 0 0-16,4 0 8 0,0 0-8 0,-4 0 8 15,4 0-8-15,-4 3 8 0,-4 5 14 0,3-4 2 16,-7 4 1-16,7-5 0 0,-3 5 10 0,-1 4 1 16,5-5 1-16,-4 1 0 0,-1 4 2 0,5-5 0 15,0 1 0-15,0 4 0 0,-1-5-8 0,1 5-2 16,4 0 0-16,-4-1 0 0,4 5-12 0,5-5-2 15,0 1-1-15,-1 4 0 0,1-5-2 0,4 1 0 16,0 3 0-16,4 1 0 0,1-5 1 0,-5 5 0 16,8-5 0-16,1 5 0 0,4-4-5 0,-4 3-8 15,4-3 11-15,1 3-11 0,-1-7 0 0,4 4 0 16,-4-5 0-16,5 1 0 0,4 0-23 0,0-1-1 0,4 1-1 16,-4-8 0-1,4 0-169-15,5 0-34 0,26-4-6 0,-9-4-2 0</inkml:trace>
          <inkml:trace contextRef="#ctx0" brushRef="#br0" timeOffset="780330.223">3408 13562 864 0,'0'0'76'0,"0"0"-60"16,0 0-16-16,0 0 0 0,0 0 167 0,0 0 30 15,0 0 7-15,0 0 0 0,9-4-127 0,4 4-25 16,0-4-6-16,-4 0-1 0,-9 4-32 0,0 0-13 16,18 0 11-16,-1-4-11 0,1 1 0 0,-5-1 0 15,-13 4 0-15,9-4 0 0,4 0 0 0,-13 4 0 16,0 0 0-16,9-4 0 0,13-4 0 0,-9 0 9 15,-13 1-9-15,8-1 8 0,6-4-8 0,-1 4 0 16,-4-3 0-16,-1-1 0 0,-3 0 13 0,8 0-2 16,4-3-1-16,-3 3 0 0,-14-4-10 0,8 5 0 15,10-5 0-15,-9 4 8 0,-5 1-8 0,0-1 8 16,-4 0-8-16,0 1 8 0,0 11 16 0,5-12 4 16,-10 4 0-16,-3 0 0 0,8 1 16 0,-5 3 3 15,-8-4 1-15,0 4 0 0,0 4-23 0,4 0-4 0,0 0-1 16,-4 4 0-16,-4-4-10 0,3 4-2 0,6 0-8 15,-10 3 12-15,-4 5-4 0,9-4-8 0,4 4 11 0,0-5-11 16,-4 5 25-16,4 0-1 0,-4 3-1 0,0 1 0 16,9 4 1-16,-9 3 0 0,4-3 0 0,-4-1 0 15,4 8-5-15,5-3-1 0,-1-1 0 0,1 4 0 16,-1-3-2-16,5 3-1 0,0-3 0 0,5-1 0 16,-10 0-15-16,10 5 11 0,8-5-11 0,0 1 10 15,0 3-10-15,0-8 0 0,5 5-10 0,13-5 10 16,4-3-58-16,0-4-6 0,0 3 0 15,9-7-998-15</inkml:trace>
          <inkml:trace contextRef="#ctx0" brushRef="#br0" timeOffset="777385.6727">1004 13121 633 0,'0'0'56'0,"0"0"-44"15,0 0-12-15,0 0 0 0,0 0 116 0,0 0 22 16,-4-8 4-16,4 8 1 0,0 0-74 0,-5-7-14 16,5 7-3-16,-4-8-1 0,4 4-34 0,0 4-6 15,0 0-2-15,-9-8 0 0,9 0 14 0,0 8 2 16,-9-8 1-16,9 8 0 0,0 0 10 0,0 0 1 15,0 0 1-15,0 0 0 0,0 0-21 0,0 0-4 16,0 0-1-16,-13-3 0 0,4 3-12 0,1 0 0 0,-1 3 0 16,0 1 0-16,9-4 0 0,-9 8 0 15,0-4 0-15,-4 4 0 0,5 0 11 0,-6-4-1 0,1 3 0 0,0-3 0 16,4 4 17-16,-4-4 3 0,0 4 1 0,4 0 0 16,-4-5-18-16,4 5-3 0,-4 0-1 0,-4 0 0 15,3 4-9-15,1-1 10 0,-4-3-10 0,3 8 10 16,-3 3-10-16,4-3 12 0,0-4-12 0,-1 3 12 15,1 1-3-15,0-1 0 0,0 1 0 0,4 0 0 16,0-1 5-16,1 5 1 0,-6-5 0 0,6 5 0 16,-5-5-15-16,4 1 0 0,0 0 0 0,5-1 0 15,4-3 0-15,-9 0 0 0,9-1 0 0,0-11 0 16,0 0 0-16,9 8 0 0,-9-8 0 0,0 8 0 16,0-8 0-16,13 8-12 0,0 0 3 0,4-5 0 15,1 1-7-15,0 4 0 0,-1-4-1 0,1 4 0 16,4 0-2-16,-5-1 0 0,1 1 0 0,-1 0 0 0,-4 0 19 15,1 4-8-15,-6 3 8 0,1-3 0 0,0 4 0 0,-5-5 11 16,1 9 0-16,-10-5 0 0,5-3 22 0,-4 8 5 16,0-9 1-16,-1 5 0 0,-4-1-8 0,1 1-2 15,-1-8 0-15,-4 4 0 0,4-5-7 0,-4 1-2 16,0 0 0-16,4-4 0 0,-9 4-12 0,1-4-8 16,-1-4 10-16,-4 3-10 0,9-3 0 0,-5 4-13 15,1-4 1-15,-5 0 0 16,4 0-28-16,1 0-4 0,-5 0-2 0,4 0 0 15,1 8-33-15,4-8-6 0,8 4-2 0,-12 0-687 0</inkml:trace>
          <inkml:trace contextRef="#ctx0" brushRef="#br0" timeOffset="778179.9913">1289 13480 403 0,'0'0'36'0,"0"0"-36"0,0 0 0 0,0 0 0 15,0-8 172-15,-9 4 28 0,9 4 6 0,0 0 1 0,0 0-117 0,0-11-23 16,0 3-5-16,0 8-1 0,0-8-33 0,0 0-8 15,0 8 0-15,0 0-1 0,0 0-9 0,0 0-2 16,0 0 0-16,0 0 0 0,0 0 13 0,0 0 3 16,0 0 0-16,0 0 0 0,-4 4 15 0,0 4 3 15,4-8 1-15,-5 8 0 0,-4 0 3 0,5 3 1 16,0 1 0-16,-5 0 0 0,4-1-4 0,1 1-1 16,0-4 0-16,-1 4 0 0,1-1-13 0,0 1-2 15,-5 4-1-15,9-5 0 0,0 1-14 0,0 0-2 16,0-1-1-16,0 1 0 0,0-12-9 0,0 8 0 15,9 4 0-15,-9-4 0 0,0-8 0 0,0 11 0 16,8-3-14-16,-3 4 5 16,-1-4-23-16,0-1-4 0,1 1 0 0,-1 4-1 15,1-4-111-15,-5-8-23 0</inkml:trace>
          <inkml:trace contextRef="#ctx0" brushRef="#br0" timeOffset="778461.3268">1408 13219 1382 0,'-9'-12'123'0,"4"8"-99"0,1-8-24 0,0 5 0 16,-1-1 60-16,1 4 8 0,4-4 0 0,0 8 1 15,4-8-24-15,-4 8-5 0,0 0 0 0,0 0-1 0,5-8-24 0,-5 8-5 16,0 0-1-16,0 0 0 15,13-3-113-15,-13 3-22 0,4 0-5 0</inkml:trace>
          <inkml:trace contextRef="#ctx0" brushRef="#br0" timeOffset="778971.7699">1684 13472 806 0,'0'0'72'0,"0"0"-58"0,0 0-14 0,0-7 0 16,4-1 131-16,1-4 23 0,-1 4 5 0,1 0 1 16,3-3-72-16,-3 3-13 0,-1-4-3 0,-4 12-1 15,18-4-23-15,-18 4-4 0,0 0 0 0,0-8-1 16,0 8-23-16,13 0-5 0,-13 0-1 0,0 0 0 0,9 8-4 0,-5 0-1 16,5 4 0-16,-5 0 0 15,-4 3-9-15,0 5 0 0,0-1 0 0,0 1 0 0,0-1 0 16,0 5 0-16,-4-5 0 0,-5 4 0 0,5-3 0 0,-5-4 0 15,4-1 0-15,-3 1 8 16,8-4 13-16,-9-1 3 0,0-3 0 0,9-8 0 0,0 0 6 16,0 0 2-16,0 0 0 0,0 0 0 0,0 0-20 0,0 0-3 15,0 0-1-15,0-8 0 0,0-3-8 0,0 3 8 16,9-8-8-16,0 0 8 0,-1 1-8 0,6-1-17 16,-1-3 4-16,4-5 1 0,5 5 12 0,-9-8 0 15,5 3 0-15,-1-3 0 0,10 0 0 0,-14 3 0 16,5-3 0-16,-1 7-9 0,1-3 17 0,-1 3 3 15,1 1 1-15,-1 7 0 0,-4 0 7 0,5 5 1 16,-5-1 1-16,-4 8 0 0,4 4-8 0,-4 0-1 0,0 7-1 0,-1 5 0 16,1 0-1-16,-4 7 0 0,-5-4 0 0,0 5 0 15,0 3-2-15,0 1-8 0,-5-5 12 0,5-4-4 16,-4 5-8-16,-1-1 0 0,1-3 0 0,4 3-11 31,-4-3-37-31,4-1-7 0,-5 1-1 0,5-1-586 0,-4-3-117 0</inkml:trace>
        </inkml:traceGroup>
        <inkml:traceGroup>
          <inkml:annotationXML>
            <emma:emma xmlns:emma="http://www.w3.org/2003/04/emma" version="1.0">
              <emma:interpretation id="{0DA0C7D9-C384-4FB7-B6A2-E971165459A9}" emma:medium="tactile" emma:mode="ink">
                <msink:context xmlns:msink="http://schemas.microsoft.com/ink/2010/main" type="inkWord" rotatedBoundingBox="8628,13551 9031,13537 9042,13848 8639,13862"/>
              </emma:interpretation>
              <emma:one-of disjunction-type="recognition" id="oneOf45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787799.7139">6887 12873 576 0,'0'0'51'0,"0"0"-41"0,0 0-10 0,0 0 0 16,0 0 116-16,0 0 22 0,0 0 4 0,0 0 1 15,0 0-68-15,0 0-14 0,0 0-2 0,0 0-1 16,0 0-38-16,0 0-7 0,0 0-1 0,0 0-1 16,0 0-11-16,0 0 8 0,0 0-8 0,0 0 8 15,0 0 5-15,0 0 1 0,0 0 0 0,0 0 0 16,0 0 10-16,0 0 3 0,0 0 0 0,0 0 0 0,0 0 5 0,0 0 2 16,0 0 0-16,0 0 0 0,0-8-7 0,0 8-2 15,0 0 0-15,5-8 0 0,-5 8 0 0,4-8 0 16,0 1 0-16,5 3 0 0,0 0-6 0,-9 4-2 15,0 0 0-15,0 0 0 0,0 0-8 0,0 0-1 16,0 0-8-16,0 0 12 0,0 0-12 0,0 0 9 16,0 0-9-16,0 0 8 0,0 0-8 0,0 0 0 15,0 0 0-15,0 0 0 0,0 0 0 0,0 0 0 16,0 0 0-16,0 0 8 0,0 8 7 0,-4 3 1 16,-1-3 0-16,1 4 0 0,4-1 4 0,-5 1 0 15,-3-4 1-15,-1 4 0 0,0-1-5 0,0 1-2 16,1 0 0-16,-1-1 0 0,0 1-6 0,-4 0 0 0,4 3-8 15,0-3 12-15,1 0-12 0,-1 0 0 0,4-1 0 16,1 1 0-16,0-4 0 0,4 3-16 0,-5-3 3 0,10 0 1 31,-5 0-34-31,0-8-6 0,0 0-2 0,0 0-815 0</inkml:trace>
          <inkml:trace contextRef="#ctx0" brushRef="#br0" timeOffset="787412.1942">6848 12900 172 0,'0'0'16'0,"0"0"-16"0,0 0 0 0,0 0 0 16,0 0 68-16,0 0 10 0,0 0 2 0,0 0 1 16</inkml:trace>
          <inkml:trace contextRef="#ctx0" brushRef="#br0" timeOffset="788724.8508">7159 12849 802 0,'0'0'36'0,"0"0"7"0,0 0-35 0,0 0-8 16,0 0 0-16,0 0 0 0,0 0 32 0,0 0 5 15,0 0 1-15,0 0 0 0,0 0-14 0,0 0-4 16,0 0 0-16,0 0 0 0,0 0 20 0,0 0 3 0,0 0 1 0,0 0 0 16,0 0 8-16,0 0 3 0,0 0 0 0,0 0 0 15,0 0-26-15,0 0-5 0,0 0 0 0,0 0-1 16,9 0-11-16,-9 0-1 0,0 0-1 0,0 0 0 16,0 0 6-16,0 0 2 0,0 0 0 0,0 0 0 15,0 0 18-15,0 0 4 0,0 0 1 0,0 0 0 16,0 0 11-16,0 0 3 0,0 0 0 0,0 0 0 15,-4 12 1-15,4-4 0 0,-9 4 0 0,5 3 0 16,-1-3-25-16,-4 0-5 0,1 3-1 0,-6 1 0 16,6-1 1-16,-6 1 0 0,1-4 0 0,5 3 0 15,-6 1-26-15,6-4 0 0,-1 3 8 0,0-3-8 16,0 0 0-16,5-1 0 0,0 1 0 0,-1 0 0 16,1-5-140-1,8 1-26-15,1 0-6 0,-1 0 0 0</inkml:trace>
        </inkml:traceGroup>
        <inkml:traceGroup>
          <inkml:annotationXML>
            <emma:emma xmlns:emma="http://www.w3.org/2003/04/emma" version="1.0">
              <emma:interpretation id="{1FB3C728-C380-468B-884C-42018D44C8F4}" emma:medium="tactile" emma:mode="ink">
                <msink:context xmlns:msink="http://schemas.microsoft.com/ink/2010/main" type="inkWord" rotatedBoundingBox="10191,13510 10893,13485 10924,14345 10221,14371"/>
              </emma:interpretation>
              <emma:one-of disjunction-type="recognition" id="oneOf46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789722.903">8401 13298 1036 0,'0'0'92'0,"0"0"-73"0,0 0-19 0,4-12 0 15,1 0 44-15,-1 5 6 0,5 3 1 0,-5-4 0 16,1 4-9-16,-5 4-2 0,8-8 0 0,-8 8 0 15,0 0-28-15,0 0-12 0,0 0 8 0,0 0-8 16,0 0 24-16,5 16 0 0,-5-1 0 0,0 1 0 16,-5 4 20-16,1 3 3 0,-5 0 1 0,5 5 0 15,-1-1 3-15,-3-4 1 0,-1 9 0 0,0-9 0 16,5 0-19-16,-5 1-3 0,5-1-1 0,-1-3 0 16,1-5-2-16,-1 1-1 0,1-4 0 0,4-12 0 15,0 11-26-15,0-11 0 0,0 0 0 0,0 0 0 16,9 4 20-16,-9-4 1 0,9 0 1 0,4 0 0 0,0-8-11 15,4 1-3-15,1-5 0 0,0 0 0 0,-1 0-8 16,1-3 0-16,4-5 9 0,0 1-9 0,-1 3 0 16,1-3 0-16,5-1 0 0,-1 1 0 0,5-1 0 0,-5 1 0 15,5 3 0-15,-5 1 0 0,5-1 0 0,-5 4 0 16,5 1-8-16,-5 7 8 0,5 0 0 0,-5 4-8 16,-4 0 8-16,0 8 0 0,-4-5 0 0,-5 9 0 15,4 0 0-15,-3 3 0 0,-1 1 0 0,-9 4 0 16,5-1 0-16,-5 1 8 0,1 3 1 0,-5-4 1 15,0-3 0-15,0 4 0 0,0-5 10 0,-5 1 3 16,1-5 0-16,-1 1 0 0,1 0 6 0,-5-4 2 16,1-4 0-16,-6 3 0 0,6-7-7 0,-1 4-2 0,-4 0 0 15,-5-4 0-15,1 0-14 0,-5 0-8 0,4 0 10 16,-8 0-10 0,-1-4-18-16,1 0-10 0,-5 0-1 0,1 1-1 15,-1-5-124-15,0 4-25 0,1-4-5 0,-1 0 0 0</inkml:trace>
          <inkml:trace contextRef="#ctx0" brushRef="#br0" timeOffset="789963.1456">8734 12814 2084 0,'0'0'92'0,"5"-8"20"15,-1 5-90-15,5-5-22 0,-5 0 0 0,5 4 0 16,-9 4-53-16,13 0-15 0,-4 0-4 0</inkml:trace>
        </inkml:traceGroup>
        <inkml:traceGroup>
          <inkml:annotationXML>
            <emma:emma xmlns:emma="http://www.w3.org/2003/04/emma" version="1.0">
              <emma:interpretation id="{E18404EF-B73F-42B6-A08D-39EDC61203EC}" emma:medium="tactile" emma:mode="ink">
                <msink:context xmlns:msink="http://schemas.microsoft.com/ink/2010/main" type="inkWord" rotatedBoundingBox="12783,13787 13330,13767 13348,14271 12802,14290"/>
              </emma:interpretation>
              <emma:one-of disjunction-type="recognition" id="oneOf47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790814.9622">11402 13290 1346 0,'-5'-16'60'0,"5"5"12"0,0-5-58 0,0 4-14 15,0-3 0-15,0-1 0 0,-4 5 58 0,4-1 9 16,-4 0 1-16,-1 0 1 0,1 1-49 0,-1-1-9 0,-3 4-3 0,3 0 0 16,-3-3 10-16,-6 3 2 0,6 0 0 0,-1 0 0 15,-4 4 12-15,4 1 4 0,-4-1 0 0,0 4 0 16,-1-4-12-16,-3 0-1 0,4 4-1 0,-5 4 0 15,5 0 7-15,-5 0 2 0,1-1 0 0,-5 9 0 16,4-4-16-16,-4 4-3 0,1 3-1 0,3 1 0 16,-4 3-11-16,4 1 0 0,5-1 0 0,-4 5 0 15,-1 3 0-15,5 0 0 0,4 1 0 0,1-1 0 16,3 0 0-16,1 1 0 0,-1-5 0 0,10 0 0 16,4-3 0-16,-5-1 0 0,5 1 0 0,-1-8 0 15,1-1 0-15,4-3-17 0,5 0 2 0,-1 0 1 16,5-8 1-16,0 0 0 0,0-4 0 0,0-4 0 15,5 0 13-15,-1 0 0 0,-4-7-10 0,4-1 10 16,-8 1 0-16,4-5 0 0,-5-3 12 0,1-1-4 0,-5 1 22 16,0-4 4-16,-4-1 1 0,4 1 0 0,-4 0 3 15,0 3 1-15,-1 9 0 0,-3-1 0 0,3 4-12 0,-8 12-3 16,0 0 0-16,0 0 0 0,0 0-12 0,5 8-4 16,-1 8 0-16,-4 3 0 0,5 1-8 0,-1-1 0 15,0 9 0-15,5-1 0 0,-4 4-9 0,3-4 9 16,-3 1 0-16,4 3 0 15,-1-4-80-15,5 0-8 0,1 1-3 0,3-5-858 0</inkml:trace>
        </inkml:traceGroup>
        <inkml:traceGroup>
          <inkml:annotationXML>
            <emma:emma xmlns:emma="http://www.w3.org/2003/04/emma" version="1.0">
              <emma:interpretation id="{431BB36A-B530-494F-8947-E40297F0C802}" emma:medium="tactile" emma:mode="ink">
                <msink:context xmlns:msink="http://schemas.microsoft.com/ink/2010/main" type="inkWord" rotatedBoundingBox="15002,13148 19431,12989 19473,14140 15043,14299"/>
              </emma:interpretation>
              <emma:one-of disjunction-type="recognition" id="oneOf48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793321.4283">14591 12962 979 0,'0'0'87'0,"0"0"-70"0,0 0-17 0,0 0 0 16,0 0 124-16,0 0 22 0,0 0 4 0,0 0 1 15,0 0-45-15,0 0-9 0,0 0-1 0,0 0-1 16,0 0-59-16,5 8-12 0,4 4-3 0,-5 0 0 0,0-5-21 0,1 5-8 16,-1 0 0-16,-4 0 0 0,4 3 16 0,1 1 3 15,-5 3 1-15,0-3 0 0,4 3 3 0,-4-3 1 16,0 0 0-16,0-1 0 0,0 1-4 0,-4 3-1 15,4-7 0-15,0 4 0 0,-5-9-2 0,5-7 0 16,0 0 0-16,0 0 0 0,0 0 19 0,0 0 3 16,0 0 1-16,0 0 0 0,0 0 17 0,0 0 4 15,-4-7 1-15,4-1 0 0,0 0-13 0,0-8-2 16,4 5-1-16,1-5 0 0,4 0-14 0,-5-3-4 16,5 3 0-16,0-3 0 0,-1 3-11 0,5 1-9 15,1-5 12-15,-1 5-12 0,4-1 0 0,1 4 0 16,-1-3 0-16,1-1 0 0,4 4 0 0,-5 1-16 15,1 3 2-15,4-4 0 16,-4 4-35-16,3 1-7 0,-3 3-2 0,0 0-670 0,-1 4-133 16</inkml:trace>
          <inkml:trace contextRef="#ctx0" brushRef="#br0" timeOffset="793402.0892">15105 12935 1555 0,'0'0'68'0,"13"-4"16"0,0 0-68 0,5-3-16 0,-1 3 0 0,5 4 0 15,-4 0 50-15,8-4 6 0,-9 0 2 0,10 0 0 16,-10 0-33-16,10 0-6 0,-5 0-2 0,4 0 0 0,0-3-9 0,5-1-8 16,0 0 9-16,-1 0-9 0,1 0 50 0,4-3 4 15,0 3 1-15,0 0 0 0,0 0-38 0,1 0-7 16,-6 1-2-16,-3-1 0 15,-1 4-187-15,0-4-37 0</inkml:trace>
          <inkml:trace contextRef="#ctx0" brushRef="#br0" timeOffset="793680.7854">15552 12350 1782 0,'0'0'79'0,"13"0"16"0,-13 0-76 16,18 8-19-16,-5 0 0 0,-4 3 0 0,0 9 38 0,-5-1 4 0,0 5 1 0,-8-1 0 15,4 8-24-15,-9 1-5 0,0-1-1 0,1 8 0 0,-6 0 8 0,1 4 2 16,0 0 0-16,4 0 0 16,-8-1-1-16,4 1 0 0,0-4 0 0,-1 4 0 15,-3 0-14-15,4-4-8 0,-1 0 10 0,6 0-10 16,-5 0 0-16,-1 0 0 0,6-4 0 0,-1-4 0 31,0 1-79-31,0-5-21 0,1-8-5 0,3 1-1 0</inkml:trace>
          <inkml:trace contextRef="#ctx0" brushRef="#br0" timeOffset="792260.8305">13165 13185 1436 0,'0'0'64'0,"0"-8"12"0,5-4-60 0,-1 4-16 15,5-3 0-15,-5-5 0 0,5 4 82 0,4 1 14 16,-4-5 2-16,9 4 1 0,-5-3-69 0,0 3-14 16,5 0-2-16,-5-3-1 0,4 3-13 0,1 0-16 15,-1 5 3-15,1-1 1 16,-5 4-13-16,0 0-3 0,-4 0 0 0,0 4 0 0,-9 0 15 0,0 0 2 16,0 0 1-16,9 12 0 0,-1-4 10 0,-3 3 0 15,-5-3 0-15,4 8 0 0,-8-5 11 0,4 9-3 16,-5-1 0-16,5 1 0 0,-8 3-8 0,3 9 0 15,1-5 0-15,4 4 0 0,-5-4 0 0,1 1 0 0,0-1 0 16,-1-4 0-16,1-3 0 0,-1-5 0 0,-3 1 0 16,3 4 0-16,1-9 8 0,0 1-8 0,-1-4 12 0,5 3-4 15,-4-3 8-15,4-8 0 0,0 0 1 0,-5 8 0 16,5-8-17-16,-4 12 10 0,4-12-10 0,0 0 8 16,0 0-8-16,0 0 8 0,0 0-8 0,0 0 8 15,9 8 10-15,0-5 2 0,-9-3 0 0,13 4 0 16,-5-4 22-16,6-4 5 0,-1 1 1 0,-4-5 0 15,4-4-5-15,-5 4-1 0,6-3 0 0,-1 3 0 16,0-8-5-16,0 1-1 0,0-1 0 0,5-4 0 16,-1 1-15-16,1-1-3 0,0 1-1 0,-1-4 0 0,5-1-7 15,0 1-2-15,0-1 0 0,0 1 0 16,4 0 7-16,-4-1 1 0,4 5 0 0,1-5 0 16,-5 1-28-16,4 3-4 0,-4 5-2 0,0-1 0 15,-5 4 0-15,1 1 0 0,-1 3 0 0,1 0 0 16,-5 4-46-16,-4 4-8 15,4-4-3-15,-4 8-897 0</inkml:trace>
          <inkml:trace contextRef="#ctx0" brushRef="#br0" timeOffset="792788.1758">14074 13189 806 0,'0'0'72'0,"0"0"-58"0,8-12-14 0,-3 8 0 16,4-4 175-16,-1-3 32 0,1-1 6 0,9 0 2 15,-5 4-151-15,0-3-29 0,5-1-7 0,-1 4 0 16,5 0-13-16,-4-3-3 0,-1 3 0 0,-4-4 0 15,5 4-12-15,-5-3 0 0,0 3-12 0,-4 0 12 16,4 0 0-16,-4 0 0 0,-5-3 0 0,5 3 0 16,4 0 32-16,-8 0 1 0,-5-3 0 0,0 3 0 15,-5 0-6-15,5 0-2 0,-4-3 0 0,-1 3 0 16,1 0-13-16,-5-4-4 0,5 8 0 0,-1-3 0 0,-3-1-8 0,-1 0 0 16,5 0 0-16,-5 4 0 0,0 0 0 0,5 0 0 15,-5 4 0-15,0 0 0 0,0 0 0 0,5 0 0 16,-5 4 8-16,9-4-8 0,-13 0 19 0,9 8-2 15,-5-4 0-15,0 4 0 0,0 0-17 0,5-1 0 16,-5 5 0-16,0 0 0 0,5 0 0 0,-5 3 10 16,5-3-10-16,-5 3 12 0,5 1-12 0,-1 0 0 15,-4 3 0-15,5-3 0 0,-5 3 0 0,5-3 0 16,0-1 9-16,-1 5-9 0,1-8 14 0,4 7-2 16,0 1 0-16,0-1 0 0,4-3 0 0,1 3-1 15,3-7 0-15,1 7 0 0,0-7-11 0,4 0 0 16,5 0 0-16,-1-1 0 15,1-3-145-15,4-4-25 0,21 4-5 0,-7-8-594 0</inkml:trace>
          <inkml:trace contextRef="#ctx0" brushRef="#br0" timeOffset="794230.0661">15798 13224 518 0,'0'0'46'0,"4"-8"-37"16,5 0-9-16,0 0 0 0,0 4 404 0,-1-3 80 16,5 3 15-16,1-4 3 0,-1 4-402 0,0 0-80 15,0 0-20-15,0 0 0 0,-4 0-40 0,4 1-13 0,0-1-3 0,5 0 0 32,-5-4 10-32,5 0 2 0,4 0 0 0,-5 1 0 0,5-5 44 0,0 4 16 15,4-4 0-15,-4 1 0 0,5-1 15 0,-5 0 2 16,-1-3 1-16,-3-1 0 0,4 0-24 0,-4 1-10 15,-1-5 8-15,-4 5-8 0,-4-1 14 0,0 1-2 16,-5-1-1-16,1 0 0 0,-1-3-11 0,-4 3 0 0,-4 5-10 16,-1-5 10-16,-8 4-11 0,4 1 11 0,-4-1-12 0,0 4 12 15,0 0-10-15,0 4 10 0,-5-3-8 0,5 7 8 16,0 0 0-16,-5 0 0 0,5 3 0 0,0 1 0 16,0 8 0-16,-5-4-12 0,5 7 4 0,4 1 0 15,0 0 8-15,1 3 0 0,-1-3 0 0,4 7 0 16,1 1-10-16,4 3 0 0,-4-4 0 0,4 5 0 15,4-5 10-15,0 0 0 0,5 1 0 0,-4-5 0 16,3 1 12-16,1-1 2 0,0-3 0 0,4-1 0 16,-4 1 8-16,0-8 2 0,-1-4 0 0,6-4 0 15,-6 4 11-15,6-8 2 0,-6 0 1 0,5 0 0 16,1-4-5-16,3 4-1 0,-4-7 0 0,1 3 0 16,-1-4-18-16,4 0-4 0,1 1-1 0,-1-5 0 0,-4 0-9 0,9 1 0 15,9-5 0-15,-5 1 8 0,5-1 0 0,0 5 0 16,-5-1 0-16,5 1 0 0,-5 3 4 0,1 8 1 15,-10 0 0-15,5 4 0 0,-4 4-13 0,-1 0 0 16,1 8 0-16,-5-1 0 0,-4 5 13 16,4-1-3-16,-4 5-1 0,-1-1 0 0,1 1-9 0,-5 3-12 15,5 1 2-15,-4-1 1 0,3 1-11 0,-3-1-1 16,-1-4-1-16,1 5 0 16,-1-9-30-16,0 5-5 0,1-12-2 0,-1 3 0 15,-4 1-173-15,5-4-36 0,-5-8-6 0,0 0-2 0</inkml:trace>
          <inkml:trace contextRef="#ctx0" brushRef="#br0" timeOffset="794503.8485">17009 12888 954 0,'13'-11'42'0,"-13"11"9"15,4-8-41-15,9 4-10 0,-8 0 0 0,-5 4 0 16,4-8 71-16,-4 8 12 0,0 0 2 0,0 0 1 16,0 0 6-16,0 0 2 0,-9 4 0 0,-4 0 0 15,-9 8-29-15,0 3-5 0,-4 1-2 0,-5 3 0 16,1 5-7-16,-1-1-2 0,-4 1 0 0,4 7 0 16,-4 0 2-16,0 4 0 0,0 0 0 0,0 4 0 15,4-4-16-15,-4 4-3 0,0-4-1 0,4 1 0 0,0-5-31 0,5 0 0 16,4-8-8-16,0 1 8 15,0-1-76-15,0-7-8 0,5-1-1 0</inkml:trace>
          <inkml:trace contextRef="#ctx0" brushRef="#br0" timeOffset="794754.598">17259 13138 288 0,'0'0'25'0,"0"0"-25"0,9-8 0 0,-9 8 0 15,8 0 414-15,1-4 78 0,0-4 15 0,0 8 3 16,4-3-390-16,-4 3-79 0,4-4-15 0,0 4-3 16,-4-4-7-16,4 4-2 0,9 0 0 0,-5-4 0 31,1 0-34-31,4 4-8 0,9-8 0 0,-5 8-1 15,0 0-80-15,1-4-16 0,8 4-3 0</inkml:trace>
        </inkml:traceGroup>
        <inkml:traceGroup>
          <inkml:annotationXML>
            <emma:emma xmlns:emma="http://www.w3.org/2003/04/emma" version="1.0">
              <emma:interpretation id="{5ADD29A1-1174-492E-986B-FA61FA5491CB}" emma:medium="tactile" emma:mode="ink">
                <msink:context xmlns:msink="http://schemas.microsoft.com/ink/2010/main" type="inkWord" rotatedBoundingBox="20144,13243 23380,13127 23405,13806 20168,13923"/>
              </emma:interpretation>
              <emma:one-of disjunction-type="recognition" id="oneOf49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795223.1814">18873 12557 921 0,'-13'-4'82'0,"4"0"-66"0,5-4-16 0,-5 0 0 16,0 5 120-16,-4-5 20 0,5 8 4 0,3-4 0 15,-8 0-60-15,0 4-13 0,-5 0-3 0,1 4 0 16,4 0-24-16,-9 4-4 0,-9 3-2 0,5 1 0 15,-1 0 13-15,1 3 2 0,-5 1 1 0,-4 3 0 16,4 1-11-16,5 3-3 0,9 5 0 0,-10-1 0 16,1 0-20-16,4 0-4 0,9 5 0 0,0-5-1 15,-1 0-15-15,1 4 9 0,5-3-9 0,-1-1 8 16,9 4-8-16,-5 0 10 0,-3 1-10 0,8-5 10 31,8 4-127-31,6 0-26 0,-10-7-5 0</inkml:trace>
          <inkml:trace contextRef="#ctx0" brushRef="#br0" timeOffset="795596.3302">19273 12830 1324 0,'0'0'59'0,"0"0"12"16,0 0-57-16,8-8-14 0,1 4 0 0,-9 4 0 0,0 0 149 0,0 0 27 15,-4-8 6-15,4 8 1 0,0 0-104 0,-5 0-21 16,-12 0-4-16,4 4-1 0,4 4-31 0,-9-4-6 15,-4 4-2-15,0 3 0 0,5 5-14 0,-1-4 0 16,1 3 8-16,-5 1-8 0,0 0 0 0,0-1 0 16,9 5 0-16,-5-1 0 0,5 1 0 0,0-1 0 0,9 1 0 15,-1-1 0-15,1 1-12 0,-1-1 0 0,5 1 1 0,9-9 0 16,4 1-4-16,-4-4-1 0,-9-8 0 0,0 0 0 16,18 8 16-16,-5-4 0 0,-13-4 0 0,13-4 10 15,5-4 22-15,-1 0 4 0,-4-4 0 0,5 1 1 16,-5-5-2-16,0 0-1 0,9-3 0 0,-9-1 0 15,0 1-9-15,1-4-1 0,3-1-1 0,1 5 0 16,-5-9-11-16,0 9-3 0,-9-5 0 0,5 9 0 16,0-1-9-16,-9 5 0 0,0-5 0 0,-4 4 0 15,4 1-8-15,0-1-1 0,-9 4 0 0,-4 4 0 16,-9 0-26-16,4 4-5 0,1 0 0 0,-5 4-1 16,-9 4-121-1,5 0-24-15,4 0-5 0,0 7-1 0</inkml:trace>
          <inkml:trace contextRef="#ctx0" brushRef="#br0" timeOffset="796444.6263">19347 12842 403 0,'0'0'17'0,"9"-8"5"0,-5 0-22 0,9-4 0 15,1 4 0-15,-1 5 0 0,0-5 344 0,5 0 65 16,-5 4 13-16,4 0 2 16,-4-4-360-16,5 4-64 0,-1 4-28 0,5-3 1 0,-4 3 19 0,0 0 8 15,-1 3-8-15,-4 1 8 0,5 4 14 0,-5 0 8 0,-4 4 2 0,-1 3 0 16,-3 1 5-16,-1 7 2 0,5 1 0 16,-5 3 0-16,-8 0-18 0,4 1-3 0,0-1-1 0,0-4 0 15,0 1-9-15,0-1 0 16,0 0 0-16,4-3-11 0,-4-4 11 0,5-1 14 0,-5 1-3 0,9-8-1 15,-9-8 31-15,0 0 7 0,0 0 0 0,8 3 1 16,-8-3-23-16,14 0-5 0,-6-3-1 0,5-5 0 16,1-4-4-16,3 0-2 0,-4 1 0 0,0-5 0 15,1 0-14-15,-1-3 0 0,0-4 8 0,5-1-8 16,-1 1 0-16,1-1 0 0,4-3 0 0,-5 4 0 16,5-1 0-16,-4 5 0 0,-1 3 0 0,1 4 0 15,-1 1 0-15,-4 7 0 0,1-4 0 0,-1 8 0 16,0 4 0-16,0 4-15 0,-4 0 5 0,0 3 1 15,4 5 9-15,-4-1-10 0,-1 1 10 0,5 0-10 16,-4-1 2-16,0 1 0 0,4-1 0 0,0 1 0 16,1-4 8-16,-1 3-8 0,0-7 8 0,4 4-8 0,1-4 8 15,4-4 0-15,0-1 0 0,-5-3-8 0,5 0 8 0,5-3 0 16,-1-1 0-16,5-4 0 0,-1 4 0 0,-3-8 0 16,3 1 0-16,1-1 0 0,0-8 0 0,0 5 0 15,-5-1 0-15,0-3 0 0,-4-1 0 0,0 1-10 16,-4-5 1-16,-1 1 0 0,-8 3 9 0,-5-3 0 15,1 0 0-15,-5-1 0 0,0 5 8 0,-5 3 0 16,-8-3 0-16,0 7 0 0,-5 0-8 0,1 4 0 16,-9 1 0-16,-1 7 0 0,-3-4 0 0,-1 8 0 15,0 3 0-15,0 1 0 0,1 4-10 0,3 3 10 16,-3 5-12-16,3 3 12 0,5-3 0 0,0-1 0 0,5 5 0 16,4-1 0-16,-5 1 0 0,9-1 0 0,1-4 0 0,3 5 0 15,1-5 0-15,4 1 0 0,0-5 0 0,4 1 0 16,1 0 0-16,3-5-8 0,1 1 8 0,9-4 0 15,-5 0 0-15,9-4 0 0,-5-1 0 0,1-3 0 16,-1 0 0-16,10-3 0 0,-1-5 0 0,0 0 0 16,1 0 0-16,3-4 0 0,6 1 0 0,-6-1 0 15,5-4 0-15,-4 1 9 0,9-5-9 0,-5 1 12 16,0-1 7-16,4 1 1 0,1-8 1 0,-1 3 0 16,5-3 23-16,0 0 4 0,0-1 0 0,0 5 1 15,-5 3 3-15,5 5 0 0,-9 3 0 0,5 0 0 16,-10 5-42-16,1 7-10 0,-9 0 0 0,0 7 0 15,0 5 0-15,0 4 0 0,-5 3 0 0,-3 5 0 16,-1 3 0-16,0 4 0 0,-4 0 0 0,-1 0 0 0,-3 1 0 16,-1-1 0-16,5-4 0 0,-5 4 0 15,5-3-40-15,0-1-9 0,4 0-3 0,0-3-722 16,5-1-145-16</inkml:trace>
        </inkml:traceGroup>
        <inkml:traceGroup>
          <inkml:annotationXML>
            <emma:emma xmlns:emma="http://www.w3.org/2003/04/emma" version="1.0">
              <emma:interpretation id="{7E795622-5CD7-4986-8755-2F7808AA2031}" emma:medium="tactile" emma:mode="ink">
                <msink:context xmlns:msink="http://schemas.microsoft.com/ink/2010/main" type="inkWord" rotatedBoundingBox="24310,12913 25428,12873 25458,13705 24340,13745"/>
              </emma:interpretation>
              <emma:one-of disjunction-type="recognition" id="oneOf50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797101.243">22708 12686 460 0,'0'0'41'0,"0"0"-33"0,0 0-8 0,0 0 0 16,0 0 217-16,0 0 42 0,0 0 8 0,0 0 1 15,-9 0-151-15,-4 3-30 0,0 5-7 0,-5 4 0 16,1 0-43-16,-1-1-8 0,-4 9-1 0,5-1-1 16,-1 1-15-16,0 3-2 0,5 1-1 0,-4-5 0 15,4 5 3-15,4-5 1 0,4 4 0 0,-3-3 0 16,8-4 11-16,0-1 1 0,-5 1 1 0,10-1 0 16,-5-7-12-16,8 4-2 0,-8-12-1 0,9 8-606 15,-9-8-121-15</inkml:trace>
          <inkml:trace contextRef="#ctx0" brushRef="#br0" timeOffset="797272.5189">22879 12186 2098 0,'0'0'93'0,"0"0"19"0,0 0-89 0,0 0-23 16,13 0 0-16,-13 0 0 15,0 0-153-15,0 0-35 0,0 0-8 0,0 16 0 0</inkml:trace>
          <inkml:trace contextRef="#ctx0" brushRef="#br0" timeOffset="797707.2816">23133 12557 1756 0,'0'0'78'0,"0"0"16"0,0 0-75 0,14 4-19 0,-6 0 0 0,1 3 0 15,0-3 32-15,0 8 2 0,4 0 1 0,-4-1 0 16,-1 9-27-16,1-1-8 0,4 5 0 0,-8-1 0 15,3 1 14-15,-3-1-4 0,-1-3-1 0,1 3 0 16,3 0 15-16,-8-3 2 0,0-1 1 0,0-3 0 16,5 0-3-16,-10-5-1 0,5 1 0 0,-4-4 0 0,-5-4-7 0,5 3 0 15,4-7-1-15,0 0 0 0,0 0 5 0,0 0 2 16,-9-7 0-16,9-1 0 0,0 0 9 0,4-4 1 16,1 1 1-16,4-5 0 0,4 4 2 0,0-7 0 15,0-1 0-15,0-7 0 0,5 4-15 0,4-5-2 16,0 5-1-16,4 0 0 0,-4-1-1 0,0 1 0 15,0 3 0-15,0 5 0 0,-5 3 14 0,1 4 2 16,-5 4 1-16,0 4 0 0,-4 0-33 0,-5 8 0 16,5 0-15-16,-5 4 5 0,1 7 10 0,-5-3-13 15,0 7 5-15,0-3 8 16,0 3-40-16,-5 0-1 0,1 5 0 0,4-5 0 16,0 0-111-16,0 1-23 0,-4-5-4 0</inkml:trace>
        </inkml:traceGroup>
        <inkml:traceGroup>
          <inkml:annotationXML>
            <emma:emma xmlns:emma="http://www.w3.org/2003/04/emma" version="1.0">
              <emma:interpretation id="{F2369FEA-3E3E-4897-86EB-862523CBE99F}" emma:medium="tactile" emma:mode="ink">
                <msink:context xmlns:msink="http://schemas.microsoft.com/ink/2010/main" type="inkWord" rotatedBoundingBox="26975,12507 29587,12413 29635,13762 27024,13856"/>
              </emma:interpretation>
              <emma:one-of disjunction-type="recognition" id="oneOf51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798887.3129">26099 12405 1209 0,'0'0'108'0,"9"-8"-87"0,0 4-21 0,-9 4 0 16,4-8 43-16,0 0 4 0,1 1 1 0,-1-1 0 15,-4-4-19-15,0 4-3 0,0 1-1 0,-4 3 0 16,4 4-25-16,-9-8 0 0,5 0 0 0,-5 0 0 16,0 4 0-16,0-3 0 0,-4 3 0 0,0-4 0 15,0 4 0-15,0-4 0 0,0 4 0 0,-5 0 0 16,0-3-9-16,1 3 9 0,-9 0 0 0,4 4 0 0,-5-4-8 16,1 4 8-16,0-4 0 0,-1 0 0 15,1 4 0-15,0 0 0 0,4 0 0 0,0 4 0 0,0-4 8 16,0 4-8-16,4-4 0 0,1 4 0 0,-1 0 19 15,1-4-3-15,-1 4 0 0,5-1 0 0,-4 1 7 0,3 4 1 16,1-4 0-16,0 4 0 0,4 0-12 0,-4 3-1 16,0-3-1-16,4 0 0 0,-4 8-10 0,0-1 0 15,0 1 0-15,0-1 8 0,-5 9-8 0,0-1 0 16,5 1 0-16,-4 3 0 0,-1 4 8 0,1 0 0 16,-1 0 0-16,1 1 0 0,3 3 6 0,6 0 1 15,-10-4 0-15,0 8 0 0,5-4-2 0,0-4 0 16,0 4 0-16,0-3 0 0,0-5 15 0,4 4 4 15,9-4 0-15,0-3 0 0,0-5 9 0,0 1 3 16,4-5 0-16,1 1 0 0,3 0-2 0,6-9 0 0,-6 5 0 0,10-4 0 16,-1 0-10-16,5-4-3 0,-4 3 0 0,8-3 0 15,-4 0-10-15,5 0-3 0,-6-4 0 16,6 4 0-16,-5-4-6 0,4 0-2 0,-4-4 0 0,4 0 0 16,-4-4 14-16,5 5 2 0,-5-5 1 0,-1 0 0 15,1-4-13-15,0 4-4 0,-4-3 0 0,4-1 0 16,0 0-8-16,-5 1 8 0,1-1-8 0,-1 0 8 15,-3-3-8-15,-1 7 0 0,0-4 0 0,-4 0 0 16,4 1 0-16,0-1 0 0,-4 0 0 0,4 1 0 16,-4 3 0-16,-1 0 0 0,6 0 0 0,-6 0 0 15,-3 1 0-15,4-1 0 0,-5 0 0 0,5 0 0 16,-9 8-9-16,0-8 9 0,0 8 0 0,0 0 0 0,-5-3 0 16,-3-5 0-16,-1 4 0 0,4 0 0 15,-3 0-9-15,-6 4 9 0,6 0 0 0,-1 0-9 16,-4 0 9-16,0 0 0 0,-1 4 8 0,10 0-8 0,4-4 0 0,0 0-8 15,0 0 0-15,-9 0 0 0,1 4 8 0,8-4 0 16,0 0 0-16,0 0 0 0,0 0 0 0,0 0 11 16,0 0-3-16,0 0 0 0,0 0-8 0,0 0 0 15,0 0 0-15,0 0 0 0,0 0 0 0,0 0 0 16,0 0 0-16,13 0 8 0,-5 4-8 0,10-4 0 16,0 4 0-16,-1-4 0 0,5 0 0 0,4 0 0 15,1 0 0-15,3 0 8 0,1 3-8 0,0 1 0 16,4 0 0-16,0-4 0 15,0 0-35-15,0 0 1 0,0 0 0 0,-4 0-692 0,0 0-138 16</inkml:trace>
          <inkml:trace contextRef="#ctx0" brushRef="#br0" timeOffset="799546.2258">25160 11890 230 0,'0'0'20'0,"0"0"-20"0,0 0 0 0,0 0 0 16,0 0 160-16,0 0 28 0,0 0 6 0,13-4 1 16,5 4-95-16,4-4-18 0,4 4-4 0,1-4-1 15,3 4 18-15,5 0 3 0,0-4 1 0,5 4 0 16,4 0 7-16,4-3 2 0,9 3 0 0,0-8 0 16,0 4-20-16,5-4-4 0,3 0-1 0,-3 0 0 15,-1 1-33-15,1-1-6 0,-1-4-2 0,1 0 0 16,3 1-15-16,-3 3-3 0,8-4-1 0,-4 4 0 15,0 5-23-15,-5-5 0 0,-8 8 0 0,-1-4 0 16,-12 8-42-16,-1-4-3 0,-4 4-1 16,-8 0 0-16,-5 3-121 0,0-3-24 0,-9 4-5 0,0-4 0 15</inkml:trace>
          <inkml:trace contextRef="#ctx0" brushRef="#br0" timeOffset="801681.8486">27639 12475 806 0,'0'0'72'0,"13"0"-58"0,0-4-14 0,-4 4 0 16,-9 0 8-16,13 0-8 0,1 0 11 0,-14 0-11 15,0 0 0-15,0 0 0 0,8 4 0 0,-8-4 0 16,0 0-8-16,0 0-9 0,0 0-2 0,0 0 0 15,0 0 39-15,9 8 8 0,-9-8 2 0,0 0 0 16,0 0 6-16,0 0 2 0,0 0 0 0,0 0 0 16,0 0-2-16,0 0 0 0,4 11 0 0,-4-11 0 15,0 0-28-15,0 0-8 0,0 0 0 0,0 0 0 16,0 0 13-16,0 0-1 0,0 0-1 0,0 0 0 16,0 0-3-16,0 0 0 0,-13 4 0 0,13-4 0 15,0 0 0-15,0 0 0 0,0 0 0 0,0 0 0 16,0 0-8-16,0 0 0 0,-4 4 0 0,4-4 0 15,0 0 0-15,0 0 0 0,0 0-11 0,0 0 11 16,0 0 0-16,0 0 0 0,0 0 0 0,0 0 0 16,0 0 0-16,0 0 0 0,-9 0 0 0,9 0 0 15,-9-4 21-15,9 4 10 0,0 0 1 0,0 0 1 0,-4-4-17 0,4 4-3 16,0 0-1-16,-9-3 0 0,9 3-3 0,0 0-1 16,0 0 0-16,0 0 0 0,0 0-8 0,0 0 0 15,0 0 0-15,0 0 0 0,0 0 0 0,0 0 0 16,0 0-8-16,0 0 8 0,0 0 0 0,0 0 15 15,0 0-3-15,0 0 0 0,0 0 26 0,0 0 5 16,0 0 1-16,0 0 0 0,0 0-13 0,0 0-3 16,0 0 0-16,0 0 0 0,0 0 0 0,0 0-1 15,0 0 0-15,0 0 0 0,5-8-27 0,-1 4 0 16,-4 4 8-16,9-4-8 0,0 0 14 0,-9 4 1 0,8 0 0 16,1 0 0-16,-9 0 7 0,0 0 2 0,9 4 0 15,0 4 0-15,-1 0-4 0,-3 3 0 16,-5 1 0-16,4 0 0 0,-4 3-4 0,-4 1-2 0,4 7 0 0,-9 1 0 15,0-1-2-15,-4 8-1 0,-4 0 0 0,-5 1 0 16,0 3-11-16,-5 0 0 0,-3-4 0 0,-1 0 0 31,-4 4-56-31,-5 0-17 0,1-3-3 0,-9-1-1 0</inkml:trace>
        </inkml:traceGroup>
      </inkml:traceGroup>
      <inkml:traceGroup>
        <inkml:annotationXML>
          <emma:emma xmlns:emma="http://www.w3.org/2003/04/emma" version="1.0">
            <emma:interpretation id="{B42F322C-22AC-4FD0-8A2E-D5067558F8FA}" emma:medium="tactile" emma:mode="ink">
              <msink:context xmlns:msink="http://schemas.microsoft.com/ink/2010/main" type="line" rotatedBoundingBox="3928,14895 32508,14182 32549,15824 3969,16537"/>
            </emma:interpretation>
          </emma:emma>
        </inkml:annotationXML>
        <inkml:traceGroup>
          <inkml:annotationXML>
            <emma:emma xmlns:emma="http://www.w3.org/2003/04/emma" version="1.0">
              <emma:interpretation id="{B32C18A8-5C96-45B8-92C2-31ADE2F15618}" emma:medium="tactile" emma:mode="ink">
                <msink:context xmlns:msink="http://schemas.microsoft.com/ink/2010/main" type="inkWord" rotatedBoundingBox="3943,15493 7424,15406 7450,16450 3969,16537"/>
              </emma:interpretation>
              <emma:one-of disjunction-type="recognition" id="oneOf52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804089.519">3957 15271 1638 0,'17'4'72'0,"-8"-8"16"0,4 4-71 0,-4-4-17 0,-9 4 0 0,9 4 0 16,-1-4 36-16,1 8 3 0,-13 0 1 0,8 3 0 16,-4 5-7-16,0 4-1 0,-4-1 0 0,-5 8 0 15,0 1 7-15,0-1 1 0,1-4 0 0,-10 9 0 0,1-5-16 16,-1 4-4-16,5-4 0 0,-5 1 0 0,-8-1-32 0,0 0-6 16,13 1-2-16,-5-9-899 15</inkml:trace>
          <inkml:trace contextRef="#ctx0" brushRef="#br0" timeOffset="804523.9138">4330 15248 1832 0,'17'-12'81'0,"-13"0"17"0,-4 1-78 0,5-5-20 15,12-3 0-15,1-1 0 0,-1-3 37 0,5-1 4 0,5 1 1 16,-1-1 0-16,5 5-42 0,-1 3-24 0,-8 1 4 0,0 3 0 31,0 8-15-31,-4 4-2 0,-18 0-1 0,0 0 0 0,4 16 11 0,1 3 3 0,-5 5 0 0,-9 7 0 16,-9 4 34-16,5 4 7 0,4-4 2 0,1 8 0 16,-6 0 16-16,1-4 3 0,0-4 1 0,9 0 0 15,-5-4-17-15,5 0-3 0,-1-3-1 0,10-5 0 16,3-3-10-16,-3-5-8 0,-5 1 12 0,4-4-12 15,5-5 22-15,-9-7-2 0,0 0-1 0,13-4 0 16,-4-3 7-16,4-1 2 0,0 0 0 0,0-4 0 16,-8-3 8-16,3-1 1 0,10 1 1 0,-5-5 0 0,-4 1-9 0,4-1-1 15,0 1-1-15,5-1 0 16,-1 1-11-16,-3-5-1 0,-6 5-1 0,5-5 0 16,14 1-14-16,-10-1 0 0,-12 1 8 0,-1 0-8 15,9 3-21-15,0 1-7 0,-4-1-2 0,0 1-676 16,-5-1-135-16</inkml:trace>
          <inkml:trace contextRef="#ctx0" brushRef="#br0" timeOffset="804826.0544">5378 14764 1785 0,'0'0'79'0,"0"0"17"0,9-4-77 0,-5-4-19 0,5 8 0 0,0 0 0 16,4 0 166-16,4 4 30 0,-3 0 5 0,3 0 2 15,-4 8-118-15,5 3-23 0,-1 1-5 0,-3 7-1 16,-1 1-38-16,-4 3-8 0,-1 8-2 0,-3 0 0 15,-10 8-8-15,1 0 0 0,-9 4 9 0,-5 4-9 16,1 3 11-16,-5-3-3 0,-5 0 0 0,1-1 0 16,0-3 1-16,-1-4 0 0,1-4 0 0,-5 0 0 15,9-8-9-15,-4 0 0 0,0-3 0 0,-5-5 0 16,5-7-138 0,-5 3-30-16,5-7-5 0</inkml:trace>
          <inkml:trace contextRef="#ctx0" brushRef="#br0" timeOffset="803149.1286">2272 14838 403 0,'9'-4'36'0,"-9"4"-36"0,0 0 0 0,0 0 0 16,8-4 89-16,-8-3 11 0,0 3 3 0,0-4 0 15,0 0-23-15,0 8-4 0,5-8 0 0,-5 8-1 0,-5-7 1 0,5 3 0 16,0 4 0-16,0 0 0 0,0 0-14 0,5-8-2 16,-5 8-1-16,0 0 0 0,0 0-23 0,0 0-5 15,0 0-1-15,0 0 0 0,0 0 4 0,0 0 1 16,0 0 0-16,0 0 0 0,-5 4-7 0,5-4 0 15,0 0-1-15,-8 8 0 0,-1-1-14 0,4 1-2 16,5-8-1-16,-4 12 0 0,4 3 6 0,-4-3 2 16,-1 4 0-16,1 3 0 0,-5 1 13 0,-4-1 2 15,4 12 1-15,-4-3 0 0,0 7 11 0,-5 4 3 16,5 4 0-16,0 0 0 0,-5 3-29 0,5 1-6 16,5 4-1-16,3-4 0 0,1-4-1 0,-1 3-1 15,5-7 0-15,5 0 0 0,-1 0-10 0,1-3 10 16,3-1-10-16,5-4 10 0,1-4-10 0,3 0-11 15,-4-3 3-15,5-1 0 16,4 1-100-16,0-1-19 0,0-3-4 0,8-1-770 16</inkml:trace>
          <inkml:trace contextRef="#ctx0" brushRef="#br0" timeOffset="803849.4418">2899 15314 172 0,'0'0'16'0,"0"0"-16"16,0 0 0-16,-9-4 0 0,1-4 245 0,-1 1 47 16,0-5 8-16,5 4 3 0,-1-4-155 0,5 1-30 15,5-5-6-15,-1 0-2 0,1-3-44 0,3 3-9 0,1-3-1 0,4-1-1 16,-4 1-37-16,9 3-7 0,-5-3-2 0,4 3 0 15,10 1-9-15,-5-5 0 0,-1 1 0 0,1 3 0 16,0 4 0-16,0-3 0 0,-4 3 0 0,-5 0 0 16,0 4 0-16,0 1 0 0,1 3 0 0,-14 4 0 15,0 0 0-15,0 0 0 0,0 0 0 0,0 11 8 16,0 9-8-16,-5-4 10 0,1 7-10 0,-5 4 10 16,0 4-10-16,0 5 8 0,1 3-8 0,-6 0 8 15,6 0-8-15,-5 0 0 0,-1-4 0 0,6 4 0 16,-6-8 0-16,6 0 0 0,-1-4 0 0,4 1-11 15,-3-5 11-15,8-3 0 0,4-1 0 0,0-7 0 16,-4-4 0-16,0-8 0 0,9 7 0 0,4-3 0 16,1-4 11-16,-1-4-3 0,0 0 0 0,4-3 0 15,5-1-8-15,-4-4 0 0,0-3 0 0,-1-1-11 16,5-4-19-16,4-3-4 0,-4-4-1 16,0-4 0-16,5-5 10 0,-10 1 1 0,5-4 1 0,-4 0 0 0,-1 0 23 15,1 0 0-15,8 4 0 0,-8 0 0 0,-1 8 24 0,-4 0 2 16,14 3 1-16,-6 5 0 0,-3 3 23 0,-5 0 5 15,0 5 1-15,1 3 0 0,3 4-16 0,-8 4-4 16,-9 0 0-16,0 0 0 0,17 4-13 0,-12 8-3 16,-10 3-1-16,-8 5 0 0,9 7-6 0,-9 4-1 15,4 4 0-15,-9 4 0 0,-4 0-12 0,9 4 0 16,0 4 8-16,0 0-8 0,0 0 0 0,0-1 11 0,4-3-11 0,0 0 10 16,0 0-27-16,5-8-6 15,0 0-1-15,-1-3-974 0</inkml:trace>
        </inkml:traceGroup>
        <inkml:traceGroup>
          <inkml:annotationXML>
            <emma:emma xmlns:emma="http://www.w3.org/2003/04/emma" version="1.0">
              <emma:interpretation id="{3B5DA5DA-89B9-423D-886E-532E42CFC001}" emma:medium="tactile" emma:mode="ink">
                <msink:context xmlns:msink="http://schemas.microsoft.com/ink/2010/main" type="inkWord" rotatedBoundingBox="8709,14848 11141,14787 11180,16347 8748,16408"/>
              </emma:interpretation>
              <emma:one-of disjunction-type="recognition" id="oneOf53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807963.5273">8388 14940 1324 0,'0'0'118'0,"0"0"-94"0,-5 4-24 0,5-4 0 16,0 0 0-16,0 0 0 0,0 0-12 0,0 0 4 16,0 0 75-16,0 0 15 0,5 11 3 0,4-7 1 15,-1 4 3-15,5-4 1 0,1-4 0 0,3 4 0 16,-4-4 0-16,5-4 0 0,4 0 0 0,0 0 0 15,4-4-57-15,0 4-11 0,-4 0-2 0,9-3-1 0,0-1-9 16,-1 4-2-16,1 0 0 0,4-4 0 0,0 4-8 0,0 0 0 16,5 1 0-16,-5-1 0 0,0 0-12 0,0 4-2 15,-4-4 0-15,-5 4 0 16,-4 0-40-16,-4 0-8 0,-1 0-2 0,-4 0 0 16,-13 0-60-16,0 0-13 0,0 0-3 0,0 0-389 15,-4 12-79-15</inkml:trace>
          <inkml:trace contextRef="#ctx0" brushRef="#br0" timeOffset="807317.3781">8462 14561 460 0,'0'0'41'0,"0"-7"-33"0,0-5-8 0,5 4 0 15,-1-4 219-15,0 5 41 0,1-1 9 0,-1 0 2 16,-4 8-137-16,0 0-27 0,0-4-6 0,0 4-1 0,0 0-22 0,0 0-5 16,0 0-1-16,0 0 0 0,0 0-12 0,0 0-4 15,0 0 0-15,0 0 0 0,5 8-36 0,-5 4-7 16,4-1-1-16,-8 5-1 0,4 3 13 0,-5 9 4 16,1-1 0-16,-1 4 0 0,-3 0-4 0,-1 4-1 15,-4 1 0-15,0 3 0 0,-1 0 2 0,1 0 1 16,0 3 0-16,0-3 0 0,-5 0-7 0,5 0-2 15,0 0 0-15,0 4 0 0,-5-4 5 16,5-4 1-16,4 1 0 0,1-9 0 0,3 0-36 0,-3 0-7 16,-1-7-2-16,4-1 0 15,1-3-14-15,0-4-2 0,-1-1-1 0,5-11 0 16,0 0-187-16,0 0-38 0</inkml:trace>
          <inkml:trace contextRef="#ctx0" brushRef="#br0" timeOffset="807677.1365">8322 14659 1152 0,'0'0'102'15,"0"0"-82"-15,9-8-20 0,-5 4 0 16,5-4 106-16,-5 4 17 0,-4 4 3 0,9-7 1 16,-5-1-35-16,-4 8-6 0,0 0-2 0,9-4 0 0,-4-4-32 0,-5 8-6 15,0 0-2-15,8-4 0 0,-8 4-28 0,14-4-7 16,-6 0-1-16,5 1 0 0,5-1-8 0,-5 0 0 16,5 0 0-16,-1 0 0 0,5 0 0 0,5 0 0 15,-1 0 0-15,5 0 0 0,-5 4 0 0,9-4 10 16,0 1-2-16,0-5-8 0,0 4 15 0,0 0-4 15,0-4-1-15,5 4 0 0,-5-4-10 0,-4 5 0 16,-5-1 0-16,-4 0 8 0,0 0-8 0,-9 0-14 16,-4 0 3-16,-9 4 1 15,0 0-43-15,0 0-9 0,0 0-2 0,-4 8-817 0</inkml:trace>
          <inkml:trace contextRef="#ctx0" brushRef="#br0" timeOffset="806561.3718">7374 14148 518 0,'0'0'23'0,"0"0"5"0,0 0-28 0,0 0 0 0,0 0 0 0,0 0 0 15,0 0 143-15,0 0 23 0,0-12 5 0,0 12 1 0,0 0-54 0,0-8-10 16,0 8-3-16,0 0 0 0,0 0-15 0,0 0-3 16,0 0-1-16,0 0 0 0,0 0-30 0,0 0-5 15,0 0-2-15,0 0 0 0,5 8-9 0,-1 4-1 16,0 4-1-16,-4 7 0 0,-4 0-3 0,4 12-1 16,-9-3 0-16,1 11 0 0,-6 3-8 0,1 9-2 15,-4 3 0-15,-5 9 0 0,0-1-5 0,-5 0-2 0,6 1 0 0,-6-1 0 16,5 4 11-16,-4-4 1 15,4 9 1-15,0-9 0 0,4 0-10 0,1-3-1 16,-1-5-1-16,5-3 0 0,-4-1-18 0,4-3 8 16,-5-8-8-16,5 0 0 0,0-4-11 0,-1-8-9 15,-3-4-1-15,-1 1-1 16,5-9-118-16,0-3-23 0,4-1-5 0</inkml:trace>
          <inkml:trace contextRef="#ctx0" brushRef="#br0" timeOffset="805377.9987">7282 14905 288 0,'0'0'25'0,"5"-8"-25"0,3 0 0 0,-3-4 0 0,3 4 201 0,-3-3 35 0,-1-1 8 0,1 0 0 16,3 1-124-16,-3-1-26 0,-5 0-5 0,0 1-1 15,0-1-35-15,0 4-7 0,-5-4-2 0,-3 5 0 16,3-5-6-16,1 4-2 0,-5-4 0 0,5 5 0 16,-9-1 9-16,4 4 2 0,0-4 0 0,0 4 0 0,0 4-4 15,-4 0-1-15,5 4 0 0,-6 0 0 0,1 4-10 0,-4 3-3 16,-1 1 0-16,1 0 0 0,-1 7-1 0,-4 5 0 15,4-1 0-15,-3 4 0 16,-1 5 4-16,0-5 1 0,0 4 0 0,4 0 0 0,-4 1-4 0,5-1-1 16,4 4 0-16,-1-4 0 0,1-4-7 0,4-3-1 15,5 3-1-15,-5-7 0 0,5 7-8 0,0-8-2 16,-1 1 0-16,5-1 0 0,9-7-9 0,0 4 8 16,4-5-8-16,0-3 8 0,5 4-8 0,8-8 0 15,0 0 0-15,9-4 0 16,9-4-30-16,0-4-8 0,0-4-2 0,4-3 0 15,0-1-197-15,1-3-40 0</inkml:trace>
          <inkml:trace contextRef="#ctx0" brushRef="#br0" timeOffset="805858.4846">6940 15061 460 0,'0'0'41'0,"0"0"-33"16,0 0-8-16,-9 3 0 0,9-3 76 0,-4 4 14 15,4-4 2-15,0 0 1 0,0 0-1 0,0 0-1 0,-9 0 0 0,9 0 0 16,0 0-3-16,0 0-1 0,0 0 0 0,0 0 0 16,0 0-20-16,4-7-4 0,5-1-1 15,0 0 0-15,0 0 2 0,-1 4 0 0,10-4 0 0,-5 5 0 16,5-5-21-16,4 8-4 0,0-4-1 0,-5 0 0 16,9 4-30-16,-4 4-8 0,5 0 0 0,-1 4 0 31,0-5-35-31,5 1-8 0,-9 0-1 0</inkml:trace>
          <inkml:trace contextRef="#ctx0" brushRef="#br0" timeOffset="808558.5888">8256 15384 864 0,'0'0'76'0,"0"0"-60"0,0 0-16 0,0 0 0 16,0 0 121-16,0 0 22 0,0 0 4 0,0 0 1 15,0 0-72-15,0 0-13 0,0 0-3 0,0 0-1 16,0 0-18-16,0 0-3 0,0 0-1 0,0 0 0 16,0 0-1-16,0 0 0 0,0 0 0 0,0 0 0 15,0 0-11-15,0 0-2 0,0 0-1 0,0 0 0 16,0 0-10-16,0 0-3 0,0 12 0 0,0-12 0 15,0 0-9-15,-4 12 0 0,-5-5 0 0,9-7 0 16,-4 4 11-16,4-4-3 0,0 0-8 0,-9 8 12 0,0-8 4 16,0 4 0-16,9-4 0 0,0 0 0 0,-9 0-6 0,1 0-1 15,3 0 0-15,5 0 0 0,0 0-9 0,0 0 0 16,0 0 0-16,0 0 8 0,0 0-8 0,0 0 0 16,0 0 0-16,0 0 0 0,0 0 0 0,0 0 0 15,0 0 0-15,0 0 0 0,-4-4 0 0,4 4 0 16,0 0 0-16,-9 0 0 0,0 0 0 0,9 0 0 15,0 0 0-15,0 0 0 0,-4 0 14 0,-5 0-2 16,9 0-1-16,0 0 0 0,0 0 7 0,0 0 2 16,0 0 0-16,0 0 0 0,0 0-2 0,0 0 0 15,9-8 0-15,0 1 0 0,0 3 1 0,-1-4 0 16,10 4 0-16,-5 0 0 0,0 4 11 0,9-4 2 16,4 0 1-16,5 0 0 0,0 0-7 0,8 1-2 0,1-1 0 0,4 4 0 15,0-4-24-15,-1 0 0 0,1 0 8 0,0-4-8 31,0 0-100-31,0-3-21 0,-5 3-5 0,-8-4-1 0</inkml:trace>
          <inkml:trace contextRef="#ctx0" brushRef="#br0" timeOffset="809081.6678">8414 14121 1177 0,'0'0'52'0,"0"0"11"0,0 0-51 0,0 0-12 0,0 0 0 0,0 0 0 15,0 0 100-15,0 0 18 0,0 0 3 0,0 0 1 16,0 0-23-16,0 0-5 0,13 0-1 0,-4 4 0 15,4-4-20-15,0 0-4 0,5 3-1 0,-1-3 0 16,1-3-14-16,8 3-3 0,-4-4-1 0,5 4 0 16,3-4-14-16,5-4-4 0,0 4 0 0,5 0 0 15,-1-4-18-15,10 4-4 0,-1 1-1 0,0 3 0 16,5 0-9-16,0 0-9 0,-1 0 9 0,1 0-13 16,-1 3-118-16,-3-3-23 0,3 4-5 0</inkml:trace>
        </inkml:traceGroup>
        <inkml:traceGroup>
          <inkml:annotationXML>
            <emma:emma xmlns:emma="http://www.w3.org/2003/04/emma" version="1.0">
              <emma:interpretation id="{8E48DED9-D011-4B94-9ED1-354A70444011}" emma:medium="tactile" emma:mode="ink">
                <msink:context xmlns:msink="http://schemas.microsoft.com/ink/2010/main" type="inkWord" rotatedBoundingBox="12571,15642 12716,15638 12717,15682 12573,15686"/>
              </emma:interpretation>
              <emma:one-of disjunction-type="recognition" id="oneOf54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810167.206">10709 14971 1774 0,'0'0'79'0,"0"0"16"0,0 0-76 0,0 0-19 16,0-8 0-16,0 8 0 0,0 0 88 0,8-8 13 15,1 0 3-15,0 5 1 0,0 3-49 0,4-4-11 16,0 0-1-16,0 4-1 0,0 0-13 0,1 4-2 15,-1 0-1-15,-5-1 0 0,6 1-19 0,-14-4-8 0,0 0 8 0,0 0-8 16,8 4 18-16,-8-4-2 0,0 0 0 0,0 0 0 16,0 0-16-16,0 0-16 0,0 0 4 0,-8 8 0 15,3-4 12-15,-4 0 0 0,9-4 0 0,-8 0 10 16,-5 0-10-16,4 0 12 0,9 0-12 0,0 0 12 16,-9-4-12-16,5 0 12 0,4 4-12 0,-5-8 12 15,5 8-12-15,0-8 0 0,0 8 9 0,0-7-9 16,0-1 0-16,0 8 0 0,0 0 0 0,0 0 0 15,0 0 0-15,0 0 0 0,0 0 0 0,0 0-8 32,0 0-16-32,0 0-4 0,9-4 0 0,-9 4 0 0,0 0-110 15,4 8-22-15</inkml:trace>
        </inkml:traceGroup>
        <inkml:traceGroup>
          <inkml:annotationXML>
            <emma:emma xmlns:emma="http://www.w3.org/2003/04/emma" version="1.0">
              <emma:interpretation id="{7EA7465E-661B-414F-BB0D-B60B9DD0C553}" emma:medium="tactile" emma:mode="ink">
                <msink:context xmlns:msink="http://schemas.microsoft.com/ink/2010/main" type="inkWord" rotatedBoundingBox="14455,14942 16826,14882 16852,15904 14481,15964"/>
              </emma:interpretation>
              <emma:one-of disjunction-type="recognition" id="oneOf55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812291.952">13613 14834 748 0,'4'-4'67'0,"-4"-3"-54"0,9-5-13 0,-4 4 0 15,3-4 316-15,-3 5 60 0,3-5 12 0,1 8 2 16,-9 4-256-16,0 0-51 0,5-4-11 0,-5 4-1 15,0 0-56-15,0 0-15 0,8 8 0 0,1 8 0 0,-4-1 0 16,-1 1-14-16,-4-1 2 0,-4 9 0 0,4-5 2 0,0 5 1 16,0-1 0-16,0 0 0 0,0-3 9 0,4-4 0 15,-4 3 0-15,4-3-8 0,-4-1 8 0,9-7 0 16,0-4 0-16,0 0 0 0,-9-4 8 0,13-8-8 16,4 0 10-16,1-3-10 0,-5-1 36 0,0-4 0 15,5-3 1-15,-5-1 0 0,5-3-10 0,-1-1-3 16,-4 1 0-16,5-4 0 0,4 3-12 0,-5-3-4 15,1-4 0-15,-1 0 0 0,1 3 0 0,4 1 0 16,-5 0 0-16,-3 3 0 16,3 1-80-16,1 3-16 0,-5 5-3 0,-4-1-986 0</inkml:trace>
          <inkml:trace contextRef="#ctx0" brushRef="#br0" timeOffset="812560.4177">14205 14585 1688 0,'18'-4'75'0,"-9"4"15"16,4 0-72-16,9-4-18 0,4-4 0 0,5 0 0 15,8 4 77-15,-4-7 12 0,9-1 3 0,4 0 0 0,-4 1-50 0,9-1-10 16,-5 0-1-16,0 1-1 0,-4-1-30 0,0 4 0 16,-4-4 0-16,-1 5 0 15,1-1-40-15,-10 4-15 0,1 0-2 0,-13 0-831 16</inkml:trace>
          <inkml:trace contextRef="#ctx0" brushRef="#br0" timeOffset="812798.1252">14626 14191 2156 0,'0'0'48'0,"0"0"9"0,5-8 3 0,-5 8 0 0,9-4-48 0,-9 4-12 0,8 0 0 0,-8 0 0 16,9 8 46-16,0 4 7 16,-5-1 2-16,1 9 0 0,-5 3-15 0,0 5-2 0,-5-1-1 0,1 4 0 15,-5 8-29-15,0 4-8 0,-4 0 0 0,0 4 0 16,0 3 12-16,0-3 0 0,-5 0 1 0,5 0 0 15,0-4-13-15,-5 0 8 0,1-1-8 0,4-3 0 16,-5 0 0-16,5 0-20 0,-9-7 4 0,4 3 0 31,-4-8-192-31,9 0-39 0,-17 16-7 0,8-19-595 0</inkml:trace>
          <inkml:trace contextRef="#ctx0" brushRef="#br0" timeOffset="812104.4106">12722 14534 1497 0,'0'-19'66'0,"0"7"14"0,5-4-64 0,-1 5-16 0,1-9 0 0,-1 1 0 16,9-1 65-16,-4 1 10 0,4 3 1 0,5 4 1 16,-1-3-47-16,5 3-10 0,4-4-1 0,5 1-1 0,0 3-18 0,8 4 0 15,5 0 0-15,4 5 0 16,-8-1 21-16,-1 8 7 0,1-1 2 0,-5 5 0 15,-4 0 2-15,-5 4 0 0,-8 7 0 0,-1-3 0 16,1 3-23-16,-10 5-9 0,1-5 8 0,-9 5-8 16,-4-1 18-16,-5 4-2 0,-4 1 0 0,0-1 0 15,-9 0-16-15,-5 1-9 0,-3-5 1 0,-5-4 0 16,-5 1-7-16,1-1-1 0,-1-7 0 0,5 0 0 16,-4-4 16-16,8-1 0 0,0 5 0 0,9-8 0 15,0-8 0-15,5 4 0 0,4 0 0 0,4 0 0 16,9-4 0-16,0 4 0 0,0-8 0 0,9 1 0 15,-1-1 0-15,10 4 0 0,-1-4 0 0,10 8 0 0,-1-4 0 16,0 8 10-16,10 0-2 0,-6 8 0 0,5-1-8 16,-4 1 8-16,0 8-8 0,-5-1 8 0,0 1 2 0,-4 3 0 15,-4 0 0-15,-1 5 0 0,-3-5 13 0,-6 1 2 16,1-1 1-16,-9 0 0 0,5 1 1 0,-10-5 0 16,1 1 0-16,-5-5 0 0,0 1-8 0,-4-4-2 15,-4 3 0-15,-1-3 0 0,-4 0-17 0,0-1 0 16,-4 1 0-16,-5-4 0 15,-4 0-24-15,0 3-9 0,-5-3-2 0,5 4 0 16,-4-4-37-16,-1 3-8 0,1 5-2 0,-1-4 0 16,1-1-42-16,4-3-9 0,-31 4-2 0,22-4 0 0</inkml:trace>
          <inkml:trace contextRef="#ctx0" brushRef="#br0" timeOffset="811426.2536">12762 14437 576 0,'0'0'51'0,"4"-4"-41"0,-4-4-10 0,5 0 0 15,-5 0 170-15,4 0 32 0,0 5 6 0,-4 3 2 16,0-8-77-16,0 8-15 0,5-8-3 0,-5 8-1 16,4-4-32-16,-4 4-6 0,5-8-2 0,-5 8 0 15,0 0-37-15,8 8-7 0,1 4-2 0,0-1 0 16,0 5 0-16,-5 4-1 0,5 3 0 0,-5 4 0 16,-4 8 3-16,0 0 1 0,0 1 0 0,-4 3 0 15,-5 7-14-15,5-7-2 0,-1 0-1 0,-3 0 0 16,3-4-3-16,-4 1-1 0,1-5 0 0,-1 0 0 0,4-4-10 15,1 1 8-15,0 3-8 0,-1-12 8 0,1 1-8 16,-1-1-14-16,1-3 3 0,0-4 1 16,-1-5-107-16,1 1-22 0,-5 0-4 0,5-4-477 15,4-4-95-15</inkml:trace>
        </inkml:traceGroup>
        <inkml:traceGroup>
          <inkml:annotationXML>
            <emma:emma xmlns:emma="http://www.w3.org/2003/04/emma" version="1.0">
              <emma:interpretation id="{DEC9E06B-6701-49E7-B6D1-BAF31393239A}" emma:medium="tactile" emma:mode="ink">
                <msink:context xmlns:msink="http://schemas.microsoft.com/ink/2010/main" type="inkWord" rotatedBoundingBox="17984,14544 20474,14482 20507,15791 18017,15854"/>
              </emma:interpretation>
              <emma:one-of disjunction-type="recognition" id="oneOf56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813683.8106">16636 14093 2113 0,'9'-7'46'0,"-1"3"10"0,6-8 1 0,-1 8 3 0,0-4-48 0,0 4-12 0,5 0 0 0,-5 4 0 15,4 0 40-15,-4 4 6 0,-4 4 1 0,0 0 0 16,-5 0-30-16,-4 7-5 0,0 5-2 0,-4 3 0 16,-5 1-10-16,0 7 12 0,-4 4-12 0,0 4 12 15,-9 0 23-15,0 4 5 0,0 8 0 0,-4-5 1 16,4 9-16-16,-4 0-3 0,-1-5-1 0,1 1 0 15,4 0-11-15,-4-5-2 0,-1 1-8 0,6-4 12 16,-6 0-12-16,1-4-18 0,0 0 4 0,-1-8 1 16,1 0-47-16,0-3-8 0,-1-9-3 0,5 1 0 15,0-5-125-15,5-3-26 0,-14 8-5 0,9-17-1 0</inkml:trace>
          <inkml:trace contextRef="#ctx0" brushRef="#br0" timeOffset="813553.5571">16342 14538 288 0,'0'0'12'0,"-9"-4"4"0,0 0-16 0,5 0 0 0,-5 0 0 0,9 4 0 16,-4-7 242-16,-5 3 46 0,9 4 8 0,0 0 3 0,0 0-188 0,0 0-38 16,0 0-7-16,0 0-2 0,0 0-9 0,0 0-3 15,0 0 0-15,0 0 0 16,0 0-4-16,13-8 0 0,0 4-1 0,5 0 0 0,4 0-11 0,0-4-3 16,4 8 0-16,9-7 0 0,0 3 14 0,5-4 2 15,-1 8 1-15,-4-8 0 0,5 0-32 0,-1 0-6 16,-4 5-2-16,-4-5 0 0,0 4-10 0,0-4 0 15,-10 4 0-15,1 0 0 16,-8-4-16-16,-1 5-9 0,0-1-2 16,-13 4-635-16,0 0-127 0</inkml:trace>
          <inkml:trace contextRef="#ctx0" brushRef="#br0" timeOffset="814610.4056">17702 13801 806 0,'0'0'72'0,"0"0"-58"0,9-8-14 0,-9 8 0 16,0 0 170-16,0 0 31 0,0 0 7 0,0 0 0 15,0 0-147-15,-5 16-29 0,-3-1-7 0,-6 9-1 16,10 3-9-16,-5 4-3 0,-8 8 0 0,-1 0 0 16,5 8 9-16,-5-4 2 0,1 4 0 0,-1 3 0 15,1 1 17-15,-1 0 3 0,5 3 1 0,-5 1 0 16,-3 0-4-16,-1 3-1 0,8-3 0 0,-7-1 0 16,-1-3-22-16,0-4-4 0,0-4-1 0,0-4 0 15,0 0 0-15,0-4 0 0,0-8 0 0,0-4 0 16,4 1 13-16,5-9 3 0,-4-7 0 0,4 4 0 15,4-8-12-15,0 0-1 0,9-4-1 0,0 0 0 16,0 0-4-16,0 0-1 0,0-8 0 0,4-4 0 16,1 1-9-16,4-5 0 0,4 4 9 0,4-3-9 0,-4-1 0 15,5 0 0-15,4-3 0 0,4-1 0 0,1 1 0 0,-1-1 8 16,-4 1 0-16,4-1 0 0,1 5 0 0,-1-1 0 16,-4 5 0-16,-5 3 0 0,5 0-8 0,-4 0-10 15,-1 8 10-15,-8 4-13 0,-9-4 22 0,9 8 5 16,4-4 1-16,-4 4 0 0,-9 3-15 0,4 1 0 15,1 4 0-15,3-1 0 0,-8-3 0 0,5 3-10 16,-1-3 10-16,5-4-8 0,0 0-2 0,0 0 0 16,-9-8 0-16,8 7 0 0,1 1 10 0,4-4-13 15,-13-4 5-15,9 0 8 0,4-4-11 0,0 0 11 16,5 0-8-16,-9 0 8 0,4-3 0 0,0-5 0 16,9 4 0-16,-5-4-8 0,-3 5 8 0,3-5 0 15,1 4 0-15,-5 4-8 0,4-4 8 0,-8 8 0 16,-9 0 0-16,9-3 0 0,4 6 0 0,-13-3 9 0,0 0-9 0,0 0 0 15,5 8 9-15,-1 4-9 0,-4 0 0 0,0-1 9 16,-4 1-9-16,4 0 0 0,4-1 0 0,-4-3 8 16,-9 0-8-16,9-8 0 0,9 4 0 0,-9-4 0 15,0 0 13-15,0 0-2 0,13 0-1 0,5 0 0 16,-1 0 3-16,1 0 1 0,-1-4 0 0,1-4 0 16,8 4-14-16,-4-3 9 0,0-1-9 0,0-4 8 15,4 0-8-15,1 1 0 0,-1-5 0 0,-9 0 0 16,1 1 0-16,4 3 0 0,9-3 0 0,-14-1 0 15,-4 4 8-15,1-3 0 0,12 3 0 0,0 4 0 16,-4 0-8-16,-4 4 12 0,-1 1-12 0,1-1 12 16,8 8-12-16,-8-4 0 0,-10 7 0 0,6 1 0 15,3 0 0-15,1 4 0 0,-10-1 0 0,1 5 0 16,0-4 0-16,4 3 0 0,0 1 0 0,-4-1 0 16,-5-3 14-16,5-4-2 0,0 4-1 0,-5-1 0 0,-4-11 9 15,0 0 3-15,0 0 0 0,0 0 0 0,0 0 1 0,0 0 1 16,-8 8 0-16,3 0 0 0,5-8-3 0,-17 4-1 15,-5 0 0-15,0 0 0 0,4-4-7 0,-8 0-2 16,-5 0 0-16,-8 4 0 0,4-4-12 0,-5 3-8 16,9 1 8-16,-4-4-13 15,-4 0-93-15,8 4-18 0,0-4-4 0,1 0-996 0</inkml:trace>
          <inkml:trace contextRef="#ctx0" brushRef="#br0" timeOffset="814740.1551">18237 14070 2516 0,'18'-4'56'0,"-18"4"11"0,0 0 2 0,13-8 1 0,0 4-56 0,0 4-14 0,0 4 0 0,-13-4 0 32,9 4-64-32,0 4-16 0,-5 4-4 0,-8-5-950 0</inkml:trace>
        </inkml:traceGroup>
        <inkml:traceGroup>
          <inkml:annotationXML>
            <emma:emma xmlns:emma="http://www.w3.org/2003/04/emma" version="1.0">
              <emma:interpretation id="{D25FDD8A-B07F-4989-B584-B68C6D550AC6}" emma:medium="tactile" emma:mode="ink">
                <msink:context xmlns:msink="http://schemas.microsoft.com/ink/2010/main" type="inkWord" rotatedBoundingBox="21853,14934 24596,14865 24614,15589 21871,15657"/>
              </emma:interpretation>
              <emma:one-of disjunction-type="recognition" id="oneOf57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815343.769">20352 14269 1612 0,'0'0'144'0,"0"-8"-116"0,-5 0-28 0,5-3 0 16,5 3 117-16,-1 0 18 0,-4 8 3 0,0 0 1 16,0 0-85-16,0 0-17 0,0 0-3 0,-4-8-1 15,-9 4-33-15,0 4 0 0,4 0 0 0,-9 4-9 16,1 4-12-16,-1 0-3 0,5 0 0 0,-5 3 0 0,1 1 12 0,4 0 1 16,0-1 1-16,-1 1 0 0,6 4 10 0,-1-1-12 15,0-7 12-15,5 8-12 0,4-1-3 0,0 1-1 16,4-4 0-16,5 7 0 0,4 1 0 0,5-1 0 15,3 1 0-15,1-1 0 0,-4 1 16 0,8 3 0 16,-4-4 12-16,0 1-12 0,-9 3 32 0,0-3 0 16,-4-1 0-16,-4 5 0 0,-5-5 2 0,-5 1 0 15,-8-1 0-15,-4 1 0 0,-1-5-9 0,-4 1-1 16,-4-4-1-16,-5-1 0 0,-4 5-23 0,4-4-8 16,-4-5 0-16,-4-3 0 15,-5 0-150-15,4 0-30 0</inkml:trace>
          <inkml:trace contextRef="#ctx0" brushRef="#br0" timeOffset="815771.1638">20883 14557 2286 0,'8'-23'101'16,"-3"11"21"-16,-5 1-98 0,4-5-24 0,1 4 0 0,-5-3 0 16,4 3 50-16,-4-4 5 0,0 5 1 0,0-1 0 15,-4 0-45-15,-1 1-11 0,1 3 0 0,-1 0 0 16,-3 4 0-16,3 0 0 0,-8 0 0 0,0 4 0 16,0 4-20-16,-5 0-7 0,1 4-1 0,-1 4 0 0,1 3 13 0,-5 1 3 15,4 3 0-15,1 1 0 0,-1-1 0 0,5 1 0 16,0-1 0-16,0 1 0 15,-1-1-16-15,10-3-2 0,-5-4-1 0,9 3 0 0,0-7 10 0,0-8 1 16,0 0 1-16,0 0 0 0,9 4 19 0,4-4-8 16,5-4 8-16,-5 0 0 0,4-4 0 0,5-3 0 15,0 3 0-15,-4-8 0 0,4 5 28 0,0-1 10 16,4 0 2-16,-4 0 0 0,4 1-4 0,-8 3-1 16,4 4 0-16,-5-4 0 0,1 4-5 0,-9 4-1 15,-1 4 0-15,-8-4 0 0,9 12-29 0,-4 0 0 16,-10-1 0-16,5 1 0 0,0 0 0 0,-4 3 0 15,-1 1 0-15,1 3 0 16,0-3-125-16,-1 0-31 0,1-1-7 0,0 1-1 0</inkml:trace>
          <inkml:trace contextRef="#ctx0" brushRef="#br0" timeOffset="816611.7988">21264 14253 2257 0,'0'0'49'0,"14"0"11"0,-6 0 1 0,5 8 3 0,1 0-51 0,-1 0-13 0,-4-1 0 0,-1 9 0 16,1 0 0-16,-4-1-8 0,-5 5 8 0,4-1-13 15,0 5 13-15,-4-5 8 0,0 5 0 0,0-5-8 16,5 1 0-16,-5-5 0 0,4-3 0 0,0 0 0 16,5-1 8-16,-4 1-8 0,-5-12 0 0,13 4 0 15,0-8 47-15,0 0 2 0,0-4 1 0,5 4 0 0,4-7-21 0,0-1-4 16,0 0-1-16,4 1 0 0,0-5-24 0,5 0 0 15,0-3 0-15,-1 3 0 0,1 1 0 0,0-1 0 16,4 0 0-16,-4 5 0 0,-1-1 0 0,1 4 0 16,-5 4 9-16,-4-3-1 0,-4 7 4 0,-5 0 2 15,0 0 0-15,-4 0 0 0,-9 0-14 0,9 11 11 16,0-7-11-16,-5 8 10 0,-4 0-10 0,4 3 0 16,-4 5 0-16,-4 3 0 0,4 0 0 0,-4 5-9 15,4-1 9-15,-9 0 0 0,4 5-10 0,-3-1 10 16,3-4-8-16,-4 0 8 0,1 1-10 0,-6-1 10 15,1-8-12-15,0 1 12 0,0-1 0 0,0-3 0 0,-5-4 0 0,1-1 0 16,-1-3 11-16,-4 4 2 0,0-4 1 16,0 3 0-16,-4-3-14 0,0 4 0 0,-1-4 8 15,-3 3-8-15,3-3 0 0,5 0-16 0,0-4 3 0,5 4 1 16,-1-4 0-16,1 0 0 0,8-1 0 0,0-3 0 16,9 0 12-16,0 0 0 0,-4-7 9 0,4 7-9 15,0-8 11-15,4 0-11 0,1-4 12 0,-1 5-12 16,9-5 8-16,0 0-8 0,1 0 0 0,-1 1 0 15,4-1 0-15,5 0 0 0,-4 1 0 0,-1-1 0 16,1 4 0-16,-1-4-11 0,5 5 2 0,-4-5 0 16,-5 4-3-16,0 0 0 0,0 1 0 0,1 3 0 15,-1 0 12-15,4 0-8 0,-4 0 8 0,5-4-8 16,0 0 0-16,-1 1 0 0,1-1 0 0,4-4 0 16,-1 4 8-16,-3-3 0 0,4-5 0 0,0 0 0 15,0-3 0-15,0 3 0 0,4-3 0 0,-4-1 0 0,0 1 16 16,4-1-2-16,1 1 0 0,-1-1 0 0,5 5-2 15,-5-1 0-15,5-3 0 0,-1 3 0 0,5-4-12 0,-4 5 9 16,0-1-9-16,4-3 8 0,0-1-8 0,0 1 0 16,-4-1 0-16,0 9 0 0,-5-5 0 0,0 4 0 15,1-3 0-15,-10 3 0 0,5 4 0 0,-9 0 0 16,0 4 0-16,-4-3 0 0,-4 3 0 0,-5 4 8 16,0 0-8-16,0 0 8 0,0 0-8 0,0 0 0 15,8 11 0-15,-3 1 0 0,-5 4 0 0,4-5 0 16,-4 5-9-16,0 0 9 0,0 3 0 0,0-3 0 15,-4 3-8-15,4 1 8 0,-5-1 0 0,1 1 11 16,0-1-2-16,-5 1 0 0,0 3 13 0,-4 1 2 0,0 3 1 0,-5-4 0 16,-4 1-5-16,-4-1-2 0,-5-7 0 0,-4-1 0 15,0-3-2-15,-9 0 0 0,5-1 0 0,-5-3 0 16,0-4-5-16,4 0-2 0,-3 0 0 0,-1-8 0 16,4 0-20-16,-4 0-4 0,5-8-1 0,-5 5 0 31,4-5-101-31,5-4-21 0,5 1-4 0,8-9-954 0</inkml:trace>
        </inkml:traceGroup>
        <inkml:traceGroup>
          <inkml:annotationXML>
            <emma:emma xmlns:emma="http://www.w3.org/2003/04/emma" version="1.0">
              <emma:interpretation id="{554FAC7E-3FC7-4943-8372-90156562335C}" emma:medium="tactile" emma:mode="ink">
                <msink:context xmlns:msink="http://schemas.microsoft.com/ink/2010/main" type="inkWord" rotatedBoundingBox="25731,14717 29727,14617 29752,15622 25756,15721"/>
              </emma:interpretation>
              <emma:one-of disjunction-type="recognition" id="oneOf58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817757.6137">24125 14101 1036 0,'0'0'46'0,"0"0"10"0,9-12-45 0,-5 5-11 16,5-1 0-16,4 0 0 0,-4 4 56 0,0-4 8 16,4 1 3-16,-5-5 0 0,6 4-32 0,-6-4-7 15,1 5 0-15,0-1-1 0,4 4 22 0,-13 4 5 16,0 0 1-16,0 0 0 0,0 0 13 0,0 0 4 15,0 0 0-15,0 0 0 0,-13 8-15 0,0 7-2 16,-5 1-1-16,1 3 0 0,-5 5-36 0,0-1-7 16,0 4-2-16,0 5 0 0,-4 3 15 0,-1 0 2 15,5 0 1-15,-4 0 0 0,4 8-3 0,0-4 0 16,5 0 0-16,3 0 0 0,-3 0-2 0,8-4-1 16,0-4 0-16,5 4 0 0,0-3-4 0,4-1-1 0,4-8 0 15,0 4 0-15,1-3-8 0,4-1-8 0,4-3 12 16,0-1-12-1,-4-3-24-15,8-1-12 0,1 5-3 0,-1-8-648 0,1-1-129 0</inkml:trace>
          <inkml:trace contextRef="#ctx0" brushRef="#br0" timeOffset="818385.0342">24349 14429 1810 0,'13'-12'80'0,"0"8"17"0,9-4-77 0,-5 1-20 16,5-1 0-16,-4-4 0 0,8 8 14 0,1-8-1 15,-1 1 0-15,-4-1 0 0,4 4-3 0,0-7-1 16,1 3 0-16,-5 0 0 0,0-3-9 0,4-1 0 15,-4 0 0-15,0 5 0 0,0-1 0 0,0 4 0 16,-5 0 0-16,5 5 0 0,-4-1 0 0,-5 0 0 16,0 4 0-16,0 8 0 0,-4-5 12 0,0 9 1 15,0 0 0-15,-5 7 0 0,-4 1-13 0,0 3 0 16,-4 1 0-16,-1 7 0 0,-4 0 0 0,1 0 0 0,-5 4 0 16,-1 4 0-16,1-4 0 0,-4 1 9 0,3-1-9 0,1-4 8 15,0-4 0-15,4 0-8 0,-4-7 12 0,4-1-4 16,5-7 7-16,4 0 1 0,-4 0 0 0,4-12 0 15,0 0-5-15,0 0-1 0,0 0 0 0,8 0 0 16,6-4-1-16,3 0 0 0,1-4 0 0,4-4 0 16,0-3 4-16,4-5 1 0,5 1 0 0,4-5 0 15,-9 1 18-15,9-1 4 0,5-7 1 0,-1 0 0 16,1-4-20-16,-1 0-4 0,1 4-1 0,-1-1 0 16,1 1-12-16,-5 4 0 0,0 4 0 0,-5 3 0 15,-3 1 0-15,-1 11-10 0,-4 0 2 0,-4 8 0 16,-1 0 8-16,-4 8 0 0,0 0-9 0,-8 7 9 0,-1 5-8 15,1 3 8-15,-10 0-10 0,1 5 10 16,-1-1 0-16,-3 4 0 0,-1-3 0 0,-4-1 0 0,4 4 0 16,0-8 0-16,-4 1-10 0,4-5 10 0,5 1 0 15,-1-1 0-15,1-3 0 0,4 0 0 0,-4-1-11 0,8 1 11 16,0-5-8-16,5 1 8 16,0 4-131-16,0-5-21 0</inkml:trace>
          <inkml:trace contextRef="#ctx0" brushRef="#br0" timeOffset="818572.0385">26152 14382 1094 0,'17'0'48'0,"-3"0"11"0,-1 0-47 0,0 8-12 0,0-4 0 0,0 3 0 16,-4 5 132-16,0 4 25 0,-5-1 5 0,-4 9 1 15,-4 3-83-15,-5 0-16 0,-4 5-3 0,4 3-1 16,-9-4 5-16,-3 8 1 0,3-8 0 0,-8 4 0 16,4-4-18-16,-9 1-3 0,0-1-1 0,1-4 0 15,-1-4-28-15,-4 1-5 0,-5-5-2 0,-4 1 0 32,-4-5-132-32,-4 1-26 0</inkml:trace>
          <inkml:trace contextRef="#ctx0" brushRef="#br0" timeOffset="819358.2034">26569 14479 806 0,'0'0'72'0,"8"-3"-58"0,6-5-14 0,-1 4 0 0,0-4 180 0,4 0 32 15,5 4 8-15,-4-3 0 0,4-1-132 0,-9 4-28 16,5-4-4-16,-5 0-2 0,-5 0-37 0,6 1-7 16,-6 3-2-16,-3 4 0 0,-5 0-8 0,0 0-17 15,0 0 4-15,0 0 1 0,0 8 12 0,0 3 0 16,-5 9 0-16,-3 3 0 0,-1 1 8 0,0 7-8 15,-4 0 0-15,-5 0 0 0,5 0 0 0,0-3 0 16,0 3 0-16,0-8 0 0,0 1 0 0,-1-5 0 16,6 1 0-16,-6-5 0 0,10 1 0 0,0-4 8 15,4-12-8-15,0 11 10 0,0-11 38 0,0 0 7 16,13 4 1-16,-4-4 1 0,4 0-14 0,0-4-3 16,0-4-1-16,0 1 0 0,0-5-3 0,1-4 0 15,3 5 0-15,1-9 0 0,-1 1-4 0,5-1-2 0,-4-7 0 16,-1 3 0-16,1-3 3 0,4 0 1 15,-5 0 0-15,1-5 0 0,4 5-34 0,0-4 0 0,0 4 0 0,-5-5 0 16,1 5 0-16,4 0 0 0,-5 3 0 0,5-3 0 31,-4 4-38-31,-1-1-8 0,-4 1-2 0,-4 3 0 16,4 5-158-16,1 3-32 0,3-11-6 0,-4 15-2 0</inkml:trace>
          <inkml:trace contextRef="#ctx0" brushRef="#br0" timeOffset="819691.9476">27573 14008 1706 0,'27'-4'76'0,"-14"4"15"0,4-4-73 0,5 8-18 16,0-4 0-16,5 0 0 0,-6 7 91 0,1-3 14 15,-4 4 3-15,4 4 1 0,0 3-65 0,-9 1-12 16,0 4-4-16,-4 3 0 0,4 4-5 0,-4 4-2 0,-5 1 0 0,1 7 0 16,-5 0 6-16,0 4 1 0,-5-4 0 0,-4 7 0 15,-4-3 6-15,0 0 2 0,0 0 0 0,-9-4 0 16,0 8-14-16,0-8-2 15,-4-4-1-15,0-4 0 0,-5 0-7 0,4-3-2 0,-3-5 0 0,-1-3 0 16,0-1-10-16,-4-7 0 0,0-1 0 0,0-3 0 31,-4 0-25-31,-1-4-11 0,-4 0-1 0,0 0-1 16,-4-4-186-16,4-4-38 0,-39-4-7 0,21-4-561 0</inkml:trace>
        </inkml:traceGroup>
        <inkml:traceGroup>
          <inkml:annotationXML>
            <emma:emma xmlns:emma="http://www.w3.org/2003/04/emma" version="1.0">
              <emma:interpretation id="{26470582-030B-43EE-9298-9498E93C52E8}" emma:medium="tactile" emma:mode="ink">
                <msink:context xmlns:msink="http://schemas.microsoft.com/ink/2010/main" type="inkWord" rotatedBoundingBox="30149,14747 32520,14688 32546,15738 30175,15797"/>
              </emma:interpretation>
              <emma:one-of disjunction-type="recognition" id="oneOf59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830067.7176">30466 14712 460 0,'0'0'41'0,"0"0"-33"16,0 0-8-16,0 0 0 0,4-7 173 0,-4 7 33 15,0 0 6-15,13 0 2 0,5 4-127 0,-5-4-26 16,-4 3-5-16,-1 1 0 0,1 0-7 0,4 0-1 16,5-4 0-16,-5 4 0 0,0 0 16 0,5 0 2 0,-5-4 1 0,4 4 0 15,-3 0-24-15,-6 0-5 0,1-1-1 0,-9-3 0 16,0 0-28-16,0 0-9 0,0 0 0 0,0 0 0 15,0 0 0-15,0 0 0 0,0 0 0 0,0 0 0 16,0 0 0-16,0 0 0 0,0 0 0 0,0 8 0 16,-9 0 10-16,9-8 2 0,0 0 0 0,0 0 0 31,0 0-34-31,-4 8-6 0,4-8-2 0,0 12-838 0</inkml:trace>
          <inkml:trace contextRef="#ctx0" brushRef="#br0" timeOffset="828293.1138">28324 14694 403 0,'0'0'36'0,"0"0"-36"0,0 0 0 0,0 0 0 0,0 0 96 0,0 0 12 16,0 0 2-16,0 0 1 0,0 0-71 0,0 0-15 0,0 0-2 0,0 0-1 15,0 0-22-15,-9-4 0 0,9 4 0 0,-9 0 0 16,9 0 0-16,0 0-13 0,0 0 5 0,0 0 8 16,-4-4 0-16,4 4 15 0,0 0-1 0,0 0 0 15,0 0 35-15,0 0 7 0,0 0 2 0,0 0 0 16,0 0-12-16,0 0-2 0,0 0-1 0,8-4 0 15,-8 4-24-15,14-4-5 0,-14 4-1 0,0 0 0 16,8 0-13-16,5 4 9 0,-13-4-9 0,0 0 8 16,0 0 12-16,14 4 3 0,-6 0 0 0,-8-4 0 15,5 8 15-15,4 0 3 0,-1-4 1 0,-8-4 0 16,0 0 2-16,0 0 1 0,5 7 0 0,3 5 0 16,-8-4-20-16,0-8-4 0,9 8-1 0,0 3 0 15,4-3-7-15,0 4-1 0,-4-4-1 0,9-1 0 16,-5 1 11-16,9 4 2 0,-5-4 1 0,1 0 0 0,-1-1 2 0,1 1 0 15,0 0 0-15,-1 0 0 0,-4 0-37 0,0-5-7 16,5 1-2-16,-9 0 0 16,4 0-34-16,0 0-7 0,-4 0-2 0,0-4-743 15</inkml:trace>
          <inkml:trace contextRef="#ctx0" brushRef="#br0" timeOffset="820355.218">28907 14160 748 0,'0'0'33'0,"0"0"7"0,0 0-32 0,9-8-8 0,0 4 0 0,-1-8 0 15,6 4 147-15,-6 1 27 0,1 3 6 0,0-4 0 16,-5 0-104-16,5 4-20 0,-5-4-5 0,-4 8-1 16,0 0-37-16,0 0-13 0,0 0 9 0,-4-3-9 15,-5-1 13-15,0 4-2 0,-8-4-1 0,-1 8 0 16,-4 0 22-16,0 3 4 0,-8 5 0 0,-1 4 1 15,-4-1-7-15,-5 5-2 0,1-1 0 0,-1 5 0 16,-3 3-13-16,3 0-3 0,1 1-1 0,8 3 0 16,-4 0-3-16,4 4 0 0,5-8 0 0,4 5 0 15,4-5-8-15,1-4 12 0,-1 1-12 0,9-1 12 16,1-3 6-16,-1-1 2 0,9 1 0 0,0-5 0 0,4-3-20 0,1 0 0 16,8-5 0-16,0 5 0 15,5 0-17-15,8-1-7 0,9-3-2 0,0 0-559 16,0 0-112-16</inkml:trace>
          <inkml:trace contextRef="#ctx0" brushRef="#br0" timeOffset="827954.5467">28359 14713 331 0,'0'0'14'0,"0"0"4"0,0 0-18 0,0 0 0 16,0 0 0-16</inkml:trace>
          <inkml:trace contextRef="#ctx0" brushRef="#br0" timeOffset="820650.88">28438 14448 1267 0,'0'0'112'0,"0"0"-89"0,0 0-23 0,0 0 0 31,0 0-22-31,0 0-9 0,0 0-1 0,0 0-1 0,0 0 33 0,0 0 8 0,0 0 0 0,13 4 1 15,-13-4 40-15,13 4 8 0,-4-4 2 0,4-4 0 16,4 4 13-16,1-4 4 0,-1 4 0 0,-3-4 0 16,8 4-6-16,-5 0-1 0,5-4 0 0,-4 1 0 15,-1 3-37-15,5 0-8 0,4-4-2 0,-4 8 0 16,5-4-22-16,3 0-18 0,1 0 3 0,0 0 1 16,0 0-38-16,4 0-8 0,4 0-2 0,-4-4 0 15,5 0-30-15,-5 0-5 0,0 4-2 0</inkml:trace>
          <inkml:trace contextRef="#ctx0" brushRef="#br0" timeOffset="826670.2768">29385 14815 831 0,'0'0'36'0,"0"0"9"0,0 0-36 0,0 0-9 15,0 0 0-15,9-4 0 0,-9 4 33 0,9-8 5 16,-9 8 1-16,9-4 0 0,-1 0-30 0,1 0-9 16,-9 4 0-16,9-3 0 15,-9 3-15-15,9-4-9 0,-9 4-3 0,8-4 0 0,-8 4 16 0,0 0 11 16,9-8-13-16,0 4 5 0,-9 4 23 0,0 0 5 15,0 0 0-15,0 0 1 0,4-8 7 0,-4 8 0 16,0-8 1-16,0 8 0 0,0-7-7 0,-4-1-2 16,4 4 0-16,-4-4 0 0,4 0-2 0,0 8-1 0,0-4 0 0,0 4 0 15,0 0 2-15,0 0 0 0,0-7 0 0,0-1 0 16,0 8-10-16,0 0-1 0,0 0-8 0,0 0 12 16,0 0 14-16,0-8 2 0,0 8 1 0,0 0 0 15,4-8 5-15,-4 8 1 0,4-4 0 0,-4 4 0 16,0 0-20-16,0 0-4 0,0 0-1 0,0 0 0 15,0 0-10-15,0 0 0 0,0 0 0 0,0 0 0 16,0 0 0-16,0 0 0 0,0 0 0 0,0 0 0 16,0 0 0-16,0 0 0 0,0 0 0 0,0 0 0 15,0 0 0-15,0 0 15 0,0 0-3 0,0 0 0 16,0 0-12-16,0 0 0 0,0 0 0 0,0 0 0 16,0 0 20-16,0 8 8 0,0-8 2 0,0 0 0 15,0 12-12-15,0-4-2 0,0 3-1 0,-4 1 0 0,0 4-7 0,-1-9-8 16,1 5 11-16,-1 0-11 0,-3 3 10 0,-1-3-10 15,4 4 8-15,1-1-8 0,-5 1 0 0,1 0 0 16,-1-5 0-16,0 1 0 0,0 4 13 0,0-1-2 16,1 1-1-16,-1-5 0 0,0 1-10 0,5 0 0 15,-5 0 0-15,5-1 0 0,-1-3 0 0,-4 4 0 16,5-4 0-16,0-1 12 0,-1 1-12 0,5-8 8 16,-4 8-8-16,-1 0 8 0,1 0-8 0,4-8 8 15,0 0-8-15,-9 0 8 0,9 0 14 0,0 0 2 16,0 0 1-16,0 0 0 0,0 0 0 0,0 0 0 15,0 0 0-15,0 0 0 0,0 0-11 0,0 0-2 16,0 0-1-16,0 0 0 0,0 0-11 0,0 0 0 0,0 0 0 16,0 0 0-16,-4-4 0 0,4 4 0 0,0 0 0 15,0-8 0-15,0 0 0 0,0 8 0 0,4-8 0 0,-4 8 8 16,5-8-8-16,-5 8 0 0,4-7 0 0,5-1 8 16,4 0-8-16,-9 0 0 0,5 0 0 0,0 1 0 15,4-1 8-15,-4 4-8 0,4-4 8 0,0 0-8 16,0 1 12-16,5-1-4 0,4 0 0 0,0 0 0 15,0 0 5-15,8 4 1 0,-3 1 0 0,8-1 0 16,0 0-14-16,0 4 0 0,5-4 0 0,-1 0 0 16,1 4-135-1,-1 0-23-15,-4-4-5 0</inkml:trace>
          <inkml:trace contextRef="#ctx0" brushRef="#br0" timeOffset="820981.9713">29657 14023 1555 0,'0'0'138'0,"0"0"-110"0,9-8-28 0,4 1 0 16,-4 3 35-16,-9 4 1 0,9-4 1 0,-9 4 0 16,0 0-11-16,0 0-2 0,9 4-1 0,-1 0 0 15,1 3-7-15,-5 1 0 0,1 4-1 0,-1 3 0 16,1 1 17-16,-5 4 3 0,0-1 1 0,0 1 0 15,-5-1-6-15,1 4-1 0,-1 1 0 0,-3-1 0 16,-1 8-15-16,0-3-3 0,-4-1-1 0,-9 12 0 16,4-4 2-16,-3 0 0 0,-1 0 0 0,0 0 0 15,-5-3-12-15,10-1 10 0,-5 0-10 0,4-4 10 16,1 1-10-16,4-1 8 0,-1 0-8 0,1-3 8 16,0-5-8-16,4 1 0 0,1-9 0 0,-1-3 0 15,0 0-52-15,5 0-5 0,-1-8-2 0,5 0-546 16,-4-4-110-16</inkml:trace>
          <inkml:trace contextRef="#ctx0" brushRef="#br0" timeOffset="821828.573">29385 14581 633 0,'0'0'56'0,"0"0"-44"0,0 0-12 0,0 0 0 16,0 0 92-16,0 0 16 0,0 0 3 0,0 0 1 16,0 0-33-16,0 0-7 0,9 4 0 0,-9-4-1 15,0 0 12-15,0 0 2 0,13-4 1 0,-13 4 0 16,0 0-14-16,0 0-2 0,0 0-1 0,0 0 0 16,0 0-34-16,0 0-7 0,0 0-2 0,0 0 0 15,9 0-10-15,-9 0-1 0,9 0-1 0,4 0 0 0,-4-4 10 0,-1 4 3 16,6 0 0-16,-1-4 0 0,0 0 6 0,4-4 2 15,1 4 0-15,8 1 0 0,1-5-6 0,3 4-1 16,1-4 0-16,0 8 0 0,4-4-20 0,4 0-8 16,-4 0 0-16,5 4 0 15,-5-4-22-15,-4 1-10 0,4-5-3 0,-4 4 0 16,-9 4-27-16,-1 0-6 0,-3 0 0 0,-5 0-1 16,-4 4-119-16,-9-4-23 0,0 0-5 0</inkml:trace>
          <inkml:trace contextRef="#ctx0" brushRef="#br0" timeOffset="821369.5469">29569 14089 979 0,'0'0'87'0,"0"0"-70"0,0 0-17 0,0 0 0 15,0 0 52-15,0 0 6 0,0 0 2 0,0 0 0 16,0 0-6-16,9-3-1 0,0-1 0 0,-9 4 0 15,13-4 20-15,0 0 4 0,1 0 1 0,-1 0 0 16,4 0-27-16,1 0-6 0,4 0-1 0,0 4 0 16,4-4-12-16,-4 1-4 0,9-1 0 0,-1 4 0 15,1 0 4-15,4 0 0 0,0-4 0 0,-4 4 0 16,4 0-13-16,0 4-3 0,0-4 0 0,-4 4 0 16,4-1-16-16,-4-3 0 0,-1 4 0 0,-3-4 0 0,-1 4-12 15,-8-4-7-15,-5 4-1 16,4-4 0-16,-3 0-68 0,-6 4-15 0,1-4-2 0,-5 4-690 15</inkml:trace>
        </inkml:traceGroup>
      </inkml:traceGroup>
    </inkml:traceGroup>
    <inkml:traceGroup>
      <inkml:annotationXML>
        <emma:emma xmlns:emma="http://www.w3.org/2003/04/emma" version="1.0">
          <emma:interpretation id="{6953CB70-31F3-4C53-AA0B-2144E8421504}" emma:medium="tactile" emma:mode="ink">
            <msink:context xmlns:msink="http://schemas.microsoft.com/ink/2010/main" type="paragraph" rotatedBoundingBox="3989,16759 27373,16807 27370,18177 3986,181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4763AC0-D699-4817-8EE6-56CB4160387A}" emma:medium="tactile" emma:mode="ink">
              <msink:context xmlns:msink="http://schemas.microsoft.com/ink/2010/main" type="line" rotatedBoundingBox="3989,16759 27373,16807 27370,18177 3986,18129"/>
            </emma:interpretation>
          </emma:emma>
        </inkml:annotationXML>
        <inkml:traceGroup>
          <inkml:annotationXML>
            <emma:emma xmlns:emma="http://www.w3.org/2003/04/emma" version="1.0">
              <emma:interpretation id="{42A5744B-D213-4B1B-8035-2DD51C3A6C19}" emma:medium="tactile" emma:mode="ink">
                <msink:context xmlns:msink="http://schemas.microsoft.com/ink/2010/main" type="inkWord" rotatedBoundingBox="3988,17143 7597,17150 7595,18101 3986,18094"/>
              </emma:interpretation>
              <emma:one-of disjunction-type="recognition" id="oneOf60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831996.3099">2232 16999 230 0,'0'0'20'0,"0"0"-20"15,0 0 0-15,-4 8 0 0,4-8 74 0,0 0 10 16,0 0 3-16,0 0 0 0,0 0-51 0,0 0-9 16,0 0-3-16,0 0 0 0,0 0 30 0,0 0 6 15,0 0 0-15,0 0 1 0,0 0 57 0,0 0 11 16,0 0 3-16,0 0 0 0,0 0-32 0,0 0-5 16,0 0-2-16,0 0 0 0,0 0-37 0,0 0-8 15,0 0-2-15,0 0 0 0,0 0-28 0,0 0-6 16,9 0 0-16,4 0-1 0,-13 0-3 0,0 0-8 15,4 3 12-15,9 1-4 0,-4-4 4 0,4 4 1 16,-4 0 0-16,4-4 0 0,5 4 0 0,-1-4 0 0,1-4 0 16,4 4 0-16,0-4 5 0,9 0 1 0,-5 0 0 15,5-3 0-15,-5-1-11 0,5-4-8 0,4 4 9 16,-13-3-9-16,4 3 0 0,0-4 0 0,-4 4 0 0,0 1 0 16,0-1 0-16,-9 4 0 0,0 0 0 0,1 0 0 31,-14 4-54-31,0 0-4 0,0 0-1 0,0 0 0 15,0 0-29-15,0 0-5 0,0 0-2 0</inkml:trace>
          <inkml:trace contextRef="#ctx0" brushRef="#br0" timeOffset="832328.5188">3018 16484 979 0,'0'0'87'0,"-5"-4"-70"16,5-4-17-16,0 0 0 0,0 1 57 0,0-1 8 15,9 4 2-15,-5-4 0 0,1 4 23 0,-5 4 5 16,0 0 1-16,0 0 0 0,0 0-27 0,0 0-5 16,0 0 0-16,0 0-1 0,0 0-38 0,0 0-7 15,4 8-2-15,-4 8 0 0,-4-1 27 0,4 1 5 16,-5 3 0-16,5 5 1 0,-8 7-6 0,3 0-2 15,1 4 0-15,0 4 0 0,-1 0-1 0,1 0 0 16,-1 0 0-16,1 0 0 0,0 0-10 0,4-4-2 0,-9 0-1 0,0-3 0 16,5-1-27-16,-1 0 0 0,-3-4 0 0,-1 1 0 15,0-1-14-15,0-8-8 0,0 5-2 0,1-5 0 32,-1 1-48-32,4-5-9 0,1 1-3 0,0-4-867 0</inkml:trace>
          <inkml:trace contextRef="#ctx0" brushRef="#br0" timeOffset="831414.98">2228 16679 403 0,'0'0'36'0,"9"-8"-36"0,-9 8 0 0,4-8 0 15,1-3 184-15,-5 11 31 0,0 0 5 0,0 0 2 16,4-12-113-16,0 4-22 0,-4 8-5 0,5-12-1 16,3 9-34-16,-3-5-7 0,-1 0-2 0,9-4 0 15,-8 8-16-15,4-3-3 0,-1 3-1 0,-3-4 0 16,8 0 7-16,-4 0 2 0,4 0 0 0,0 5 0 15,-13 3-11-15,0 0-1 0,4-4-1 0,-4 4 0 16,0 0-1-16,0 0 0 0,0 0 0 0,0 0 0 16,9 7 9-16,-9 5 2 0,0 0 0 0,-4 3 0 15,4 5 1-15,-9-1 1 0,0 1 0 0,-4 7 0 16,4 4-4-16,-4-3-1 0,0-1 0 0,0 4 0 16,0-3 8-16,4 3 2 0,-4 0 0 0,4-4 0 0,-4 1-31 0,4 3 0 15,0-4 0-15,5 4 0 0,-9 0 0 0,4 1-10 16,0-5 10-16,0 4-8 0,1-4 8 0,3 1 9 15,-8-9-1-15,4 1-8 0,5-1 0 0,-1-7 0 16,1 4 0-16,0-5 0 16,4-3-28-16,0-8-10 0,0 0-2 0,0 0-604 15,0 0-120-15</inkml:trace>
          <inkml:trace contextRef="#ctx0" brushRef="#br0" timeOffset="832798.0791">3285 17143 1580 0,'0'0'70'0,"0"0"14"0,0 0-67 0,0 0-17 16,9-4 0-16,0 0 0 0,4-4 26 0,0 5 2 16,0-1 0-16,1-8 0 0,7 0-28 0,1 1 0 15,-4-1-14-15,4 0 5 0,0-3-11 0,0-1-1 16,0 0-1-16,-5 5 0 0,-8-9 2 0,4 5 0 16,9 3 0-16,-9-4 0 0,-8 1 20 0,-1-1 0 15,9-3 10-15,0 3-10 0,-8 0 46 0,4 5 2 16,-9-5 1-16,4 4 0 0,0-3 0 0,-4 3 0 15,-8-4 0-15,-1 5 0 0,4-1-21 0,-3 4-5 0,-10 4-1 0,5-3 0 16,-5-1-2-16,1 8 0 0,4-4 0 0,-5 4 0 16,-4 4-12-16,5-4-8 0,3 4 10 0,1 0-10 15,0 7 8-15,0-3-8 0,0 4 0 0,4-4 0 16,0 7 8-16,0-3-8 0,-4 0 0 0,5 3 0 16,3 1 10-16,-4-1-10 0,1 9 10 0,3-1-10 15,-4 1 21-15,5 7-1 0,-5 0-1 0,1 4 0 16,-1-4 18-16,0 4 4 0,0 0 1 0,5 4 0 15,-1-3-14-15,5-5-2 0,0 0-1 0,5-4 0 16,-1-7-25-16,5-1 0 0,-5 1 0 0,10-9 0 16,3 1-124-1,5-4-26-15,-4-4-6 0</inkml:trace>
          <inkml:trace contextRef="#ctx0" brushRef="#br0" timeOffset="833183.8992">3864 16995 1749 0,'-17'-8'77'0,"13"4"17"0,4-4-75 0,4-3-19 16,5-1 0-16,-1 0 0 0,-3 1 45 0,8-1 6 15,9-4 1-15,-4 5 0 0,-5-1-38 0,4 0-14 16,1 4 11-16,4 1-11 0,-5 3 8 0,1 8-8 16,-9-4 0-16,4 7 0 0,4 5 12 0,-8 8-4 15,-9-1-8-15,0 8 12 0,-4 1 18 0,4-1 3 16,-9 4 1-16,0 4 0 0,-4 4-2 0,4-4 0 15,0 0 0-15,5-3 0 0,-9-5-19 0,4-8-4 16,5-3-1-16,4-4 0 0,-5 3-8 0,1-3 0 0,4-12 9 0,0 0-9 16,0 0 0-16,0 0 8 0,0 0-8 0,0-8 0 15,4-3 0-15,-4-5 9 0,0-4-9 0,9-7 0 16,4 0 10-16,-4 0-10 0,0-5 8 0,0 1-8 16,-1-4 0-16,10 4 0 0,4 0 0 0,0-1 0 15,-9-3 0-15,9 8 0 0,9 4 0 0,-1-1 0 16,-8 9-8-16,0 3 8 0,0 0 0 0,4 12 0 15,5 4 0-15,-9 4 0 0,-9 4 0 0,0 7 8 16,5 1-8-16,-9 3 0 0,-9 4 0 0,-5 5 8 16,5-5-8-16,0 4 0 0,0 0 9 0,-8 0-9 15,-1-3-23-15,4-5-9 16,10 4-1-16</inkml:trace>
          <inkml:trace contextRef="#ctx0" brushRef="#br0" timeOffset="833501.2916">5154 16574 1497 0,'-4'-4'133'16,"4"4"-106"-16,0 0-27 0,-9-8 0 0,5 0 91 0,-5 4 13 15,0 0 2-15,5 4 1 0,-5 4-39 0,-4-4-8 16,0 8-2-16,-5-4 0 0,14 4-27 0,-14 3-6 16,-8 1-1-16,4 4 0 0,4 3-10 0,-3 1-2 15,-1 7-1-15,0 0 0 0,-5 8 11 0,1 1 2 0,13-1 1 0,-5 0 0 16,-4 4 7-16,9 0 0 0,4-4 1 0,5 0 0 16,4-4-7-16,-4 4-2 0,4-7 0 0,4-1 0 15,9 0-24-15,-8-3 0 0,-5-5-9 0,4 1-733 16,14-5-146-16</inkml:trace>
          <inkml:trace contextRef="#ctx0" brushRef="#br0" timeOffset="833862.7825">5238 17061 1785 0,'0'0'159'0,"0"0"-127"16,0 0-32-16,0 0 0 0,0 0 58 0,0 0 6 15,13 0 0-15,0 0 1 0,5-8-45 0,-1 1-10 16,5-5-2-16,4 0 0 0,5 0-8 0,0-3 0 16,8-5 0-16,-8 1 8 0,4-5-8 0,0 5-16 15,0-4 4-15,-4 7 1 0,0-4 11 0,-5 1 0 16,-8 3 0-16,-1 1 8 0,-4 3 2 0,-4-4 1 16,-5 5 0-16,-4-1 0 0,-4 4 43 0,4 0 9 0,-4 1 1 0,-5-1 1 15,-4 0-7-15,-5 4-2 16,5-4 0-16,0 4 0 0,4 1-28 0,-4 3-7 15,-5-4-1-15,1 8 0 0,-1-4-20 0,1 7 0 16,-5-3 0-16,4 4 0 0,1 4 0 0,4-1 0 16,-5 5 0-16,5 0 0 0,-5 3 8 0,5 5-8 15,-4-1 8-15,3 4-8 0,6 4 0 0,-1 5 9 0,0-5-9 16,0 4 0-16,5 0 8 0,0 0-8 0,-1 4 0 16,5 0 0-16,0-4 0 0,5 0-12 0,-1-4 1 15,9 5 1 1,-4-5-119-16,4-4-24 0,5 0-5 0,-1-7-1 0</inkml:trace>
        </inkml:traceGroup>
        <inkml:traceGroup>
          <inkml:annotationXML>
            <emma:emma xmlns:emma="http://www.w3.org/2003/04/emma" version="1.0">
              <emma:interpretation id="{76A1B6B7-D98D-45BB-AFE7-EF680C84AB03}" emma:medium="tactile" emma:mode="ink">
                <msink:context xmlns:msink="http://schemas.microsoft.com/ink/2010/main" type="inkWord" rotatedBoundingBox="9020,16822 12595,16829 12592,18146 9017,18139"/>
              </emma:interpretation>
              <emma:one-of disjunction-type="recognition" id="oneOf61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839898.2834">10687 16281 529 0,'0'0'23'0,"0"0"5"0,0 0-28 0,0 0 0 0,0 0 0 0,0 0 0 15,0 0 53-15,0 0 5 0,0 0 1 0,0 0 0 16,0-4 3-16,0 4 1 0,0-8 0 0,0 8 0 15,0-7-35-15,0 7-8 0,4-8 0 0,-4 8-1 16,0 0-8-16,4-8-2 0,1 0 0 0,-5 8 0 16,4-4 30-16,-4 4 5 0,0 0 2 0,5-7 0 15,-5 7-5-15,4-8-1 0,-4 8 0 0,0 0 0 16,0 0-9-16,4-4-3 0,-4 4 0 0,0 0 0 16,5-8 5-16,-5 8 1 0,0 0 0 0,4-8 0 15,-4 8-8-15,0 0-2 0,0 0 0 0,5-4 0 16,-5 4 0-16,0 0-1 0,0 0 0 0,0 0 0 15,0 0 2-15,0 0 1 0,0 0 0 0,0 0 0 0,0 0 4 16,0 0 1-16,0 0 0 0,0 0 0 0,0 0-3 0,-5 4 0 16,-4 8 0-16,1 0 0 0,-1-5-5 0,0 9-2 15,0 0 0-15,1 3 0 0,-6 1 2 0,1-1 0 16,4 5 0-16,-4-1 0 0,0 0-4 0,4 1-1 16,-4-5 0-16,4 5 0 0,-4 3-8 0,0-8-2 15,0-3 0-15,0 0 0 0,4-1-19 0,-4-3-4 16,0-4-1-16,-1 3 0 15,1-3-40-15,5-4-8 0,-1 4-1 0,9-8-1 16,-9 0-34-16,9 0-6 0,0 0-2 0,0 0 0 0</inkml:trace>
          <inkml:trace contextRef="#ctx0" brushRef="#br0" timeOffset="837331.3269">10542 16285 1389 0,'0'0'61'0,"0"0"14"0,0 0-60 0,9-4-15 31,-1-4 0-31,-3 4 0 0,-5 4 89 0,9-3 15 15,-9 3 4-15,0 0 0 0,0 0-22 0,0 0-4 0,0 0-1 0,0 0 0 16,0 0-37-16,0 0-7 0,0 0-1 0,-5 7-1 16,-4 9-14-16,1 3-2 0,-5-3-1 0,-1 7 0 15,1 1-9-15,0 3-1 0,-5-3-8 0,1 3 12 16,4 0-12-16,-5 0-12 0,5-3 3 0,-4-5-663 16,-1 1-133-16</inkml:trace>
          <inkml:trace contextRef="#ctx0" brushRef="#br0" timeOffset="837624.3589">10717 16262 2152 0,'0'0'96'0,"0"0"19"0,0 0-92 0,0 0-23 15,0 0 0-15,0 0 0 0,0 0 79 0,0 0 11 16,0 0 2-16,0 0 1 0,0 0-74 0,5 7-19 16,-5 5 0-16,-5 0 0 0,1 0 0 0,0 3 0 15,-1-3 0-15,-4 7 0 16,-4 1-29-16,0-1-10 0,0 1-1 0,-5 7-1 16,1-3-115-16,-1-1-22 0</inkml:trace>
          <inkml:trace contextRef="#ctx0" brushRef="#br0" timeOffset="835066.4641">7164 16663 1566 0,'0'0'69'0,"-5"-7"15"0,5-1-68 0,-4 0-16 0,4-4 0 0,0 4 0 15,0-3 90-15,0 11 14 0,4-8 4 0,-4 8 0 16,0 0-65-16,9-12-13 0,-5 4-2 0,-4 8-1 16,0 0-7-16,0 0 0 0,0 0-1 0,0 0 0 15,0 0 4-15,9 4 1 0,0 4 0 0,0 4 0 16,-5 3 0-16,1 1 1 0,-1 4 0 0,0 3 0 16,5 4-10-16,0 1-3 0,-5 3 0 0,5 0 0 15,0 4-3-15,0 0-1 0,-1-4 0 0,1 4 0 16,0 1 0-16,4-1 0 0,-4 0 0 0,-5-4 0 15,5 4 0-15,-5-4 0 0,5 0 0 0,-4-3 0 16,-1-9 4-16,0 1 0 0,-4-5 0 0,0 1 0 0,0-16 2 16,0 12 1-16,0-12 0 0,5 11 0 0,-5 5-7 15,0-8-8-15,0-8 11 0,4 11-11 0,1 1 0 16,-5 0 0-16,4 0 0 0,0-1 0 0,1-3 0 0,-5 4 0 16,4-4 0-16,0 3 0 0,-4-11 0 0,0 0 0 15,0 8 0-15,0-8 0 0,5 12 0 0,-5-12 0 16,0 0 0-16,0 0 0 0,0 0 0 0,0 0 10 15,0 0-10-15,0 0 8 0,0 0 10 0,0 0 2 16,0 0 0-16,0 0 0 0,4-8-1 0,1 4 0 16,-1-8 0-16,-4 12 0 0,0 0-19 0,4-7 10 15,1-1-10-15,-5 8 8 0,4-8-8 0,-4 8 0 16,5-4 0-16,-5 4 0 0,4-8 0 0,5 0 0 16,-5 1 8-16,0-1-8 0,1 0 9 0,4-4 0 15,-1 1 0-15,-3-1 0 0,8 4 2 0,-4-7 0 0,0-1 0 16,-1-7 0-16,5 3 1 0,1-3 0 0,3-1 0 15,-4-3 0-15,-4 0-12 0,0-5 8 0,4 5-8 16,0-4 8-16,0-4-8 0,5 4 8 0,-1 3-8 0,-3-3 8 16,3-4-17-16,-4 4-4 0,5-4-1 0,4 0 0 31,-5 0-26-31,5 3-4 0,5 5-2 0,-5 0-759 0,8-1-152 0</inkml:trace>
          <inkml:trace contextRef="#ctx0" brushRef="#br0" timeOffset="836344.0251">8339 16956 1890 0,'0'0'41'16,"0"0"9"-16,0 0 2 0,0 0 1 0,0 0-42 0,0 0-11 0,14-4 0 0,-1 0 0 16,0 4 39-16,5 0 5 0,-5-4 2 0,4 0 0 15,1 0-22-15,4 4-5 0,-5 0-1 0,10 0 0 0,-5-4-5 0,4 1-1 16,0 3 0-16,0 0 0 0,1 0-12 0,-1-4-10 16,5 0 2-16,0 4-946 15</inkml:trace>
          <inkml:trace contextRef="#ctx0" brushRef="#br0" timeOffset="836842.6346">9248 16769 1324 0,'0'0'118'0,"0"0"-94"0,8-8-24 0,-3 0 0 15,-5 8 120-15,9-4 19 0,-9 4 4 0,0 0 1 16,0 0-65-16,4-4-13 0,-4 4-2 0,0 0-1 16,13 8-32-16,-8-4-7 0,3 4 0 0,1 3-1 15,-5 1-7-15,1 4 0 0,-1 3-1 0,5 5 0 16,-5-1 2-16,5 8 1 0,-4 4 0 0,-1 0 0 15,5 8 0-15,-5-4 0 0,0 4 0 0,1 0 0 16,-1-4 3-16,1 0 1 0,-1-4 0 0,0 0 0 16,1-7 1-16,-1-1 0 0,1-8 0 0,-1-3 0 15,-4 4 0-15,4-9 0 0,-4-11 0 0,0 0 0 0,0 0-1 0,0 0 0 16,0 0 0-16,0 0 0 0,0 0-3 0,0 0-1 16,5-11 0-16,-1-1 0 0,1-4-8 0,3-3-2 15,1-1 0-15,0-3 0 0,-5-1-8 0,9-7 10 16,5 8-10-16,-5-8 10 0,5-1 2 0,-1-3 0 15,5 4 0-15,0-4 0 0,4 4 0 0,-4-4 1 16,5 0 0-16,-1 3 0 0,5 1-13 0,-5 0 0 16,5 0 0-16,-5 0 0 0,0 3 0 0,1 1 0 15,-5 4 0-15,0-1 0 16,-5 5-33-16,1 3 0 0,-10 4 0 0,6 1 0 16,-10-1-23-16,0 4-4 0,-4 8 0 0,0 0-713 15,0 0-143-15</inkml:trace>
          <inkml:trace contextRef="#ctx0" brushRef="#br0" timeOffset="840764.5227">10410 16149 115 0,'0'0'0'0,"0"0"10"0,0 0-10 0,0 0 0 0,0 0 0 0,0 0 0 15,0 0 120-15,0 0 23 0,0 0 4 0,0 0 1 16,0 0-22-16,0 0-4 0,0 0-1 0,0 0 0 16,0 0-25-16,5-4-4 0,3-4-2 0,-3 4 0 0,4 0-48 0,-9 4-10 15,4-4-1-15,-4 4-1 0,9-4-30 0,0 4 0 16,-9 0 0-16,0 0 0 0,0 0-12 0,0 0 12 16,8-4-12-16,-8 4 12 0,0 0 0 0,0 0 0 15,0 0 8-15,0 0-8 0,0 0 30 0,0 0 0 16,0 0 0-16,0 0 0 0,0 0 13 0,0 0 2 15,0 0 1-15,0 0 0 0,0 0-6 0,0 0-2 16,0 0 0-16,0 0 0 0,0 0-8 0,0 0-2 16,0 0 0-16,0 0 0 0,0 0-10 0,0 0-2 15,0 0-1-15,0 0 0 0,0 16 1 0,0-4 1 16,0-1 0-16,-4 9 0 0,0-5-1 0,-5 5 0 16,0-4 0-16,-4-1 0 0,0 5 4 0,4-1 0 15,-9 1 0-15,5-1 0 16,-4-3-39-16,-1 3-7 0,1-3-2 0,-1-1 0 15,5 5-40-15,-5-4-9 0,1-1-2 0,4 1 0 16,-1-5-131-16,6 1-26 0</inkml:trace>
        </inkml:traceGroup>
        <inkml:traceGroup>
          <inkml:annotationXML>
            <emma:emma xmlns:emma="http://www.w3.org/2003/04/emma" version="1.0">
              <emma:interpretation id="{20D324EF-0784-4358-9D0D-3087A9FA62CD}" emma:medium="tactile" emma:mode="ink">
                <msink:context xmlns:msink="http://schemas.microsoft.com/ink/2010/main" type="inkWord" rotatedBoundingBox="13587,16977 14166,16978 14164,17789 13585,17788"/>
              </emma:interpretation>
              <emma:one-of disjunction-type="recognition" id="oneOf62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842438.1429">11722 16866 1602 0,'4'-12'71'0,"1"9"14"0,-1-9-68 0,-4 4-17 16,0-8 0-16,5 5 0 0,-1-1 44 0,5 4 4 15,-5-3 2-15,1-1 0 0,3 4-29 0,1 4-5 16,-9 4-2-16,0 0 0 0,0 0-14 0,4 8 0 15,1 4-12-15,-1 3 12 0,-4 5 0 0,-4-1 0 16,4 5 0-16,-5-1 0 0,1 4 19 0,0-3 4 16,-5-1 1-16,0 4 0 0,5-7 13 0,-1-1 3 15,1 1 1-15,0-4 0 0,4-5-15 0,-5-3-3 16,5-8-1-16,0 0 0 0,0 0 24 0,0 0 5 16,0 0 1-16,0 0 0 0,13-4-27 0,1-4-5 15,3-3 0-15,1-1-1 0,-1 0-19 0,1 1 0 16,8-1 0-16,0-4 0 0,1 1 0 0,-1-1 0 15,0 0-11-15,5 5 11 0,-5-1-12 0,-4 0 4 16,0 5 8-16,0 3-13 0,0-4 13 0,-4 4 0 16,-1 4-10-16,1 0 10 0,-1 0-8 0,-3 4 8 0,-1 0-10 15,0 0 10-15,0 3-8 0,-4 1 8 0,0 0 0 0,4 4-9 16,-9-4 9-16,5-1 0 0,0 1 0 0,-1 4 0 16,-3-4 0-16,-1 3 0 0,-4 1 10 0,0-4-10 15,0 4 25-15,0-5-1 0,0 5 0 0,-9-4 0 16,5 0 5-16,-9-1 1 0,0 1 0 0,0-4 0 15,-5 0-10-15,5 0-3 0,-5-4 0 0,1 4 0 16,-5-4-8-16,4 0-1 0,-4 4-8 0,0-4 12 16,0-4-12-16,5 0 11 0,-1 0-11 0,1 0 10 15,4-4-38-15,-5 1-7 0,5-5-1 16,0-4-1091-16</inkml:trace>
          <inkml:trace contextRef="#ctx0" brushRef="#br0" timeOffset="842582.152">12117 16281 2347 0,'0'0'104'0,"0"-8"21"0,-4 1-100 0,4 7-25 15,0 0 0-15,0 0 0 0,0 0 37 0,0 0 3 16,0 0 0-16,0 0-760 16,0 0-151-16</inkml:trace>
        </inkml:traceGroup>
        <inkml:traceGroup>
          <inkml:annotationXML>
            <emma:emma xmlns:emma="http://www.w3.org/2003/04/emma" version="1.0">
              <emma:interpretation id="{C807D663-9E5C-45EA-9A8D-63314E428E7F}" emma:medium="tactile" emma:mode="ink">
                <msink:context xmlns:msink="http://schemas.microsoft.com/ink/2010/main" type="inkWord" rotatedBoundingBox="15815,17484 16333,17485 16332,17808 15814,17807"/>
              </emma:interpretation>
              <emma:one-of disjunction-type="recognition" id="oneOf63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843661.1832">14306 16940 1263 0,'0'0'56'0,"0"0"12"0,0 0-55 0,0-8-13 16,0 1 0-16,5-1 0 0,-5 0 70 0,8-4 11 16,-8 5 3-16,5-5 0 0,-1 4-36 0,0 0-8 15,1 0 0-15,-5 1-1 0,0-1-11 0,0 0-3 16,0 0 0-16,0 0 0 0,0 8 1 0,-5-3 0 15,1-5 0-15,4 8 0 0,-4-8 7 0,-5 4 2 0,5 0 0 16,-10 0 0-16,1 0-7 0,0 0-2 0,0 4 0 0,0 0 0 16,-5-3-9-16,1 6-1 0,-5 5-1 15,0-4 0-15,0 0-15 0,-4 8 0 0,4-4 8 0,0 3-8 16,0 1 0-16,0 4 0 0,4 3 0 0,1-3 0 16,-1 7 0-16,9-3-8 0,1-5 8 0,3 9 0 15,1-1-8-15,8-4 8 0,1 1 0 0,3-4 0 16,1-1-16-16,4-3 3 0,0-4 1 0,1-1 0 15,-6-3 12-15,6 0 0 0,-6-4 0 0,1 0-9 16,4-4 9-16,-4 0 12 0,0-3-2 0,0-1-1 16,-1 0 21-16,1 0 4 0,0-3 1 0,0-1 0 15,-1 4-3-15,1-4-1 0,4 1 0 0,1-1 0 16,-1 0-18-16,0 1-3 0,0 3-1 0,-4 4 0 16,0-4 2-16,-1 4 0 0,1 4 0 0,0 0 0 15,-9 0 0-15,9 8 0 0,-1-4 0 0,1 4 0 0,0-1 0 16,0 1 0-16,0 0 0 0,4 4 0 15,0-1-31-15,-4-3-7 0,4 4-1 0,0 0 0 16,5-1-117-16,-1 1-24 0,14 4-5 0,0-12-1 0</inkml:trace>
        </inkml:traceGroup>
        <inkml:traceGroup>
          <inkml:annotationXML>
            <emma:emma xmlns:emma="http://www.w3.org/2003/04/emma" version="1.0">
              <emma:interpretation id="{1676C280-8EFD-4CB9-B75A-605231F38D63}" emma:medium="tactile" emma:mode="ink">
                <msink:context xmlns:msink="http://schemas.microsoft.com/ink/2010/main" type="inkWord" rotatedBoundingBox="17698,16788 21260,16795 21257,17962 17696,17955"/>
              </emma:interpretation>
              <emma:one-of disjunction-type="recognition" id="oneOf64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844926.2208">16754 16145 1209 0,'5'-16'53'0,"-5"16"12"0,4-12-52 16,5 5-13-16,-5-1 0 0,1-4 0 0,-1 4 95 0,0 4 16 15,-4 4 3-15,0 0 1 0,0 0-28 0,0 0-6 16,0 0-1-16,0 0 0 0,0 0-22 0,0 16-5 16,0 3-1-16,0 5 0 0,-4-1-6 0,4 8-2 15,-4 1 0-15,-1 7 0 0,1 0-12 0,-1 7-4 16,-3 5 0-16,3 0 0 0,5 3 13 0,-4-3 3 16,-5 0 0-16,5 3 0 0,-1-3-44 0,5-4 0 15,-8 0 0-15,3 0 0 0,1-5 0 0,-5 1 12 16,5-4-12-16,-5 0 12 15,-4-4-52-15,0 1-11 0,-1-1-1 0,1-8-666 16,-4-4-133-16</inkml:trace>
          <inkml:trace contextRef="#ctx0" brushRef="#br0" timeOffset="845133.6132">16912 16851 1976 0,'0'0'44'0,"0"0"8"0,13-4 3 0,-4 4 0 0,0 4-44 0,-9-4-11 0,9 7 0 0,-5 1 0 15,5 4 34-15,-9 0 5 0,0 7 1 0,0 1 0 16,0-1-14-16,0 4-2 0,-5 1-1 0,1-1 0 16,0 1-23-16,-1 3 0 0,-3-4 0 0,3 1 0 15,1 3-28-15,-1-4-11 0,1-3-1 0,0-8-588 16,-1-5-118-16</inkml:trace>
          <inkml:trace contextRef="#ctx0" brushRef="#br0" timeOffset="845242.71">17281 16566 2487 0,'9'-12'55'0,"-5"0"11"0,-4-3 2 0,4 3 2 0,5 4-56 0,-9 4-14 16,0 4 0-16,0 0-734 15,0 0-150-15</inkml:trace>
          <inkml:trace contextRef="#ctx0" brushRef="#br0" timeOffset="844570.0601">16223 16827 1209 0,'0'0'108'0,"5"-8"-87"0,4 1-21 0,-1 3 0 16,-3-4 118-16,4 0 19 0,-1 0 4 0,1 0 1 15,4-3-62-15,-4 3-13 0,0 0-3 0,-5 0 0 0,5 1-34 0,-5 3-7 16,-4-4-2-16,0 8 0 0,0-8-4 0,0 0-1 16,-4 0 0-16,0 5 0 0,-5-1 5 0,0 0 1 15,-4 4 0-15,0 0 0 0,-5 0-4 0,-4 0-1 16,5 0 0-16,-5 8 0 0,-5-5-7 0,5 5-2 16,-4-4 0-16,0 4 0 0,-1 8 0 0,1-5 0 15,-5 1 0-15,5 4 0 0,4-1-8 0,0 5 8 16,-4 3-8-16,8-3 8 0,1 3-8 0,4 0 0 15,4-3 0-15,0-1 0 0,0 9 0 0,5-5 0 16,4 4 9-16,4-3-9 0,1-1 0 0,3-3 0 16,1 3 0-16,4-3 0 0,5 3 0 0,0 0-8 0,-1-3 8 15,5-5-8 1,4 1-40-16,1-4-8 0,3-4-2 0,5-5-585 0,1-3-117 16</inkml:trace>
          <inkml:trace contextRef="#ctx0" brushRef="#br0" timeOffset="845961.7816">17869 16800 1551 0,'0'0'68'0,"-5"-8"16"0,5 0-68 0,0 0-16 0,5 1 0 0,-5-1 0 15,-9 0 91-15,9-4 14 0,0 1 3 0,-9-1 1 16,0 4-65-16,1-4-12 0,3 5-4 0,1-1 0 16,-1 0-28-16,-8 0 0 0,0 4 0 0,4 0-10 15,9 4 10-15,-8-3 0 0,-14 3 10 0,8 3-10 16,1-3 18-16,-4 8-2 0,-1-4-1 0,1 8 0 15,-5 0-15-15,4-1 8 0,1 5-8 0,-5 3 0 0,-5 1 0 16,10-1 0-16,-1 1 0 0,5-1 0 0,-5 1 0 16,5-1 0-16,0-7 0 0,9 4 0 15,-1-1-12-15,-3-3 4 0,3 4 8 0,1-9-13 0,4-7 1 0,0 0 0 16,9 4 0-16,-9-4 0 0,8 0-8 16,10 0 0-16,-5-4-1 0,5 0 0 0,-1 1 33 0,1-5 8 15,8-4 0-15,0 0 1 0,-8-3-4 0,8-1-1 16,9-3 0-16,5 3 0 0,-9-3 19 0,-1-1 3 15,1 4 1-15,0 5 0 0,-1-5 9 0,-8 8 1 16,-8 1 1-16,-1 7 0 0,4-4-11 0,-8 4-3 16,-9 0 0-16,0 11 0 0,0 1-20 0,-4 8-4 15,-5-1 0-15,-4 4-1 0,-9 5-11 0,0-1 0 16,4 4 0-16,1 0 0 0,-10 1 0 0,1 3-16 16,4 0 4-16,5 0 1 15,3-4-52-15,-3 0-10 0,-5-3-3 0,4-9 0 16,10-3-132-16,-1-1-26 0,-17 9-6 0,12-13 0 0</inkml:trace>
          <inkml:trace contextRef="#ctx0" brushRef="#br0" timeOffset="846092.3713">18211 16792 2286 0,'22'-16'101'0,"-13"13"21"0,-1-1-98 0,1 0-24 0,0-4 0 0,4 4 0 15,-13 4 26-15,0 0 0 0,0 0 0 0,13 4 0 16,-4 4-26-16,-9-8-9 0,4 11 0 0,-4 5 0 16,5-4 9-16,-1 3-12 0,-8 5 12 0,-1-1-12 0,1 1 12 0,0 3 0 15,-1-3 0-15,1 3 0 0,-5 1 0 0,5-1 9 16,4-4-9-16,0-3 10 0,-9 0 0 0,4-5 0 16,10 1 0-16,-5-12 0 0,0 0 15 0,0 0 3 15,0 0 1-15,17 0 0 0,1 0-1 0,-5-4 0 16,-4-4 0-16,8-3 0 0,5-5 15 0,0 4 2 15,-4 1 1-15,-5-5 0 0,0-3-19 0,5-1-4 16,8 1-1-16,0-1 0 0,-8-3-22 0,8-1 0 16,1 1 0-16,-1-1 0 15,-9-3-72-15,5 0-20 0,9 0-3 0,-9-1-1068 0</inkml:trace>
          <inkml:trace contextRef="#ctx0" brushRef="#br0" timeOffset="846443.6157">18926 16987 2084 0,'0'0'46'0,"0"0"10"0,9 4 1 0,-9-4 1 0,0 0-46 0,13 4-12 15,-4-4 0-15,4-4 0 16,0 0 0-16,0 0 0 0,-13 4 0 0,18-4 0 15,8 0-11-15,0-3-4 0,-8-1-1 0,4-4 0 16,0 4 24-16,0-3 5 0,0-1 1 0,0 0 0 0,0-3 2 0,-1-1 0 16,6-4 0-16,-10 1 0 0,5-1-3 0,-4 1 0 15,-1-1 0-15,1 1 0 0,-5-1-3 0,0 5-1 16,-8-1 0-16,-1 1 0 0,0 3-9 0,-8 0 0 16,0 4 9-16,-1 1-9 0,-4 3 8 0,1 4-8 15,-5 0 10-15,-1 4-10 0,-3 3 12 0,4 1-3 16,-9 4-1-16,0 4 0 0,-9 3-8 0,9 1 0 15,0-1 9-15,-4 1-9 0,-5 7 8 0,5 0-8 16,4-3 10-16,9-1-10 0,-5 0 20 0,5 1-1 0,0-1-1 0,8 1 0 16,10 3-3-16,-5-4-1 15,0 1 0-15,9-5 0 0,8 5-14 0,5-1-16 16,0-4 3-16,9 5-696 16,4-1-139-16</inkml:trace>
        </inkml:traceGroup>
        <inkml:traceGroup>
          <inkml:annotationXML>
            <emma:emma xmlns:emma="http://www.w3.org/2003/04/emma" version="1.0">
              <emma:interpretation id="{314BFD8C-4D12-444C-BF0B-235223D7ECAE}" emma:medium="tactile" emma:mode="ink">
                <msink:context xmlns:msink="http://schemas.microsoft.com/ink/2010/main" type="inkWord" rotatedBoundingBox="22624,16980 23717,16982 23715,17822 22623,17819"/>
              </emma:interpretation>
              <emma:one-of disjunction-type="recognition" id="oneOf65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0" timeOffset="847285.0802">20760 16788 288 0,'0'0'12'0,"0"-4"4"0,0-7-16 0,0 3 0 15,0 0 0-15,0 4 0 0,0 4 290 0,0 0 55 16,0 0 11-16,0 0 3 0,0 0-241 0,0 0-48 16,0 0-10-16,0 0-1 0,0 0-11 0,4 12-1 15,-4-1-1-15,9 5 0 0,-5 0 8 0,-4 3 2 0,5 5 0 0,-5-5 0 0,4 1-18 0,-4 3-3 16,0 0-1-16,-4 5 0 15,4-9-21-15,-5 1-4 0,5 3-1 0,0-3 0 16,0-5-19-16,0 1-4 0,0 3-1 0,0-7-993 0</inkml:trace>
          <inkml:trace contextRef="#ctx0" brushRef="#br0" timeOffset="847427.6439">21181 16301 2246 0,'0'0'200'0,"0"-8"-160"0,0 0-32 0,0 0-8 16,0 0 20-16,0 8 2 0,0 0 1 0,0 0 0 15,0 0-97-15,0 0-19 0,0 0-4 0</inkml:trace>
          <inkml:trace contextRef="#ctx0" brushRef="#br0" timeOffset="847832.1526">21234 16776 1566 0,'0'0'69'0,"4"-3"15"0,9 3-68 0,-8 0-16 15,8 0 0-15,-13 0 0 0,0 0 88 0,9 7 13 16,-5 1 3-16,0 0 1 0,5 4-46 0,-9-1-10 0,4 5-1 0,-4 0-1 15,0-1-31-15,0 5-5 0,0-1-2 0,-4 1 0 16,4-5-9-16,0 5 10 0,0-9-10 0,0 1 10 16,0 0 7-16,0-4 2 0,0-8 0 0,0 0 0 15,0 0 8-15,0 0 1 0,0 0 1 0,0 0 0 16,0 0 11-16,9-4 1 0,0-4 1 0,4 0 0 16,-4-7-8-16,4-1-2 0,0 0 0 0,0 1 0 15,0-5 7-15,5-3 1 0,4 3 0 0,0-7 0 16,4 4-21-16,0-1-4 0,5-3-1 0,0 4 0 15,4-1-14-15,-4 5 11 0,4 3-11 0,0 8 10 16,-9 4-10-16,5 4 0 0,-9 4 0 0,0 4 0 16,-5 4 0-16,-4 7 0 0,-4 5 0 0,0-1 0 15,-5 8-11-15,-4-3 11 0,0 7-8 0,-4-4 8 16,-5 4-82-16,5 4-11 16,-9 0-3-16,-1 0-672 0,1 4-136 0</inkml:trace>
        </inkml:traceGroup>
        <inkml:traceGroup>
          <inkml:annotationXML>
            <emma:emma xmlns:emma="http://www.w3.org/2003/04/emma" version="1.0">
              <emma:interpretation id="{6BC69A18-4B48-4085-9EB5-0171333782B0}" emma:medium="tactile" emma:mode="ink">
                <msink:context xmlns:msink="http://schemas.microsoft.com/ink/2010/main" type="inkWord" rotatedBoundingBox="25196,17089 26429,17092 26427,18168 25194,18166"/>
              </emma:interpretation>
              <emma:one-of disjunction-type="recognition" id="oneOf66">
                <emma:interpretation id="interp74" emma:lang="" emma:confidence="1">
                  <emma:literal/>
                </emma:interpretation>
              </emma:one-of>
            </emma:emma>
          </inkml:annotationXML>
          <inkml:trace contextRef="#ctx0" brushRef="#br0" timeOffset="849989.2422">24208 16581 1825 0,'0'0'40'0,"0"0"8"0,9-7 1 0,0-5 3 0,-5 0-41 0,5 1-11 0,0 3 0 0,0 0 0 15,-1-4 47-15,1 4 7 0,0 1 2 0,4-1 0 32,-9 4-77-32,-4 4-15 0,0 0-4 0,5-8 0 0,-5 8 13 0,0-8 3 0,0-3 0 0,-5 7 0 15,-3-4 2-15,-1 4 1 0,0 0 0 0,-4 0 0 16,-5 0 33-16,5 0 6 0,-4-3 2 0,3 7 0 16,-3-8-6-16,-5 4-1 0,4 0 0 0,1 0 0 15,-5 0 4-15,0 0 1 0,4 0 0 0,-3 1 0 16,-1-1-10-16,4 4-8 0,0 0 9 0,-3 0-9 15,3 0 8-15,-4 4-8 0,5-1 0 0,-1 1 9 16,0 0-9-16,5 4 0 0,-4-4 0 0,4 8 0 16,-5-1 0-16,0 1 0 0,1 0 0 0,-1 3 0 0,-4 1 0 0,5 3 0 15,-5 1 0-15,4-1 8 0,-4 1 0 0,1 3 0 16,-1 5 0-16,0-1 0 0,0-4-8 0,4 5 8 16,-8-1-8-16,8 0 8 0,-4 4-8 0,0-3 8 15,5-1-8-15,-5 0 8 0,4 5 4 0,1-5 0 16,4 0 0-16,0-3 0 0,4-1 9 0,0 0 3 15,5 1 0-15,-1-5 0 0,1 1 8 0,4-1 3 16,4-3 0-16,1 3 0 0,-1-3-12 0,0 0-3 16,5-1 0-16,4 5 0 0,0-5 3 0,1-3 0 0,3 4 0 15,1-5 0-15,4 9-10 0,0-5-1 0,-5 1-1 16,5-4 0-16,0 3-11 0,4 5 12 0,-4-5-12 0,0-3 12 16,0 4-3-16,-4-5 0 0,8 1 0 0,-4-4 0 15,-5 4 2-15,1-9 0 0,4 5 0 0,0 0 0 16,-9-8 16-16,5 0 3 0,-5-4 1 0,0 0 0 15,4 0 5-15,-3-3 0 0,-1-1 1 0,0 0 0 16,5 0-9-16,-5-4-1 0,0-3-1 0,0-1 0 16,0-3-15-16,5 3-3 0,-5-3-8 0,4 3 12 15,-3-3 0-15,-1-1 0 0,0 1 0 0,0-1 0 16,0 4-12-16,-4-3 0 0,0 7 0 0,0-3 0 16,-1 3-23-1,-3 0-7-15,-1 4-2 0,-4-3 0 0,0 3 20 0,0 0 3 0,-4 0 1 0,4 8 0 16,0 0-4-16,-5-7 0 0,-3 3 0 0,-1-4 0 15,4 4 2-15,-3 0 0 0,-1 0 0 0,0 0 0 0,0 0 10 16,1 4 0-16,-1-4 0 0,0 4-8 0,-4-3-12 0,4 3-3 16,0 0 0-16,9 0 0 0,-4-4 23 0,-5 4-9 15,0 0 9-15,5 0 0 0,4 0 0 0,-9 0 0 16,0-4 0-16,9 4 0 0,0 0 0 0,-4 0 0 16,4 0 0-16,0 0 0 0,-9 0 0 0,9 0 0 15,0 0 0-15,0 0 0 0,0 0 0 0,0 0 0 16,0 0 0-16,0 0 0 0,0 0 8 0,0 0-8 15,0 0 0-15,0 0 0 0,0 0 9 0,0 0-9 16,0 0 8-16,0 0-8 0,0 0 18 0,0 0-2 16,9 8 0-16,0-1 0 0,4-3-3 0,4 0-1 0,1 0 0 15,4 0 0-15,0-4-4 0,4 0 0 16,1 0-8-16,8 0 12 0,-5 0-12 0,10 0 8 0,-1 0-8 16,5 4 0-16,4-4 0 0,-8 0-20 0,-1 0 4 0,1 0 0 31,-1-4-187-31,-3 4-37 0,-1-4-7 0</inkml:trace>
        </inkml:traceGroup>
        <inkml:traceGroup>
          <inkml:annotationXML>
            <emma:emma xmlns:emma="http://www.w3.org/2003/04/emma" version="1.0">
              <emma:interpretation id="{E3AFE6AC-1CA1-49AF-B8FD-29A6E4A015F0}" emma:medium="tactile" emma:mode="ink">
                <msink:context xmlns:msink="http://schemas.microsoft.com/ink/2010/main" type="inkWord" rotatedBoundingBox="27169,17741 27371,17742 27370,17898 27168,17897"/>
              </emma:interpretation>
              <emma:one-of disjunction-type="recognition" id="oneOf67">
                <emma:interpretation id="interp75" emma:lang="" emma:confidence="0">
                  <emma:literal>.</emma:literal>
                </emma:interpretation>
                <emma:interpretation id="interp76" emma:lang="" emma:confidence="0">
                  <emma:literal>9</emma:literal>
                </emma:interpretation>
                <emma:interpretation id="interp77" emma:lang="" emma:confidence="0">
                  <emma:literal>8</emma:literal>
                </emma:interpretation>
                <emma:interpretation id="interp78" emma:lang="" emma:confidence="0">
                  <emma:literal>R</emma:literal>
                </emma:interpretation>
                <emma:interpretation id="interp79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850962.3391">25362 17081 288 0,'0'0'12'0,"0"0"4"0,0 0-16 0,4-8 0 16,1 0 0-16,-5 8 0 0,9-4 352 0,-9 4 67 16,8-4 13-16,6 0 4 0,-14 4-316 0,8 0-62 15,1-4-13-15,-9 4-2 0,0 0-10 0,9 4-1 16,-9-4-1-16,9 12 0 0,-5-4-8 0,0 0-2 16,1-1 0-16,-5 5 0 0,0-4-21 0,0 4 9 15,-5-5-9-15,1 5 0 0,0-4 12 0,-1 4-4 16,-3-1 0-16,-1-3-8 0,0-8 17 0,0 4-3 15,0 0-1-15,1-4 0 0,-1-4 3 0,-4 0 1 16,4-4 0-16,0 4 0 0,5 1-1 0,-1-1-1 16,-3-4 0-16,3 4 0 0,1-4-15 0,-1 0 9 15,5 8-9-15,0-4 8 0,-4-3-8 0,8-1 0 16,1 0 9-16,-1 0-9 0,1 0 10 0,-1 1-2 0,5 3-8 0,0-4 12 16,4 0-12-16,0 4 9 0,0-4-9 0,0 5 8 15,5-1 0-15,-5-4 0 0,0 8 0 0,0-4 0 16,-4 8-8-16,4-4-16 0,-4 4 4 0,0 0 1 15,-9-4 11-15,0 0 12 0,4 11-2 0,5-3-1 16,-9-8-9-16,0 12 0 0,0-4 0 0,0 3 8 16,-5-3-8-16,1 0 0 0,0 4 0 0,-5-8 0 15,5-1 0-15,-5 1 0 0,0 4 0 0,0-8 0 16,0 0 0-16,1 0-17 0,-1 0 4 0,0 0 1 16,-4-4 12-16,9 0 0 0,-5 0 0 0,0 4 0 15,5-3 0-15,4 3 0 0,-9-4 0 0,9 4 0 16,0 0 0-16,0 0 0 0,0 0 0 0,0 0-9 15,0-8 9-15,0 8 0 0,0-8 0 0,0 8 0 16,4-8-11-16,5 0 11 0,-9 8-13 0,9-3 5 16,-9 3-4-16,9-4 0 0,-9 4 0 0,13 0 0 0,-4 0 1 15,-9 0 0-15,0 0 0 0,8 0 0 16,-8 0-17-16,9 7-4 0,-9-7-1 0,4 12 0 16,-4-4-132-16,0 4-27 0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4T16:46:26.3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88DA5F7-89AA-46D6-8156-3D62472BA9E6}" emma:medium="tactile" emma:mode="ink">
          <msink:context xmlns:msink="http://schemas.microsoft.com/ink/2010/main" type="writingRegion" rotatedBoundingBox="7351,13328 8213,13989 7377,15078 6516,14417"/>
        </emma:interpretation>
      </emma:emma>
    </inkml:annotationXML>
    <inkml:traceGroup>
      <inkml:annotationXML>
        <emma:emma xmlns:emma="http://www.w3.org/2003/04/emma" version="1.0">
          <emma:interpretation id="{7D850472-92A2-4FF2-9D24-41B768008F5D}" emma:medium="tactile" emma:mode="ink">
            <msink:context xmlns:msink="http://schemas.microsoft.com/ink/2010/main" type="paragraph" rotatedBoundingBox="7351,13328 8213,13989 7377,15078 6516,144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D0700E-8E44-4FA6-A6EF-E597D09418A7}" emma:medium="tactile" emma:mode="ink">
              <msink:context xmlns:msink="http://schemas.microsoft.com/ink/2010/main" type="line" rotatedBoundingBox="7351,13328 8213,13989 7377,15078 6516,14417"/>
            </emma:interpretation>
          </emma:emma>
        </inkml:annotationXML>
        <inkml:traceGroup>
          <inkml:annotationXML>
            <emma:emma xmlns:emma="http://www.w3.org/2003/04/emma" version="1.0">
              <emma:interpretation id="{34F4E749-F3CC-44B3-AECA-8AC96C0567CE}" emma:medium="tactile" emma:mode="ink">
                <msink:context xmlns:msink="http://schemas.microsoft.com/ink/2010/main" type="inkWord" rotatedBoundingBox="7203,13521 8010,14141 7402,14933 6595,1431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42 25 1177 0,'0'0'25'0,"0"0"6"0,0 0 1 0,0 0 2 0,0 0-34 0,0 0 0 0,-4 0 0 0,4 0 0 0,0 0 10 0,0 0-10 16,-9-4 8-16,9 4-8 0,0 0 0 0,0 0-14 15,-4-8 2-15,-5 4 0 0,5-3 12 0,4 7 10 16,0 0-2-16,0 0 0 0,-5-4 24 0,5 4 4 15,0 0 0-15,0 0 1 0,0 0 11 0,0 0 3 16,0 0 0-16,0 0 0 0,0 0-19 0,0 0-3 16,0 0-1-16,0 0 0 0,9 11-20 0,-9-11-8 15,-9 12 0-15,9-12 0 0,0 0 14 0,0 8-3 16,0 4-1-16,0-12 0 0,0 0 3 0,0 0 1 16,0 0 0-16,0 0 0 0,-9 7 12 0,9-7 2 15,0 0 1-15,0 0 0 0,0 0-14 0,0 0-3 16,5 12-1-16,-5-12 0 0,13 8 13 0,-13-8 4 0,0 0 0 15,0 12 0-15,9-5-18 0,-9-7-10 0,0 8 12 0,-5 4-12 16,5-12 0-16,0 0 0 0,0 8 0 0,-4 0 0 16,0-1 0-16,4-7 0 0,0 0 0 0,0 0 0 15,-9 8 10-15,9-8-10 0,0 0 8 0,0 0-8 16,0 0 12-16,0 0-4 0,0 0 0 0,0 0 0 16,13 8 10-16,-9 0 2 0,-4-8 0 0,5 11 0 15,-1 5-9-15,0-4-2 0,1 3 0 0,-1 1 0 16,1 3-9-16,-1 1 0 0,5-1 0 0,-5 1 8 15,1-4-8-15,-1 3 0 0,5 4 0 0,0 1 0 16,-5-5 0-16,0 1 0 0,5 3 0 0,0-3 0 16,4-1 0-16,-4 1 0 0,0-1 0 0,-1 1 0 0,5 3 0 15,-4-3 0-15,4-1 9 0,-4 1-9 0,4 3 8 16,-4 0-8-16,0 1 10 0,0 3-10 0,-5 0 8 16,-4 5-8-16,4-5 0 0,1 0 0 0,-10 1 0 0,5-5 0 15,0 0 0-15,0-3 0 0,-4-1 0 0,4-7 0 16,-4 0 0-16,4-1 0 0,0-11 8 0,0 0-8 15,0 0 0-15,0 0 0 0,0 12 8 0,0-12-8 16,0 0 0-16,0 0 9 0,0 0 0 0,0 0 0 16,0 0 0-16,0 0 0 0,0 0 4 0,0 0 1 15,0 0 0-15,0 0 0 0,0 0 1 0,0 0 0 16,0 0 0-16,4 0 0 0,-4 0-15 0,0 0 11 16,0 0-11-16,13 4 10 0,-13-4-10 0,9 8 0 15,-9-8 0-15,9 8 0 0,-9-8 0 0,9 7 0 16,-9-7 0-16,4 12 0 0,0-4 0 0,-4-8 0 0,0 0 0 0,9 12 0 15,-9-12 0-15,4 7 12 0,-4-7-12 16,5 8 12-16,-5-8-2 0,0 0 0 0,0 0 0 16,0 0 0-16,4 12-10 0,-4-12 12 0,0 0-12 0,0 0 12 15,0 0-12-15,9 4 12 0,-9-4-12 0,0 0 12 16,9 4-2-16,-9-4 0 0,13 4 0 0,-13-4 0 16,4 3 2-16,-4-3 1 0,0 0 0 0,9 8 0 15,-9-8-13-15,0 0 11 0,0 0-11 0,0 0 10 16,0 0-10-16,0 0 0 0,0 0 9 0,0 0-9 15,9 4 0-15,-9-4 0 0,0 0 0 0,0 0 8 16,0 0-8-16,0 0 0 0,0 0 0 0,13-4 8 16,-4 0-8-16,0 0 0 0,-1-3 0 0,-3-1 0 15,4 4 8-15,-5-4-8 0,5 0 10 0,-5 4-10 0,-4 4 8 16,9-7-8-16,-9 7 0 0,4-8 9 16,5 0-9-16,-5 0 0 0,-4 8 0 0,5-8 0 0,4 5 0 0,-1-1 0 15,-8-8 0-15,9 4 0 0,-4 0 0 16,-1 1 0-16,-8-1 0 0,4-4 8 0,8 0-8 0,-3 1 0 15,3 3 0-15,1-8 0 0,0 1 0 0,4-1 0 16,-4-3 8-16,0 3-8 0,4 0 0 0,-4-3 0 16,-1 3 0-16,1-3 0 0,0 3 0 0,4 1 0 15,-8 3 0-15,3 0 0 0,1 1 0 0,0-1 0 16,4 0 0-16,0 0 0 0,-4 1 0 0,4-1 0 16,0 0 0-16,0-3 0 0,5 3 0 0,0 0 0 15,-1-3 0-15,5-1 0 0,-4 1 0 0,4-5 0 0,-5 4 0 16,1-3 0-16,4-1 0 0,-5 1 0 0,-4-1 0 0,0 5 0 15,1-5 0-15,-6 9 0 0,6-5 0 0,-10 4 0 16,0 5 0-16,1-1 0 0,-5 8 0 0,0 0 0 16,0 0 0-16,0 0 0 0,0 0 0 0,0 0 0 15,0 0 0-15,0 0 0 0,0 0 0 0,0 0 0 16,-9 8 0-16,9-8 0 0,-13 3 0 0,13-3 0 16,0 0 0-16,0 0 0 0,0 0-9 0,0 0 9 15,0 0 0-15,0 0-12 0,0 0 12 0,0 0-10 16,0 0 10-16,0 0 0 0,0 0 0 0,0 0 0 15,0 0 0-15,0 0-10 0,0 0 10 0,-5 8 0 16,5-8-9-16,-8 8 9 0,8-8 0 0,-5 8-9 16,5-8 9-16,-4 12 0 0,4-12 0 0,0 0 0 15,-5 7 0-15,5-7 0 0,0 0 0 0,0 0-8 16,-4 12 8-16,4-12 0 0,0 0-9 0,0 0 9 16,0 0 0-16,0 0 0 0,0 0 0 0,0 0 0 0,0 0 0 15,0 0 0-15,0 0 0 0,0 0 0 0,0 0 0 0,0 0 0 16,0 0 8-16,0 0-8 0,-4 8 8 0,4-8-8 15,0 12 0-15,-5-1 8 0,1-3-8 0,4-8 0 16,-5 12 0-16,5-12 0 0,-4 8-14 0,-5-1 2 16,9-7 0-16,0 0 0 15,0 0-23-15,0 0-4 0,0 0-1 0,0 0 0 16,0 0-42-16,0 0-9 0,0 0-1 0,0 0-548 16,0 0-108-16</inkml:trace>
        </inkml:traceGroup>
        <inkml:traceGroup>
          <inkml:annotationXML>
            <emma:emma xmlns:emma="http://www.w3.org/2003/04/emma" version="1.0">
              <emma:interpretation id="{4238929D-8870-4321-8B72-E5585FFC98C5}" emma:medium="tactile" emma:mode="ink">
                <msink:context xmlns:msink="http://schemas.microsoft.com/ink/2010/main" type="inkWord" rotatedBoundingBox="7355,13331 8213,13989 7377,15078 6519,14419"/>
              </emma:interpretation>
              <emma:one-of disjunction-type="recognition" id="oneOf1">
                <emma:interpretation id="interp1" emma:lang="" emma:confidence="0">
                  <emma:literal>*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&amp;</emma:literal>
                </emma:interpretation>
                <emma:interpretation id="interp4" emma:lang="" emma:confidence="0">
                  <emma:literal>-</emma:literal>
                </emma:interpretation>
                <emma:interpretation id="interp5" emma:lang="" emma:confidence="0">
                  <emma:literal>Q</emma:literal>
                </emma:interpretation>
              </emma:one-of>
            </emma:emma>
          </inkml:annotationXML>
          <inkml:trace contextRef="#ctx0" brushRef="#br0" timeOffset="3925.9491">1025 165 633 0,'0'0'28'0,"0"0"6"0,0 0-34 0,9 0 0 0,4 0 0 0,-9 0 0 16,-4 0 184-16,9-3 29 0,-9 3 7 0,9-4 0 0,0 0-163 0,-9 4-33 15,4-4-6-15,0 0-2 16,-4 4-16-16,0 0 0 0,0 0 8 0,0 0-8 0,0 0 0 0,5-8 0 15,-1 4 0-15,-4 4 0 0,0 0 20 0,0 0 0 16,0 0 0-16,0 0 0 0,0-8 12 0,0 1 4 16,0 3 0-16,0 4 0 0,0 0-17 0,0 0-3 15,0 0-1-15,0 0 0 0,0 0-3 0,0 0 0 16,0 0 0-16,0 0 0 0,0 0-12 0,0 0 0 16,0 0 0-16,0 0 0 0,0 0 0 0,0 0 12 15,0 0 0-15,-4 4 0 0,-9 3-2 0,4-3-1 16,4 4 0-16,1 0 0 0,-5-4-9 0,5 4 10 15,4-8-10-15,-9 7 10 0,9 5-10 0,-4-4 0 16,-1 4 0-16,5-5 8 0,-4 1-8 0,0 4 0 0,-1-4 0 0,1 0 0 16,-1 3 0-16,1 5 0 15,0-8 0-15,-1 3 0 0,1 1 0 0,0 4 0 0,4-1 0 16,-9-3 0-16,4 4 0 0,1-1 0 0,0-3 9 0,-1 3-1 16,1 1-8-16,-1-4 9 0,-3-1-9 0,3 1 10 15,-4 0-10-15,5 0 0 0,0-5 0 0,-5 5 0 16,5-4 0-16,-1 0 8 0,-4 3-8 0,1-3 8 15,-1 4-8-15,4-4 12 0,-3 3-12 0,3 1 12 16,-3 0-4-16,3-1-8 0,-4-3 12 0,5 4-4 16,0 0-8-16,-5-1 0 0,4-3 0 0,1-4 8 15,4-4-8-15,-4 8 0 0,-5 0 0 0,4-4 0 16,5 3 0-16,-4 1 0 0,0 0 0 0,4-8 0 16,-9 4 11-16,9-4-3 0,0 0-8 0,0 0 12 15,0 0 3-15,0 4 0 0,0-4 0 0,0 0 0 16,-4 8-15-16,-1-5 0 0,5-3 0 0,0 12 0 0,0-12 0 15,-4 8 0-15,4 0 0 0,-5 0 0 0,1-1 0 0,0 1 0 16,-1 0 0-16,1 4 0 0,4-12 0 16,0 7 0-16,-5 1-8 0,1 4 8 0,-5-4 0 0,5 0 0 15,4-5 0-15,-9 5 0 0,5 0 0 0,4-8 0 16,-5 4 0-16,1 4 0 0,-5 0 0 0,5-1 0 16,-1-3 8-16,5 0-8 0,-4 4 0 0,0-4 8 15,4-4-8-15,0 0 0 0,0 0 8 0,0 0-8 16,0 0 0-16,0 0 0 0,0 0 0 0,-5 8 0 15,1-5 0-15,4-3 0 0,-5 4 0 0,5-4 0 16,0 0 0-16,0 0 0 0,0 0 0 0,0 0 0 16,0 0 0-16,0 0 0 0,0 0 0 0,0 0 0 0,0 0 0 15,0 0 0-15,0 0 0 0,0 0 0 0,0 0 0 0,0 0 0 16,0 0 0-16,0 0 0 0,0 0 0 0,0 0 0 16,0 0 0-16,0 0 0 0,0 0 0 0,-8 0 0 15,8 0 0-15,0 0 0 0,0 0 0 0,0 0 0 16,0 0 0-16,0 0 0 0,0 0 0 0,0 0 0 15,0 0 0-15,0 0 0 0,0 0 0 0,0 0 0 16,0 0-10-16,0 0 10 0,-9 4-8 0,9-4 8 16,0 0-12-16,0 0 4 0,0 0 0 0,0 0 0 15,0 0 8-15,0 0 0 0,0 0 0 0,-4 8 0 16,4-8 0-16,0 0 11 0,0 0-3 0,0 12 0 16,-5-4-8-16,5-8 0 0,0 0 0 0,0 0 0 15,0 0 0-15,0 0 0 0,0 0 0 0,0 0 0 16,0 0 0-16,0 0 0 0,0 0 0 0,0 0 0 0,0 0 0 15,0 0 0-15,0 11 0 0,0-11 0 0,0 0 0 0,0 0 0 16,0 0 0-16,0 0 0 0,0 12 0 0,0-12 0 16,0 0 0-16,0 0 0 0,0 0 0 0,-4 8 0 15,4-8 0-15,0 0 0 0,0 0 0 0,0 0 0 16,-5 8 0-16,5-8 0 0,0 0 0 0,0 0 0 16,0 0 0-16,0 0 0 0,0 0 0 0,0 0 0 15,0 0 0-15,0 0 0 0,0 0 0 0,0 0 0 16,0 0 0-16,-4 7 0 0,0 1 0 0,4-8 0 15,0 0 0-15,0 0 0 0,0 0 0 0,0 0 0 16,0 0 0-16,0 0 0 0,0 0 0 0,0 0 0 0,-5 4 0 16,5-4 0-16,0 0 0 0,-4 4 0 15,4-4 0-15,0 0 0 0,-9 4 0 0,9-4 0 0,-4 8 0 16,4-8 0-16,-9 0 0 0,9 0 0 0,0 0 0 0,0 0 0 16,0 0 0-16,0 0 0 0,0 0 0 0,0 0 0 15,0 0 0-15,0 0 0 0,0 0 0 0,0 0 0 16,0 0 0-16,0 0-11 0,0 0 3 0,0 0 0 15,-9 0 8-15,9 0 11 0,0 0-3 0,0 0 0 16,-4 0-8-16,-5 0 0 0,0 0 0 0,0 4 0 16,9-4 0-16,-8 3-12 0,-1 1 2 0,9-4 1 15,0 0 9-15,0 0 0 0,0 0 0 0,0 0 0 16,0 0 0-16,0 0 0 0,0 0 0 0,0 0 0 16,0 0 0-16,0-7 0 0,4-5 0 0,1 4 0 15,3-4-19-15,1 1-5 0,-4-1 0 0,3-4-1 16,1 5 15-16,4-5 10 0,-8 0-12 0,3 1 12 15,-3-5 0-15,4 1 0 0,-1 3 0 0,1-3 0 0,-4 3 0 16,3-3 12-16,1-5-3 0,0 5-1 0,0-5-8 16,4 5 0-16,-4-1 9 0,4-3-9 0,0 4 8 15,0 3-8-15,-4-4 8 0,0 5-8 0,-5-1 0 0,5 1 0 16,0 7 0-16,-5-4 0 0,0 4 0 0,1 1 8 16,-5 7-8-16,0 0 0 0,0 0 16 0,0 0-2 15,0 0 0-15,0 0 0 0,0 0-4 0,0 0-1 16,0 0 0-16,0 0 0 0,0 0-9 0,0 0 0 15,0 0 0-15,-5 11 0 0,5 1 0 0,-4 0 0 16,0-5 0-16,-1 5 0 0,1-4 0 0,-5 4 0 16,9-5 0-16,-4 1 0 0,-5 0 0 0,4 0 0 15,1 4 0-15,-5-5 0 0,5 5 0 0,-5 0 0 0,0-1 0 16,5 1 0-16,0-4 0 0,-1 4 0 0,-4-5 0 16,5 5 0-16,0 0 0 0,-5 0 0 0,4-1 0 0,-8-3 0 15,5 4 0-15,-1-4 0 0,0 3 0 0,5-3-11 16,-5 0 11-16,0 0 0 0,5-1 10 0,4-7-10 15,-9 8 9-15,0 0-9 0,9-8 8 0,-4 12-8 16,-5-4 0-16,5-1 0 0,4-7 0 0,-9 4 0 16,0 4 0-16,5 0 0 0,4-8 0 0,-5 8 0 15,5-8 0-15,-4 7 0 0,4-7 0 0,-5 12 0 16,5-4-8-16,-4 4 8 0,0-5 0 0,-1 1 0 16,1 0 0-16,0 0 0 0,4-8 0 0,0 0 0 15,0 0 0-15,-5 11 8 0,5-11-8 0,-4 8 12 16,4-8-12-16,0 0 0 0,0 0 9 0,0 0-9 15,0 0 0-15,0 0 9 0,0 0-9 0,0 0 0 0,0 0 10 16,0 0-10-16,0 0 8 0,0 0-8 0,0 0 10 16,0 0-10-16,0 0 12 0,0 0-12 0,0 0 0 0,0 0 0 15,0 0 0-15,0 0 0 0,0 0 0 0,0 0 0 16,0 0 0-16,-9 4 0 0,5-4 0 0,4 0 0 16,0 0-10-16,0 0 10 0,0 0 0 0,0 0 0 15,-14 0-9-15,14 0 9 0,0 0 0 0,0 0 0 16,0 0 0-16,0 0 0 0,0 0 0 0,0 0 0 15,0 0 0-15,0 0 0 0,0 0 0 0,0 0 0 16,0 0 8-16,0 0-8 0,-8 0 0 0,8 0 0 16,0 0 0-16,0 0 0 0,-5-4 0 0,5 4 0 15,-8-8 0-15,3 5 0 0,-4-1 0 0,9 4 0 0,-4-4 0 16,-5-4 0-16,9 8 0 0,-4-4 0 0,-5-4 0 16,5 4 0-16,-5 0 0 0,4 1 0 0,-3-1 0 0,-1 4 0 15,5 0 0-15,-5-4 0 0,0 4-8 0,0-4 8 16,9 4 0-16,-4 0 0 0,-1-8-8 0,1 4 8 15,-5 0 0-15,5 0 0 0,-1-7 0 0,5 3 0 16,-4 0 0-16,0 0 0 0,-1 1 0 0,5-1 0 16,-4 0 0-16,0 0 0 0,-1 4 0 0,1-4 9 15,4-3-1-15,-5 3-8 0,5 8 12 0,-4-8-4 16,0 0 0-16,4 1 0 0,-5-1 0 0,1 0 0 16,-5 4-8-16,9-4 8 0,-4-3-8 0,4 3 8 15,-5 0-8-15,1 0 0 0,4-4 0 0,-4 5 0 16,-1-1 18-16,1-4-2 0,4 0 0 0,-5 5 0 15,5-5-16-15,-4 0-16 0,-5-3 4 0,5 3 0 0,4 0 12 16,-5-3 0-16,-3 7 0 0,3-8 0 0,1 1 9 16,-1 3 2-16,1 0 0 0,-5 1 0 0,5-1-11 15,0 4 0-15,-5-8 0 0,4 5 0 0,-3-1 0 0,3 0 10 16,1 5-10-16,-1-5 10 0,1 0-10 0,0 0 8 16,-5 1-8-16,5-1 8 0,4-4 5 0,-9 5 1 15,0-1 0-15,5 4 0 0,-1-3-5 0,1-1-1 16,-5 4 0-16,5-4 0 0,-1-3-8 0,1 3 0 15,-1 4 0-15,1-3 0 0,-5 3 0 0,9-4-9 16,0 0 9-16,-4 1-13 0,0-1 13 0,-1 4 0 16,1-4 0-16,4 1-9 0,0-1 9 0,0 0 0 15,0 1-9-15,0 3 9 0,0 8 0 0,0 0 0 16,-5-8 0-16,5 8 0 0,0 0 0 0,0 0 0 0,-4-8 0 0,0 0 0 16,-1 5-8-16,5 3 8 0,0 0 0 15,-13-4 0-15,0 4 0 0,13 0 0 0,0 0 0 0,0 0 0 16,-9 0 0-16,9 0 0 0,0 0 0 0,0 0 0 15,0 0 0-15,0 0 0 0,0 0 0 0,0 0 0 16,0 0 0-16,0 0 8 0,0 0-8 0,0 0 0 16,0 0 0-16,0 0 0 0,0 0 0 0,0 0 0 15,0 0 0-15,0 0 0 0,0 0 0 0,0 0 0 16,0 0 0-16,0 0 0 0,5 7 0 0,-5-7 0 16,0 0 0-16,4 8 0 0,0 4 0 0,1-4 0 15,3 0 0-15,-8-8 0 0,0 0 0 0,5 11 0 16,4-3 8-16,-1 0-8 0,-8-8 0 0,5 8 8 15,4 3-8-15,-5 1 12 0,0 0-12 0,5-1 12 0,-9 1-12 16,4 4 0-16,1-5 0 0,-1 5 0 0,-4 0 0 16,0-5 0-16,5 1 0 0,-1 4 0 0,5-5 13 15,-9 5-2-15,4-4-1 0,1-1 0 0,-1 1-10 0,5 4 0 16,-9-5 0-16,9 1 8 0,-5 4 10 0,0-5 2 16,1 1 0-16,-5-4 0 0,4 7-20 0,-4-3 0 15,4 0 0-15,1 0 0 0,-1-1 0 0,-4 1 0 16,5 0 0-16,-5-1 0 0,0 1 0 0,0 0 0 15,4-1 0-15,0 1 0 0,-4-4 0 0,5 4 0 16,-1-1 0-16,1-3 0 0,-1-4 0 0,0 4-16 16,-4-8 4-16,5 8 0 0,3-1 12 0,1-3 16 15,-9-4-3-15,5 8-1 0,3-4-12 0,1 0 0 16,0 0 0-16,0 4 0 0,-9-8 0 0,9 4 0 0,-5-1 0 16,5 1 0-16,-9-4 0 0,4 8 0 0,0 0 0 15,-4 4 0-15,5-5 0 0,-5 5 0 0,-5-4 0 16,5 4 0-16,0-1 0 0,0 5 0 0,0-4 0 0,0-1 0 15,0-11 0-15,0 12 0 0,0 4 0 0,0-16 0 16,5 7 0-16,-5-7 0 0,4 12 0 0,1 0 0 16,-5-12 0-16,8 8 0 0,1-1 0 0,0 1 0 15,0 0 0-15,-5-4 0 0,-4-4 0 0,13 8 0 16,-4-1 0-16,0 1-16 0,-9-8 3 0,4 8 1 16,-4-8 12-16,0 0 0 0,9 12 9 0,-5-1-9 15,5 1 0-15,-4-4 0 0,-5-8 0 0,0 12 0 16,4-1 0-16,0-3 0 0,-4-8 0 0,0 12 0 15,0 0 0-15,0-12 0 0,5 7 0 0,-5-7 0 16,0 12 0-16,0-12 0 0,0 0 0 0,4 8 0 16,-4-8 0-16,4 12 11 0,-4-12-11 0,5 7 10 0,-5-7-2 15,0 0-8-15,0 0 12 0,4 12-4 0,1-4-8 0,-5-8 0 16,0 0 9-16,0 12-9 0,0-12 0 16,0 0 0-16,0 0 0 0,0 0 0 0,4 7 0 0,-4-7-10 15,0 0 10-15,0 0 0 0,0 12 0 0,0-12 0 16,0 0 0-16,0 0 0 0,0 0 0 0,0 0 0 15,0 0 0-15,-9 8 0 0,9-8 0 0,0 0 11 16,0 0-11-16,0 0 10 0,-4 4-10 0,4-4 0 16,0 0 9-16,0 0-9 0,0 0 0 0,0 0 0 15,-9 4 0-15,9-4 0 0,0 0 0 0,-9 4 0 16,9-4 0-16,-8 3 0 0,3 1 0 0,-4 0 0 0,-4-4-10 16,4 4 10-1,1 0-43-15,-6-4-1 0,1 4-1 0,5-4 0 16,-6 0-127-16,6 4-24 0,-1-4-6 0</inkml:trace>
        </inkml:traceGroup>
      </inkml:traceGroup>
    </inkml:traceGroup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A9B53ED-A3FD-45F0-B2A3-836AB8AEE535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3:10:44.13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891FCBF-ECFB-4CF4-833E-A52976366B2D}" emma:medium="tactile" emma:mode="ink">
          <msink:context xmlns:msink="http://schemas.microsoft.com/ink/2010/main" type="writingRegion" rotatedBoundingBox="1277,985 30898,-224 31613,17273 1992,18483"/>
        </emma:interpretation>
      </emma:emma>
    </inkml:annotationXML>
    <inkml:traceGroup>
      <inkml:annotationXML>
        <emma:emma xmlns:emma="http://www.w3.org/2003/04/emma" version="1.0">
          <emma:interpretation id="{55E22230-2C47-41E1-9AE0-C9035A67AA1D}" emma:medium="tactile" emma:mode="ink">
            <msink:context xmlns:msink="http://schemas.microsoft.com/ink/2010/main" type="paragraph" rotatedBoundingBox="1257,1067 30474,-512 31046,10073 1829,116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A5A997-0705-4559-8A68-CAF28EDF3A4B}" emma:medium="tactile" emma:mode="ink">
              <msink:context xmlns:msink="http://schemas.microsoft.com/ink/2010/main" type="inkBullet" rotatedBoundingBox="1283,1127 2445,1080 2516,2812 1353,2860"/>
            </emma:interpretation>
          </emma:emma>
        </inkml:annotationXML>
        <inkml:trace contextRef="#ctx0" brushRef="#br0">360 81 972 0,'0'0'43'16,"0"0"9"-16,4-12-42 0,1 0-10 0,-5 1 0 0,4-1 0 15,-4 8 81-15,0 4 15 0,-4-12 2 0,4 12 1 16,0 0-54-16,0 0-10 0,-5-7-3 0,5 7 0 0,0 0 0 0,-4-8 0 16,0 4 0-16,4 4 0 0,0 0-22 0,0 0-10 15,0 0 8-15,0 0-8 0,0 0 18 0,0 0-2 16,0 0 0-16,0 0 0 0,0 0 8 0,0 0 0 15,0 0 1-15,-5 12 0 0,5-5 0 0,-8 5 0 16,8-8 0-16,-5 12 0 0,1-1 7 0,4 5 0 16,-5 3 1-16,1 8 0 0,0 4-1 0,4-7-1 15,-9 11 0-15,4 0 0 0,-3 0-6 0,-1 7-1 16,0 1 0-16,5 8 0 0,-14-4-7 0,5 7-1 16,-5 1-1-16,5-1 0 0,0 1 1 0,-4-1 1 15,3-3 0-15,-3-9 0 0,4 1-17 0,0-4 0 16,-5-4 0-16,5-4 0 0,4-4 15 0,-4 1-4 15,4-1-1-15,9 0 0 0,-13-4-10 0,4-3 10 16,0-5-10-16,5 1 10 0,-5-1-10 0,9-3 0 16,-8 3 0-16,-1-7 0 0,9 0 0 0,-5-4 0 0,5-8-10 15,0 0 10 1,0 7-128-16,0-7-19 0,0 0-4 0</inkml:trace>
        <inkml:trace contextRef="#ctx0" brushRef="#br0" timeOffset="771.8629">53 287 1094 0,'4'-7'97'0,"5"-13"-77"15,-4 1-20-15,3-1 0 0,10 1 64 0,-9-5 10 16,4 1 2-16,9-8 0 0,-13 11 0 0,12-7 1 16,-7 3 0-16,3 1 0 0,-4 4-45 0,5-9-8 15,-1 5-3-15,1 3 0 0,4 1-2 0,-9-1-1 16,9 5 0-16,4-5 0 0,-4 1-18 0,0-1 0 15,9 1 8-15,-5-1-8 0,9 5 0 0,0-5-12 0,5 8 1 16,-1-7 1-16,1-1 23 0,4 5 5 0,0-1 1 16,-5 1 0-16,5-1 6 0,-5 4 2 0,-3 1 0 15,-1 11 0-15,-5-8-15 0,-3 8-2 0,-1 8-1 16,-4-4 0-16,-4 7-9 0,-1 9 12 0,-4 3-12 16,-4 4 12-16,4 1 18 0,-13 7 4 0,0 0 1 0,-9 12 0 15,5-8-7-15,-5 4-2 0,-4 3 0 0,-4 1 0 16,3 0-12-16,-3 0-2 0,-1-8-1 0,-4 0 0 15,5 0-11-15,-5-4 0 0,4-4 9 0,-4-7-9 16,0 7 8-16,-4-8-8 0,9-3 8 0,-5-1-8 16,4-3 8-16,-4-1-8 0,5-3 10 0,-5 0-10 15,4-4 0-15,1-1 0 0,-10 1 0 0,10-4 0 16,-10 4 0-16,5-4 0 0,0-4 0 0,1 4 0 0,-1-4-14 0,0 0 4 16,9 4 1-16,-14-4 0 0,14 0-13 0,-5 0-2 15,5 0-1-15,0-4 0 0,0 4 25 0,4-4 0 16,9 4 0-16,0-4 0 0,0 4 0 0,0 0-10 15,0 0 10-15,0 0-10 0,0-8 10 0,0 8 0 16,0 0 0-16,0-8 8 0,9 0 1 0,-5 5 1 16,-4 3 0-16,18 0 0 0,-9 0 3 0,-1-4 1 15,1 4 0-15,9 0 0 0,-18 4-5 0,9-4-1 16,4 3 0-16,-13-3 0 0,9 4 7 0,-9-4 1 16,4 8 0-16,0 0 0 0,9 4-8 0,-8-5 0 15,4 5-8-15,-1 4 12 0,1-8-12 0,0 7 8 16,4 5-8-16,-9-5 0 0,10 1 10 0,-1-1-10 15,0 9 10-15,5-5-10 0,-1 1 8 0,1-1-8 16,4-3 0-16,-5 7 0 0,-4-3 32 0,5 3 0 16,-1-3 0-16,1-1 0 0,4 1-23 0,-9-1-9 0,5-3 8 15,-1-1-8-15,1 5 12 0,-1-4-4 0,-4-1 0 0,9 5 0 16,-13-9-8-16,4 5 0 0,-4 0 0 0,0-1-744 16,0 1-156-16</inkml:trace>
      </inkml:traceGroup>
      <inkml:traceGroup>
        <inkml:annotationXML>
          <emma:emma xmlns:emma="http://www.w3.org/2003/04/emma" version="1.0">
            <emma:interpretation id="{1D44B3A4-D3FA-4231-84A7-55F8BE6FFCD3}" emma:medium="tactile" emma:mode="ink">
              <msink:context xmlns:msink="http://schemas.microsoft.com/ink/2010/main" type="line" rotatedBoundingBox="2687,927 29661,-174 29735,1623 2761,2725"/>
            </emma:interpretation>
          </emma:emma>
        </inkml:annotationXML>
        <inkml:traceGroup>
          <inkml:annotationXML>
            <emma:emma xmlns:emma="http://www.w3.org/2003/04/emma" version="1.0">
              <emma:interpretation id="{CA637C59-7B9B-43AA-91AE-F8FB29DDD46D}" emma:medium="tactile" emma:mode="ink">
                <msink:context xmlns:msink="http://schemas.microsoft.com/ink/2010/main" type="inkWord" rotatedBoundingBox="2725,1848 3388,1821 3422,2633 2758,266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485.9461">1396 974 864 0,'13'-4'76'0,"-13"4"-60"0,0 0-16 0,0 0 0 16,8-4 114-16,1 0 20 0,0 0 4 0,-5 4 1 15,10-4-39-15,3 0-8 0,-13-7-2 0,10 3 0 16,3 0-29-16,1 0-5 0,4-3-2 0,-5-1 0 16,5-4-17-16,0 5-3 0,-4-9-1 0,8 1 0 15,-4-1-11-15,0 1-2 0,0-1-1 0,0-3 0 16,4-1 0-16,-4-3 0 0,-4 8 0 0,3-9 0 16,-7 1 6-16,-1 4 2 0,0-5 0 0,-4 9 0 15,-5-1-6-15,0-3-1 0,1-1 0 0,-5 5 0 0,0-1-9 16,0 5-3-16,-5-1 0 0,1 8 0 0,0-7-8 15,-5 3 0-15,-4 4 9 0,4 1-9 0,-4 3 0 0,0 0 8 16,-5 4-8-16,1 4 0 0,3 0 0 16,-3-1 0-16,-1 5 0 0,1 4 0 0,-5-4 0 0,4 7 0 15,1 5 0-15,-1 3 0 0,1 1 0 0,-1 7 0 16,1 4 0-16,3 4 8 0,-3 4-8 0,4 8 9 16,4-9-9-16,0 9 10 0,0-4-10 0,5-4 12 15,0-4-12-15,4 0 12 0,0-4-12 0,4-4 10 16,5 4-10-16,-5-7 10 0,14-1-10 0,-14-4 0 15,9-3 0-15,5-5 0 0,-1-3 0 0,5-4-14 16,0-8 2-16,9 4 0 16,0-8-32-16,4 0-7 0,0-8-1 0,4-3 0 15,5-5-173-15,0-3-35 0,44-24-8 0,-14 8 0 0</inkml:trace>
        </inkml:traceGroup>
        <inkml:traceGroup>
          <inkml:annotationXML>
            <emma:emma xmlns:emma="http://www.w3.org/2003/04/emma" version="1.0">
              <emma:interpretation id="{33706F51-92AC-437B-A2CC-7A494726A11A}" emma:medium="tactile" emma:mode="ink">
                <msink:context xmlns:msink="http://schemas.microsoft.com/ink/2010/main" type="inkWord" rotatedBoundingBox="3863,879 7746,720 7813,2355 3930,251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752.6462">5041 248 1382 0,'0'0'123'0,"0"0"-99"0,-4-7-24 0,4 7 0 15,0 0 43-15,0 0 3 0,0 0 1 0,0 0 0 16,4 19 1-16,1-7 1 0,-1 3 0 0,-4 5 0 0,4-1-24 0,1 1-5 15,-1 3 0-15,-4 5-1 16,5-1-7-16,-1 4-2 0,0 4 0 0,1 4 0 0,-5-11 1 0,9 7 0 16,-5-4 0-16,0-4 0 0,5 0 2 0,-4-7 1 15,-5-1 0-15,8-3 0 0,-8 4 16 0,5-5 3 16,-5-7 1-16,0-8 0 0,4 8 9 0,-4-8 1 16,0 0 1-16,0 0 0 0,0 0 0 0,0 0 0 15,0 0 0-15,0 0 0 0,4-8-1 0,1-4-1 16,-5 4 0-16,4-7 0 0,-4-1-13 0,9-3-2 15,-5-1-1-15,10 1 0 0,-6-5-13 0,1-3-2 16,9 0-1-16,4-4 0 0,0 3-11 0,4-7 0 16,0 0 9-16,5 4-9 0,4-4-12 0,-4 0-8 15,-1 0 0-15,1-1-1 16,4-3-59-16,0 8-12 0,-4-8-3 0,0 16-964 0</inkml:trace>
          <inkml:trace contextRef="#ctx0" brushRef="#br0" timeOffset="2255.8622">2598 537 1094 0,'0'0'97'0,"-5"-4"-77"16,-4 0-20-16,5 4 0 0,0 0 64 0,-1-8 8 15,1 5 3-15,4-5 0 0,-9 0 36 0,5 0 7 16,4 0 2-16,4-3 0 0,1-1-45 0,-1 0-9 16,5 4-2-16,-1-7 0 0,1-1-22 0,0 8-5 15,4-3-1-15,0 3 0 0,-4 0-7 0,0 4-1 16,-9 4-1-16,13 0 0 0,0 4-27 0,0 4 0 16,-4 11 8-16,4-7-8 0,5 8 0 0,-18 3-16 15,4 4 4-15,1 8 1 0,-5 1 11 0,0 3 14 16,4-4-3-16,-4 8-1 0,-4-4 0 0,-1 3 0 15,1-3 0-15,4 4 0 0,-9-15 0 0,0 3 0 0,5-8 0 16,-5 1 0-16,5-1-1 0,-1-7 0 0,-3 3 0 16,3-15 0-16,5-4 2 0,0 0 0 15,0 0 0-15,0 0 0 0,-9-4 7 0,5-8 2 16,4-3 0-16,0-5 0 0,0-3-7 0,9-8-1 0,-5-4 0 0,9-4 0 16,-4 0-12-16,4 0 0 0,5 4 0 0,-1-12 0 15,5 8 0-15,0 0 0 0,5 4 0 0,-1 0 0 16,9-4 0-16,-9 11 0 0,1 1-11 0,-5 7 11 15,4 1 0-15,-4 7 0 0,4 4 0 0,-8 5 0 16,-1 3-8-16,5 3 8 0,-4 9 0 0,-1 0 0 16,-4 7 0-16,5 1 0 0,-5-1-9 0,0 9 9 15,-4-1 0-15,0 4 0 0,-9 4 0 0,4-4 0 16,-4 1 13-16,0-1-3 0,-4 0-1 0,0 0 0 16,4 0 3-16,-5-3 0 0,-4-5 0 0,5 1 0 0,-5-5-3 15,5-3 0-15,-1-5 0 0,1 1 0 16,4-12-9-16,0 0 8 0,0 0-8 0,0 0 8 0,0 0-8 0,0 0 0 15,0 0 9-15,0 0-9 0,0 0 0 0,4-12 0 16,5-3 0-16,-4-1 8 0,3-3-8 16,1-5 0-16,4-3 8 0,5 4-8 0,-5-5 0 15,5-3 8-15,-1 0-8 0,5-4 0 0,-4 4 0 0,4-5-15 16,4 5 3-16,-4 4 0 0,0 4 12 0,-5 3 13 16,1 4-2-16,-1 5-1 0,-3 3-10 0,3 0 0 15,1 8 0-15,-5 8 0 0,0 0 0 0,4 3 0 16,-8 9 0-16,4-4 8 0,1 3-8 0,-6 4 8 15,1 5-8-15,0-1 8 0,0-4-8 0,-1 5 8 16,6-5-8-16,-10 8 8 0,5-7-8 0,0 3 0 16,-1-7 0-16,1-1 0 0,0 1 0 0,0-1 0 15,-1-3 0-15,1-5 0 16,-4 1-123-16,3-4-26 0</inkml:trace>
          <inkml:trace contextRef="#ctx0" brushRef="#br0" timeOffset="3375.7945">4682 498 345 0,'0'0'15'0,"0"0"4"0,0-8-19 0,0-3 0 0,0 11 0 0,0-12 0 16,-5 4 171-16,5-4 30 0,5 1 7 0,-5-1 0 15,-5 0-117-15,5 4-24 0,0-7-5 0,0 3-1 16,-4-3-16-16,-1 3-3 0,-3 0-1 0,3 0 0 15,-4 5 3-15,5-5 0 0,0 4 0 0,-1 0 0 16,-3 1 0-16,-1 3 1 0,0 4 0 0,-4 0 0 16,0 0-21-16,0 4-4 0,-1-1 0 0,-3 9-1 15,-5-8-19-15,4 12 10 0,-4-9-10 0,0 9 8 16,-4 0-8-16,9 3 0 0,-5 1 0 0,0 7 0 16,0-8 0-16,0 5 0 0,0 7 0 0,0 0 0 15,4 0 0-15,1 5 0 0,-1-5 0 0,1 4 0 16,12 0 0-16,-3 0 0 0,-1-4 0 0,4 0 0 15,1-7 0-15,0-1 0 0,4-3 0 0,0-5 0 16,4 1-11-16,0-8 11 0,-4-8-8 0,18 4 8 0,-5-4-12 16,5-4 2-16,-5-8 1 0,4 0 0 0,5-7 9 15,0-1 0-15,5-3 8 0,-5-4-8 0,4-8 0 16,-4 3 9-16,-5-3-9 0,5 0 0 0,0-4 19 0,-4 4-3 16,-1-4-1-16,-4 8 0 0,1 0 0 0,-6 3 0 15,6 5 0-15,-6 3 0 0,-3 5 5 0,-1 11 0 16,5-12 1-16,-5 12 0 0,-4 4 11 0,0 0 1 15,0 0 1-15,0 12 0 0,0 4-16 0,0 3-3 16,0 1-1-16,0 3 0 0,0 1-14 0,0-1 0 16,0 4 0-16,0 1 0 0,0-5 0 0,5 0 0 0,-1 1 0 15,5-1 0 1,-5 1-76-16,5-1-14 0,4 0-3 0</inkml:trace>
          <inkml:trace contextRef="#ctx0" brushRef="#br0" timeOffset="5397.6602">5813 424 1177 0,'0'0'52'0,"0"0"11"0,0 0-51 0,0 0-12 15,0 0 0-15,0 0 0 0,9 0 44 0,0-12 5 16,0 8 2-16,4 0 0 0,0-15-8 0,5 7-2 16,-1-3 0-16,1-5 0 0,4 1-9 0,0-13-1 15,4 5-1-15,-4-4 0 0,0 0-14 0,0 0-4 16,0-1 0-16,0 1 0 0,-5 0 3 0,1 0 0 16,-1 0 0-16,1-5 0 0,-1 1 6 0,1-4 2 0,0 4 0 0,-1 0 0 15,-4 0-23-15,-4 0 0 16,0-4 0-16,-5 4 0 0,1 0 0 0,-5 0-13 15,0 4 1-15,0 3 1 0,0-3 11 0,-5 0 0 0,-4 7 0 16,1 5 0-16,-1-1 0 0,-4 1 16 0,4-1-4 16,0 9-1-16,-4 3-3 0,4-8 0 0,0 1 0 0,5 3 0 15,-5 8-8-15,0-8 0 0,1 5 0 0,-1-1 0 16,5 0 0-16,-5 4 0 0,0-4 0 0,0 1 0 16,5 3 0-16,-5-4 0 0,5 4 0 0,-5 4 8 15,9 0-8-15,-9 0 0 0,0 0 0 0,1 0 0 16,-1 0 0-16,0 0 0 0,0 4 0 0,0 4 0 15,1-8 0-15,8 0 0 0,-13 4 8 0,13-4-8 16,-9 3 0-16,4 9 0 0,-8-8 0 0,9 4 0 16,-1 0 0-16,1 3 0 0,-5-3 0 0,5 8 0 0,-1-5 0 15,1 9 0-15,0-1 0 0,-1 1 0 0,1 7 0 0,0 4 0 16,-5 1 0-16,4 7 0 0,-3 0 0 16,3 0 0-16,1 7 0 0,-5 9 0 0,5-12 0 0,-1 19 8 15,1-3-8-15,0-5 0 0,4 17 10 0,0-17-10 16,0 9 12-16,0-5-12 0,0-3 16 0,-5 3-3 15,5-15-1-15,0 4 0 0,-4-4 6 0,-1-4 1 16,1 0 0-16,0 4 0 0,-5-4 3 0,0 0 1 16,5 4 0-16,-5-4 0 0,0-16-9 0,0 8-2 15,1-4 0-15,-1-3 0 0,0-5-1 0,0 1-1 16,0-1 0-16,5-15 0 0,-5 8 3 0,5-4 1 16,0 0 0-16,4-8 0 0,0 0-14 0,0 0 11 15,0 0-11-15,0 0 10 0,0 0-10 0,0 0 10 0,0 0-10 0,0 0 10 16,4-8-10-16,0-4 0 0,1 4 9 15,-1-7-9-15,5-1 8 0,0-3-8 0,-1-1 10 0,-3-3-10 16,4-5 0-16,-5 5 8 0,0 3-8 0,1-3 0 16,3-8 0-16,-3 7 0 0,-1-3 0 0,1 4 0 15,-1-8 0-15,0 3 0 0,1-3 0 0,-1 0 0 16,5 7-9-16,0-7 9 0,0 4 0 0,-1 0-9 16,1-1 9-16,4 1 0 0,0 4 0 0,5-12 0 15,-1 7 0-15,1 5 0 0,4 3 0 0,0-7 0 16,0 8 0-16,0-1 0 0,-5 1 0 0,5 3 0 15,5 4 0-15,-5 1 8 0,4 3-8 0,-9 0 0 16,5 4 0-16,0 4 0 0,-4 0 0 0,-5 0 0 16,5 0-13-16,-5 0-4 0,0 4-1 0,0 8 0 15,0-5 18-15,-4 5 0 0,0 0 0 0,4 7 0 0,-9 1 0 16,5-1 0-16,-5 5 0 0,1-1 0 0,-1 4 0 16,-4-3 8-16,-4 3-8 0,4-7 0 0,-5 3 12 0,-8 0-4 15,0 1-8-15,0-5 12 0,-5 5 2 0,1-5 0 16,-1 1 0-16,-8-1 0 0,4-3-4 0,0-4-1 15,0-1 0-15,0-3 0 0,5 0-9 0,-1 4 8 16,1-1-8-16,-1-11 8 0,1 0-8 0,3-11 0 16,-3 11 0-16,-1-12 0 0,1 4 11 0,4-4-3 15,-1 1-8-15,1-1 12 0,4 0-12 0,-4 4 0 16,9 1-9-16,-5 3 9 0,5-4-9 0,4 8 9 16,0 0-8-16,0 0 8 0,0 0-8 0,0 0 8 0,0 0-8 15,0 0 8-15,0 0 0 0,0 0 0 0,0 0 0 16,0 0-8-16,8 4 8 0,6 4 0 0,-6-1 0 0,1 5-8 15,9-4 8-15,-5 0 0 0,0 0 0 0,0 3 0 16,0 5 9-16,5-4-9 0,-5 3 12 0,5 1-12 16,4 3 19-16,-5 1-3 0,5-9-1 15,0 9 0-15,0-4-3 0,4 3 0 0,1 4 0 0,-1-3 0 16,-4 3-12-16,4 1 0 0,1-1 8 0,-1-3-8 16,0-1-29-1,0-3-9-15,-4-1-2 0</inkml:trace>
        </inkml:traceGroup>
        <inkml:traceGroup>
          <inkml:annotationXML>
            <emma:emma xmlns:emma="http://www.w3.org/2003/04/emma" version="1.0">
              <emma:interpretation id="{9CCACC0E-06A2-44B0-84A8-D6B7AA1E2C4E}" emma:medium="tactile" emma:mode="ink">
                <msink:context xmlns:msink="http://schemas.microsoft.com/ink/2010/main" type="inkWord" rotatedBoundingBox="8924,1856 9094,1850 9103,2081 8934,208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259.4192">7573 432 1216 0,'0'0'54'0,"9"-8"11"0,-5 0-52 0,5 0-13 16,4 4 0-16,-4-3 0 0,-1-1 108 0,1 4 18 15,-9 4 4-15,9 0 1 0,0 0-67 0,4 8-14 16,-4 3-2-16,-5-3-1 0,5 4-18 0,0 7-3 0,-5-3-1 0,0 0 0 15,1 3 3-15,-1-3 1 0,-4 3 0 16,0-7 0-16,0 4 0 0,-4-5 0 0,4 1 0 0,-5 0 0 16,5-5 4-16,-4 1 1 15,4-8 0-15,0 0 0 0,0 0-12 0,0 0-2 0,-9 0-1 0,0 0 0 16,5-4 0-16,0-3 0 0,-5-1 0 0,5-4 0 16,-5-4 1-16,4 5 0 0,1-9 0 0,0 9 0 15,-1-5-20-15,5 4 0 0,-4 1 0 0,4-1 0 16,-5 4 0-16,5 8 0 0,5-8 0 0,-5 8 0 15,0 0 0-15,0 0 0 0,4-8 0 0,5 8 0 16,-9 0 0-16,9 0 0 0,-9 0 0 0,0 0 0 16,13 0 0-16,-13 0-16 0,9 4 4 0,-9-4 0 15,4 4 12-15,-4-4 0 0,9 8 0 0,-5 0 0 16,1 4-99-16,-5-5-17 0,4 5-3 16</inkml:trace>
          <inkml:trace contextRef="#ctx0" brushRef="#br0" timeOffset="-1.71255E8">7740 373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7452418B-0AC0-4D9B-87AE-4ECA2084A364}" emma:medium="tactile" emma:mode="ink">
                <msink:context xmlns:msink="http://schemas.microsoft.com/ink/2010/main" type="inkWord" rotatedBoundingBox="11195,1016 12761,952 12816,2314 11251,237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327.2606">9929 900 288 0,'0'0'12'0,"0"0"4"15,0 0-16-15,0 0 0 0,0 0 0 0,0 0 0 0,0 0 149 0,0 0 27 16,0 0 6-16,0-8 1 0,0 0-127 0,0 8-24 16,4-8-6-16,-4 8-1 0,0-7-25 0,0 7 0 15,5-8 0-15,-5 8-11 0,0 0 11 0,0 0 0 16,0 0 0-16,0 0 0 0,0 0 0 0,0 0 0 15,0 0 0-15,0 0 0 0,0 0 0 0,0 0 9 16,0 0-1-16,0 0-8 0,0 0 10 0,0 0-10 16,0 0 8-16,0 0-8 0,0 0 8 0,0 0-8 15,0-12 0-15,0 4 8 0,4 4 4 0,-4 4 1 16,0 0 0-16,4-11 0 0,1 3 2 0,-5 8 0 16,4-8 0-16,-4 8 0 0,0 0-15 0,0 0 0 15,0 0 8-15,0 0-8 0,0 0 12 0,0-8-1 16,0 8 0-16,0 0 0 0,0 0 12 0,0 0 2 15,0 0 1-15,0 0 0 0,0 0-10 0,0 0-1 0,4-11-1 0,-4 11 0 16,0 0 1-16,0 0 0 16,0 0 0-16,0 0 0 0,5-8 15 0,-5 8 3 0,4-8 1 0,5 4 0 15,-5-4 8-15,5 0 2 0,4 5 0 0,-4-1 0 16,4 0-8-16,0 4-2 0,5-4 0 0,4 4 0 16,0-4-15-16,4 4-3 0,1 4-1 0,3-4 0 15,5 0-15-15,5 0 8 0,-5 0-8 0,0 4 0 16,0 0 0-16,0-4 0 0,0 0 0 0,-4 4 0 15,4-4-139 1,-4 0-24-16,26-8-5 0,-13 0-495 0</inkml:trace>
          <inkml:trace contextRef="#ctx0" brushRef="#br0" timeOffset="11241.3975">9907-188 748 0,'0'0'67'0,"0"0"-54"15,0 0-13-15,-9 4 0 0,9-4 92 0,-9 0 15 16,-4 3 3-16,4 5 1 0,1-8-46 0,8 0-9 0,0 0-1 0,-5 8-1 15,5-8-29-15,0 0-5 16,0 0-2-16,0 0 0 0,0 0 2 0,0 0 0 16,0 0 0-16,0 0 0 0,0 0 22 0,0 0 5 0,0 0 1 0,9 0 0 15,-9 0-2-15,9 0 0 0,4-4 0 0,-4 0 0 16,-1 4-15-16,-3-8-3 0,4 5-1 0,4-1 0 16,-4 0-7-16,4 4 0 0,0-12-1 0,9 12 0 15,-5-4-6-15,1 0-1 0,4 0 0 0,4 0 0 16,0 1-12-16,1-1 9 0,4 0-9 0,4 0 8 15,0 0 0-15,4 0 0 0,1 0 0 0,-1 0 0 16,1-4-8-16,-5 1 8 0,4-1-8 0,1 4 8 16,-5-4-8-16,0 4 0 0,0-4 0 0,0 8 8 15,-9 0-20-15,5 0-5 0,-5 0-1 0,-4 0-894 16</inkml:trace>
          <inkml:trace contextRef="#ctx0" brushRef="#br0" timeOffset="10552.2238">10310-223 918 0,'0'0'40'0,"5"-8"9"0,-1-4-39 0,1 4-10 0,3 0 0 0,-3-7 0 15,4 11 95-15,-1-12 17 0,-3 12 3 0,3-11 1 16,1 3-58-16,-4 1-11 0,-1 3-3 0,5 4 0 16,-5-4-3-16,1 4-1 0,-5 4 0 0,0 0 0 15,0 0 0-15,0 0 0 0,0 0 0 0,8 0 0 16,-3 8 0-16,-5-8-1 0,4 8 0 0,-4 7 0 15,0 5-1-15,0 3 0 0,-4 4 0 0,-1 5 0 16,1 3-2-16,-5-4 0 0,0 16 0 0,1-4 0 16,-6 7-6-16,6 1-2 0,-1 4 0 0,0-5 0 15,0-3-11-15,5 0-2 0,0-8-1 0,-1 0 0 16,5-8-5-16,0 0-1 0,-4-3 0 0,4-9 0 0,0 1-8 16,0-5 10-16,0 1-10 0,0-1 10 0,4 1-10 0,-4-4 0 15,5-1-12-15,-5 1 12 16,0-12-174-16,0 0-27 0,0 16-6 15</inkml:trace>
          <inkml:trace contextRef="#ctx0" brushRef="#br0" timeOffset="13485.3656">10973 85 1184 0,'-22'-8'52'0,"9"4"12"0,4 0-52 0,-4 0-12 0,0 0 0 0,4-4 0 15,5 8 88-15,4 0 14 0,0 0 3 0,0 0 1 16,0 0-59-16,0 0-12 0,8-3-3 0,10-1 0 15,-1 0 20-15,1-4 3 0,8 4 1 0,-4-4 0 16,9 0-32-16,4 5-7 0,0-9-1 0,9 4 0 16,0-8-16-16,4 5 0 0,5-1 0 0,-1 0-864 15</inkml:trace>
          <inkml:trace contextRef="#ctx0" brushRef="#br0" timeOffset="13201.8951">11346-399 774 0,'0'0'34'0,"0"0"7"0,4-4-33 0,-4-11-8 0,5 3 0 0,-1 0 0 15,0 1 49-15,5 3 8 0,0-8 2 0,-5 4 0 16,1 5 1-16,-1-5 0 0,0 4 0 0,5 0 0 16,-9 8-12-16,0 0-1 0,0 0-1 0,0 0 0 15,0 0 6-15,0 0 0 0,0 0 1 0,0 0 0 16,-9 8-20-16,5 4-4 0,-5 3-1 0,-4 5 0 15,4 7-17-15,1-7-11 0,-1 11 12 0,-4 0-12 16,4 4 31-16,-4 0-1 0,0 4 0 0,4 8 0 16,0-4-6-16,-4 8-2 0,4-1 0 0,-4 5 0 15,4-4 17-15,0-1 3 0,1 9 1 0,-1-12 0 16,4 3-13-16,-3-3-2 0,3-8-1 0,1 8 0 16,0-8-9-16,-1 4-2 0,1-8 0 0,-1 4 0 15,5-4-8-15,-8 0-8 0,8-4 12 0,0 1-12 16,0-5 0-16,0-4 0 0,0-3 0 0,4-1-9 15,0-7-43-15,-4 0-9 0,5-5-2 0,4 1-545 16,4-4-110-16</inkml:trace>
        </inkml:traceGroup>
        <inkml:traceGroup>
          <inkml:annotationXML>
            <emma:emma xmlns:emma="http://www.w3.org/2003/04/emma" version="1.0">
              <emma:interpretation id="{6C90D772-2CD9-4F28-A8F4-F262E2094BFD}" emma:medium="tactile" emma:mode="ink">
                <msink:context xmlns:msink="http://schemas.microsoft.com/ink/2010/main" type="inkWord" rotatedBoundingBox="14588,682 15402,649 15454,1931 14640,196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6468.2756">13645-742 1051 0,'0'0'46'0,"0"0"10"0,0 0-44 0,0-8-12 16,0 8 0-16,4-12 0 0,1 5 100 0,-5-5 19 15,0 0 3-15,4 4 1 0,-4 8-51 0,0 0-11 16,4-7-1-16,-4 7-1 0,0 0-33 0,0 0-6 0,0 0-2 0,9-4 0 15,-9 4-9-15,0 0-1 16,0 0-8-16,9 4 12 0,0 3-26 0,-5 1-6 0,0 0 0 0,1 8-500 16,-1 3-99-16</inkml:trace>
          <inkml:trace contextRef="#ctx0" brushRef="#br0" timeOffset="14665.1516">13452-153 1101 0,'9'-16'48'0,"-9"16"12"0,4-12-48 0,-4 5-12 0,0 7 0 0,0-4 0 16,0 4 38-16,0 0 6 0,0 0 0 0,0 0 1 15,0 0-9-15,-9 4-1 0,0 3-1 0,1 9 0 16,-6 15 11-16,1-7 3 0,-4 7 0 0,4 12 0 15,-5 4-26-15,5-1-5 0,0 1-1 0,0 4 0 16,-1-4 6-16,6-1 1 0,3-7 0 0,1-3 0 0,-1-5-9 0,1 0-2 16,4-12 0-16,0 5 0 0,0-9 4 0,4 1 1 15,-4 0 0-15,5-9 0 0,-5-7 16 0,0 0 3 16,4 4 1-16,9-4 0 0,-4 0-13 0,4 0-2 16,0-7-1-16,5 3 0 0,0-8-7 0,-1 0-2 15,-4 4 0-15,5-11 0 0,4 3-12 0,0-3 0 16,4-5 0-16,-4 1 0 0,9 0 0 0,4-9 0 15,-5-3 0-15,1 0 0 0,0 0 0 0,-5 0 0 16,9 4 0-16,-4-12 0 0,-5 12 0 0,5 0-10 16,-5 3 2-16,1 5 0 0,-5 7 8 0,0 1 0 15,-5 3 0-15,1 4-8 0,-5 4 8 0,0 4 0 16,0 4 0-16,-4 0-8 0,4 4 8 0,-4 0 0 16,0 3 0-16,-1 5 0 0,1 0 0 0,0 3 0 15,-5-7 0-15,1 3 0 0,-1 1 0 0,1 3 0 0,-5-3 0 16,0 0 0-16,-5-1 12 0,1 1 5 0,-1 3 1 0,1-7 0 15,-5 0 21-15,0 3 4 0,1 1 1 0,-6-4 0 16,1 3-14-16,-4 1-2 0,4-1-1 0,-5-3 0 16,-4 8-6-16,0-1-1 0,-4-11 0 0,4 8 0 15,-4-9-12-15,-1 5-8 0,5-4 8 0,0 0-8 16,0-4 18-16,-4 3-1 0,9-3 0 0,-5-4 0 16,4 0-47-16,5 0-10 15,0-4-1-15,-5 0-1 0,5-3-112 0,0-1-22 16,0-4-5-16,0-3-1 0</inkml:trace>
          <inkml:trace contextRef="#ctx0" brushRef="#br0" timeOffset="14815.8837">13689-719 1335 0,'0'0'29'0,"0"0"7"0,0 0 0 0,0 0 2 0,0 0-30 0,0 0-8 15,0 0 0-15,0 0-592 0</inkml:trace>
        </inkml:traceGroup>
        <inkml:traceGroup>
          <inkml:annotationXML>
            <emma:emma xmlns:emma="http://www.w3.org/2003/04/emma" version="1.0">
              <emma:interpretation id="{9DC7CCEE-53E1-43C0-8933-A2F163A3CBD2}" emma:medium="tactile" emma:mode="ink">
                <msink:context xmlns:msink="http://schemas.microsoft.com/ink/2010/main" type="inkWord" rotatedBoundingBox="17437,636 18717,584 18760,1638 17480,169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398.7429">16194-298 759 0,'0'0'33'0,"0"0"8"0,0 0-33 0,0-7-8 0,4-5 0 0,1 4 0 15,-5-3 96-15,0 3 18 0,4-4 3 0,-4 12 1 16,-4-8-42-16,4 8-8 0,0 0-1 0,0 0-1 16,0 0-13-16,0 0-2 0,0 0-1 0,0 0 0 15,0 0-23-15,0 12-5 0,-9 7-1 0,4 1 0 16,-3-1 16-16,-1 5 3 0,0 7 1 0,0-4 0 15,1 4-41-15,3 1 0 0,1 3 0 0,-1-12 0 16,1 4 0-16,0 1 0 0,-1-1 0 0,5-4 8 16,0-3-8-16,5-1 8 0,-5-7-8 0,4 8 8 15,5-9-8-15,4 9 0 0,0-8 9 0,0 3-9 16,0-3-12-16,1-4-8 0,-1-4 0 0,4 3-1 16,-4-7-55-16,1 4-12 0,3-4-1 15,-4-4-1-15</inkml:trace>
          <inkml:trace contextRef="#ctx0" brushRef="#br0" timeOffset="17626.5743">16308-730 1216 0,'-9'-12'27'0,"0"-4"5"0,1 5 2 0,3-13 0 0,-8 9-34 0,9-1 0 0,-5 4 0 0,9 5 0 16,-5 3 41-16,5 4 2 0,0 0 0 0,0 0 0 15,0 0-33-15,0 0-10 0,0 11 0 0,0 1-607 16</inkml:trace>
          <inkml:trace contextRef="#ctx0" brushRef="#br0" timeOffset="18261.8864">16690-329 1209 0,'0'0'53'0,"0"0"12"0,0 0-52 0,0 0-13 16,0 0 0-16,0 0 0 0,8 12 35 0,1-4 4 15,0 3 1-15,4 9 0 0,-9-12-30 0,5 11-10 16,0 5 0-16,0-1 9 0,-5 8-9 0,1-11 0 16,-1 3 9-16,0 1-9 0,1-5 8 0,-5 1-8 15,4-1 10-15,-4 1-10 0,-4-13 43 0,4 5 2 16,-5-4 1-16,5 4 0 0,-4-12 15 0,4 0 3 16,0 0 1-16,0 0 0 0,0 0-39 0,0 0-8 15,0 0-2-15,0 0 0 0,-9 0-5 0,5-8-2 16,-1 0 0-16,5-4 0 0,0 1-1 0,0-5 0 15,5 0 0-15,-1-3 0 0,1-1 0 0,3 5-8 16,5-5 12-16,1 1-4 0,3-1-8 0,-4 5 0 0,0-5 0 16,5 5 0-16,4 3 0 0,0 0 0 15,0 0 0-15,0 5 0 0,4-1 0 0,-4 8 0 16,0 0 0-16,0 4-11 0,0 7 11 0,-5-3 0 0,1 4-9 0,-1 7 9 16,-8 1 0-16,0 7 0 0,0-7 0 0,0 11 0 15,-5-4 0-15,0 4 0 0,-4-3 0 0,0-1 0 16,-4 0 0-16,4-3 8 0,-9-1-8 15,5-3 12-15,-5-1 1 0,5-7 1 0,-5 7 0 0,4-7 0 16,-3 0-4-16,-1-4-1 0,9-8 0 0,0 0 0 16,-4 7-9-16,4-7 12 0,0 0-12 0,0 0 12 15,0-7-4-15,-5-5-8 0,5 0 12 0,5-7-4 16,-5-1 0-16,4 1 0 0,0-5 0 0,5 1 0 16,4-1-8-16,-4 1 0 0,4 4 0 0,0-1 0 15,1-7 0-15,-1 7 0 0,4 1 0 0,-4-1 0 0,5 5 0 16,-5 3 0-16,0 0 0 0,0 4 0 15,1 5 9-15,-6-1 0 0,1 4 0 0,4 4 0 0,-4-1-9 16,0 5 12-16,-5 4-12 0,5 0 12 0,-5-5-12 0,1 9 0 16,4 0 0-16,-5-1 0 0,5 1 0 0,-5-1 0 15,1 1 10-15,-1 4-10 0,0-1 0 0,-4 1-16 16,0-1 2-16,-4 4-618 16,4 5-124-16</inkml:trace>
        </inkml:traceGroup>
        <inkml:traceGroup>
          <inkml:annotationXML>
            <emma:emma xmlns:emma="http://www.w3.org/2003/04/emma" version="1.0">
              <emma:interpretation id="{F62B8705-3387-49C0-B920-5F8FEB0209F6}" emma:medium="tactile" emma:mode="ink">
                <msink:context xmlns:msink="http://schemas.microsoft.com/ink/2010/main" type="inkWord" rotatedBoundingBox="19281,690 24102,493 24150,1669 19329,186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0675.0084">21586-298 1209 0,'17'-19'53'0,"-8"11"12"0,-9-3-52 0,0 3-13 0,4-4 0 0,1 4 0 15,-5-3 136-15,0 3 25 0,-5 0 5 0,5 0 1 16,-4 4-104-16,0-7-21 0,-1 3-4 0,-3 8-1 15,3-8-12-15,-8 8-2 0,-5-4-1 0,-4 8 0 16,1 4-7-16,-6 0-2 0,1 3 0 0,0 9 0 0,-5-5-4 0,5 5-1 16,-1 3 0-16,1 4 0 0,0 1 0 0,4-1 0 15,0 4 0-15,9-3 0 0,-1 3-8 0,1-8 0 16,4 4 0-16,5-3 0 0,0-9 0 0,4 1-11 16,-5 4 3-16,5-17 0 0,5 1 0 0,3 0 0 15,-8-4 0-15,14-4 0 0,3-3 8 0,1-5 0 16,-1-4 8-16,5 1-8 0,0-5 14 0,0 1-2 0,4-5 0 0,1-7 0 15,-1 4 20-15,-4-4 3 0,4-1 1 0,1-3 0 16,-5 8-23-16,-1-8-4 16,1 8-1-16,0 3 0 15,-4 5-28-15,-5 7-5 0,-4 4-2 0,0 8 0 0,-9 0 73 0,0 0 14 16,4 8 4-16,0 12 0 0,-4-1-52 0,0-3-12 0,0 3 0 16,0 8 0-16,-4 1 0 0,0-1 0 0,-1 4 0 15,5-4 0 1,0 1-48-16,-4-5-13 0,4 1-3 0,4-5-614 0,1 1-123 0</inkml:trace>
          <inkml:trace contextRef="#ctx0" brushRef="#br0" timeOffset="18884.4839">17997-333 1382 0,'17'-27'61'0,"-12"15"13"0,4 1-59 0,-5-5-15 0,-4 1 0 0,4-1 0 15,1 4 34-15,-1 4 4 0,-4 1 1 0,0 7 0 16,0 0-6-16,0 0-1 0,0 0 0 0,0 0 0 16,0 7-20-16,0 9-12 0,0 4 12 0,-4 3-12 0,-5 0 21 15,5 1-2-15,4 3-1 0,0 4 0 16,0 4 0-16,-5-4 0 0,1 1 0 0,4 3 0 0,0 4 10 0,-5 0 1 15,1 0 1-15,4 0 0 16,0 0-2-16,0 0-1 0,-9-4 0 0,9 4 0 0,0-8-3 16,-4 0-1-16,8-3 0 0,-8-1 0 0,0 0-2 0,-1-7 0 15,14-5 0-15,-9 5 0 0,-4-12-2 0,4 3-1 16,0 1 0-16,0-8 0 0,0-4-2 0,0 0-1 16,0 0 0-16,0 0 0 0,0 0 5 0,0 0 0 15,0 0 1-15,-5-4 0 0,5-8-1 0,0-3-1 16,-4-1 0-16,-1-3 0 0,1-5-7 0,0 5 0 15,8-13-1-15,0 1 0 0,-4 0-11 0,5 0 8 16,4-8-8-16,4-4 8 0,0 4-8 0,0 4 0 16,0-4 0-16,14 0 0 0,-1 4-12 0,-4-4-2 15,0 0 0-15,4-4 0 0,5 12-8 0,-9-1-2 0,-5 5 0 16,1 4 0-16,-5-1 13 0,5 13 3 0,3-9 0 0,-3 5 0 16,-14 3 8-16,10 4-8 0,-1 4 8 15,4-7-8-15,-8 11 8 0,0 0 0 0,4 3 0 0,5 5 0 16,-10-4-13-16,5 12-1 0,-13-8 0 0,5 7 0 15,4 1 14-15,-9-1 0 0,-9 1-10 0,4 3 10 16,1 1 0-16,-5-1 0 0,-8 1 0 16,-5 3 0-16,0-3 8 0,-4 3-8 0,4 1 12 0,-13-1-4 15,-1 4-32-15,-3-7-6 16,8 3-2-16,5 4 0 0,-9-3-96 0,4-1-19 16,5 5-4-16,4-9-1 0</inkml:trace>
          <inkml:trace contextRef="#ctx0" brushRef="#br0" timeOffset="19277.1344">18800-461 1429 0,'0'0'31'0,"0"0"6"0,4 0 2 0,-4 0 2 0,-9-8-33 0,9 8-8 15,0 0 0-15,0 0 0 0,-13 12 47 0,0 3 7 16,4 5 2-16,-4-1 0 0,4 1-25 0,-8-1-5 15,-1 9-1-15,1-1 0 0,-1 4-4 0,5-8-1 16,-5 5 0-16,1 7 0 0,4-12-8 0,0 12-3 16,4-4 0-16,0 1 0 0,-4-1 6 0,9 0 1 0,8-4 0 15,0 1 0-15,-4-1-3 0,0-4 0 0,9-3 0 0,0-1 0 16,4-11 15-16,5 4 2 0,-5-12 1 16,4 0 0-16,10 4-9 0,-5-8-2 0,-5-4 0 0,5-4 0 15,4 1-6-15,1-5-2 0,-10 4 0 16,1-11 0-16,-5 7 13 0,0-7 3 0,5 0 0 0,-5 3 0 15,-13-11-16-15,4 7-4 0,9-3 0 0,-8 4 0 16,-5 3 0-16,0-7-8 0,0 7 12 0,4 9-4 16,1-13-8-16,-5 13 0 0,-9-5 0 0,4 8 0 15,10 0 0-15,-10-7 0 0,-8 11 0 0,4-8 0 16,9 12-26 0,-8-4-4-16,-6 0-1 0,-3 4 0 0,4 0-159 0,-9 4-32 15</inkml:trace>
          <inkml:trace contextRef="#ctx0" brushRef="#br0" timeOffset="19689.6238">19081-422 1414 0,'0'0'31'0,"4"-12"6"0,-4 12 2 0,9-8 1 0,4 8-32 0,-13 0-8 15,13 8 0-15,-4 4 0 0,8 7 61 0,-8 1 11 16,-4 3 1-16,-1 8 1 0,0 0-18 0,1-3-3 16,-5 3-1-16,-5 4 0 0,5-4-26 0,-4 0-6 0,8 1 0 0,-4-1-1 15,0-8 5-15,0 5 0 0,0-9 1 0,5 1 0 16,-1-1-10-16,-4-3-3 0,0-9 0 15,0-7 0-15,5 12 4 0,-5-12 0 0,0 0 0 0,0 0 0 16,0 0 15-16,0 0 3 0,0 0 1 0,0 0 0 16,0-12-11-16,0 1-3 0,0-1 0 0,0-7 0 15,0-1-7-15,0-11-2 0,0 11 0 0,4-7 0 16,-4 4-12-16,0-1 0 0,4-3 0 0,9 4 0 16,-4 3 28-16,4-3 4 0,-4-1 0 0,9 1 0 15,4 3-42-15,4-3-8 0,-8 7-2 0,8 1 0 16,5 3-19-16,-1 0-4 0,1 5-1 15,-5 3-645-15,1 4-130 0</inkml:trace>
          <inkml:trace contextRef="#ctx0" brushRef="#br0" timeOffset="19957.1815">19870-383 1566 0,'0'0'34'0,"0"-12"7"0,5 4 2 0,-1 8 1 0,0-11-35 0,10 3-9 15,-6 8 0-15,6-12 0 0,3 4 104 0,1 0 20 16,-1-3 3-16,14-1 1 0,0 4-79 0,4-3-15 0,0-1-3 0,9-4-1 16,-5 8-12-16,9 1-2 15,-4-1-1-15,0 4 0 0,-4-4 2 0,-1 4 1 0,-4-4 0 16,5 8 0-1,-10 0-39-15,1 0-8 0,-4 0-2 0,3 0 0 16,-8 0-67-16,0 0-14 0,0 0-2 0,-4 4-723 0</inkml:trace>
          <inkml:trace contextRef="#ctx0" brushRef="#br0" timeOffset="20253.1936">20480-847 1267 0,'0'-8'56'0,"0"8"12"0,-4-8-55 0,4 8-13 16,0-8 0-16,0 4 0 0,0 4 105 0,-5-7 19 15,1-1 3-15,4 8 1 0,0 0-52 0,0 0-9 16,0 0-3-16,0 0 0 0,0 0 0 0,0 0 0 16,-4 15 0-16,-1-7 0 0,-4 4-64 0,5 7 0 15,4 1-11-15,-4 7 1 0,-1 12 31 0,1-8 7 16,4 16 0-16,-5 0 1 0,5 0-13 0,0 3-4 15,0 1 0-15,5 4 0 0,-5-8-3 0,0 3-1 16,0-3 0-16,0 4 0 0,0-8-8 0,0 7 8 16,0-7-8-16,0 4 8 0,4-4-8 0,1 0 0 15,-1-4-12-15,0 0 12 16,1-4-176-16,-1-12-27 0,5 20-5 0,4-23-2 0</inkml:trace>
          <inkml:trace contextRef="#ctx0" brushRef="#br0" timeOffset="21087.4612">22060-372 1324 0,'13'-19'59'0,"-5"11"12"0,1 4-57 0,4-7-14 0,5 3 0 0,0 8 0 15,-5-12 116-15,4 12 20 0,5 0 4 0,-9 4 0 16,1 8-84-16,-1 3-16 0,0-3-4 0,0 4-1 0,0 3 23 16,-4 4 5-16,0 1 1 0,-1 7 0 0,-3-8-52 0,-5 5-12 15,-5-1 0-15,5 0 0 0,-4 1 54 0,0-5 8 16,-9 0 2-16,8-3 0 0,1-1-52 0,4-3-12 16,0 0 0-16,0-9 0 0,0 5 0 0,0-4 0 15,4 4 0-15,-4-12 0 0,9 0 20 0,-9 0 2 16,9 0 0-16,4-12 0 0,4 4 1 0,1-8 0 15,4-3 0-15,-5-8 0 0,10 3-3 0,-5-3-1 16,4 0 0-16,0 3 0 0,-4-11-28 0,9 8-6 16,-5 3-1-16,1 5 0 0,-1-1 26 0,0 1 5 15,-4 0 1-15,0-1 0 0,-4 8-16 0,-5 5 0 16,-4 3 0-16,4 4 0 0,0 0 0 0,-4 4 0 16,-9-4 0-16,9 15 0 0,-5-3 0 0,5 3 0 15,-9 1 0-15,0 3 0 0,0 1 0 0,0-1 0 0,0-3 0 16,0 4 0-1,-5 3-76-15,1 4-17 0,4-7-4 0,-4 7-983 0</inkml:trace>
        </inkml:traceGroup>
        <inkml:traceGroup>
          <inkml:annotationXML>
            <emma:emma xmlns:emma="http://www.w3.org/2003/04/emma" version="1.0">
              <emma:interpretation id="{0FF40ED1-2B26-4652-8529-FD8DE3C55D0C}" emma:medium="tactile" emma:mode="ink">
                <msink:context xmlns:msink="http://schemas.microsoft.com/ink/2010/main" type="inkWord" rotatedBoundingBox="24754,581 26284,519 26331,1675 24802,173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1692.8077">24012-851 1267 0,'0'0'28'0,"4"-4"5"0,-8-12 2 0,8 5 1 0,1-1-36 0,-5 12 0 0,0-8 0 0,0 8 0 16,4-12 109-16,-4 12 15 0,4-7 4 0,-4 7 0 15,0 0-65-15,0 0-13 0,0 0-2 0,0 0-1 16,0 0-24-16,0 0-5 0,5 15-1 0,-5 5 0 0,0 11 23 0,0-4 4 16,-5 8 0-16,1 12 1 0,0-4-8 0,-1 8-1 15,-3 3-1-15,-1 1 0 0,-4-4 10 0,4-1 3 16,0 1 0-16,0 4 0 0,-4-13-6 0,4 5-1 16,5 8 0-16,-5-12 0 0,0 3-20 0,1-3-4 15,3 0-1-15,1 4 0 0,-5-16-16 0,5 4 10 16,-5-3-10-16,5-1 8 15,-1-8-68-15,1 1-15 0,-5-1-2 0,5-7-1018 16</inkml:trace>
          <inkml:trace contextRef="#ctx0" brushRef="#br0" timeOffset="21377.4664">23420-430 1958 0,'0'-8'43'0,"4"4"9"0,5-4 1 0,4 5 3 0,4-5-45 0,-3 8-11 16,3-12 0-16,1 4 0 0,8-3 0 0,0 7 0 15,-4-4 0-15,9 0 0 0,4 0 49 0,0 0 8 16,0 1 2-16,0 3 0 0,1-4-43 0,-1 0-16 15,-5 0 11-15,5 4-11 0,-4-7 44 0,0 7 2 16,0 0 1-16,-1-4 0 0,1 4-34 0,-5 0-13 16,1 4 11-16,3 0-11 0,10 0 0 0,-14 0-10 15,0 4 0-15,-4 0 0 16,9 4-128-16,-9-8-26 0,-13 4-4 0,4 0-2 0</inkml:trace>
          <inkml:trace contextRef="#ctx0" brushRef="#br0" timeOffset="-7.64871E8">24944-347 345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1CC2050F-353E-4A01-8C8E-1910086D4ED6}" emma:medium="tactile" emma:mode="ink">
                <msink:context xmlns:msink="http://schemas.microsoft.com/ink/2010/main" type="inkWord" rotatedBoundingBox="27875,265 29676,191 29728,1475 27927,1548"/>
              </emma:interpretation>
              <emma:one-of disjunction-type="recognition" id="oneOf8">
                <emma:interpretation id="interp8" emma:lang="" emma:confidence="0">
                  <emma:literal>to</emma:literal>
                </emma:interpretation>
                <emma:interpretation id="interp9" emma:lang="" emma:confidence="0">
                  <emma:literal>, o</emma:literal>
                </emma:interpretation>
                <emma:interpretation id="interp10" emma:lang="" emma:confidence="0">
                  <emma:literal>. o</emma:literal>
                </emma:interpretation>
                <emma:interpretation id="interp11" emma:lang="" emma:confidence="0">
                  <emma:literal>10</emma:literal>
                </emma:interpretation>
                <emma:interpretation id="interp12" emma:lang="" emma:confidence="0">
                  <emma:literal>1 o</emma:literal>
                </emma:interpretation>
              </emma:one-of>
            </emma:emma>
          </inkml:annotationXML>
          <inkml:trace contextRef="#ctx0" brushRef="#br0" timeOffset="23225.7889">27210-1183 1206 0,'0'0'26'0,"0"-11"6"0,5 3 0 0,-1-8 3 16,0 4-35-16,1 12 0 0,-5 0 0 0,0 0 0 16,9-11 72-16,-9 11 7 0,8 0 1 0,1 11 1 15,0-7-13-15,-5 12-4 0,-4 3 0 0,5 9 0 16,-10 11-51-16,5 0-13 0,-4-4 0 0,-5 16 0 16,0-5 34-16,-4 5 4 0,-4 8 1 0,-1 3 0 15,1 0-11-15,-5 1-3 0,0-1 0 0,0 4 0 0,0-11 18 16,0 4 3-16,0-5 1 0,4-3 0 0,1-1-24 15,-1-7-5-15,9 0-1 0,-4-12 0 0,0 5-17 16,4-5-12-16,5 0 1 0,0-4 1 16,-1 1-86-16,1-9-18 0,4-3-3 0,0-5-1 0</inkml:trace>
          <inkml:trace contextRef="#ctx0" brushRef="#br0" timeOffset="23659.5739">28110-477 1324 0,'-5'-12'118'0,"1"-3"-94"0,4-1-24 0,4 1 0 16,1 3 43-16,-5-8 4 0,4 1 1 0,0 7 0 15,-4 4 12-15,0 8 4 0,0 0 0 0,0 0 0 16,0 0-52-16,0 0-12 0,-13 0 0 0,0 8 0 15,-9 4 0-15,5 7 0 0,-1 5 0 0,0 7 0 16,-3 0 0-16,3 0 0 0,0 1 0 0,5 3 0 16,0-8 48-16,0 4 8 0,4 0 0 0,0 4 1 15,5-15-40-15,4 7-8 0,-4-3-1 0,4-1-8 16,4-3 0-16,0-1 0 0,1-7 0 0,4-1 0 16,4-3 63-16,4 0 5 0,1-8 2 0,4 0 0 15,0-4-61-15,4 0-9 0,5 0 0 0,-1-3-12 0,1-1 26 16,0-12 6-16,0 5 0 0,4-1 1 0,-5 8-33 0,1-11-8 15,-13-9 0-15,4 5-1 0,-5 7 68 0,-8-15 13 16,-5 8 4-16,1 0 0 0,-5-9-52 0,-5 5-12 16,-3 0 0-16,-10-1 0 0,0 5 0 0,-4 0 0 15,1-1 0-15,-1 5 0 0,8-1 0 0,-3 5 0 16,-1 3 0-16,1-4 0 0,-5 1 0 0,4 7 0 16,-4 0 0-16,5 4 0 15,-1 0-202-15,1 4-43 0,-27 4-9 0,18 8-2 0</inkml:trace>
          <inkml:trace contextRef="#ctx0" brushRef="#br0" timeOffset="22899.6717">26587-418 518 0,'-4'-4'46'0,"-1"-4"-37"0,-3 4-9 0,3-4 0 16,1 8 172-16,0-11 33 0,-1 7 7 0,5 4 0 16,0 0-122-16,0-4-25 0,5-8-5 0,3 4 0 0,1 8 1 0,0-8 1 15,8 1 0-15,-3-1 0 0,7 4 3 0,1-4 1 16,5 0 0-16,3 4 0 0,6-7-53 0,3 3-13 15,5-4 0-15,-5 8 0 0,10 0 46 0,-5-11 6 16,8 11 2-16,-4-4 0 0,1 0-36 16,-1 4-7-16,0-7-2 0,14 3 0 0,-10 0-9 0,1-4 0 15,-5 5-12-15,-4-1 12 0,-9 0-23 0,-4 4 3 16,0-4 1-16,-5 4 0 16,-9 1-117-16,1-1-24 0,-9 4-5 0,-5-8-1 0</inkml:trace>
        </inkml:traceGroup>
      </inkml:traceGroup>
      <inkml:traceGroup>
        <inkml:annotationXML>
          <emma:emma xmlns:emma="http://www.w3.org/2003/04/emma" version="1.0">
            <emma:interpretation id="{B7503D6D-892A-42A2-BC43-93477C9D14D2}" emma:medium="tactile" emma:mode="ink">
              <msink:context xmlns:msink="http://schemas.microsoft.com/ink/2010/main" type="line" rotatedBoundingBox="1838,3167 30571,1434 30692,3429 1958,5161"/>
            </emma:interpretation>
          </emma:emma>
        </inkml:annotationXML>
        <inkml:traceGroup>
          <inkml:annotationXML>
            <emma:emma xmlns:emma="http://www.w3.org/2003/04/emma" version="1.0">
              <emma:interpretation id="{1504E0CC-F951-4488-A2C7-E8043A19274B}" emma:medium="tactile" emma:mode="ink">
                <msink:context xmlns:msink="http://schemas.microsoft.com/ink/2010/main" type="inkWord" rotatedBoundingBox="1860,3532 4755,3357 4834,4669 1939,484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8892.6376">658 2826 403 0,'0'0'17'0,"0"-11"5"0,-8 3-22 0,8-4 0 16,0 12 0-16,0 0 0 0,-13-4 104 0,13 4 16 16,0 0 3-16,0 0 1 0,-5 8-69 0,5-8-14 15,-4 12-2-15,-5-5-1 0,9 5-30 0,0-4-8 16,0-8 0-16,-9 12 0 0,9-12 19 0,0 7-1 16,0-7 0-16,-4 12 0 0,-1 0 13 0,1 0 2 15,0-5 1-15,-1 9 0 0,5 0 4 0,0-1 1 16,-4 1 0-16,4 3 0 0,-5 1-13 0,1 3-2 15,4 8-1-15,0-3 0 0,4-5-7 0,-8 4-2 16,4 1 0-16,0-1 0 0,4 0 14 0,-4-3 4 16,0-1 0-16,5-3 0 0,-1-1-15 0,-4-3-2 15,5-1-1-15,-1-3 0 0,0 0 27 0,5-5 6 0,-9-7 1 16,0 0 0-16,0 0-6 0,9 0-1 0,0 0 0 16,4-7 0-16,0-1-6 0,-4-4-2 0,4-3 0 15,5-1 0-15,-10 0-5 0,5 1-2 0,-4-13 0 0,0 1 0 16,9-4 5-16,-1-4 1 0,-4 4 0 0,9-4 0 15,-4-1-16-15,4-3-2 0,0 4-1 0,-5-4 0 16,1 0-13-16,4 4 9 0,-5-4-9 0,1 4 8 16,-1-4-8-16,1 4 0 0,-5 4 0 0,5 0 0 15,-10 3 0-15,6 1 0 0,-1 8-10 0,-5-1 10 16,1-3-27 0,-4 11 1-16,-1 0 0 0,9 4 0 0,-13 8-149 0,0 0-29 0</inkml:trace>
          <inkml:trace contextRef="#ctx0" brushRef="#br0" timeOffset="29421.7347">1211 2935 345 0,'0'0'31'0,"0"0"-31"16,0-7 0-16,0-1 0 0,5 0 220 0,-1 0 39 16,5 4 7-16,0-3 2 0,-1-1-139 0,-3 4-27 0,8 0-6 0,4 0 0 15,-3 8-50-15,-1 0-10 0,0 4-1 16,4-1-1-16,5 1-16 0,-8 4-3 0,-6 0-1 0,6-1 0 16,-6 5 1-16,1 0 0 0,-5-1 0 0,5 1 0 15,-9-1-3-15,0 1 0 0,0 0 0 0,-9-1 0 16,1 5 14-16,3-5 2 0,-3 1 1 0,-1-4 0 15,4 3-29-15,-3-3 0 0,3 0 0 0,1-5 0 16,4 1 0-16,0-8 0 0,0 0 0 0,0 0 0 16,0 0 0-16,0 0 12 0,-5-4 0 0,5 4 0 15,5-11 0-15,-1-1 0 0,5 0 0 0,0-7 0 16,4 3-12-16,-4-3 9 0,8-5-9 0,1 1 8 16,-1-1-8-16,1-3 0 0,4 0 0 0,-5-1 0 0,10 1 0 15,-14 0 0-15,4 0 0 0,5 3 0 16,0 1-9-16,-9 7 9 0,9 1 0 0,-4 3 0 0,-5 4-9 15,5 4 9-15,-5 4 0 0,4 4-9 0,-4 8 9 0,1-1 0 16,-1 5 0-16,0 0-8 0,0 3 8 0,-8 5 0 16,3-5 0-16,1 4 0 0,-5 1 0 0,5-1 0 15,-4-3 0-15,-5-1 0 0,4 1 0 0,0-1 0 16,1-3 0-16,-1-1 0 16,5-3-82-16,0 0-21 0,-5 0-4 0,5-1-1 0</inkml:trace>
          <inkml:trace contextRef="#ctx0" brushRef="#br0" timeOffset="29914.2506">2747 2670 1566 0,'0'-8'34'0,"0"1"7"0,-5 3 2 0,5 4 1 0,5-12-35 0,-5 0-9 0,-9 1 0 0,9 7 0 16,0 4 50-16,-4-12 8 0,-1 4 2 0,1 4 0 15,-14 0-26-15,5 8-5 0,0 0-1 0,-5 4 0 16,1 0-11-16,-1 4-2 0,-4 3-1 0,0 5 0 16,-4-5 2-16,4 13 1 0,0-1 0 0,0 4 0 15,-4 0-6-15,4 8-2 0,0-8 0 0,5 5 0 16,-1 3-9-16,0-4 0 0,5-4 0 0,0 0 0 16,4 0 0-16,1-3 0 0,3-5 0 0,5 0 0 15,5 1 0-15,-1-9 0 0,0 1-9 0,5-8 9 16,0 3 0-16,0-3 0 0,4-4 0 0,9-4 0 0,-13-8 0 15,8-3 0-15,1-1 0 0,-1-4 0 0,-4-3 0 0,9-5 0 16,-4 1 0-16,-1-4 9 0,1-4 0 0,4-1 0 16,-9-7 0-16,5-4 0 0,4 1 12 0,-1-9 3 15,6-8 0-15,-5 5 0 0,-5-9-12 0,10 1-1 16,-5-4-1-16,4-1 0 0,0-3 6 0,-4 4 2 16,4-4 0-16,-4 3 0 0,0 9-27 0,0 3-6 15,-4 5-1-15,-5 11 0 0,-4 3 16 0,0 9 0 16,-5 8 0-16,5 11-9 0,-9 8 9 0,0 0 0 15,-9 12 0-15,5 11-8 0,-10 8 8 0,6 8 0 16,-14 12 0-16,4 0 0 0,-4 7 12 0,0 1-3 16,0-1 0-16,0 4 0 0,0 1 0 0,0-1 0 15,9-3 0-15,-4-1 0 0,4 5-9 0,-5-1 0 16,5-11 0-16,4 3 0 0,0-3 0 0,1-4 0 16,-1 4 0-16,0-9 0 0,9-3-11 0,-4-3-1 15,4 3 0-15,0-4 0 16,4-8-156-16,0 0-32 0</inkml:trace>
          <inkml:trace contextRef="#ctx0" brushRef="#br0" timeOffset="30250.956">2988 3080 1342 0,'13'4'60'0,"-8"0"12"15,12-4-58-15,-8 3-14 0,4-3 0 0,5 0 0 0,-5 0 84 0,9-3 13 16,-5 3 3-16,5-8 1 0,5 0-47 0,-5-8-10 15,4 5-1-15,0-5-1 0,0 0-25 0,-4-3-5 16,5-1 0-16,-10-3-1 0,1 0-11 0,-5-5 0 16,5 5 0-16,-5-4 8 0,-5-1-8 0,1-3 12 15,-4 0-12-15,3 0 12 0,-3 3 6 0,-1-3 2 16,-4 4 0-16,5-4 0 0,-1 11-10 0,-4 1-2 16,0-1 0-16,0 9 0 0,0-1-8 0,0 4 0 15,-4 4 0-15,4 4 0 0,-14 4 8 0,6 4 0 16,-6 4 0-16,1 3 0 0,0 5 4 0,-4 3 0 15,3 4 0-15,1 5 0 0,5-1-12 0,-1 4 8 16,4 0-8-16,-3 0 8 0,3-4-8 0,1 4 0 16,4-3 0-16,0-1 0 0,4-4 0 0,5 0 0 15,0 1 0-15,0-5 0 0,4 0 0 0,0 1-11 16,4-1 3-16,-3 1-924 0</inkml:trace>
        </inkml:traceGroup>
        <inkml:traceGroup>
          <inkml:annotationXML>
            <emma:emma xmlns:emma="http://www.w3.org/2003/04/emma" version="1.0">
              <emma:interpretation id="{E5C0243D-E315-46EA-AA18-CB9117B6A475}" emma:medium="tactile" emma:mode="ink">
                <msink:context xmlns:msink="http://schemas.microsoft.com/ink/2010/main" type="inkWord" rotatedBoundingBox="5217,2963 10832,2624 10928,4222 5314,456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1257.6089">5682 2308 1652 0,'22'-12'36'0,"-13"4"8"0,8 0 2 0,5-7 0 0,4-1-37 0,1 4-9 0,3 1 0 0,6-5 0 15,-6 4 84-15,14-3 16 0,-4 3 2 0,3-4 1 0,1 5-69 0,0 3-14 16,0 0-2-16,0 4-1 0,0-4-17 16,-5 1 8-16,1 3-8 0,-5 0 0 0,0 4 0 0,-9 0 0 15,5 0 0-15,-9 4 0 16,-4 0-92-16,-1 0-16 0,-4-4-4 0,-4 3-702 16</inkml:trace>
          <inkml:trace contextRef="#ctx0" brushRef="#br0" timeOffset="32616.0682">6257 2159 633 0,'-14'-4'28'0,"14"4"6"0,-4-3-34 0,4 3 0 16,0 0 0-16,0 0 0 0,4-12 121 0,-4 12 18 15,9-4 3-15,-4-8 1 0,-5 12-57 0,13-8-11 16,0 5-3-16,4-1 0 0,-3 0-17 0,8 0-4 0,-5 0-1 0,9 0 0 15,1-4-2-15,3 4-1 0,1-3 0 0,9-1 0 16,-1 0-15-16,1-4-4 0,4 1 0 0,-1 3 0 16,-3 0-28-16,4 4 0 0,-5 0 0 0,5 0 0 31,-9 4-140-31,0-4-28 0,-4 4-6 0</inkml:trace>
          <inkml:trace contextRef="#ctx0" brushRef="#br0" timeOffset="33173.994">6511 2155 172 0,'0'0'16'0,"0"0"-16"0,4-7 0 0,-4 7 0 16,5-8 149-16,-1 4 27 0,1-8 6 0,-5 12 1 16,0-4-105-16,0 4-21 0,4-7-4 0,-4 7-1 15,0-8 6-15,4 4 1 0,1-4 0 0,-5 8 0 16,0 0 3-16,0 0 1 0,0 0 0 0,0 0 0 15,0 0 5-15,0 0 0 0,0 0 1 0,0 0 0 16,-5 8-18-16,1 4-4 0,0 11-1 0,-5 4 0 16,0 4-12-16,5 5-2 0,-5 3-1 0,5 3 0 15,-5 5-4-15,0 4-1 0,0 0 0 0,0-5 0 16,5 5-3-16,0-4-1 0,-1 0 0 0,1-8 0 16,-1-4-12-16,5-4-2 0,0-4-8 0,0-3 12 0,5-9-12 0,-1 1 0 15,1-4 0-15,3-5 0 16,1-3-144-16,0-4-31 0</inkml:trace>
          <inkml:trace contextRef="#ctx0" brushRef="#br0" timeOffset="31483.8281">6744 1321 1558 0,'0'0'69'0,"0"-4"15"0,-5 0-68 0,5 4-16 16,0 0 0-16,0 0 0 0,-4 12 64 0,-1 11 10 16,-3 8 2-16,-1 5 0 0,4 3-12 0,-8 7-3 0,0 5 0 0,0 4 0 15,0-5-22-15,0 5-5 16,4 7-1-16,-4-3 0 0,0-1 9 0,4 1 2 0,9-1 0 0,-9-3 0 15,5-4-5-15,-1-1-1 0,5-3 0 16,0 0 0-16,-4 0-19 0,4-1-4 0,0 1-1 0,-5-4 0 31,5 4-34-31,-4-4-6 0,0 0-2 0,-1-8-1062 0</inkml:trace>
          <inkml:trace contextRef="#ctx0" brushRef="#br0" timeOffset="31917.2742">7406 2214 1382 0,'0'-23'123'0,"4"15"-99"16,1 0-24-16,-1 0 0 0,5 0 46 0,-5 1 4 15,5-5 1-15,-9 12 0 0,0-4 10 0,0 4 3 16,0 0 0-16,0 0 0 0,0 0-19 0,-4 0-3 15,-5 0-1-15,-4 8 0 0,-9 3-8 0,4 5-1 16,-4 4-1-16,0 7 0 0,1-4-16 0,-1 5-3 16,4 3-1-16,5 0 0 0,-5 0-3 0,10 0-8 15,-1 1 12-15,0-1-4 0,5-4-8 0,-1-4 0 16,5 1 0-16,0-5 8 0,0 1-8 0,0-5 10 16,9-7-10-16,-5 4 10 0,-4-12-2 0,9 4-8 15,4 0 12-15,1-8-4 0,-1-4-8 0,0-8-12 16,4 5 2-16,-3-5 1 0,3-3 17 0,1-1 3 0,4 1 1 15,-5-9 0-15,5 1-12 0,0 0 0 0,-4 3 0 16,-1 1 0-16,1 0 0 0,-1 7-14 0,1 0 2 16,-5 5 0-16,-4 3 35 0,-1 4 7 0,-8 4 2 0,0 0 0 15,0 0-17-15,0 0-3 0,0 0-1 0,0 0 0 16,9 12-11-16,-4-1 0 0,-1 5 0 0,0-4 0 16,1-1 0-16,-5 5 0 0,4-4 0 0,-4 3 0 15,0 5-100 1,5-1-26-16,-1 1-5 0</inkml:trace>
          <inkml:trace contextRef="#ctx0" brushRef="#br0" timeOffset="34312.1248">7362 2308 748 0,'0'0'33'0,"0"0"7"0,9-4-32 0,0 0-8 16,0-4 0-16,-1 4 0 0,1 0 19 0,0 0 1 16,0 4 1-16,4 0 0 0,-13 0-13 0,9-8-8 15,-1 5 10-15,1 3-10 0,-9 0 9 0,9-4-9 16,4 0 8-16,-4 0-8 0,-9 4 0 0,4-4 0 15,-4 4 0-15,5-8 0 0,-5 8 56 0,4-8 12 16,-8 1 2-16,8 3 1 0,-4-4-22 0,0 0-4 16,0 0-1-16,0 8 0 0,4-8-3 0,1 1-1 15,-1-1 0-15,1 0 0 0,-5 0-19 0,0 8-4 16,0 0-1-16,0 0 0 0,4-8-6 0,-4 8-2 16,0 0 0-16,0 0 0 0,0 0-8 0,0 0 0 0,0 0 0 15,0 0 0-15,9-7 16 0,-9 7 2 0,0 0 0 0,0 0 0 16,0 0-6-16,0 0-2 0,0 0 0 0,0 0 0 15,0 0-10-15,0 0 8 0,0 0-8 0,0 0 8 16,0 0 8-16,-5-4 2 0,1 4 0 0,0 0 0 16,-5 0 19-16,0 4 4 0,-4 0 1 0,4-1 0 15,-4 1-21-15,0 0-4 0,-5 0-1 0,5 0 0 16,0 0 3-16,4 0 0 0,-8 0 0 0,3 4 0 16,6-5 1-16,-6 1 1 0,6 0 0 0,-6 4 0 15,1 4-21-15,5-4 0 0,3 3 0 0,-4 1 0 16,1 0-52-16,-1 3-8 0,0-3-1 15,0 0-500-15,5-1-100 0</inkml:trace>
          <inkml:trace contextRef="#ctx0" brushRef="#br0" timeOffset="35595.7442">7871 2386 345 0,'0'0'31'0,"0"0"-31"0,0-8 0 16,0-4 0-16,0 4 87 0,0-3 11 0,0 3 2 0,0 0 1 16,9 0-4-16,-5-4-1 0,5 1 0 0,-5-1 0 15,5 4-32-15,0-7-8 0,-5 3 0 0,10 0-1 16,-6 1-21-16,5-1-4 0,5 0-1 0,-9 0 0 15,4 9-4-15,0-5-1 0,5 4 0 16,-5 4 0-16,4 0 8 0,-8 4 2 0,0 11 0 0,0 1 0 16,-1 7-21-16,1 5-4 0,0 3-1 0,-5 4 0 15,-4 0 4-15,0 4 0 0,0 0 0 0,0 4 0 16,0-4 23-16,-4-4 5 0,0 0 0 0,-5 0 1 16,0-4-18-16,5-3-4 0,-5-5-1 0,0 1 0 15,0-9 3-15,5 1 1 0,-5-5 0 0,5-3 0 16,4-8 0-16,0 0 0 0,-9 4 0 0,9-4 0 15,-9-4 5-15,5-7 1 0,0 3 0 0,4-8 0 16,-5-3-7-16,5-1-1 0,5-3 0 0,-1-5 0 16,0-7 1-16,5 0 0 0,0-4 0 0,4 0 0 15,0 4-21-15,5-4 0 0,-5 0 0 0,4 0 0 0,5 0 0 0,5 4 0 16,-5 8 0-16,4 3 0 0,-4 5-11 16,-5 3-6-16,1 8-2 0,0 5 0 0,-5 3 19 0,0 3 0 15,0 5-8-15,0 8 8 0,-4-1 0 0,0 5 0 16,-1-1-8-16,-3 5 8 0,4-5 0 0,-5 5 0 15,5-1 0-15,-5 1 0 0,1 3 0 0,3 0-12 16,-3 0 12-16,-1-7-10 16,5 3-112-16,-5 1-22 0,5-5-5 0</inkml:trace>
          <inkml:trace contextRef="#ctx0" brushRef="#br0" timeOffset="36156.4212">9301 2214 921 0,'9'-23'40'0,"-4"11"10"0,-1-4-40 0,-4 5-10 0,4-5 0 0,1-4 0 16,-1 5 144-16,-4-1 26 0,-4 5 6 0,-1-1 0 16,1 4-103-16,-5 0-21 0,0 0-4 0,1 8 0 15,-6-3-10-15,-3 3-2 0,-1 7 0 0,1 1 0 0,-5 4-2 0,0 0-1 16,-4 7 0-16,-1 4 0 15,5 1-8-15,-4 7-1 0,0 4-1 0,4-4 0 0,0 12-13 0,4-8-2 16,1 0-8-16,4 1 12 0,-1 3-12 16,6 0 0-16,-6 3 8 0,10-3-8 0,0-7 0 0,-1 3 0 15,1-8 8-15,4-4-8 0,4 1 0 0,-4-9 8 16,5 1-8-16,3-4 0 0,-8-12 0 0,5 8 8 16,8-5-8-16,0-3 0 0,5-3 8 0,-1-5-8 15,1-4 11-15,-1-4-11 0,5 1 11 0,-4-9-11 16,4 5 10-16,0-12-10 0,0 3 10 0,0-7-10 15,-5 4 10-15,5-8-10 0,0-4 8 0,-4 0-8 16,4-7 0-16,-5-9 9 0,5 1 9 0,-4-5 2 16,-1 1 0-16,1-1 0 0,-1-3-20 0,1 4 0 15,4-1 0-15,-9 5 0 0,4 7 0 0,-3 8 0 16,-6 4 0-16,5 12 0 0,-4 0 0 0,0 7 0 16,0 9 0-16,-5-1 0 0,-4 12 0 0,0 0 15 15,0 0-3-15,0 19-1 0,-4 5-11 0,-1 7 8 0,1 0-8 16,0 8 8-16,-5-4 8 0,0 12 2 0,0 0 0 0,-4 0 0 15,4 3 17-15,1 1 3 0,-6 0 1 16,10 3 0-16,0-3-19 0,-5-4-3 0,5 0-1 0,-1 3 0 16,5-7-8-16,0 4-8 0,0 0 9 0,0-4-9 15,0 0 0-15,5-1 0 0,-1-6 0 0,-4-1-10 16,4-4-95-16,5-4-19 16,0 0-4-16,4-3-1 0</inkml:trace>
          <inkml:trace contextRef="#ctx0" brushRef="#br0" timeOffset="30602.7753">3927 2534 1152 0,'13'-8'51'0,"-8"0"10"16,-1-4-49-16,0 5-12 0,5-5 0 0,-5 8 0 16,5 4 116-16,-4 0 20 0,8 8 4 0,-4 0 0 15,4-1-75-15,-5 9-15 0,1 7-3 0,0-3-1 16,-5 3-21-16,1 9-4 0,-1-1-1 0,-8 4 0 0,4-4 20 15,-5 4 3-15,1-4 1 0,4 1 0 16,-4-5-23-16,4 0-4 0,0-3-1 0,0-9 0 0,0-3 17 0,0 0 3 16,0-12 1-16,0 0 0 0,8 7-16 0,-8-7-3 15,0 0-1-15,0 0 0 0,0 0 24 0,9-7 5 16,-4-5 1-16,-1 0 0 0,0-3-25 0,5-5-5 16,-9 1-1-16,5-5 0 0,-1-3 1 0,5 0 0 15,-1-1 0-15,6 5 0 0,-1-4-17 0,0 3 0 16,4 9 8-16,1-9-8 0,0-3 0 0,-1 3 8 15,9 5-8-15,-4-1 0 0,0 5 0 0,0 3-16 16,-4 0 2-16,4 5 0 16,0 3-185-16,-5 4-37 0</inkml:trace>
          <inkml:trace contextRef="#ctx0" brushRef="#br0" timeOffset="31007.7283">5278 2436 1324 0,'-4'-11'118'0,"4"-1"-94"0,-5 4-24 0,5 4 0 15,-8-4 0-15,3 4 0 0,5-3 0 0,-8 7 0 16,3-4 61-16,-8 4 15 0,0 0 2 0,4 0 1 0,-4 0-35 0,0 4-8 15,-5-4 0-15,5 7-1 0,0 1-4 0,-5 0-1 16,1 0 0-16,4 4 0 0,-5-9 2 0,0 9 1 16,5 0 0-16,5 3 0 0,-6 1-7 0,-3 0-2 15,8 3 0-15,-4 1 0 0,0-1-11 0,4-3-2 16,-4-1-1-16,8 1 0 0,1 0-2 0,0-5-8 16,-1 5 12-16,5-1-4 0,0-3 4 0,5 4 0 15,-5-5 0-15,0 1 0 0,8 0 9 0,-3 0 3 16,-1-1 0-16,5 1 0 0,-9-12 12 0,4 12 4 15,5-1 0-15,-9-11 0 0,5 12-7 0,-1 0-1 16,-4-12 0-16,4 8 0 0,-4-8-11 0,5 15-2 16,-5-3-1-16,0 3 0 0,-5 1-10 0,1 0-8 15,-5-5 12-15,-4 9-12 16,0-1-63-16,0 1-19 0,-9 7-4 0,0-7-626 0,4 3-124 16</inkml:trace>
        </inkml:traceGroup>
        <inkml:traceGroup>
          <inkml:annotationXML>
            <emma:emma xmlns:emma="http://www.w3.org/2003/04/emma" version="1.0">
              <emma:interpretation id="{A17BBB65-7967-4A70-A2DF-BC854922150D}" emma:medium="tactile" emma:mode="ink">
                <msink:context xmlns:msink="http://schemas.microsoft.com/ink/2010/main" type="inkWord" rotatedBoundingBox="12337,2614 15778,2407 15881,4117 12441,4325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7488.6663">11771 1457 518 0,'0'0'46'15,"0"0"-37"-15,0-7-9 0,0 7 0 0,0 0 128 0,0 0 23 16,0-12 5-16,0 12 0 0,0 0-38 0,0 0-8 16,-4 8-2-16,0 3 0 15,-5 5-41-15,0 4-9 0,0 3-2 0,1 8 0 0,3 0-12 0,-4 0-4 16,-4 5 0-16,4 3 0 0,1 7-12 0,-1 1-4 16,0 0 0-16,-4 8 0 0,0-1 3 0,0 5 0 15,-1-1 0-15,1 5 0 0,-4-5-2 0,-1 1 0 16,-4-5 0-16,5 1 0 0,-1-1-12 0,1-3-2 15,3 0-1-15,1-1 0 0,-9-7-10 0,5 0 8 16,-1-4-8-16,1-4 8 0,-1-3-8 0,1-1-17 16,8-8 4-16,0-3 1 15,0-5-127-15,5-7-25 0,4-8-4 0</inkml:trace>
          <inkml:trace contextRef="#ctx0" brushRef="#br0" timeOffset="37164.1449">11065 1980 705 0,'0'0'31'0,"0"0"7"0,-9-4-30 0,5 4-8 15,4 0 0-15,-9-4 0 0,5 4 85 0,4 0 16 16,-5-4 3-16,5 4 1 0,0 0-24 0,0 0-5 16,0 0 0-16,0 0-1 0,0 0-3 0,0 0-1 15,0-4 0-15,0 4 0 0,0 0-24 0,9-4-5 16,4 1-1-16,5 3 0 0,4 3-17 0,-5-3-4 15,10 0-1-15,-5 0 0 0,8 0-3 0,1 4 0 16,4-8 0-16,5 4 0 0,3-3 1 0,10-1 0 16,-5 0 0-16,9 0 0 0,-4 0-4 0,4-4-1 15,-4 4 0-15,-9 0 0 0,-1 0-12 0,-3 1 9 16,-1-1-9-16,-8 0 8 0,0-4-8 0,-5 0 0 16,1 4 0-16,-10 0 0 0,1 0-16 0,-1 1 2 15,1-1 0-15,-5 4-569 16,0-4-113-16</inkml:trace>
          <inkml:trace contextRef="#ctx0" brushRef="#br0" timeOffset="38012.9821">12425 1118 1184 0,'0'0'26'0,"9"-8"6"0,0-7 0 0,-1 3 1 15,-3 4-33-15,-1-3 0 0,1 3 0 0,-1 0 0 16,-4 8 52-16,0 0 4 0,0 0 1 0,0 0 0 0,0 0-1 0,-9 12-1 16,0 7 0-16,1 1 0 0,-6-1 1 0,6 8 1 15,-5 1 0-15,-1 11 0 0,1 0-33 0,4 8-6 16,1 7-2-16,-1 9 0 0,5-1 0 0,-5 0-1 16,0 5 0-16,0 3 0 0,0 4 15 0,5 0 3 15,-9-4 1-15,8 0 0 0,-8 1-21 0,5-5-4 16,-1-4-1-16,-9-3 0 0,1-1-8 0,-1-11 0 15,1 0 0-15,-1-4 0 0,-4-8 15 0,5 0 1 16,-5-8 0-16,4-3 0 0,5-5 1 0,0-3 1 16,0-5 0-16,4-3 0 0,0 0-8 0,9-8-2 15,0 0 0-15,-9-8 0 0,0 0 10 0,1-3 2 16,3-9 0-16,5-3 0 0,0 3-12 0,5-3-8 16,3-4 9-16,1-1-9 0,4-3 0 0,5 4 0 15,4-8 0-15,-5 4 0 0,10 3 12 0,-5-3-3 16,4 4-1-16,0 3 0 0,-4 5 1 0,5 7 0 15,-10 0 0-15,5 9 0 0,0-5-9 0,-4 8 0 0,-1 8 0 16,1-1 0-16,-1 1 0 0,1 4 0 0,-5 3 0 16,0 1 0-16,0 4 0 0,5-1 0 0,-5 1 0 0,0-5 0 15,0 5-26-15,5-1 2 0,-1-3 1 0,-3-1 0 32,3 1-153-32,1 0-30 0,-5-5-6 0</inkml:trace>
          <inkml:trace contextRef="#ctx0" brushRef="#br0" timeOffset="38762.5349">13311 2007 748 0,'0'0'67'16,"0"-15"-54"-16,5-1-13 0,-1 4 0 0,1 1 149 0,-5 3 27 15,0-8 6-15,0 16 1 0,0 0-63 0,0 0-13 16,0 0-3-16,0 0 0 0,-5-8-51 0,-4 5-10 15,1-1-3-15,-6 8 0 0,1-1-9 0,0 5-3 16,-4 0 0-16,-1 8 0 0,-4 3-12 0,0 8-4 16,0 5 0-16,-4-1 0 0,0 0-3 0,-1 4-1 15,1-4 0-15,0 4 0 0,4 1-8 0,4-5 0 16,-4 0 0-16,9-4 0 0,0 1 8 0,4-5 0 16,0-4 0-16,5-3 0 0,4-4-8 0,0-1 0 15,0-11 0-15,0 0 0 0,9 4 0 0,-1-4 0 16,6-4 0-16,3 1 0 0,1-9 0 0,-1 0 0 15,1-3 0-15,4-5-11 0,0 1 11 0,0-5 0 16,-5-3 8-16,5 0-8 0,0-1 0 0,-4 1 8 0,3-8-8 16,-3 8 0-16,-5-1 11 0,5 1-3 0,-5 7 0 0,0 5 0 15,-4 3 15-15,0 4 2 0,-9 8 1 0,0 0 0 16,8 8-26-16,-3 4 0 0,-5 3 0 0,4 9 0 16,-8-1 0-16,4 5 0 0,0-5 0 0,0 4 0 15,-5 1 0-15,5-1 0 0,5 0 0 0,-1-7 0 16,5 3 0-16,-5 0 0 0,1-7 0 0,4-4 0 15,-1-4 0-15,1-1 0 0,0 1 0 0,4-4 0 16,-4-4 0-16,4-4 0 0,0 0 0 0,-4-4 0 16,4 1 0-16,0-1 0 0,0-4 0 0,9 0 0 15,-9-3 0-15,5-1 0 0,0-7 0 0,8 7 0 16,-4-15 0-16,9 4 0 0,-5-4 0 0,5-5 0 0,-1-3 0 16,1 0 0-16,-5-3 0 0,5-1 0 0,0-8 0 15,-5-4 0-15,-4 5 0 0,4-1 0 0,1 0 0 16,-5-3 0-16,-1-1 9 0,-3-3-9 0,-5 3 8 0,0 0-8 15,1 5 8-15,-6 7-8 0,1 4 0 0,-5 8 8 16,5 7-8-16,-4-3 0 0,-1 11 0 0,0 1 8 16,1 3-8-16,-1 8 0 0,-4 4 0 0,0 0 8 15,0 0-8-15,0 12 0 0,0 3 10 0,0 5-2 16,0 7-8-16,0-7 12 0,-4 7 4 0,-5 0 0 16,9 5 0-16,-4-1 0 0,4 0 10 0,-5 4 2 15,1-4 1-15,4 0 0 0,0 5-18 0,0-1-11 16,0 0 12-16,0 4-12 0,4 4 15 0,-4-4-4 15,5 3-1-15,-5 5 0 0,4-8 0 0,0 8 0 0,1 0 0 16,-1 0 0-16,-4-4-10 0,5 3 8 0,-1-3-8 16,0 0 8-16,1-4-8 0,4-4-11 0,-5-4 3 15,5-3 0-15,-1-5-12 0,1 1-1 0,4-9-1 16,-4-7 0 0,4-4-114-16,0-4-22 0,1-4-5 0,-1-4-778 0</inkml:trace>
          <inkml:trace contextRef="#ctx0" brushRef="#br0" timeOffset="39058.2572">13588 1539 345 0,'-9'0'31'0,"-4"-4"-31"16,4 1 0-16,0-1 0 0,9 4 184 0,0 0 32 15,-9-4 5-15,9 4 2 0,0 0-111 0,0 0-23 16,0 0-4-16,0 0-1 0,0 0-16 0,0 0-3 16,9-4-1-16,9 4 0 0,-1 0-12 0,5 0-4 15,9 0 0-15,4 0 0 0,5 0 7 0,3 0 1 16,1 0 0-16,9 0 0 0,4 0-24 0,0 0-4 16,-4 0 0-16,8 0-1 0,-4 0-1 0,0 0 0 15,-4 4 0-15,-9 0 0 16,0-4-109-16,-9 4-21 0,0-1-5 0,-5-3-491 15,-3 0-97-15</inkml:trace>
        </inkml:traceGroup>
        <inkml:traceGroup>
          <inkml:annotationXML>
            <emma:emma xmlns:emma="http://www.w3.org/2003/04/emma" version="1.0">
              <emma:interpretation id="{AF30C1BF-C418-40C6-8E98-D3B15F9B0D08}" emma:medium="tactile" emma:mode="ink">
                <msink:context xmlns:msink="http://schemas.microsoft.com/ink/2010/main" type="inkWord" rotatedBoundingBox="18481,2453 20395,2338 20479,3722 18564,3837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6110.2428">17177 1804 403 0,'0'0'36'0,"0"0"-36"0,0 0 0 0,0 0 0 16,0 0 86-16,0 0 10 0,8 0 3 0,-3-3 0 15,3-1-28-15,-3 4-6 0,4 0-1 0,-5-4 0 16,0 0-9-16,5 4-3 0,-9 0 0 0,9-4 0 15,-9 4-17-15,9 0-4 0,-9 0-1 0,0 0 0 0,4 0-2 16,5 0-1-16,-9 0 0 0,9 0 0 0,-9 0 1 0,8 0 1 16,1 0 0-16,0 0 0 0,0 0-4 0,4-4-1 15,0 4 0-15,5 0 0 0,-1-4 2 0,5 4 0 16,0-4 0-16,4 0 0 0,1 4-9 0,-1-4-1 16,0 1-1-16,1-1 0 0,-1 4 3 0,0-4 1 15,1-4 0-15,-1 8 0 0,0-8 2 0,-8 8 1 16,4-8 0-16,-5 4 0 0,5 1-8 0,0-5-2 15,-4 4 0-15,-1 0 0 0,5 0-4 0,0 4 0 16,-4-8-8-16,4 4 12 0,-5 4-12 0,1 0-8 16,-1 0 8-16,-4-4-13 0,-4 1 13 0,4-1 0 15,5 4 0-15,-5 0 0 0,-13 0 0 0,9 0-14 16,8 0 4-16,-3 0 1 0,-6 0 9 0,1-4 0 16,-9 4-9-16,9 0 9 0,0-4 0 0,-9 4 0 15,0 0 0-15,0 0 0 0,0 0 0 0,0 0 0 16,0 0-9-16,0 0 9 0,0 0 0 0,0 0 0 0,0 0 0 0,0 0 0 15,0 0 0-15,0 0 0 0,0 0 0 0,0 0 0 16,0 0 0-16,0 0 0 0,0 0 0 0,0 0 0 16,0 0-21-16,0 0 2 0,0 0 1 0,8 12-522 15,1-1-105-15</inkml:trace>
          <inkml:trace contextRef="#ctx0" brushRef="#br0" timeOffset="48172.8126">17821 1200 403 0,'0'0'36'0,"0"0"-36"16,0 0 0-16,0 0 0 0,0 0 67 0,0 0 6 16,0 0 2-16,0-8 0 0,0 0-9 0,0 8-2 15,0 0 0-15,0-7 0 0,0-5-6 0,0 12-2 16,0 0 0-16,0 0 0 0,0 0-25 0,0-8-6 15,0 8-1-15,0 0 0 0,0 0 13 0,0 0 3 0,0 0 0 16,0 0 0-16,0 0-16 0,0-4-4 16,0 4 0-16,0 0 0 0,0 0-6 0,0 0-2 0,0 0 0 15,0 0 0-15,0 0 15 0,0 0 2 0,0 0 1 0,0 0 0 16,0 0-16-16,-8 8-3 0,8-8-1 0,-5 16 0 16,-3-1-10-16,3 5 0 0,-4 3 0 0,1 12 8 15,-6-7 13-15,1 7 3 0,0 4 0 0,0 4 0 16,-5-1 11-16,1 5 2 0,-1 0 1 0,-4 0 0 15,0-4-2-15,5 3 0 0,-5-7 0 0,4 4 0 16,-4 0-6-16,9-4-2 0,-4 0 0 0,4-4 0 16,-1 0-16-16,1-3-3 0,0-1-1 0,0 0 0 15,0-4 0-15,4-3 0 0,-4-1 0 0,0 1 0 0,0-5-8 16,-1 1 0-16,6-1 0 0,-1-3 0 0,0 3-16 16,0-3-1-16,5 3-1 0,-5-11 0 15,5 8-38-15,4-5-7 0,-5 1-1 0,5 0-1 16,0-4-107-16,0-1-20 0</inkml:trace>
          <inkml:trace contextRef="#ctx0" brushRef="#br0" timeOffset="50807.945">18528 900 594 0,'0'0'26'0,"0"0"6"0,4-8-32 0,-4 8 0 0,0 0 0 0,0 0 0 16,0 0 63-16,0 0 6 0,0 0 2 0,0 0 0 0,0 0-27 0,0 0-4 16,0 0-2-16,0 0 0 0,0 0-9 15,0 0-1-15,0 0-1 0,0 0 0 0,0 0-7 0,0 0-2 16,-4 8 0-16,-1-4 0 0,5-4-5 0,0 0-1 15,0 0 0-15,0 0 0 0,-8 4 23 0,3-1 4 16,5-3 1-16,0 0 0 0,-9 8-40 0,1 0 0 16,8 0 0-16,-5 0 0 0,5 3 11 0,-4 1 4 15,0 4 1-15,-1-9 0 0,5 5 0 0,0-4 1 16,-4 4 0-16,-1-1 0 0,5-3-17 0,0-8 0 16,-4 8 8-16,0 4-8 0,-5-1 28 0,9 1 1 0,0 4 1 0,-5-5 0 15,-3 5-18-15,3 3-3 16,1-3-1-16,-5 7 0 0,0 1 5 0,1-1 1 15,-1 1 0-15,4-1 0 0,-3-3 2 0,-1-1 0 16,-4 1 0-16,0-1 0 0,8 4 8 0,-4 1 3 0,-4-5 0 16,-4 1 0-16,4-1-27 0,-5 5 0 15,9-5 8-15,0 5-8 0,-8-1 8 0,8 4 0 0,5-7 0 16,-5 3 0-16,-4-3-8 0,4-1 8 16,5 1-8-16,4 3 8 0,4-3-8 0,-4-5 10 0,-4 5-10 15,-1-1 10-15,10-3-10 0,-1-1 0 0,-8-3 0 0,-1 0 8 16,10 3 1-16,-5-11 0 0,-5 8 0 0,1-4 0 15,-5 3 20-15,5 1 4 0,8-4 1 0,-8 4 0 16,-14-5-26-16,9-3-8 0,5 4 0 0,0 0 0 16,-5 0 0-16,4 3 0 0,5-3 0 0,0 0 0 15,0-8 0-15,0 8 0 0,-4 0 0 0,4-8 0 16,4 11 0-16,-4-3 0 0,-8 0 0 0,8-8-9 16,0 8 9-16,-5 0 0 0,5-8 0 0,-9 7 0 0,5 1 0 15,0-4 8-15,4-4-8 0,0 0 8 0,-9 8-8 0,9-8 0 16,0 0 0-16,0 0 8 0,-9 4 1 15,5 4 1-15,4-8 0 0,0 0 0 0,0 0-10 0,0 0 0 16,-5 7 0-16,5-7 0 0,0 0 0 0,0 0 0 16,-4 8 0-16,4-8 0 0,-4 8 0 0,4-8 0 15,0 0 0-15,0 0 0 0,-9 8 0 0,9-8 0 16,0 0 0-16,0 0 0 0,-9 8 0 0,5 3 8 16,4-11-8-16,0 0 8 0,0 0-8 0,-5 12 0 15,-4-12 0-15,9 0 0 0,0 0 0 0,0 0 0 16,-4 8 0-16,0 0 0 0,4-8 0 0,0 0 0 15,0 0 0-15,-5 7 0 0,1 1 0 0,4-8 0 16,0 0 0-16,-9 8 0 0,5 0 0 0,4-8 0 16,0 0 0-16,0 0 0 0,0 0 0 0,0 0 0 15,0 0 0-15,0 0 0 0,0 11 0 0,0-11 0 0,-5 8 0 16,5-8 0-16,0 0 0 0,0 0 0 0,0 0-9 16,0 8 9-16,0-8 0 0,0 0 0 0,0 0 0 0,0 0 0 15,-8 8 0-15,8-8 0 0,0 0 0 0,0 0 0 16,0 0 0-16,0 0 0 0,0 0 0 0,0 0 0 15,0 0 0-15,0 0 0 0,0 0 0 0,0 0 0 16,0 0 0-16,0 0 0 0,0 0 0 0,0 0 0 16,0 0 0-16,0 0 0 0,0 0 0 0,0 0 0 15,0 0 0-15,0 0 0 0,0 0 0 0,0 0 0 16,0 0 0-16,0 0 0 0,0 0 0 0,0 0 0 16,8-8 0-16,-3 0 0 0,-1 0 0 0,5-3 0 0,0 3 0 15,-1-4 0-15,6 1 0 0,-6-5 0 0,1 0 0 16,0 1 0-16,0-5 0 0,4 1 0 0,-4-1 0 0,-1 5 0 15,6-9 0-15,-1 9 0 0,-4-5-9 0,-1 5 9 16,10-9 0-16,-5 5-9 0,-4-1 1 0,4 5 0 16,0-1 0-16,5 4 0 0,-1 1 8 0,-4-1 0 15,1 0 0-15,-1 8 0 0,0-4 0 0,-4 5 0 16,-9 3 0-16,13-4 0 0,-4 4-8 0,-9 0 0 16,0 0 0-16,0 0 0 0,0 0 8 0,0 0 11 15,0 0-3-15,0 0 0 0,0 0-8 0,0 0 0 16,0 0 0-16,0 0 0 0,0 0 0 0,0 0 0 15,0 0 0-15,0 0 0 0,8 7 0 0,1 1 0 16,-9-8 0-16,9 8 0 0,0 0 0 0,-9-8 0 16,0 0 0-16,0 0 0 0,4 8 0 0,-4-8 0 15,0 11 0-15,0-11 0 0,0 0 0 0,0 0 0 16,0 0 0-16,0 0 0 0,0 0 0 0,0 0 0 0,0 0 0 16,0 0 0-16,0 0 0 0,0 0 13 0,0 0-3 15,0 0-1-15,0 0-9 0,0 0 0 0,0 0 0 0,0 0 0 16,0 0 0-16,0 0 0 0,0 0 0 0,0 0 0 15,0 0 0-15,0 0 0 0,0 0 0 0,0 0 0 16,0 0 0-16,0 0 0 0,9 0 0 0,-9 0 0 16,0 0 0-16,0 0 0 0,0 0 0 0,0 0 0 15,0 0 0-15,0 0 0 0,0 0 0 0,0 0 0 16,0 0 0-16,0 0 0 0,0 0 0 0,0 0-11 16,0 0 11-16,0 0 0 0,0 0 8 0,0 0-8 15,0 0 0-15,0 0 0 0,0 0 0 0,0 0 0 0,0 0 0 0,0 0 0 16,0 0 0-16,0 0 0 0,0 0 0 0,0 0 0 15,0 0 0-15,0 0 0 0,0 0 0 0,0 0 0 16,0 0 0-16,9 0 0 0,-1 0 0 0,-8 0 0 16,0 0 0-16,0 0 0 0,0 0 0 0,0 0 0 15,0 0-10-15,0 0 10 0,0 0 0 0,0 0 0 16,0 0 0-16,0 0 0 0,0 0 0 0,0 0 0 16,0 0 9-16,0 0-9 0,0 0 0 0,0 0 0 15,0 0-9-15,0 0 9 0,14 8 0 0,-14-8 0 16,0 0 0-16,0 0 0 0,8 8 0 0,-8-8 0 15,0 0 0-15,0 0 0 0,0 0 0 0,0 0 0 16,0 0 0-16,0 0 0 0,0 0 0 0,0 0 0 16,0 0 0-16,0 0 0 0,0 0 0 0,0 0 0 15,0 0 0-15,0 0 0 0,0 0 0 0,0 0 0 16,0 0 8-16,0 0-8 0,0 0 0 0,0 0 0 16,0 0 8-16,0 0-8 0,0 0 0 0,0 0 0 0,0 0 8 15,0 0-8-15,0 0 0 0,0 0 0 0,0 0 0 16,0 0 0-16,0 0 0 0,0 0 0 0,0 0 0 0,0 0 0 15,0 0 0-15,0 0 0 0,0 0 0 0,0 0 0 16,0 0 0-16,0 0 0 0,0 0 0 0,0 0 0 16,0 0 0-16,0 0 0 0,0 0 0 0,0 0 0 15,0 0 0-15,0 0 0 0,0 0 0 0,0 0 0 16,0 0 0-16,0 0 0 0,0 0 0 0,0 0 0 16,0 0 0-16,0 0 0 0,0 0 0 0,0 0 0 0,0 0 0 15,0 0-15-15,0 0 3 0,5 8 1 16,4-4-116-16,-1 3-23 15,-8-7-5-15,0 16-1 0</inkml:trace>
          <inkml:trace contextRef="#ctx0" brushRef="#br0" timeOffset="52983.8457">18221 1960 403 0,'0'0'17'0,"0"0"5"0,0 0-22 0,0 0 0 15,0 0 0-15,0 0 0 0,0 0 111 0,0 0 17 16,0-3 4-16,0 3 1 0,8-4-47 0,-8 4-10 0,0 0-1 0,0 0-1 15,9-4-34-15,-9 4-6 0,0 0-2 0,0 0 0 16,0 0-9-16,0 0-3 0,0 0 0 0,0 0 0 16,-4-4-9-16,4 4-3 0,0 0 0 0,0 0 0 15,0 0-8-15,0 0 0 0,0 0 0 0,0 0 0 16,13 4 0-16,-4-4 8 0,-9 0-8 0,0 0 8 16,13 8 7-16,-4-1 1 0,-9-7 0 0,13 12 0 15,0 4-16-15,0-9 0 0,0 1 8 0,1 0-8 16,-1 0 30-16,0 4 3 0,9-1 1 0,0-3 0 15,-5 0-21-15,1 0-4 0,8-1-1 0,-4-3 0 16,0-4 5-16,0-4 1 0,4 1 0 0,5-5 0 16,4 0 22-16,-4-4 4 0,-5-3 0 0,5 3 1 0,13 0-21 15,-14 1-5-15,-8-5-1 0,5 0 0 0,3 1 4 16,1-5 1-16,-9 1 0 0,0-1 0 0,-4 5-7 16,-1-5 0-16,1 1-1 0,-1-1 0 0,-8 1-11 0,4-1 0 15,-4 1 0-15,4-1 0 0,-4 5 21 0,-5-5-1 16,1 4 0-16,-1 1 0 0,0 3-20 0,-4 0 0 15,-4 5 0-15,4-1 0 0,0-4 8 0,0 4 1 16,-13 1 0-16,4 3 0 0,-8 0 3 0,3 0 0 16,1 4 0-16,-9 0 0 0,-4 0 3 0,4 4 1 15,4 4 0-15,-3-1 0 0,-6 5-8 0,1 0-8 16,-5 3 11-16,5 5-11 0,-1-1 16 0,1 5-4 16,-5-1-1-16,14 1 0 0,-1-1 1 0,5 4 0 15,0-3 0-15,0 3 0 0,8 0-1 0,5 1 0 16,0-5 0-16,0 4 0 0,0-3 3 0,5-1 1 15,4 0 0-15,4 1 0 0,0-1-7 0,9-3-8 16,9-5 11-16,-1 1-11 0,1 0 0 0,0-9 0 0,13 9 0 0,4-4 0 31,0-5-71-31,0-3-21 0,1 4-4 0</inkml:trace>
        </inkml:traceGroup>
        <inkml:traceGroup>
          <inkml:annotationXML>
            <emma:emma xmlns:emma="http://www.w3.org/2003/04/emma" version="1.0">
              <emma:interpretation id="{87421FF1-863F-479E-90DC-72C3E915A5CC}" emma:medium="tactile" emma:mode="ink">
                <msink:context xmlns:msink="http://schemas.microsoft.com/ink/2010/main" type="inkWord" rotatedBoundingBox="22452,2648 24826,2505 24872,3262 22497,340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4622.1493">21138 1461 806 0,'-17'-15'36'0,"17"7"7"16,-5-4-35-16,5 1-8 0,-4-1 0 0,4-4 0 16,4 5 53-16,1-5 9 0,-5 0 2 0,8 1 0 15,1-5 0-15,4 1 0 0,1 3 0 0,3 1 0 16,1-1 0-16,4-4 0 0,-5 5 0 0,1 3 0 0,4-3 0 0,-5 7 0 16,1 0 0-16,4 0 0 0,-5 8-64 15,1 0 0-15,-5 4-9 0,4 4 0 0,-3 4 9 0,-1 7 12 16,0 1-2-16,0 11-1 0,-4 0-9 0,-5 8 0 15,5 4 0-15,-5 8 0 0,-4-12 27 0,0 7 3 16,0-3 1-16,-4 0 0 0,0 0-19 0,-1-8-3 16,-3 4-1-16,3-16 0 0,1 9 5 0,-5-5 1 15,0-8 0-15,9-7 0 0,0 0 21 0,-4-4 4 16,4-8 1-16,0 0 0 0,0 0-6 0,0 0-1 16,-9 4 0-16,9-4 0 0,0 0-4 0,-9 0-1 15,0-8 0-15,1 0 0 0,3 0-28 0,-3 0 8 16,3-3-8-16,5-1 0 0,-4 0 0 0,4-3 0 15,0-5 8-15,0 5-8 0,4-5 0 0,5-7 0 16,0 3 0-16,4-3 0 0,0 0 0 0,5-4 0 0,4-1 0 16,-1-7 9-16,1 4-9 0,0 0 0 15,5 0-10-15,-1 4 10 16,0 4-27-16,1 3 1 0,3 5 0 0,-3-1 0 0,-5 9 26 0,0 3 0 0,-5 4 0 16,-4 4 0-16,5 4 0 0,-5 7 0 0,-4 9 0 0,-1 3 0 15,1 5 10-15,-4 3 7 0,-5 8 2 0,0-4 0 16,0 4-19-16,0 0 0 0,0-4 0 0,0 4 0 15,0-8 0-15,4 0 0 0,-4-3 0 0,0 3 0 16,4-12 0-16,-4 5 0 0,5-5 0 0,-5-3 0 16,4-1 0-16,-4 5 0 0,5-8 0 0,-5 3 0 15,4-3-131-15,-4 0-29 16,0-12-7-16,0 11-668 0</inkml:trace>
          <inkml:trace contextRef="#ctx0" brushRef="#br0" timeOffset="54977.6693">22108 1344 1094 0,'4'-15'97'0,"1"7"-77"16,3-4-20-16,1 4 0 0,-4 1 57 0,3 3 8 16,-3-4 2-16,-5 8 0 0,0 0 13 0,0 0 4 15,0 0 0-15,0 8 0 0,0 7-17 0,0 1-3 16,-5 7-1-16,-3 1 0 0,3-1-18 0,-4 8-3 15,5-3-1-15,0 3 0 0,-5-4-17 0,4 0-3 16,5 1-1-16,0-1 0 0,-4-4-4 0,8 1-2 0,1-5 0 16,-1 1 0-16,1-5 3 0,3-3 1 0,1 0 0 0,4-4 0 15,0-1 13-15,1 1 2 0,-1-8 1 0,0-4 0 16,5 4-16-16,-5-8-3 0,4 5-1 16,1-5 0-16,-1-4 14 0,1 0 4 0,4-3 0 0,-5-1 0 15,1-3-20-15,-1-1-3 0,-3-3-1 0,-1 3 0 16,0-11-8-16,4 4 8 0,-3 3-8 0,-6-3 8 15,6 8 0-15,-1-5 0 0,-4 13 0 0,-1-13 0 16,1 5-8-16,-5-1 0 0,1 8 0 0,-1 1 0 16,-4-1-65-16,0 8-15 0,0 4-4 15,0 0-969-15</inkml:trace>
          <inkml:trace contextRef="#ctx0" brushRef="#br0" timeOffset="55610.7526">22555 1415 633 0,'13'-16'28'0,"-8"8"6"0,8 0-34 0,-4 1 0 16,4-1 0-16,5 0 0 0,-5 0 148 0,0 0 22 16,-4 1 5-16,4 3 1 0,0 4-24 0,0 0-5 15,-4 4-1-15,0 3 0 0,-1 5-80 0,-3 4-16 16,8 3-3-16,-9 5-1 0,1-5-15 0,-1 4-3 15,1-3-1-15,-1 3 0 0,0 1 8 0,-4-5 1 16,5 1 1-16,-5-1 0 0,0-7-27 0,0 3-10 16,0-3 0-16,0-4 9 0,0-8 3 0,0 0 1 0,0 0 0 15,0 0 0-15,0 0 8 0,0 0 2 0,0 0 0 16,0 0 0-16,4-8 1 0,0 0 0 0,-4 1 0 0,9-5 0 16,-4 0-8-16,3-3-2 0,6-9 0 0,-6 1 0 15,5-4-14-15,1 3 8 0,-1-7-8 0,4 8 0 16,5-1 8-16,0 1-8 0,0 3 0 0,5 1 9 15,-1-1-9-15,0 5 0 0,-4-1 0 0,9 8 0 16,-5-3 0-16,-4 7 0 0,0 8 0 0,0 7 0 16,0-7 0-16,-9 12 0 0,5-8 0 0,-5 11 0 15,-4 1 0-15,-1 3 0 0,-3 4 0 0,-1 1 0 0,0-1 0 16,-4 0 0-16,0-7 0 0,-4 3 0 0,0 0 0 16,-1-7 0-16,1 0 0 0,0-5 0 0,-1 5 0 15,1-8 0-15,4-8 0 0,-5 7 0 0,5-7 8 16,0 0 0-16,0 0 0 0,0 0 0 0,0 0-8 0,0 0 8 15,-8-7-8-15,8-1 8 0,-5 0 0 0,5 0 0 16,5-11 0-16,-1-1 0 0,0 1-8 0,5-5 0 16,0-3 0-16,4 0 0 0,0 0 22 0,0 3 2 15,1 5 1-15,-1-1 0 0,0 5-40 0,0 3-8 16,0 4-1-16,0 4-1 0,-4 0 25 0,0 4 0 16,4 4 0-16,-4 4 0 0,-5 4 0 0,5-1 0 15,0 5 0-15,4 0 0 0,-4-1 0 0,-1 9 0 16,6-5 0-16,-10-3 0 0,5-1-12 0,-5 5 4 15,1 3 0-15,-1-3 0 16,-8-1-122-16,4 5-24 0,0-5-5 0,-5 4-805 0</inkml:trace>
        </inkml:traceGroup>
        <inkml:traceGroup>
          <inkml:annotationXML>
            <emma:emma xmlns:emma="http://www.w3.org/2003/04/emma" version="1.0">
              <emma:interpretation id="{986C21F2-C069-4203-85B6-3CBE0AC9A45D}" emma:medium="tactile" emma:mode="ink">
                <msink:context xmlns:msink="http://schemas.microsoft.com/ink/2010/main" type="inkWord" rotatedBoundingBox="25473,2108 27995,1956 28063,3076 25541,322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6497.7643">24828 1356 1695 0,'26'-16'75'0,"-13"13"16"0,-13 3-73 0,14 0-18 16,-1 0 0-16,4 3 0 0,1 1 11 0,4-4-2 16,0 0 0-16,4 4 0 0,0 0 44 0,1-4 9 15,3 0 2-15,-3-4 0 0,3 0-52 0,1 0-12 16,-5-3 0-16,1 3 0 0,-5-8 54 0,4 0 8 15,-4 1 2-15,0-1 0 0,-5 0-52 0,1-7-12 16,4 7 0-16,-9 0 0 0,-4-3 54 0,0 3 8 16,-1-4 2-16,-3 1 0 0,-5 3-64 0,-5 0-16 15,5 1-2-15,-4 3 0 0,-5-4 18 0,1 1 9 0,-6 7-1 16,6-4 0-16,-6 0-8 0,1 8 0 0,0-4 0 0,0 4 0 16,-5 0 0-16,5 4 0 0,-4 8 0 0,-1-1 0 15,1 9 0-15,-1-1 0 0,0-3 0 0,1 7 0 16,-5 1 10-16,4 3 0 0,5 0 0 15,0 5 0-15,-4-1-22 0,3 0-4 0,6-4 0 0,3 5-1 16,5-9 27-16,5 0 6 0,-5 5 0 0,4-5 1 16,9 0-65-1,-4-7-12-15,4 4-4 0,5-1 0 0,-1 0-102 0,5-3-21 16,35 11-4-16,-17-15-1 0</inkml:trace>
          <inkml:trace contextRef="#ctx0" brushRef="#br0" timeOffset="56848.0163">25991 1091 1497 0,'0'0'66'0,"0"0"14"0,0 0-64 0,0 0-16 16,0 0 0-16,0 0 0 0,13 0 96 0,-5 8 15 16,1-1 3-16,0 5 1 0,-5 15-31 0,1-11-5 15,-5 15-2-15,4-3 0 0,1-1-48 0,-5 4-9 16,0 4-3-16,0 0 0 0,0 0 24 0,0 0 5 15,0 1 1-15,-5-5 0 0,1-4-38 0,-1 0-9 16,5 1 0-16,-4-9 0 0,0-3 0 0,-1 3 0 16,5-7 0-16,0-4 0 0,0-8 53 0,0 0 9 15,0 0 2-15,0 0 0 0,0 0-52 0,0 0-12 16,0 0 0-16,0 0 0 0,0-8 40 0,5-4 6 16,-1-3 1-16,5-1 0 0,0-3-28 0,4-5-6 0,0 5-1 0,4-9 0 15,1 5-12-15,8-4 11 0,5-1-11 0,0 1 10 16,-1 0-10-16,1 3 0 0,4-3 0 0,9 4 0 15,-4-9 0-15,-5 5-11 0,4 4 3 0,1-1 0 16,-1 5-39 0,-4-1-7-16,0 1-2 0,9-1-755 0,-9 9-151 0</inkml:trace>
          <inkml:trace contextRef="#ctx0" brushRef="#br0" timeOffset="56112.135">24126 732 1267 0,'9'-12'112'16,"4"-7"-89"-16,0 3-23 0,5 5 0 0,-5-1 56 0,4 0 6 16,1 4 2-16,-5 1 0 0,0 3 51 0,-4-4 10 15,4 8 3-15,0 0 0 0,0 8-103 0,-4 3-25 16,-9 9 0-16,0 3 0 0,-4 8 56 0,4 5 7 15,-5 3 1-15,1 11 0 0,-9 1-52 0,4 0-12 16,-4 7 0-16,4-3 0 0,-4-1 47 0,0-3 6 16,8 4 2-16,-3-1 0 0,3 1-22 0,1-8-4 15,0 3-1-15,4-3 0 0,4-8-12 0,-4-4-4 16,0 0 0-16,0-11 0 0,0-1-12 0,0 0 8 16,0-7-8-16,0 0 0 0,0-5 13 0,0 1-3 15,0-12-1-15,0 0 0 0,0 0-9 0,0 0 10 16,0 0-10-16,4-12 10 0,1 1 5 0,-1-9 1 15,5 5 0-15,4-9 0 0,0-3-16 0,5-4 0 16,-1-4 0-16,5-4 0 0,9 4 0 0,0-1-8 16,-5 5 8-16,0 8-13 0,5-1 13 0,0 9-11 15,-5-1 11-15,0 8-10 0,-8 5 1 0,-1-1 0 16,1 4 0-16,-5 4 0 0,0 3 9 0,-4 1 0 0,-4 0 0 0,-1 4-8 16,-4 7 8-16,-4 1 0 0,-1 3 0 0,-4 0 0 15,-4 1 0-15,4-1 0 0,-8 1 0 0,-1-1 0 16,1-3 0-16,-5-1 0 0,0 1 0 0,-4-5 8 15,4 5-8-15,-5-5 0 0,1-3 0 0,4 3 0 16,-4-3-37 0,4-4-12-16,0 0-3 0,0 3-681 0,0-3-137 0</inkml:trace>
        </inkml:traceGroup>
        <inkml:traceGroup>
          <inkml:annotationXML>
            <emma:emma xmlns:emma="http://www.w3.org/2003/04/emma" version="1.0">
              <emma:interpretation id="{354579EC-4069-4CC1-A580-F899F3BD48BC}" emma:medium="tactile" emma:mode="ink">
                <msink:context xmlns:msink="http://schemas.microsoft.com/ink/2010/main" type="inkWord" rotatedBoundingBox="29412,1704 30583,1633 30692,3429 29520,3499"/>
              </emma:interpretation>
              <emma:one-of disjunction-type="recognition" id="oneOf15">
                <emma:interpretation id="interp19" emma:lang="" emma:confidence="1">
                  <emma:literal>k</emma:literal>
                </emma:interpretation>
                <emma:interpretation id="interp20" emma:lang="" emma:confidence="0">
                  <emma:literal>L</emma:literal>
                </emma:interpretation>
                <emma:interpretation id="interp21" emma:lang="" emma:confidence="0">
                  <emma:literal>h</emma:literal>
                </emma:interpretation>
                <emma:interpretation id="interp22" emma:lang="" emma:confidence="0">
                  <emma:literal>A</emma:literal>
                </emma:interpretation>
                <emma:interpretation id="interp23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58580.6453">28316 1067 806 0,'0'0'36'0,"13"-3"7"0,5 3-35 0,3 0-8 0,6 0 0 0,3-8 0 16,-3 4 104-16,4-4 18 0,-1 0 4 0,5-3 1 15,0 7-54-15,1-16-10 0,-6 8-3 0,10-3 0 16,-5-1-14-16,0-3-3 0,-4-5-1 0,4 1 0 16,0 7-12-16,-4-3-2 0,-10-12-1 0,1 7 0 15,0-3-3-15,0 4-1 0,-4 3 0 0,-5-7 0 16,-4 3-15-16,-5 1-8 0,1-4 8 0,-5-1-8 16,-5 1 0-16,1 0-16 0,-1-4 2 0,-3 3 1 15,3-3-4-15,-4 0-1 0,1 7 0 0,3-7 0 16,5 8 18-16,-4-4 0 0,-5 7 0 0,5 1 9 15,-1-1-9-15,5 4-11 0,-4 1 3 0,0 3 0 0,-1 0 8 16,-4 1 11-16,5 7-3 0,-5 0 0 0,0-4-8 16,-4 4 0-16,13 4 0 0,-4 0 0 0,-5 0 12 0,5 0 0 15,-5 0 0-15,5 4 0 0,-5 0-12 0,4 0 0 16,-3 4 0-16,3-8 8 0,1 8-8 0,-5-5 0 16,5 1 0-16,-5 0 0 0,5 4 8 0,-1 0-8 15,-4 0 12-15,5-1-4 0,-5 5 1 0,5 8 0 16,-1-9 0-16,-3 5 0 0,-1 0 8 0,0 3 2 15,5 1 0-15,-5 3 0 0,5 4-1 0,-5 4 0 16,0 1 0-16,0 7 0 0,1 4 2 0,-1 3 1 16,0 9 0-16,0 3 0 0,0-3 4 0,-4 0 1 15,0 3 0-15,-4 1 0 0,3-1-10 0,-3-3-1 16,-1-1-1-16,1 5 0 0,-1-5 33 0,1 1 6 16,-1-4 2-16,1 3 0 0,-1-3-29 0,-4-4-6 0,9 0 0 15,-5 3-1-15,1-7-2 0,4 4 0 0,-5-4 0 16,5-4 0-16,4 0-2 0,0-4-1 0,-4-4 0 15,4 0 0-15,1-3-4 0,-1-5-1 0,0-3 0 16,0-5 0-16,1-7 4 0,-1 4 1 0,4-8 0 0,-3-1 0 16,8-3-5-16,-14 4-1 0,10-8 0 0,-9 4 0 15,4 0-8-15,0-7-11 0,1 7 3 0,-1-12 0 16,4 4 8-16,1 0 0 0,0 1 0 0,-1-5 0 16,10 0 0-16,-1 0 0 0,-4 1 0 0,4-5 0 15,-4 1 0-15,5-1 0 0,-1 0 0 0,5-3 0 16,0-1 10-16,0 1 4 0,-1-1 1 0,5 1 0 15,-4-5-15-15,4 1 0 0,1-4 0 0,3 3 0 0,-4-7-9 16,5 4-5-16,-1-4-1 0,10-4 0 0,-5 3 15 16,4-3 0-16,0 8 0 0,5-12 0 0,0 8 0 15,-1-4 0-15,1 4 0 0,0 3 0 16,4 1-28-16,0 4-4 0,0 3 0 0,5 1 0 16,-5-5 0-16,4 12 0 0,5-7 0 0,4 7 0 15,-8 1 32-15,-1 3 0 0,-8 4 0 0,8-4 0 0,-8 4 0 0,0 4 0 16,-9 0 0-16,4 0 0 0,-4 4 0 0,0-4 16 15,-4 8-1-15,-5 0-1 0,0-1-22 0,0 1-5 16,0 4-1-16,-4-4 0 0,-5 3 14 0,1-3 0 16,-5 8 0-16,0-1 0 0,-5 5 10 0,1-1 5 15,-5 5 1-15,-4-1 0 0,-4 1-26 0,-5-5-5 16,0 5-1-16,0 3 0 0,0-4 16 0,-5 5 0 16,-3-9 0-16,-1-3 0 0,5-1 16 0,-5 1 5 15,9-1 2-15,0-3 0 0,0-4-37 0,0 0-7 16,5 0-2-16,-5-5 0 0,0 1 70 0,4-4 13 0,5 4 4 15,-4-8 0-15,3 4-52 0,1-4-12 0,-4 1 0 0,4-1 0 32,-1-4-48-32,6 4-13 0,-1-8-3 0,0 4 0 0,5 5 52 0,-1-5 12 0,5 0 0 0,-4 0 0 15,4 8 14-15,0 0 6 0,0 0 0 0,0 0 1 16,0 0-21-16,0 0 0 0,0 0-12 0,0 0 4 16,0 0 8-16,0 0 0 0,0 0 0 0,0 0 0 15,0 0 0-15,9 8 0 0,4-4 0 0,0 0 0 16,-4 4 0-16,4-5 0 0,0 9 8 0,0-4-8 15,0 4 12-15,5-1-3 0,-5-3 0 0,0 4 0 0,0 7 7 16,5-11 2-16,0 4 0 0,3 3 0 0,-12 1 6 16,4 0 2-16,5 3 0 0,0 1 0 0,-1-1-26 15,1 1 0-15,-1-1-12 0,5 1 12 16,0-1 11-16,0 1 9 0,-9-1 3 0,9 1 0 0,-4-5-37 16,-5 1-7-16,0-1-2 0,-4-3 0 0,-1 0 43 0,1-1 8 15,-4-3 1-15,-1 0 1 0,0 0-30 0,1 0 8 16,-5-1-8-16,0-7 0 15,0 0-18-15,0 0-6 0,0 0-2 0,0 0 0 16,0 0-188-16,0 0-38 0,-31-11-7 0,9-1-1 0</inkml:trace>
        </inkml:traceGroup>
      </inkml:traceGroup>
      <inkml:traceGroup>
        <inkml:annotationXML>
          <emma:emma xmlns:emma="http://www.w3.org/2003/04/emma" version="1.0">
            <emma:interpretation id="{0A318EE6-6D54-4133-8169-660EA3B89B51}" emma:medium="tactile" emma:mode="ink">
              <msink:context xmlns:msink="http://schemas.microsoft.com/ink/2010/main" type="line" rotatedBoundingBox="2008,5249 28243,3831 28337,5571 2102,6990"/>
            </emma:interpretation>
          </emma:emma>
        </inkml:annotationXML>
        <inkml:traceGroup>
          <inkml:annotationXML>
            <emma:emma xmlns:emma="http://www.w3.org/2003/04/emma" version="1.0">
              <emma:interpretation id="{866CA481-5EF8-41A5-9619-489BA243D420}" emma:medium="tactile" emma:mode="ink">
                <msink:context xmlns:msink="http://schemas.microsoft.com/ink/2010/main" type="inkWord" rotatedBoundingBox="2038,5810 3257,5744 3303,6596 2084,6662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8853.8261">1040 4378 1720 0,'-31'-15'76'0,"18"7"16"0,0 0-73 0,-4 0-19 16,8 1 0-16,0-1 0 0,0 4 8 0,9 4-8 16,0 0 12-16,0 0-524 15,0 0-105-15</inkml:trace>
          <inkml:trace contextRef="#ctx0" brushRef="#br0" timeOffset="69348.8631">1378 4663 1234 0,'0'0'55'0,"0"0"11"0,9-4-53 0,-9 4-13 0,0 0 0 0,0 0 0 16,13 4 51-16,0 4 7 0,0 0 2 0,-8 7 0 15,-1 1-7-15,5 7-1 0,-5 1 0 0,1-5 0 16,-5 8-3-16,0 1-1 0,0-1 0 0,-5-4 0 16,1 1-15-16,-1-1-3 0,1-3-1 0,0-1 0 15,-1-7 0-15,-4 0 0 0,-4-1 0 0,5-3 0 16,8-8 7-16,0 0 2 0,0 0 0 0,0 0 0 16,0-4-8-16,-9-4-2 0,9-3 0 0,9-5 0 15,-9 1-16-15,4-5-3 0,5-3-1 0,8-5 0 16,-8-3-8-16,13 0 0 0,0 0 0 0,4-4-11 15,-4 7 11-15,9 1 0 0,-5 0 0 0,0 7-8 16,-4 5 8-16,5 3 0 0,-10 0 8 0,5 12-8 0,5 0 0 16,-14 8 0-16,9 0 0 0,-5 7-8 0,5 1 8 15,-9 4 0-15,9-1 8 0,-9 4-8 0,1 1 9 0,-1-5-9 16,0 5 12-16,0-1-12 0,-4-3 9 0,-5 3-9 16,9 0 0-16,-8-3 9 15,-1 3-126-15,1 1-26 0,-5-1-5 0</inkml:trace>
          <inkml:trace contextRef="#ctx0" brushRef="#br0" timeOffset="68693.9821">768 4792 345 0,'-17'-4'31'0,"17"0"-31"0,-5 0 0 0,5 4 0 0,5-12 138 0,-5 5 22 16,-5-5 4-16,5 0 0 0,0 4-36 0,0-3-8 15,0 3-2-15,-4 0 0 0,8 0-51 0,-4 8-11 16,0-11-1-16,5-1-1 0,-5 4-32 0,0-4-6 15,0 12-2-15,0 0 0 0,0 0 30 0,0 0 5 16,0 0 2-16,0 0 0 0,0 0-28 0,0 12-6 16,-5 0-1-16,5 7 0 0,-4 1 8 0,-1 3 2 15,1 8 0-15,0-3 0 0,4 3 3 0,-5 0 1 16,5-4 0-16,0 5 0 0,0-5-10 0,0-4-3 16,0 5 0-16,0-5 0 0,0-4-4 0,0 1-1 15,5-1 0-15,-5-3 0 0,0 4-12 0,4-5 0 16,0 1 0-16,5-5 0 0,-4-3-20 0,3 0 2 0,1 0 1 15,4-4-609-15,5-4-122 16</inkml:trace>
        </inkml:traceGroup>
        <inkml:traceGroup>
          <inkml:annotationXML>
            <emma:emma xmlns:emma="http://www.w3.org/2003/04/emma" version="1.0">
              <emma:interpretation id="{BEC1F1D5-8198-428B-A63D-DB69C549AE24}" emma:medium="tactile" emma:mode="ink">
                <msink:context xmlns:msink="http://schemas.microsoft.com/ink/2010/main" type="inkWord" rotatedBoundingBox="4916,5092 9427,4848 9507,6322 4995,6566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0282.8805">3615 4593 1152 0,'0'-8'102'0,"0"-8"-82"16,5-3-20-16,4-1 0 0,-5 1 88 0,5 3 14 15,0-3 2-15,-1-5 1 0,6 5-41 0,-1-1-9 16,0 1-2-16,4 3 0 0,-3 1-26 0,3-1-6 15,1 4-1-15,-5 5 0 0,0 3-30 0,5 4-6 16,-5 4-2-16,-5 3 0 0,6 13-6 0,-6 3 0 16,6 9-1-16,-10 3 0 0,0 0 4 0,1 8 1 15,-1 0 0-15,-4 3 0 0,-4 5 20 0,-1-4 0 16,1 0 0-16,0-4 0 0,-5-8 0 0,0 0 8 16,0-4 0-16,0-8 0 0,1 1 13 0,3-5 3 15,-3-3 0-15,3-4 0 0,1-1 12 0,4-11 4 16,0 0 0-16,0 0 0 0,0 0-9 0,0 0-2 15,13 0 0-15,0-8 0 0,5 1 4 0,-1-5 1 16,5 0 0-16,0-7 0 0,0-5-14 0,0 1-2 0,4-4-1 16,-4-1 0-16,4-3-1 0,-8-8 0 0,-5 0 0 15,5-4 0-15,4 4 13 0,0-4 3 0,0 0 0 0,-5 1 0 16,5-1-32-16,-4 8 8 0,4-1-8 0,-1 9 0 16,1 8 0-16,-4-1-10 0,-1 5 2 0,1 3 0 15,-5 4-92-15,0 4-19 0,-4 0-3 0</inkml:trace>
          <inkml:trace contextRef="#ctx0" brushRef="#br0" timeOffset="70641.5901">4484 4846 1324 0,'0'0'59'0,"0"0"12"0,13-7-57 0,0 3-14 16,1-8 0-16,-6 4 0 0,1-4 63 0,4 1 9 15,5-5 3-15,-1-3 0 0,1-1-43 0,0 1-8 16,-1-1-1-16,1-3-1 0,-1-1-7 0,-4 5-2 16,-4-5 0-16,0 5 0 0,4-4 6 0,-4 3 1 15,-5 1 0-15,1-5 0 0,-5 5-11 0,0-5-1 16,0 9-8-16,-5-5 12 0,1-3 12 0,-1 7 1 16,1 1 1-16,0-1 0 0,-5 4 4 0,0 4 1 15,5 5 0-15,-1-5 0 0,-3 4-19 0,-1 4-3 16,0 0-1-16,5 8 0 0,-5-1-8 0,-4 9 8 15,0 4-8-15,-5-1 8 0,9 4-8 0,-4 9 0 16,0-1 0-16,0 0 0 0,0 8 0 0,4 0 0 0,-4-4 0 16,4 0 0-16,0-4 0 0,5 1 0 0,4-1 8 15,0-4-8-15,-5-7 8 0,10-1-8 0,3 1 8 0,-3-1-8 16,4-3 0-16,-5-1 0 0,5-3-9 0,0 4-915 16</inkml:trace>
          <inkml:trace contextRef="#ctx0" brushRef="#br0" timeOffset="70954.2917">4997 4433 1742 0,'0'0'77'0,"0"0"16"0,0 0-74 0,0 0-19 16,0 0 0-16,5 12 0 0,4-5 19 0,-5 9 0 15,-4 0 0-15,4 3 0 0,-4 1-10 0,0 3-1 16,0 8-8-16,0-3 12 0,-4-1-3 0,4 4-1 15,-9-4 0-15,5 1 0 0,-5-1 0 0,5-8-8 16,-1 1 12-16,1-8-4 0,0-1 23 0,-1 1 4 16,5-12 1-16,0 0 0 0,0 0-3 0,0 0 0 15,0 0 0-15,0 0 0 0,0 0-3 0,0 0-1 16,5-12 0-16,-1 1 0 0,5 3-5 0,-1-8 0 16,1 1-1-16,0-1 0 0,4-3-7 0,-4-1-2 15,4-3 0-15,0 3 0 0,0 1-4 0,1-5-1 16,-6 5 0-16,6-1 0 0,-1-3-9 0,0 3 0 15,4 1 0-15,1-1 0 16,4 1-98-16,0 3-18 0,9 1-4 0,-1-5-828 0</inkml:trace>
          <inkml:trace contextRef="#ctx0" brushRef="#br0" timeOffset="71178.9795">5713 4273 1868 0,'0'0'41'0,"13"-8"9"0,0 0 2 15,4-3 0-15,-3 3-42 0,8 0-10 0,4-7 0 0,0 3 0 0,5-4 47 0,4 1 7 16,4 3 2-16,-8-4 0 0,4 1-45 0,0-1-11 16,-4 1 0-16,4-1 0 0,0 8 0 0,-4-4 0 15,-5 5 0-15,1-1 0 16,-1-4-29-16,-8 8-8 0,3 0-2 0,-3 4-551 15,-5-7-110-15</inkml:trace>
          <inkml:trace contextRef="#ctx0" brushRef="#br0" timeOffset="71419.1689">6107 3478 172 0,'0'0'16'0,"0"0"-16"16,0 0 0-16,0 0 0 0,14 11 261 0,-1 1 50 15,-4 4 9-15,-1 3 3 0,1 4-159 0,-5 1-31 0,1 7-6 0,-10 0-2 16,1 8-40-16,-5 0-8 0,-4 4-1 0,4 0-1 16,-4 0-16-16,4-4-3 0,1 12-1 0,-5-9 0 15,8 5-22-15,-4 0-4 0,5-4-1 0,0 0 0 16,4 4-16-16,0-4-3 0,0 3-1 0,0-3 0 16,0 8-8-16,-5-4 0 0,5 3 0 0,0 1 0 15,0 0-100 1,0 3-26-16,0-7-5 0</inkml:trace>
          <inkml:trace contextRef="#ctx0" brushRef="#br0" timeOffset="71899.9121">6362 4620 1558 0,'0'0'34'0,"13"-8"7"0,0 1 2 0,0-5 1 0,5 4-35 0,-9-4-9 16,8 5 0-16,1-5 0 0,-1-4 44 0,1 5 8 15,-1-1 0-15,1 0 1 0,-5 0-37 0,0-3-8 16,0-1-8-16,1 1 11 0,-10-1-3 0,9-3-8 16,-8-1 12-16,3 1-4 0,-8-1 9 0,5-3 2 15,4 3 0-15,-9 1 0 0,4-1 21 0,0 5 4 16,-4-5 0-16,5 8 1 0,-1 1-30 0,-4 3-7 16,-4 4 0-16,4 4-8 0,-5-8 16 0,5 8-3 15,-8 4-1-15,-6 4 0 0,1 0-12 0,0 7 0 16,0 5 8-16,-5-1-8 0,1 1 0 0,-1 3 0 15,5 4-9-15,4 1 9 0,-4-1-9 0,9 4 9 16,-5-3-8-16,9-1 8 0,0 0 0 0,4-3 0 0,1-5 0 16,-1 1 0-16,9-5 0 0,-4 1 0 0,4-5 0 15,5-3-8-15,4-8 8 0,0-4 0 0,0-3 0 16,4-1 0-16,5 0 0 0,4-8 8 0,-9-3-8 0,9-5 8 16,-4-3 14-16,4 0 3 0,0-4 1 0,5-1 0 15,-5 5 6-15,0-4 2 0,0 0 0 0,-4 7 0 16,-5 1-14-16,0 7-4 0,1 1 0 0,-6 7 0 15,-3 0 4-15,4 8 1 0,-5 4 0 0,1 8 0 16,0-1-13-16,-1 5-8 0,5 4 8 0,-4 3-8 16,-1 0 12-16,1 5-1 0,4-1-1 0,-5 4 0 15,1-4-10-15,-1 5-9 0,-8-9 9 0,4 4-13 0,-8-3 1 16,8-1 0-16,-4-3 0 0,-1-5 0 16,5 5-170-16,-8-5-34 0,8 9-6 0,-4-13-2 0</inkml:trace>
          <inkml:trace contextRef="#ctx0" brushRef="#br0" timeOffset="72176.7044">7525 4133 1465 0,'0'0'64'0,"0"0"15"0,0 0-63 0,0 0-16 15,-5-8 0-15,5 8 0 0,0 0 105 0,-17 8 19 16,3-1 3-16,1 9 1 0,4 0-68 0,1 3-12 0,-10 8-4 0,1 1 0 16,-1 3 4-16,-4 0 0 0,0 4 0 0,0 0 0 15,0 4-11-15,0-4-1 0,0 1-1 0,1 3 0 16,-1 0-5-16,4 0-1 0,0 0 0 0,-3-4 0 16,7-4-29-16,-3 4 0 0,4-4 0 0,0-4 0 31,4-3-16-31,-4-5-10 0,-1 5-2 0,1-5-692 0,4-3-138 0</inkml:trace>
          <inkml:trace contextRef="#ctx0" brushRef="#br0" timeOffset="74359.3243">7845 4437 518 0,'0'0'23'0,"-5"-4"5"0,-3 4-28 0,3 0 0 16,-4 0 0-16,1 0 0 0,8 0 176 0,-5 0 29 16,-3 4 7-16,8-4 0 0,0 0-121 0,0 0-25 15,0 0-5-15,0 0-1 0,0 0-19 0,0 0-4 16,0 0-1-16,13 4 0 0,4-4 4 0,-4 0 0 15,5 0 0-15,4 0 0 0,0-4-21 0,4 0-4 16,5 0-1-16,0 4 0 0,-1-8-14 0,5 4-12 16,0 0 3-16,5 1 0 0</inkml:trace>
          <inkml:trace contextRef="#ctx0" brushRef="#br0" timeOffset="-1.71242E8">8086 4023 1267 0,'0'0'112'0,"0"0"-89"0,0 0-23 0,0 0 0 16,0 0 36-16,0 0 2 0,0 0 1 0,4 4-438 15,1 4-87-15</inkml:trace>
        </inkml:traceGroup>
        <inkml:traceGroup>
          <inkml:annotationXML>
            <emma:emma xmlns:emma="http://www.w3.org/2003/04/emma" version="1.0">
              <emma:interpretation id="{B3991FD8-C4D4-4526-8D0E-39FDCF3509D6}" emma:medium="tactile" emma:mode="ink">
                <msink:context xmlns:msink="http://schemas.microsoft.com/ink/2010/main" type="inkWord" rotatedBoundingBox="10246,5340 13528,5162 13569,5923 10287,6101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4693.1265">9442 3860 1029 0,'0'0'45'0,"0"0"11"0,0 0-45 0,0-8-11 0,-5 4 0 0,-3 0 0 15,-1 4 96-15,0 0 16 0,-4 0 4 0,0-4 1 16,-5 4-12-16,-4 0-2 0,0 0-1 0,0 4 0 15,-4 4-26-15,0 4-4 0,-5 3-2 0,0 1 0 0,1 3-8 0,3 1-2 16,-3 3 0-16,-1 8 0 0,0 1-28 0,9 3-7 16,0 0-1-16,0 4 0 0,9-4 7 0,0 0 1 15,0 4 0-15,8 0 0 0,-3-8-32 0,8 4 0 16,0 0 0-16,4 0 0 0,0 1 0 0,5-1 0 16,4-8 0-16,1-4 0 15,3 1-28-15,1-5-9 0,-1-3-2 0,10-4 0 16,-1-5-33-16,5-7-6 0,-1 0-2 0,1 0 0 15,4-7-44-15,0-5-10 0,5-4-2 0,-1-3-641 16</inkml:trace>
          <inkml:trace contextRef="#ctx0" brushRef="#br0" timeOffset="74978.6439">9780 4156 806 0,'0'0'72'0,"0"0"-58"16,0 0-14-16,-9 4 0 0,4 4 136 0,-8 0 25 0,4-1 5 0,-4 5 1 15,0 4-41-15,0-5-8 0,0 5-2 0,0 0 0 16,-5 7-48-16,5-4-9 0,-5 5-3 0,5-1 0 15,4 1-48-15,1-5-8 0,-1 1 0 0,9 3 0 16,0-3 0-16,0 3 12 0,4-4 0 0,5-3 0 16,0-4-12-16,4-4 0 0,0-5 0 0,5 1 0 15,4-4 0-15,-5 0 0 0,10-7 0 0,-6-1 0 16,1-4 0-16,0-7 0 0,5-1 0 0,-1-3-11 16,-4 3 11-16,-5-3 14 0,5-5-3 0,-4-3-1 15,-5 4 14-15,-4-4 2 0,0 3 1 0,-5 1 0 16,0 0 3-16,-4 3 1 0,-8 5 0 0,-1-1 0 15,0 1-3-15,0 7 0 0,-4 1 0 0,0 3 0 16,0 4-18-16,-5 4-10 0,5 0 10 0,-9 8-10 16,0 3-76-16,-4 1-22 0,0 4-4 15,-1 7-864-15</inkml:trace>
          <inkml:trace contextRef="#ctx0" brushRef="#br0" timeOffset="75697.2487">10087 4008 403 0,'17'-16'17'0,"-4"12"5"0,9-3-22 0,0 3 0 15,0-4 0-15,5 8 0 0,-6 4 313 0,1 4 59 16,-4 7 11-16,0 1 2 0,-5 3-283 0,-5 1-57 16,1-1-11-16,0 5-2 0,-5 3 8 0,1 4 1 15,-5-4 1-15,4 1 0 0,-4-5-16 0,0 1-3 0,0-1-1 16,0 0 0-16,0 1 10 0,-4-5 1 15,4 1 1-15,0-5 0 0,-5-3-21 0,5 0-4 0,0-4-1 16,0 3 0-16,0-11-8 0,0 8 8 0,5 0-8 0,-5-8 8 16,0 0-8-16,13-4 0 0,0 0 0 0,0-4 8 15,0-7-8-15,5 3 0 0,-5 0 0 0,0-7 0 16,0-1 0-16,1-3 8 0,-1-1-8 0,0 5 0 16,0-1 0-16,0 1 0 0,0 7 0 0,1 1 0 15,-1 3-8-15,0 0 8 0,-4 8-10 0,4 4 10 16,-4 0-12-16,4 4 12 0,4 3-13 0,1 5 5 15,-5-1 0-15,5 1 0 0,4 0 0 0,-5-1 0 16,9 1-15-16,-4-1-2 0,5-3-1 0,3 0 0 16,1-8 2-16,0 0 0 0,0-4 0 0,4-4 0 0,-5 0 24 15,-3 0 0-15,-1-4 0 0,0 0 0 0,1-7 0 0,-5 3-10 16,-1-7 10-16,-3 3 0 0,4-7 0 0,-4 3 19 16,-1-3-3-16,1-1 0 0,-5-3 0 0,4 4-1 15,1-1 0-15,-1 5 0 0,-3-5-15 0,3 1 0 16,-4 3 0-16,0 1 0 0,-4-1 0 0,4 5 9 15,-8 3-9-15,-1 0 8 0,-4 5 12 0,0-1 3 16,0 8 0-16,0 0 0 0,-13 0-23 0,4 8 0 16,-4-1 0-16,-4 9 8 0,-1 3-22 0,0 5-4 15,1 3-1-15,-1 4 0 0,1-3 19 0,-1 3 0 16,5 0-8-16,0 0 8 0,9 0 0 0,-1-7 0 16,1-1 0-16,8 1 0 0,1-1 0 0,3-3 0 15,1-5 0-15,4-3 0 0,0 0 0 0,9-9 0 0,0-3 0 16,5-3 0-16,3-5 18 0,1 0 1 0,4-8 0 15,5-3 0-15,-1-5-11 0,5 5-8 0,-5-8 9 0,10-1-9 16,-10 1 18-16,1 0-2 0,4-4-1 0,-5 3 0 16,-4-3-3-16,-4 8 0 0,0 3 0 0,-1 5 0 15,-3 3 21-15,-5 0 4 0,-1 8 1 0,-3 4 0 16,4 4-26-16,-5 4-4 0,-3 8-8 16,-1 3 11-16,-4 4-11 0,-1 1 0 0,1 7 9 0,-4 0-9 15,-1-3 0-15,0-1 9 0,5 0-9 0,0 0 0 16,0 1 8-16,-5-1-8 0,5-4 0 0,4-3 0 15,4 3 0-15,-3-7-17 0,-1 0 1 0,0-1-733 16,5 1-147-16</inkml:trace>
        </inkml:traceGroup>
        <inkml:traceGroup>
          <inkml:annotationXML>
            <emma:emma xmlns:emma="http://www.w3.org/2003/04/emma" version="1.0">
              <emma:interpretation id="{65FD1201-A5D7-4637-AEA8-EF415F806E49}" emma:medium="tactile" emma:mode="ink">
                <msink:context xmlns:msink="http://schemas.microsoft.com/ink/2010/main" type="inkWord" rotatedBoundingBox="15359,4569 21781,4222 21863,5743 15442,6091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3787.0632">14389 3733 1069 0,'6'-10'23'0,"5"0"5"0,-6-5 0 0,7 0 4 0,-1-5-32 0,0 6 0 0,-6-1 0 0,6 0 0 15,-5 0 40-15,0 5 1 16,-1 0 1-16,-5 10 0 0,0 0-9 0,11-10-1 16,-5 1-1-16,-1-6 0 0,1 5-3 0,0 0-1 15,-1-5 0-15,6 5 0 0,-5-5-7 0,5 5-2 0,-5 0 0 16,5 1 0-16,0-1 2 0,0-5 0 15,0 5 0-15,0 0 0 0,0 0 3 0,-5 5 1 0,5 0 0 0,-11 5 0 16,6-10-3-16,-6 10 0 0,0 0 0 0,5-5 0 16,6 0 7-16,-11 5 0 0,0 0 1 0,0 0 0 15,6-5-5-15,-6 5-2 0,0 0 0 0,0 0 0 16,0 0-3-16,0 0-1 0,0 0 0 0,0 0 0 16,-6 15-2-16,-5 5 0 0,0 5 0 0,0 10 0 15,-6 4-3-15,6 11-1 0,-11-6 0 0,0 6 0 16,-1 4 0-16,1 1 0 0,0-6 0 0,-1 1 0 15,-4-1 6-15,4 1 1 0,1-1 0 0,0-9 0 16,5-1 9-16,-5-4 1 0,0 0 1 0,-1-1 0 16,7 1-5-16,4-5-1 0,1-1 0 0,0-4 0 0,0 0 4 15,-6-1 0-15,12 1 0 0,-6 0 0 0,0-5-28 16,-1 0 0-16,1 4 8 0,0-4-8 0,6-5-14 0,-7 5-5 16,7 0-1-16,5-6 0 15,-11 1-70-15,5 0-14 0,-5 0-4 0,5-5-857 0</inkml:trace>
          <inkml:trace contextRef="#ctx0" brushRef="#br0" timeOffset="124352.2076">14261 3812 1177 0,'0'0'25'0,"0"-15"6"0,0 0 1 0,6 0 2 0,-6-4-34 0,11-1 0 0,-6 0 0 0,6 0 0 16,1 0 77-16,4 1 9 0,1-6 2 0,5 5 0 15,6-5-17-15,0 1-3 0,5-6-1 0,1 10 0 16,-6 0-28-16,5 1-6 0,-5-1-1 0,5 0 0 0,1 5-22 16,-1 0-10-16,-5 5 8 0,5-5-8 0,-5 1 0 0,0 4 0 15,0 0 0-15,0 5 0 0,5 0 0 0,-5 0 0 16,-6 5 0-16,6 0 0 0,0 5 0 0,5 0 0 16,-5 0 0-16,0 0 0 0,5 5 0 0,-5-5 0 15,-5 5 0-15,4 4 0 0,-4-4 0 0,-7 10 0 16,-4 0 0-16,-1 0 0 0,-11-1 23 0,-6 11-1 15,-5 0 0-15,-6 0 0 0,-5-6 10 0,-11 6 1 16,-6 5 1-16,-6 4 0 0,0-4-7 0,1 4-2 16,-6 1 0-16,0-5 0 0,-6-1 0 0,11-4 0 15,-5 0 0-15,6-5 0 0,-1-1-25 0,6-4 0 16,6-5 0-16,-6 0 0 0,5-5 0 0,7 0 0 16,-1-5 0-16,6-1 0 15,-1-4-19-15,7 0-9 0,4 0-1 0,1-4-1 16,11 4-158-16,0 0-32 0</inkml:trace>
          <inkml:trace contextRef="#ctx0" brushRef="#br0" timeOffset="125022.6796">15403 3995 460 0,'0'0'20'0,"0"0"5"0,-6-10-25 0,6 0 0 0,-6 0 0 0,6-4 0 15,0-1 142-15,0 0 23 0,0 0 5 0,0 0 1 16,6-5-91-16,-6 6-17 0,6-6-4 0,-1 5-1 16,1 0-16-16,-1 0-3 0,6 0-1 0,-5 5 0 15,0-4 14-15,5 4 4 0,0 0 0 0,-11 10 0 16,0 0-7-16,0 0-1 0,0 0 0 0,11 0 0 16,-11 0-24-16,0 0-6 0,0 0-1 0,0 15 0 15,0 4 23-15,0 1 4 0,-6 0 0 0,1 5 1 16,-1 0-45-16,-5-1 0 0,0 1 0 0,0 0 0 15,0 0 0-15,0-1 0 0,5-4 0 0,-5 0 9 16,0 5-9-16,5-6 0 0,1 1 0 0,-1-5 8 16,-5-5-8-16,11 0 0 0,-6 0 0 0,6-10 8 15,-5 10-8-15,5-10 0 0,-6 10 9 0,6-10-9 0,0 0 8 16,0 0-8-16,0 0 8 0,0 0-8 0,0 0 8 0,0 0-8 16,0 0 10-16,0 0-10 0,0 0 19 15,-5-10-3-15,5 0 0 0,0-5 0 0,0 5 5 0,0 0 1 16,5-5 0-16,1 0 0 0,-1-4-2 0,1 4-1 15,5-10 0-15,6 5 0 0,-6 0-7 16,6-4-2-16,-1 4 0 0,7-10 0 0,4 0-10 0,-4 1 10 16,5-1-10-16,5 5 10 0,-5-4-10 0,5 4 0 15,1 10 0-15,-7-5 0 0,-4 5 0 0,5 5-16 16,-1 6 4-16,1-1 1 16,0 0-94-16,-6-5-19 0,1 10-4 0,4 0-764 0</inkml:trace>
          <inkml:trace contextRef="#ctx0" brushRef="#br0" timeOffset="125461.6819">16461 3758 288 0,'0'0'12'0,"0"0"4"0,0-15-16 0,5 5 0 0,1-5 0 0,-6 5 0 0,-6 0 256 0,6 10 49 16,0 0 10-16,-5-10 1 15,-1 0-193-15,0 5-39 0,-5 5-8 0,0 0-2 16,0 0-38-16,0 0-8 0,-6 5-2 0,6 5 0 16,-6 0-2-16,6 0-1 0,-5 0 0 0,-1 5 0 0,0 0 0 0,0-5 0 15,1 9 0-15,5 1 0 0,-6 5-1 0,0 0 0 16,0-1 0-16,6 1 0 0,-5 0-4 0,4 5-1 16,1-1 0-16,0-4 0 0,6 0-9 0,-1 0-8 15,0-6 9-15,1 1-9 0,5 0 9 0,0-5-9 16,0-5 8-16,5 0-8 0,1 4 9 0,-6-14-9 15,0 0 10-15,17 0-10 0,-1 5 14 0,1-5-3 16,0 0-1-16,0-5 0 0,-1-4-2 0,7-1-8 16,-7 0 12-16,7-5-4 0,-1 0 3 0,-5 0 0 15,-1-5 0-15,1 1 0 0,0-6-11 0,-1 5 0 16,-5-5 0-16,1 1-11 0,-1 4 19 0,0-5 3 16,-11 5 1-16,5-5 0 0,-5 6-12 0,-5-1 0 15,5 0 0-15,-11 0 0 0,0 5 0 0,5-4 0 16,-5 4 0-16,0 0 8 0,0 5-8 0,-6 0 0 15,6 5 0-15,0 0 0 16,-6 10-43-16,0 0-1 0,1 0 0 0,4 10-602 0,-4-5-121 16</inkml:trace>
          <inkml:trace contextRef="#ctx0" brushRef="#br0" timeOffset="126022.0006">17084 3213 1216 0,'6'-25'54'0,"-1"10"11"0,1-4-52 0,0 4-13 16,-1-5 0-16,1 0 0 0,-1 5 96 0,1 1 17 15,5 4 3-15,-6 0 1 0,-5 0-33 0,0 10-6 16,0 0-2-16,0 0 0 0,0 0-39 0,0 0-8 15,0 0-1-15,0 0-1 0,12 25 1 0,-12 4 0 16,0 6 0-16,0 9 0 0,-6 6-5 0,0-1-1 16,-5 11 0-16,-5-1 0 0,-1 6-3 0,0 4-1 15,1 0 0-15,-1 0 0 0,0-9 6 0,6-1 2 16,-6 1 0-16,6-6 0 0,0-9-6 0,0-6 0 16,0-4-1-16,0-5 0 0,-1-6 1 0,7-4 0 15,-1-5 0-15,1 0 0 0,-1 0-10 0,6-10-2 16,-5 5 0-16,5-10 0 0,0 0-8 0,0 0 8 15,0 0-8-15,0 0 8 0,0 0-8 0,0-20 8 16,5-5-8-16,6 0 8 0,0-4-8 0,6-6 0 0,11 0 0 16,-6-4-11-16,12 4 3 0,-1-5 0 0,1 1 0 15,4-1 0-15,1 6 8 0,0 4-13 0,0 5 5 0,-5 10 8 16,5 0 0-16,-11 6 0 0,0 4 0 0,-6 0 0 16,-6 10 0-16,7 0 0 0,-12 4 0 0,6 1 0 15,-6 0 0-15,-6 10 0 0,1-5 0 0,-6 10 0 16,0-11 0-16,-6 6 0 0,6 0 0 0,-11 5 0 15,-6 0 0-15,-5-6 0 0,0 6 0 0,0 0 0 16,-6 0 0-16,6-1 0 0,-12 1 0 0,6-5 0 16,6 5 0-16,-11-6 0 0,-1 1 0 0,1 0 0 15,-1 5 0-15,1 0-11 0,0-1 3 0,-1-4 0 16,-5-5-42-16,6 0-8 0,5 5-2 0,0-6 0 16,6-4-179-16,0 0-36 0,-17 0-7 0,39-10-2 0</inkml:trace>
          <inkml:trace contextRef="#ctx0" brushRef="#br0" timeOffset="126266.8886">18020 3015 1508 0,'33'-35'67'0,"-16"16"13"0,0-6-64 0,5 0-16 15,0 5 0-15,6 10 0 0,-11-4 88 0,-1 14 15 16,-4 0 2-16,-1 9 1 0,-11-9-39 0,0 15-8 15,-6 15-2-15,1 10 0 0,-12-1-8 0,-5 11-1 16,-1-1-1-16,-5 11 0 0,1 4-11 0,-1 0-3 16,0 1 0-16,-6 9 0 0,12-5-3 0,-11 10-1 0,11-4 0 0,-1-1 0 15,1-5-17-15,5 0-3 0,6-4-1 16,-6-1 0-16,6-9-8 0,0-1-11 0,0 1 3 0,0-1-733 16,0-14-147-16</inkml:trace>
          <inkml:trace contextRef="#ctx0" brushRef="#br0" timeOffset="126595.0241">18287 3960 1497 0,'11'-14'133'0,"0"9"-106"0,0-5-27 0,1 5 0 0,-1 0 76 0,5-5 11 16,7 0 1-16,-1 0 1 0,6 0-25 0,-6-5-6 15,6 6-1-15,0-6 0 0,0-5-39 0,-1 5-8 16,-4-10-2-16,5 5 0 0,-12 1 0 0,7-6-8 15,-7-5 12-15,1 5-4 0,0 1 13 0,-6-1 3 16,0 0 0-16,-5 1 0 0,-1-6 0 0,6 10 1 16,-11 0 0-16,0 5 0 0,-5-4-4 0,-1 4-1 15,1 5 0-15,-7 5 0 0,12 5-2 0,-11 0-1 16,-5 0 0-16,-7 10 0 0,-5 5-17 0,1-1 0 16,-7 6 0-16,1 10-9 0,-6 5 9 0,5-6 0 15,1 6 0-15,5 5-8 0,0 4 8 0,6 1 8 16,0-6-8-16,5 1 11 0,6-1-11 0,5-4-9 15,1 5 9-15,5-6-13 0,11-4-4 0,-6-5-1 16,1 0 0-16,5 4 0 16,-5-9-138-16,10 0-28 0,23 5-6 0,-11-11-1 0</inkml:trace>
          <inkml:trace contextRef="#ctx0" brushRef="#br0" timeOffset="127174.8149">19117 3599 1497 0,'5'-34'66'0,"1"24"14"0,5-5-64 0,0 5-16 0,-5 5 0 0,10-5 0 16,1 0 148-16,5 10 25 0,-5 0 6 0,5 5 1 15,6 0-99-15,-6 10-19 0,-5-5-4 0,0 10-1 16,-6-1-44-16,0 6-13 0,0 0 0 0,0 0 8 0,-5 4 0 0,0 6 0 16,-12-5 0-16,6-6 0 0,0 6 16 0,-6-5 3 15,1 0 1-15,-1-6 0 0,1 1-16 0,-1-5-4 16,1 5 0-16,-7-5 0 0,7-5-8 0,-1-5 8 15,6-5-8-15,0 0 8 0,0 0-8 0,0 0 0 16,0 0 0-16,0 0 0 0,0 0 0 0,0 0 10 16,0 0-1-16,6-10 0 0,-1-5-9 0,12 0 0 15,-6 0 0-15,6-5 0 0,5-4 0 0,1-6 0 16,-1 0 0-16,6 5 0 0,0-4 8 0,-1-1-8 16,1 5 8-16,0-4-8 0,5-6 12 0,1 10-4 15,5 5 0-15,-6 6 0 0,1-1 9 0,-6 5 2 16,5 0 0-16,0 10 0 0,1 10-19 0,-6 5-11 15,-1 4 2-15,1 6 0 0,-5 0-1 0,-7 10 0 16,1-1 0-16,-6 11 0 0,0-6 10 0,0 6 16 16,-11-1-4-16,-5-4-1 0,-1 0-11 0,-5-6 0 15,6 1 0-15,-7 0 0 0,1-16 0 0,0 1 0 0,6-5 0 16,-1-5 0-16,6-10 10 0,0 0-10 0,0 0 12 0,0 0-12 16,-11 0 14-16,5-10-4 0,1-5-1 0,5-5 0 15,5-4-1-15,1-1 0 0,5-5 0 0,6 0 0 16,-6 1 1-16,6-6 0 0,-1-4 0 0,7-1 0 15,4 10-9-15,7 1 0 0,-6-6 0 0,-1 15-11 16,-4 5 11-16,-1 0 0 0,0 5 0 0,-5 1 0 16,0 4 0-16,-1 10 0 0,1 4 0 0,-6 1 0 15,0 5 0-15,0 5 0 0,1 5 0 0,-1 0 0 16,-6-1 0-16,6 6 0 0,-5-5 0 0,5 4 0 16,0 1 0-16,0 0 0 0,1 0 0 0,-1-6 0 0,-6 6-8 15,6-5 0-15,1-1 0 0,-7 6 0 16,1-5-231-16,-1 0-45 0</inkml:trace>
        </inkml:traceGroup>
        <inkml:traceGroup>
          <inkml:annotationXML>
            <emma:emma xmlns:emma="http://www.w3.org/2003/04/emma" version="1.0">
              <emma:interpretation id="{FE4A1E75-6240-4DE9-A9DD-07010E8FFA2F}" emma:medium="tactile" emma:mode="ink">
                <msink:context xmlns:msink="http://schemas.microsoft.com/ink/2010/main" type="inkWord" rotatedBoundingBox="24271,4370 28260,4155 28337,5571 24348,5787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8712.1014">23649 3466 831 0,'0'0'36'0,"0"-10"9"0,12 5-36 0,-7-5-9 16,6 0 0-16,-5 0 0 0,-6-5 48 0,5 0 7 16,1 5 1-16,-6-4 1 0,-6-1 24 0,1 0 5 15,5 0 1-15,-6 0 0 0,1 5-31 0,-1-5-7 16,1 5-1-16,-1 1 0 0,0-1-20 0,6 0-5 16,-5 5-1-16,-1 0 0 15,1 0-41-15,-1 0-8 0,1 0-1 0,-7 0-1 0,1 0 54 0,0 5 11 16,-5 0 3-16,-7 0 0 0,7 0-11 0,-12 5-3 15,0 0 0-15,0 5 0 0,0 5-25 0,-5 0-16 16,-1 9 3-16,-5 1 0 0,6 5 42 0,-6 9 9 16,6 1 2-16,5 0 0 0,0-1-32 0,0 6-8 15,0-11 0-15,6 16 0 16,0-6-20-16,5 1-6 0,-5 0-1 0,5 4 0 0,0-4 46 0,12-11 9 16,5 1 1-16,0-10 1 0,0-1-18 0,5-9-3 15,6-5-1-15,1 0 0 0,10-5 4 0,-6-5 1 0,7-5 0 16,5-5 0-16,5 0 15 0,-5-10 4 15,5 1 0-15,1-6 0 0,5 0-20 0,-6-5-3 0,0-9-1 16,1-1 0-16,-1 1-8 0,-5-1 0 0,0-5 0 0,0 1 0 16,-6 4 0-16,6 1 0 0,-6 4 9 0,6 0-9 15,0 6-20 1,-6 4-8-16,-5 0-1 0,5 10-1 0,-5 6 54 0,-6-1 12 0,0 5 1 0,-11 5 1 16,11 5-10-16,-5 5-1 0,5-1-1 0,-11 6 0 15,0 10-11-15,0-5-3 0,0 10 0 0,-6-6 0 16,1 11-12-16,-1-5 0 0,6 4 0 0,-11-4 0 15,6 5 0-15,-1-1-13 0,0-4 2 0,1 5 1 16,5-1-147-16,-6 1-30 16</inkml:trace>
          <inkml:trace contextRef="#ctx0" brushRef="#br0" timeOffset="129117.7393">24501 3381 1497 0,'23'-24'66'0,"-7"14"14"0,1-10-64 0,5 5-16 16,1 0 0-16,-1 0 0 0,0 5 96 0,0 1 15 15,1-1 3-15,-1 10 1 0,0 0-51 0,1 10-9 16,-7-1-3-16,1 11 0 0,-6 5-41 0,6 5-11 16,-6-1 0-16,0 11 0 0,-11 5 8 0,0-1 0 15,0 6 0-15,-5-1 0 0,-7-4-8 0,7-1 0 0,-12-4 0 16,6-1-11-16,-11-4 39 0,11-5 7 15,-6-1 1-15,0-9 1 0,0 0-17 0,6-5-4 0,0-5-1 0,6 0 0 16,5-10-3-16,0 0 0 0,0 0 0 0,0 0 0 16,0 0-3-16,0-10-1 0,0 0 0 0,5-10 0 15,6-5 26-15,6-4 5 0,0-1 1 0,5-5 0 16,6 1-54 0,5-1-10-16,-5 0-3 0,17 1 0 0,5-1 35 0,-6 0 8 0,-5-4 0 0,6 9 1 15,-1 5-7-15,-5 1-2 0,-5-1 0 0,-6 10 0 16,-12 5-26-16,7 5-6 0,-1 5 0 0,-11 0-1 15,-11 0 25-15,11 10 0 0,0 5 0 0,0 5 0 0,1 0 0 16,-1 4 0-16,-11 6 0 0,0 0 0 0,0-6 8 16,0 6 6-16,0 5 2 0,5-1 0 15,12 6-113-15,-6-5-23 0,-16 9-4 0,5-4-852 16</inkml:trace>
          <inkml:trace contextRef="#ctx0" brushRef="#br0" timeOffset="129677.8772">26411 3569 1900 0,'23'-19'169'0,"-7"-6"-135"16,-4 5-34-16,-7 0 0 0,12 1 12 0,0 4-4 0,-12 0 0 0,1 0-8 15,-1 0 15-15,1 5-4 0,-1-5-1 0,1 1 0 16,-12 4 3-16,6 0 1 0,0-5 0 0,0 5 0 15,-5-5 5-15,-6 5 1 0,5 5 0 0,1 0 0 16,-1 0-7-16,-5 0-1 0,-6 5 0 0,0 5 0 16,6-5-12-16,-11 15 11 0,-6 0-11 0,0 5 10 15,-5 5-10-15,-1-1 0 0,1 11 0 0,0 10 0 16,-12-1 0-16,12-4 0 0,16-1 0 0,-5 1 0 16,-6 4 0-16,6-9 0 0,16 5 0 0,0-6 0 15,1 1 0-15,5-10 0 0,0-5 0 0,11 4 0 16,6-9 0-16,-1-5 0 0,-16-10 0 0,17 5 0 15,11 0 20-15,0-10-2 0,-6 0 0 0,0-5 0 16,6-10 8-16,6-4 2 0,-7-1 0 0,7-5 0 0,-12 0-11 16,6-4-1-16,0-1-1 0,0-9 0 0,-6-11-1 15,0 6 0-15,6-11 0 0,-6 6 0 0,6-6-14 16,0-4 9-16,0 5-9 0,5-6 8 0,1 1-8 0,-1 0 0 16,-11 4-10-16,12 1 10 0,-1 9-12 0,-5 1 3 15,-6-1 1-15,-5 11 0 0,-6 14 8 0,-5 5 0 16,10 0 0-16,-10 10 0 0,-6 10 0 0,0 0 0 15,0 0 0-15,0 20 0 0,-17 5 0 0,1 0 11 16,-7 4-1-16,7 11 0 0,4 0-22 0,-10 9-5 16,-6 1-1-16,6 4 0 0,5 1 29 0,6-1 5 15,-11 0 2-15,11 1 0 0,0-1-28 0,5 6-6 16,-5-6 0-16,5 6-1 0,1-1 17 0,5 0 0 16,11 1 0-16,-5-1 0 0,-6 1 0 0,0-6 0 15,5 5 0-15,6-4 0 16,0-6-85-16,-5-4-23 0,0 4-5 0,5-4-826 0</inkml:trace>
        </inkml:traceGroup>
      </inkml:traceGroup>
      <inkml:traceGroup>
        <inkml:annotationXML>
          <emma:emma xmlns:emma="http://www.w3.org/2003/04/emma" version="1.0">
            <emma:interpretation id="{D9EA6548-BA84-4564-B1C3-9254FA0FF7F2}" emma:medium="tactile" emma:mode="ink">
              <msink:context xmlns:msink="http://schemas.microsoft.com/ink/2010/main" type="line" rotatedBoundingBox="2107,7275 26975,5922 27069,7645 2201,8997"/>
            </emma:interpretation>
          </emma:emma>
        </inkml:annotationXML>
        <inkml:traceGroup>
          <inkml:annotationXML>
            <emma:emma xmlns:emma="http://www.w3.org/2003/04/emma" version="1.0">
              <emma:interpretation id="{178B2BA9-1611-4F81-A4BC-54D4F93B7D1D}" emma:medium="tactile" emma:mode="ink">
                <msink:context xmlns:msink="http://schemas.microsoft.com/ink/2010/main" type="inkWord" rotatedBoundingBox="2120,7513 3477,7439 3547,8714 2190,8788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6855.7968">1509 6713 691 0,'0'0'61'0,"0"0"-49"16,0 0-12-16,0 0 0 0,0-10 146 0,6 5 26 16,-6-5 6-16,0 10 1 0,0 0-63 0,11-10-13 15,11 5-3-15,-16-5 0 0,5 0-47 0,6 5-9 16,5 0-3-16,-11 5 0 0,6 10-25 0,-6-5-6 15,-11-5-1-15,11 15 0 0,0 5 5 0,0 0 1 16,-5 9 0-16,-1 1 0 0,-5 10 13 0,-5-6 4 16,-1 6 0-16,-5-1 0 0,0 6-1 0,0-5 0 15,0-1 0-15,0 1 0 0,-6-6-12 0,17-4-3 0,-17 0 0 16,6-5 0-16,6-6-2 0,-1 1-1 0,-5-5 0 0,11-5 0 16,0-10-1-16,0 0-1 0,0 0 0 0,0 0 0 15,0 0 3-15,0 0 1 0,0 0 0 0,11-10 0 16,-11-10 2-16,11 0 1 0,-5-4 0 0,5-1 0 15,0-5-6-15,0 0 0 0,6-4-1 0,-1-1 0 16,7-14-11-16,5 4 0 0,-12 1 0 0,12-1 0 16,0-4 0-16,0 9-14 0,5-5 5 0,-5 11 1 15,0-1 8-15,0 5 0 0,0 6 0 0,-6 9-8 16,6 0 8-16,0 5 0 0,-17 0 0 0,5 5 0 16,1 10 8-16,-6 5 8 0,-5 0 0 0,5 5 1 0,-5 0-17 0,-1 9 0 15,6 1 8-15,-11 5-8 0,0 0 10 0,0-1-2 16,6 1 0-16,-1 5 0 0,1-6-8 0,-1 6 0 15,-5 5 0-15,6-11 0 0,5-4 0 0,-11 0 0 16,0-1 0-16,0 1 0 0,6 0 0 0,5 0 0 16,-11-5 0-16,5-1 0 15,1 1-152-15,0-5-25 0</inkml:trace>
          <inkml:trace contextRef="#ctx0" brushRef="#br0" timeOffset="136014.7885">891 6762 230 0,'0'0'20'0,"0"0"-20"0,0 0 0 0,0 0 0 15,0 0 144-15,0 0 25 0,11-10 5 0,-11 0 1 16,0 0-64-16,6 0-13 0,-1 1-2 0,-5 9-1 16,0 0-11-16,0 0-3 0,0 0 0 0,0 0 0 15,0 0-21-15,0 0-5 0,0 0-1 0,-5 19 0 16,-1 1-13-16,6 10-2 0,-16 0-1 0,4 9 0 15,1-4 0-15,6 4 0 0,-6 1 0 0,11 0 0 16,-12-1-6-16,7-4-2 0,5 4 0 0,0-9 0 16,0-5-17-16,0 0-3 0,5-1-1 0,7-4 0 0,-12-5-9 15,0-15 0-15,5 10 0 0,1 5 8 0,-6-15-18 0,11 10-4 16,-11-10-1-16,17 5 0 16,-12 0-154-16,6 0-31 0</inkml:trace>
          <inkml:trace contextRef="#ctx0" brushRef="#br0" timeOffset="136204.9651">919 6163 1555 0,'-6'-20'138'0,"-5"1"-110"16,0-1-28-16,6 0 0 0,5 0 40 0,-12 10 4 15,12-5 0-15,0 15 0 0,0 0-18 0,0 0-3 0,17-5-1 0,0 0-543 16,0 5-109-16</inkml:trace>
        </inkml:traceGroup>
        <inkml:traceGroup>
          <inkml:annotationXML>
            <emma:emma xmlns:emma="http://www.w3.org/2003/04/emma" version="1.0">
              <emma:interpretation id="{AE89C412-B9E9-4823-A976-C7F259BDF49F}" emma:medium="tactile" emma:mode="ink">
                <msink:context xmlns:msink="http://schemas.microsoft.com/ink/2010/main" type="inkWord" rotatedBoundingBox="5943,7884 6543,7851 6592,8758 5993,8791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40707.0161">5162 6450 799 0,'0'0'35'0,"0"0"8"0,6-10-35 0,-1 0-8 0,-5 10 0 0,6-5 0 15,-1-4 51-15,1 4 8 0,-6 5 1 0,0 0 1 16,0 0-43-16,0 0-9 0,0 0-1 0,0 0-8 16,0-15 33-16,0 15 0 0,0-10 0 0,0 10 0 15,0 0 8-15,0 0 2 0,0 0 0 0,0 0 0 16,0 0-5-16,-11-5-1 0,0 0 0 0,11 5 0 16,-11 10-12-16,-6-10-2 0,6 5-1 0,-12 0 0 15,7 5-11-15,-6 0-3 0,5-1 0 0,0 1 0 16,-11 0-8-16,6 0 12 0,-6 5-12 0,11 0 12 15,-10 0 1-15,4-5 1 0,-5 0 0 0,12 4 0 16,-12 6 9-16,6-5 1 0,-1 0 1 0,1 5 0 16,0-1 3-16,0 1 1 0,-1 10 0 0,7 0 0 0,4-6 0 15,-4 6 0-15,5 0 0 0,5 4 0 0,0-4-2 16,6 5-1-16,6-6 0 0,0 1 0 0,-1 0-26 16,6 0 0-16,6-6 0 0,0 6 0 0,5 0 12 0,0-6-2 15,6 1-1-15,0 0 0 0,5 0-9 0,1-10 0 16,-1 4 0-16,6-4 0 0,6 0-10 0,-1-5-4 15,-5-5-1-15,6 5 0 16,5-5-53-16,0-5-12 0,-5 0-1 0</inkml:trace>
        </inkml:traceGroup>
        <inkml:traceGroup>
          <inkml:annotationXML>
            <emma:emma xmlns:emma="http://www.w3.org/2003/04/emma" version="1.0">
              <emma:interpretation id="{8C7BD03A-C1F4-417E-B9D0-60654F764617}" emma:medium="tactile" emma:mode="ink">
                <msink:context xmlns:msink="http://schemas.microsoft.com/ink/2010/main" type="inkWord" rotatedBoundingBox="7232,7286 9942,7139 10019,8561 7309,8708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41370.6961">6009 5856 403 0,'0'0'36'16,"0"-10"-36"-16,0 0 0 0,0 1 0 0,0-1 151 0,0 10 23 0,0 0 5 0,11-5 1 15,-11-5-72-15,0 10-15 0,0 0-2 0,0 0-1 16,0 0-42-16,0 0-9 0,0 0-2 0,0 0 0 16,11 15-4-16,-6 4-1 0,7 1 0 0,-7 10 0 15,1 10 12-15,-6 4 3 0,5 6 0 0,-5 4 0 16,0 10-20-16,0 1-4 0,0 4-1 0,-5 5 0 15,-1-9-9-15,-5-1-1 0,5-5-1 0,1 1 0 16,-6-6-11-16,11-4 10 0,-11-6-10 0,11 1 10 16,-6-6-10-16,0 1 8 0,1-5-8 0,-1-1 8 15,-5 6-32-15,6-5-8 0,-7-1 0 16,1-4-800-16</inkml:trace>
          <inkml:trace contextRef="#ctx0" brushRef="#br0" timeOffset="141635.4572">6382 6534 748 0,'0'0'33'0,"0"0"7"0,0 0-32 0,0-10-8 15,0 10 0-15,0 0 0 0,0 0 198 0,0 0 38 16,0 0 7-16,0 0 1 0,0 20-152 0,0 5-30 0,-6-5-6 0,6 9-2 15,0 6-20-15,0 5-4 0,0 4-1 0,0-4 0 16,0 4-1-16,0-4-1 0,-5 0 0 0,5 4 0 16,0 1-27-16,0-6 0 0,0-4 0 0,5-5 0 15,1 4-17-15,-6-9-6 0,0 0-1 0,5-10 0 32,1 0-140-32,-6-15-28 0,0 0-5 0,0 0-2 0</inkml:trace>
          <inkml:trace contextRef="#ctx0" brushRef="#br0" timeOffset="141741.5125">6521 6366 1220 0,'0'-10'27'0,"0"-10"5"0,5-9 2 0,7 4 0 16,-7 0-34-16,1 5 0 0,-1 6 0 0,1 4 0 0,-1 0 42 0,-5 10 2 15,0 0 0-15,0 0-631 16</inkml:trace>
          <inkml:trace contextRef="#ctx0" brushRef="#br0" timeOffset="142299.1288">7122 6544 691 0,'17'-15'61'0,"-17"6"-49"16,0-6-12-16,11-5 0 0,11 0 168 0,-5-5 32 15,-11 6 5-15,5-6 2 0,0 5-108 0,0 5-22 16,-5-5-4-16,-6 5-1 0,-6 1-27 0,6-1-5 0,6 5-2 0,-6 10 0 15,-17-10-19-15,6 10-4 0,11 0-1 0,0 0 0 16,-17 10-4-16,0 10-1 0,-5 4 0 16,0 6 0-16,-6 5-9 0,6-1 8 0,-12 6-8 0,12 0 8 15,-6 4-8-15,6 1 0 0,0-6 0 0,-1 1 8 16,12 4-8-16,0-9 0 0,0-5 0 0,5-5 0 16,1-1 0-16,5-9 0 0,0-15-9 0,0 0 9 15,5 10 0-15,-5-10 0 0,17 0-8 0,0-10 8 16,5-5 0-16,0-5 0 0,-5 1 0 0,5-6 0 15,6-5 0-15,0 1 12 0,-6-6-1 0,6-5-1 16,0 6 1-16,0-6 0 0,0 5 0 0,-12 1 0 16,1 4-11-16,0 5 12 0,11 6-12 0,-17-1 12 0,-17 15-12 15,6 5 0-15,11-5 0 0,-11 5 0 16,0 15 15-16,-5 9 1 0,-1 1 0 0,-5 15 0 0,11-6-8 16,-22 6 0-16,-1 5-8 0,-4-1 12 0,4 6-12 0,1-1 9 15,-6 1-9-15,6-1 8 0,0 1-19 0,-1-1-4 16,7-4-1-16,-1-1 0 15,-5-4-139-15,5-6-28 0</inkml:trace>
          <inkml:trace contextRef="#ctx0" brushRef="#br0" timeOffset="142479.2289">7462 6396 979 0,'44'-35'43'0,"-21"20"9"0,10 0-41 0,-11 6-11 15,1-6 0-15,-1 5 0 0,11 10 99 0,-10 5 17 0,-12 0 4 0,0 10 1 16,0 4-55-16,-5 6-11 0,-6 5-3 0,-6 4 0 16,-5-4 4-16,5 5 0 0,1 4 0 0,-6 1 0 15,-6 0-14-15,6-6-2 0,5 1-1 0,1-1 0 16,-1 1-22-16,1-10-4 0,-1-5-1 0,6-1 0 0,11 1-4 0,-5-5 0 16,-6-5-8-16,0-10 12 15,16 0 24-15,7-5 5 0,-7-5 1 0,1-5 0 16,0-4 1-16,5-6 0 0,11 0 0 0,-10-5 0 15,-7 1-23-15,12-6-5 0,11 0-1 0,-11-4 0 16,-6-1-2-16,6 1-1 0,6-6 0 0,-1 5 0 16,6 1-36-16,-11-1-7 15,-11 11-2-15,10-6-1002 0</inkml:trace>
          <inkml:trace contextRef="#ctx0" brushRef="#br0" timeOffset="142974.2951">8325 6609 1191 0,'0'0'26'0,"0"0"6"0,0 0 0 0,6 9 2 0,10 1-34 0,-5-5 0 15,-11-5 0-15,17 5 0 0,5 5 58 0,-5-5 5 16,-6-5 1-16,12 0 0 0,-1-5-4 0,0-5 0 16,0 0 0-16,1-4 0 0,4 9-17 0,-4-10-4 15,-18 0-1-15,6-5 0 0,1 0 2 0,-1 1 1 16,-6-6 0-16,-5 0 0 0,0 0 6 0,-5-4 1 15,-1 4 0-15,1 0 0 0,5 0-16 0,-6 6-4 0,-5-6 0 0,5 5 0 16,1 5-9-16,-6 0-3 0,5 0 0 0,0 10 0 16,1 1-8-16,-6 4-8 0,0 4 9 0,-6 6-9 15,0 5 12-15,-5 10-3 0,0 5-1 16,-1-1 0-16,-4 11-8 0,-1-5 0 0,0 4 0 0,0 1 0 16,0-1 0-16,6 1 0 0,5-5-11 0,6 4 11 15,0 1 0-15,11-6 0 0,-6 6 0 0,6-5 0 16,6-6 0-16,11-4 0 0,-6 0 0 0,11-5 0 15,6 0-40 1,5-6-12-16,6-9-2 0,0-5-910 0</inkml:trace>
        </inkml:traceGroup>
        <inkml:traceGroup>
          <inkml:annotationXML>
            <emma:emma xmlns:emma="http://www.w3.org/2003/04/emma" version="1.0">
              <emma:interpretation id="{CFF64431-D129-47CF-B233-8E5DA4CE1CCC}" emma:medium="tactile" emma:mode="ink">
                <msink:context xmlns:msink="http://schemas.microsoft.com/ink/2010/main" type="inkWord" rotatedBoundingBox="11720,6752 17294,6449 17381,8040 11806,8343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5938.6747">10580 6178 982 0,'6'-25'21'0,"-1"10"5"0,1 1 1 0,0-1 1 0,-1-5-28 0,6 5 0 0,-5-5 0 0,5 10 0 15,0-5 84-15,-5 1 12 0,5-1 1 0,-6 0 1 16,-5 10-29-16,6-5-5 0,5 5-2 0,-11 5 0 16,0-5-24-16,0 5-5 0,0 0-1 0,0 0 0 15,0 0 0-15,0 20-1 0,0 5 0 0,0 4 0 16,0 1-16-16,-5 0-3 0,5 4-1 0,-6 16 0 15,-5-5-11-15,5 4 10 0,1 1-10 0,-6-1 10 16,-1 1 16-16,-4-1 3 0,5-4 1 0,-6-1 0 0,0 1-2 16,0-6 0-16,6-4 0 0,-5 0 0 0,4-1-8 0,1-9-3 15,-5 0 0-15,4-1 0 0,12-9 2 16,-5-5 0-16,-1 0 0 0,1 0 0 0,5-10 1 16,0 0 1-16,0 0 0 0,0 0 0 0,0 0-13 0,0 0-8 15,0 0 8-15,0 0-8 0,0 0 0 0,0 0 9 16,0 0-9-16,0 0 0 0,-6-10 0 0,6-5 0 15,0 0 0-15,0 1 0 0,6-1 0 0,-1 0 0 16,-5-5 8-16,6-5-8 0,-1 5 0 0,1-9 0 16,0-1 0-16,-1 0 0 0,1-4 0 0,-1-1 0 15,6-4 0-15,1-1 0 0,-7-5 0 0,12-4-11 16,0-1 2-16,-1 1 0 16,7-1-18-16,4 1-3 0,1-1-1 0,6 1 0 0,5-1 31 0,-6 6 15 15,6 4-2-15,6 1 0 16,-6-1-61-16,0 10-13 0,0 6-3 0,5-1 0 0,-5 10 73 0,-6 5 15 0,1 5 2 15,-1 10 1-15,-5 0-27 0,6 5 0 0,-7 10 0 16,1 4 0-16,-11 6 0 0,0 5 0 0,-12-1 0 16,-5 6 0-16,-5 0 0 0,-7 4 0 0,-10 6 0 0,0-1 0 15,-11-9 0-15,-1-1 0 0,-5-4 0 0,0 0 8 16,-5-6-8-16,-1 1 10 0,1-5-10 0,-7 0 10 16,7-11-1-16,-1 1 0 0,6 0 0 0,0-5 0 15,6-5-9-15,0 5 10 0,10-10-10 0,-5 5 10 16,6-10-24-16,5 5-5 0,1 0-1 0,5 0-598 15,-6 0-120-15</inkml:trace>
          <inkml:trace contextRef="#ctx0" brushRef="#br0" timeOffset="146316.777">11299 6109 921 0,'0'0'82'0,"0"0"-66"16,0 0-16-16,0 0 0 0,0 0 64 0,0 0 10 15,0 0 2-15,11 10 0 0,0 4 34 0,-6 6 7 16,1 0 2-16,0 0 0 0,-6 10-47 0,0-6-8 16,5 6-3-16,-5 5 0 0,0-6-25 0,0 6-4 15,0-5-2-15,0-6 0 0,0 6-1 0,0 0 0 0,0-5 0 0,-5-6 0 16,-1 1-7-16,6-5-2 0,0 0 0 0,0-5 0 15,-6 5 12-15,6-15 1 0,0 0 1 0,0 0 0 16,0 0-1-16,0 0 0 0,0 0 0 0,0 0 0 16,0-15 3-16,0 5 1 0,0-5 0 0,0-5 0 15,6-5-8-15,0-4-1 0,5 4-1 0,0-10 0 16,0 6-27-16,6-6 0 0,5-5 0 0,6 1 0 16,-6 4 0-16,6 1 0 0,-6-1 8 0,0 5-8 15,1 5 0-15,5 6-11 0,-6 4 3 0,0 5 0 16,0 5-96-1,1 5-20-15,-12 0-3 0,6 10-558 0,-1 5-112 0</inkml:trace>
          <inkml:trace contextRef="#ctx0" brushRef="#br0" timeOffset="146728.6859">12000 6262 172 0,'11'-20'8'0,"-11"20"1"0,12-10-9 0,4 5 0 15,-5-9 0-15,0 9 0 0,1-5 260 0,-1 5 49 16,-11 5 11-16,0 0 1 0,0 0-224 0,11 10-45 15,-6 0-8-15,-5 9-3 0,0-9 7 0,-5 5 2 16,-1 0 0-16,1 0 0 0,-6 5 1 0,-1-5 0 16,1-1 0-16,0 6 0 0,0-5-9 0,0 5-2 15,0-5 0-15,-6 0 0 0,12-1-20 0,-7 1-4 16,7 0 0-16,-1 0-1 0,-5 0-15 0,11-5 8 16,0 0-8-16,0-10 0 0,0 9 0 0,0-9 0 15,6 10 0-15,5 0 0 0,-11-10 10 0,5 5-10 16,12-10 10-16,-6 5-10 0,6-10 0 0,0 0 0 0,-6 1 0 15,5-6 0-15,1 0 0 0,0-5 0 0,0 0 0 0,-1-4 0 16,-5-1 12-16,6 0-4 0,-6-5-8 0,0 1 12 16,1-1 4-16,-7 0 1 0,6 1 0 0,-5 9 0 15,-1 5 9-15,-5 0 2 0,6-5 0 0,-12 10 0 16,6 0-28-16,-5 1 0 0,-6 4 0 0,0 0 0 16,-1 10 0-16,-4 0-16 0,5-1 4 0,-6 1 1 15,-5 10-29-15,5 0-5 16,-11 5-2-16,0 0-890 0</inkml:trace>
          <inkml:trace contextRef="#ctx0" brushRef="#br0" timeOffset="147173.5656">12518 5653 1220 0,'11'-39'54'0,"-5"24"11"0,-1-10-52 0,12-5-13 16,0 6 0-16,-1-6 0 0,1 10 86 0,5 0 14 16,-5 10 4-16,0 1 0 0,-6 4-39 0,-11 5-7 15,0 0-2-15,17 14 0 0,-1 1-22 0,-4 15-5 16,-7 5-1-16,1 9 0 0,-1 1 7 0,-5 9 1 16,0 1 0-16,-5 9 0 0,-1 5-16 0,1 1-4 15,-12-6 0-15,6 5 0 0,-6-4 26 0,6-1 5 16,0-5 1-16,-6 1 0 0,6-11-23 0,-6-4-4 0,6-6-1 15,5-4 0-15,-5-5-6 0,6-6-2 0,-1-4 0 16,1 0 0-16,5-10 22 0,0-10 4 0,0 0 1 0,0 0 0 16,0 0-18-16,0 0-3 0,5-10-1 0,6-5 0 0,0-5-7 0,6 1-2 15,0-11 0-15,0 5 0 16,5-5-8-16,0-4-11 0,0-6 3 0,12 1 0 16,-6-1-12-16,11 0-3 0,0 1 0 0,5-1 0 15,-5 1-5-15,11 9-2 16,-5 0 0-16,5 5 0 0,-6 6 8 0,-5 4 2 0,0 5 0 0,-11 5 0 15,6 5 20-15,-12 0-9 0,0 15 9 0,-11 0 0 16,1 4 0-16,-7 6 0 0,-5 0 0 0,-5 5 0 0,-1-6 13 16,-5 6 0-16,0 5 0 0,-6-1 0 0,6-4-13 0,-6 0 8 15,0-5-8-15,-5 4 0 0,-6-4 14 0,0 0-3 16,6-5-1-16,-11-6 0 0,5 1-10 0,0-5 8 16,-5 5-8-16,10-10 8 0,-10 0-22 0,11 0-5 15,-6 0-1-15,6-5 0 16,-1-5-136-16,7 0-28 0</inkml:trace>
          <inkml:trace contextRef="#ctx0" brushRef="#br0" timeOffset="147528.2458">13704 5094 2084 0,'0'0'46'0,"11"10"10"0,6-5 1 0,0 5 1 0,-1 10-46 0,-4-1-12 0,-1 11 0 0,5 5 0 16,-10 4 50-16,-6 6 8 0,6 4 2 0,-6 16 0 16,-6-11-32-16,6 6-7 0,-6-1-1 0,-5 0 0 15,0-4 10-15,0-1 2 0,5 1 0 0,-5-1 0 16,0 1-32-16,0-1 0 0,5-5 0 0,-5 6 0 16,0-1-17-16,0-4-3 0,0-1-1 0,-6-9-702 15,6 5-140-15</inkml:trace>
          <inkml:trace contextRef="#ctx0" brushRef="#br0" timeOffset="147700.8015">14094 6297 1659 0,'22'-25'73'0,"-5"15"16"0,5-5-71 0,6 5-18 15,-6-4 0-15,12-1 0 0,-6-10 60 0,5 5 8 16,-5 0 1-16,0-4 1 0,0-1-47 0,-1 5-10 15,-4-5-1-15,-7 5-1 0,1-4 8 0,-6-1 1 16,0 0 1-16,-5 0 0 0,-6 6-21 0,-6 4 0 16,6-5 0-16,-11 10 0 0,-6 0 17 0,1 5-1 15,-1 0 0-15,-5 5 0 0,-6 5 0 0,0 0 0 16,0 5 0-16,0 5 0 0,-5 10 12 0,5 4 1 16,-5 1 1-16,5 5 0 0,6-1-22 0,-1 6-8 15,1 5 0-15,0-1 0 0,0-4 0 0,-1 4 0 16,12-4 0-16,0-1 0 15,0-4-21-15,0 0-4 0,11-1-1 0,-6-4 0 16,6 0-146-16,6-5-28 0,-1 14-7 0,6-14-1 0</inkml:trace>
          <inkml:trace contextRef="#ctx0" brushRef="#br0" timeOffset="148243.4932">14662 6044 1670 0,'0'0'148'0,"11"0"-118"0,0 0-30 0,6 10 0 16,-6 10 56-16,0-5 6 0,0 5 1 0,6 4 0 16,-6-4-3-16,0 5 0 0,0 0 0 0,6 4 0 0,-11 1-41 15,5 0-9-15,0-5-2 0,0-1 0 0,-5-4 19 0,-1 0 3 16,6-5 1-16,-5-5 0 0,0 0-31 0,-6-10 8 16,11 5-8-16,-6-5 0 0,-5 0 12 0,0 0-1 15,0 0 0-15,0 0 0 0,6-10 0 0,-6 0 0 16,5 0 0-16,-5-5 0 0,0 0-11 0,0-10 0 15,6 6 9-15,5-1-9 0,0 0 0 0,0 0 0 16,-5-5 0-16,5 6-8 0,6-6 8 0,5 0 0 16,-5-5 0-16,11 6 0 0,-6-6 0 0,11 5 0 15,-5 5 0-15,0 1 8 0,5-1 0 0,-5 10 0 16,0 0 0-16,0 5 0 0,5 0-8 0,-10 5 0 0,4 0 0 16,1 10 0-16,-5 5 0 0,-1 0 0 15,-5 5 0-15,-1-1 0 0,1 6 0 0,0 0 0 0,-12 5 0 0,6-1 0 16,-5 1 0-16,-6 0 0 15,-6-6 0-15,6 6 0 0,-11 0 27 0,6-5 4 0,-1-1 1 16,-5-9 0-16,0 0-23 0,0-5-9 0,5 0 8 16,6-10-8-16,-5 10 18 0,5-10-2 0,0 0 0 0,0 0 0 15,0 0-8-15,0-10-8 0,0-5 12 0,5-5-12 16,6-5 13-16,0 1-4 0,-5-6-1 0,11-5 0 16,-1 1 0-16,7 4 0 0,-1-5 0 0,6 1 0 15,0 4 0-15,-1 0-8 0,12 5 12 0,-11 1-4 16,0 9 4-16,6 5 0 0,-1 0 0 0,0 5 0 15,-10 5-12-15,-1 5 0 0,0 5 0 0,-5 0 8 16,5 0-8-16,-5 10 0 0,-6-1 0 0,6 6 0 16,-6 0 0-16,-6 0 0 0,1-1 0 0,-6 6 0 15,0 5-81-15,0 4-22 16,-6-4-4-16,-5 5-993 0</inkml:trace>
        </inkml:traceGroup>
        <inkml:traceGroup>
          <inkml:annotationXML>
            <emma:emma xmlns:emma="http://www.w3.org/2003/04/emma" version="1.0">
              <emma:interpretation id="{382A9639-66BD-4098-A7C5-0BE5AF6DA013}" emma:medium="tactile" emma:mode="ink">
                <msink:context xmlns:msink="http://schemas.microsoft.com/ink/2010/main" type="inkWord" rotatedBoundingBox="19389,6729 22759,6546 22825,7764 19455,7947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49624.8576">18710 5965 806 0,'6'-5'17'0,"11"0"4"0,-12-5 1 0,6 0 2 0,0 5-24 0,-5-4 0 0,-1 4 0 0,1-5 0 15,5 0 107-15,-5-5 17 0,-6 0 3 0,5 0 1 16,-5 0-52-16,0 1-9 0,0 4-3 0,-5-5 0 15,5 0 0-15,-6 0 0 0,1 0 0 0,-1 5 0 16,-5-4-27-16,0 4-5 0,5 0-2 0,-5 5 0 16,6-10-4-16,-7 10-1 0,1 0 0 0,-5 5 0 15,4 0-13-15,-4 0-4 0,-1 5 0 0,-11 5 0 16,-5 0-8-16,-1 10 0 0,-5-1 0 0,0 1-11 16,6 5 11-16,-12 5 0 0,6-1 0 0,0 6 0 15,0 0 0-15,0-1 0 0,6 1 0 0,5 5 0 16,0-1 0-16,6 1 0 0,5-6 9 0,6 6-9 15,6-5 8-15,-1-6-8 0,6-4 0 0,0 5 0 0,6-10 18 16,-1-1 0-16,1 1 0 0,-1-5 0 0,7-5-18 16,-7-5 0-16,6 0 0 0,6-10 0 0,0 5-12 0,5-15-7 15,0 0-1-15,6-5 0 0,-6 6 20 0,6-11-10 16,-6-5 10-16,6 0-8 0,0-4 8 0,6-1 0 16,-1-5 0-16,-5-4 8 0,5 4-8 0,1 1 0 15,-1-1 0-15,0 5 8 0,-10 6 10 0,5-1 2 16,-6 10 1-16,0 5 0 0,-11 1 3 0,0 9 0 15,1 5 0-15,-12 0 0 0,11 14-14 0,-6 6-2 16,-10 5-8-16,5 5 12 0,-6 4-12 0,1 1 0 16,-1 5 0-16,0-1 0 0,1 6 0 0,-6-6 0 15,5 11 0-15,1-6 0 16,5-4-109-16,-6 0-22 0,12-6-4 0</inkml:trace>
          <inkml:trace contextRef="#ctx0" brushRef="#br0" timeOffset="150016.7024">19300 5802 1713 0,'0'0'37'0,"12"-5"8"16,-1-5 2-16,0 10 2 0,0 0-39 0,6 0-10 0,-6 0 0 0,0 5 0 16,0 5 72-16,0 5 12 0,0-1 2 0,-5 6 1 0,0 0-60 0,-1 5-12 15,1-5-3-15,-6-1 0 0,0 11 4 0,0-5 0 16,0 0 0-16,0-1 0 0,-6 1-16 0,-5 0 0 15,5-10 8-15,1 0-8 0,-6-1 28 0,5 1 4 16,-5-5 0-16,11-10 0 0,0 0-24 0,0 0-8 16,-6 15 0-16,6-15 0 0,0 0 12 0,0 0-3 15,0 0-1-15,17-5 0 0,-11 0-8 0,10-5 0 16,1-5 0-16,5-9 0 0,-5 9 12 0,5-5 0 16,6-10 0-16,-5 6 0 0,4-6-12 0,1 0 0 15,0 0 0-15,0 1 0 0,0 4 0 0,-6 5 0 16,6 0 0-16,-6 6 0 0,0-1 0 0,1 5 8 15,4 5-8-15,-10 5 8 0,0 0-8 0,0 10 0 16,-1 0 0-16,1 4 0 0,-6 1 0 0,6 5 0 16,-6 10 0-16,0-5 0 0,-5-1 0 0,-6 6 0 15,5-5 0-15,1 4 0 0,-6 6 0 0,-6 0 0 16,1-1 0-16,-6 1-11 16,-1 0-186-16,-4-1-38 0,-18 31-7 0,6-21-2 0</inkml:trace>
          <inkml:trace contextRef="#ctx0" brushRef="#br0" timeOffset="150523.587">20977 5812 1324 0,'16'-15'118'0,"1"-5"-94"15,-11 5-24-15,-1-5 0 0,6 6 157 0,0-1 27 16,-5 5 6-16,5 0 1 15,-11-5-146-15,6 0-29 0,-6 5-5 0,-6 0-2 0,6 0 2 0,-11 6 0 16,0-1 0-16,-6 5 0 0,6 0-11 0,-11 5 10 16,5-1-10-16,-11 11 10 0,0 0 2 0,-5 5 1 15,0 5 0-15,-1 4 0 0,-5 11-4 0,6 0-1 16,-6-1 0-16,5 1 0 0,6 4-8 0,1-4-14 16,4 9 3-16,1-4 1 0,5-10 10 0,6-6 0 15,0 6 0-15,0-5 0 0,5-1 0 0,6-4 14 16,6-5-3-16,0 0-1 0,-1-10-10 0,-5-10 0 15,11 0-12-15,6-5 12 0,0-5-13 0,5 0 5 16,6-10 8-16,0 0-13 0,5-4 37 0,-5-6 8 16,0 0 2-16,5-4 0 0,1-6-10 0,-1 0-3 15,-5-4 0-15,0-6 0 0,5 1 3 0,0-6 1 16,1-4 0-16,5-5 0 0,-6-6-11 0,1 6-2 16,-1-5-1-16,6-6 0 0,-11 11-11 0,5 5 0 0,-5-1 9 15,0 11-9-15,-6 9 0 0,6 6-18 0,-11 9 3 16,5 0 1-16,-11 15 22 0,0 0 4 0,-11 10 0 0,0 0 1 15,0 20-13-15,-5 5-18 0,-1 14 4 0,-5 6 1 16,0-5 21-16,-6 9 4 0,1 10 0 0,-1 6 1 16,0-6-13-16,0 1-18 0,6-1 4 0,0 5 1 15,0 1 13-15,5-1 0 0,-5 0 0 0,11-4 0 16,0 4 8-16,0-5 5 0,6-4 1 0,-1 4 0 16,7 1-89-16,4-11-17 15,1-4-4-15</inkml:trace>
        </inkml:traceGroup>
        <inkml:traceGroup>
          <inkml:annotationXML>
            <emma:emma xmlns:emma="http://www.w3.org/2003/04/emma" version="1.0">
              <emma:interpretation id="{6F56766C-B295-4337-BE1F-ED1D4EF6168A}" emma:medium="tactile" emma:mode="ink">
                <msink:context xmlns:msink="http://schemas.microsoft.com/ink/2010/main" type="inkWord" rotatedBoundingBox="25441,6455 27000,6370 27053,7357 25495,7441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51414.6864">24162 5604 1350 0,'11'-20'29'0,"-6"5"7"0,7-5 0 0,-7 1 3 0,6 4-31 0,0-5-8 0,-5 0 0 0,0 5 0 15,-1 0 92-15,-5 6 16 0,0-1 4 0,0 10 1 16,0 0-45-16,0 0-10 0,0 0-2 0,0 0 0 15,6 14-44-15,-1 1-12 0,-5 5 0 0,6 0 0 16,-1 5 40-16,-5-6 5 0,6 1 2 0,0 5 0 16,-1-5-31-16,6 5-7 0,-5-6-1 0,-6 1 0 0,5 0-8 0,-5 0 10 15,6-5-10-15,-6 4 10 0,0-4-10 0,0-5 8 16,0-10-8-16,0 20 8 0,0-10-8 0,6 5-12 16,-6-15 2-16,0 15 1 15,5-1-170-15,-5-14-33 0,11 25-8 0,-11-25 0 0</inkml:trace>
          <inkml:trace contextRef="#ctx0" brushRef="#br0" timeOffset="151607.8861">24602 5084 1728 0,'-11'-25'76'0,"11"15"16"0,-6 1-73 0,-5-1-19 0,11 0 0 0,0 10 0 16,0 0 29-16,0 0 3 0,0 0 0 0,0 0 0 31,0 0-58-31,0 0-11 0,0 15-3 0,5 4 0 0</inkml:trace>
          <inkml:trace contextRef="#ctx0" brushRef="#br0" timeOffset="153227.1843">24201 5723 345 0,'0'0'15'0,"0"0"4"16,0 0-19-16,0 0 0 0,0 0 0 0,0 0 0 15,0 0 168-15,0 0 29 0,0 0 7 0,0 0 0 0,0 0-113 0,0-5-23 16,0-5-5-16,0 10-1 0,5-10-16 0,1 0-3 16,-1 5-1-16,1-5 0 0,-6 10-11 0,6-10-3 15,-6 10 0-15,5-5 0 0,1-5 4 0,-6 10 0 16,0 0 0-16,0 0 0 0,0 0-14 0,0 0-2 15,0 0-1-15,0 0 0 0,0 0-15 0,0 0 0 16,0 0 0-16,-6-10 0 0,1 5 33 0,5 5 4 16,0 0 1-16,0 0 0 0,0 0-10 0,0 0-1 15,0 0-1-15,0 0 0 0,0 0-26 0,-12 5 0 16,1-5 0-16,11 0 0 0,-11 10 0 0,6 0 0 16,-7 0 0-16,1 5 0 0,6 0 48 0,-1 0 4 15,1 0 0-15,-1 4 1 0,0-4-33 0,1 0-8 16,5 0 0-16,0 5-1 0,0-10-11 0,0 4 0 15,5-4 0-15,1 5 0 0,0-5 0 0,-1 0 0 0,-5 5 0 16,11-5 0 0,0 0-72-16,1 0-16 0,-7-6-3 0,6 11-789 0</inkml:trace>
          <inkml:trace contextRef="#ctx0" brushRef="#br0" timeOffset="153665.4522">24674 5020 1036 0,'0'0'46'0,"6"-10"10"0,-6 0-45 0,0 0-11 0,5 5 0 0,1-5 0 16,-6 5 112-16,0 5 20 0,5-10 4 0,1 0 0 15,-6 10-36-15,0 0-7 0,0 0-1 0,5-5-1 0,-5 5-60 16,0 0-12-16,0 0-3 0,0 0 0 16,0 0-54-16,0 0-11 0,0 0-3 0,0 0 0 15,0 0-9-15,0 0-3 0,0 15 0 0,-5 0-409 16,5 0-83-16</inkml:trace>
          <inkml:trace contextRef="#ctx0" brushRef="#br0" timeOffset="152042.569">25192 5366 1958 0,'0'0'43'0,"0"-10"9"0,11 5 1 0,0-9 3 0,6-1-45 0,-6 5-11 15,-11 10 0-15,0 0 0 0,22 0 0 0,-11 5 0 16,-5 5 0-16,0 9 0 0,-1 11 53 0,1 0 9 15,-6 4 2-15,0 6 0 0,-6 5-64 0,1-6 0 16,16 6-16-16,-11-6 3 0,-11-4 13 0,-1 0 15 0,12-6-3 0,0 1-1 16,0-5 10-16,-5 0 3 15,-6-6 0-15,5 1 0 0,6-5 11 0,-5-5 2 16,-7 0 1-16,12-10 0 0,0 0-28 0,0 0-10 16,-11 5 0-16,6-5 9 0,-6-10-9 0,5 5 0 15,12-10 0-15,-6 0 0 0,-12 0 30 0,18-9 4 16,5-1 1-16,6 0 0 0,-12-5-24 0,1 1-11 0,11-6 10 0,5 5-10 15,6-4 0-15,0-1 0 0,-6-5 0 16,6 11 0-16,5-1 0 0,1 5 8 0,-12 6-8 0,0 4 0 16,0 0 0-16,-5 5 0 0,0 5 0 0,0 5 0 15,-17 0 0-15,16 5 0 0,7 15 0 0,-12 0 0 16,0 9-9-16,0 1 9 0,0 5 0 0,0-1-9 16,0 1 9-16,-5-1-8 0,0 6 8 0,-6 0-8 15,5-1-132 1,-5 6-25-16,-5-1-6 0</inkml:trace>
        </inkml:traceGroup>
      </inkml:traceGroup>
      <inkml:traceGroup>
        <inkml:annotationXML>
          <emma:emma xmlns:emma="http://www.w3.org/2003/04/emma" version="1.0">
            <emma:interpretation id="{A3DF6866-6F08-4F68-B484-D47C609A8040}" emma:medium="tactile" emma:mode="ink">
              <msink:context xmlns:msink="http://schemas.microsoft.com/ink/2010/main" type="line" rotatedBoundingBox="2316,9368 29569,8157 29659,10171 2406,11382"/>
            </emma:interpretation>
          </emma:emma>
        </inkml:annotationXML>
        <inkml:traceGroup>
          <inkml:annotationXML>
            <emma:emma xmlns:emma="http://www.w3.org/2003/04/emma" version="1.0">
              <emma:interpretation id="{4BED74C1-96D6-43D7-BF45-63EEC13C0A23}" emma:medium="tactile" emma:mode="ink">
                <msink:context xmlns:msink="http://schemas.microsoft.com/ink/2010/main" type="inkWord" rotatedBoundingBox="2348,10074 7034,9865 7092,11174 2406,11382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56320.6513">4210 8727 403 0,'11'-15'17'0,"-11"15"5"0,0 0-22 0,0-10 0 0,6-9 0 0,5 9 0 16,-11 0 213-16,0 10 39 0,0 0 7 0,0 0 1 15,0 0-142-15,0 0-29 0,-11 15-5 0,5 4-2 16,1 11-24-16,-1 5-5 0,-5 9-1 0,0 6 0 16,5-1 4-16,-11 6 0 0,6-1 0 0,0 1 0 15,-11 4-11-15,5-5-1 0,6 1-1 0,-6-6 0 16,1 1-11-16,4-1-3 0,-10-4 0 0,11-5 0 16,-6-1-20-16,1-4-9 0,5-1 8 0,-1-4-8 15,7-5 0-15,5 0 8 0,-11-6-8 0,5-4 0 16,6-5-25-16,0-10-11 15,0 0-1-15,0 0-1 0,0 0-146 0,0 0-28 0,17-20-7 16,-6 1-1-16</inkml:trace>
          <inkml:trace contextRef="#ctx0" brushRef="#br0" timeOffset="156654.2092">4076 8747 990 0,'0'0'44'0,"0"0"8"0,0 0-41 0,-5-10-11 16,5 0 0-16,0 5 0 0,-6-5 95 0,12 0 17 16,-1 0 3-16,6 5 1 0,1-4-48 0,-1-1-10 0,0-5-2 0,11 0 0 15,0 0 2-15,1-5 0 0,-1 5 0 0,6 1 0 16,11-6-2-16,-11 5 0 0,5 5 0 0,6-5 0 15,-6 5-28-15,6-5-7 0,0 6-1 0,0 4 0 16,0 0-20-16,0 0 8 0,0 0-8 0,-5 0 0 16,-1 5 0-16,6 0 0 0,-17 0 0 0,6 0 0 15,-6 0-12-15,1 0-6 0,-1 0-2 0,0 0 0 16,-11 5-17 0,6-5-4-16,-17 0-1 0,0 0 0 0,0 0-122 15,0 15-24-15,0 4-4 0,-5 1-2 0</inkml:trace>
          <inkml:trace contextRef="#ctx0" brushRef="#br0" timeOffset="156865.3449">4182 9138 1238 0,'0'0'55'0,"0"0"11"0,0 0-53 0,-11 0-13 15,0 0 0-15,11 0 0 0,0 0 96 0,0 0 17 16,0 0 3-16,0 0 1 0,0 0-39 0,0 0-8 15,22 0-2-15,-5 0 0 0,0-5-21 0,5 0-5 16,6 5-1-16,-1-5 0 0,7 0-20 0,-1 0-4 16,-5 5-1-16,6-5 0 15,10 0-50-15,-16 5-10 0,11 0-3 0,-6 0-844 0</inkml:trace>
          <inkml:trace contextRef="#ctx0" brushRef="#br0" timeOffset="155125.7989">2116 8712 604 0,'0'0'27'0,"0"0"5"0,0 0-32 0,0-10 0 16,0 0 0-16,0 1 0 0,0-1 56 0,0 0 4 15,0 0 0-15,0 0 1 0,0 0-2 0,0 0-1 16,0 0 0-16,0 0 0 0,0 5 5 0,0-5 1 16,0 1 0-16,0 4 0 0,0 5-12 0,0-10-1 15,0 10-1-15,0 0 0 0,0 0-13 0,0-5-2 16,0 5-1-16,0 0 0 0,-11-5-13 0,0 5-2 15,-6-5-1-15,6 10 0 0,0-5-8 0,-6 10-2 16,-11 0 0-16,6 0 0 0,-6-1 6 0,0 1 1 16,-11 10 0-16,6 0 0 0,-6-5 3 0,0 5 1 15,-5-1 0-15,5 1 0 0,-12 0 13 0,7 5 4 16,-6 4 0-16,5 6 0 0,-5 0 12 0,6 9 4 0,-12 1 0 16,6 9 0-16,5 6-18 0,6-1-3 0,0 0-1 15,-5 11 0-15,10-6-14 0,18 5-4 0,-12-4 0 16,17-1 0-16,0-5-12 0,11-9 0 0,0-1 0 15,11-4-10-15,0-10 10 0,17 4 0 0,-1-14 8 16,7 5-8-16,-1-15 0 0,17-1 0 0,-5-4 0 0,11-5 0 16,10-5-25-1,-10-5-7-15,5 5 0 0,-5-10-1 0,11 1-159 0,-11-6-32 16,38-20-7-16,-21 0-1 0</inkml:trace>
          <inkml:trace contextRef="#ctx0" brushRef="#br0" timeOffset="155870.7379">2723 9009 1162 0,'0'0'25'0,"6"-15"6"0,-6-4 1 0,5 4 1 0,-5-10-33 0,6 5 0 0,-1-5 0 0,1 6 0 15,0-11 71-15,-6 10 7 0,11 0 2 0,0 5 0 16,-11 6-26-16,0 9-5 0,0 0-1 0,0 0 0 15,0 0-18-15,0 19-4 0,0 6-1 0,0 5 0 16,0 9-1-16,0 1-1 0,0 5 0 0,-11 4 0 16,0 6-11-16,5-6-1 0,-5 5-1 0,5-4 0 15,-5 4-1-15,0-9 0 0,-6-5 0 0,6 4 0 16,0-4 3-16,-6-6 1 0,1-4 0 0,5-5 0 16,-12-5-1-16,12-1-1 0,6 1 0 0,-12-10 0 15,6 0-11-15,0 0 0 0,11-10 9 0,0 0-9 16,0 0 8-16,0 0-8 0,0 0 8 0,0-10-8 15,5-5 12-15,1-5-1 0,5 1-1 0,6-6 0 16,-6-10 4-16,5 0 1 0,1-4 0 0,-6 4 0 16,6-9-3-16,5-1 0 0,-11 1 0 0,6-6 0 0,0 1-12 0,-6-6 11 15,6 1-11-15,-6 4 10 0,5-4-10 0,1-1 12 16,0 6-12-16,-6 9 12 0,6 1-12 0,-6 9 0 16,6 5-12-16,-6 5 12 0,5 10-9 0,1 1 9 15,0 4 0-15,-6 5 0 0,11 5-8 0,-16 4 8 16,5 11 0-16,11 10 0 0,-11 10-8 0,6-1 8 15,0 11 0-15,-6 4 0 0,6 1 0 0,-6 4 0 16,0-10 0-16,-11 11 0 0,0-6 8 0,0 1-8 16,0-6 0-16,0 1 0 0,-11-1 8 0,5-4-8 15,1-6 0-15,-7-4 9 0,7-5-9 0,-6-6 0 16,5-4 0-16,6 0 0 0,0-10 20 0,0-10 6 0,0 0 1 0,0 0 0 16,17 0-4-16,0-10-1 0,5-5 0 0,-5 0 0 15,5-9 8-15,0-1 2 0,0-10 0 0,1 1 0 16,-1-6-17-16,6 0-3 0,-6-9-1 15,0 4 0-15,-5-4-11 0,11-1 0 0,-17 1 9 0,17-11-9 16,-17 6 0-16,11-5 0 0,-5-1 0 0,5 1 0 16,0-1 0-16,1 6-15 0,-1 4 3 0,0 6 0 15,6 4-41 1,-11 6-8-16,0 9-2 0,-1 5-956 0</inkml:trace>
          <inkml:trace contextRef="#ctx0" brushRef="#br0" timeOffset="157163.6975">5262 9178 1324 0,'0'0'118'0,"-11"-5"-94"0,6 0-24 0,5 5 0 15,0 0 68-15,0 0 8 0,0 0 3 0,0 0 0 16,0 0-25-16,0 0-5 0,11-5-1 0,6 5 0 15,5-5-16-15,6 5-3 0,-1-5-1 0,12 0 0 0,-5 0 0 16,5 0 0-16,5 0 0 0,-5 0 0 0,6 5-39 0,-6-5-8 16,0 0-1-16,5 5-841 15</inkml:trace>
        </inkml:traceGroup>
        <inkml:traceGroup>
          <inkml:annotationXML>
            <emma:emma xmlns:emma="http://www.w3.org/2003/04/emma" version="1.0">
              <emma:interpretation id="{7F24381A-B75C-4C1D-A5FC-A637030F161F}" emma:medium="tactile" emma:mode="ink">
                <msink:context xmlns:msink="http://schemas.microsoft.com/ink/2010/main" type="inkWord" rotatedBoundingBox="7855,9812 10653,9688 10708,10910 7910,11035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58589.184">7685 8786 1317 0,'0'0'58'0,"0"0"13"0,0 0-57 0,0 0-14 0,0 0 0 0,0 0 0 16,0 20 56-16,-6-5 9 0,6 5 2 0,-11 5 0 15,0-1-38-15,0 6-7 0,0 0-2 0,-1 0 0 16,1 4 1-16,0-4 0 0,0 9 0 0,0-9 0 16,0 0 3-16,0 5 1 0,-1-6 0 0,1 1 0 0,0-5-25 0,0-1 0 15,5-4 0-15,-5 0 0 0,0-10 22 0,6 5-1 16,-1-5 0-16,6-10 0 0,0 0 18 0,0 0 3 16,0 0 1-16,0 0 0 0,0 0-22 0,0 0-4 15,6-10-1-15,-6-10 0 0,11 0 7 0,-6-5 1 16,6-4 0-16,1-1 0 0,4 0-8 0,1-9 0 15,0-1-1-15,-1 1 0 0,1-6-15 0,5-5 0 16,1-4 8-16,5 0-8 0,-6-6 0 0,6 6 0 16,5-1 0-16,0 6 0 0,-5-1 8 0,0 11-8 15,0-1 0-15,5 5 9 0,-5 16-9 0,0-1 0 16,-11 10 0-16,5 0 0 0,0 10 0 0,1 10 0 16,-12 0 0-16,0 10 0 0,0 4 0 0,0 11 8 15,-5 0-8-15,-1 9 0 0,-5 6 0 0,-5 4 0 16,5 1 0-16,-11-1 0 0,5 1 0 0,0-1 0 15,1-5 0-15,-1 1 0 0,1-1 0 0,5-4 0 16,-6 0 0-16,6-6 0 16,0 1-75-16,0-6-10 0,0 1-3 0,0-5-822 0</inkml:trace>
          <inkml:trace contextRef="#ctx0" brushRef="#br0" timeOffset="158698.6401">7685 8915 864 0,'0'0'76'0,"0"0"-60"0,0 0-16 0,0 0 0 0,0 0 118 0,-6-5 21 16,6 5 4-16,0 0 1 0,0 0-26 0,0 0-5 15,0 0-1-15,0 0 0 0,0 0-88 0,0 0-24 16,0 0 0-16,17 0 0 0,-6-5 0 0,6 5 0 15,5-5 0-15,6 0-9 16,-6 0-24-16,6 0-5 0,0 5-1 0</inkml:trace>
          <inkml:trace contextRef="#ctx0" brushRef="#br0" timeOffset="158961.5093">8459 8475 1364 0,'-6'-5'30'0,"1"5"6"0,5 0 2 0,0 0 0 0,0 0-30 0,0 0-8 0,0 0 0 0,11-10 0 16,5 0 52-16,1 5 10 0,5-5 2 0,1 5 0 16,10-5-10-16,-5 0-2 0,11 0 0 0,5-4 0 15,7 4-1-15,4-10-1 0,1 0 0 0,0 0 0 16,-1 5-22-16,1 1-5 0,-6-1-1 0,0 0 0 15,-5 0-14-15,-6 5-8 0,0 5 8 0,-11-5-8 16,-6 5-106-16,-5 5-26 0,-17 0-4 16,0 0-2-16</inkml:trace>
          <inkml:trace contextRef="#ctx0" brushRef="#br0" timeOffset="158000.0042">7044 8475 918 0,'0'0'40'0,"-5"-10"9"0,5 0-39 0,-6 0-10 0,-5 5 0 0,5 0 0 16,-5 5 72-16,0 0 12 0,-6 0 2 0,1 10 1 16,-6-5-21-16,5 10-4 0,-5-5-1 0,-6 9 0 15,0-4-7-15,0 10-2 0,-5-5 0 0,-1 0 0 16,1 4-32-16,5-4-6 0,0 5-2 0,6 0 0 16,0-6 16-16,-1 1 2 0,-5 0 1 0,17-5 0 15,0 5-31-15,6-5 0 0,-7-1 0 0,12 1 0 16,0 5 0-16,0-5 0 0,0 0 0 0,0 5 0 15,12-11-19 1,-1 6-9-16,5-5-3 0,1 0 0 0,11 5 6 0,0-5 1 0,5 5 0 0,-5-5 0 16,11 4-13-16,-6-4-3 15,12 0 0-15,-6 0 0 0,6 0 40 0,-6 0 0 0,5 0 0 0,-5-5 0 16,0 5 0-16,-6 0 0 0,-5 0 0 0,0-1 0 16,-6-4 24-16,-5 5 0 0,-6 0 0 0,-5 0 0 0,-6-10 55 15,-6 20 10-15,-5-5 3 0,-6 5 0 0,-5-1-20 0,0 1-3 16,5 5-1-16,-5-5 0 0,-12 4-41 0,12 1-9 15,0 0-2-15,-6-5 0 0,6 4-16 0,-12-4-16 16,7 5 4-16,-1-10 0 0,5 5 12 0,-4-1 16 16,-1-4-3-16,0 0-1 15,0-5-35-15,0 5-7 0,6-5-2 0,5-5 0 16,1 0-35-16,4-5-7 0,7-5-2 0,5 5 0 0</inkml:trace>
          <inkml:trace contextRef="#ctx0" brushRef="#br0" timeOffset="159213.1659">8882 8430 576 0,'0'0'25'0,"0"0"6"0,0 0-31 0,0 0 0 15,0 0 0-15,0 0 0 0,0 0 231 0,0 0 40 16,-6 10 8-16,1 0 1 0,5 10-156 0,-6 4-32 16,-5 11-7-16,5 0-1 0,1 4-17 0,-1 6-4 15,-5-1-1-15,6 6 0 0,-1-1-21 0,-5 1-4 16,5-6-1-16,1 6 0 0,-6-10-16 0,5-1-4 15,1 1-1-15,-1-6 0 0,0-4-15 0,1 0 0 16,-1 0 0-16,1-11 0 16,5 1-82-16,-6 0-19 0,-5-5-4 0</inkml:trace>
        </inkml:traceGroup>
        <inkml:traceGroup>
          <inkml:annotationXML>
            <emma:emma xmlns:emma="http://www.w3.org/2003/04/emma" version="1.0">
              <emma:interpretation id="{F70B206D-AF31-479F-97FE-1F267069AEC0}" emma:medium="tactile" emma:mode="ink">
                <msink:context xmlns:msink="http://schemas.microsoft.com/ink/2010/main" type="inkWord" rotatedBoundingBox="13130,9833 15550,9725 15584,10473 13163,10580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75333.9137">12975 8440 831 0,'0'0'36'0,"0"0"9"0,5-5-36 0,1-10-9 0,-6 5 0 0,5 0 0 16,-5 1 72-16,0 9 13 0,0-10 3 0,12 0 0 16,-7 0-17-16,-5 10-3 0,0 0-1 0,0 0 0 15,0 0-18-15,0 0-3 0,0 0-1 0,0 0 0 16,6 15-5-16,5-5-2 0,-6 4 0 0,7 6 0 0,-7 0 0 0,1 5 0 16,-1 4 0-16,6-4 0 0,-5 5-11 0,0 5-3 15,-6-1 0-15,0 1 0 0,5 4 6 0,-5-4 1 16,0-5 0-16,0-1 0 0,0 1-17 0,6 0-3 15,-1-5-1-15,-5-6 0 0,-5 1 7 0,5-5 2 16,0-15 0-16,-6 10 0 0,6-10 12 0,0 0 2 16,0 0 1-16,0 0 0 0,0 0-20 0,0 0-4 15,0 0-1-15,0 0 0 0,0 0 12 0,0-10 3 16,-5-5 0-16,5-5 0 0,0 1-4 0,0-6-1 16,0-5 0-16,5 5 0 0,1-4-9 0,-1 4-2 15,6 5 0-15,0-10 0 0,6 1-8 0,0-1 12 16,5-5-12-16,0 6 12 0,1-1-12 0,10 0 0 0,-5-4 0 15,11 9 0 1,-6-5-20-16,6 1-7 0,-11 4-1 0,11 5 0 16,-5 0-145-16,-7 5-30 0,1 1-5 0</inkml:trace>
          <inkml:trace contextRef="#ctx0" brushRef="#br0" timeOffset="175831.1524">13738 8767 1378 0,'0'0'30'0,"0"0"6"0,0 0 2 0,0 0 2 0,0 0-32 0,11-5-8 16,-6-5 0-16,6 0 0 0,1 0 57 0,10 0 11 15,-11 0 1-15,11 0 1 0,-5-5-30 0,5 1-5 16,1-1-2-16,4 0 0 0,-4 0-17 0,-1 0-4 15,0-5-1-15,6 1 0 0,-6-1-11 0,-5 0 0 16,0-5 0-16,-1 5 8 0,7 1-8 0,-1-6 12 16,-11 5-12-16,6 5 12 0,-6-4 6 0,0 4 2 15,-5-5 0-15,-1 5 0 0,1 5 14 0,-6 0 3 16,-6 0 1-16,1 0 0 0,-6 1-21 0,-1 4-4 16,1 0-1-16,-5 0 0 0,-1 5 4 0,0 5 0 15,-11 0 0-15,6 0 0 0,-6 4-16 0,-5 1 9 16,-1 5-9-16,1 5 8 0,5-5-8 0,-5 10 8 15,5 4-8-15,0 1 8 0,0 5-8 0,11 4 8 16,1 1-8-16,-1 4 8 0,11 1-8 0,1-1 0 16,10-9 0-16,1 5 0 0,5-1 0 0,11 1 0 15,1-5 0-15,10-1 0 16,6 1-80-16,0-1-11 0,6-9-2 0</inkml:trace>
          <inkml:trace contextRef="#ctx0" brushRef="#br0" timeOffset="174666.2014">12652 8415 403 0,'0'0'36'0,"0"0"-36"15,0 0 0-15,0 0 0 0,0 0 68 0,0 0 8 16,0 0 0-16,0 0 1 0,0 0-50 0,0 0-11 16,-6-5-1-16,6 5-1 0,-17-5 21 0,17 5 4 15,0 0 1-15,-11 0 0 0,0-5 19 0,0 0 4 16,0 5 1-16,11 0 0 0,0 0 0 0,-11-9 0 15,0-1 0-15,11 10 0 0,-6-5-28 0,1 0-4 16,-7 0-2-16,1 0 0 0,0 0 18 0,6 0 3 0,5 5 1 0,-12-5 0 16,-4 0-28-16,5 5-4 0,-6-5-2 0,0 5 0 15,6 0-9-15,0 0-1 0,-6 0-8 0,0 0 12 16,1 0 7-16,-1 0 1 0,6 5 0 0,-6-5 0 16,1 5-20-16,4-5 0 0,-4 5 0 0,-1-5 0 15,0 0 0-15,6 0 0 0,-6 5 0 0,6 0 0 16,-5 0 0-16,-1 0-9 0,0 5 1 0,6-5 0 15,-11 5 8-15,5-1 0 0,-5 1 10 0,-1 5-10 16,1 5 9-16,0-5-9 0,-6 0 8 0,6 4-8 16,0 1 10-16,5 0-10 0,-5 5 12 0,-1 0-12 15,7 4 12-15,-1 1-4 0,6 5 0 0,0-1-8 0,-1 1 13 16,7 0-4-16,-1 4-1 0,1-4 0 0,5-6 0 0,5 1-8 16,1 0 12-16,-1-5-4 0,7-6 0 0,-7 1-8 15,12-5 12-15,-6 0-4 0,0-5 0 0,6-5 0 16,5 0 0-16,-5 0 0 0,5-10 1 0,0 5 0 15,1-10 0-15,5 5 0 0,-1-5 3 0,7-5 0 16,-6-5 0-16,5 5 0 0,-5-4-4 0,5-1 0 16,-5 0 0-16,0-5 0 0,0 6-8 0,0-6 0 15,-6 0 0-15,0-5 0 0,-5 6 0 0,0-6 0 16,-6 5 0-16,5-5 8 0,-4-4-8 0,4 4 0 16,-5 0 0-16,6 6 8 0,0 4-8 0,0-5 0 15,-6 5 0-15,0 0 0 0,0 6 0 0,0-1 0 16,0 0 0-16,-5 5 0 0,-1 0 0 0,-5 10 0 15,0 0 0-15,0 0 0 0,0 0 0 0,0 0 12 16,0 0-4-16,0 0 0 0,0 15 8 0,-5 5 0 16,-1 0 1-16,6 4 0 0,-11 1-2 0,11 0-1 0,0 5 0 0,0-1 0 15,0-4-14-15,11 5 8 0,-5-6-8 0,-1 1 0 16,1 0 14-16,-1 5-3 0,7-6-1 0,-1 1 0 31,-6-5-86-31,6 5-16 0,-5-6-4 0,11-4-1 0,-6 5-84 16,0-5-17-16,6 10-3 0,-1-5-1 0</inkml:trace>
        </inkml:traceGroup>
        <inkml:traceGroup>
          <inkml:annotationXML>
            <emma:emma xmlns:emma="http://www.w3.org/2003/04/emma" version="1.0">
              <emma:interpretation id="{ACC37C27-2E75-455B-9AC4-CD817BA75D5C}" emma:medium="tactile" emma:mode="ink">
                <msink:context xmlns:msink="http://schemas.microsoft.com/ink/2010/main" type="inkWord" rotatedBoundingBox="17215,9245 21782,9042 21843,10403 17276,10606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78444.1625">18900 8381 1195 0,'0'0'52'0,"0"0"12"0,11-5-51 0,0 0-13 16,0 5 0-16,-11 0 0 0,0 0 90 0,11 10 15 15,6 0 3-15,-6 4 1 0,6 1-17 0,-6 5-3 16,-6 5-1-16,6-5 0 0,-5 4-28 0,0 1-7 16,-1-5-1-16,-5 5 0 0,0-6-25 0,-5 1-6 15,-1 0-1-15,6-5 0 0,-6 0-6 0,6-5-2 16,0-10 0-16,0 0 0 0,0 14-12 0,0-14 11 15,0 0-11-15,0 0 10 0,0 0-10 0,6-14 0 16,5 4 0-16,0-5 0 0,0-5 0 0,1-5 0 16,4-4 0-16,1 4 0 0,5-5 0 0,1 0 15 15,-1 6-4-15,6 4-1 0,-12 0-10 0,1 5 0 16,-6 5 0-16,-11 10 0 0,0 0 21 0,11 0 3 16,-11 0 0-16,0 0 0 0,12 10-10 0,-7 5-2 15,-5 0 0-15,6 5 0 0,-6 0-12 0,5-1 0 0,1 1 0 16,-1 0-10-1,1 0-62-15,-1 0-13 0,1-1-3 0,5-4-878 0</inkml:trace>
          <inkml:trace contextRef="#ctx0" brushRef="#br0" timeOffset="178662.2352">19573 8217 1364 0,'0'0'60'0,"11"-5"13"0,1-5-58 0,-1 5-15 15,5-4 0-15,7-1 0 0,-1 0 99 0,11 5 17 16,1-10 3-16,5 5 1 0,0 0-39 0,5-5-7 16,1 5-2-16,5-4 0 0,6 4-12 0,-6 0-4 15,0-5 0-15,0 10 0 0,-5-5-38 0,-6 5-8 16,0 0-2-16,-6-5 0 0,-5 5-8 0,0 0 0 16,-6 0 0-16,-5 0 0 15,-1 5-152-15,-5-4-32 0,1 4-6 0,-12 0-634 16</inkml:trace>
          <inkml:trace contextRef="#ctx0" brushRef="#br0" timeOffset="177323.5993">15898 8579 1422 0,'0'0'31'0,"11"-5"6"0,-5-10 2 0,-1 0 1 0,1 0-32 0,11 0-8 16,-6-5 0-16,6 6 0 0,5-1 44 0,0 0 6 15,0-5 2-15,1 0 0 0,4 1-23 0,-4 4-4 16,5-5-1-16,-6 0 0 0,6 5-2 0,-6 0-1 16,0 1 0-16,1-1 0 0,-1 5-8 0,-5 5-1 15,5-5-1-15,-5 10 0 0,5 0-11 0,-6 5 8 0,1 5-8 0,0 10 8 16,0-1-8-16,-1 11 0 0,1 0 0 0,-6 9 0 16,-5 6 0-16,-6 4 0 0,0 1 0 0,0 4 0 15,-11 6 0-15,-1-6 0 0,1 6 0 0,-5-11 0 16,-1 1 8-16,0-6-8 0,0-4 12 15,1-6-4-15,5-4 8 0,0 0 2 0,-1-10 0 0,1-6 0 16,6 1 5-16,-1-5 1 0,6-10 0 0,0 0 0 16,0 0 0-16,0 0 1 0,0 0 0 0,0-10 0 15,0-10 1-15,0 6 0 0,6-11 0 0,-1 0 0 16,1 0-14-16,-1-9-4 0,7-6 0 0,4-4 0 16,-5-6-8-16,6 1 0 0,0 4 0 0,5-4 0 15,6-1 0-15,0 1 0 0,0 4 0 0,5 5 0 16,0 6 0-16,1-1 0 0,-1 5 0 0,6 6 0 15,-11 4 0-15,0 5 18 0,5 5-3 0,1 5-1 0,-12 5-14 16,6 10 0-16,-11 5 0 0,5 10 0 0,-6-1-20 0,-4 11-1 16,-1 5 0-16,0 4 0 0,-6 6 21 0,-5-1 0 15,0 1 0-15,-5-1 0 0,-1-4 0 0,-5-1 0 16,0-4 0-16,0-5 8 0,0-1-8 0,0-9 0 16,-6 0 9-16,6-6-9 0,0-4 17 0,0-5-1 15,5 0 0-15,6-10 0 0,0 0-6 0,0 0-2 16,-11-5 0-16,5 0 0 0,1-5-8 0,-6-5 8 15,5 1-8-15,0-11 8 0,12 0-8 0,-6 0 10 16,6-14-10-16,5 4 10 0,-6-4-10 0,12-1 0 16,0 0 0-16,5 1 8 0,6 4-8 0,0 0-9 15,-1 1 9-15,1 4-13 0,-5 5 13 0,4 6-11 0,-4-1 11 16,-1 5-10-16,0 5 10 0,1 5 0 0,-1 5 0 16,-6 0 0-16,1 10 0 0,0 0 0 0,-12 0 0 0,12 5 0 15,-6 4 0-15,-5 1 0 0,-1 5 0 16,7 0 0-16,-7-1 0 0,-5 6 0 0,6-5 0 0,-6 5 0 31,-6 9-31-31,1-4-7 0,5-1-2 0,-6 6-936 0</inkml:trace>
          <inkml:trace contextRef="#ctx0" brushRef="#br0" timeOffset="178107.5717">17602 8588 1036 0,'0'0'46'0,"0"0"10"0,0 0-45 0,0 0-11 16,0 0 0-16,0 0 0 0,11 5 126 0,0-5 23 16,1-5 5-16,4 1 1 0,6-1-51 0,1-5-9 15,-1 0-3-15,0 0 0 0,6-5-45 0,-6 0-10 16,6-5-1-16,0 6-1 0,0-6-19 0,0 0-4 15,0 0-1-15,-1-5 0 0,-4 6-11 0,5-6 12 16,-6 5-12-16,0-5 12 0,0 6-12 0,1-1 12 16,-7 0-12-16,1 0 12 0,-6 0-12 0,6 5 0 15,-11-4 9-15,-1 4-9 0,6 0 0 0,-11 5 0 16,0-5 0-16,-5 5 8 0,-1 0-8 0,6 10 0 16,-5-5 0-16,-7 1 8 0,-4 4-8 0,-1 0 9 0,0 4-9 0,-5 6 10 15,0 0-10-15,-6 10 12 0,0-5-12 0,0 10 12 16,-5-1-12-16,5 6 0 0,-5 5 0 0,-1-1 0 15,6 11 11-15,0 0 6 0,1-1 2 0,-1 6 0 16,5-1-19-16,7 1 0 0,-1-1 0 0,6 1 0 16,5-1 0-16,1-4 0 0,10-1 0 0,1-4 0 15,-1-1-35-15,12-4-10 16,-6-10-3-16,6-1 0 0,0 1-68 0,11-15-15 0,-6 5-2 16,11-10-1-16,-5-5-26 0,0 0-4 0,5-5-2 15,1-10 0-15,-1 5 17 0,1-5 3 0,-1-4 1 16,0-1 0-16,-5-5 86 0,6-5 18 0,-6 1 3 0,11-6 1 15,-6 0 67-15,0 1 14 0,-5-1 2 0,6 0 1 0,-12 1 6 16,11-1 2-16,-5 0 0 0,-6 6 0 0,1 4 52 0,-7 0 10 16,-10 5 3-16,5 6 0 0,-5-1 25 0,-6 5 6 15,0 10 1-15,-12-10 0 0,7 10-42 0,-6 0-8 16,-6 0-2-16,-5 0 0 0,5 10-51 0,0 0-10 16,1 5-3-16,-1 4 0 0,-5 1-14 0,5 5-3 15,-5 0-1-15,-1 4 0 0,7-4-18 0,-7 5 0 16,12-5 0-16,0 4 0 0,0-4 0 0,6 0-12 15,-1-5 1-15,0-1 1 0,6-4 10 0,0-15 14 16,0 0-3-16,12 10-1 0,-1-5-23 0,0-5-5 16,5 0-1-16,1-10 0 0,0-5 10 0,5 0 9 15,-5-9-13-15,5-1 5 0,0 0 8 0,6-4-8 16,0-6 8-16,0 0-8 0,0-4 8 0,0 9 8 16,-6-5-8-16,6 11 11 0,-6-6-3 0,-5 10-8 15,-1 5 12-15,1 5-4 0,-11 0 11 0,-6 10 1 0,0 0 1 16,0 0 0-16,0 0-13 0,5 15-8 0,1 5 8 0,-6 5-8 15,-6 0 0-15,1 9 0 0,5-4 0 0,-6 0 8 16,-5 9-8-16,0-4-15 0,5 4 4 0,-5-4 1 31,6 0-145-31,-7-6-29 0,1 6-5 0,6-10-619 0</inkml:trace>
          <inkml:trace contextRef="#ctx0" brushRef="#br0" timeOffset="179019.8145">20236 7574 864 0,'0'0'76'0,"0"0"-60"15,0 0-16-15,-6 10 0 0,-5 5 168 0,6 4 32 0,-12 11 5 0,6 0 2 16,-6 9-73-16,-5 1-14 0,0 4-4 0,-6 11 0 15,6-1-32-15,-6 6-8 0,5-1 0 0,1 1-1 16,0-1-18-16,0-5-3 0,-1 6-1 0,7-1 0 16,4-4-38-16,1-1-15 0,0 1 11 0,6-6-11 15,-1 1 8-15,6-6-8 0,-6-4 0 0,6-1 9 16,0 1-84 0,6-10-17-16,-6-1-3 0,6-4-927 0</inkml:trace>
        </inkml:traceGroup>
        <inkml:traceGroup>
          <inkml:annotationXML>
            <emma:emma xmlns:emma="http://www.w3.org/2003/04/emma" version="1.0">
              <emma:interpretation id="{ADE81480-F911-43D7-84B1-98D42128C099}" emma:medium="tactile" emma:mode="ink">
                <msink:context xmlns:msink="http://schemas.microsoft.com/ink/2010/main" type="inkWord" rotatedBoundingBox="23644,8420 25325,8346 25403,10112 23723,10187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79966.169">22335 7935 460 0,'0'0'41'0,"0"0"-33"0,0 0-8 0,0 0 0 16,0 0 90-16,0 0 16 0,0 0 3 0,0 0 1 15,0 0-22-15,0 0-4 0,17-5 0 0,0-5-1 16,-1 5-12-16,7-5-3 0,-1 1 0 0,11-1 0 16,6-5 7-16,6 5 1 0,5-5 0 0,6 5 0 15,-1-5-5-15,12-5-1 0,0 6 0 0,5-1 0 16,-5 5-27-16,6 0-6 0,-1 0-1 0,0 5 0 0,-5 0-19 0,-6 0-4 16,1 5-1-16,-1 0 0 0,-5 5-12 15,-12 0-10-15,1-5 2 0,-6 10-609 16,-6-5-122-16</inkml:trace>
          <inkml:trace contextRef="#ctx0" brushRef="#br0" timeOffset="180066.5956">23471 6930 921 0,'6'-15'40'0,"-6"11"10"0,0-6-40 0,0 0-10 0,0 10 0 0,0 0 0 16,0 0 150-16,0 0 28 0,0 10 6 0,-6 14 0 16,6 6-102-16,-5 10-21 0,-6 4-4 0,-6 11-1 15,-5 4-8-15,-1 5-3 0,1 6 0 0,-6 4 0 16,-11 0-5-16,6-5 0 0,5 11-1 0,-11-1 0 16,6 0-17-16,-1 5-3 0,1-5-1 0,-1 1 0 15,1-11-7-15,0 0-2 0,5-4 0 0,-11-1 0 16,11-5-17-16,-6-4-4 0,1-1-1 0,0-4 0 15,-1-6-140-15,1 6-28 0</inkml:trace>
          <inkml:trace contextRef="#ctx0" brushRef="#br0" timeOffset="180537.4478">23761 8306 1868 0,'0'0'41'0,"0"0"9"0,0 0 2 0,0 0 0 0,0 0-42 0,0 0-10 16,0 0 0-16,0 0 0 0,0 15 0 0,-6 0 8 15,6 5-8-15,-5 5 8 0,-1-1-8 0,1 6 0 16,-1-5 0-16,0 4-11 0,1 1 11 0,-1-5 0 16,6 0 0-16,0-6 0 0,0-4 0 0,6 0 0 15,5 0 0-15,0-5 0 0,0-5 8 0,6-5 3 16,0-5 1-16,-1 0 0 0,7-5 22 0,-1 0 5 15,0-5 1-15,0-4 0 0,-5-1-20 0,5 0-4 16,-5-5-1-16,0 0 0 0,0 1 1 0,-1-1 1 16,-5-10 0-16,1 6 0 0,-7-1 10 0,1 5 1 15,-6 0 1-15,0 6 0 0,-6-1-5 0,6 5-2 0,-11 5 0 16,-6 0 0-16,1 10-22 0,-1-5 0 0,-5 5 0 0,-6 5 8 16,0 5-8-16,0 0-12 0,0 5 4 15,-5 0-686-15,-1 4-137 0</inkml:trace>
        </inkml:traceGroup>
        <inkml:traceGroup>
          <inkml:annotationXML>
            <emma:emma xmlns:emma="http://www.w3.org/2003/04/emma" version="1.0">
              <emma:interpretation id="{F91FAE29-869F-43DA-A33B-EEE2CDD65283}" emma:medium="tactile" emma:mode="ink">
                <msink:context xmlns:msink="http://schemas.microsoft.com/ink/2010/main" type="inkWord" rotatedBoundingBox="27748,8517 29582,8435 29658,10148 27825,10230"/>
              </emma:interpretation>
              <emma:one-of disjunction-type="recognition" id="oneOf32">
                <emma:interpretation id="interp40" emma:lang="" emma:confidence="1">
                  <emma:literal>be</emma:literal>
                </emma:interpretation>
                <emma:interpretation id="interp41" emma:lang="" emma:confidence="1">
                  <emma:literal>b e</emma:literal>
                </emma:interpretation>
                <emma:interpretation id="interp42" emma:lang="" emma:confidence="0">
                  <emma:literal>. e</emma:literal>
                </emma:interpretation>
                <emma:interpretation id="interp43" emma:lang="" emma:confidence="0">
                  <emma:literal>h e</emma:literal>
                </emma:interpretation>
                <emma:interpretation id="interp44" emma:lang="" emma:confidence="0">
                  <emma:literal>, e</emma:literal>
                </emma:interpretation>
              </emma:one-of>
            </emma:emma>
          </inkml:annotationXML>
          <inkml:trace contextRef="#ctx0" brushRef="#br0" timeOffset="181302.0878">26790 7158 1263 0,'33'-30'56'0,"-21"20"12"0,4-4-55 0,-5-1-13 16,-5 0 0-16,5 0 0 0,-5 5 41 0,-6 10 6 15,0 0 1-15,0-10 0 0,-6 0-10 0,6 10-2 16,0 0 0-16,0 0 0 0,-11-10-8 0,11 10-1 16,0 0-1-16,0 0 0 0,0 0 2 0,0 0 1 15,-11 15 0-15,5 5 0 0,1 10-1 0,-6 9 0 16,-6 1 0-16,-5 14 0 0,16 6-1 0,-16 4-1 16,0 10 0-16,-6 6 0 0,5-1 7 0,-4 0 2 15,4 5 0-15,-5 5 0 0,6-10-15 0,0-4-4 16,11-6 0-16,-6-5 0 0,0-4 13 0,1-11 3 15,10 1 0-15,1-11 0 0,-7-4-7 0,7-5-1 16,-1-11 0-16,1 1 0 0,5-5 20 0,0-10 3 16,-6 5 1-16,6-10 0 0,0 0-20 0,0 0-3 15,0 0-1-15,0 0 0 0,-5-15-24 0,-1 0 0 0,12-5 0 16,-6 1 0-16,-6-6 31 0,12-5 1 0,5-4 0 16,5-1 0-1,1-5-52-15,0 1-9 0,11-6-3 0,5-4 0 0,6 4 20 0,6 6 3 0,-1-1 1 0,1 0 0 16,16 11-1-16,-11 4 0 0,-17 5 0 0,6 0 0 15,-5 10 0-15,5 5 0 0,-11 5 0 0,-1 5 0 16,-15 0 9-16,4 5-10 0,1 5 10 0,-11 5-10 16,-6 0 10-16,-6-1 0 0,0 6 0 0,1 5 0 15,-6-5 0-15,-6 4 0 0,0-4 0 0,-5 0 0 16,11 0-20-16,-11-1 0 0,-12 1 1 0,1 0 0 16,11 0 37-16,-12-6 7 0,1 6 2 0,-6-5 0 0,0-5-27 15,5 0 0-15,1 0-14 0,5-1 5 16,-11-4-163-16,11 0-33 0,6-5-7 0,5 0 0 0</inkml:trace>
          <inkml:trace contextRef="#ctx0" brushRef="#br0" timeOffset="181727.1968">27664 8128 1555 0,'0'0'138'0,"0"0"-110"0,11 0-28 0,-5 5 0 15,11 0 12-15,-6 0-2 0,6 5-1 0,5-5 0 16,0 0 24-16,0-5 5 0,1 0 1 0,10 0 0 16,-5-10 20-16,5 5 4 0,1 0 1 0,-1-5 0 15,1 0-24-15,-1-5-4 0,-5 1 0 0,0-1-1 16,0 0 5-16,-1-5 2 0,-10 0 0 0,5 0 0 15,-5-4-5-15,-6 4-1 0,0-5 0 0,0 0 0 16,1 6-17-16,-7-1-4 0,1 0-1 0,-6 5 0 16,0-5-6-16,0 10-8 0,-6-4 11 0,6 14-11 15,-11-5 18-15,0 0-3 0,-6 5-1 0,0 5 0 16,1 5-5-16,-12 4-1 0,0 1 0 0,-5 10 0 16,-1 5-8-16,1-1 8 0,-6 11-8 0,5 0 8 15,1-1 5-15,5 6 1 0,0-11 0 0,6 11 0 0,5-5-14 16,6-1 0-16,0 1 8 0,11-1-8 15,0-4 0-15,6 5 8 0,5-6-8 0,6 1 0 0,5-1 0 0,6-4-12 16,5-5 1-16,12 5 0 16,-1-6-186-16,12 1-38 0,61 10-7 15,-23-20-2-15</inkml:trace>
        </inkml:traceGroup>
      </inkml:traceGroup>
    </inkml:traceGroup>
    <inkml:traceGroup>
      <inkml:annotationXML>
        <emma:emma xmlns:emma="http://www.w3.org/2003/04/emma" version="1.0">
          <emma:interpretation id="{063A9015-ED18-4BF4-B7E8-D4A097BB55BC}" emma:medium="tactile" emma:mode="ink">
            <msink:context xmlns:msink="http://schemas.microsoft.com/ink/2010/main" type="paragraph" rotatedBoundingBox="2398,11455 31352,10649 31542,17452 2587,182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ECCA91-40B4-483B-96E2-52E6B12CE52E}" emma:medium="tactile" emma:mode="ink">
              <msink:context xmlns:msink="http://schemas.microsoft.com/ink/2010/main" type="line" rotatedBoundingBox="2398,11455 31352,10649 31417,12982 2463,13788"/>
            </emma:interpretation>
          </emma:emma>
        </inkml:annotationXML>
        <inkml:traceGroup>
          <inkml:annotationXML>
            <emma:emma xmlns:emma="http://www.w3.org/2003/04/emma" version="1.0">
              <emma:interpretation id="{994C3BC3-8E27-459D-B4C6-92E455B31616}" emma:medium="tactile" emma:mode="ink">
                <msink:context xmlns:msink="http://schemas.microsoft.com/ink/2010/main" type="inkWord" rotatedBoundingBox="2410,11872 5584,11784 5622,13167 2448,13256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226989.0916">1676 11133 403 0,'0'0'17'0,"0"0"5"0,11-15-22 0,1 5 0 16,-12-5 0-16,5 5 0 0,1 0 156 0,-1 0 26 16,1 0 6-16,-1 1 0 0,-5 9-88 0,0-10-19 15,12 0-3-15,-12 10-1 0,0 0-33 0,0 0-8 16,-12-15 0-16,12 15-1 0,-5-5-3 0,5 5 0 16,-11-5 0-16,11 5 0 0,-11-5-9 0,11 5-3 15,-17 0 0-15,6 0 0 0,0 0-11 0,-1 5-9 16,7 0 12-16,-17-5-12 0,10 0 8 0,7 0-8 15,-17 0 0-15,11 5 0 0,5-5 0 0,-11 5 0 16,-5 0 8-16,5 0-8 0,-5 5 13 0,5 0-1 16,-11-1 0-16,1 6 0 0,4 10 0 0,-5-5-1 15,-5 10 0-15,0-6 0 0,5 11-11 0,0 0 0 16,0 4 0-16,0 1 8 0,0-6-8 0,12 6 0 16,5 0 0-16,-6-1-11 0,6 1 11 0,0-1 14 15,11-4-3-15,0 0-1 0,0-1-10 0,0-4 0 0,5-5 0 16,6-5 0-16,0-6 0 0,1 1 0 0,4 0 0 0,7-10 8 15,-7-5-8-15,1 0 0 0,5-10 0 0,-5 0 0 16,5-9 0-16,6-1 10 0,0-10-10 0,-6 0 10 16,12-4-10-16,5-6 12 0,-12-4-12 0,1 4 12 15,11-10-12-15,-16 1 0 0,10-1 0 0,-5 1 8 16,-6-1-8-16,6 6 0 0,-11-6 0 0,-1 11 0 16,7 4 0-16,-12 10 0 0,-6 6 0 0,6 4 0 15,1 5 24-15,-12 10 0 0,0 0 0 0,0 0 0 16,0 15 12-16,-17 5 1 0,6 14 1 0,0 1 0 0,-1 4-20 15,1 11-4-15,6-6-1 0,-6 6 0 0,5-1-5 16,0-9 0-16,6 5-8 0,0-11 12 0,6 1-12 16,-6-5 0-16,6-6 0 0,5 1 0 15,0 0-47-15,6-10-5 0,-12 4-2 0,6-4-854 16</inkml:trace>
          <inkml:trace contextRef="#ctx0" brushRef="#br0" timeOffset="227630.9335">2116 11217 345 0,'0'-25'15'0,"0"15"4"0,0-5-19 0,0 5 0 16,0 1 0-16,6-1 0 0,-6-5 200 0,5 5 37 16,-5-5 7-16,6 5 2 0,-1 0-105 0,1 0-21 15,5 0-4-15,-11 10 0 0,0 0-37 0,0 0-7 16,0 0-2-16,17 10 0 0,-6 0-24 0,-11-10-5 16,6 15-1-16,5 5 0 0,5 0-8 0,-10 4-3 15,-6 1 0-15,0 0 0 0,6 5-12 0,-6 4-2 16,-12 1-1-16,7 0 0 0,-6-1 2 0,0 1 0 15,5-1 0-15,-5-4 0 0,0-5-16 0,-6 0 0 16,6-10 0-16,0 4 0 0,5-4 0 0,6-5 16 16,-16-5-2-16,16-5 0 0,0 0-6 0,-6 5 0 15,-5 0-8-15,11-5 12 0,0 0 0 0,0 0 0 16,0 0 0-16,0 0 0 0,-6-5 18 0,6-5 3 16,0 0 1-16,0 0 0 0,0 0-26 0,0-4-8 15,0-1 0-15,0-5 0 0,6 0 8 0,-1-5-8 16,7-4 12-16,4-1-12 0,-5-5 8 0,6 1-8 15,11-1 0-15,-11-5 0 0,16 1 0 0,-5-1 0 0,5-4-10 0,6 4 10 16,0 0-18-16,6 6 4 0,-6 4 1 0,0 5 0 31,0 6-158-31,-6 9-31 0</inkml:trace>
          <inkml:trace contextRef="#ctx0" brushRef="#br0" timeOffset="228645.172">3163 10558 518 0,'0'-29'46'0,"0"14"-37"16,6-5-9-16,-6-5 0 0,5 6 119 0,-5-6 21 16,6 5 5-16,-1 0 1 0,6-4-46 0,-5 9-10 15,-6 5-2-15,0 10 0 0,0 0-26 0,0 0-6 16,0 0 0-16,0 15-1 0,0-1-23 0,0 11-5 16,-6 10-1-16,6-1 0 0,-11 16 2 0,6-1 1 15,-6 6 0-15,0 4 0 0,-6 6 12 0,6 4 3 16,-6 0 0-16,6-4 0 0,-6 4-7 0,6 0-1 15,0-4 0-15,-11-6 0 0,16-5-7 0,-5-4-1 0,0-1-1 16,5-4 0-16,-5-5 1 0,11-6 1 0,-11 1 0 16,11-10 0-16,-6-1-17 0,1-9-3 0,-1-5-1 0,6-10 0 15,0 0-8-15,0 0 12 0,0 0-12 0,0 0 12 16,0 0-3-16,0 0 0 0,-11-10 0 0,11-5 0 16,-6 0-9-16,12-4 10 0,-6-6-10 0,11-5 10 15,-11 1-10-15,17-1 0 0,-12-10 0 0,12 6 0 16,0-6 0-16,11 0 0 0,-6 1 0 0,6 4 0 15,-11 5-20-15,10-4 4 0,1-1 1 0,0 5 0 16,0 6 2-16,-6-1 0 0,6 5 0 0,-6 5 0 16,1 5 13-16,-1 5-12 0,0 1 12 0,0 4-12 15,1 9 12-15,-1-4-11 0,-5 5 11 0,10-5-10 0,-15 10 10 16,4-5 0-16,1 5 0 0,-6 0-8 0,0 4 8 0,-5 1 0 16,-1 0 0-16,-5 5 8 0,-5 5 11 0,-1-1 2 15,-5 1 1-15,-6 5 0 0,1-1-2 0,-7 1-1 16,-4-5 0-16,-7 4 0 0,1-4-7 0,-6 5-2 15,-17-6 0-15,6 1 0 16,5 5-29-16,-16-11-5 0,6 1-2 0,10 0 0 16,-5-15-31-16,11 5-7 0,6-10 0 0,-1-5-1 15,12-5-31-15,5 0-7 0,6-5-1 0,11-5-705 0</inkml:trace>
          <inkml:trace contextRef="#ctx0" brushRef="#br0" timeOffset="229225.5631">4026 11068 633 0,'-11'-5'56'0,"11"5"-44"16,-6 5-12-16,1-5 0 0,-6 0 158 0,11 0 30 16,0 0 5-16,0 0 2 0,-11 10-63 0,11 5-12 15,-6 0-2-15,6 0-1 0,0 5-32 0,0-6-6 16,0 11-2-16,0 0 0 0,6-5-17 0,-6 4-4 16,0 6-1-16,-6-5 0 0,1 0-23 0,-1-1-4 15,6 1 0-15,-6-5-1 0,1 0-15 0,5-5-4 16,0-6 0-16,0-9 0 0,0 0-23 0,0 0-5 15,0 0 0-15,0 0-666 0,11-4-133 0</inkml:trace>
          <inkml:trace contextRef="#ctx0" brushRef="#br0" timeOffset="229230.7886">4238 10593 230 0,'-17'-10'10'0,"12"5"2"15,-12-5-12-15,11 0 0 0,-5 1 0 0,0 4 0 16,0 0 366-16,5 0 70 0,6 5 15 0,0 0-792 16,0 0-159-16</inkml:trace>
        </inkml:traceGroup>
        <inkml:traceGroup>
          <inkml:annotationXML>
            <emma:emma xmlns:emma="http://www.w3.org/2003/04/emma" version="1.0">
              <emma:interpretation id="{536B9BC1-AE65-4092-A144-1DB22DA57EB3}" emma:medium="tactile" emma:mode="ink">
                <msink:context xmlns:msink="http://schemas.microsoft.com/ink/2010/main" type="inkWord" rotatedBoundingBox="5992,11494 10149,11378 10210,13572 6053,13688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29734.3263">4655 10613 1436 0,'0'0'64'0,"0"0"12"0,0 0-60 0,0 0-16 0,0 0 0 0,0 0 0 15,0 0 82-15,0 0 14 0,0 0 2 0,12-5 1 16,4-5-69-16,7 5-14 0,4-5-2 0,7 5-1 16,-6-5 4-16,5 5 1 0,0 0 0 0,12 1 0 15,-6-6 18-15,0 5 4 0,-6 0 1 0,6-5 0 16,-5 0-9-16,5 0-3 0,-6 5 0 0,1-5 0 16,-7 0-1-16,7 0 0 0,-1 0 0 0,-5 1 0 15,-6-6-28-15,6 5 0 0,6 0 0 0,-12 5 0 16,6 0-13-16,-6 0-6 0,0 0-1 0,-11 0-636 15,6 0-127-15</inkml:trace>
          <inkml:trace contextRef="#ctx0" brushRef="#br0" timeOffset="229818.2104">5129 10004 1494 0,'0'0'66'0,"0"0"14"0,0 0-64 0,0 0-16 16,0 0 0-16,0 0 0 0,0 0 99 0,0 0 17 15,0 0 3-15,0 10 1 0,0 5-46 0,-11 5-9 16,5 4-1-16,-5 11-1 0,5 10-12 0,-5 9-3 16,-5 5 0-16,-1 16 0 0,0 9-7 0,-16 0-1 15,5 10-1-15,-6-5 0 0,12 10-1 0,-6-10 0 16,0 0 0-16,12-5 0 0,-7-4-38 0,18-6 0 15,-1-5 0-15,12 1 0 16,5-11-76-16,6-5-20 0,-6-4-4 0</inkml:trace>
          <inkml:trace contextRef="#ctx0" brushRef="#br0" timeOffset="230533.7932">5764 10895 1036 0,'-12'-10'92'0,"1"0"-73"0,6 0-19 0,5-4 0 15,0-1 115-15,0 5 19 0,0 10 4 0,0 0 1 16,0 0-75-16,0 0-16 0,0 0-2 0,11 5-1 16,6 5-16-16,-1 0-3 0,-5 14-1 0,1 1 0 15,-1 0 3-15,-6 9 0 0,6 6 0 0,-11 0 0 16,-11-1-1-16,6 1 0 0,-1 4 0 0,1 1 0 15,-7-5 5-15,1-6 2 0,0 1 0 0,0-5 0 16,0-6-3-16,0 1-1 0,0-10 0 0,-1 0 0 16,7 0-6-16,-1-6-2 0,6-9 0 0,0 0 0 15,0 0-11-15,0 0-3 0,0 0 0 0,-5-9 0 16,-1-1-8-16,6-5 12 0,0-5-12 0,0 0 12 16,0 0-1-16,0 1 0 0,11-6 0 0,-5 0 0 0,5 0 5 15,-5 1 0-15,5-6 1 0,5-5 0 0,7 1 3 0,-7-1 0 16,7 0 0-16,5 1 0 0,-1-6-9 15,1 0-2-15,0 1 0 0,0 4 0 0,5-4-9 0,1 4 0 16,-12 0 0-16,6 6 0 16,-6 4-96-16,6 0-20 0,0 5-5 0,-6 1-891 15</inkml:trace>
          <inkml:trace contextRef="#ctx0" brushRef="#br0" timeOffset="230932.7462">6911 10796 1270 0,'0'0'56'0,"0"0"12"0,0 0-54 0,0 0-14 0,0 0 0 0,0 0 0 16,0 0 114-16,0-10 20 0,-6 0 4 0,6 10 1 15,-5-5-42-15,-7 0-8 0,7 0-1 0,-1 0-1 16,-5 1-45-16,0-1-9 0,11 5-1 0,-11-5-1 15,0 5-31-15,-6 0 8 0,6 0-8 0,0 5 0 16,-6 0 0-16,6-1 0 0,-6 6 0 0,0 0 0 16,-5 0 8-16,5 5 0 0,-5 0-8 0,-6 5 12 15,6 4-12-15,-6 6 8 0,-5 0-8 0,-6 9 0 16,5 1 0-16,-5 10 0 0,6-6 0 0,5 6 0 0,0-6 0 0,6-4 0 16,0-1 0-16,11-4 0 0,0-5 0 15,5-6 0-15,0-4 0 0,18-5 0 16,-7-5 0-16,12-10-8 0,0-10 8 0,10 0-13 15,1-10 13-15,6-4 0 0,-1-6 0 0,6-5-9 0,-6 1 9 16,6-11 0-16,0-4 8 0,-5 4-8 0,-1-4 0 0,-5-1 0 16,5 1 0-16,-10 4-8 0,-1 0 8 0,-5 11 0 15,5 4 0-15,-11 10 0 0,0 0 23 0,-5 11 0 16,-6 9 0-16,0 0 0 0,0 0 7 0,0 14 2 16,0 1 0-16,-6 10 0 0,6 5-21 0,0 4-11 15,-5 1 12-15,-1 0-12 0,-5 4 0 0,11 1 0 16,-6-1 0-16,6 1-12 15,-5 0-98-15,5-11-19 0,5 1-4 0</inkml:trace>
          <inkml:trace contextRef="#ctx0" brushRef="#br0" timeOffset="231287.1004">7339 10657 1911 0,'-39'10'84'0,"39"-10"19"16,6 10-83-16,5 5-20 0,-11 10 0 0,0-5 0 16,0 4 81-16,6 6 12 0,-6 0 3 0,0 0 0 15,-23 4-63-15,18-4-12 0,16 5-2 0,-5-6-1 16,-12 6-9-16,0 0-1 0,-5-6-8 0,11 1 12 0,11-5-4 16,-16-1-8-16,-12-4 11 0,0-5-11 0,6 5 16 0,6-5-4 15,-12-5-1-15,0-5 0 0,1 4 2 0,5-4 1 16,-1-5 0-16,1 0 0 0,-11 5 2 0,5 0 1 15,17-5 0-15,0 0 0 0,-16 0 3 0,4 0 0 16,12 0 0-16,0 0 0 0,6-15-8 0,5 6-2 16,-11-6 0-16,17 5 0 0,16-5-10 0,-5-5-9 15,-6 0 9-15,1 1-13 0,10-6 34 0,0 0 7 16,1 0 2-16,-1-4 0 16,-5-1-58-16,0 0-12 0,17 1-3 0,-7-1 0 15,-10-5-137-15,6 1-27 0,16-1-5 0</inkml:trace>
          <inkml:trace contextRef="#ctx0" brushRef="#br0" timeOffset="231777.8283">8403 10539 1825 0,'0'0'40'0,"0"0"8"0,0 0 1 0,-6 15 3 0,18-1-41 0,-12 6-11 0,-6 5 0 0,-11 5 0 16,6-1 25-16,0 6 3 0,5 5 1 0,-10-1 0 15,-12 1-1-15,6-6-1 0,11 6 0 0,-1-10 0 16,-4-1-27-16,-1 1 0 0,0-5 0 0,12-5 0 16,10-1 21-16,-10-4-1 0,-12-10 0 0,17-5 0 15,17 0 17-15,-17 0 3 0,0 0 1 0,5-15 0 16,12 1-21-16,5-6-4 0,1-5 0 0,-1-5-1 16,0-4-15-16,6-1 11 0,16 0-11 0,-10-4 10 0,-6 4-10 0,0-4 0 15,11 4 0-15,-1 5 8 16,-4 0 0-16,-6 6 0 0,-6 9 0 0,6 0 0 0,0 5 23 15,-6 10 4-15,-11 5 1 0,6 5 0 0,5 5-36 16,-5 5 0-16,-12 4 0 0,1 6 0 0,-6 5 11 0,6 4-11 16,5 6 10-16,-11-1-10 0,-11 6 12 0,11-1-3 15,5 1-1-15,-5-1 0 0,-5 6-8 0,-7-1 12 16,12 1-12-16,-11-1 12 0,6 6-2 0,-18-6 0 16,-4 5 0-16,4 1 0 0,1-1 5 0,-6-4 1 15,-16 4 0-15,-1 0 0 0,6 1 3 0,-5-6 1 16,-7-4 0-16,-4-6 0 0,-7 1-20 0,12-10 0 15,6-6 0-15,-1-9 0 0,-10 0 13 0,10-10 6 16,12 0 1-16,5-15 0 0,0 0 19 0,0-5 4 0,17-10 1 0,11-5 0 0,11-4-36 16,-5-6-8-16,5-5 0 15,11-9 0-15,23-1-24 0,5-9-6 0,-6 5-2 0,6-11 0 16,12 1 8-16,4-10 2 0,7 4 0 0,-1-4 0 31,-5 0-162-31,17 0-33 0,16-1-7 0,6 1 0 0</inkml:trace>
        </inkml:traceGroup>
        <inkml:traceGroup>
          <inkml:annotationXML>
            <emma:emma xmlns:emma="http://www.w3.org/2003/04/emma" version="1.0">
              <emma:interpretation id="{21D43675-845C-49AE-91AC-ECDA726BF299}" emma:medium="tactile" emma:mode="ink">
                <msink:context xmlns:msink="http://schemas.microsoft.com/ink/2010/main" type="inkWord" rotatedBoundingBox="11679,12390 12019,12381 12026,12613 11686,12623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232996.9329">10413 11024 172 0,'0'0'16'0,"0"0"-16"0,11-5 0 0,-11 5 0 16,12-5 293-16,-12 5 56 0,0 0 11 0,11-5 3 15,-11 5-207-15,0 0-40 0,0 0-9 0,11 10-2 16,0-5-49-16,-11-5-9 0,5 10-3 0,7 5 0 16,-7-6-27-16,1 1-5 0,-6-10-2 0,11 15 0 15,-11-15 7-15,0 0 2 0,0 0 0 0,5 15 0 16,-5-15 13-16,0 0 4 0,0 0 0 0,0 20 0 15,0-20-22-15,0 0-4 0,0 0-1 0,-11 5 0 0,11-5-1 0,-16 10-8 16,-1-5 12-16,0 0-4 0,6-5 1 16,0-5 0-16,0 0 0 0,0 0 0 0,-6 0-9 0,6 0 8 15,0-5-8-15,0 0 8 0,-1 5-8 0,7-5 0 16,-1-5 0-16,1 5 0 0,5 1 0 0,0-6 8 16,0 5-8-16,5-10 0 0,6 10 0 0,-5-5 0 15,5 0 0-15,0 1 0 0,0 4 0 0,1 5 0 16,4-5-8-16,-5 5 8 0,6 0 0 0,0 0 0 15,-6 5 0-15,6 0 0 0,-1 0 0 0,-5 0 0 16,6 0-9-16,0 5 9 0,0 0 0 0,-1 0 0 16,-5 0 0-16,1 0 0 0,-1 0 0 0,0 5 0 15,0-1 0-15,-5 1 0 0,-6-10 0 0,5 10 0 16,1 5 0-16,5-5 0 0,-6 5 0 0,-5-15 0 16,0 10 8-16,0-10-8 0,-5 15 8 0,5-15-8 15,-6 9 0-15,-5 1 9 0,0-5 17 0,-6 5 3 0,6-5 1 16,0 0 0-16,-6 0-30 0,1-5 8 0,4 0-8 15,1 0 0-15,0-5 0 0,0 0 0 0,0 5 0 0,5-5 0 16,6 5 11-16,0 0-11 0,-11-10 12 0,11 10-12 16,0 0 0-16,0 0 0 0,6-10 0 0,-6 10-12 15,0 0-23 1,0 0-4-16,11-5-1 0,6 1-1024 0</inkml:trace>
        </inkml:traceGroup>
        <inkml:traceGroup>
          <inkml:annotationXML>
            <emma:emma xmlns:emma="http://www.w3.org/2003/04/emma" version="1.0">
              <emma:interpretation id="{02A0745E-8092-4B2F-B9A1-A693311D2CFD}" emma:medium="tactile" emma:mode="ink">
                <msink:context xmlns:msink="http://schemas.microsoft.com/ink/2010/main" type="inkWord" rotatedBoundingBox="13641,11547 17095,11451 17142,13105 13687,13202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235248.3385">12457 10999 806 0,'0'0'72'0,"0"0"-58"15,0 0-14-15,0 0 0 0,0 0 120 0,0 0 22 16,-11-5 4-16,11 5 1 0,0 0-60 0,0 0-12 15,0 0-3-15,0 0 0 0,0 0-32 0,0 0-6 16,0 0-2-16,11 0 0 0,6 5 0 0,5-5 0 0,6-5 0 0,5 0 0 16,6 0-21-16,6-5-11 0,-1 5 10 0,1-5-10 15,-1 1-12-15,1-1-8 0,-1 5-1 0,1-5-512 16,-6 0-103-16</inkml:trace>
          <inkml:trace contextRef="#ctx0" brushRef="#br0" timeOffset="235700.3196">13554 10846 921 0,'0'0'82'0,"0"0"-66"15,0 0-16-15,0-5 0 0,0-10 219 0,0 15 40 16,0-5 8-16,0 5 1 0,0 0-171 0,11 5-34 15,6-5-7-15,-6 10-2 0,11 5-30 0,-5-1-5 16,0-4-2-16,-1 10 0 0,1 0 4 0,5 5 1 16,-11-1 0-16,6 1 0 0,-6 0 14 0,6 0 4 15,-12 4 0-15,7-4 0 0,-7 0 0 0,1 0 1 16,-6-1 0-16,0 1 0 0,-6-10-22 0,1 5-5 16,-1-5-1-16,0-1 0 0,-5-4-5 0,11-10 0 15,0 0-8-15,0 0 12 0,0 0-12 0,0 0 0 16,-5-5 8-16,-1-5-8 0,1 1 10 0,5-6-1 15,5-5 0-15,1-5 0 0,-1-5-9 0,6 1 10 16,1-1-10-16,-1-5 10 0,5 1-10 0,7-1 0 16,-1 0 0-16,6 6 0 0,-6-1 19 0,0 0-2 0,6 11 0 15,-6-1 0 1,1 5-37-16,-7 5-8 0,1 0-2 0,0 5 0 0,0 10 30 0,-6 5 8 0,0 0 1 0,0 10 0 16,0 0-9-16,6 9-14 0,-12 1 3 0,12 0 1 15,-11 4 10-15,10 1 0 0,1 0 0 0,0-1 0 16,-1-4 0-16,1 5 0 0,0-11 8 0,0 11-8 15,-1-5-113 1,7-1-27-16,-7 1-6 0</inkml:trace>
          <inkml:trace contextRef="#ctx0" brushRef="#br0" timeOffset="234905.4065">12707 10638 1036 0,'12'-20'92'0,"-12"10"-73"0,5-5-19 0,1 0 0 15,-1 0 39-15,1-4 4 0,5 4 1 0,-5 0 0 16,-1 5 16-16,1 0 4 0,-6 0 1 0,0 10 0 16,0 0-13-16,0 0-4 0,0 0 0 0,0 0 0 15,-6 10-22-15,-5 5-5 0,0 0-1 0,0 15 0 16,0 4-12-16,-1 11-8 0,-4 4 8 0,-1 11-8 15,-5-1 8-15,5 10-8 0,-5 1 10 0,5 4-10 16,-5-5 26-16,5 0-1 0,0-9 0 0,1-1 0 16,-1-4 5-16,6-11 1 0,-6 1 0 0,6-11 0 15,0-4 11-15,0 0 2 0,-6-10 1 0,6-1 0 16,0 1-20-16,5-10-4 0,-5 0-1 0,0-5 0 16,0-5-6-16,0 0-2 0,-1 0 0 0,12 0 0 0,-5-10 4 15,-1-5 1-15,1 0 0 0,5-4 0 0,5-6-5 16,1-10-2-16,-1 1 0 0,7-11 0 0,-1-9-10 15,11 4 0-15,0-9 0 0,12-6 0 0,-1 6 0 0,6-10 0 16,0 4-9-16,6-4 9 0,-6 5-18 0,0-1 3 16,-6 6 1-16,0-1 0 0,-5 1 2 0,0 5 1 15,0-1 0-15,0 11 0 0,-12 4 11 0,7 0 0 16,-7 6 0-16,1 4 0 0,-6 5 0 0,0 11-8 16,1-1 8-16,-1 5 0 0,-11 10-11 0,11 5 11 15,0 5-13-15,0 4 5 0,-5 6-1 0,10 10 0 16,-10 0 0-16,5 14 0 0,-5 6 9 0,5 9-12 15,0 0 12-15,0 11-12 0,-5-1 12 0,5 0 0 16,-6 6 8-16,1-1-8 0,-1-5 8 0,-5 5-8 16,12-4 8-16,-7-6-8 0,1-5 8 0,-1 1-8 0,1-6 8 15,-1-4-8-15,7-6 8 0,-7 1-8 0,-5-6 8 16,6-4-8-16,-6-5 0 0,0-5-16 0,-6-1 2 0,6-4 1 31,-5-5-159-31,-1-5-31 0</inkml:trace>
          <inkml:trace contextRef="#ctx0" brushRef="#br0" timeOffset="236260.4194">15286 10905 288 0,'0'0'25'0,"0"-10"-25"16,-6-5 0-16,6 0 0 0,0 5 222 0,-6 1 39 16,1-1 8-16,-1 0 2 0,-5 0-177 0,6-5-35 15,-12 5-7-15,6 5-2 0,0-5-3 0,0 5-1 16,-6 0 0-16,0 0 0 0,0 5 13 0,1 0 2 15,-1 0 1-15,-5 0 0 0,-1 0-7 0,-4 5-2 16,4 5 0-16,1-5 0 0,-6 10-32 0,0 0-6 16,1 0-2-16,-1 10 0 0,-6-1-13 0,1 6 9 0,5 5-9 0,-5 9 8 15,-1 6-8-15,6-1 0 0,6 1 0 16,-6-1 0-16,17 1 0 0,-6-6 0 0,12-4 0 16,-1-6 8-16,1 1-8 0,5-10 0 0,0 0 0 0,5-11 0 15,6 1 0-15,6-5 0 0,-6-10 0 0,12-5 0 16,4-5 11-16,1-5-3 0,6-4-8 15,-1-11 12-15,6-5 19 0,6-4 3 0,-1-6 1 0,6 1 0 16,0-6-16-16,0-4-3 0,-5-6-1 0,5 1 0 16,-5-5-3-16,-1-6-1 0,1 1 0 0,-1-5 0 15,1-1-11-15,-1-4 10 0,1 0-10 0,-6 5 10 16,0 0-10-16,-6 14 0 0,1-4 0 0,-6 9 8 16,-1 6-8-16,-4 9 0 0,-7 1 0 0,-4 14 0 0,-1 0 14 15,-6 15-2-15,-5 0-1 0,0 10 0 0,0 0 6 0,0 0 2 16,-5 20 0-16,-6 5 0 0,-1 10-19 0,-4 4 8 15,5 1-8-15,-6 9 0 0,0 1 0 0,6 4 0 16,0 1 0-16,5 4 0 0,-5 0 0 0,6-4-12 16,-7-1 0-16,7 1 0 0,5-1 12 0,0-4 13 15,5 4-2-15,1-4-1 0,-6-1-20 0,6 6-4 16,-1-6-1-16,1 6 0 16,-6-1-117-16,5 1-24 0</inkml:trace>
        </inkml:traceGroup>
        <inkml:traceGroup>
          <inkml:annotationXML>
            <emma:emma xmlns:emma="http://www.w3.org/2003/04/emma" version="1.0">
              <emma:interpretation id="{84BEBE72-4FFF-4B4B-9D1A-A31BC36730A2}" emma:medium="tactile" emma:mode="ink">
                <msink:context xmlns:msink="http://schemas.microsoft.com/ink/2010/main" type="inkWord" rotatedBoundingBox="18409,11009 22311,10901 22362,12721 18460,12830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237214.2765">17858 9915 1609 0,'0'0'35'0,"0"0"7"0,0 0 2 0,0 0 2 0,0 0-37 0,0 0-9 15,0 0 0-15,0 0 0 0,0 15 52 0,-5 0 9 16,5 5 2-16,-6 4 0 0,-5 11-8 0,0 9-2 0,-6 6 0 0,0 4 0 16,-5 11 9-16,0 4 2 0,-12 5 0 0,7 5 0 15,-1-4-36-15,0-6-6 0,-5 5-2 0,-6 1 0 16,11-11-20-16,0 0 9 0,-6 1-9 0,12-6 0 15,-11-5-8-15,5-4-9 0,6-1-2 0,-6 1 0 16,6-6-141 0,-1-9-29-16</inkml:trace>
          <inkml:trace contextRef="#ctx0" brushRef="#br0" timeOffset="237649.7125">18755 9603 1450 0,'5'-30'32'0,"1"16"6"0,5-6 2 0,0 0 1 0,-5 5-33 0,5 5-8 16,-6 0 0-16,-5 10 0 0,0 0 78 0,0 0 14 15,0 0 2-15,12 5 1 0,-7 10-39 0,-5 5-7 16,6 15-1-16,-6 4-1 0,-6 11-12 0,1 9-3 15,-7 10 0-15,1 6 0 0,-5 14-2 0,4 0-1 16,-4 10 0-16,-6 5 0 0,-1 0-6 0,-5-5-2 16,1 0 0-16,-1 0 0 0,0-10-10 0,-6 0-3 15,7-5 0-15,-1-5 0 0,0-9-8 0,-5-6 8 0,5-15-8 0,0-4 8 16,6-5 6-16,-6-11 1 0,5-9 0 16,1-5 0-16,5-5 17 0,1-5 4 0,5-10 1 0,-1 0 0 15,7-10-10-15,5 0-3 0,5-10 0 0,1 1 0 16,5-1-9-16,6-10-3 0,5-4 0 0,6-1 0 15,5 5-12-15,6-4 0 0,6-1 0 0,-1 11 0 16,7-6 0-16,-7 10 0 0,-10 10 0 0,-1 0 0 16,-5 6 0-16,0 9 0 0,-12 0 0 0,7 14-10 15,-7-4 10-15,-5 10-12 0,6 0 12 0,-6 10-12 16,0-1-20-16,1 6-5 16,4 5-1-16,-5-6 0 0,6 6-170 0,0-6-33 0,16 36-7 15,-5-21-2-15</inkml:trace>
          <inkml:trace contextRef="#ctx0" brushRef="#br0" timeOffset="236952.9076">17290 10549 460 0,'-11'0'41'0,"0"-5"-33"0,-6 5-8 0,-5-5 0 16,5 5 173-16,-5 0 33 0,0-5 6 0,-1 5 2 16,7 5-92-16,5-5-18 0,-6 5-4 0,6-5-1 15,5 0-55-15,6 0-12 0,0 0-1 0,0 0-1 16,0 0-12-16,11 0-2 0,12-5-1 0,-1 0 0 16,6-10 16-16,5 5 3 0,6-5 1 0,6 0 0 15,5-5 5-15,0 6 0 0,0-6 1 0,0 5 0 16,0 5-25-16,-5 0-6 0,-1-5-1 0,1 10 0 0,-6 0-9 0,0 1-11 15,-6-6 3-15,1 10 0 16,-1-5-84-16,-5 5-16 0,0 0-3 0</inkml:trace>
          <inkml:trace contextRef="#ctx0" brushRef="#br0" timeOffset="238284.0821">19740 10791 1706 0,'6'-25'76'0,"0"11"15"0,-6-6-73 0,11 5-18 16,-6-10 0-16,6 10 0 0,-5 0 75 0,0 6 11 15,-6-1 2-15,0 10 1 0,0 0-42 0,0 0-9 16,0 0-2-16,-12 0 0 0,1 10-27 0,-5-1-9 16,-7 11 0-16,1 0 0 0,-6 5 0 0,0 4 0 15,-5 6 0-15,-1 0 0 0,-4-1 0 0,4 1 0 16,1 5 0-16,-1-6 0 0,6 1 0 0,12-10 0 16,-7-1 0-16,12-9 0 0,6 5 0 0,-1-10-12 0,6-10 3 0,0 0 1 15,0 0 8-15,0 0 8 0,0 0-8 0,11-10 11 16,6-5-11-16,5-5 0 0,6 1 0 0,0-6 8 15,0 0 16-15,0 0 4 0,5 1 0 0,0-1 0 16,-5 5-28-16,0 0 0 0,0 5 8 0,0 6-8 16,-6 4 0-16,0 5 10 0,-5 10-10 0,0-1 10 15,0 6-10-15,-12 10 0 0,1 0 0 0,-1 9 8 16,1-4-8-16,5 5 0 0,-6 4 0 0,1-4 0 16,0-5-34-16,5-1 1 0,-6-9 0 15,1-5 0-15,5 0 6 0,0-5 2 0,0-5 0 0,0 0 0 16,6-10 25-16,5 0-10 0,1-5 10 0,-1-10 0 15,0 0 9-15,1-4 9 0,4-1 2 0,1-10 0 0,6 1 12 16,-1-6 4-16,-5 0 0 0,5-4 0 0,1-1-14 0,-1-4-2 16,-5-6-1-16,5-4 0 0,1-1-7 0,-6-4 0 15,-1-5-1-15,12-5 0 0,-5-1-11 0,5 6 0 16,0 0 9-16,0-1-9 0,0 11 0 0,0 0-13 16,0 4 1-16,0 1 1 0,-6 4 11 0,-5 6 0 15,0 4-9-15,-6 5 9 0,0 11 0 0,-5 4 8 16,0-5 0-16,-12 15 0 0,6 0 24 0,-11 10 4 15,0 0 0-15,0 0 1 0,-11 15-29 0,6 15-8 16,-6 5 0-16,-6 4 0 0,-5 6 0 0,-1 4-13 16,7 11 3-16,-7 4 1 0,1 0 9 0,-6 6 0 15,6-6 0-15,0 10 0 0,5-4 0 0,-5 4 0 0,5-10 0 0,6 5 0 16,0-14-20-16,0-1-1 16,-1-4-1-16,1-1 0 15,0-9-35-15,6-5-7 0,-1-1-2 0,6-4-598 0,0-5-120 0</inkml:trace>
          <inkml:trace contextRef="#ctx0" brushRef="#br0" timeOffset="238507.1432">20013 10435 1382 0,'-16'-15'61'0,"16"15"13"15,-6-10-59-15,6-5-15 0,0 5 0 0,0 10 0 0,0 0 125 0,11-10 23 16,0-4 4-16,0 9 0 0,6 0-78 0,5-5-16 16,1 0-3-16,10 10-1 0,6 0-40 0,6-5-14 15,5 0 9-15,5 0-9 0,1 5-11 0,0 0-7 16,5 0-2-16,6 0-602 16,5-5-121-16</inkml:trace>
        </inkml:traceGroup>
        <inkml:traceGroup>
          <inkml:annotationXML>
            <emma:emma xmlns:emma="http://www.w3.org/2003/04/emma" version="1.0">
              <emma:interpretation id="{DB012A83-BF76-4996-8938-6EBF551C77D4}" emma:medium="tactile" emma:mode="ink">
                <msink:context xmlns:msink="http://schemas.microsoft.com/ink/2010/main" type="inkWord" rotatedBoundingBox="24011,11202 25352,11165 25389,12509 24049,12546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239318.766">22836 10410 1868 0,'0'0'41'0,"0"0"9"0,-5 15 2 0,-1 10 0 0,-5-1-42 0,0 6-10 16,-6 5 0-16,6 4 0 0,-5 1 44 0,4 4 6 15,-4 1 2-15,5 4 0 0,-1-4-32 0,7 0-7 16,-1-6-1-16,6 1 0 0,-5-6-12 0,10 1 0 0,1-5 0 15,5-10 0-15,-5-11 16 0,10 1 0 0,1-5 0 0,5-10 0 16,6 0 24-16,0-4 6 0,5-11 1 0,1 0 0 16,5 0-2-16,0-5 0 0,5-4 0 0,-5-6 0 15,6 0-36-15,-1-4-9 0,6-1 0 0,1-9 0 16,4-1 8-16,-5 1 0 0,6-6 0 0,0 6 0 16,-1 9-8-16,7 1 0 0,-7 9 0 0,1 5 0 15,-11 0 0-15,-1 11 0 0,-10 9 0 0,4 0 0 16,-4 10 0-16,-12 0 0 0,6 9 0 0,-6 1 0 15,-5 5 0-15,0 10-11 0,-6-1 3 0,-6 6 0 16,1 5 8-16,0-11 0 0,-6 6 0 0,-6 0 0 16,-5-1 0-16,5-4 11 0,-10-5-3 0,-1 4 0 0,0-9 12 15,0 0 3-15,-5 0 0 0,0 0 0 0,0-6 8 16,-6 1 1-16,-6-5 1 0,1 0 0 0,-6 0-10 16,-6-5-3-16,-5 0 0 0,0 5 0 0,6-5-12 15,-1-5-8-15,1 0 8 0,5 0-8 0,0 0 0 0,5 0 0 16,6-5 0-16,1 0 0 15,-1-5-148-15,5 5-28 0,7-10-6 0,-1 5-878 0</inkml:trace>
          <inkml:trace contextRef="#ctx0" brushRef="#br0" timeOffset="239450.3703">23365 9747 1720 0,'-27'-20'76'0,"21"10"16"0,0 0-73 0,6 10-19 15,0 0 0-15,0 0 0 0,0 0 8 0,0 0-8 0,12 5 9 0,4 0-9 16</inkml:trace>
        </inkml:traceGroup>
        <inkml:traceGroup>
          <inkml:annotationXML>
            <emma:emma xmlns:emma="http://www.w3.org/2003/04/emma" version="1.0">
              <emma:interpretation id="{69D46D98-B028-4887-A608-37BF10FA8209}" emma:medium="tactile" emma:mode="ink">
                <msink:context xmlns:msink="http://schemas.microsoft.com/ink/2010/main" type="inkWord" rotatedBoundingBox="27142,11067 31361,10949 31404,12496 27185,12614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240800.4109">25816 10583 633 0,'0'0'56'0,"0"-15"-44"0,0 5-12 0,5-9 0 16,-5 4 168-16,0-5 32 0,6 0 7 0,-1 0 1 0,1 1-75 0,-1-1-14 16,1 0-3-16,5 10-1 0,0 0-71 0,0 5-15 15,1 0-2-15,-12 5-1 0,0 0 0 0,5 10 0 16,1 5 0-16,-1 0 0 0,-5 10-2 0,0 4-1 15,6 6 0-15,-12 5 0 0,1-1-7 0,-1 6 0 16,6-1-1-16,-5 6 0 0,5-1-7 0,-6-4 0 16,0-1-8-16,6 1 12 0,6 0-12 0,0-6 0 15,-6-4 8-15,5-6-8 0,1-4 0 0,5-5 11 16,-6 0-11-16,7-10 10 0,-12-10 0 0,11 5 0 16,11-5 0-16,-5 0 0 0,-12-5 2 0,6-5 0 15,6 0 0-15,5-5 0 0,-11 0-12 0,6-14 8 16,5 4-8-16,1-10 8 0,10 0 5 0,-11 1 1 15,-10-6 0-15,4 1 0 0,12-1 2 0,0 0 0 16,-11-4 0-16,5 9 0 0,0 1-16 0,6 4 8 16,-6 5-8-16,-5 5 0 0,0 5 0 0,-1 11 0 15,-4-1 0-15,-1 5 0 0,-11 0-10 0,16 14 10 0,-4 6-8 16,-1 5 8-16,0 0-8 0,-6 4 8 0,1 6-8 0,0 5 8 16,-1-6 0-16,1 1 0 0,-12 0 0 0,1-6-8 15,5 1 8-15,0-5 0 0,-6-10 0 0,0 4-8 16,6-4 8-16,0-15 0 0,0 0 0 0,0 15 0 15,-5-5 8-15,5-10-8 0,0 0 10 0,0 0-10 0,0 0 24 0,0 0-2 16,11-5 0-16,6-5 0 16,-1 5-2-16,1-5-1 0,-6 0 0 0,6-4 0 15,5 4-2-15,0-5 0 0,-10 0 0 0,-1 0 0 16,11-5-3-16,0-4-1 0,-5-1 0 0,0 0 0 0,-6-5-13 0,11 1 11 16,6-6-11-16,-6 0 10 0,-11 1-10 0,12-6-14 15,10-4 3-15,-5-1 1 16,0 0-47-16,-6 6-10 0,6-1-1 0,5 6-1016 15</inkml:trace>
          <inkml:trace contextRef="#ctx0" brushRef="#br0" timeOffset="241313.2808">27737 9762 288 0,'11'-35'25'0,"-11"15"-25"0,0-5 0 0,5 1 0 16,1-6 288-16,0 10 52 0,-1 0 10 0,6 1 2 15,0 9-220-15,-5-5-44 0,5 5-8 0,-11 10-3 16,0 0-13-16,0 0-2 0,11 10-1 0,-5 10 0 15,-1 4-36-15,1 11-7 0,5 5-2 0,-5 4 0 16,-6 11-3-16,0 4-1 0,0 5 0 0,-6 6 0 16,1 4-12-16,-7 5 0 0,-4 0 0 0,-1 0-10 15,0 1 33-15,1-1 6 0,-1-10 2 0,-5 0 0 0,-1-9-15 16,1-6-2-16,5-4-1 0,-5-6 0 16,5-9 9-16,6 0 2 0,0-16 0 0,0 6 0 0,5-10 2 15,6-5 1-15,-5 5 0 0,5-15 0 0,0 0-15 0,0 0-2 16,0 0-1-16,0 0 0 0,11-5-9 0,6-5 8 15,-1 0-8-15,7-5 8 0,-1-5 5 0,0-4 1 16,0-6 0-16,1 0 0 0,-1-4-2 0,0 4-1 16,6-5 0-16,0 1 0 0,-6 4-11 0,0 0 0 15,1 5-12-15,-1 6 12 0,-5 4 0 0,-6 0 0 16,0 10 0-16,-11 5 0 0,0 0 0 0,0 0 0 16,11 10 0-16,0 5 0 0,0 0 0 0,1 4 0 15,-1 6 0-15,5 0 0 0,1 5-11 0,-6-1 3 16,6-4 0-16,0 5 0 15,-1-1-128-15,1 1-26 0,0 5-5 0</inkml:trace>
          <inkml:trace contextRef="#ctx0" brushRef="#br0" timeOffset="242004.9981">28962 10469 1825 0,'0'0'40'0,"0"0"8"0,5-10 1 0,-5 1 3 0,0 9-41 0,6-15-11 0,-6 5 0 0,0 10 0 0,0 0 47 0,0 0 7 16,0 0 2-16,0 0 0 0,-17 0-36 0,0 5-6 16,-5 0-2-16,-6 10 0 0,1-1-12 15,-1 6 0-15,-6 0 0 0,-5 5 0 0,6 0 0 0,5-6 0 16,6 6 0-16,0-5 0 0,5 5 0 0,11-11 0 15,1 6 0-15,-1-5 0 0,1-5 0 0,5 5-8 16,0-15 8-16,0 0-10 0,11 5 10 0,0 0 0 16,-6-5 0-16,12 0 0 0,-6-5 8 0,6-5-8 15,5 0 8-15,-5 0-8 0,0 0 24 0,5-5 0 16,-5 5 0-16,-1-4 0 0,1 9 3 0,-6 0 1 16,-11 5 0-16,17 5 0 0,-6 0-16 0,0 9-4 15,-5-4 0-15,5 5 0 0,-6 5-8 0,1 0 0 16,0 5 0-16,-1-6 0 0,1 6 0 0,5 0 0 15,0-10 0-15,0 5 0 0,0-6-9 0,6 6-1 16,-6-10 0-16,6-5 0 0,5 0 10 0,-5 0 0 16,5-5 0-16,-5 0 8 0,5-5-8 0,0 0 0 15,-5-5 0-15,5 0 0 0,-11-5 0 0,6 1-8 0,0-6 8 16,-1 0-12-16,-4-5 31 0,4 0 5 0,-5 1 2 16,6-11 0-16,0 5-4 0,5-4-1 0,-5-6 0 0,11 0 0 15,0-4-9-15,5-1-1 0,-11 1-1 0,6-11 0 16,0 6 2-16,0-6 0 0,0-4 0 0,-1 5 0 15,7 4-36-15,-1-4-8 16,-5 4 0-16,0 1-1 0,-6-1 33 0,0 6 0 0,6-1 0 0,-11 5 0 0,5 1 0 16,-5 4 0-16,-6 1 0 0,6 9 0 15,-6 5 0-15,0 5 0 0,0 5 0 0,-5 5 0 16,-1 0 8-16,-5 5 1 0,0 0 1 0,0 0 0 0,0 20-10 0,-5 5 0 16,-1 5 0-16,-10 4 0 0,4 6 0 15,-4 4 0-15,-1 1 8 0,-5 4-8 0,-1 1 0 0,7 4 0 16,-7 6 0-16,7 4 0 0,5-4 0 0,-6 4 0 15,6 0 0-15,5 1 0 0,-5-6 0 0,6 5 0 16,5-9-12-16,-6-1 12 0,12-9-9 0,-6-6 9 16,5 6 0-16,6-10 0 15,-5-1-51-15,11-9-3 0,-6 0-1 0,5-5 0 16,1-6-58-16,5 1-12 0,23 5-3 0,-12-20 0 0</inkml:trace>
          <inkml:trace contextRef="#ctx0" brushRef="#br0" timeOffset="242244.427">29407 9960 1036 0,'-11'-10'92'0,"11"10"-73"0,0 0-19 0,0 0 0 15,6-10 146-15,5 5 26 0,-11 5 4 0,11-10 2 16,6 5-58-16,11 0-12 0,-1 0-3 0,7 5 0 16,10 0-63-16,6 0-13 0,1 0-2 0,10 5-1 15,-11-5-26-15,11 5 0 0,-5 0 0 0,5 0-636 16,-5 0-126-16</inkml:trace>
        </inkml:traceGroup>
      </inkml:traceGroup>
      <inkml:traceGroup>
        <inkml:annotationXML>
          <emma:emma xmlns:emma="http://www.w3.org/2003/04/emma" version="1.0">
            <emma:interpretation id="{06A4723B-AF8A-437A-87C8-F1CD85A2A054}" emma:medium="tactile" emma:mode="ink">
              <msink:context xmlns:msink="http://schemas.microsoft.com/ink/2010/main" type="line" rotatedBoundingBox="2509,13713 29875,12684 29973,15308 2608,16336"/>
            </emma:interpretation>
          </emma:emma>
        </inkml:annotationXML>
        <inkml:traceGroup>
          <inkml:annotationXML>
            <emma:emma xmlns:emma="http://www.w3.org/2003/04/emma" version="1.0">
              <emma:interpretation id="{569C114E-E06A-422D-8CDD-5B0FC33C5C1C}" emma:medium="tactile" emma:mode="ink">
                <msink:context xmlns:msink="http://schemas.microsoft.com/ink/2010/main" type="inkWord" rotatedBoundingBox="2509,13713 9176,13462 9267,15859 2599,16110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243892.44">1253 13840 748 0,'0'0'67'0,"0"0"-54"0,-11-10-13 0,0 0 0 16,5 5 107-16,6-4 18 0,-11-6 4 0,11 5 1 15,11-10-26-15,-11 0-6 0,6 5-1 0,5-4 0 16,0-6-73-16,6-5-14 0,5 5-10 0,6-4 12 16,0-6-4-16,0 10 0 0,-1-4 0 0,1 4 0 15,0 0-8-15,0 5 12 0,-6 5-12 0,1 5 12 16,-7 1-12-16,1 4 0 0,-17 5 0 0,0 0 8 16,17 10 6-16,5 4 1 0,-22 1 0 0,11 10 0 15,-5 5 7-15,5-1 2 0,0 11 0 0,0 5 0 16,-5-6-24-16,5 11-12 0,0-6 2 0,6 6 0 0,-12-1 10 15,6 1 0-15,-5-11 0 0,-1 6 0 0,-5-6 0 16,12-4 8-16,-12 0-8 0,-12-6 0 0,7-4 12 0,-1 0-3 16,1-5 0-16,-6 0 0 0,-1-1 10 0,1-9 1 15,-5 0 1-15,4-5 0 0,7-5 7 16,-12 0 0-16,12 0 1 0,-7-5 0 0,7-5 4 0,-6-5 1 16,5-4 0-16,6-1 0 0,0-10-18 0,6 0-4 15,5-4-1-15,-11-11 0 0,17 1-11 0,5-6 0 16,-5-4 0-16,10 4 0 0,1-4 0 0,0 4 0 15,0 6 0-15,0 4 8 0,5 5-8 0,-5 1 0 16,0 9 0-16,0 5 0 0,0 5 0 0,-1 5-9 16,12-4 9-16,0 9 0 0,6 5-11 0,5 5 11 15,0 0-10-15,6 4 10 0,0 6 0 0,-12 5-9 16,6 0 9-16,-5 5 0 0,-6 4 0 0,-11 6 0 16,-1-5 0-16,-10 4 8 0,0 6-8 0,-12-5-16 15,-5-1 4-15,-11 6 0 0,6-1 12 0,-12-4-10 0,-5-5 10 16,-1 4-10-16,-4-4 10 0,-1-5 0 0,-6 0 0 15,7-6 8-15,-7 1 4 0,6 0 2 0,0-10 0 16,6 5 0-16,5-15-4 0,1 5-1 0,-1-10 0 0,6 5 0 16,11-10-1-16,-11 0 0 0,5-5 0 0,6 0 0 15,6-9 1-15,5-1 0 0,-6-5 0 0,7-5 0 16,10-4-9-16,-5-6 10 0,-1 1-10 0,12-6 10 16,-6 1-10-16,6-6 0 0,11 6 0 0,0-1 0 15,-11 6 0-15,11 4 0 0,0 1 0 0,-6 9 0 16,6 0 0-16,-11 10 0 0,11 6 0 0,-11 4 0 0,11 10 9 15,-11 0-9-15,0 10 10 0,0 4-10 0,11 6 10 16,-12 5-10-16,-4 5 10 0,-7-1-10 0,1 6 10 0,-6 0-10 16,6-1 10-16,5 1-10 0,-11-5 10 15,0 4-10-15,6 1 10 0,0-5-10 0,-6-1 0 0,6 1 0 16,-6-5-11-16,6 0 11 16,-1-6-146-16,7 6-22 0</inkml:trace>
          <inkml:trace contextRef="#ctx0" brushRef="#br0" timeOffset="244523.152">4182 13672 518 0,'0'-10'46'0,"0"0"-37"15,6-5-9-15,-6 0 0 0,5-4 136 0,-5-1 26 16,6 5 5-16,-6-5 1 0,-6 5-64 0,6 0-12 16,-5 6-2-16,-1-1-1 0,6 0-17 0,-17 0-3 15,6 0-1-15,0 5 0 0,0 0-24 0,0-5-4 16,5 5-2-16,-10 5 0 0,4-5-16 0,-4 5-3 16,-1 0-1-16,11 5 0 0,-16 0-1 0,5 0 0 15,1 5 0-15,-1 0 0 0,-5 0 42 0,5 10 8 16,-11 9 1-16,6 1 1 15,0 5-93-15,-1 14-20 0,-4 1-3 0,4 9-1 0,-5 5 38 16,1 6 10-16,4-1 0 0,1-5 0 0,0-4 0 0,11-6 0 16,-6-4 0-16,6-11 0 0,5 1 0 0,6-10 0 15,0-11 0-15,6 1 0 0,5-10 0 0,6-5 0 0,-6-5 0 16,11-10 0-16,6-5 0 0,0-5 10 16,-6-9-1-16,11-1 0 0,6-10-9 0,-5 1 8 15,-1-6-8-15,1-4 8 0,5-1 16 0,-12 1 4 16,1-11 0-16,0 11 0 0,0-1-7 0,-6 1-1 0,-5 14 0 15,0 1 0-15,-1 9-8 0,1 5-1 0,-6 5-1 16,6 10 0-16,-17 5-2 0,0 0 0 0,11 10 0 0,6 10 0 16,-17 5-8-16,11 4 12 0,-5 11-12 0,5-5 12 15,0 4-12-15,0-4 0 0,0 5 0 0,0-6 0 16,6-4-16-16,0 0-6 0,-6-6-1 0,5 1 0 16,1-5-147-16,0-5-30 0,16 5-5 15,-5-11-587-15</inkml:trace>
          <inkml:trace contextRef="#ctx0" brushRef="#br0" timeOffset="246034.1881">5229 13731 1580 0,'0'0'70'0,"0"0"14"0,0 0-67 0,0 0-17 16,0 0 0-16,0 0 0 0,0 0 26 0,0 0 2 16,11-10 0-16,6 5 0 0,0-4-9 0,-1-6-2 15,7-5 0-15,-7 0 0 0,6 0-17 0,1 0 10 16,5-4-10-16,-6-1 8 0,11 0 3 0,-5-9 0 16,-6-1 0-16,6 0 0 0,-5 1 10 0,4-6 3 15,1-4 0-15,0-6 0 0,-6 5 7 0,6-9 1 16,-6-5 1-16,1-1 0 0,5-4-17 0,-6 0-3 0,0-6-1 0,0 1 0 15,-10-5-12-15,10 4 0 0,-11 1 8 0,-6 0-8 16,1 9 0-16,0-4 9 0,-12 10-9 16,6 4 8-16,-6 6-8 0,-5 9 10 0,0 0-10 0,0 11 10 15,0-1 6-15,5 5 0 0,-10 10 1 0,5 5 0 16,-1 0-17-16,1 0 0 0,0 5 8 0,0 5-8 16,0 0 0-16,0 5 0 0,-12-5 0 0,12 10 0 15,0 0 0-15,0 9 0 0,0-4 0 0,-6 10 0 16,6-5 0-16,0 4 0 0,0 6 0 0,5 0 0 15,1 9 0-15,-6-4 0 0,5 4 0 0,-5 6 0 16,-6 4 0-16,6 6 10 0,5 4-10 0,-5 5 12 16,-5 6 12-16,-1 9 4 0,-5 5 0 0,-1-5 0 0,7 10-1 15,-7-5 0-15,1 5 0 0,5-5 0 0,6 0-13 0,-6-5-2 16,6 1-1-16,0-16 0 0,0 5-11 0,0-9 0 16,5-11 9-16,-5 0-9 0,0-9 10 0,0 0-2 15,0-6-8-15,5-4 12 0,-10-6-4 0,4 6-8 16,1-10 11-16,-5 5-11 0,-1-6 10 0,6 6-10 15,-6-5 8-15,6-1-8 0,0-4 0 0,-6 0 8 16,6-10-8-16,5 5 0 0,1 0 0 0,-1-5 0 16,6-10 8-16,0 0-8 0,0 0 0 0,0 0 0 15,0 0 0-15,0 0 0 0,0 0 0 0,0 0 0 16,0 0 0-16,0 0 0 0,0 0 0 0,6-10 0 16,5-5 0-16,-6 0 0 0,7 0 0 0,-1-5 0 15,-11 5 0-15,0-4 0 0,11-1 0 0,-6-5 0 16,1 0 0-16,0 1 8 0,-1-1-8 0,6-5 0 15,0 5 0-15,1-9 0 0,4-1 0 0,-5-4 0 0,12 4 0 16,-1-10 0-16,0 1 0 0,6-6 0 0,5 6-10 16,1 4 10-16,-6 6-11 0,11-6 11 0,-6 0-12 0,6 6 12 15,0 4 0-15,0 0 0 0,0 6 0 0,0-1 9 16,0 10-9-16,-6-5-12 0,1 0 2 0,-1 10 1 16,1 1 9-16,-1-1 0 0,-5 0 0 0,0 0-8 15,0 5 8-15,-6 0 0 0,6 5 0 0,-6 0 0 16,-5 5-8-16,5 0 8 0,0 5-8 0,-11 0 8 15,6 0 0-15,-6 4 0 0,-5 6 0 0,-1 5 0 16,-5-5 0-16,-5 9 0 0,-1 1 0 0,-5 0 0 16,-6 4 0-16,1 1 0 0,-7 0 0 0,-4-6 11 15,-1 6-11-15,-11 0 10 0,5-6-10 0,-5 1 10 0,-5-5-10 16,10 0 0-16,-10-1 9 0,5-4-9 0,-6-5 0 16,12 0 0-16,5-5 0 0,-5 0 0 0,5-10-14 0,0 5 2 15,0-5 1-15,6-5 0 0,5 5-1 0,6-10-1 16,0 0 0-16,5 0 0 0,1 0 1 0,5 0 0 15,5-5 0-15,1 5 0 0,11-4 0 0,-6 4 0 16,0 0 0-16,6 0 0 0,-1 0 12 0,-5 5 0 16,12 0 0-16,-1 5 0 0,0 5 0 0,6 0-9 15,-17 0 9-15,17 5-12 0,0 5 12 0,0-5 0 16,-6 4 0-16,6 1 0 0,5 0 0 0,1-5 0 0,-1 5 0 0,6-5 0 16,-17-5 0-16,12 0 0 15,5-5 10-15,-6 0-10 0,6-5 10 0,6-5-10 16,-12 0 10-16,12-5-10 0,-6 0 10 0,5-5-10 0,-5 1 10 0,0-6-10 15,6 0 11-15,-1 0-11 0,-5 1 12 0,0-6-12 16,-5 0 15-16,-7 6-4 0,1-11-1 0,0 5 0 16,-11 0-1-16,-1 1 0 0,1-6 0 0,-6 5 0 15,0-4-1-15,-5 9-8 0,0-5 12 0,-6 1-4 16,0 4 6-16,0 0 1 0,-6 0 0 0,0 6 0 16,-5 4-15-16,6 0-15 0,-6 5 3 0,-1 5 1 15,-4 0 11-15,5 10 0 0,0 0 0 0,-1 5 0 16,-4 10 0-16,-1-1 0 0,0 11 0 0,1 5 0 15,-1-1-9-15,0 6 9 0,-5 0-10 0,11-1 10 16,0 11 8-16,-6-1 7 0,-5 1 1 0,-1-1 1 16,7-4-17-16,5-1 0 0,-6 1 0 0,11-5 0 15,-5-1 0-15,11-4 0 0,0-6 0 0,0-4 0 16,0-5 0-16,6-5 0 0,10-5 0 0,-4 0 0 0,4-5 0 16,6-5 0-16,1-5 0 0,5-5 0 0,5 0 0 15,0-5-9-15,1-5 9 0,-6-5-8 0,11-4 8 0,0-1 8 16,-6-5-8-16,6-4 11 0,11-1-11 0,-5-4 8 15,10-6-8-15,-10 1 8 0,-1 4-8 0,12 1 0 16,5-1 9-16,-5 10-9 0,-11-4 8 0,5 9-8 16,0 0 8-16,0 6-8 0,-5 4 0 0,-1 5 0 15,1 5 0-15,-1 0-8 0,6 5 8 0,-11 5 0 16,-11 0 0-16,0 5 0 0,11 0 0 0,-11 5 0 16,-6 5 0-16,-5 0 0 0,5 5 0 0,-5-1 0 15,-1 1 0-15,-10 5 0 0,-6-5 0 0,6 4 9 16,-1-4 0-16,-5 5 0 0,-11 5 11 0,5-6 1 0,-5 1 1 15,6 5 0-15,-12 0-2 0,-5-6-1 0,-12 1 0 16,7 0 0-16,4-10-4 0,-10 4-1 0,-17 1 0 16,0-5 0-16,5 0-5 0,0 0-1 0,-5-5 0 0,-5 0 0 15,-7 0-8-15,12-1 8 0,11-4-8 0,0 0 8 16,0-5-8-16,6 0 0 0,16-5 0 0,1-5 0 16,-1 1-48-1,6-1-3-15,5-10 0 0,6 5-740 0,17 0-148 0</inkml:trace>
        </inkml:traceGroup>
        <inkml:traceGroup>
          <inkml:annotationXML>
            <emma:emma xmlns:emma="http://www.w3.org/2003/04/emma" version="1.0">
              <emma:interpretation id="{C20F14D6-6DEF-471C-A3A0-0098B95DD068}" emma:medium="tactile" emma:mode="ink">
                <msink:context xmlns:msink="http://schemas.microsoft.com/ink/2010/main" type="inkWord" rotatedBoundingBox="10887,13885 15665,13706 15745,15842 10967,16022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246919.014">9572 13438 1292 0,'0'0'28'0,"0"0"7"0,0 0 1 0,0 0 0 0,0 0-36 0,0 0 0 0,0 0 0 0,0 0 0 16,0 0 74-16,0 0 8 0,0 0 2 0,0 0 0 15,0 0-52-15,17 0-9 0,5 0-3 0,6 0 0 16,6-5 13-16,-1 0 3 0,6-5 0 0,6-4 0 16,16 4 1-16,0-5 1 0,-5 0 0 0,5-5 0 15,-5 5-4-15,-1 0-1 0,1-4 0 0,-6 4 0 16,-5 0-17-16,-1 0-4 0,1 5-1 0,-1-5 0 16,-16 1-11-16,6 4 0 0,-7 0 0 0,1 0 0 15,-5 5-36-15,-1 0-10 16,-5 0-2-16,-1 0-833 0</inkml:trace>
          <inkml:trace contextRef="#ctx0" brushRef="#br0" timeOffset="247245.6657">10491 12558 921 0,'-5'-10'82'0,"5"-5"-66"15,0 6-16-15,0-6 0 0,5 5 86 0,-5-5 14 0,11 5 2 0,-5 0 1 16,-6 10 4-16,0 0 1 0,0 0 0 0,0 0 0 16,0 0-36-16,0 0-6 0,0 15-2 0,-6 5 0 15,1 5-16-15,-1 9-3 0,-11 1-1 0,6 9 0 16,-5 11 8-16,-7 4 0 0,-4 11 1 16,4 4 0-16,-5 5-3 0,-5 0-1 0,0 5 0 0,5 0 0 15,-6 1-7-15,1-1-2 0,-6-5 0 0,6 0 0 16,5 0-1-16,-6 1-1 0,6-11 0 0,1 0 0 15,-1-5-30-15,0-4-8 0,6-6 0 0,-6 6 0 16,11-6 0-16,0-4 0 0,-5-1 0 0,0-4 0 16,0-1-40-1,5-4-10-15,-5-1-2 0,5-4 0 0,0-5-97 0,0-5-20 16,12 4-4-16,-6-9-778 0</inkml:trace>
          <inkml:trace contextRef="#ctx0" brushRef="#br0" timeOffset="248625.6084">11661 12455 1728 0,'0'-25'153'0,"-5"15"-122"0,-1-4-31 0,-5-1 0 16,0-5 28-16,5 10-1 0,1 0 0 0,5 0 0 15,-11 0 33-15,11 10 6 0,0 0 2 0,0 0 0 16,-11 10-36-16,-1 5-6 0,7 5-2 0,-6 10 0 16,5 4-15-16,1 11-9 0,5 9 10 0,-6 5-10 15,-5 6 24-15,0 4 0 0,-6 5-1 0,6 10 0 16,-6-5 1-16,-5 5 1 0,0-5 0 0,-6 6 0 15,-6-1-9-15,1 0-3 0,0 0 0 0,-1-5 0 16,-5-5-5-16,6-10 0 0,-6 1-8 0,0-11 12 16,0-10-3-16,5-4-1 0,1-5 0 0,0-6 0 15,5-4 9-15,11-5 2 0,-5-10 0 0,5-5 0 16,6-5-19-16,-6 0 10 0,12-10-10 0,-1 0 8 16,1-5 0-16,5-5 0 0,0-5 0 0,5-4 0 15,12-6-8-15,0 1 0 0,5-6-10 0,11 5 10 0,1 6-11 16,-1-6 11-16,6 5-12 0,0 6 12 0,6 9-8 15,-12 10 8-15,6 5 0 0,-6 10 0 0,1 10-16 0,-1-1 3 16,-5 6 1-16,-6 10 0 0,6-6 12 0,-6 1 0 16,1 5 9-16,-1-6-9 0,-5 1-11 0,5-5-8 15,6-1-1-15,0-9-1 0,-6 0 1 0,6-5 0 16,5 0 0-16,1-10 0 0,-1 0 9 0,6-10 3 16,0 0 0-16,0-5 0 0,0 0 8 0,-6-9 0 15,6-1 0-15,-5-5 0 0,-1 6 0 0,1-11 0 16,-1 0 0-16,-5 6 0 0,0-6 0 0,-1 1 16 15,1 4-4-15,0-5-1 0,-6-4-11 0,1 9 8 16,5-5-8-16,-12 6 8 0,-5-1-8 0,1 5 0 0,-1-4 0 16,-6 9 0-16,1 0 9 0,-6 0 3 0,0 1 1 15,-11 4 0-15,0 5-13 0,-1 0-13 16,1 5 2-16,0 0 1 0,-6 5 22 0,6 5 4 0,-5-5 0 0,-1 5 1 16,0 0-17-16,0 5 0 0,1 5-8 0,-1-1 8 15,-5 6-11-15,5 5 11 0,6 5-12 0,-6 4 12 16,0 6-12-16,1 4 4 0,5 11 8 0,0-1-13 15,5 5 13-15,-5-4-9 0,5-1 9 0,1 6-8 16,-1-11 8-16,6 0 0 0,-5-4 0 0,5-6 0 16,5-4 0-16,-5-5 0 0,6-11 0 0,-1 1 8 15,1-10-8-15,-6-10 9 0,17 5-9 0,5-5 10 16,-6-5-10-16,7-5 12 0,10-5-12 0,6 1 12 16,0-16-12-16,0 5-12 0,0-9 2 0,6-1 1 15,5-5 32-15,0-4 6 0,6 4 2 0,-1-4 0 0,-5-6-31 16,0 11-20-16,-5-1 4 0,0 1 0 0,-6 4 16 15,5 6 14-15,1-1-2 0,-6 0-1 0,-6 1-1 16,17-1 0-16,-5 0 0 0,5 5 0 0,-6 1-10 0,1 4 0 16,5 0 0-16,0 5 0 0,0 5 0 0,0 6 8 15,-5-1-8-15,-6 0 8 0,-6 5-8 0,6 10 0 16,-11-1 0-16,-6 1-11 0,1 0 11 0,-7 0 0 16,-4 5 0-16,-7 0 0 0,1 0 14 0,-6-1-2 15,0 1 0-15,-6 0 0 0,1 0 8 0,-7 0 0 16,1-5 1-16,0 4 0 0,-6 1 3 0,1 0 1 15,-1 0 0-15,-5 0 0 0,-1 0-25 0,1-1 0 16,-6 6 0-16,6 0 0 0,-11-5 0 0,5 0 0 0,-6 4 0 0,-5 1 0 16,6 0 0-16,-12 5 0 0,6-5 0 0,-5 4 0 15,-6-4-13-15,5 0-8 0,-5 0-2 0,0-1 0 16,5-4 6-16,-5-5 1 0,0 0 0 0,0-5 0 16,6 0 16-16,5 0-12 0,-6-5 12 0,12-5-10 15,10 5 10-15,-4-5 0 0,4 0 0 0,12 0 0 16,6 0-12-16,5 5 0 0,-6-10 0 0,6 10 0 15,0 0 4-15,0 0 0 0,11-5 0 0,6 5 0 16,0 0 8-16,-1 5 0 0,7 0 0 0,-1 5 0 16,6 0-12-16,-1 0 0 0,-4 0 0 0,10 4 0 15,1 1 12-15,-7 0 0 0,7-5 0 0,5 5 0 16,0-5 10-16,0 0 1 0,11 0 0 0,-6-6 0 16,12-4 1-16,0 0 0 0,5-4 0 0,-5-6 0 15,5 0-4-15,6-5-8 0,-6-5 12 0,-5 0-4 16,5-4-8-16,-5-1 10 0,-1 0-10 0,1-4 10 15,0-1-10-15,-1-10 0 0,1 6 0 0,0-1 0 0,-1 1 0 16,1-1 0-16,-6-5 0 0,0 6 0 0,-5-6 8 0,-6 6 0 16,-6 4 0-16,1 0 0 0,-12 1-8 0,0 4 0 15,-11 0 0-15,-5 0 0 0,-6 11 0 0,0-1 0 16,-6 5 0-16,-5 0 0 0,-5 0 28 0,-7 10 3 16,1 0 1-16,0 5 0 0,-6 0-20 0,-5 10-4 15,-6 0-8-15,0 9 12 0,0 6-12 0,0 0-10 16,5 4 2-16,-5 1 0 0,11 4 8 0,-5 6 0 15,5 4-9-15,6 1 9 0,0-1 0 0,5-4 0 16,6-1 0-16,5 1 0 0,6-6-10 0,6-4 10 16,5 0 0-16,11-6-9 0,12-4 9 0,5 0-13 15,11-6 5-15,16-4 8 16,12-10-149-16,17-10-23 0</inkml:trace>
        </inkml:traceGroup>
        <inkml:traceGroup>
          <inkml:annotationXML>
            <emma:emma xmlns:emma="http://www.w3.org/2003/04/emma" version="1.0">
              <emma:interpretation id="{838B7829-1D8B-4450-BA09-81B574CB397D}" emma:medium="tactile" emma:mode="ink">
                <msink:context xmlns:msink="http://schemas.microsoft.com/ink/2010/main" type="inkWord" rotatedBoundingBox="17205,13567 26085,13233 26167,15394 17286,15728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249724.3935">16360 13063 979 0,'0'0'43'0,"6"-10"9"0,-6 0-41 0,0-5-11 16,0 6 0-16,0-1 0 0,0 10 112 0,0 0 20 15,0 0 4-15,0 0 0 0,0 0-36 0,11 19-8 16,-5 6-2-16,-1 5 0 0,-5 9-46 0,0 11-8 16,-5-1-3-16,-7 11 0 0,1 9 7 0,-5 0 2 15,-7 6 0-15,1 4 0 0,-6 5 0 0,-5-10 0 16,11 1 0-16,-12-6 0 0,6-10-19 0,0 1-4 16,1-11-1-16,-1-4 0 0,6-6-4 0,-1-4-1 15,1-5 0-15,5-11 0 0,-5 1 3 0,11-5 0 16,0-10 0-16,11-5 0 0,0 0 16 0,0 0 3 15,-6-5 1-15,1-10 0 0,5-5-16 0,0-4-4 0,5-6 0 0,6-5 0 16,0-9 2-16,1-6 0 0,-1-4 0 0,5-11 0 16,7-4-18-16,5 5 10 0,5-10-10 0,0-1 8 15,6 1-8-15,6 5-11 0,5-5 3 0,6 4 0 16,5 1-12-16,-5 0-3 0,5-1 0 0,6 1 0 16,-1 15 13-16,1-1 10 0,0 11-13 0,0-1 5 15,-6 10-4-15,-11 6-1 0,-5 4 0 0,-1 10 0 16,1 0 13-16,-6 10 0 0,-11 10-10 0,0 5 10 15,-1 0 0-15,1 5-9 0,-11 5 9 0,0 4 0 0,-6 6 0 0,-11 5 0 16,0-1 0-16,-6 1 0 0,-10 5 0 16,-1-1 0-16,-5 1 9 0,-6 0-9 0,0-1 12 0,-11-4-2 15,0-1-1-15,-6 1 0 0,1 0-9 0,-12-1 0 16,1-4 9-16,-1 0-9 0,6-6 0 0,-6 1-10 16,0-5 1-16,1-5 0 15,-1-5-41-15,11 0-8 0,6-5-2 0,6-5-639 16,5 5-128-16</inkml:trace>
          <inkml:trace contextRef="#ctx0" brushRef="#br0" timeOffset="250047.1741">17680 12994 1652 0,'17'-5'36'0,"-1"0"8"0,1 0 2 0,0 5 0 0,5 10-37 0,0 5-9 0,-5 4 0 0,0 1 0 16,-12 10 12-16,7 0 0 0,-7 4 0 0,-10 6 0 15,-1 0 23-15,-5 9 5 0,-11-4 0 0,-1 4 1 16,-5-4 18-16,1 4 3 0,-1-4 1 0,0-1 0 16,0-4-3-16,6-11 0 0,0 6 0 0,5-10 0 15,0 0-31-15,6-1-6 0,-6-4-2 0,6-5 0 16,6 0 11-16,-7 0 3 0,12-15 0 0,0 0 0 15,0 0-22-15,0 0-4 0,0 0-1 0,0 0 0 0,12-10 12 16,-7 0 3-16,6-10 0 0,6 5 0 0,0-5 14 16,-1-4 3-16,1-6 1 0,11-5 0 0,0 1-13 0,5-1-4 15,-5-5 0-15,5 1 0 0,6-6 7 16,6 6 1-16,0-11 0 0,10 6 0 0,1-6-32 0,0 1-18 16,10 9 2-16,1 1 1 15,-11 4-55-15,5 5-11 0,0 5-3 0,-5 6 0 16,0 9-109-16,-12 0-23 0</inkml:trace>
          <inkml:trace contextRef="#ctx0" brushRef="#br0" timeOffset="250467.792">18861 13375 1900 0,'-12'-20'169'0,"7"10"-135"0,-6 0-34 0,5 0 0 16,-5 1 63-16,5-1 5 0,-5 5 2 0,0 0 0 16,0 0-2-16,0 5 0 0,0 0 0 0,0 0 0 15,0 0-52-15,-1 5-16 0,1 0 0 0,0 0 8 16,0 5-8-16,0-1-12 0,0-4 4 0,-6 5 0 16,0 5 8-16,1 0 0 0,4 5-9 0,-4 4 9 15,-1 1 0-15,6 0-9 0,5 5 9 0,1-1 0 16,-6-4 0-16,5 5 0 0,6-5 0 0,6-1 0 15,-1 1 0-15,1-5 0 0,5 0 0 0,0-5 0 16,0 4 0-16,0-9 0 0,0 0 0 0,6-5 0 0,-6-5 12 16,6 0-3-16,5-10-1 0,1 5 0 0,-7-10 2 0,7 1 0 15,-1-11 0-15,6 0 0 0,-1 0-10 0,1 1 0 16,0-6 9-16,-6 0-9 0,1 0 9 0,5 1-9 16,-12-1 12-16,7-5-12 0,-7 6 20 0,-5 4-4 15,0 0 0-15,1 0 0 0,-7 6 9 0,1 4 2 16,-6 0 0-16,-6 5 0 0,1 5-5 0,-7 0-1 15,1 0 0-15,-5 5 0 0,-1 5-21 0,-11 0-10 16,6 0 1-16,-12 5 0 16,7 5-114-16,-7 0-22 0,-5 4-5 0</inkml:trace>
          <inkml:trace contextRef="#ctx0" brushRef="#br0" timeOffset="251020.7481">20058 12251 1497 0,'0'0'66'0,"5"-10"14"0,1 1-64 0,-6 9-16 0,0 0 0 0,0 0 0 15,0 0 137-15,0 0 24 0,0 0 5 0,-6 14 1 16,6 6-92-16,-5 10-19 0,-6 4-3 0,5 6-1 15,-11 10-24-15,6 4-6 0,-5 10-1 0,-1 6 0 16,0 4 16-16,-5 5 3 0,-6 10 1 0,6-5 0 0,-1 1-25 0,1-1-4 16,0-5-2-16,0 0 0 0,5-5 2 15,-5-4 0-15,5-6 0 0,0-10 0 0,1-4 3 0,-1-6 1 16,6-14 0-16,0 0 0 0,-1-10 9 0,1-1 3 16,6-9 0-16,-1-5 0 0,6-5-10 0,0 0-2 15,-5-15 0-15,10 1 0 0,-5-11-3 0,6 0-1 16,10-5 0-16,1-9 0 0,0-1-12 0,11-4 0 15,5-1 0-15,6-4-10 0,11-1-2 0,0 1-1 16,6 4 0-16,5 1 0 0,6 4 5 0,-6 5 8 16,6 11-13-16,-6-1 5 0,-10 5 0 0,-1 5 0 15,-6 10 0-15,-5 0 0 0,-11 5 8 0,0 5 0 16,-6 0 0-16,-5 5-8 0,-6 5 8 0,-5 5 0 16,-1-1 0-16,-5 6-8 0,-5 0 8 0,-1 5 8 15,0-1-8-15,-5 6 11 0,0-5-11 0,-6 4 0 16,1 6 9-16,-7-5-9 0,1-1 0 0,-11 6 0 0,-1-6 0 0,-10 1 0 31,-1-5-45-31,-5 0-4 0,-6-6-1 0,6 6 0 16,-5-5-98-16,5-5-20 0,-6-1-4 0</inkml:trace>
          <inkml:trace contextRef="#ctx0" brushRef="#br0" timeOffset="251240.646">21311 11885 1796 0,'0'0'80'0,"5"10"16"0,-5 0-77 16,0 5-19-16,6 9 0 0,-1 1 0 0,-5 10 55 0,-5-1 7 16,-1 6 2-16,1 5 0 0,-1 4 12 0,-5 1 2 15,-6 9 1-15,1 0 0 0,-1 1-15 0,0 4-2 16,0 0-1-16,1 6 0 0,-7-1-7 0,7 5-2 0,-1 1 0 0,-5-6 0 15,5-5-41-15,0-4-11 16,6-1 0-16,6-5 0 16,-1 1-43-16,1-11-10 0,-1 1-3 0,12-10-1096 0</inkml:trace>
          <inkml:trace contextRef="#ctx0" brushRef="#br0" timeOffset="251517.9843">21294 13365 1882 0,'0'0'41'0,"0"0"9"0,0 0 2 0,11-5 1 0,0 0-42 0,6-5-11 0,0 5 0 0,11-5 0 15,-1-4 31-15,1-1 4 0,11 0 1 0,0-5 0 16,0 0-8-16,0 0 0 0,0-4-1 0,0-1 0 16,-11 0-7-16,0-5-2 0,-6 1 0 0,0-6 0 15,1 0 26-15,-7 1 6 0,-5-1 1 0,1 1 0 16,-1-1-6-16,0 5-1 0,-6 0 0 0,1 1 0 15,-6 9-16-15,0 5-3 0,-6 0-1 0,-5 5 0 16,0 5 16-16,-6 10 2 0,1 0 1 0,-7 10 0 16,1 0-27-16,-6 10-6 0,0 4-1 0,-5 11 0 15,0 0-9-15,5 9 0 0,0 1 0 0,0-1 0 0,0-4-9 16,12 4-1-16,-7-4 0 0,12 4 0 16,0-4-144-16,5-1-29 0</inkml:trace>
          <inkml:trace contextRef="#ctx0" brushRef="#br0" timeOffset="252152.1757">22508 12900 1612 0,'11'-35'144'0,"-5"20"-116"16,-1-5-28-16,6 6 0 0,6-1 120 0,-6 0 19 16,0 0 3-16,-5 10 1 0,11 5-35 0,-17 0-6 15,0 0-2-15,5 20 0 0,1 5-68 0,-1 4-13 16,-5 6-3-16,0 5-1 0,-5 9-1 0,5 1 0 15,-6-1 0-15,1 6 0 0,-1-6-14 0,0 1 8 0,1-6-8 0,-1-4 0 16,6-6 0-16,-5 1 0 0,5-10 0 0,-6-6 0 16,1 6 0-16,5-15 0 0,0-10 0 0,0 0 0 15,0 0 0-15,0 0 0 0,-12-10 0 0,7-10 0 16,5-4 0-16,0-6 17 0,0-5-3 0,5-4-1 16,1-6 14-16,5 1 2 0,6-6 1 0,0-4 0 15,-1 9-22-15,12 1-8 0,0 4 0 0,5 5 9 16,-5 1-9-16,0 9 0 0,-6 5 0 0,6 10 0 15,-11 0 0-15,5 5 0 0,0 10 0 0,-5 5 0 16,0 0 0-16,0 10 0 0,-1 5 0 0,1-1 0 16,0 1 0-16,-6 10 0 0,6 0 0 0,-6-1 0 15,0 6 0-15,0-6 0 0,-6 6 0 0,7-5 0 16,-7-6 0-16,-5 6 0 0,0-5 0 0,6-1 0 0,-6-4 0 16,0 0 0-16,0-5 8 0,0-1-8 0,-6-9 0 15,6 5 12-15,0-15-12 0,0 0 12 0,0 0-4 0,0 0 0 16,0 0 0-16,0 0 0 0,11-10 1 0,-5-5 0 15,-1-4 0-15,1-6 0 0,5 0-9 0,0-4 10 16,0-6-10-16,1 0 10 0,4-4-10 0,1-6 8 16,0 1-8-16,11-1 8 0,-6 0 3 0,11 6 0 15,-5-1 0-15,5 6 0 0,1 4-1 0,-6 5 0 16,-12 10 0-16,1 5 0 0,5 5-10 0,1 0 10 16,-12 10-10-16,6 0 10 0,-1 5-10 0,1 10 0 15,-6 5 0-15,0 5 0 0,-11 4 0 0,6 1 0 16,5 4 0-16,-5 1 8 15,-6 0-55-15,5 4-11 0,1-4-2 0,-1-1-1204 0</inkml:trace>
          <inkml:trace contextRef="#ctx0" brushRef="#br0" timeOffset="252797.6276">24668 12821 633 0,'0'0'56'0,"0"0"-44"0,12-5-12 0,-1-5 0 16,-6-5 158-16,1 5 30 0,-6 0 5 0,0 5 2 15,0-5-55-15,-6 0-10 0,-5 0-2 0,6 0-1 16,-7 1-51-16,-4 4-9 0,5 0-3 0,-6 5 0 16,0 0-21-16,1 5-5 0,-1 0-1 0,6 4 0 15,-6 6-7-15,6-5-2 0,0 0 0 0,0 5 0 16,-1 0-28-16,1 5 0 0,0-1 0 0,6 6 0 15,-7 0 0-15,1 10 0 0,0-1 0 0,-6 1 0 16,12-5 0-16,-1-6 0 0,6 1 0 16,0 0 0-16,0-5 0 0,6-6 0 0,11 1 0 0,-6 0 0 15,11 0 0-15,0-5 0 0,12 0 0 0,-1 0 0 16,1 0-12-16,-1 4-8 0,-5-4-1 0,5 5-1 16,1-5 22-16,-12 0 0 0,0 5 0 0,-11 0 0 15,0 0 13-15,-5 4 7 0,-6-9 2 0,-6 10 0 16,-10 0 7-16,-7 5 2 0,-4-6 0 0,-7 6 0 0,-5 5 17 0,6-5 4 15,-6 4 1-15,-6-4 0 0,6 0-41 0,-5-5-12 16,5-1 0-16,-6 1 0 16,6-5-108-16,0 5-27 0,6-5-5 0</inkml:trace>
        </inkml:traceGroup>
        <inkml:traceGroup>
          <inkml:annotationXML>
            <emma:emma xmlns:emma="http://www.w3.org/2003/04/emma" version="1.0">
              <emma:interpretation id="{24985B82-3C69-4DAF-A2D5-84F2C3342429}" emma:medium="tactile" emma:mode="ink">
                <msink:context xmlns:msink="http://schemas.microsoft.com/ink/2010/main" type="inkWord" rotatedBoundingBox="27755,13213 29892,13133 29959,14925 27822,15005"/>
              </emma:interpretation>
              <emma:one-of disjunction-type="recognition" id="oneOf43">
                <emma:interpretation id="interp55" emma:lang="" emma:confidence="0">
                  <emma:literal>to</emma:literal>
                </emma:interpretation>
                <emma:interpretation id="interp56" emma:lang="" emma:confidence="0">
                  <emma:literal>, .</emma:literal>
                </emma:interpretation>
                <emma:interpretation id="interp57" emma:lang="" emma:confidence="0">
                  <emma:literal>. .</emma:literal>
                </emma:interpretation>
                <emma:interpretation id="interp58" emma:lang="" emma:confidence="0">
                  <emma:literal>lo</emma:literal>
                </emma:interpretation>
                <emma:interpretation id="interp59" emma:lang="" emma:confidence="0">
                  <emma:literal>/ .</emma:literal>
                </emma:interpretation>
              </emma:one-of>
            </emma:emma>
          </inkml:annotationXML>
          <inkml:trace contextRef="#ctx0" brushRef="#br0" timeOffset="254310.5942">27414 11786 1220 0,'0'-25'27'0,"5"20"5"0,-5-10 2 0,0 6 0 0,0-1-34 0,11 5 0 16,-5-5 0-16,-6 10 0 0,11-5 84 0,0 0 9 0,0 10 3 0,-11-5 0 15,12 5-52-15,-1 10-9 0,-6 4-3 0,-5 6 0 16,6 0 29-16,-12 10 6 0,6-1 1 0,-11 11 0 15,0 9-16-15,-6 1-4 0,1 9 0 0,-1 5 0 16,-11 1 4-16,0-6 0 0,-5 5 0 0,-6 6 0 16,0-1-23-16,-6 0-4 0,6 0-1 0,-5 1 0 15,-6-6 7-15,5 0 1 0,12-5 0 0,5 6 0 16,-11-6-52 0,5 0-11-16,12-4-1 0,0-1-1 0,0-4-125 15,5-1-25-15,-5-9-5 0</inkml:trace>
          <inkml:trace contextRef="#ctx0" brushRef="#br0" timeOffset="254623.6114">28488 12726 2253 0,'12'-19'100'0,"-12"4"20"0,0 5-96 0,0-5-24 16,0 5 0-16,0 10 0 0,0 0 19 0,0 0-2 16,0 0 0-16,0 0 0 0,-17 10-7 0,6 0-2 15,0 5 0-15,-6 5 0 0,-5 4-8 0,-1 6 0 16,1 5 0-16,-6 9-11 0,-5 6 11 0,5-1 0 0,-5 6 0 0,5-6 0 16,-6 1 0-16,12-1 0 0,0 1 0 0,5-6-8 15,0-9 8-15,6 0 0 0,6-1 0 0,5-4 0 16,5-5 0-16,-5-1 0 0,11-9 8 0,1-5-8 15,-1 0 12-15,5-5-1 0,7-5-1 0,-7 0 0 16,7-5 27-16,4 0 6 0,1-10 1 0,6 0 0 16,-1-4-20-16,1-1-3 0,-1 0-1 0,0-10 0 15,-10 1 8-15,4-1 2 0,1-5 0 0,-5 1 0 16,-7-1-30-16,1-5-21 0,-11-4 3 0,-1 4 1 16,1 1 25-16,-12-1 6 0,1 5 1 0,-1 1 0 15,0 9-15-15,-10 0 9 0,-1 0-9 0,0 6 8 16,1 9-201-16,-7 5-41 0</inkml:trace>
          <inkml:trace contextRef="#ctx0" brushRef="#br0" timeOffset="253841.9929">26439 12746 997 0,'0'0'44'0,"0"0"9"0,0 0-42 0,0 0-11 0,0 0 0 0,0 0 0 16,11-5 78-16,1 5 14 0,-12 0 2 0,11 0 1 15,5 0-18-15,7-5-3 0,-7 0-1 0,7 0 0 16,10 5-7-16,12-4-2 0,-1-1 0 0,12-5 0 16,0 5-1-16,5-5-1 0,0 0 0 0,6 5 0 0,-6-5-30 0,0 0-7 15,-5-5-1-15,0 5 0 16,-6 1 7-16,-6-6 1 0,-5 10 0 0,0-5 0 0,0 0-32 0,-11 0 0 15,0-5 0-15,5 5 0 16,-10 0-20-16,5 0-9 0,-6 1-3 0,-5 4-617 16,-1 0-124-16</inkml:trace>
        </inkml:traceGroup>
      </inkml:traceGroup>
      <inkml:traceGroup>
        <inkml:annotationXML>
          <emma:emma xmlns:emma="http://www.w3.org/2003/04/emma" version="1.0">
            <emma:interpretation id="{3BB47222-CFD1-4DC1-B280-47C71F062E9C}" emma:medium="tactile" emma:mode="ink">
              <msink:context xmlns:msink="http://schemas.microsoft.com/ink/2010/main" type="line" rotatedBoundingBox="3008,16090 28152,15726 28181,17709 3037,18073"/>
            </emma:interpretation>
          </emma:emma>
        </inkml:annotationXML>
        <inkml:traceGroup>
          <inkml:annotationXML>
            <emma:emma xmlns:emma="http://www.w3.org/2003/04/emma" version="1.0">
              <emma:interpretation id="{6F5C88B3-FC46-44A0-A0C2-F9AAC1E8F909}" emma:medium="tactile" emma:mode="ink">
                <msink:context xmlns:msink="http://schemas.microsoft.com/ink/2010/main" type="inkWord" rotatedBoundingBox="3015,16597 4886,16570 4907,18013 3036,18040"/>
              </emma:interpretation>
              <emma:one-of disjunction-type="recognition" id="oneOf44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256386.0345">2913 16201 1389 0,'0'0'30'0,"0"0"6"0,0 0 2 0,0 0 2 0,5 10-32 0,6 0-8 16,6-5 0-16,5 0 0 0,-5 0 38 0,5 0 6 16,0-5 0-16,1 0 1 0,-1-10-15 0,6 0-3 15,0 0-1-15,0 0 0 0,-1 0 18 0,1-5 3 16,11-4 1-16,-17-6 0 0,6 5 4 0,0-5 2 15,-6-4 0-15,1-1 0 0,5 5-4 0,-12-4-1 16,7-1 0-16,-1 5 0 0,0 0-13 0,-11 1-2 16,6-1-1-16,-6 5 0 0,-5 0-13 0,-1 5-2 15,1-4-1-15,-12 9 0 0,1-5-5 0,-1 5 0 16,-11 0-1-16,6 5 0 0,-6 5-1 0,-10 0 0 16,4 5 0-16,-4 5 0 0,-7 5-10 0,1 5 0 15,-1-1 0-15,1 11 0 0,-1 0 0 0,1-1 0 16,5 6 0-16,0 5 0 0,12-6 0 0,-1 6 0 0,6-5 0 15,0 4 0-15,0-4 0 0,11 4-9 0,5 1 9 0,12 0 0 16,-6-1-8-16,6-4 8 0,-1 4 0 0,12-4 0 31,0 0-83-31,5-1-9 0,1 1-3 0</inkml:trace>
          <inkml:trace contextRef="#ctx0" brushRef="#br0" timeOffset="255879.7094">1810 15483 403 0,'-6'-29'17'0,"1"14"5"0,-1 0-22 0,6-5 0 16,0-4 0-16,0-1 0 0,6 0 176 0,-1-5 32 15,1 6 5-15,5-6 2 0,0 5-111 0,-5 0-23 16,5 6-4-16,-5-1-1 0,5 5-11 0,-6 0-2 16,12 5-1-16,-17 10 0 0,0 0-13 0,0 0-2 15,0 0-1-15,0 15 0 0,0 5 5 0,0 10 1 16,0 9 0-16,0 6 0 0,0 4-32 0,-17 1-7 15,6 14-1-15,0-5 0 0,5 11 7 0,-5-1 1 16,-5 0 0-16,4 6 0 0,1-6-8 0,-5 0 0 0,4 0-1 0,1 1 0 16,0 4 1-16,6-10 0 0,-7-4 0 15,1-6 0-15,6 1 1 0,5-6 1 0,-6-9 0 0,1-6 0 16,5-4-6-16,0-5 0 0,0-5-8 0,0-10 12 16,0-10 3-16,0 0 0 0,0 0 0 0,0 0 0 15,0 0-15-15,0 0 8 0,0 0-8 0,0 0 0 16,-12-10 18-16,12-10-2 0,-5-5-1 0,10 5 0 15,-5-9 1-15,12-1 0 0,-1-15 0 0,0 1 0 16,6-1-28-16,10-4-6 0,1-6-1 0,11 6 0 0,-5 4 11 16,5 1 8-16,0 4-12 0,11 5 12 0,-6 6-11 15,6 4 11-15,-5 5-10 0,-1 10 10 0,1 0-9 0,0 5 9 16,-6 5-8-16,0 0 8 0,-12 5 0 0,1 0-8 16,-6 5 8-16,1 0 0 0,-7 5 0 0,-4 0-8 15,-1 0 8-15,-11 0 0 0,0 4 0 0,-6 1 0 16,-5 0 0-16,0 5 8 0,-6 4-8 0,-5-4 8 15,-6 0-8-15,0 5 8 0,-11-1-8 0,-5 1 9 16,-1 0-9-16,-5-1 10 0,0 6-10 0,-6-5 0 16,6-1 9-16,6 1-9 0,-7 0 0 0,7-5 8 15,-1-6-8-15,6-9 0 0,6 10-12 0,11-10-8 16,-1 0 0-16,7-10-680 16,16 0-136-16</inkml:trace>
        </inkml:traceGroup>
        <inkml:traceGroup>
          <inkml:annotationXML>
            <emma:emma xmlns:emma="http://www.w3.org/2003/04/emma" version="1.0">
              <emma:interpretation id="{AAF08EE8-5E92-492F-BA0F-6F7C8F7A2D98}" emma:medium="tactile" emma:mode="ink">
                <msink:context xmlns:msink="http://schemas.microsoft.com/ink/2010/main" type="inkWord" rotatedBoundingBox="7102,16514 10954,16458 10976,17945 7124,18000"/>
              </emma:interpretation>
              <emma:one-of disjunction-type="recognition" id="oneOf45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258031.4942">7334 15820 1638 0,'-22'-40'72'0,"16"21"16"0,6-6-71 16,17-5-17-16,5-4 0 0,-5-1 0 0,-6-5 58 0,11-4 8 16,17 4 2-16,6-9 0 0,-12-1-14 0,12 1-2 0,5-1-1 0,0 1 0 15,11 4-19-15,-11 6-4 0,-5-1-1 0,-1 5 0 16,1 6 5-16,-1 4 0 0,1 10 1 0,-1 0 0 16,7 5-6-16,-1 0-2 0,-11 10 0 0,-6 5 0 15,-11 0-13-15,12 5-2 0,-6 5-1 0,-1 5 0 16,-10 0-9-16,5 4 12 0,1 6-12 0,-1 5 12 15,-5-1 6-15,-6 6 2 0,-6 0 0 0,-5-1 0 0,6 6 9 0,-17-6 3 16,-11 6 0-16,-1-6 0 16,1 1-3-16,-11-5 0 0,-12-1 0 0,-5 6 0 15,-6-5-13-15,1-6-4 0,-7 6 0 0,1-10 0 16,-11-1-4-16,10-4-8 0,12 0 11 0,0-5-11 0,-11-5 0 16,16 0-16-16,6-5 2 0,17 0 0 15,17-5-142-15,-12-5-28 0,-5 0-5 0</inkml:trace>
          <inkml:trace contextRef="#ctx0" brushRef="#br0" timeOffset="257699.3208">7718 15340 1555 0,'-22'-20'68'0,"22"20"16"0,0 0-68 0,0 0-16 0,0-10 0 0,0 10 0 15,0 0 92-15,0 0 16 0,0 0 2 0,0 15 1 16,5-5-48-16,-5 15-10 0,-5 4-1 0,-1 11-1 16,-5 0-9-16,0 4-2 0,5 6 0 0,1 4 0 15,-6 1-6-15,0 4-2 0,-12-5 0 0,12 11 0 16,6-1-5-16,-12 0-2 0,-11-9 0 0,11-1 0 0,6 1-5 0,0-6-2 16,-6 1 0-16,-5-6 0 0,-6-9-6 0,6 0-2 15,16-6 0-15,-10-4 0 0,-7-5-10 0,7 0 12 16,10-5-12-16,6-15 12 15,-5 9-31-15,5-9-5 0,0 0-2 0,0 0 0 16,16 0-190-16,-16 0-39 0</inkml:trace>
          <inkml:trace contextRef="#ctx0" brushRef="#br0" timeOffset="257347.3539">6048 15587 1267 0,'-12'-24'56'0,"7"14"12"0,5-10-55 0,-6 0-13 0,6 0 0 0,0 6 0 15,0-1 92-15,0 0 15 0,0 15 3 0,0 0 1 16,0 0-47-16,0 0-8 0,0 0-3 0,0 15 0 0,6 9-29 0,-6 11-7 16,0 5-1-16,0 4 0 0,-11 6 8 0,11 4 2 15,-11 11 0-15,-1-1 0 0,7 5 0 0,-6 0 0 16,0 1 0-16,-1-6 0 0,-4 0-5 0,10-4-1 15,-5-6 0-15,11-9 0 0,-22-6 0 0,16-4-1 16,-5-10 0-16,5 0 0 0,-5-6-3 0,0-4-1 16,0-5 0-16,6 0 0 0,-7-5-5 0,12 0-1 15,-16-5 0-15,10-5 0 0,1 0 1 0,-1-5 0 16,-5-5 0-16,5-5 0 0,6 6 1 0,-11-11 0 16,11 0 0-16,0-10 0 0,0 6-3 0,11-6 0 15,0-4 0-15,1-6 0 0,4 0-8 0,1-4 0 16,5-1 0-16,0 1 0 0,1-5 0 0,5-1 0 15,-6 1 0-15,6-1 0 0,-6 1 0 0,6 4 0 16,-6-4 0-16,0 9 0 0,6 1 0 0,0 9 0 0,-6 0 0 16,1 6 0-16,-1 4 0 0,6 5 0 0,-12 5 0 15,7 0 0-15,-1 6 0 0,0-1 0 0,1 5-10 0,-1 5 10 16,0 0-18-16,-5 10 2 0,5 4 1 0,-5 6 0 16,-1 10 15-16,-4 5 0 0,-1 4 0 0,0 6 0 15,-11 9 0-15,5-4 13 0,1 9-4 0,0 0-1 16,-1 1-8-16,-5-1-9 0,0 1 9 0,6-6-13 15,5 1 13-15,-6-6 13 0,1-4-2 0,0-11-1 16,5 6-10-16,0-6 0 0,-6-9 0 0,7-5 0 16,-7-5 9-16,12 0-9 0,-17-15 10 0,0 0-10 15,11 0 16-15,6-5-4 0,-1-5 0 0,-4 0 0 0,4-5 8 0,-5-10 0 16,0 1 1-16,6-6 0 0,-6-5 1 0,6-4 0 16,0-6 0-16,-1 1 0 0,1-1-1 0,0 1 0 15,0-11 0-15,5 1 0 0,6-1-9 0,0 1-3 16,-12-16 0-16,7 6 0 0,4 5-9 0,7-1 0 15,-6 1 9-15,-12 4-9 0,1 11-11 0,0 4-6 16,16 6-2-16,-16 4 0 16,-12 10-154-16,12 5-31 0,5 0-7 0,1 11-1 0</inkml:trace>
          <inkml:trace contextRef="#ctx0" brushRef="#br0" timeOffset="258389.1977">8826 15884 1558 0,'-28'0'69'0,"28"0"15"0,0 0-68 0,0 0-16 0,-11-5 0 0,11 5 0 15,0 0 113-15,0 0 19 0,0 0 4 0,0 0 1 16,0 0-57-16,17-4-11 0,22-6-2 0,-6-5-1 16,-5 5-35-16,11 0-7 0,17-5-2 0,5 0 0 15,-5 0-14-15,-1 6-8 0,1-6 8 0,5 5-8 16,-5 0-118-16,5 0-28 0,56-15-6 16,-28 0 0-16</inkml:trace>
        </inkml:traceGroup>
        <inkml:traceGroup>
          <inkml:annotationXML>
            <emma:emma xmlns:emma="http://www.w3.org/2003/04/emma" version="1.0">
              <emma:interpretation id="{556A03D4-0CAD-4943-8562-54D847590FD6}" emma:medium="tactile" emma:mode="ink">
                <msink:context xmlns:msink="http://schemas.microsoft.com/ink/2010/main" type="inkWord" rotatedBoundingBox="11902,15962 20725,15834 20754,17816 11931,17944"/>
              </emma:interpretation>
              <emma:one-of disjunction-type="recognition" id="oneOf46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260266.7511">12819 15597 1792 0,'0'0'80'0,"0"0"16"0,11-10-77 0,0 5-19 16,6-4 0-16,-1 9 0 0,1 0 70 0,0 9 10 16,0-4 3-16,-1 5 0 0,1 10-26 0,0 0-5 15,-1-5 0-15,1 10-1 0,-11-1-33 0,-1 6-6 16,6 0-2-16,-11 4 0 0,0 1 1 0,-5-5 0 15,-1-6 0-15,1 6 0 0,-1-10-3 0,1 0 0 16,-7-5 0-16,1-1 0 0,0 1 18 0,0-5 3 16,5-5 1-16,6-5 0 0,0 0-14 0,0 0-2 0,0 0-1 0,-11-10 0 15,6-5 15-15,5 5 2 16,5-14 1-16,1-1 0 0,-1 0-9 0,12-4-2 0,0-1 0 0,5-5 0 16,12 1-20-16,-7-1 0 0,7 0 0 15,-1 6 0-15,-5-1 0 0,5 5 0 0,-5-5 0 0,0 11 0 16,0 4 0-16,-6 0 0 0,6 5 0 0,0 5 0 31,-6 0-21-31,0 10-9 0,1 5-2 0,-1 0 0 0,0 5 32 0,-5 0 13 0,0 9-1 0,-1 1 0 16,1 0-12-16,-6 0-16 0,0 4 3 0,-5 1 1 15,5 5 12-15,-11-6 0 0,0 1 0 0,0-5 0 16,0-1 0-16,-5 1 0 0,-7 0 0 0,7-10 0 16,-6 0 23-16,5 0 7 0,-5-6 2 0,0-4 0 15,-6 5-32-15,6-5 0 0,0-5 0 0,5-5 0 16,6 5 0-16,-5-5 0 0,-1-5 0 0,6-4 0 15,-5-1 0-15,10-5 0 0,1 0 0 0,5-5 0 0,6-4 0 0,5-1 0 16,0 0 0-16,0 1 0 0,6-6 0 16,6 5 0-16,-6 1 0 0,5-1 0 0,0 5 0 0,1 5 0 15,-6 0 0-15,-6 11 0 0,-5-1 0 0,-1 5 0 16,1 5 0-16,0 5 0 0,-6 0 12 0,-6 9-3 16,7-4-1-16,-7 10 0 0,6 0-8 0,-5 5 0 15,5-5 0-15,0 4 0 0,0 1 0 0,6 0 0 16,-6 0 0-16,6-6 0 0,-1 6 0 0,1-10-11 15,0 5 3-15,0 0 0 16,-6-6-181-16,5 6-36 0,18 5-7 0,-12-5-2 0</inkml:trace>
          <inkml:trace contextRef="#ctx0" brushRef="#br0" timeOffset="260699.1892">14684 15578 1555 0,'0'0'68'0,"0"0"16"0,0-10-68 0,0 10-16 0,0 0 0 0,0 0 0 16,11-5 42-16,-11 5 5 0,0 0 1 0,0 0 0 0,0 0 16 0,6 10 4 15,5 14 1-15,-5 1 0 0,-1 5-16 0,1 4-3 16,-6 11-1-16,0 0 0 0,0 4 2 0,-6 1 0 16,1 4 0-16,5-5 0 0,-6 6-7 0,1-1-2 15,-7-4 0-15,7-6 0 0,-6 1-22 0,5-1-4 16,-5-9 0-16,0-5-1 0,5-5 5 0,-5-6 2 16,6 1 0-16,-1-10 0 0,6-10-2 0,0 0-1 15,0 0 0-15,0 0 0 0,-11-5-6 0,5-5-1 16,1-10 0-16,5 1 0 0,0-6-1 0,0-10-1 15,0 6 0-15,5-11 0 0,6-5-10 0,1-4 8 16,-1-1-8-16,11-4 8 0,6 0-8 0,5-1 0 16,6 1 0-16,6-6 0 0,-1 6-12 0,12-1 12 15,0 1-12-15,5 4 12 0,0 6-8 0,0 9 8 16,-5 1 0-16,-11 9 0 0,5 5-11 0,-11 0 3 0,0 10 0 16,-11 0 0-16,-1 5 8 0,-4 5 0 0,-7 0 0 0,-4 5-8 15,-7 5 8-15,-5 5 0 0,-5 5 0 0,-12 0-8 16,-5 4 8-16,-1 6 0 0,-16-5 0 15,0 10 0-15,-5-6 0 0,-6 1 0 0,0 5 0 0,-6-6 11 32,0 1-35-32,0 0-6 0,12-6-2 0,-1 6 0 0,-5-5-41 15,11 0-9-15,0-6-2 0,0-9-636 0,6 5-128 0</inkml:trace>
          <inkml:trace contextRef="#ctx0" brushRef="#br0" timeOffset="260847.5616">16115 14429 1958 0,'17'-20'87'0,"-17"20"17"0,0 0-83 0,0 0-21 16,17-5 0-16,-17 5 0 0,11 10 86 0,0 10 13 16,-5 5 2-16,-1 14 1 0,-5 6-29 0,-5 9-5 15,-1 6-2-15,0 4 0 0,1 6-18 0,-6 4-4 16,0 0-1-16,-6 5 0 0,0 0-19 0,0 6-3 15,-5-6-1-15,0 0 0 0,0 5-12 0,-1-5-8 16,7-4 8-16,-7-6-8 0,7 0 0 0,-7-9-15 16,12-1 3-16,-5-5-812 15,-1-4-163-15</inkml:trace>
          <inkml:trace contextRef="#ctx0" brushRef="#br0" timeOffset="261177.8391">16366 15746 1440 0,'0'0'128'0,"17"-5"-103"0,-1 0-25 0,7 0 0 15,4 0 72-15,1-5 10 0,11 0 2 0,-5-5 0 16,-1-4 24-16,0 4 6 0,12-10 1 0,-6 5 0 16,0-5-58-16,6 6-11 0,-6-6-2 0,0-5-1 15,-1 10-28-15,-4-4-6 0,-1-1-1 0,-5 0 0 16,0 0 0-16,-6 6 0 0,-5-1 0 0,0 0 0 15,-6 5 19-15,0 5 3 0,-11 0 1 0,0 10 0 16,0 0 5-16,0 0 0 0,-11-5 1 0,0 10 0 0,-6 0-16 16,-11 10-3-16,6 5-1 0,-6 5 0 0,-5-1-4 0,-1 16-1 15,-5-5 0-15,0 9 0 0,6-4-4 16,-1 4 0-16,1 1-8 0,5-1 12 0,6-4-12 0,0-5 0 16,5 4 0-16,6-4-10 0,5 0 10 0,6-6-8 15,0 1 8-15,0-5-8 16,11-5-16-16,0-1-4 0,17-4 0 0,0-5-759 15,11-5-152-15</inkml:trace>
          <inkml:trace contextRef="#ctx0" brushRef="#br0" timeOffset="259135.5293">11544 15157 864 0,'0'-20'38'0,"0"10"8"0,-6-5-37 0,0 0-9 16,1-4 0-16,-6 4 0 0,5-5 179 0,-5 5 33 0,-6 5 8 0,1 0 0 16,-1 5-139-16,-5 0-28 15,-1 5-5-15,-4 10-2 0,-7-5-26 0,1 10-4 0,-6 5-2 0,-6 5 0 16,-5 4-1-16,6 6 0 0,-7 0 0 0,1 9 0 16,0-4 13-16,-5 9 2 0,4-4 1 0,7 9 0 15,-1-4 4-15,1-1 1 0,-1 1 0 0,6-1 0 16,11 1 2-16,1-6 1 0,10 6 0 0,6-6 0 15,5 1-11-15,6-1-2 0,11-4-1 0,0-5 0 16,1-1-11-16,10 6-3 0,6-10 0 0,5-1 0 16,6-4-9-16,6 5 0 0,5-15 9 0,0 0-9 15,6-6-26 1,5-4-10-16,-6 0-1 0,12-10-1 0,-5-9-182 0,10-1-36 16,62-25-7-16,-34-4-1 0</inkml:trace>
          <inkml:trace contextRef="#ctx0" brushRef="#br0" timeOffset="259480.9506">12345 15587 1612 0,'0'0'72'0,"0"0"14"0,-22-9-69 0,0 4-17 16,0 5 0-16,-1 0 0 0,1 5 112 0,0 4 18 16,-6 1 4-16,6 10 1 0,-6 5-64 0,0 0-13 15,-5 4-2-15,5 6-1 0,0 0-28 0,0 4-6 16,0 1-1-16,0-1 0 0,12 6-12 0,5-5-8 15,-1-1 10-15,12-4-10 0,-5-1 8 0,10-9-8 16,7 0 0-16,-1-5 0 0,0-5 9 0,11-5-9 0,0-1 8 0,6-9-8 16,6-9 20-16,-1-1 0 0,0-5-1 0,1-5 0 15,5 0-19-15,-6-5 0 0,-5 1 8 16,6-6-8-16,-7 0 12 0,1-4-2 0,-6-1 0 0,-5 0 0 16,5-4 9-16,-5 4 1 0,0-9 1 0,0 4 0 15,-6 0 17-15,0 6 3 0,-6-6 1 0,1 10 0 16,-6 1-32-16,-6 9-10 0,1 0 0 0,-6 10 0 15,0 0 13-15,-1 0-4 0,-4 10-1 0,-1 5 0 16,-5 0-20-16,-6 5-5 0,0 5-1 0,0 5 0 16,-5 5-121-1,-1-1-24-15,7 1-5 0,-1 0-871 0</inkml:trace>
          <inkml:trace contextRef="#ctx0" brushRef="#br0" timeOffset="261970.1147">17357 15256 1706 0,'0'-25'76'0,"6"15"15"0,5 0-73 0,0-5-18 15,0 6 0-15,0-6 0 0,6 5 75 0,0 0 11 16,-1 0 2-16,-5 0 1 0,1 0-42 0,4 5-9 15,7 0-2-15,-1-5 0 0,-5 5-28 0,10 5-8 16,1 0 0-16,11 0 0 16,0-5-156-16,6 5-32 0,49 5-6 0,-10-5-2 0</inkml:trace>
          <inkml:trace contextRef="#ctx0" brushRef="#br0" timeOffset="261764.7919">17736 14810 1440 0,'5'-15'128'0,"1"1"-103"16,-1-11-25-16,7 5 0 0,-1 5 95 0,0 0 13 16,6 1 4-16,-1 4 0 0,1 0-31 0,-6 10-5 15,6 5-2-15,-6 10 0 0,-5-1-25 0,5 11-5 16,-6 10 0-16,-5-1-1 0,-5 11 3 0,-1 4 1 0,-5 1 0 0,0 4 0 15,-11 6 0-15,-1 4 0 0,-5 5 0 0,1 1 0 16,-1 4-38-16,-6 5-9 0,6-10 0 0,-5 1 0 16,11-6 25-16,-6 0 3 0,6-4 1 15,5-11 0 1,0 1-65-16,6-11-14 0,6-4-2 0,-7-5-1 0,12-5-171 16,-5-6-33-16,5-4-7 0,0-15-2 0</inkml:trace>
          <inkml:trace contextRef="#ctx0" brushRef="#br0" timeOffset="262582.1237">18449 15706 1864 0,'0'0'83'0,"0"0"17"0,16 0-80 0,6 0-20 0,-5 0 0 0,17 0 0 16,5-5 24-16,0-5 0 0,0 0 1 0,11 1 0 15,-6-11-4-15,12 5-1 0,-6-5 0 0,6 0 0 16,-6 1-12-16,0-1-8 0,-6 0 8 0,7-5-8 16,-7-5 11-16,-5 6-3 0,0-1 0 0,-5-5 0 15,-1 1 8-15,-5-1 2 0,-12 0 0 0,7 0 0 0,-12 1 19 0,0-1 4 16,-11 5 1-16,-6 1 0 0,1 4-14 0,-6 0-4 16,-6 5 0-16,0 5 0 0,-5 5 13 15,-6 0 3-15,0 5 0 0,6 5 0 0,-17 10-24 0,6 0-5 16,-6 10-1-16,0 9 0 0,0 1-2 0,-6 10-8 15,6 4 12-15,0 1-4 0,6-6 0 0,-1 11-8 16,7-6 12-16,-1 1-4 0,11-1-8 0,0-4 0 16,6-6 0-16,11 1 0 0,-5 4 0 0,10-4 0 15,6-10 0-15,6-1 0 0,5 6 0 0,6-10 0 16,11 0 0-16,6-6 0 16,5-4-168-16,17 0-36 0,77-10-8 0,-10-15 0 0</inkml:trace>
        </inkml:traceGroup>
        <inkml:traceGroup>
          <inkml:annotationXML>
            <emma:emma xmlns:emma="http://www.w3.org/2003/04/emma" version="1.0">
              <emma:interpretation id="{A60156DE-B297-4BBC-B24E-EDC40A0A17F6}" emma:medium="tactile" emma:mode="ink">
                <msink:context xmlns:msink="http://schemas.microsoft.com/ink/2010/main" type="inkWord" rotatedBoundingBox="23153,17313 23243,17311 23244,17405 23155,17406"/>
              </emma:interpretation>
              <emma:one-of disjunction-type="recognition" id="oneOf47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263038.5645">21801 15919 518 0,'16'0'46'0,"-16"0"-37"16,0 0-9-16,12-5 0 0,-1 5 206 0,5-5 39 16,-16 5 8-16,12 0 2 0,-12 0-103 0,0 0-21 15,0 0-4-15,0 0-1 0,0 0-48 0,0 0-10 16,0 0-1-16,0 0-1 0,0 0-22 0,0 0-5 0,0 0-1 0,0 0 0 15,0 0-8-15,0 0-2 0,0 0 0 0,0 10 0 16,0-10 5-16,0 0 1 0,0 0 0 0,0 0 0 16,0 0-34-16,0 0 0 0,0 0 0 0,-6 5 0 15,0 0 0-15,6-5 0 0,0 0 0 0,0 0-9 16,-11-10 9-16,6 5 9 0,10-5-1 0,-5-5-8 16,-5 5 16-16,5-4-4 0,0 4-1 0,5 0 0 15,-5 10-3-15,0 0 0 0,0 0 0 0,0 0 0 16,0 0 3-16,0 0 0 0,0 0 0 0,11 0 0 15,1-5-11-15,-12 5 0 0,16-5 9 0,-16 5-9 16,0 0 0-16,0 0 0 0,0 0 0 0,0 0 0 16,0 0 0-16,0 0 8 0,0 0-8 0,0 0 0 15,0 0 0-15,0 0 0 0,0 0 0 0,0 0-12 0,0 0 12 0,0 0 16 16,0 0-4-16,0 15-1 0,0-15 8 0,0 0 1 16,0 0 1-16,6 10 0 15,-6-10-53-15,0 0-10 0,0 0-2 0,-6 10-1120 16</inkml:trace>
        </inkml:traceGroup>
        <inkml:traceGroup>
          <inkml:annotationXML>
            <emma:emma xmlns:emma="http://www.w3.org/2003/04/emma" version="1.0">
              <emma:interpretation id="{254466E9-5EF9-4259-A162-3BC8DC0CAFCB}" emma:medium="tactile" emma:mode="ink">
                <msink:context xmlns:msink="http://schemas.microsoft.com/ink/2010/main" type="inkWord" rotatedBoundingBox="25097,17410 28176,17365 28178,17464 25099,17508"/>
              </emma:interpretation>
              <emma:one-of disjunction-type="recognition" id="oneOf48">
                <emma:interpretation id="interp64" emma:lang="" emma:confidence="0">
                  <emma:literal>-</emma:literal>
                </emma:interpretation>
                <emma:interpretation id="interp65" emma:lang="" emma:confidence="0">
                  <emma:literal>_</emma:literal>
                </emma:interpretation>
                <emma:interpretation id="interp66" emma:lang="" emma:confidence="0">
                  <emma:literal>~</emma:literal>
                </emma:interpretation>
                <emma:interpretation id="interp67" emma:lang="" emma:confidence="0">
                  <emma:literal>)</emma:literal>
                </emma:interpretation>
                <emma:interpretation id="interp68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270795.2204">23900 16013 748 0,'-33'-5'67'0,"21"0"-54"0,1 5-13 0,0-5 0 16,-5 5 16-16,4 0 0 0,1 0 0 0,0-5 0 16,0 5 45-16,5-5 10 0,-5 0 1 0,6 0 1 15,5 5 1-15,0 0 0 0,0 0 0 0,0 0 0 16,0-14-13-16,-6 4-2 0,6 10-1 0,0 0 0 15,6-10 4-15,-6 10 1 0,5-5 0 0,-5 5 0 16,0 0-19-16,17 0-3 0,-6-5-1 0,6 10 0 16,0-5-14-16,-1 10-3 0,6-5-1 0,1 5 0 15,5-5-9-15,5 4-1 0,0 6-1 0,12-5 0 16,11 0 9-16,5-5 1 0,11-5 1 0,1 0 0 16,10 5 10-16,6-10 1 0,0 0 1 0,6 5 0 15,11 0-11-15,-11-5-3 0,5 0 0 0,0 5 0 16,6-5-8-16,-6 0-1 0,-5 0-1 0,-6 0 0 15,0 5 8-15,6-5 2 0,-6 5 0 0,-6-4 0 0,-5 4-4 16,-5-5-1-16,10 5 0 0,-11-5 0 0,1 5-2 16,-12-5 0-16,0 0 0 0,-5 0 0 0,5 5-13 15,-5-5 0-15,-6 5 0 0,0-5 0 0,6 5 0 0,-6-5 0 16,-11 0 0-16,-6 0 0 0,1 5 0 0,-12-5-13 16,0 0 1-16,-11 0 0 15,-11 5-65-15,0 0-13 0,0 0-2 0,-5-10-586 16,-12 0-117-16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33.5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96B99BF-1CBC-47EC-BDA3-86DA8AE422AB}" emma:medium="tactile" emma:mode="ink">
          <msink:context xmlns:msink="http://schemas.microsoft.com/ink/2010/main" type="writingRegion" rotatedBoundingBox="11050,10820 11090,10820 11090,11171 11050,11171">
            <msink:destinationLink direction="with" ref="{54A291DB-2582-40EB-9318-7DC5EF40A0D5}"/>
          </msink:context>
        </emma:interpretation>
      </emma:emma>
    </inkml:annotationXML>
    <inkml:traceGroup>
      <inkml:annotationXML>
        <emma:emma xmlns:emma="http://www.w3.org/2003/04/emma" version="1.0">
          <emma:interpretation id="{ADB8C105-9630-4B25-AE98-EF3F177EF1B3}" emma:medium="tactile" emma:mode="ink">
            <msink:context xmlns:msink="http://schemas.microsoft.com/ink/2010/main" type="paragraph" rotatedBoundingBox="11050,10820 11090,10820 11090,11171 11050,11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B280DA-7215-4DDC-940F-1AD33554621D}" emma:medium="tactile" emma:mode="ink">
              <msink:context xmlns:msink="http://schemas.microsoft.com/ink/2010/main" type="line" rotatedBoundingBox="11050,10820 11090,10820 11090,11171 11050,11171"/>
            </emma:interpretation>
          </emma:emma>
        </inkml:annotationXML>
        <inkml:traceGroup>
          <inkml:annotationXML>
            <emma:emma xmlns:emma="http://www.w3.org/2003/04/emma" version="1.0">
              <emma:interpretation id="{22F6CEC3-03B4-406B-AD51-3CE764611343}" emma:medium="tactile" emma:mode="ink">
                <msink:context xmlns:msink="http://schemas.microsoft.com/ink/2010/main" type="inkWord" rotatedBoundingBox="11050,10820 11090,10820 11090,11171 11050,11171"/>
              </emma:interpretation>
              <emma:one-of disjunction-type="recognition" id="oneOf0">
                <emma:interpretation id="interp0" emma:lang="" emma:confidence="0">
                  <emma:literal>l</emma:literal>
                </emma:interpretation>
                <emma:interpretation id="interp1" emma:lang="" emma:confidence="0">
                  <emma:literal>|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1</emma:literal>
                </emma:interpretation>
                <emma:interpretation id="interp4" emma:lang="" emma:confidence="0">
                  <emma:literal>,</emma:literal>
                </emma:interpretation>
              </emma:one-of>
            </emma:emma>
          </inkml:annotationXML>
          <inkml:trace contextRef="#ctx0" brushRef="#br0">11-5 414 0,'0'0'18'0,"0"0"4"0,0 0-22 0,0 0 0 0,0 0 0 0,0 0 0 16,0 0 30-16,0 0 2 0,0 0 0 0,0 0 0 15,0 0 16-15,0 0 3 0,0 0 1 0,0 0 0 16,0 0 9-16,0 0 3 0,4 0 0 0,-4 0 0 16,0 0 3-16,0 0 1 0,0 0 0 0,0 0 0 15,0 0-13-15,0 11-3 0,-4-3 0 0,0 8 0 0,4-1 0 16,0 5 0-16,-5-4 0 0,5 3 0 0,0 1-27 0,0 3-5 15,0-4-2-15,0 1 0 0,0-1-6 0,0 1-2 16,0-4 0-16,5 3 0 0,-1-3-2 16,0-1 0-16,1 1 0 0,-1-4 0 0,1-5-19 0,-1 5-4 15,5 0-1-15,-9-12 0 0</inkml:trace>
        </inkml:traceGroup>
      </inkml:traceGroup>
    </inkml:traceGroup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3:15:15.6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301 14 921 0,'-39'-10'40'0,"39"10"10"0,0 0-40 0,0 0-10 15,-6-5 0-15,-5 5 0 0,11 0 118 0,-11 0 22 16,11 0 4-16,-11 5 0 0,-6 0-64 0,12 5-12 0,10 0-4 0,-5 0 0 16,0 5-29-16,0-5-7 15,11 5 0-15,0 4-1 0,17-4-7 0,-6 5-2 0,6 0 0 0,11 5 0 16,11-1 9-16,6 1 1 0,-6 0 1 0,6 0 0 16,11 9-4-16,-6-9-1 0,6 5 0 0,-6-1 0 15,0 1-13-15,6 0-3 0,0-1-8 0,-6 1 12 16,-16-5-12-16,-1 5 0 0,12-6 8 0,-11 1-8 15,-6-5 0-15,-1-5 11 0,-10 5-11 0,0-6 10 16,6 1 7-16,-7 0 2 0,-4-5 0 0,5 5 0 16,-6 0-3-16,6-5-1 0,-6 4 0 0,0-4 0 15,0 0-7-15,-10 0 0 0,-1 5-8 0,0-5 12 16,-6 0 0-16,-5 5-1 0,0 4 0 0,-11 1 0 16,-11 0 38-16,0 5 8 0,-17 0 2 0,0 9 0 15,-11-4-26-15,-6 4-5 0,-11 1 0 0,0 5-1 16,1-6 1-16,-7 6 0 0,-16-5 0 0,6-1 0 15,-1-4-13-15,0 5-3 0,-10-6 0 0,5 1 0 16,-11 0-12-16,5-1 0 0,11 1 0 0,6-5-10 16,-5 5-107-16,16-11-22 0,6 6-4 0,5-5-914 15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AE2EE9-8CFA-4C4C-B9F7-C1D73DB35189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3:23:22.73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2F97A3A-594E-4F1A-9465-82BC9A02DBB7}" emma:medium="tactile" emma:mode="ink">
          <msink:context xmlns:msink="http://schemas.microsoft.com/ink/2010/main" type="writingRegion" rotatedBoundingBox="1865,1004 32060,-916 33222,17332 3026,19253"/>
        </emma:interpretation>
      </emma:emma>
    </inkml:annotationXML>
    <inkml:traceGroup>
      <inkml:annotationXML>
        <emma:emma xmlns:emma="http://www.w3.org/2003/04/emma" version="1.0">
          <emma:interpretation id="{C9B24E20-B078-4D59-8178-ADC497AE273C}" emma:medium="tactile" emma:mode="ink">
            <msink:context xmlns:msink="http://schemas.microsoft.com/ink/2010/main" type="paragraph" rotatedBoundingBox="2246,810 29887,61 29942,2112 2302,28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FD52DF-C7A7-46BA-90C3-48FC8BF5D3EA}" emma:medium="tactile" emma:mode="ink">
              <msink:context xmlns:msink="http://schemas.microsoft.com/ink/2010/main" type="line" rotatedBoundingBox="2246,810 29887,61 29942,2112 2302,2862"/>
            </emma:interpretation>
          </emma:emma>
        </inkml:annotationXML>
        <inkml:traceGroup>
          <inkml:annotationXML>
            <emma:emma xmlns:emma="http://www.w3.org/2003/04/emma" version="1.0">
              <emma:interpretation id="{B7D820E8-6812-413F-BA85-74B2B49D803F}" emma:medium="tactile" emma:mode="ink">
                <msink:context xmlns:msink="http://schemas.microsoft.com/ink/2010/main" type="inkWord" rotatedBoundingBox="2249,896 4629,831 4682,2797 2302,286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-6192 1409 288 0,'0'0'12'0,"0"0"4"0,0 0-16 0,0 0 0 0,0 0 0 0,0 0 0 15,0 0 131-15,0 0 23 0,0-5 5 0,0 5 1 16,0 0-69-16,0-10-14 0,0 10-2 0,0 0-1 15,0 0-25-15,0 0-5 0,0 0 0 0,0 0-1 16,0 0-9-16,0 0-2 0,0 0 0 0,0 0 0 16,0 0-1-16,0 0-1 0,0 0 0 0,0 0 0 0,0 0 0 0,0 0 0 15,5-10 0-15,-5 10 0 0,6-9-1 0,-6 9 0 16,11-5 0-16,0-5 0 0,-5 10 2 16,5-5 0-16,0 0 0 0,0 0 0 0,6-5-7 0,0 0 0 15,5 0-1-15,0 0 0 0,12 5 13 0,-12-10 2 16,11 1 1-16,-5 4 0 0,6 0-19 0,-1 5-3 15,6 0-1-15,0 0 0 0,-11 5-16 0,11 0 0 16,-6 0 0-16,6 0 0 16,-11 10-48-16,0-5-4 0,5 0-1 0,-5 0-829 0</inkml:trace>
          <inkml:trace contextRef="#ctx0" brushRef="#br0" timeOffset="796.6405">-4371 147 576 0,'0'0'51'0,"0"0"-41"16,0 0-10-16,0 0 0 0,0 0 125 0,11-5 23 15,0-5 5-15,0 0 1 0,6 0-66 0,5 0-12 16,0 1-4-16,6-1 0 0,6-15-12 0,-1-5-2 15,6 5-1-15,-6-9 0 0,1 9-26 0,5-10-6 0,-11 6-1 16,5-6 0-16,-11 5-13 0,1 1-3 0,-1 4-8 0,0-5 12 16,-16 5-12-16,5 1 9 0,-6-1-9 0,-5 0 8 15,6 5 10-15,-6 6 2 0,-6-6 0 0,1 0 0 16,5 0-20-16,0 0 0 0,-6 10 0 0,1-4 0 16,-1-1 17-16,6 5-3 0,0-5-1 0,-11 10 0 15,0 0 3-15,5 0 1 0,-5 0 0 0,0 5 0 16,5 0-5-16,-16 5 0 0,6 0-1 0,-1 0 0 15,-5 5-11-15,5 0 0 0,-5 0 0 0,5 0 8 16,0 0 46-16,0 4 9 0,1-4 1 0,10 10 1 16,-16-5-87-16,16 5-18 15,-5 5-3-15,0-1-1 0,5 1 35 0,1 15 9 0,-6-16 0 0,5 11 0 16,6 5 0-16,-5-1 0 0,5 6 12 0,-6-1-4 16,1 6 16-16,5-1 2 0,-12 6 1 0,7 4 0 0,-6 5 8 15,5 6 1-15,1-1 1 0,-7 0 0 0,7 1 3 0,-6-1 1 16,0 0 0-16,-1-9 0 0,7-6-9 0,-6 1-1 15,0-1-1-15,-1-5 0 0,7 1-14 0,-17-5-2 16,10-6-1-16,1 1 0 0,0 4-5 0,0-9-8 16,0 0 11-16,-6-1-11 0,6-4 9 0,-6-5-9 15,1-1 0-15,5 1 9 0,-6 0-9 0,6 0-9 16,0-15 9-16,-6 4-13 16,6 1-35-16,5-5-6 0,-5 0-2 0,0-10-677 15,0 0-136-15</inkml:trace>
          <inkml:trace contextRef="#ctx0" brushRef="#br0" timeOffset="-2732.6675">-5479-76 288 0,'0'0'25'0,"0"0"-25"16,0 0 0-16,0 0 0 0,0 0 113 0,0-5 18 15,-6-5 3-15,6 10 1 0,0 0-31 0,0 0-5 16,0 0-2-16,0 0 0 0,-6-10-26 0,6 10-6 16,0-9-1-16,0 9 0 0,0 0-12 0,0-10-2 15,0 5-1-15,6-10 0 0,-6 15-5 0,0 0-2 0,0 0 0 0,0 0 0 16,0 0-10-16,0 0-1 0,0 0-1 0,0 0 0 16,0 0-7-16,0 0-2 0,0 0 0 0,0 0 0 15,0 15-6-15,6-5-2 0,-6 4 0 0,0-4 0 16,0 10 17-16,-6-5 3 0,0 10 1 0,1-5 0 15,5 4-6-15,-11 6-2 0,5-5 0 0,1 4 0 16,-1 1 6-16,0 5 2 0,1-1 0 0,5 1 0 16,-11 10-20-16,0-1-4 0,0-4-1 0,5 9 0 15,-5 6-1-15,5-6 0 0,-16 6 0 0,11-6 0 16,5 1 7-16,-16-1 1 0,11 1 0 0,-6-11 0 16,12 1 4-16,-18-5 0 0,18-6 1 0,-6 6 0 15,-1-5 3-15,1-11 0 0,6 1 0 0,-1-5 0 16,1 0-13-16,5 0-3 0,0 0 0 0,-12-6 0 15,12-9-8-15,0 0 0 0,0 0 0 0,12 10 0 0,-12-10-10 16,0 0 10-16,0 0-13 0,0 0 5 16,0 0-29-16,0 0-6 0,0 0-1 0,0 0 0 15,0 0-92-15,0 0-18 0,5 5-4 0,-5-5-736 16</inkml:trace>
          <inkml:trace contextRef="#ctx0" brushRef="#br0" timeOffset="1054.1711">-4666 805 979 0,'0'0'87'0,"0"0"-70"0,-6-10-17 0,0 5 0 16,6 5 57-16,0 0 8 0,-5-9 2 0,-12 4 0 15,17 5 4-15,-11 0 1 0,11 0 0 0,0 0 0 16,-11 5-24-16,11-5-5 0,0 14-1 0,0 1 0 16,11-5-15-16,0 0-3 0,6 0-1 0,0 5 0 15,5-5-3-15,17-5-1 0,-17 0 0 0,17 0 0 0,6-5-4 16,-1 0-1-16,1-5 0 0,5 0 0 16,-6-5-111-16,7-5-23 0,43-10-4 15,-21-5 0-15</inkml:trace>
          <inkml:trace contextRef="#ctx0" brushRef="#br0" timeOffset="-776.5403">-5869-76 403 0,'0'0'36'0,"0"0"-36"0,0 0 0 0,0 0 0 16,-6-5 76-16,6 5 9 0,0 0 2 0,0 0 0 16,0 0-29-16,0 0-6 0,-11-10 0 0,11 10-1 15,0 0 1-15,0 0 1 0,-11-5 0 0,11 5 0 16,0 0 10-16,0 0 1 0,0 0 1 0,0 0 0 16,0 0 0-16,0 0 0 0,0 0 0 0,0 0 0 15,0 0-36-15,0 0-7 0,0 0-2 0,0 0 0 16,0 0 3-16,0 0 0 0,0 0 0 0,6-5 0 15,10-4 6-15,-16 9 2 0,0-5 0 0,6 0 0 16,5 0-6-16,6 5-1 0,5 0 0 0,0-10 0 0,0 0 0 16,1 5-1-16,10-5 0 0,6 5 0 15,0 0-3-15,0-5 0 0,6 0 0 0,-1-4 0 0,1 9-9 16,5-5-3-16,-6-5 0 0,7 0 0 0,-7 5-8 16,6 5 0-16,0-5 0 0,0 0 8 0,-5 10-8 0,0-14 0 15,-7 9 0-15,1 0 0 0,6 5-12 0,-12 0 0 16,6 0-1-16,-11 0 0 15,0 10-49-15,-6-6-10 0,6 6-1 0,-17 5-491 16,6 0-97-16</inkml:trace>
        </inkml:traceGroup>
        <inkml:traceGroup>
          <inkml:annotationXML>
            <emma:emma xmlns:emma="http://www.w3.org/2003/04/emma" version="1.0">
              <emma:interpretation id="{97566A43-D529-4DE8-9184-1415D6CF4D24}" emma:medium="tactile" emma:mode="ink">
                <msink:context xmlns:msink="http://schemas.microsoft.com/ink/2010/main" type="inkWord" rotatedBoundingBox="11205,567 13943,493 13988,2166 11250,224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366.0823">4076-41 460 0,'0'0'20'0,"0"0"5"0,-5-15-25 0,5 5 0 0,0 10 0 0,-6-10 0 16,0-5 202-16,1 5 35 0,-6 1 7 0,0-1 2 15,-6 5-158-15,6 5-31 0,0-10-6 0,-1 10-2 16,-4 0-34-16,-1 0-7 0,6 0-8 0,-6 10 11 15,-5-10-11-15,5 5 12 0,0 0-12 0,1 9 12 16,-1-9-2-16,6 5 0 0,0 5 0 0,5 0 0 16,6 5 3-16,6-5 1 0,-1 9 0 0,7 1 0 15,4-5 20-15,1 5 4 0,5-5 1 0,-5 4 0 16,5 1-19-16,-5-5-3 0,5-5-1 0,-5 0 0 16,0-1 8-16,-1 1 2 0,-5 5 0 0,1-15 0 15,-7 10 1-15,-5 0 0 0,0-5 0 0,-5 4 0 0,-1 6-10 16,-5 0-1-16,-6-5-1 0,6 5 0 0,-11-5-15 0,-1-1 11 15,1 6-11-15,0-10 10 0,0 5-28 0,-1-5-6 16,1 0 0-16,0 0-588 16,5-5-116-16</inkml:trace>
          <inkml:trace contextRef="#ctx0" brushRef="#br0" timeOffset="7984.5462">3430 152 1130 0,'0'0'50'0,"11"-10"10"0,-11-5-48 0,6 5-12 16,-6 0 0-16,5 0 0 0,-5-4 69 0,-5 4 11 15,5 5 3-15,0 5 0 0,-6-10-35 0,6-5-6 16,-11 10-2-16,6 0 0 0,-1 0-4 0,-5-5 0 16,5 5-1-16,-5-5 0 0,0 5-5 0,0 1-1 15,5-1 0-15,-5 0 0 0,0 0-5 0,0 5-2 16,5-5 0-16,-5 5 0 0,0 0-14 0,0 0-8 15,-6 5 8-15,1 0-8 0,-1 5 0 0,-5-1 8 16,-6 6-8-16,0 5 0 0,0 0 0 0,-5 5 0 16,-6-1 0-16,0 11 0 0,0 0 0 0,0 4 0 15,5 1 0-15,-5-1 0 0,6 6 0 0,11 0 0 0,-1-1 0 0,7 1 0 16,-1-1 0-16,11-9 0 0,1-5 0 16,10-1 0-16,6-4 0 0,6 0 0 0,5-10 0 0,1-1 0 15,10-9 0-15,1 0 12 0,-7-10-2 0,7-4-1 16,5-6 6-16,0-5 1 0,-6-5 0 0,6 5 0 15,0-19-8-15,0 4 0 0,-5-5-8 0,5 1 12 16,-12 9-1-16,1-19-1 0,6 4 0 0,-12 1 0 16,0-1-10-16,0 5 0 0,-5-4 0 0,0 9 8 15,0 6 0-15,-1 4 0 0,-5 5 0 0,1 5 0 16,-7 0 32-16,1 10 7 0,-6 5 1 0,0 0 0 16,0 0-33-16,0 0-7 0,0 0 0 0,5 15-8 0,-5 5 11 15,6 0-11-15,-6 0 10 0,5 4-10 0,1 1 0 0,-6 0 0 16,11-5 0-16,-5-1 0 0,-1 11 0 0,-5-5 0 15,6 0 0-15,-6 4 0 16,5-4-64-16,1 5-7 0,-6-1-1 0,-6 1-872 16</inkml:trace>
          <inkml:trace contextRef="#ctx0" brushRef="#br0" timeOffset="9301.3676">4460 251 230 0,'0'0'20'0,"17"0"-20"16,0-10 0-16,5 0 0 0,0 5 266 0,1-5 49 0,10 0 9 16,-5 0 3-16,0 1-176 0,-1-11-35 0,7 5-8 0,-6-10 0 15,5 0-49-15,1 6-10 0,-12-6-1 0,11-5-1 16,-10 5-20-16,4-9-4 0,-4 4-1 0,4-5 0 15,-4-4-12-15,5-1-2 0,-12 1-8 0,7-11 12 16,-7 11-12-16,1-1 11 0,0 0-11 0,-1 1 10 16,-10-6-2-16,5 6 0 0,-5-1 0 0,5 0 0 15,-6 6 5-15,1 4 1 0,0-10 0 0,-1 16 0 16,-5-6-4-16,0 5-1 0,0 1 0 0,0 9 0 16,0-10-9-16,-5 10 0 0,-1 5 9 0,0-5-9 15,-5 5 0-15,6 5 0 0,-1-4 0 0,1 9 0 0,-12 0 0 16,6 0 0-16,0 5 0 0,-1-1 0 0,-4 6 0 15,-1 0 0-15,0 0 0 0,6 15 0 0,-6-10 0 0,1 5 0 16,5 4 0-16,-6 11 0 0,0 5 0 0,0 9 0 16,1 6 0-16,-1 4 0 0,6 0 10 0,-6 6 4 15,6-1 1-15,-6 5 0 0,6 1 4 0,0-6 1 16,6 0 0-16,-7 1 0 0,1 9 20 0,0-20 4 16,0 1 0-16,0 4 1 0,-6 1-29 0,6-11-7 15,-6 6-1-15,1-6 0 0,-1-4-8 0,0-1 8 16,-5-9-8-16,5-1 8 0,-5-4 0 0,0 0 0 15,-1-10 0-15,12 4 0 0,-5-4-8 0,-1-5 0 16,6 0 0-16,0-5 0 0,5 5 8 0,0-1-8 16,1-14 0-16,5 0 8 0,-11 5-8 0,11-5 0 15,0 0 0-15,0 0 0 0,0 0 0 0,0 0 0 16,0 0 0-16,0 0 0 0,11-5 0 0,-6-14 0 16,1-1 0-16,5 5 0 0,0 0 0 0,0-5 0 0,1-4 0 0,-1-6 0 15,0 0-12-15,6-4 3 0,-1-6 0 16,7 0 0-16,-1 1-3 0,0-1-1 0,0 1 0 0,6-1 0 31,-6 0-12-31,6 1-3 0,0 4 0 0,0 5 0 0,0 1 9 0,0-1 2 0,0 0 0 0,-1 11 0 16,1-1 4-16,0 5 1 0,0-10 0 0,-6 10 0 15,12 0 12-15,-12 6 0 0,6-6-10 0,0 10 10 16,-1 0 0-16,1-5 0 0,-6 5 0 0,1 0 0 16,-7 5 0-16,7 0 0 0,5 0 0 0,-12 0 0 15,1 5 0-15,-6-5 0 0,6 0 0 0,-6 10 0 16,-5-5 0-16,-1 5 0 0,-5 5 0 0,0-1 0 0,-5 1 0 15,-1 0 0-15,-5 5 0 0,0 5 0 0,-6-15 8 16,0 9-8-16,1 1 8 0,-7 0-8 0,1 0 8 0,-6-5-8 16,0 4 8-16,1-4-8 0,-7 5 8 0,6-5-8 15,0 0 8-15,1-5-8 0,-1-5 0 0,5 0 0 16,7-5 8-16,-1 0-8 0,0-5 0 0,6 0 0 16,0 0 9-16,5-5-9 0,1 0 8 0,-1 0-8 15,6 10 8-15,0-5-8 0,6-15 0 0,-6 10 0 16,5 0 0-16,-5 10 0 0,0 0 0 0,0 0 8 15,0 0-8-15,0 0 11 0,12 10 2 0,4 0 1 16,-5 10 0-16,6-10 0 0,-6 10 2 0,0-5 1 16,6 4 0-16,5 1 0 0,1-5 3 0,-1 5 0 15,0 0 0-15,6-1 0 0,0-4-6 0,5 5-1 16,-5-10 0-16,6 5 0 0,5 0-13 0,0 0 0 16,0-6 0-16,0 11 0 15,-1-5-122-15,1 0-30 0</inkml:trace>
        </inkml:traceGroup>
        <inkml:traceGroup>
          <inkml:annotationXML>
            <emma:emma xmlns:emma="http://www.w3.org/2003/04/emma" version="1.0">
              <emma:interpretation id="{8B3F0654-D906-45FA-B63D-451FB9966DB6}" emma:medium="tactile" emma:mode="ink">
                <msink:context xmlns:msink="http://schemas.microsoft.com/ink/2010/main" type="inkWord" rotatedBoundingBox="16350,536 19469,451 19513,2069 16394,215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1040.8528">9132-71 1609 0,'0'0'35'0,"0"0"7"0,0 0 2 0,-5 15 2 0,-12 5-37 0,0 0-9 16,1-1 0-16,-1 11 0 0,0 0 18 0,-5 4 2 15,5 1 0-15,-5 5 0 0,5-1 8 0,-5 1 3 16,5-5 0-16,1-1 0 0,-1 6-18 0,6-10-3 16,0 4-1-16,5-9 0 0,6 5-9 0,0-6 8 15,0-4-8-15,6 0 8 0,-1-10 4 0,6 5 0 16,0-10 0-16,1 0 0 0,4 0 4 0,1 0 2 15,0-10 0-15,5 0 0 0,-5 0 3 0,5 0 1 0,0-10 0 0,-5 5 0 16,11-10-22-16,-12 0 0 0,7 1 0 16,-7-1 0-16,1 0 0 0,0-10 0 0,0 1 0 0,-1-6 0 15,1 5 0-15,-6-4 0 0,6-1 8 0,-6-5-8 16,-6 6 17-16,1-1-1 0,5 0 0 0,-5 1 0 16,-1 4-4-16,-5 0-2 0,0 6 0 0,0 4 0 15,0-5-10-15,-5 0 0 0,-6 10 0 0,5 1-11 16,-5 4 11-16,5-5 11 0,-5 5-3 0,0 0 0 15,0 10-8-15,5-5 8 0,-5 5-8 0,6 0 8 16,-6 0-8-16,-1-5-11 0,12 5 3 0,-5 5 0 16,-6 0 0-16,11-5 0 0,-11 0 0 0,5 10 0 15,-5-5-4-15,0 10 0 0,0-15 0 0,-1 10 0 16,1 4-19-16,-5-9-4 0,4 5-1 0,1 5-551 16,6-5-110-16</inkml:trace>
          <inkml:trace contextRef="#ctx0" brushRef="#br0" timeOffset="10599.975">8865-101 288 0,'17'-14'25'0,"-17"14"-25"0,0 0 0 0,0-10 0 16,-6-5 92-16,1 5 14 0,-1 0 2 0,-5 0 1 15,0 0-28-15,-6 0-5 0,6-4-2 0,-6 4 0 16,0 0-8-16,1 0-2 0,-7 0 0 0,1-5 0 16,5 5-7-16,-5 0-1 0,0 5-1 0,5-9 0 15,-5 14-34-15,5-5-6 0,1 5-2 0,-7 5 0 16,1-5-13-16,0 14 9 0,-6-9-9 0,0 10 8 15,0 0-8-15,0 5 0 0,-5 0 0 0,-6 4 8 16,6 1 2-16,-6 0 0 0,0 0 0 0,0 4 0 16,0 6 19-16,0 0 4 0,5 4 1 0,1 6 0 15,5 9-19-15,6-4-4 0,-6 4-1 0,6 1 0 0,10-1-2 16,1-4 0-16,-5-1 0 0,10 5 0 0,6-4 6 0,6-10 1 16,-6-6 0-16,0 1 0 0,0-10 2 0,5-1 1 15,6-9 0-15,-5 0 0 0,5-5-7 0,6 0-2 16,-1-10 0-16,7 0 0 0,-1 0 14 0,0-5 2 15,6-5 1-15,6 0 0 0,-1-10-12 0,6-4-2 16,5-1-1-16,1-5 0 0,0-5-11 0,5 1 10 16,0-6-10-16,0-4 10 0,0-1 5 0,-5 1 1 15,5-6 0-15,-6-4 0 0,1-1-16 0,-6 1 0 16,0-6 0-16,0-4 0 0,-11-5 0 0,-1-1 0 16,1-4 0-16,-5-5 0 0,4 5 0 0,-10-5 0 15,0 9 0-15,-1-4 0 0,1 10 0 0,0 4 0 0,0 11 0 0,-1 4 0 16,-10 6 0-16,5 14 0 0,0 0 0 0,-5 5 0 15,-1 0 9-15,-5 11-1 0,0 9 0 0,0 0 0 16,-5 9 4-16,-6 6 0 0,-1 5 0 0,-4 5 0 16,-12 0-4-16,6 9 0 0,-12 1 0 0,1 5 0 15,-1 4-8-15,-5-4 0 0,-5 9 0 0,10 1 0 16,1 4 15-16,5-4 1 0,-5 4 0 0,10 1 0 16,1-6-3-16,6-4 0 0,-7 4 0 0,12 5 0 15,0-19-13-15,0 10 11 0,5-1-11 0,1 1 10 16,-6-6-10-16,5 1 0 0,0 5 0 0,1-6 0 15,-6-4-45-15,5-1-15 0,1 1-2 16,-1 0-877-16</inkml:trace>
          <inkml:trace contextRef="#ctx0" brushRef="#br0" timeOffset="11950.4244">9645 177 403 0,'0'0'36'0,"0"0"-36"15,0 0 0-15,0 0 0 0,0 0 163 0,0 0 25 16,-6 10 6-16,6-10 1 0,0 0-115 0,0 0-22 16,11 5-5-16,0-1-1 0,0-8-6 0,12-1-2 15,-7-5 0-15,7 0 0 0,4 0 0 0,1 0 0 16,-5-10 0-16,-1 5 0 0,0 0-25 0,0 1-6 16,-5-1-1-16,5 5 0 0,-5-20 0 0,-6 10 0 15,6 6 0-15,0-11 0 0,-6 10 13 0,0-10 3 16,-6 0 0-16,1 6 0 0,5-1-28 0,-5-5 0 15,-1 5 0-15,-5 1 0 0,0 4 0 0,-5-5 8 16,5 5 2-16,-6 5 0 0,1 0-10 0,-7 0 0 16,1 10 0-16,0 0 8 0,0 5 0 0,-6 5 0 15,1 0 0-15,-7 5 0 0,7 0-8 0,-1 10 0 0,-5-1 0 0,-1 6 0 16,1 5 0-16,5-1 0 0,1 1 0 0,5 4 0 16,-6 1 8-16,6 5 0 0,5-11 0 0,1 6 0 15,5 4 4-15,0-4 0 0,0-5 0 0,5-6 0 16,6 1 12-16,0-10 4 0,1 0 0 0,-1-5 0 15,5-6-13-15,-4 1-3 0,4-10 0 0,1 0 0 16,0 0 13-16,5-10 3 0,6-4 0 0,0-6 0 16,0-5-7-16,5-5-1 0,6 1 0 0,0-6 0 15,5 0-11-15,7 1-9 0,4-11 12 0,1 1-12 16,5 4 13-16,6-5-4 0,-6 6-1 0,6-1 0 0,-6 6-8 16,1 4 0-16,-12 0 0 0,0 10 8 0,-11 1-8 0,0 9 0 15,-6 5 0-15,-5 5 0 0,-6 0 0 16,1 5 0-16,-7 5-12 0,-5 4 12 0,1-4 0 0,-7 10 0 15,1 0 0-15,-12 0 12 0,6 4-4 0,-11 1 0 16,0 0 0-16,-6 0 0 0,0-1 6 0,-5 1 1 16,5-5 0-16,-5 0 0 0,-6 0 11 0,0-10 2 15,-5 4 1-15,-6-4 0 0,6 0-29 0,-12 0 0 16,-5 5 0-16,0-10 0 0,0-5 12 0,5 5-3 16,1 0-1-16,-1-5 0 0,1 5-8 0,10-5 0 15,6 0 0-15,6 5 0 16,5-5-87-16,6 5-19 0,11-5-4 0,0 0-898 0</inkml:trace>
        </inkml:traceGroup>
        <inkml:traceGroup>
          <inkml:annotationXML>
            <emma:emma xmlns:emma="http://www.w3.org/2003/04/emma" version="1.0">
              <emma:interpretation id="{9E550B44-B9DA-4D95-99A3-991A4C48C419}" emma:medium="tactile" emma:mode="ink">
                <msink:context xmlns:msink="http://schemas.microsoft.com/ink/2010/main" type="inkWord" rotatedBoundingBox="20982,946 21845,923 21864,1628 21001,165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792.0226">13203-160 921 0,'5'-5'82'0,"1"-10"-66"0,0 0-16 0,-6-4 0 16,0 4 120-16,0-5 20 0,0 0 4 0,0 5 0 16,-6-9-44-16,0 9-8 0,1-5-3 0,-1 0 0 15,1 5-57-15,-6-4-12 0,5 4-3 0,-5 5 0 16,-6 0-5-16,0 0 0 0,1 5-1 0,-7 0 0 16,1 0-2-16,-6 0 0 0,0 0 0 0,1 5 0 0,-1 5 0 0,0 5 0 15,-5 0 0-15,-1 10 0 0,1 5 15 0,-1 9 2 16,1 6 1-16,-6 9 0 0,5-4-27 15,-4 4 0-15,4-4 0 0,6 4 0 0,0 1 0 0,6-6 0 16,11-4 0-16,0 0 0 0,5-1 0 0,1-4 0 16,5-5 0-16,5-11 0 0,1 1 12 0,5-10-4 15,0 0 0-15,6-10 0 0,5-5 4 0,0 0 0 16,1-10 0-16,5 0 0 0,-1-9 6 0,7-1 2 16,-1 0 0-16,6-5 0 0,-11 6 3 0,11-16 1 15,-6-5 0-15,1 1 0 0,-6-1-24 0,-1 11 0 16,1-21-10-16,0 16 10 0,0-1 0 0,-6 15 0 15,1 1 0-15,-1-1 0 0,-11 15 0 0,6 10 0 16,-17 0 8-16,11 10-8 0,-6 15 13 0,1-1-3 16,0-4-1-16,-1 15 0 15,1 4-29-15,-1-4-7 0,-5 5-1 0,6-1 0 0,5 1 48 0,0-1 8 16,6 1 3-16,-1 0 0 16,12-16-105-16,0 6-21 0,0-10-4 0,0-5-1 0</inkml:trace>
        </inkml:traceGroup>
        <inkml:traceGroup>
          <inkml:annotationXML>
            <emma:emma xmlns:emma="http://www.w3.org/2003/04/emma" version="1.0">
              <emma:interpretation id="{E2FB7384-F307-4BED-9633-DA166F3E1EEF}" emma:medium="tactile" emma:mode="ink">
                <msink:context xmlns:msink="http://schemas.microsoft.com/ink/2010/main" type="inkWord" rotatedBoundingBox="24538,645 29898,500 29937,1929 24577,207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972.7541">17017-462 759 0,'0'0'33'0,"0"0"8"0,0-5-33 0,0-10-8 16,0 5 0-16,-5 1 0 0,5-6 79 0,-12 5 13 16,7-10 4-16,-1 5 0 0,-5 0-10 0,6-4-2 0,-1 4 0 15,-5 0 0-15,0 5-22 0,0 0-5 0,0 5-1 0,-6-10 0 16,6 10-29-16,-6 0-7 0,-5 5 0 0,-1 0-1 15,-4 0-6-15,-7 10-1 0,-10 5 0 0,-1 5 0 16,-5 5 7-16,-6 4 1 0,1 1 0 0,-1 10 0 16,6-1-20-16,5-9 0 0,6 14 0 0,0 1 0 15,6-5 0-15,5-6 0 0,17-4 0 0,0 0 0 16,5-6 0-16,6-4 0 0,6-5-10 0,5-5 10 16,6-5 0-16,5 0 18 0,-5-5-3 0,5-5-1 15,0 5-14-15,6-10 0 0,5 0 0 0,1-10 0 16,-1 5 0-16,1-4 0 0,5-6 0 0,-6-5 0 0,6 1-8 15,-6-1 8-15,1-5-12 0,-1 5 12 0,1 1 0 0,-7-6 0 16,7 5 0-16,-6 6 0 0,0 4 0 16,-6 0 0-16,-5 0 0 0,-1 10 0 0,7 0 0 0,-18 6 0 15,-5 4 0-15,0 0 0 0,0 0 0 0,11 9 0 16,-5 6 12-16,-6 10-3 0,-6 5-9 0,1 4 0 16,-1 6 0-16,-5 9 0 0,0 6 0 0,-6-1 0 15,0 1 0-15,1 9 0 0,-1 0 0 0,-5-4 8 16,-1 4-8-16,-4 1 8 0,-1-1 10 0,0-5 2 15,-11-4 0-15,0 4 0 0,0-4 19 0,-6-6 4 16,-5-4 1-16,0-1 0 0,6-4 4 0,-1-6 2 16,6-4 0-16,-5-10 0 0,5 0-33 0,5-10-6 15,6-10-2-15,1 0 0 0,4-5 36 0,7-5 7 16,-1-10 2-16,11 0 0 0,1-9-34 0,5-6-6 16,11 0-2-16,6-9 0 0,10 4-1 0,7-9-1 0,-1-1 0 15,17-4 0-15,12-1-10 0,-1 6 0 0,6-6 0 0,5 1 0 31,0 4-39-31,1 1-9 0,-1-1-3 0,1 6 0 16,-1-11-161-16,-5 6-32 0</inkml:trace>
          <inkml:trace contextRef="#ctx0" brushRef="#br0" timeOffset="14205.2322">17730-368 1209 0,'0'0'108'0,"0"0"-87"16,0 0-21-16,0 0 0 0,0 20 120 0,0 0 19 16,-6 5 4-16,1-1 1 0,5 11-49 0,-6-5-10 15,6-6-1-15,-5 1-1 0,-1 5-41 0,6-5-8 16,-5 4-2-16,-1-9 0 0,0 0-32 0,6 0 0 16,6-5 0-16,0-6 0 0,-6 6 0 0,0 0 0 15,0-5-12-15,5 5 3 16,-5-15-150-16,0 0-29 0,0 0-7 0,0 0-1 0</inkml:trace>
          <inkml:trace contextRef="#ctx0" brushRef="#br0" timeOffset="-7.6563E8">17805-270 345 0,'0'0'31'16,"0"0"-31"-16,0 0 0 0,0 0 0 16,0 0 15-16,0 0-3 0,0 0-1 0,11-5 0 0</inkml:trace>
          <inkml:trace contextRef="#ctx0" brushRef="#br0" timeOffset="14337.5457">17869-803 1728 0,'0'0'38'0,"0"0"8"0,0 0 2 0,-11 0 0 0,0 0-39 0,0 10-9 0,0-1 0 0,-6-4 0 15</inkml:trace>
          <inkml:trace contextRef="#ctx0" brushRef="#br0" timeOffset="14669.1335">18064-551 1069 0,'28'-5'23'0,"-11"5"5"0,-1 0 0 16,7 10 4-16,-1 0-32 0,0 5 0 0,-16 5 0 0,10 4 0 0,-4 6 69 0,-7 5 8 16,6-1 2-16,-11 6 0 0,-11 0-8 0,11 4-2 15,0 6 0-15,0-6 0 0,-17-4 2 0,12-1 0 16,5-4 0-16,0 5 0 0,0-11-19 0,-6 6-4 16,1-10-1-16,10-11 0 0,6 6-19 0,-5-5-3 15,-12-5-1-15,12 0 0 0,5 0 12 0,0-5 1 16,-11-5 1-16,0 0 0 0,11-5-3 0,12 0-1 15,-1 0 0-15,0-10 0 0,-16 0 8 0,10-5 2 16,7 1 0-16,5-6 0 0,-12-5-20 0,1-4-3 16,5-1-1-16,1-5 0 0,4-4 5 0,-4-1 1 15,-1-4 0-15,6-6 0 0,5 6-16 0,-5-1-10 16,0 1 12-16,5 4-12 16,6-4-90-16,0 9-25 0,0 1-5 0,-5 9-967 0</inkml:trace>
          <inkml:trace contextRef="#ctx0" brushRef="#br0" timeOffset="14983.4932">19328-96 1443 0,'0'0'64'0,"17"0"13"0,5-5-61 0,-5 5-16 0,-6-9 0 0,6 4 0 15,5-5 81-15,0 0 14 0,-5 0 2 0,0 0 1 16,5-5-69-16,-5-5-13 0,-6 1-4 0,0-1 0 15,-6-5-12-15,7 5 9 0,-1-4-9 0,-6-6 8 0,-10 0 32 0,-1 5 7 16,6 1 1-16,0-6 0 0,-11 10 12 0,-6-10 4 16,6 6 0-16,-6 4 0 0,6 10-32 0,0 0-7 15,-11 5-1-15,11 5 0 0,-6 5-12 0,0 0-4 16,1 5 0-16,-7 10 0 0,7 9-8 0,5 1 0 16,-6 0 0-16,0 4 0 0,0 1 0 0,6 5 0 15,6-6 0-15,-1 1 0 0,-5 0 0 0,5-6 0 16,12 1 0-16,-6 0 0 0,6-1 0 0,-1-4-11 15,1 0 3-15,5 0 0 16,6-1-116-16,-12 1-22 0,1 5-5 0,5-15-1 0</inkml:trace>
          <inkml:trace contextRef="#ctx0" brushRef="#br0" timeOffset="15383.7064">20314-402 1728 0,'39'-45'76'0,"-23"35"16"0,12 0-73 0,0-5-19 0,5 10 0 0,6 0 0 16,0-9 106-16,-5 14 18 0,-1-5 3 0,-5 10 1 15,-6 9-62-15,-5-9-12 0,-6 0-2 0,0 15-1 16,-5 5-33-16,-12 0-6 0,1 4-2 0,-6 6 0 16,0 5-10-16,-6-11 0 0,0 1 9 0,0 0-9 15,1-1 0-15,-1-4 0 0,0 0 0 0,6-5 0 16,0-1 18-16,0-14-1 0,11-5 0 0,-6 10 0 15,6-10-27-15,0 0-6 0,0 0 0 0,0 0-1 16,0 0 48-16,0 0 9 0,11-10 3 0,1 5 0 0,-1-9-19 0,5 4-3 16,1-20-1-16,5 5 0 0,-5 1-20 0,0-11 0 15,5 0 0-15,6 1 8 0,0-1 11 0,0 0 2 16,5 1 1-16,6-1 0 0,0 5-22 0,0-4 9 16,0 4-9-16,6 5 0 0,-12 10-13 0,6 1-10 15,0 4-1-15,-6 5-1 0,1 10 37 0,-6 0 8 16,-1 9 2-16,-4 11 0 0,-7 5-35 0,1 9-7 15,0-9-2-15,-6 15 0 0,0-1 35 0,0 6 7 16,-5-1 2-16,-1 1 0 0,12-1-35 0,-11 1-7 16,5-6-2-16,-6 1 0 15,12-1-34-15,0 6-6 0,5-11-2 0</inkml:trace>
        </inkml:traceGroup>
      </inkml:traceGroup>
    </inkml:traceGroup>
    <inkml:traceGroup>
      <inkml:annotationXML>
        <emma:emma xmlns:emma="http://www.w3.org/2003/04/emma" version="1.0">
          <emma:interpretation id="{8D3BE5FC-594A-4020-844A-7A7FB6D14F25}" emma:medium="tactile" emma:mode="ink">
            <msink:context xmlns:msink="http://schemas.microsoft.com/ink/2010/main" type="paragraph" rotatedBoundingBox="2519,3436 32232,1727 32374,4193 2661,59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3BEB10-E839-4983-8729-5CA3AE314467}" emma:medium="tactile" emma:mode="ink">
              <msink:context xmlns:msink="http://schemas.microsoft.com/ink/2010/main" type="line" rotatedBoundingBox="2519,3436 32232,1727 32374,4193 2661,5902"/>
            </emma:interpretation>
          </emma:emma>
        </inkml:annotationXML>
        <inkml:traceGroup>
          <inkml:annotationXML>
            <emma:emma xmlns:emma="http://www.w3.org/2003/04/emma" version="1.0">
              <emma:interpretation id="{2023F6D6-C2E7-42BC-AFDA-43DC8C4B5E1D}" emma:medium="tactile" emma:mode="ink">
                <msink:context xmlns:msink="http://schemas.microsoft.com/ink/2010/main" type="inkWord" rotatedBoundingBox="2519,3436 7371,3157 7506,5502 2654,578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815.6087">-3185 3285 460 0,'0'0'20'0,"0"0"5"0,0-10-25 0,-17-5 0 15,6 5 0-15,0 1 0 0,0-6 282 0,5 5 51 16,-16 0 11-16,11 5 1 0,5-5-221 0,-16 5-44 15,11 0-8-15,0 5-3 0,-6 0-40 0,0 5-8 16,6 0-1-16,-6 5-1 0,1 5-5 0,-7 5-1 16,7-1 0-16,-1 6 0 0,6 0-1 0,-11 5 0 15,5-1 0-15,6-4 0 0,5-5-12 0,1 5 0 16,-1-6 0-16,12 1 0 0,-6-5 0 0,5 0 0 16,-5-5 0-16,0-10 0 0,0 0 0 0,11 0 9 15,6-10-9-15,-6 0 8 0,6-5-8 0,0-5 0 16,5-4 0-16,-5-1 0 0,5 0 0 0,-6-5 0 15,7-4 0-15,-1 4 0 0,-11 0 0 0,6 1 0 16,-12-1 0-16,12 5 8 0,-11 10 0 0,5 5 0 0,-11 10 0 16,0 0 0-16,0 0 10 0,0 0 2 0,5 15 0 0,1 5 0 15,5 5-9-15,-11-5-2 0,0 4 0 0,6 6 0 16,-6-5-23-16,5 0-5 0,1-1-1 0,-1-4-968 16</inkml:trace>
          <inkml:trace contextRef="#ctx0" brushRef="#br0" timeOffset="17055.3049">-4861 2874 918 0,'-11'-34'40'0,"11"29"9"0,0-5-39 0,-17 5-10 15,6-5 0-15,-6 0 0 0,11 5 93 0,-10-5 17 0,-7 0 3 0,7 5 1 16,-12 5-70-16,11 0-15 0,-11 0-2 0,1 0-1 16,-1 5-16-16,5 0-10 0,-4 0 12 0,-1 0-12 15,0 5 36-15,0 0 0 0,-5 5 0 0,5 0 0 16,-6 4-13-16,1 6-3 0,0 0 0 0,-1 0 0 15,1-1 1-15,5 6 0 0,-6 0 0 0,12 4 0 16,0-4-12-16,11 5-9 0,5-10 12 0,6 4-12 16,-11-4 8-16,22 0-8 0,-11-5 0 0,17-6 0 15,-6 1 0-15,6-5 0 0,-1-5 0 0,7-5-12 16,-1-5 12-16,6-5-9 0,0-10 9 0,0 1-8 0,5-6 8 16,0-5 8-16,1 1-8 0,-6-1 11 0,11-10-11 0,-6 1 8 15,-5-1-8-15,5 0 8 0,1 1 2 0,-6-1 0 16,-6 6 0-16,0-1 0 0,-5 0 1 0,-1 6 0 15,1 9 0-15,0 0 0 0,-17 10 10 0,0 10 3 16,0 0 0-16,0 0 0 0,5 15 16 0,-5 10 3 16,-5 14 1-16,-6 11 0 0,5 4-26 0,-11 11-5 15,1 4-1-15,-1 10 0 0,-5 5-12 0,0 5 0 16,-6 0 8-16,5 1-8 0,-4-1 0 0,-7 5 0 16,12 0 0-16,-17-10 0 0,0-5 8 0,0-10-8 15,0-4 11-15,6-1-11 0,-18-5 10 0,7-9-10 16,5-6 8-16,0-4-8 0,-11-5 11 0,11-11-3 15,0 1-8-15,5-15 12 0,7-5 17 0,-1 0 3 16,5-10 1-16,7-10 0 0,5-5 19 0,11-4 4 0,5-6 1 16,12-10 0-16,-6-4-40 0,22-11-8 0,-5-4-1 0,17-5-8 15,5-6 8-15,0 1-8 0,6 0 0 0,5 4 0 16,-5 6-16-16,-1 5-8 0,1-1 0 0,0 16-1 31,-1-1-191-31,-4 10-39 0,27-19-7 0,-17 14-2 0</inkml:trace>
          <inkml:trace contextRef="#ctx0" brushRef="#br0" timeOffset="17404.6668">-4477 3310 921 0,'0'0'82'0,"0"0"-66"15,0 0-16-15,0 0 0 0,0 0 150 0,0 0 26 16,0 0 6-16,11 15 1 0,0 5-97 0,0 4-19 15,-5 6-4-15,-1-5-1 0,1 4-23 0,5 6-5 16,-11 5-1-16,0-1 0 0,0 1-7 0,0-5-2 16,0-1 0-16,0-4 0 0,0 4 8 0,-11-9 0 15,11 5 1-15,-11-5 0 0,5-6-7 0,1 1-2 16,-1-10 0-16,6 0 0 0,0-10-4 0,0 10-2 16,0-10 0-16,0 0 0 0,0 0 10 0,0 0 1 15,0 0 1-15,0 0 0 0,0 0 5 0,-11-10 1 16,11-5 0-16,0-5 0 0,11 1-16 0,-11-6-4 0,11 5 0 15,-5-10 0-15,5-4 1 0,6-6 0 16,-1 1 0-16,1-1 0 0,0 5 3 0,5-4 1 0,0-1 0 0,1-4 0 31,5 4-42-31,-12 5-9 0,7-4-2 0,-1 4 0 16,11 5-84-16,-11 6-18 0,1-1-3 0,-1 10-549 0,11 10-110 0</inkml:trace>
          <inkml:trace contextRef="#ctx0" brushRef="#br0" timeOffset="18229.5762">-2578 2944 1267 0,'0'0'112'0,"0"0"-89"16,0 0-23-16,0 0 0 0,0 0 151 0,0 0 25 15,0 14 6-15,-17 11 1 0,6 0-115 0,0 10-22 16,5 4-5-16,-5 6-1 0,-6-1-17 0,6 6-4 15,0 4-1-15,0-4 0 0,5-1 11 0,1 1 3 16,-6-1 0-16,5 1 0 0,6-1-16 0,0-4-2 16,0-11-1-16,0 1 0 0,0 0 14 0,0-6 2 15,0-9 1-15,0 0 0 0,-5-5-5 0,5-5-1 16,0-10 0-16,0 0 0 0,0 0-9 0,0 0-3 16,0 0 0-16,-6-10 0 0,0 0 0 0,6-10-1 15,0 0 0-15,0-9 0 0,0 4-11 0,6-10 8 16,0 1-8-16,-1-6 8 0,12 0-8 0,5-4 0 15,-11-6 0-15,17 1 0 0,0-1-13 0,11 1 5 16,-6-11 8-16,6 11-13 0,0-1 1 0,0 6 0 0,0 4 0 16,0 6 0-16,6 4 12 0,-12 10 0 0,1 0 0 15,-7 10 0-15,1 1 0 0,-5 9-9 0,-7 5 1 0,1 4 0 16,-6 1 8-16,-5 10 0 0,-6 5 0 0,-6 5 0 16,-5-1 0-16,-6 11 11 0,-5-1-3 0,0 1 0 15,-1 0-8-15,-10-1 0 0,-6 6 0 0,6-6 0 16,-6 6 0-16,-6-10 0 0,1 4 0 0,-1-4 0 15,0 0-34-15,1-6-9 16,5 1-1-16,0-10-675 0,0-5-134 0</inkml:trace>
          <inkml:trace contextRef="#ctx0" brushRef="#br0" timeOffset="18644.2439">-1442 1874 1785 0,'11'-14'159'0,"-6"-6"-127"15,18 5-32-15,-18 0 0 0,12-5 36 0,0 10 0 16,-6 1 1-16,-11 9 0 0,17 9 19 0,-6 6 4 16,-6 5 1-16,-5 15 0 0,0 9-23 0,0 16-5 15,-11 4-1-15,0 10 0 0,0 10-18 0,-6 5-4 16,-5 1-1-16,11 4 0 0,-17 0 8 0,11 0 2 15,-5 0 0-15,5 0 0 0,6-5-3 0,0 0 0 16,0-10 0-16,0-5 0 0,0-4 4 0,5-6 1 16,0-5 0-16,1-4 0 0,-1-6-21 0,-5 1 0 0,6-10 0 15,-7-1 0-15,1-19 11 0,0 0-3 0,6 0 0 16,-7-11 0-16,12-9-8 0,0 0 0 0,0 0 0 0,0-19 0 16,6-1 0-16,5-5 0 0,11-10 0 0,-5-4 0 15,0-6 0-15,16 1 0 0,1-6 0 16,10 11 0-16,1-1 0 0,-12 10 0 0,6 6 0 0,0 9 0 15,-11 10 8-15,0 5-8 0,-6 10 8 0,0 9-8 16,1 6 12-16,-12 0-4 0,5 10 0 0,7-1 0 16,-23 11-8-16,16-1 0 0,-4 1 0 0,4-1 0 15,1 6-100-15,5-1-21 0,-5 1-5 0,-6-15-1 16</inkml:trace>
        </inkml:traceGroup>
        <inkml:traceGroup>
          <inkml:annotationXML>
            <emma:emma xmlns:emma="http://www.w3.org/2003/04/emma" version="1.0">
              <emma:interpretation id="{4713DDDE-DF6B-4002-8B16-64415F533FE2}" emma:medium="tactile" emma:mode="ink">
                <msink:context xmlns:msink="http://schemas.microsoft.com/ink/2010/main" type="inkWord" rotatedBoundingBox="9328,3561 11192,3454 11305,5405 9440,551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1.72E8">947 4100 1267 0,'0'0'112'0,"0"0"-89"0,0 0-23 0,0 0 0 16,0 0 36-16,0 0 2 0,0 0 1 0,4 4-438 15,1 4-87-15</inkml:trace>
          <inkml:trace contextRef="#ctx0" brushRef="#br0" timeOffset="19661.5647">2690 2384 1094 0,'11'-10'97'0,"-6"-4"-77"16,-5-11-20-16,6 0 0 0,-6 0 75 0,0 5 11 15,-6-9 2-15,1 9 1 0,-12-5 13 0,0 0 2 16,1 6 1-16,-1-1 0 0,-11 5-61 0,6-5-12 16,-1 5-2-16,1 10-1 0,0 0-10 0,-11 5-3 15,-1 5 0-15,1 0 0 0,-6 0-16 0,5 5 10 16,-10-5-10-16,-1 10 8 0,6-5 7 0,-5 5 1 16,-1 0 0-16,6 4 0 0,-5-4-8 0,5 5 0 0,0 5-8 15,-6 5 12-15,1-1-12 0,-1 6 9 0,6 4-9 0,0 6 8 16,0-5-8-16,0 9 0 0,6 1 0 0,5 4 0 15,0 5 0-15,11 6 0 0,-5-1 0 0,5 5 0 16,6 6 14-16,0-1-2 0,0 0-1 0,5 0 0 16,12-4 1-16,-6 4 0 0,-6-10 0 0,6 6 0 15,6-11-12-15,-1 5 12 0,1-14-12 0,0-6 12 16,5-4-4-16,5 0-8 0,1-6 12 0,5-9-4 16,6 0 14-16,6-10 2 0,-1-10 1 0,12-1 0 15,-6 1-2-15,5-10-1 0,1-4 0 0,5-6 0 16,0-5 9-16,-6 0 1 0,1 0 1 0,-6 1 0 0,0-6-33 15,-11 5 0-15,0-5 0 0,-12 5 0 0,1-4 0 16,-6 4 0-16,0 0-15 0,-5 0 5 0,-6 1 22 0,-6-1 4 16,1 0 0-16,-6 0 1 0,5 0-17 0,-11 5 10 15,1-4-10-15,5-1 8 0,-6 5 0 0,0-5 0 16,-5 0 0-16,0 6 0 0,-1-1-8 0,1 0 0 16,0 5 0-16,-1-5 0 0,7 5 0 0,-1 0 0 15,6 5 0-15,-6 0 0 0,1 0 0 0,4 5 0 16,-4 5 0-16,5 0 0 0,-1 5 0 0,7-5-9 15,5-5 9-15,0 15-10 0,5 0 10 0,1-5 0 16,0 5 0-16,10-5-8 0,1-1 8 0,5 1 0 16,-5-10 0-16,11 0 0 0,11 5 0 0,-6-5 11 15,1-5-3-15,5-5 0 0,11 6-8 0,0-6 0 16,5 0 0-16,7-5 8 16,-1 5-77-16,0-5-16 0,0 10-3 0</inkml:trace>
        </inkml:traceGroup>
        <inkml:traceGroup>
          <inkml:annotationXML>
            <emma:emma xmlns:emma="http://www.w3.org/2003/04/emma" version="1.0">
              <emma:interpretation id="{8C15715C-2EB6-4877-986E-BE91E763ADA4}" emma:medium="tactile" emma:mode="ink">
                <msink:context xmlns:msink="http://schemas.microsoft.com/ink/2010/main" type="inkWord" rotatedBoundingBox="14520,3218 17096,3070 17182,4571 14606,471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928.485">6448 1860 288 0,'0'-10'25'0,"-5"0"-25"0,5 0 0 0,0-5 0 0,-6 5 264 0,6 0 47 15,0 10 9-15,0 0 3 0,0 0-199 0,0 0-39 16,0 0-8-16,-5 10-1 0,-1 10-38 0,0 5-7 16,1 4-2-16,5 11 0 0,-6 9-12 0,1 11-2 15,-1 4-1-15,-5 6 0 0,5-1 22 0,1 0 5 16,-6 5 1-16,0 6 0 0,-1-6-14 0,1 0-4 15,-5 0 0-15,-1 1 0 0,0-1-9 0,0-10-3 16,1-4 0-16,-1-1 0 0,0-15 13 0,-5-4 3 16,5-5 0-16,1-1 0 0,-1-9-14 0,6-5-2 15,0-5-1-15,0 0 0 0,11-15 5 0,0 0 2 16,0 0 0-16,0 0 0 0,0 0 12 0,0-20 2 16,0 0 1-16,5-5 0 0,6-9-25 0,6-1-8 15,0-10 0-15,11 1 0 0,5-1 0 0,0 1 0 16,6-6 0-16,0-4 0 0,0 4 0 0,0 6 0 15,0 9 0-15,-5 5 0 0,-6 1 0 0,-1 14-11 0,-4 5 11 16,-7 5-13-16,1 10 13 0,-6 5 0 0,0 10 0 0,0 4-9 16,-5 6 9-16,5 5 11 0,-5-1-3 15,5 6 0-15,0 10-8 0,0-1 0 0,-5 1-12 0,5-1 12 16,6-4 0-16,-6-6 0 0,0 1 9 0,0-1-1 16,0-4-109-1,6-5-22-15,-12-1-4 0,12-4-847 0</inkml:trace>
          <inkml:trace contextRef="#ctx0" brushRef="#br0" timeOffset="21562.4958">7796 2612 1612 0,'-6'-30'144'0,"1"20"-116"16,5 0-28-16,0 1 0 0,-6-1 74 0,-5 0 9 15,5 5 1-15,-10 0 1 0,5 5-17 0,-6 5-4 16,-5 0-1-16,-6 5 0 0,5 0-44 0,-4-1-9 15,-1 6-2-15,-6 5 0 0,1 0-8 0,0 5 0 16,-1-1 0-16,-5 11 8 0,0 5 0 0,-5 4-8 16,10-4 12-16,-5 4-4 0,0-9 3 0,11 5 0 15,1-6 0-15,4 1 0 0,7-5-23 0,4-1-4 16,1-4 0-16,6-5-1 0,-1-5 17 0,6-15 0 16,0 0 0-16,0 0 0 0,11 5 8 0,6-5 8 15,5-10 1-15,1 0 1 0,-1-5-18 0,6-5-14 16,0-10 2-16,5 1 1 0,0-6 11 0,1 0-13 0,5-4 5 15,-6 4 8-15,1 1-12 0,-7 4 12 0,1 0-10 16,-5 5 10-16,-1 6 0 0,-5-1 0 0,-6 10 0 0,5 0 0 16,-10 5 0-16,-6 5 16 0,11 10-1 0,0 5-1 15,-5 0-14-15,-6 9 11 0,5 1-11 0,1 5 10 16,-1-10-10-16,1 4 0 0,-6 1 0 0,6 0 0 16,-1 0 0-16,6-10 0 0,-5 4 0 0,-1-4 0 15,7-5 0-15,-7 0 0 0,-5-10-9 0,11 5 9 16,0-5-8-16,1-5 8 0,-1-5-12 0,5 0 12 15,-4 0-14-15,4-5 4 0,1 1 1 0,5-6 0 16,1 0-4-16,4 0-1 0,12-5 0 0,0-4 0 16,0-1-2-16,0 0 0 0,0 1 0 0,11-1 0 0,-11-5 0 15,0 11-1-15,0-6 0 0,0 5 0 0,-5-5 17 0,-1 6 0 16,-5 4 0-16,-6 5 9 0,0 5 18 0,1 0 3 16,-7 5 1-16,7 5 0 0,-7 0 3 0,1 10 1 15,5 0 0-15,1 5 0 0,-12 0-26 0,6 0-9 16,-1 4 0-16,1 1 9 0,-6 5-9 0,0 0 0 15,-5-1 0-15,-1-4 0 0,1 5 0 0,-1-5 16 16,-10 0-2-16,-1-1-1 0,1 1 32 0,-12 5 7 16,0-5 0-16,-10 0 1 0,-1-6-23 0,-6 1-5 15,-5 0-1-15,0 0 0 0,-5 0 4 0,-1-5 0 16,1 0 0-16,-1-5 0 0,1-1-13 0,10 1-3 16,1-5 0-16,5 0 0 0,6 0-12 0,-1-5 0 15,1-4 0-15,11-1-803 16,5 0-163-16</inkml:trace>
        </inkml:traceGroup>
        <inkml:traceGroup>
          <inkml:annotationXML>
            <emma:emma xmlns:emma="http://www.w3.org/2003/04/emma" version="1.0">
              <emma:interpretation id="{D0D2AC93-BF0E-4B9A-B9B1-2C5322D380DE}" emma:medium="tactile" emma:mode="ink">
                <msink:context xmlns:msink="http://schemas.microsoft.com/ink/2010/main" type="inkWord" rotatedBoundingBox="19743,3571 20557,3524 20599,4245 19784,429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389.0633">11978 2330 288 0,'0'0'12'0,"11"-10"4"0,-6-5-16 0,7 5 0 0,-1-5 0 0,-6 0 0 15,1 1 264-15,-6-6 51 0,0 5 9 0,0 0 3 16,-6 0-189-16,6 0-38 0,-5 10-7 0,-6-9-1 16,-1 4-51-16,1 5-9 0,0 0-3 0,-6 5 0 15,-5 0 4-15,0 5 1 0,-11 0 0 0,5 10 0 16,-6-1-26-16,1 6-8 0,-1 0 0 0,-5 5 0 0,6 4 0 0,-6 1 0 16,6 5 0-16,-6 4 0 0,0 1 13 0,5-5-4 15,1 4-1-15,-1 11 0 0,1-11-8 0,5 1 0 16,6-5 0-16,0-1 0 0,5 1 0 0,6 0 0 15,5-16 0-15,6 1 0 0,0-5 0 0,6-5 0 16,11 0 0-16,-1-5 0 0,1-10 0 0,11 0 8 16,0-10-8-16,5-5 8 0,0 0-8 0,6 1 8 15,0-11-8-15,6 5 8 0,-1-9 2 0,-5-1 0 16,0 0 0-16,0 1 0 0,-5-1-1 0,-1 0 0 16,-5 6 0-16,0-6 0 0,-6 5-9 0,-5 1 0 15,-6 9 9-15,0 5-9 0,-5 5 40 0,-6 10 3 16,0 0 1-16,0 0 0 0,0 0-24 0,0 25-5 15,-6-1-1-15,6 6 0 0,-5 5 2 0,-1-5 1 0,6 4 0 16,0 6 0-16,6-1-17 0,5 1 0 0,5 0 0 0,1-1 0 31,0-4-27-31,5-1-2 0,0-4-1 0,17 0-671 0,-5-5-135 0</inkml:trace>
        </inkml:traceGroup>
        <inkml:traceGroup>
          <inkml:annotationXML>
            <emma:emma xmlns:emma="http://www.w3.org/2003/04/emma" version="1.0">
              <emma:interpretation id="{3DE57D49-A50A-4DC5-8D97-9A17BCC6F301}" emma:medium="tactile" emma:mode="ink">
                <msink:context xmlns:msink="http://schemas.microsoft.com/ink/2010/main" type="inkWord" rotatedBoundingBox="23885,2933 29339,2620 29420,4034 23967,434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4662.9383">16906 1543 288 0,'0'-25'12'0,"0"15"4"0,5-5-16 0,1 5 0 16,0-4 0-16,5 4 0 0,-6 0 323 0,12 5 61 15,-17 5 13-15,11 5 3 0,0 5-252 0,-5 0-51 16,-1 4-9-16,1 6-3 0,-1 5-33 0,-5 10-8 15,0-6 0-15,-5 6-1 0,-1 5 17 0,1-1 3 16,-1 6 1-16,1-1 0 0,-6-4-52 0,5 4-12 16,-5 6 0-16,5-1 0 0,1 6 16 0,-1-6 0 15,1 1 0-15,5 4 0 0,0-9-16 0,0-1 8 16,0 1-8-16,0-5 0 16,0-1-141-16,0-4-35 0,5-1-6 0</inkml:trace>
          <inkml:trace contextRef="#ctx0" brushRef="#br0" timeOffset="24895.6967">17541 2043 1958 0,'0'0'87'15,"-6"-10"17"-15,6 10-83 0,-6 0-21 0,-5 0 0 0,6 10 0 16,-6 0 56-16,0 9 6 0,5 11 2 0,-5 0 0 0,0 4-52 0,5 6-12 15,1 5 0-15,-1-6 0 0,6-4 31 0,-6 4 3 16,6-4 1-16,0 0 0 0,0-1-25 0,0-4-10 16,6-5 8-16,-6 0-8 15,0-1-52-15,0-9-16 0,6 0-4 0,-1 0 0 0</inkml:trace>
          <inkml:trace contextRef="#ctx0" brushRef="#br0" timeOffset="25013.1172">17880 1652 1958 0,'-5'-10'43'0,"5"-5"9"0,11 5 1 0,-6 0 3 0,7 5-45 0,-12 5-11 15,0 0 0-15,0 0-868 0</inkml:trace>
          <inkml:trace contextRef="#ctx0" brushRef="#br0" timeOffset="24376.4279">16071 2147 1036 0,'5'-15'46'0,"1"5"10"0,-6 0-45 0,0 0-11 16,0-5 0-16,0 5 0 0,5-4 86 0,-5 4 15 15,0 10 3-15,0 0 1 0,-5-10-41 0,-1 0-8 16,6 10-1-16,-5-5-1 0,-7 0-32 0,1 5-6 16,0 5-2-16,-6-5 0 0,6 0 4 0,-5 5 1 15,-1 0 0-15,-5 5 0 0,-1-5-19 0,1 9 0 16,-6-4 0-16,-5 10 0 0,-1-10 55 0,-5 10 7 0,0 0 2 0,0-1 0 16,0 6-52-16,1 5-12 0,-1 0 0 0,11-1 0 15,-6 1 40-15,12 0 6 0,0 4 1 0,5 1 0 16,6 0-33-16,11-1-6 0,5 1-8 0,1 0 11 15,5-6-11-15,6 11 0 0,11-10 0 0,5-1 0 16,1 1-9-16,5 0-4 0,5-6-1 0,6-4 0 16,-5-10-152-1,-1 0-30-15</inkml:trace>
          <inkml:trace contextRef="#ctx0" brushRef="#br0" timeOffset="25451.6649">18426 2018 1922 0,'0'-35'42'0,"11"25"9"0,6-4 1 0,0-1 3 0,-1-5-44 0,1 5-11 0,0 0 0 0,5 5 0 16,0-5 29-16,-11 6 4 0,6 4 1 0,-6-5 0 15,6 0-46-15,-6 0-10 0,-11 10-2 0,0 0 0 16,0 0 64-16,-11-10 12 0,-6 10 2 0,-5 0 1 15,-11 0-37-15,5 5-7 0,-11 5-2 0,-6 10 0 16,-5-1-1-16,5 6-8 0,12 10 12 0,0 0-4 0,-1-1-8 0,6 6 0 16,-5-1 0-16,16 1 0 0,6 5 0 0,6-6 0 15,-12-4 0-15,11-6 0 0,17 1 0 0,-5-5-9 16,0-5 9-16,-1-5-13 0,12-10 13 0,5-1 0 16,6-8 9-16,-6-6-9 0,1 0 0 0,-1-5 0 15,11-5 0-15,1-5-10 0,-12-4 10 0,0-1 0 16,0-10 0-16,6 1 0 0,-5-6 0 0,-1 1 0 15,0-1 0-15,12 5 0 0,-7 1 0 0,1 4 0 16,-6 6 0-16,-5 9 0 0,5 10 0 0,1 0 9 16,-23 10-1-16,0 0-8 0,5 15 32 0,1 10-1 15,-6 4 0-15,-6 11 0 0,-10 9 7 0,-1 6 2 16,0-1 0-16,-5 6 0 0,-6-1-9 0,6 0-2 16,-6 1 0-16,6-6 0 0,-1 1-17 0,1-1-3 0,-6 1-1 15,6-6 0-15,5-4-8 0,-5-1-17 0,-6-9 4 0,6-1-751 16,0-4-151-16</inkml:trace>
          <inkml:trace contextRef="#ctx0" brushRef="#br0" timeOffset="25751.9335">19200 1934 2260 0,'0'0'50'0,"0"0"10"0,11 0 3 0,-11 0 0 0,0 0-51 0,0 0-12 15,0 0 0-15,6 10 0 0,-1 10 22 0,-5-1 2 16,-11 1 0-16,0 10 0 0,11-5-8 0,-6 9-2 16,-10-4 0-16,10 5 0 0,-5-1-6 0,11-4-8 15,0 0 11-15,-6-6-11 0,1 1 24 0,10-5-3 16,12 0 0-16,-6-5 0 0,6-10 18 0,0 4 3 16,5-9 1-16,0 0 0 0,1-5-35 0,-1-4-8 15,0-1 0-15,6-5 0 0,0-5 53 0,-6 0 9 16,-5-9 2-16,5 4 0 0,0-5-56 0,1 0-8 15,-7 6-8-15,1-11 8 0,0 5 0 0,-1-4 0 16,7-1 8-16,-7 10-8 16,-4 0-45-16,4 1-15 0,7 4-4 0,-7 5-751 15,-5 0-150-15</inkml:trace>
          <inkml:trace contextRef="#ctx0" brushRef="#br0" timeOffset="26094.296">19902 2038 1497 0,'22'5'32'0,"-5"5"8"0,-1 4 0 0,7 1 4 0,4 0-36 0,1 0-8 0,0 0 0 0,0 0 0 15,0 0 53-15,5-6 9 0,1-4 2 0,-1-5 0 16,6 0 0-16,-6-9 0 0,6-1 0 0,0-5 0 16,6 0 24-16,-6-5 4 0,5-10 2 0,1 1 0 15,-12-1-30-15,1-5-7 0,-1 1-1 0,1-6 0 16,-12-4-11-16,6 4-2 0,0-5-1 0,-6 6 0 15,-5 4-34-15,-1 1-8 0,1 4 0 0,0 0 0 0,-6 5 12 0,0 11 1 16,-11-1 0-16,0 10 0 0,0 5-13 0,0 0-18 16,-22 10 4-16,-12 9 1 0,1 1 22 0,-6 10 5 15,6 5 1-15,-12 4 0 0,6 6-15 0,0 4 0 16,6-4 0-16,-1 4 0 0,1-4 0 0,5 4 0 16,6-4 8-16,5 4-8 0,0-4-11 0,6-1-5 15,6-4 0-15,5 0-1 0,5-1 27 0,1 1 6 16,10-10 0-16,7-1 1 15,4-4-105-15,12 0-20 0,6-5-5 0,5-1-978 0</inkml:trace>
        </inkml:traceGroup>
        <inkml:traceGroup>
          <inkml:annotationXML>
            <emma:emma xmlns:emma="http://www.w3.org/2003/04/emma" version="1.0">
              <emma:interpretation id="{6DBE9425-314A-47BD-AB49-79800847FD2D}" emma:medium="tactile" emma:mode="ink">
                <msink:context xmlns:msink="http://schemas.microsoft.com/ink/2010/main" type="inkWord" rotatedBoundingBox="30799,2371 32264,2286 32355,3869 30890,3953"/>
              </emma:interpretation>
              <emma:one-of disjunction-type="recognition" id="oneOf10">
                <emma:interpretation id="interp10" emma:lang="" emma:confidence="1">
                  <emma:literal>f</emma:literal>
                </emma:interpretation>
                <emma:interpretation id="interp11" emma:lang="" emma:confidence="0">
                  <emma:literal>t</emma:literal>
                </emma:interpretation>
                <emma:interpretation id="interp12" emma:lang="" emma:confidence="0">
                  <emma:literal>F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27519.5978">23154 2181 1580 0,'5'-24'70'0,"-5"24"14"15,11-5-67-15,0 5-17 0,6 0 0 0,0 5 0 16,0-5 36-16,-1 5 4 16,12-5 1-16,0 4 0 0,5-4-33 0,1 0-8 0,-1 0 0 0,6 5 0 0,-5-5 0 0,-7 5-12 15,12-5 2-15,-11 0 1 0</inkml:trace>
          <inkml:trace contextRef="#ctx0" brushRef="#br0" timeOffset="27339.5003">23282 1944 403 0,'16'-40'36'0,"1"30"-36"0,0-5 0 0,5 1 0 15,0-1 301-15,-5 0 54 0,0-5 10 0,5 5 3 16,-5-10-240-16,-1 6-47 0,1-6-9 0,-6-5-3 15,6 5-8-15,-6-4-1 0,0-1-1 0,-5-10 0 16,5 6-47-16,0-6-12 0,0-4 0 0,6-1 0 16,-11-4 40-16,10 4 5 0,-5-4 2 0,6-1 0 0,0 6-26 0,0-1-5 15,5 0 0-15,-6 6-1 0,-4 4-15 0,4 5 0 16,-5 6 0-16,1 9-10 0,-7-5 10 0,-5 10 0 16,6 0 0-16,-6 0 8 0,0 10-8 0,0 0 0 15,-11 0 8-15,-1 0-8 0,-4-5 0 0,5 10 0 16,-6 0 0-16,0 5 0 0,1 0 0 0,4 5 0 15,1 5 0-15,-5 0 0 0,-1-1 0 0,6 6 0 16,0 5 0-16,-1 0 0 0,1-6 0 0,0 6 0 16,0 0 0-16,5 9-8 0,1 11 8 0,-6-1 0 15,-6-4 0-15,6 14 0 0,5-4 0 0,-10 4 0 16,-1 5 0-16,-5 6 8 0,5-6-8 0,0 0 0 16,1 1 0-16,-1 4 0 0,-5 0 35 0,-1-4 2 15,7-1 1-15,-1 0 0 0,-5-4-26 0,5-11-12 16,6 6 10-16,0-11-10 15,-1-4-28-15,1-5-12 0,0-11-3 0,0 1-1058 0</inkml:trace>
          <inkml:trace contextRef="#ctx0" brushRef="#br0" timeOffset="26914.1547">22569 1795 1152 0,'17'-10'102'0,"-6"0"-82"0,-11 10-20 0,5-4 0 15,6-11 81-15,-5 5 12 0,-6 10 3 0,0 0 0 16,0-10 13-16,-6 5 3 0,6-5 1 0,0 10 0 15,0 0-78-15,-11 0-16 0,0 5-3 0,-5 5-1 16,-1 5 19-16,0 9 4 0,-11-4 1 0,0 10 0 16,6 14-19-16,0-4-4 0,0-10-1 0,5 9 0 0,11-4-6 0,1 0-1 15,-6-6 0-15,5 1 0 0,6 5 1 0,6-11 0 16,5-4 0-16,0-5 0 0,0 0 8 0,6 0 2 16,11-10 0-16,5 0 0 0,-5-5 13 0,5-5 2 15,1-5 1-15,-1 0 0 0,0-5-8 0,-5 0-2 16,0-5 0-16,6-4 0 0,-12-6-5 0,6-5 0 15,-12 1-1-15,7 4 0 0,-7-5 3 0,1 6 1 16,-6-1 0-16,0 5 0 0,-11-4-7 0,6 9 0 16,-6 0-1-16,-6 0 0 0,-10 5-6 0,5 10-1 15,-6-5 0-15,-5 10 0 0,5 0-24 0,-5 0-6 16,-1 5-1-16,1 5 0 16,0 5-135-16,-1 5-27 0,-4 0-6 0</inkml:trace>
        </inkml:traceGroup>
      </inkml:traceGroup>
    </inkml:traceGroup>
    <inkml:traceGroup>
      <inkml:annotationXML>
        <emma:emma xmlns:emma="http://www.w3.org/2003/04/emma" version="1.0">
          <emma:interpretation id="{501FE5FF-1C07-47E6-A954-19D9FB687D6D}" emma:medium="tactile" emma:mode="ink">
            <msink:context xmlns:msink="http://schemas.microsoft.com/ink/2010/main" type="paragraph" rotatedBoundingBox="2618,6325 30640,4542 30933,9139 2911,10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79D83F-D369-4EE7-830B-B0286654F4AD}" emma:medium="tactile" emma:mode="ink">
              <msink:context xmlns:msink="http://schemas.microsoft.com/ink/2010/main" type="line" rotatedBoundingBox="2645,6324 30640,4542 30790,6891 2795,8673"/>
            </emma:interpretation>
          </emma:emma>
        </inkml:annotationXML>
        <inkml:traceGroup>
          <inkml:annotationXML>
            <emma:emma xmlns:emma="http://www.w3.org/2003/04/emma" version="1.0">
              <emma:interpretation id="{6789F397-3199-4786-AFFE-FF1B4C226B7A}" emma:medium="tactile" emma:mode="ink">
                <msink:context xmlns:msink="http://schemas.microsoft.com/ink/2010/main" type="inkWord" rotatedBoundingBox="2704,7245 5828,7046 5897,8135 2773,833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9756.8938">-3993 6097 1558 0,'12'-25'69'0,"-7"10"15"0,6 5-68 0,11 0-16 16,-5-5 0-16,11-4 0 0,-6 4 38 0,6-5 4 15,-6 0 1-15,12 0 0 0,-6 5-21 0,5 1-4 16,-5 4-1-16,0 0 0 0,0 5-17 0,-1 10 10 16,1 0-10-16,0 0 8 0,-6 0-8 0,6 5 0 15,-5 4 0-15,-1 6 0 0,-17-5 0 0,7 10 0 16,4 4 0-16,-10-4 0 0,-6 0 8 0,-6 0 2 15,1-1 1-15,-6 6 0 0,5-10 9 0,-5 5 1 16,-6-10 1-16,0 4 0 0,6 1-10 0,-5 0-3 16,4-10 0-16,1 0 0 0,0-5-9 0,11-5-14 0,0 0 3 15,0 0 1-15,0 0 10 0,0 0 14 16,0 0-3-16,0 0-1 0,0 0-10 0,0 0-14 0,0 0 3 0,0 0 1 16,0 0 10-16,0 0 8 0,17 5-8 0,-6 0 11 15,-5 0-11-15,5 9 0 0,-6-4 0 0,-5 5 0 16,-5 0 0-16,-1 5 0 0,1 0 0 0,-7 4 0 15,1-4 0-15,0 0 0 0,0 0 0 0,0-5 0 16,-6-1 0-16,6 1 0 0,0-5 0 0,0 0 0 16,0 0-8-16,-1 0 8 0,1-5 0 0,0 5 0 15,0 0 9-15,0 5 7 0,-6-6 0 0,1 6 1 16,4 0-17-16,-4 0 0 0,-1-5 0 0,6 5 0 16,-6 0 0-16,6-1 0 0,-6 1 0 0,6 0 0 15,0-5 0-15,0 0 0 0,0-5 0 0,5 0 0 0,6-5 12 16,0 0 4-16,0 0 2 0,0 0 0 0,0 0-30 0,0 0-7 15,6-10-1-15,10 0 0 0,1 0 20 0,0 0 0 16,0 0 0-16,5 0 0 0,6 0-10 0,-6 6 10 16,0-6-8-16,1 0 8 0,-1 5 0 0,0 0-8 15,6-5 8-15,-6 5 0 0,0-10 0 0,1 5 0 16,5-10 0-16,5 6 0 0,0-1 0 0,1 0 0 16,-1-5 0-16,6 0 0 0,6-4 0 0,5-1 0 15,0-5 0-15,6 5 0 0,10-4 0 0,-10 4 0 16,0-10 0-16,-6 6 0 0,6-1 0 0,-12 5-8 15,1 0 8-15,-6 1 0 0,-6-1 0 0,-11 5-10 16,1 0 10-16,-7 5 0 0,-10 1-9 0,0-6 9 16,-6 5 0-16,0 5-9 0,-12 5 52 0,1 0 10 15,-11 0 3-15,5 0 0 0,-11 5-10 0,1 0-2 0,-7 0 0 0,6 10 0 16,-11 5-7-16,6 0-1 0,-6 0-1 0,-6 4 0 16,6 6-7-16,0-5-2 0,6 5 0 0,0 0 0 15,5 4-18-15,-6 11-8 0,12-6 8 0,5 6-8 16,1-5 17-16,10 4-1 0,6 1-1 0,6 0 0 15,-6-11-7-15,11 6 0 0,6-5-8 0,5-1 12 16,0-4-12-16,6 0 0 0,0-5 0 0,5-1 0 16,6 1-16-16,6-10-7 0,-1 0-1 0,6-5-1096 15</inkml:trace>
          <inkml:trace contextRef="#ctx0" brushRef="#br0" timeOffset="28549.0762">-5207 5879 997 0,'0'0'44'0,"0"0"9"16,0-15-42-16,-5 5-11 0,5 0 0 0,0 10 0 16,-11-10 76-16,0 0 12 0,-1 5 4 0,-4 0 0 0,-1 5-26 0,0 0-5 15,-10 5-1-15,4 0 0 0,1 0 7 0,-6 5 1 16,0 5 0-16,12-5 0 0,-12 0-40 0,5 0-7 15,7 5-1-15,-7-1-1 0,1-4-10 0,0 10-1 16,-6-5-8-16,6 10 12 0,0-1-12 0,-1 6 0 16,7 5 8-16,-12-5-8 0,17-1 0 0,-12-4 0 15,12 0 0-15,6-1 0 0,5-4 0 0,0 5 0 16,11-5 0-16,5-5 0 0,7-5 0 0,5-5-8 16,-6-1 8-16,17 1 0 0,-6-5-8 0,12 0 8 15,-6 0 0-15,0-5 0 0,0 5 0 0,0 0 0 16,-6 5 0-16,-5 0 0 0,-6 5 0 0,-5 0 0 15,-6 0 0-15,0 10 9 0,-11 0 38 0,0-1 7 16,-11 6 2-16,0 0 0 0,0 0 2 0,-11 4 1 0,-1-4 0 16,7 0 0-16,-7 0-31 0,7-6-7 0,-12 1-1 15,5 5 0-15,-4-10-12 0,10 5-8 0,-17-6 8 0,12 1-8 16,0 0 0-16,5 0-8 0,-5 0 0 16,5-5 0-1,6 0-127-15,0-5-25 0,11-5-4 0</inkml:trace>
          <inkml:trace contextRef="#ctx0" brushRef="#br0" timeOffset="28797.428">-4694 6280 2055 0,'0'0'45'0,"0"0"10"0,0 0 1 0,0 0 2 0,0 0-46 0,0 0-12 15,-6 10 0-15,-5 4 0 0,11 1 53 0,-6 5 9 16,1 0 2-16,5 5 0 0,-6 4-43 0,6 1-8 16,0 0-1-16,0-1-1 0,0 1-11 0,6-5 0 15,-1 0 0-15,12-1 0 0,-17-4 0 0,6-5 0 16,5-5-14-16,-6 0 5 16,7 0-134-16,-12-10-26 0,0 0-6 0,0 0-1 0</inkml:trace>
          <inkml:trace contextRef="#ctx0" brushRef="#br0" timeOffset="28901.1061">-4683 5938 1324 0,'0'-25'59'0,"0"16"12"0,0-6-57 0,0 10-14 0,0 5 0 0,0 0-586 16</inkml:trace>
        </inkml:traceGroup>
        <inkml:traceGroup>
          <inkml:annotationXML>
            <emma:emma xmlns:emma="http://www.w3.org/2003/04/emma" version="1.0">
              <emma:interpretation id="{7EE53A88-2AF5-4E06-9EE9-238C3C0419D8}" emma:medium="tactile" emma:mode="ink">
                <msink:context xmlns:msink="http://schemas.microsoft.com/ink/2010/main" type="inkWord" rotatedBoundingBox="8274,6140 14078,5770 14211,7856 8407,822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1502.0928">-139 5988 1292 0,'0'0'28'0,"16"-5"7"0,-4 0 1 0,10 0 0 0,0-5-36 0,0 0 0 16,6 0 0-16,6-5 0 0,-1 0 74 0,0-4 8 16,12-6 2-16,5-5 0 0,-5-4-40 0,-1-1-7 15,-5 0-1-15,6 1-1 0,-6-1-22 0,0 0-4 16,-17-4-1-16,6 4 0 0,-6-5 4 0,0 6 1 16,1-11 0-16,-12 6 0 0,0 4 0 0,0 5 0 0,6-4 0 0,-12-1 0 15,7 0-5-15,-7 1-8 0,6-1 11 0,0-5-11 16,-5 6 8-16,-1-1-8 0,-5-4 0 0,6 4 0 15,0-5 8-15,-6 11-8 0,-6-6 0 0,0 0 0 16,1 1 0-16,-1 4 0 0,1 10 0 0,-6 0 0 16,5 1 20-16,1 9 1 0,-7 0 0 0,-4 5 0 15,5 5 0-15,-6 0 0 0,6 10 0 0,-6-5 0 16,6 10-21-16,-6 4 0 0,6 1 0 0,0 10 0 16,0-5-12-16,5 9 2 0,-5 6 1 0,0 4 0 15,5-4 9-15,-5 14 0 0,6 1 0 0,-7-1 0 16,7 1 17-16,-6-1 3 0,0 6 0 0,-1 4 0 15,1 0 26-15,0 1 6 0,0-1 0 0,0 5 1 0,-6-4-25 0,-5-1-4 16,11 0-2-16,-11 1 0 0,5-1-8 0,0 0-2 16,-5-4 0-16,5 4 0 0,6 5 16 0,0-4 4 15,0-11 0-15,-6 6 0 0,0-11-16 0,1 1-4 16,-7-6 0-16,7 1 0 0,5-6-12 0,-6 1 0 16,0-5 0-16,6-6 0 0,0 1 0 0,-6-5 0 15,6-6 0-15,5 1 0 0,1-10 0 0,5-10 0 16,0 0 0-16,0 0 0 0,0 0 12 0,0 0-3 15,0 0-1-15,0-15 0 0,0 0-8 0,0-4 8 16,0-6-8-16,5-5 8 0,1-4-8 0,5-6 0 16,-5-5 0-16,5-4 0 0,0-5 0 0,11-6 0 15,1 1 0-15,-1-6 0 0,0 6 0 0,11-5-14 16,6-6 5-16,6 6 1 0,5 5 0 0,-5-1 0 16,10 11 0-16,1-6 0 0,-11 1 8 0,5 4 0 0,5-4 0 15,1 9 0-15,0 11 0 0,-6-6 0 0,0 10-9 0,0 1 9 16,0 4-8-16,-5 10 8 0,-6-5-10 0,-6 10 10 15,1 0 0-15,-7 10 0 0,-4 5 0 0,-1-5 0 16,-11 0 0-16,0 10 0 0,0 5 13 0,1 5-4 16,-12-5-9-16,-6 10 0 0,0 4 0 0,1 1 0 15,-6 0 0-15,-12 4 0 0,1-4 0 0,-6 5 0 16,6-6 0-16,-11 6 0 0,-1-5 0 0,1 4 0 16,-6 1 0-16,0-5 0 0,0-1 0 0,0-9 0 15,0 0 8-15,5-5-8 0,1 5 0 0,5-6 8 16,0-4-8-16,1-5 0 0,4-5 9 0,1 0-9 0,0 0 0 15,5 0 0-15,6 0 0 0,0-5 8 0,0 5-8 0,-1 0 0 16,7-5 0-16,5 5 8 0,0 0-8 0,0 0 0 16,-6 5 0-16,6-5 0 0,-11 5 0 0,11 5 0 15,-5-5 0-15,5 10-8 0,0 0 8 0,5 0 0 16,-5 0 0-16,11 4 0 0,-5 1 0 0,5-5 0 16,0 0 0-16,6-5 8 0,0 5 2 0,-1-5 1 15,1-1 0-15,11 6 0 0,-6-5-11 0,0 0 0 16,12 0 9-16,-6-5-9 0,-1 0 30 0,1 5 2 15,0-5 0-15,0 0 0 16,-6 0-60-16,1 9-12 0,-1-4-3 0,0 0 0 16,-5 10-42-16,-6 0-9 0,6 5-2 0,-6-1-605 15,-6 1-122-15</inkml:trace>
          <inkml:trace contextRef="#ctx0" brushRef="#br0" timeOffset="31807.2121">1726 5730 345 0,'0'0'31'0,"11"-5"-31"0,6 5 0 0,0 0 0 16,5 0 191-16,0-5 32 0,12 5 6 0,5 0 2 15,0 0-83-15,5 0-16 0,1 0-3 0,5 0-1 16,-6-5-16-16,7 0-3 0,-1 1-1 0,0-6 0 0,0 0-44 15,6 0-8-15,-1-10-3 0,1 5 0 0,0-10-17 0,-1 11-4 16,-5-6-1-16,1 0 0 0,-1 5-23 16,0 0-8-16,0 5 0 0,-6 1 9 0,-10 4-25 0,5 5-6 15,-11 0-1-15,0 0 0 16,-12 0-54-16,1 5-11 0,0-1-3 0,-17-4-523 16,5 5-105-16</inkml:trace>
          <inkml:trace contextRef="#ctx0" brushRef="#br0" timeOffset="32002.461">2110 6027 1587 0,'0'0'70'0,"0"0"15"0,-11 5-68 0,11-5-17 16,0 0 0-16,0 15 0 0,0-15 80 0,11 10 12 0,-11-10 2 0,12 5 1 15,15-5 2-15,-4 0 1 0,-1 0 0 0,6 0 0 16,5-5-27-16,1 0-6 0,5-5-1 0,0-5 0 15,5 5-40-15,6 0-8 0,-5 1-1 0,-1 4-1 16,1-5-14-16,-1 0-18 0,1 10 4 0,11-10 1 31,-12 5-143-31,1-5-29 0,5 5-6 0</inkml:trace>
          <inkml:trace contextRef="#ctx0" brushRef="#br0" timeOffset="32296.4883">4065 4681 1094 0,'0'0'97'0,"0"-5"-77"16,6-5-20-16,-6 0 0 0,0 10 124 0,0 0 22 15,0 0 4-15,0 0 1 0,0 0-25 0,11 20-5 16,0 10-1-16,-6 4 0 0,1 6-44 0,-6 4-10 15,-6 6-2-15,6 4 0 0,-5 6-3 0,-1-1-1 16,1 1 0-16,-1-1 0 0,-5 10-28 0,5-4-7 16,-5 4-1-16,6 0 0 0,-1-9 7 0,-5-1 1 15,5 0 0-15,1-4 0 0,-1-1-32 0,-5 1 0 16,6-11 0-16,-1 1 0 16,0-1-25-16,-5 1-11 0,0 0-3 0,6-1-1130 0</inkml:trace>
          <inkml:trace contextRef="#ctx0" brushRef="#br0" timeOffset="32732.9164">5078 5013 1792 0,'17'-15'80'15,"-11"5"16"-15,-1 0-77 0,1 5-19 0,5-5 0 0,-11 10 0 16,0 0 19-16,0 0 0 0,0 0 0 0,0 0 0 15,0 0 28-15,-11 5 5 0,0 5 2 0,-6 0 0 16,0 5-14-16,1 4-4 0,-7 6 0 0,1 10 0 16,-6 0-3-16,6 9-1 0,0 6 0 0,-1-1 0 0,1 6-10 0,5-6-2 15,1 1-1-15,5 4 0 0,-6 0 11 0,11-4 2 16,-5-6 1-16,11 1 0 0,-5 0-17 0,5-11-3 16,5 6-1-16,6-6 0 0,-5-9-3 0,-1 5-1 15,12 0 0-15,0-6 0 0,0-9-8 0,-1 0 8 16,6 0-8-16,1-5 8 0,5-5-8 0,-6-5 10 15,11-5-10-15,-5-5 10 0,6-5 26 0,-1-5 4 16,0-5 2-16,1 1 0 0,5-6-20 0,5 0-4 16,-5-9-1-16,6-6 0 0,-6 1 19 0,-6-1 3 15,1-9 1-15,-1-6 0 0,-5 6-32 0,-6 4-8 16,0-9 0-16,1 0 0 0,-7 14 8 0,-4 0 0 16,-1 1 0-16,-6 4 0 0,-10 6-8 0,-1 9 0 15,-5-5 0-15,-11 10 0 0,-6 10 0 0,-6-4-12 16,-5 4 4-16,-11 10 0 15,0 0-28-15,0 10-4 0,-11 0-2 0,5 4 0 16,6-9-68-16,-6 10-14 0,12 5-2 0,-6 5-626 0,11-1-126 0</inkml:trace>
        </inkml:traceGroup>
        <inkml:traceGroup>
          <inkml:annotationXML>
            <emma:emma xmlns:emma="http://www.w3.org/2003/04/emma" version="1.0">
              <emma:interpretation id="{57370FD5-1147-48B1-9C94-3E6EF01046C7}" emma:medium="tactile" emma:mode="ink">
                <msink:context xmlns:msink="http://schemas.microsoft.com/ink/2010/main" type="inkWord" rotatedBoundingBox="15233,7000 15863,6960 15916,7792 15286,783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4119.1235">7295 5577 345 0,'0'0'31'0,"11"0"-31"0,-11 0 0 0,16 0 0 15,-4-5 175-15,-7 0 29 0,-5 5 5 0,0 0 2 16,0 0-92-16,11-5-19 0,-11 5-3 0,0 0-1 0,0 0 26 0,0 0 5 16,11 10 1-16,-5 0 0 0,0 5-20 0,-6 4-3 15,-6 11-1-15,0 5 0 0,-10-1-32 0,-1 6-6 16,-5 5-2-16,-6 9 0 0,-11 5-38 0,0-4-8 15,-6 4-2-15,-5 1 0 0,6-6-6 0,-6 1-2 16,0 4 0-16,-6 0 0 16,0 1-132-16,0-1-28 0</inkml:trace>
        </inkml:traceGroup>
        <inkml:traceGroup>
          <inkml:annotationXML>
            <emma:emma xmlns:emma="http://www.w3.org/2003/04/emma" version="1.0">
              <emma:interpretation id="{EE29C33A-0540-4787-BB1E-039D66B13C27}" emma:medium="tactile" emma:mode="ink">
                <msink:context xmlns:msink="http://schemas.microsoft.com/ink/2010/main" type="inkWord" rotatedBoundingBox="17687,5366 21503,5123 21653,7472 17836,771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5608.1786">9288 5176 882 0,'0'0'39'0,"0"0"8"0,-5 0-38 0,5 0-9 0,0 0 0 0,-12-5 0 16,12 5 52-16,0 0 9 0,0 0 2 0,0 0 0 15,0 0 9-15,0 0 3 0,0 0 0 0,0 0 0 16,0 0-20-16,17-10-4 0,0 0-1 0,5 0 0 16,6 5 2-16,11 0 1 0,0-9 0 0,5 4 0 15,12-5-6-15,11 5-2 0,0-5 0 0,0 5 0 16,-1 5-13-16,7-5-4 0,-6 0 0 0,11 0 0 0,-12-4-16 15,7 4-3-15,-1 5-1 0,1-5 0 16,-12 0-60-16,-5 5-13 0,-6-5-3 0</inkml:trace>
          <inkml:trace contextRef="#ctx0" brushRef="#br0" timeOffset="35943.0233">10474 4211 1209 0,'0'0'108'0,"0"0"-87"16,-11-5-21-16,11 5 0 0,0 0 40 0,0 0 4 0,-11 0 1 0,0 5 0 15,0 0 42-15,5 5 8 0,-5 4 1 0,-6 21 1 16,6 5-32-16,-6 14-6 0,1 10-2 0,-7 21 0 15,-4 4-1-15,-7 5 0 0,1 5 0 0,-6 10 0 16,0-10-4-16,0 10-2 0,-6-1 0 0,1 6 0 16,-1-20-15-16,1 0-3 0,-6-9-1 0,-6-6 0 15,11-5-5-15,1-5-1 0,-6-4 0 0,0-6 0 16,11-10-25-16,5 1 0 0,6-10 0 0,-5-1 0 16,-1-4 0-16,12-1 0 0,0-4-9 0,5-5 9 15,1-10-179-15,4 0-29 16,1-1-5-16,6-4-678 0</inkml:trace>
          <inkml:trace contextRef="#ctx0" brushRef="#br0" timeOffset="36730.8918">11766 3894 1555 0,'6'-20'138'0,"5"0"-110"15,-6 5-28-15,7 1 0 0,-1-1 17 0,-6 5-1 16,-5 10-1-16,0 0 0 0,0 0 29 0,-11 5 7 0,0 10 1 0,-6 4 0 16,1 1-21-16,-12 10-4 0,5 10-1 0,-4 4 0 15,-1 1-6-15,0 9 0 0,-5 6-1 0,5 4 0 16,0 5-19-16,0 0 0 0,0 1 0 0,-5 9 0 15,10-5 38-15,-4 5 4 0,-1-4 1 0,0 4 0 16,0-15-28-16,6 5-6 0,-6 1-1 0,-5 4 0 16,5-5-8-16,-6 1 12 0,1-1-12 0,-1-5 12 15,1 1-12-15,-6-6 0 0,11 5 0 0,-5-4 8 16,5-11-8-16,-5-4 10 0,5-11-10 0,0 6 10 16,6-10-2-16,-6-1-8 0,6-9 12 0,5-5-4 15,0-5 9-15,6 0 2 0,-6-5 0 0,6 0 0 16,6 5-7-16,-7-10-2 0,7 0 0 0,5 0 0 0,0 0 1 0,0 0 0 15,0-10 0-15,5-5 0 0,1 0-11 0,5 0 0 16,0-10 0-16,6 6 0 0,0-1 0 0,5-5 0 16,0 0 0-16,0 1 0 0,1-1 0 0,5 0 0 15,-6 5 0-15,0-4 0 0,6 4 0 0,0-5 0 16,-6 5 0-16,6-4 8 0,0 4-8 0,0 0 0 16,-1-5 0-16,-4 10 0 0,-12-4 0 0,11 4 0 15,0-10 0-15,6 5 0 0,0 5 0 0,0 0 0 16,0 1 0-16,5-1 0 0,-5 0 0 0,0 0 0 15,-6 5 0-15,0 0 0 0,-5 0 0 0,0 5 0 16,-6 5 0-16,-11 0 0 0,0 0 11 0,0 0 0 16,11 0 0-16,-11 0 0 0,0 0 3 0,0 10 1 15,0-10 0-15,6 15 0 0,-12 5 1 0,6-5 0 16,-5 0 0-16,-1 4 0 0,0-4-16 0,1 5 0 16,5-5 0-16,0 0 0 0,-6-5 0 0,6-10 9 0,0 0-9 0,6 19 8 15,-6-4-8-15,0 0 12 0,0-15-12 0,0 10 12 16,0-10-4-16,11 15-8 0,-5-5 12 0,-1 0-4 15,1 5-8-15,-6-15 0 0,0 0 0 0,11 14 0 16,-6-4 0-16,7 5 0 0,-12-15 0 0,5 10 0 16,-5 5 0-16,6-5 8 0,-6-10-8 0,0 0 0 15,5 15 0-15,-5-15 0 0,0 0 0 0,0 0 0 16,0 0 0-16,0 0 0 0,0 0 8 0,6 10-8 16,-6-10 0-16,0 0 0 0,0 0 0 0,0 0 8 15,0 0-8-15,0 0 0 0,0 0 0 0,0 0 0 16,5 14 0-16,-5-14 0 0,0 0 0 0,0 15 0 15,0-15 0-15,0 15 0 0,6-5-10 0,-6-10 10 16,0 0-108-16,0 0-16 0,6 10-4 0</inkml:trace>
          <inkml:trace contextRef="#ctx0" brushRef="#br0" timeOffset="38516.5276">11443 5760 345 0,'0'0'15'0,"0"0"4"0,0 0-19 0,0 0 0 15,0 0 0-15,0 0 0 0,0 0 172 0,0 0 32 16,0 0 5-16,0 0 2 0,17 5-118 0,-6 0-23 16,0 0-5-16,0-5-1 0,0 5-25 0,6-5-6 15,-17 0-1-15,17 5 0 0,0-5 10 0,-6 5 2 16,-11-5 0-16,16-5 0 0,-4 5 5 0,4-5 2 15,-5 5 0-15,0-5 0 0,-5-5-24 0,5 0-5 16,0 0-1-16,0 0 0 0,1 0-8 0,-1-5-1 16,0 6-1-16,0-1 0 0,0-10 6 0,0 0 2 15,0 0 0-15,6-4 0 0,0 4-19 0,0-5 0 16,-1 5 8-16,1-9-8 0,5 4 11 0,-11 0-2 16,6 0 0-16,-6 5 0 0,0 6-9 0,0-1-12 15,1 5 2-15,-1 0 1 0,-11 0 9 0,0 10 12 16,0 0-2-16,0 0-1 0,0 0-9 0,0 0 0 15,0 0 0-15,0 0 0 0,0 0 8 0,0 0 4 0,0 0 0 16,-6 10 0-16,6-10-12 0,-5 15 0 0,-1-5 0 0,-5 5 0 16,11-6 12-16,-11 6-2 0,5-5-1 0,1 5 0 15,-1 0 4-15,6 0 1 0,0 5 0 0,-5-1 0 16,5 1-3-16,0 5-1 0,0 0 0 0,0-1 0 16,0-4 2-16,0 5 1 0,5-5 0 0,-5 4 0 15,6-4 3-15,-1-5 1 0,-5 0 0 0,6 0 0 16,5-5-6-16,-6 5-2 0,1-10 0 0,5 4 0 15,0-4-1-15,0 0 0 0,6-10 0 0,0 5 0 16,0-5 3-16,-1 0 0 0,-5-4 0 0,12-1 0 16,-7 0 13-16,12-5 4 0,-11 0 0 0,5-5 0 15,6-4-28-15,5-1 0 0,-5-5 0 0,6-5 0 16,-6 1 0-16,5-1 0 0,-5 1 0 0,5-6 0 0,1-5 0 0,-1 1 0 16,0-1 0-16,6 1 0 0,-5 4 0 0,5 5 0 15,0-4 0-15,0 4 0 0,5 6 0 0,-5-1 0 16,0 5 0-16,0 10 0 0,-5 0 0 0,-1 5 0 15,-11 1 0-15,1 4 0 0,-1 10 0 0,0 4 0 16,0 1 0-16,-5 10 0 0,-6 0 10 0,0 5-10 16,1-1 12-16,-1 6-12 0,-6 0 0 0,1 9 0 15,-1 1 0-15,1-5 0 0,5-11 9 0,-11 1-1 16,6 5-8-16,-6-5 12 0,5-1 10 0,-5-4 2 16,-5-5 0-16,5 5 0 0,-6-10 9 0,6 0 3 15,-11 5 0-15,0-6 0 0,0 1-13 0,-6-5-3 16,-5 5 0-16,-1 0 0 0,1-5-20 0,0 5 9 15,-6 0-9-15,-5 0 0 0,-1-5 31 0,1 5-1 0,-6 4 0 16,0-4 0-16,-6-5-22 0,6 5-8 0,0 0 0 0,0-5 9 31,0 0-42-31,6 5-9 0,0-5-2 0,5 0 0 16,5 0-160-16,1-10-33 0</inkml:trace>
          <inkml:trace contextRef="#ctx0" brushRef="#br0" timeOffset="38800.395">12256 4567 633 0,'-11'0'56'0,"5"-10"-44"16,1 0-12-16,-1 0 0 0,1 1 272 0,5 9 53 16,0 0 11-16,0-10 1 0,0 0-179 0,5 0-36 15,-5 0-7-15,0 10-2 0,0 0-84 0,11-5-17 16,1 5-3-16,-1 0-1 0,0 0-8 0,6 10-11 16,-6 0 3-16,5 5-1000 0</inkml:trace>
        </inkml:traceGroup>
        <inkml:traceGroup>
          <inkml:annotationXML>
            <emma:emma xmlns:emma="http://www.w3.org/2003/04/emma" version="1.0">
              <emma:interpretation id="{75EE6B17-FF07-446F-B454-685A7AAA3166}" emma:medium="tactile" emma:mode="ink">
                <msink:context xmlns:msink="http://schemas.microsoft.com/ink/2010/main" type="inkWord" rotatedBoundingBox="23580,5407 30667,4956 30780,6745 23694,7196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0358.6989">16549 4681 1875 0,'0'0'41'0,"0"0"9"15,0 0 2-15,0 0 0 0,0 0-41 0,0 0-11 0,12 5 0 0,-1 10 0 16,-6 0 51-16,1 4 8 0,-1-4 1 0,-5 15 1 16,0 5-21-16,0-1-5 0,-5 1-1 0,-1 0 0 15,1 4-6-15,-1-4-2 0,1 4 0 0,-1 1 0 0,6 0-5 0,-6-6-1 16,1 1 0-16,5-5 0 0,0-1-4 0,0-4 0 15,0-5-1-15,0 0 0 0,0-10 4 0,0-10 1 16,0 0 0-16,0 0 0 0,0 0 7 0,0 0 1 16,0 0 1-16,0 0 0 0,0 0-6 0,-6-10-2 15,1-5 0-15,-1 0 0 0,1-10-9 0,5 0-1 16,0-4-1-16,0-1 0 0,5 0-25 0,1 1-5 16,-1-11 0-16,12 5-1 0,0-4 48 0,5-1 9 15,6-4 3-15,0 4 0 0,0 5-31 0,-1 1-8 16,7-1 0-16,-1 5 0 0,1 6 0 0,-7-1 0 15,7 5-11-15,-1 0 11 16,1 1-84-16,5 9-12 0,-6 0-1 0,0 0-666 16,1 5-133-16</inkml:trace>
          <inkml:trace contextRef="#ctx0" brushRef="#br0" timeOffset="40687.6242">17563 4656 1339 0,'0'0'59'0,"0"0"13"0,0 0-58 0,0 0-14 0,0 20 0 0,-6-5 0 16,-5 10 42-16,0-1 6 0,0 6 0 0,0 0 1 16,0-1 5-16,0 6 1 0,-1-5 0 0,1-1 0 15,0 1 4-15,6 0 1 0,-1-5 0 0,0 4 0 16,1-9-42-16,5 0-8 0,0-5-2 0,5 0 0 0,-5-5 49 0,12-1 10 16,-7 1 1-16,-5-10 1 0,17-5-21 0,0 0-5 15,-1 0-1-15,6-4 0 0,1-1-20 0,5 0-4 16,5-5-1-16,-5-5 0 0,5 5 2 0,-5-5 0 15,0 6 0-15,0-11 0 0,5 0-9 0,-11 0-2 16,-5 1 0-16,0-1 0 16,0 5-28-16,-1-5-5 0,-10 1-2 0,-1-1 0 0,-5 0 47 0,0 5 10 15,-5 0 2-15,-12 6 0 0,0 4-13 0,1 0-3 16,-1 0 0-16,0 10 0 0,-5 0-16 0,-6 5 0 16,6 5 0-16,-6 5 0 15,0-1-124-15,-5 11-18 0,-6-5-4 0,0 5-854 0</inkml:trace>
          <inkml:trace contextRef="#ctx0" brushRef="#br0" timeOffset="39957.2609">15670 4849 633 0,'0'-10'56'0,"0"-5"-44"15,0 6-12-15,-6-6 0 0,6 0 132 0,0-5 25 16,0 5 5-16,-6-5 1 0,1 6-44 0,-1 4-9 16,6-5-2-16,-5 0 0 0,-1 0-38 0,6 0-8 15,0 15-2-15,0 0 0 0,0 0-39 0,0-10-8 16,0 10-1-16,0 0-1 0,0 0 0 0,0 0 0 16,0 0 0-16,0 0 0 0,0 0 17 0,0 0 4 15,-5 20 1-15,-6 5 0 0,5 5-9 0,-11 9-3 16,1 1 0-16,-1 9 0 0,-5 11-9 0,-1-1-1 15,1 5-1-15,-6 6 0 0,0-6 26 0,6 0 4 16,-6 1 2-16,6-1 0 0,5 1-12 0,-5-6-2 16,5-10-1-16,1 6 0 0,4-16-15 0,1 1-2 0,0-5-1 15,0-6 0-15,5-4-1 0,-5-5 0 0,6-5 0 16,-1 0 0-16,6-15 0 0,0 0-8 0,0 0 12 0,0 0-4 16,0 0 5-16,0 0 1 0,0 0 0 0,-5-10 0 15,-1 0 1-15,0 0 0 0,1-5 0 0,5-5 0 16,-6-4-4-16,6-6-1 0,0 0 0 0,6-4 0 15,5-6-10-15,-5-5 0 0,5-4 9 0,0-1-9 16,6 1 0-16,-1-1 0 0,7-4 0 0,-7-5 0 16,7 4 0-16,-1 1-12 0,0-6 12 0,6-4-12 15,-11 0 3-15,5-1 0 0,6 1 0 0,5-1 0 16,-5 11 1-16,11 0 0 0,-6 4 0 0,12 1 0 0,-6 4 8 16,0 5-8-16,0-4 8 0,11 9-8 0,-11 6 0 15,5-1 0-15,7 5 0 0,-7 5 0 0,-5 1 8 0,6 9 0 16,-6 0 0-16,0 5 0 15,-12 0-28-15,7 15-4 0,-6-5-1 0,-12 10 0 0,-4 4 23 0,-1 11 10 16,-6-5-8-16,1 9 8 0,-1 1-8 0,-16 0 8 16,-5 9-8-16,-7 1 8 0,-5 9 0 0,-5-4 9 15,-6-1 0-15,-5 6 0 0,5-11-9 0,-6-4 0 16,0-1 0-16,1 1 0 0,-6-5 28 0,5-6 3 16,1-4 1-16,-6 0 0 0,11 0-32 0,0-1 0 15,0-4 0-15,5-5 0 16,1 0-63-16,5-5-15 0,6-5-3 0,-1 0-606 15,7 0-121-15</inkml:trace>
          <inkml:trace contextRef="#ctx0" brushRef="#br0" timeOffset="41197.3036">18593 3968 1900 0,'17'-30'84'0,"-12"21"18"0,6-1-82 0,-5 0-20 0,-6 10 0 0,0 0 0 16,17 0 68-16,-1 10 10 0,-16-10 2 0,6 15 0 15,5 9-37-15,-5 1-7 0,-1 10-2 0,-5-1 0 16,-5 6-17-16,5 0-3 0,5 4-1 0,-10 11 0 16,-1 4 1-16,-5-5 0 0,11 1 0 0,0 9 0 0,-11-4 7 0,0-1 2 15,-6 0 0-15,6 1 0 0,5-6-4 0,-5-4-1 16,-6-1 0-16,6-9 0 0,0-6-10 0,0 1-8 15,0 0 9-15,-6-11-9 0,6 1 12 0,0-10-3 16,5 0-1-16,1 0 0 0,-12-5-8 0,12-5 0 16,5-5 0-16,0 0 0 0,0 0 28 0,0 0 3 15,0 0 1-15,16-5 0 0,-5-5-23 0,6-10-9 16,0 0 8-16,5 0-8 0,11-4 10 0,1-6-10 16,-1-5 12-16,12-4-12 0,11 4 0 0,-6-5 0 15,0 6 0-15,0-1 0 0,0 10-12 0,0 1 12 16,-5 4-13-16,-1 5 5 0,-16 5 8 0,0 5-8 15,0 5 8-15,-12 0-8 0,-4 0 8 0,-12 0 0 16,5 10 0-16,1 10 0 0,-6 0 0 0,-6-1 0 16,-11 6 0-16,1 5 0 0,5 0 0 0,-6-1 0 15,-11 1 0-15,-5-5 8 0,10 4-8 0,-4 1 0 16,-7-5 0-16,-5 0 8 0,0-6-8 0,-5 1 0 0,10 0 0 16,-10 0 0-1,-1-5-34-15,1 0-8 0,10-6-2 0,1 1 0 16,-6 0-166-16,5-5-34 0,-21-10-6 0,27-5-2 0</inkml:trace>
          <inkml:trace contextRef="#ctx0" brushRef="#br0" timeOffset="41436.8392">19573 3740 2188 0,'0'0'48'0,"6"-9"11"0,-1-1 1 15,-5 10 1-15,0 0-49 0,11 5-12 0,1 0 0 0,-1 4 0 0,-6 11 54 0,1 10 8 16,5 0 2-16,0 9 0 0,0 11-52 0,-5-1-12 16,-1 1 0-16,-5 9 0 0,11 6 53 0,-11-6 8 15,-11 5 2-15,0 6 0 0,0-1-50 0,6 5-13 16,-18 0 0-16,1 11 0 0,-6-11 0 0,11-5 0 16,-5 0 0-16,0 6 0 15,-12-6-104-15,1-5-27 0,11-4-5 0,-6-16 0 0</inkml:trace>
          <inkml:trace contextRef="#ctx0" brushRef="#br0" timeOffset="41738.4421">19963 4943 1670 0,'50'-20'148'0,"-28"11"-118"0,-5-1-30 0,11 0 0 15,11-5 29-15,-6 0 0 0,6 0 0 0,0-5 0 16,0 6 20-16,-5-6 4 0,5-5 1 0,-6 0 0 15,-5 1-25-15,-6-1-5 0,0-5 0 0,1 5-1 16,-12 1 12-16,-6-11 2 0,6 5 1 0,-5-4 0 16,-6-1 13-16,0 0 2 0,-6 11 1 0,1-6 0 15,-1 5-35-15,1 0-7 0,-6 11-2 0,-1-1 0 16,7 5 43-16,-6 5 9 0,0-5 2 0,5 10 0 16,-5 5-52-16,0 0-12 0,-6 10 0 0,0 4 0 15,1 1 0-15,-1 5 0 0,0 0 0 0,6 9 0 16,0 1 8-16,-6 5-8 0,12-1 11 0,-6 1-11 15,-1 9 0-15,1-4 0 0,6 4 0 0,-6 1 0 16,5-6-108-16,0-4-23 0,1 0-4 0,-1-11-1 0</inkml:trace>
          <inkml:trace contextRef="#ctx0" brushRef="#br0" timeOffset="42307.8359">21065 4409 2041 0,'12'-25'44'0,"-1"20"10"0,-6-5 2 0,-5 10 2 0,0 0-46 0,6-5-12 16,-6 5 0-16,0 0 0 0,5 15 86 0,1 5 15 15,0 0 3-15,-6 9 1 0,-6 6-82 0,0 5-23 16,6-1 8-16,-5 6-8 0,-1 4 16 0,1-4 1 0,-6-6 0 16,5 1 0-16,6-5-1 0,-6-1-1 0,1-9 0 0,-1 0 0 15,6-5 7-15,0-6 2 0,0-14 0 0,0 0 0 16,0 0 7-16,0 0 1 0,0 0 1 0,0 0 0 15,0 0 3-15,0-14 1 0,11-6 0 0,1 0 0 16,-1-5-29-16,5-5-8 0,1-9 0 0,11-1 0 16,-6-4 19-16,12-1 2 0,-1 6 1 0,6-1 0 15,0 0-22-15,0 11 0 0,-11 4 0 0,0 5-12 16,-6 5-4-16,0 5 0 0,-5 5-1 0,0 1 0 16,-1 4 17-16,-4 4 14 0,-1 1-2 0,0 5-1 15,-6 5-11-15,6 5 0 16,1 0 0-16,-7 0 0 0,12-1 0 0,-12-4 0 0,1 10 0 15,5-5 0-15,-11 5 0 0,6-6 0 0,-6 1 0 16,5 5 0-16,-5 0 0 0,-5-1 0 0,-6 1 0 0,-6 0 0 16,6-5 8-16,0-1-8 0,-1 1 0 0,1-5 8 0,-5 5-8 0,5 0 0 15,-1-5 0-15,-4-1 0 0,5-4 0 0,5 0-20 16,6-10 3-16,0 0 1 0,0 0 24 0,0 0 6 16,0 0 1-16,0 0 0 0,11 0-24 0,6-10-5 15,0 0-1-15,-1-9 0 16,12-6 29-16,-6 0 6 0,12-10 0 0,-1 1 1 15,6-6-33-15,0 1-8 0,6-6 0 0,-1 1-1 0,1-1 32 0,-1 0 6 16,-5 6 2-16,6 9 0 0,-1 5-19 0,-10 6 0 16,-1 9 0-16,1 5-9 0,-7 5-5 0,-4 10-1 15,-7 0 0-15,1 9 0 0,-6 11 15 0,-5 5 0 16,-12 4 0-16,1 1 0 0,-1 9 0 0,-5-4 16 16,-11 4-3-16,5 6-1 0,-5-1-23 0,5 1-5 0,-5-6 0 0,11-9-840 15,-1 4-168-15</inkml:trace>
        </inkml:traceGroup>
      </inkml:traceGroup>
      <inkml:traceGroup>
        <inkml:annotationXML>
          <emma:emma xmlns:emma="http://www.w3.org/2003/04/emma" version="1.0">
            <emma:interpretation id="{613548B1-DF20-49D3-8C3F-E20DB8784624}" emma:medium="tactile" emma:mode="ink">
              <msink:context xmlns:msink="http://schemas.microsoft.com/ink/2010/main" type="line" rotatedBoundingBox="2760,9413 12599,8335 12806,10217 2966,11295"/>
            </emma:interpretation>
          </emma:emma>
        </inkml:annotationXML>
        <inkml:traceGroup>
          <inkml:annotationXML>
            <emma:emma xmlns:emma="http://www.w3.org/2003/04/emma" version="1.0">
              <emma:interpretation id="{857487B0-2A0E-4E0C-862D-FA121E0BF525}" emma:medium="tactile" emma:mode="ink">
                <msink:context xmlns:msink="http://schemas.microsoft.com/ink/2010/main" type="inkWord" rotatedBoundingBox="2760,9413 4047,9272 4201,10675 2914,10817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4123.6663">-5507 8863 288 0,'0'0'25'0,"0"0"-25"0,0 0 0 0,0 0 0 15,0 0 140-15,11-9 22 0,-11 9 5 0,0 0 1 16,0-10-61-16,0 10-12 0,5-5-3 0,1-5 0 16,-6 0-24-16,0 10-6 0,6-10-1 0,-6 10 0 15,5-10-1-15,1 0 0 0,-6 0 0 0,0 10 0 16,0 0-16-16,0 0-3 0,5-10-1 0,-5 10 0 16,0 0-25-16,0 0-6 0,0 0-1 0,0 0 0 15,0 0-8-15,0 0 0 0,0 0 0 0,0 0 0 16,0 0 0-16,0 0 0 0,0 0 0 0,0 0 0 15,0 0 10-15,0 0-10 0,0 0 12 0,0 0-12 16,0 0 10-16,0 0-10 0,0 0 8 0,0 0-8 0,0 0 9 0,0 0-9 16,0 0 10-16,0 0-10 0,0 0 15 15,0 0-3-15,0 0-1 0,0 0 0 0,0 0-11 0,0 0 0 16,0 0 0-16,0 0 8 0,0 0-8 0,0 0-9 16,0 0 9-16,0 0-13 0,0 0 13 0,0 0 12 15,0 0-3-15,0 0 0 0,0 0-9 0,0 0 0 16,0 0 0-16,0 0 0 0,0 0 8 0,0 0-8 15,0 0 12-15,0 0-4 0,-5 10 12 0,-1 0 3 16,-5 0 0-16,5 5 0 0,1-5-9 0,-12 5-2 16,6 0 0-16,0 4 0 0,0 6-12 0,0 5 9 15,0 4-9-15,5 1 8 0,-11 0-8 0,17 4 0 16,-11-9 0-16,11 5 0 0,0-1 0 0,0 1 0 16,11 0 0-16,-11-6 0 0,6-4 0 0,5-5 0 15,-11 0 0-15,11 0 0 0,-5-6 0 0,5 6 0 16,0-10 0-16,-11-10 0 0,0 0 9 0,0 0 0 15,0 0 0-15,5 5 0 0,-5-5 5 0,12 5 1 0,10-5 0 0,-17-5 0 16,12 5-3-16,5-15-1 0,1 5 0 0,-7-10 0 16,7 1-11-16,5-1 0 0,-1-5 9 0,1-5-9 15,6-4 8-15,-1 4-8 0,0-5 8 0,6-4-8 16,12-6 10-16,-18 1-2 0,0-6-8 0,6 11 12 16,-5-6-12-16,5 5 9 0,-11 6-9 0,11 4 8 15,-12 0-8-15,12 1 0 0,-5 4 0 0,5 0 0 16,0 0 0-16,-6 6 0 0,1 4 0 0,-1 5 0 15,0 0-9-15,-5 5 9 0,0 5 0 0,-6 0 0 16,6 10 0-16,-11 0 0 0,5 5 0 0,-11 0 0 16,12 4 0-16,-12 1 0 0,0-5 0 0,-6 5 0 0,1 0 17 15,-6-1-2-15,0 1-1 0,-11 0 0 0,11 5 16 16,-22-5 3-16,10 4 1 0,-4 1 0 0,-7 5-9 0,1-5-1 16,-6-1-1-16,1 1 0 0,-7 0-12 0,1 0-3 15,-6-6 0-15,11 1 0 0,-11 0 1 0,-11 0 0 16,5-5 0-16,6-1 0 0,0-4-9 0,6 0 12 15,5 0-12-15,0 0 12 0,6-5-12 0,-6 0-17 16,11-5 4-16,6 5 1 16,-11-5-110-16,5 0-22 0,6 0-4 0,0-10 0 0</inkml:trace>
          <inkml:trace contextRef="#ctx0" brushRef="#br0" timeOffset="44334.6835">-5179 7973 1566 0,'0'0'69'0,"-11"0"15"0,0-5-68 0,0 0-16 0,0 0 0 0,11 5 0 15,0 0 38-15,0 0 4 0,0 0 1 0,0 0 0 16,0 0-108-16,0 0-22 0,11 19-4 15,0 1-1-15</inkml:trace>
        </inkml:traceGroup>
        <inkml:traceGroup>
          <inkml:annotationXML>
            <emma:emma xmlns:emma="http://www.w3.org/2003/04/emma" version="1.0">
              <emma:interpretation id="{2B607E35-6761-4974-ABA7-ED5476AE5910}" emma:medium="tactile" emma:mode="ink">
                <msink:context xmlns:msink="http://schemas.microsoft.com/ink/2010/main" type="inkWord" rotatedBoundingBox="6322,9440 7849,9272 7989,10548 6461,1071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5035.514">-1988 8606 982 0,'6'-20'44'0,"-1"15"8"0,-5-10-41 0,6 6-11 16,-6-6 0-16,5 0 0 0,-5 0 132 0,6 5 24 16,-6 0 4-16,0 10 2 0,0 0-54 0,0 0-12 15,0 0-1-15,0 0-1 0,0 0-29 0,0 0-5 16,-17 10-2-16,12 10 0 0,-12-5-14 0,6 10-4 15,11-1 0-15,-11 11 0 0,-1 5-27 0,7-1-5 16,-6 6-8-16,5-1 11 0,1 1-11 0,5-1 0 16,-6 1 0-16,6-10 8 0,0-1-8 0,6-4 0 15,-6 0 0-15,5-6 0 0,1-4 0 0,-1 0 0 0,1 0-9 16,-1-10 9 0,-5-10-138-16,6 10-24 0,11-6-5 0</inkml:trace>
          <inkml:trace contextRef="#ctx0" brushRef="#br0" timeOffset="45220.0571">-1749 8047 1324 0,'-5'-10'59'0,"-1"0"12"0,1 0-57 0,-1 0-14 16,1 0 0-16,5 10 0 0,0 0 120 0,0 0 20 15,0 0 5-15,0 15-880 16</inkml:trace>
          <inkml:trace contextRef="#ctx0" brushRef="#br0" timeOffset="45571.5623">-1136 8680 864 0,'17'20'76'0,"-17"-10"-60"16,5 0-16-16,1 10 0 0,-1 0 141 0,7 4 26 16,-7 6 5-16,1 0 0 0,-6 4-39 0,5 1-8 0,-5 0-1 0,0-1-1 15,0-4-62-15,0 5-12 0,0-1-2 0,-5-4-1 16,5-5-31-16,-6-1-7 0,1-9 0 0,-1 0-8 16,0 0 12-16,1-5-4 0,5-10 0 0,0 0-8 15,0 0 12-15,0 0-4 0,0 0 0 0,0-10-8 16,5-10 32-16,1 0-1 0,0-9 0 0,5-6 0 15,0-5-12-15,6-4-3 0,-1-6 0 0,1-4 0 16,5 4-2-16,0 1-1 0,12 4 0 0,-6 6 0 16,5 4 12-16,1 1 3 0,-7 14 0 0,-4 0 0 15,5 10-2-15,-1 10 0 0,-4 5 0 0,-7 10 0 16,-5 0 7-16,6 4 2 0,-6 6 0 0,6 0 0 0,0 5-27 16,-1 4-8-16,-10 1 0 0,11 5 0 15,-1-6-23-15,-4 6-8 0,4-6-1 0,-5-4-752 16,6-5-149-16</inkml:trace>
        </inkml:traceGroup>
        <inkml:traceGroup>
          <inkml:annotationXML>
            <emma:emma xmlns:emma="http://www.w3.org/2003/04/emma" version="1.0">
              <emma:interpretation id="{D94C3BB8-1DE3-4259-BDD9-1C19002F3CE1}" emma:medium="tactile" emma:mode="ink">
                <msink:context xmlns:msink="http://schemas.microsoft.com/ink/2010/main" type="inkWord" rotatedBoundingBox="10480,8663 12610,8430 12806,10217 10675,10450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6271.0041">2662 7636 576 0,'11'-15'51'0,"-11"15"-41"15,0-15-10-15,0 5 0 0,0-4 118 0,5-1 22 16,1 0 4-16,-6 0 0 0,0 5-12 0,0 10-4 15,6-10 0-15,-6 10 0 0,0 0-34 0,0 0-7 16,0 0-2-16,0 0 0 0,0 0-22 0,0 0-5 16,5 10-1-16,1 10 0 0,-6 5-5 0,5 9-2 15,-5 6 0-15,6 4 0 0,-1 1-18 0,-5 4-4 0,-5 6-1 0,-1 4 0 16,1 6 18-16,-1-6 4 0,1 5 1 16,-1 1 0-16,-5-6 2 0,0 1 1 0,0-1 0 0,-1 0 0 15,1-4-25-15,0-1-4 0,0-4-2 0,5-6 0 16,-5-4-2-16,6-1-1 0,-1-9 0 0,1 0 0 15,5-5-8-15,-6-1-2 0,0-9 0 0,1 5 0 16,5-5-9-16,0 0 0 0,0-5 0 0,0-1 0 16,0-9-46-16,0 15-2 15,0-15 0-15,0 0 0 0,0 0-108 0,0 0-21 0,0 0-5 0,0 0-842 16</inkml:trace>
          <inkml:trace contextRef="#ctx0" brushRef="#br0" timeOffset="46743.965">2266 7740 1364 0,'0'-5'30'0,"-5"-10"6"0,5 0 2 0,-6 0 0 0,6-4-30 0,0-1-8 16,0 0 0-16,11-5 0 0,-5 5 38 0,5 1 6 0,6-6 2 0,5 0 0 16,6-5-16-16,5 6-3 0,1-1-1 0,5-5 0 15,5 1 22-15,1-6 5 0,5 5 1 0,6-4 0 16,5 4 10-16,0 5 1 0,0 0 1 0,1 6 0 15,-7 4-11-15,1 5-3 0,0 0 0 0,-1 5 0 16,-10 5-16-16,5 5-3 0,-5 5-1 0,-7 5 0 16,7 4-12-16,-6 6-4 0,-6 0 0 0,1 0 0 15,-1 9 10-15,-10 1 2 0,-1 0 0 0,-5 4 0 16,-1-4-1-16,-5 5 0 0,-5-6 0 0,-6 6 0 16,-6-6 7-16,1 1 2 0,-6-5 0 0,0 4 0 15,-12-4-19-15,-5 0-3 0,6-1-1 0,-11-4 0 16,-1 5-1-16,1-5-1 0,-1-1 0 0,-5 1 0 0,6 0-11 15,0-5-12-15,-1 0 2 0,-5-1 1 16,6-4-93-16,-1 0-18 0,-5 0-4 0,6 0-630 16,0 0-126-16</inkml:trace>
          <inkml:trace contextRef="#ctx0" brushRef="#br0" timeOffset="47326.6112">2177 8997 403 0,'0'0'36'0,"0"0"-36"15,0 0 0-15,0 0 0 0,0 0 161 0,0 0 26 16,0 0 5-16,0 0 0 0,0 0-83 0,0 0-17 16,0 0-3-16,0 0-1 0,0 0-30 0,0 0-6 15,11 5-2-15,1-5 0 0,-1 0 5 0,5 0 1 16,1 0 0-16,-6 5 0 0,11-5 2 0,-5 0 1 16,17-5 0-16,-1 5 0 0,-5 0-29 0,5 0-6 0,6 0 0 0,0 0-1 31,0 0-121-31,6-5-24 0,44 5-5 0,-6-10-1 0</inkml:trace>
          <inkml:trace contextRef="#ctx0" brushRef="#br0" timeOffset="51231.3603">2873 8260 522 0,'0'0'23'0,"0"0"5"0,0 0-28 0,0 0 0 15,0 0 0-15,0 0 0 0,0 0 29 0,0 0 1 16,0 0 0-16,0 0 0 0,11-5 25 0,-11 5 5 16,6-10 0-16,-6 10 1 0,0 0 14 0,-6-10 2 15,6 10 1-15,0 0 0 0,-5-5-18 0,-1-5-3 16,1 10-1-16,5 0 0 0,-11-5-18 0,5 0-4 0,-5 5-1 0,11 0 0 16,0 0 6-16,-11 0 1 0,0 0 0 0,-6 5 0 15,17-5-24-15,-11 0-5 0,-6 5-1 0,6-5 0 16,-6 5-10-16,1-5 0 0,4 5 0 0,12-5 0 15,0 0 0-15,0 0 0 0,-11 5-12 0,0 5-469 16,11-10-94-16</inkml:trace>
          <inkml:trace contextRef="#ctx0" brushRef="#br0" timeOffset="48100.7337">4165 8527 979 0,'0'0'87'0,"0"0"-70"0,0 0-17 0,0 0 0 0,0 0 99 0,0 0 16 16,11-10 3-16,0 5 1 0,-11 5-36 0,12-5-7 15,4-5-2-15,-5 10 0 0,1-5-14 0,-7 5-4 16,-5 0 0-16,17-5 0 0,-17 5 2 0,0 0 0 16,0 0 0-16,0 0 0 0,0 0-8 0,0 0-2 15,0 0 0-15,0 0 0 0,0 0-16 0,0 0-3 16,-11 10-1-16,0-5 0 0,-1 0-9 0,1 0-3 15,11-5 0-15,0 0 0 0,-11 10 1 0,11-10 0 16,0 0 0-16,0 0 0 0,0 0-17 0,0 0 8 16,0 0-8-16,0 0 0 0,0 0 0 0,0 0 0 15,-5-10 0-15,5-5 0 0,0 5 0 0,0 0 0 16,0 1 0-16,-6-1 0 0,6 0 0 0,6 0 0 16,-6 10 0-16,0 0-12 0,0 0 12 0,0 0 0 15,0 0 0-15,0 0 10 0,0 0-10 0,0 0 0 0,11 0 0 0,0 0 0 16,-11 0-12-16,11 5-5 0,0 5-1 0,0 0 0 31,0-1-152-31,1 6-30 0</inkml:trace>
        </inkml:traceGroup>
      </inkml:traceGroup>
    </inkml:traceGroup>
    <inkml:traceGroup>
      <inkml:annotationXML>
        <emma:emma xmlns:emma="http://www.w3.org/2003/04/emma" version="1.0">
          <emma:interpretation id="{5744601F-C509-49FC-AAA1-86301D24D16F}" emma:medium="tactile" emma:mode="ink">
            <msink:context xmlns:msink="http://schemas.microsoft.com/ink/2010/main" type="paragraph" rotatedBoundingBox="2542,11900 27639,9616 28058,14224 2961,165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ECD6DB-2224-4465-A1C5-AAC50ABE2E12}" emma:medium="tactile" emma:mode="ink">
              <msink:context xmlns:msink="http://schemas.microsoft.com/ink/2010/main" type="line" rotatedBoundingBox="2532,11711 27421,9690 27593,11811 2704,13832"/>
            </emma:interpretation>
          </emma:emma>
        </inkml:annotationXML>
        <inkml:traceGroup>
          <inkml:annotationXML>
            <emma:emma xmlns:emma="http://www.w3.org/2003/04/emma" version="1.0">
              <emma:interpretation id="{910A8588-0EC0-40E0-8418-F11D3E5BE9F5}" emma:medium="tactile" emma:mode="ink">
                <msink:context xmlns:msink="http://schemas.microsoft.com/ink/2010/main" type="inkWord" rotatedBoundingBox="2557,12017 4512,11858 4659,13673 2704,1383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4409.4018">-5307 11190 633 0,'0'-5'56'0,"0"-5"-44"0,0 0-12 0,0 0 0 16,0 0 161-16,0 0 31 0,0 1 5 0,0-1 2 15,0 10-80-15,0 0-16 0,6-10-3 0,-6 10-1 16,0 0-42-16,0 0-8 0,11 10-1 0,0 4-1 16,-5 6-7-16,5 5-2 0,0 10 0 0,-11 4 0 15,5 6-10-15,-5 9-1 0,-5 1-1 0,5-6 0 16,0 1-10-16,-11-1-1 0,0 1-1 0,5-1 0 15,-5-9 0-15,0-1 0 0,-6-4 0 0,6-5 0 16,0-1-14-16,5 1 11 0,-5-5-11 0,0 0 10 16,0-1-10-16,5 1 12 0,6 0-12 0,-5-5 12 0,5-1-26 15,-6 1-5-15,6 5-1 0,0-10 0 16,6-5-42-16,-1 5-9 0,-5-15-1 0,6 10-822 16</inkml:trace>
          <inkml:trace contextRef="#ctx0" brushRef="#br0" timeOffset="54776.6886">-5808 11116 403 0,'0'0'36'0,"-11"0"-36"0,0 5 0 0,0-10 0 15,-6 0 124-15,6 5 19 0,5-5 3 0,6 5 1 16,-16-5-25-16,16 5-5 0,0 0-1 0,0 0 0 16,0 0-24-16,0 0-4 0,-6-10-2 0,6 10 0 15,6-10-35-15,-1-5-7 0,6 5-2 0,-5 0 0 16,11 0-11-16,5-4-3 0,0-6 0 0,11 5 0 15,6-5-8-15,0 5-1 0,6 0-1 0,16-4 0 16,-22 4-10-16,17 5-8 0,-12-5 9 0,12 10-9 16,-6-5 0-16,0 5 0 0,0 0 0 0,1 5-10 15,-7 5-26-15,1 0-4 0,-1 0-2 0,-5 0 0 16,0 0-48-16,-5 5-10 0,-1-5-1 0</inkml:trace>
          <inkml:trace contextRef="#ctx0" brushRef="#br0" timeOffset="55303.9841">-5719 12284 230 0,'0'0'20'0,"0"0"-20"16,0 0 0-16,0 0 0 0,0-10 153 0,-5 0 27 15,5 5 4-15,0 5 2 0,0 0-63 0,-12-10-13 16,7 5-2-16,5 5-1 0,0 0-35 0,0 0-6 15,0-10-2-15,0 10 0 0,0 0-19 0,0 0-4 16,5-10-1-16,7 5 0 0,-12 5-16 0,11-5-4 16,5 1-1-16,1 4 0 0,5-5 9 0,6 0 1 15,-11 0 1-15,11-5 0 0,-6 0-3 0,11 5-1 16,1-5 0-16,-1 0 0 0,1-5-26 0,5 5-12 16,-6 5 0-16,17-4-553 15,-16 4-111-15</inkml:trace>
          <inkml:trace contextRef="#ctx0" brushRef="#br0" timeOffset="55810.5379">-4338 11264 1465 0,'0'0'64'0,"0"0"15"16,6-10-63-16,10-5-16 0,-4 1 0 0,10-1 0 15,-5 0 36-15,5 0 5 0,0 0 1 0,0-5 0 0,6 5-12 0,-11 1-2 16,5-1-1-16,-11-5 0 0,12-5-27 0,-1 5-11 16,0 1 1-16,-5-1 0 0,0-5 33 0,-1 5 6 15,-5-4 2-15,1 4 0 0,-1-5-31 0,-11 0 8 16,5 0-8-16,1 1 0 0,-1 4 0 0,-10-5-10 15,-1-5 2-15,1 6 0 0,-1-6 8 0,1 0 12 16,-18 1-2-16,7 4-1 0,4 0 8 0,-4 0 2 16,-1 6 0-16,-5 4 0 0,11 0 62 0,-1 5 13 15,-4 0 2-15,10 5 1 16,-11 5-106-16,6 5-22 0,0 0-4 0,-6 5-1 0,6 5 36 0,0 10 0 16,6 4 12-16,-6 6-3 0,11 4-1 0,-17 16 0 15,11 4 0-15,1 6 0 0,-1 4 16 0,1 5 4 16,-7 5 0-16,7 6 0 0,-1 4 29 0,-5 0 7 15,0 0 0-15,0 5 1 0,0-5-33 0,-6-10-8 16,6 0 0-16,0-4-1 0,0-11-11 0,-1 0-3 0,-4-4 0 0,10-6 0 16,-11-4-9-16,1-6 10 0,10-9-10 0,-16 0 10 31,16-6-72-31,-10-4-14 0,5-5-4 0,-6 0 0 16,0-6-139-16,0 1-28 0</inkml:trace>
          <inkml:trace contextRef="#ctx0" brushRef="#br0" timeOffset="55985.2395">-4672 11823 1882 0,'0'0'41'0,"0"0"9"0,0 0 2 0,17-5 1 16,-6 1-42-16,6-1-11 0,5 5 0 0,0-5 0 0,0 0 60 0,6 0 9 16,0 0 3-16,11 0 0 0,-6 0-32 0,6-5-7 15,-5 10-1-15,10-5 0 16,-5 5-128-16,12-5-27 0,-18 5-5 0,6 0 0 0</inkml:trace>
        </inkml:traceGroup>
        <inkml:traceGroup>
          <inkml:annotationXML>
            <emma:emma xmlns:emma="http://www.w3.org/2003/04/emma" version="1.0">
              <emma:interpretation id="{0C864E9A-B313-4CC0-AFB6-7ACFA0331C0C}" emma:medium="tactile" emma:mode="ink">
                <msink:context xmlns:msink="http://schemas.microsoft.com/ink/2010/main" type="inkWord" rotatedBoundingBox="6350,12128 9624,11862 9734,13215 6459,13481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6892.7649">-2049 10878 345 0,'-6'0'31'0,"6"-10"-31"0,-5 5 0 0,5-5 0 16,0 5 151-16,-6-5 24 0,1-4 5 0,5 4 0 16,0 0-72-16,0 0-16 0,5-5-2 0,-5 5-1 15,6 0-41-15,-1-5-9 0,-5 5-2 0,6 6 0 16,-6 4-5-16,0 0-2 0,5-10 0 0,-5 10 0 0,0 0-13 0,0 0-2 16,0 0-1-16,0 0 0 0,0 0 12 0,0 0 2 15,0 0 1-15,0 0 0 0,0 0 3 0,0 0 1 16,0 0 0-16,0 0 0 0,0 0-1 0,0 0-1 15,0 0 0-15,0 0 0 0,0 0-10 0,0 0-1 16,0 0-1-16,0 0 0 0,0 0-8 0,0 0-2 16,0 0 0-16,11 14 0 0,-5 1 6 0,0 5 1 15,5 5 0-15,-11 5 0 0,0-1 8 0,5 11 1 16,-5-5 1-16,0 14 0 0,0 1 8 0,0-1 2 16,-5 5 0-16,5 1 0 0,0 4 7 0,-11 1 1 15,11-6 1-15,-6 1 0 0,0-6-13 0,6 1-2 16,0-11-1-16,-5 6 0 0,5-11-13 0,0 1-2 15,0-5-1-15,0-1 0 0,0 1-13 0,0-5 8 16,0 0-8-16,0-6 0 0,0 6 0 0,0 0 0 16,0-5 0-16,5 4 0 0,-5-4-9 0,0 5-8 0,0-5-2 15,0 5 0 1,0-1-147-16,0 1-30 0,0 0-5 0</inkml:trace>
          <inkml:trace contextRef="#ctx0" brushRef="#br0" timeOffset="57778.1023">-1364 10952 403 0,'-6'-15'36'0,"6"6"-36"0,0-1 0 0,0 0 0 0,0 0 169 0,-5 0 27 15,5 0 6-15,0 10 1 0,0 0-60 0,0 0-12 16,0 0-3-16,0 0 0 0,0 0-57 0,0 0-12 16,0 0-3-16,11 15 0 0,0-5-15 0,-6 10-3 15,1-1-1-15,5 11 0 0,0 0-4 0,0 4-1 16,1 1 0-16,4 5 0 0,1 9 5 0,-6 1 1 16,6 4 0-16,-6 1 0 0,6 4-8 0,-6-5-2 15,5-4 0-15,-4-1 0 0,-1 1-14 0,0-6-3 16,-6 1-1-16,7-5 0 0,-12-6 2 0,11 1 1 15,-11-5 0-15,0-6 0 0,0 1 5 0,5-5 1 16,1-10 0-16,-6 5 0 0,0-5-3 0,0-10-1 16,0 0 0-16,0 0 0 0,0 0-5 0,0 0-1 15,0 0 0-15,0 0 0 0,11-5 3 0,-11 5 0 16,11-5 0-16,-5-5 0 0,5-5 3 0,0 0 1 0,-5-5 0 0,5 0 0 16,5 1 5-16,-4-6 2 0,-1-5 0 0,0 0 0 15,0-4 0-15,6-1 0 0,-6-9 0 0,5-1 0 16,1-9-3-16,5-1 0 0,1 1 0 0,-1-6 0 15,0 1-10-15,6-5-2 0,-6 4-8 0,6 1 12 16,-5 4 4-16,-1 6 0 0,0-1 0 0,6 11 0 16,-6-1-38-16,0 6-7 15,-5 4-2-15,0 5 0 0,5 5 0 0,0 5 0 0,-10 6 0 0,-1-1 0 16,-11 10-175-16,0 0-35 0</inkml:trace>
          <inkml:trace contextRef="#ctx0" brushRef="#br0" timeOffset="58079.6183">-256 10591 1440 0,'0'0'128'0,"0"0"-103"15,0 0-25-15,0 0 0 0,0 0 69 0,0 0 9 16,11 5 2-16,0 10 0 0,0 5 8 0,0 4 3 16,1 6 0-16,-1 5 0 0,0 9-19 0,-6 6-4 15,-5 4-1-15,0 10 0 0,0-4-8 0,0 4-2 16,0 6 0-16,0-1 0 0,-5-5-17 0,-1-4-4 0,1-1-1 0,-1 0 0 16,1-9-20-16,-1-1-4 0,0-4-1 0,6-1 0 15,-5 1-10-15,-6-10-9 0,5 4 9 0,1-9-13 31,-7 0-153-31,7-1-30 0,-6-4-7 0</inkml:trace>
          <inkml:trace contextRef="#ctx0" brushRef="#br0" timeOffset="58386.4346">390 11086 1742 0,'0'0'38'0,"-11"0"8"0,11 0 2 0,0 0 1 0,0 0-39 0,0 0-10 16,0 0 0-16,0 0 0 0,0 0 64 0,0 0 10 16,16 0 2-16,1-5 1 0,0 0-14 0,11 5-3 15,-1-10-1-15,7 0 0 0,-1 5-15 0,6-5-4 16,0 0 0-16,6-4 0 0,-6 4-19 0,5-5-4 15,1 0-1-15,5-5 0 0,-11 5-2 0,5 1-1 16,-10-1 0-16,5 0 0 0,5 5-13 0,-16 0 0 16,0 5 0-16,-11 0 0 15,5 5-45-15,-5-5-15 0,-17 5-4 0,0 0-633 0,0 0-127 0</inkml:trace>
          <inkml:trace contextRef="#ctx0" brushRef="#br0" timeOffset="58604.7828">490 11338 1861 0,'0'0'40'0,"-6"0"9"0,1-5 2 0,5 5 2 0,0 0-42 0,0 0-11 0,0 0 0 0,0 0 0 16,0 0 63-16,17 0 10 0,-1-5 3 0,1 1 0 15,0-1-24-15,5 0-5 0,6-5-1 0,0 5 0 16,-6-10-24-16,11 10-5 0,1-5-1 0,-1 0 0 0,-5 0-16 0,11 0-12 15,0 0 1-15,5 1 1 16,-5 4-110-16,6-5-21 0,5 0-5 0</inkml:trace>
        </inkml:traceGroup>
        <inkml:traceGroup>
          <inkml:annotationXML>
            <emma:emma xmlns:emma="http://www.w3.org/2003/04/emma" version="1.0">
              <emma:interpretation id="{624706C7-DA4F-4039-8C13-9694BC49A7CF}" emma:medium="tactile" emma:mode="ink">
                <msink:context xmlns:msink="http://schemas.microsoft.com/ink/2010/main" type="inkWord" rotatedBoundingBox="10767,11756 13008,11574 13108,12802 10867,12984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9286.6476">2289 10536 1292 0,'5'-24'28'0,"1"9"7"0,-1 0 1 0,1 0 0 0,-1 0-36 0,7 5 0 16,-1-4 0-16,0 4 0 0,0 0 118 0,6 5 17 15,-6 5 3-15,6 5 1 0,-6 5-50 0,5 10-9 16,-4 9-3-16,-1 6 0 0,-6 9-20 0,6 6-4 16,-5-1-1-16,-6 11 0 0,0-6-8 0,0 6-1 15,-6-1-1-15,1 0 0 0,-1-4-10 0,6-1-3 16,-5-4 0-16,-1-6 0 0,1-4-12 0,-1-10-2 15,12-6-1-15,-6-4 0 0,-6 0 7 0,6-5 2 16,0-15 0-16,0 0 0 0,0 0-3 0,0 0 0 16,11-10 0-16,-5-5 0 0,5-5 0 0,0-4-1 15,0-1 0-15,6-10 0 0,-6-4-10 0,11-6-1 16,0-4-8-16,1-6 12 0,5-4-12 0,-1-1 0 16,1-4 8-16,6 0-8 0,5-1 0 0,0 1 0 0,0 4 0 15,5 6 0-15,1 5 0 0,-6 9 0 0,-6 5 0 16,1 11 0-16,-7 4 0 0,1 5 0 0,-6 10-8 0,-5 0 8 15,5 10 0-15,-5 5 0 0,-6 15-8 0,6-1 8 16,-6 6 0-16,-5 10 12 0,-1-1-1 0,1 11-1 16,-6-6-10-16,0 6 0 0,0-1 0 0,0 1 0 15,-6-1-12-15,6-4 0 0,0-1-1 0,-5 6 0 16,5-6-209 0,0-4-42-16,0 44-8 0,-6-34-1 0</inkml:trace>
          <inkml:trace contextRef="#ctx0" brushRef="#br0" timeOffset="59650.3746">4566 10794 2026 0,'0'0'44'0,"0"0"10"0,0 20 2 0,-5-1 1 0,-1 1-45 0,-5 5-12 0,0 5 0 0,0-1 0 16,-12 6 75-16,7 0 13 0,-1-1 2 0,-5 6 1 16,-6 5-66-16,0-6-13 0,-5 1-2 0,-1-1-1 15,-5 6-20-15,0-6-4 0,0 1-1 0,-5 0-681 16,10-6-137-16</inkml:trace>
        </inkml:traceGroup>
        <inkml:traceGroup>
          <inkml:annotationXML>
            <emma:emma xmlns:emma="http://www.w3.org/2003/04/emma" version="1.0">
              <emma:interpretation id="{5E2EC9D0-5249-466F-8012-764553A49BFB}" emma:medium="tactile" emma:mode="ink">
                <msink:context xmlns:msink="http://schemas.microsoft.com/ink/2010/main" type="inkWord" rotatedBoundingBox="15042,11553 16701,11418 16775,12329 15116,12464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1887.9139">7796 10799 1324 0,'0'0'118'0,"0"0"-94"16,0 0-24-16,11-5 0 0,0-5 107 0,6 0 17 15,0-5 3-15,5 0 1 0,0 1-33 0,6-6-7 16,-6-5 0-16,6 0-1 0,5 0-42 0,1-4-8 15,-6-1-1-15,5 5-1 0,-5-4-24 0,-6 4-11 16,-5-5 10-16,5 5-10 0,-11 6 8 0,0-1-8 16,1-5 0-16,-7 10 9 0,1 5-1 0,-12-4-8 15,1 4 12-15,-7 0-4 0,7 5 13 0,-12 0 3 16,-5 5 0-16,5 10 0 0,-5-5-10 0,-6 10-2 16,-5-1 0-16,-1 11 0 0,-5-5 8 0,6 10 2 15,-1 4 0-15,1 1 0 0,0 0-22 0,10 4 0 16,1-4 0-16,0-1 0 0,5-4 0 0,6 5 12 15,11-6-4-15,-6-4 0 0,6 0 5 0,6 0 2 16,0-1 0-16,5-4 0 0,5 0-15 0,-4-5 9 0,4 0-9 0,1 0 8 16,11-5-21-16,0-1-5 0,5 1-1 0,0-5-733 15,6-5-148-15</inkml:trace>
          <inkml:trace contextRef="#ctx0" brushRef="#br0" timeOffset="61494.42">6682 10264 1004 0,'0'0'44'0,"6"-10"10"0,-1 0-43 0,-5 1-11 15,6-1 0-15,-6 0 0 0,5 0 56 0,-5 10 10 0,0-10 2 0,6 0 0 16,-6-5-16-16,0 15-4 0,0 0 0 0,0 0 0 16,0 0-9-16,0 0-3 0,0 0 0 0,0 0 0 15,-6 15 4-15,6 5 1 0,-5 0 0 0,-1 9 0 16,1 11-6-16,5 9-2 0,-11 1 0 0,5 9 0 16,0 1-5-16,-5-6-2 0,6 6 0 0,-1-6 0 15,-5 0-6-15,11-9-2 0,-6-5 0 0,1-1 0 16,-1-9 1-16,6-5 0 0,0-6 0 0,0-4 0 15,0-5 15-15,0-10 3 0,0 0 1 0,0 0 0 16,0 0 2-16,17-15 0 0,0-4 0 0,5-6 0 16,-5-5-24-16,5 0-4 0,-5-4 0 0,11-6-1 15,-6 1-11-15,0-6 0 0,0 0 0 0,1-4 0 0,-1-1 0 0,0 11 0 16,-11-1 0-16,12 6 0 0,-1-1 0 0,-5 10 0 16,-1 5 0-16,1 6 0 0,0 4 0 0,-6 10 0 15,-11 0 0-15,11 10 8 0,-5 14-8 0,-6 6 0 16,5 10 0-16,1-1-11 0,-1 11 11 0,1-6 0 15,-1 6 0-15,1-6 0 0,-1-4 0 0,1-5 0 16,0-1 0-16,-1-9 0 0,6 0 0 0,-5-10 0 16,-1-1 0-16,-5-14 0 0,0 0 8 0,17 0-8 15,0-5 10-15,0-4-10 0,-1-1 16 0,1-10-4 16,5 0 0-16,-5-5 0 0,11-4 5 0,-6-6 1 16,0-5 0-16,6 1 0 0,0-6-2 0,5-4-1 15,-5 4 0-15,0-4 0 0,6 9-6 0,-1-4-1 16,-5 4 0-16,0 0 0 0,5 1-8 0,0 9 0 15,-5-5 0-15,6 11 0 0,-12 4-24 0,0 0-1 16,-5 5 0-16,0 5 0 16,-1 5-173-16,-10 0-34 0,16 5-8 0,-22 0 0 0</inkml:trace>
        </inkml:traceGroup>
        <inkml:traceGroup>
          <inkml:annotationXML>
            <emma:emma xmlns:emma="http://www.w3.org/2003/04/emma" version="1.0">
              <emma:interpretation id="{4D8A6685-632E-46BC-BEB4-BF34C1253FC3}" emma:medium="tactile" emma:mode="ink">
                <msink:context xmlns:msink="http://schemas.microsoft.com/ink/2010/main" type="inkWord" rotatedBoundingBox="19001,10374 22503,10090 22660,12022 19158,12307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4791.2975">10619 10061 759 0,'0'0'33'0,"0"0"8"0,0 0-33 0,0 0-8 0,-6 0 0 0,6 0 0 16,0 0 47-16,0 0 7 0,-16 5 2 0,16-5 0 15,0 0 12-15,0 0 4 0,0 0 0 0,0 0 0 16,0 0 3-16,0 0 1 0,0 0 0 0,0 0 0 16,0 0-36-16,0 0-6 0,0 0-2 0,0 0 0 15,0 0 16-15,0 0 2 0,11-5 1 0,0-5 0 16,6 5-25-16,-1 1-5 0,12-1-1 0,0-5 0 15,6 0-4-15,5 0-2 0,-1 0 0 0,13-5 0 16,-7-5 13-16,12 5 2 0,-6 1 1 0,0-1 0 0,0 0-17 0,6 0-3 16,0 5-1-16,-6-5 0 0,0 5-9 0,-6 1 0 15,1-1-12-15,-6 0 12 0,0 0-9 0,-6 0 9 16,-5-5 0-16,6 5 0 16,-12 5-148-16,6 0-24 0</inkml:trace>
          <inkml:trace contextRef="#ctx0" brushRef="#br0" timeOffset="65112.6875">11465 9259 403 0,'0'-29'17'0,"6"19"5"0,0-5-22 0,-6 5 0 0,5-5 0 0,-5 5 0 16,6 0 218-16,-6 1 39 0,0 9 8 0,0 0 2 16,0 0-131-16,0 0-27 0,-6 9-5 0,1 11 0 15,-7 5-37-15,1 0-7 0,0 14-2 0,-11 11 0 16,5-1-15-16,-11 11-3 0,0-1-1 0,1 5 0 16,-1 6 5-16,0 4 2 0,0-5 0 0,0 6 0 15,-5-11-18-15,11 5-3 0,-6-4-1 0,5 4 0 16,1-5-15-16,0 1-9 0,-6-1 10 0,6 0-10 15,0-4 0-15,5-6 0 0,-5 1 0 0,5-11 0 16,0 1-40-16,0-6-7 0,6-9-1 0,0 0-947 16</inkml:trace>
          <inkml:trace contextRef="#ctx0" brushRef="#br0" timeOffset="66322.6797">11983 10230 1209 0,'6'-15'108'0,"5"5"-87"15,-5-5-21-15,5 0 0 0,0 0 112 0,-6 5 19 16,-5 1 3-16,6 4 1 0,-6 5-58 0,0-10-11 16,0 10-2-16,0 0-1 0,-11-5-21 0,-6 10-4 15,0 5-1-15,-5-1 0 0,0 1-23 0,-6 10-5 16,0 5-1-16,-5 5 0 0,-1-1 10 0,7 6 2 0,-1 0 0 0,0 4 0 15,6-4-9-15,5-5-2 0,6-1 0 0,0-4 0 16,5-5-9-16,0 0 0 0,6-20 0 0,0 0 8 16,0 0-8-16,17 0 0 0,5 0 0 0,-5-5 0 15,5-5 0-15,1-10 0 0,5 0 0 0,-1 0 0 16,1-9 0-16,0-1 0 0,-6-5 0 0,6 1 0 16,-6 4 0-16,1-5 0 0,-1 6 0 0,-5 4 0 15,-6 5-9-15,6 5 9 0,-6 0 0 0,5 10 0 16,-16 5 0-16,12 5 0 0,-7 0 0 0,6 10 0 15,-5 5 16-15,5 5 3 0,-5 4 1 0,-1 1 0 0,12 0-20 16,-6 0 0-16,6-6 0 0,-1-4 0 16,7 5-24-16,4-10-3 0,1-5 0 0,6-5 0 15,-1-1-16-15,6-8-3 0,0-6-1 0,0-10 0 16,6-5 13-16,-1-5 2 0,1 1 1 0,5-1 0 0,-6-10 31 0,6 6 0 16,-5-11 0-16,5 1 0 0,-5-1 10 0,5-4-2 15,-11-6 0-15,11-4 0 0,-6-1-8 0,-5-4 0 16,0-5 0-16,-5-6 0 0,-1 1 0 0,1 0 0 15,-7 0 0-15,-4-5 0 0,-1 9 0 0,-5 1 0 16,-1 0 0-16,1-1 0 0,-6 6 24 0,0 10 0 16,1 4 0-16,-1 10 0 0,-11 6 19 0,5 4 3 15,-5 5 1-15,0 6 0 0,-5 4-23 0,5 10-5 16,0 5-1-16,0 0 0 0,-11 5-9 0,-1 5-1 16,-4 9-8-16,5 6 12 0,-6 5-12 0,0 0 0 15,-11-1 0-15,6 11 0 0,0-6 8 0,0 11 0 16,-1 0-8-16,-5 4 12 0,6 1 4 0,-11 4 0 0,10 10 0 15,1 1 0-15,-6 4 28 0,6 5 7 0,-6 0 1 16,0 16 0-16,6-1-28 0,-6 0-4 0,12-5-2 0,-12 0 0 16,11-5 10-16,-5-4 3 0,-1-1 0 0,-4-5 0 15,4-5-17-15,1 1-3 0,-6-11-1 0,6-4 0 16,-6-1 1-16,6-9 0 0,0-6 0 0,-1-4 0 16,1 0-11-16,5-10 12 0,-5-6-12 0,11-4 12 15,-6 0-4-15,6-5-8 0,-6-5 12 0,12 0-4 16,-6-5-8-16,5-5 0 0,0 0 0 0,6-4 0 15,0-1-14-15,6-5 5 0,0 0 1 0,-1 0 0 16,6 1 8-16,0-1-12 0,6 0 12 0,0 0-12 16,5 0 12-16,0 1-8 0,1-6 8 0,5 10-8 0,-6-5-8 0,6 5-2 15,-1 1 0-15,-4-1 0 0,5 5-3 0,-6 0-1 16,0-5 0-16,0 5 0 0,1-5 6 0,-7 5 2 16,7-4 0-16,5 4 0 0,-1 0-6 0,-4-5 0 15,4 10-1-15,-4 0 0 0,-7 5 21 0,7 0 0 16,-7 5-9-16,-4 0 9 0,-7 15 0 0,1-5 0 15,-6 4 0-15,-6 1 0 0,1 5 0 0,-7 0 0 16,1-1 0-16,0 6 0 0,0-5 0 0,-6 0 0 16,1-1 0-16,4-4 0 0,1 0 0 0,0-5 0 15,0-5 0-15,6 0 0 0,-7-1 0 0,12-9 0 16,0 0 0-16,0 0 0 16,0 0-20-16,0 0-11 0,0 0-1 0,12-9-1 0,-7-1 8 0,12 5 1 15,-1-5 1-15,7 5 0 16,5-5-4-16,-1 5-1 0,1 0 0 0,0 0 0 0,0 0 8 0,5-5 2 15,1 5 0-15,5 0 0 0,-6 0 18 0,1-5-12 0,-1-4 12 0,6 4-10 16,-6-10 10-16,6 0 0 0,-5-5 0 0,5-4-8 16,0-1 8-16,0-5 0 0,0-9 10 0,0 4-10 15,0-4 38-15,0-1 2 0,0-4 0 0,0 4 0 16,0-4-24-16,-6 9-4 0,0-5 0 0,-5 6-1 16,0 4 9-16,0 1 1 0,-11 4 1 0,-1 0 0 15,1 10-11-15,-6 1-3 0,-5-1 0 0,-6 10 0 16,-6 0 19-16,6 10 3 0,-11 0 1 0,-6 10 0 15,-5 5-15-15,-11 0-4 0,-1 9 0 0,-5 11 0 16,0 0-12-16,-5 4 0 0,-1 6 0 0,6-1 0 16,0 1 14-16,0 4-3 0,0 1-1 0,11-6 0 0,1 1 17 15,4-1 3-15,7-9 1 0,4 5 0 0,1-6-5 0,6 1-1 16,5-10 0-16,5 4 0 0,6-4-10 0,1-5-3 16,10 0 0-16,6 0 0 0,5-6-12 0,12-4 0 15,-6 0-9-15,16-5 9 16,-5 0-158-16,6 0-26 0,0-5-4 0</inkml:trace>
        </inkml:traceGroup>
        <inkml:traceGroup>
          <inkml:annotationXML>
            <emma:emma xmlns:emma="http://www.w3.org/2003/04/emma" version="1.0">
              <emma:interpretation id="{F65680F6-2C5C-459E-A7F4-95493A0DF022}" emma:medium="tactile" emma:mode="ink">
                <msink:context xmlns:msink="http://schemas.microsoft.com/ink/2010/main" type="inkWord" rotatedBoundingBox="24647,10141 27439,9915 27573,11564 24781,11791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7216.0903">17073 9809 1209 0,'0'0'108'0,"0"-15"-87"0,0 0-21 0,0 0 0 16,0 0 96-16,0 1 16 0,0-1 2 0,-6 0 1 16,6 5-37-16,0 0-7 0,-5-5-2 0,5 15 0 15,-6-5-51-15,-5 0-10 0,-6 0-8 0,1 5 9 16,-7 5-9-16,1-5 12 0,-6 10-12 0,-5 0 12 15,-6 0-12-15,5 5 0 0,-10 0 0 0,-1 10 0 16,1-1 47-16,-6 6 7 0,-6 5 2 0,0 9 0 16,1-4-4-16,10-1 0 0,6 6 0 0,6-1 0 15,-1-4-27-15,12-5-5 0,5 4-2 0,6-4 0 16,6-5-18-16,5-6 8 0,5 1-8 0,6-10 0 0,0 0 0 0,6-5 0 16,11-10 0-16,0-5 0 0,11 0 0 0,5-15-12 15,1 0 12-15,5-9-12 0,0 4 12 0,0-5-9 16,-5-5 9-16,5 1-8 0,-6-6 8 0,-5-4 0 15,6-1 0-15,0-4 0 0,-6-1 0 0,-1 6 0 16,-4-6 0-16,-1 6 0 0,-10 4 10 0,4 5-2 16,1 11-8-16,-11 9 12 0,-6 0 24 0,0 10 4 15,-11 5 0-15,0 0 1 0,6 20-17 0,-6 9-4 16,-6 1-1-16,1 10 0 0,-1-1-19 0,1 11 0 16,-7-6 0-16,7 6 0 0,-1-1 0 0,1-4 0 15,10-1 0-15,-5-4 0 0,0 0-8 0,6-6-9 16,-1-4-2-16,1 0 0 15,5-6-185-15,0-4-38 0,17 15-7 0,5-25-2 0</inkml:trace>
          <inkml:trace contextRef="#ctx0" brushRef="#br0" timeOffset="67500.7807">18042 8987 1612 0,'33'-49'144'0,"-33"34"-116"0,0-10-28 0,0 5 0 16,6 1 68-16,5-1 7 0,-6 10 1 0,-5 10 1 16,0 0 5-16,0 0 1 0,17 0 0 0,-11 15 0 15,-6 4-36-15,5 6-7 0,6 5-2 0,6 10 0 16,-6 4-2-16,-5 1 0 0,-6 4 0 0,5 6 0 0,7-1 0 0,-12 5-1 16,-6 1 0-16,0-1 0 0,6 1 8 0,0-1 1 15,-5 0 1-15,-1 1 0 0,-5-1-26 0,6-4-6 16,5-1-1-16,-12 1 0 0,-4-11-12 0,5 1 11 15,16-11-11-15,-10 6 10 0,-12-10-10 0,0-1-12 16,6 1 2-16,5-5 1 16,12-10-121-16,-17 4-24 0,-6-4-5 0,6-5-913 0</inkml:trace>
          <inkml:trace contextRef="#ctx0" brushRef="#br0" timeOffset="67830.211">18638 8740 1609 0,'0'0'35'0,"11"-20"7"0,11-5 2 0,6-5 2 0,11 1-37 0,-6 4-9 0,-5 0 0 0,6 1 0 15,-1 9 66-15,-5 0 11 0,-12 5 3 0,-4 5 0 16,-1 5 3-16,0 10 1 0,-6 10 0 0,-5 4 0 15,-16 11-19-15,5 5-3 0,11 9-1 0,-6 11 0 16,-22-1-8-16,11 5-1 0,6 6-1 0,6 4 0 16,-12-10-6-16,0 6-1 0,6-1 0 0,11 0 0 15,6-5-20-15,-6 1-5 0,-11-6-1 0,11 6 0 16,5-6-18-16,1 0 0 0,-1-4 8 0,-5-1-8 16,0-4 0-16,6-6 0 0,0-9 0 0,-6 0 0 0,-12-1 27 15,7 1 1-15,16-10 1 0,-5 4 0 16,-18-4-107-16,1 0-22 0,11 0-4 0,-5-1-1096 15</inkml:trace>
        </inkml:traceGroup>
      </inkml:traceGroup>
      <inkml:traceGroup>
        <inkml:annotationXML>
          <emma:emma xmlns:emma="http://www.w3.org/2003/04/emma" version="1.0">
            <emma:interpretation id="{642ED537-0FFC-4674-87F5-1C62AA6A3590}" emma:medium="tactile" emma:mode="ink">
              <msink:context xmlns:msink="http://schemas.microsoft.com/ink/2010/main" type="line" rotatedBoundingBox="2887,14432 27870,12159 28058,14224 3075,16497"/>
            </emma:interpretation>
          </emma:emma>
        </inkml:annotationXML>
        <inkml:traceGroup>
          <inkml:annotationXML>
            <emma:emma xmlns:emma="http://www.w3.org/2003/04/emma" version="1.0">
              <emma:interpretation id="{2F9FAB9E-DFDC-4CDD-9A14-8634DD7C99BD}" emma:medium="tactile" emma:mode="ink">
                <msink:context xmlns:msink="http://schemas.microsoft.com/ink/2010/main" type="inkWord" rotatedBoundingBox="2905,14631 8554,14117 8724,15983 3075,16497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9909.5028">-3497 13680 1785 0,'0'0'159'0,"-11"-5"-127"15,5-5-32-15,1 5 0 16,-6-5-20-16,5 5-11 0,-5 0-1 0,-6 5-1 0,6 5 57 0,0 0 11 16,5 0 2-16,-5 5 1 0,-6 0-18 0,6 0-4 15,0 4-1-15,6 6 0 0,-7-5-2 0,12 0 0 16,-11 5 0-16,6-1 0 0,5 1-5 0,5 5 0 16,6 0-8-16,-11-5 12 0,6-1-12 0,5 1 0 15,0 0-9-15,6 0 9 0,-6 0 14 0,0-6 9 16,6 6 1-16,-6-5 1 0,-11 0-9 0,6-5-1 15,-1 5-1-15,1 0 0 0,-6-1 18 0,0-4 3 16,0 5 1-16,0 0 0 0,-6 0 12 0,1 0 2 16,-1 4 1-16,-5 1 0 0,0 0-25 0,5 0-5 15,-10 5-1-15,-1-1 0 0,6-4-20 0,0 5 0 16,-1 0 0-16,-10 4 0 16,0 1-148-16,0 0-25 0</inkml:trace>
          <inkml:trace contextRef="#ctx0" brushRef="#br0" timeOffset="70396.5411">-2846 13665 403 0,'0'0'17'0,"0"0"5"0,0 0-22 0,0 0 0 15,0 0 0-15,-16-5 0 0,5 0 190 0,0 0 34 16,-6 5 6-16,6-5 2 0,0 0-132 0,-1 5-27 15,1 0-5-15,11 0 0 0,-5-5-26 0,-1 5-5 16,-16 0-1-16,16 5 0 0,-5 0-11 0,0 0-2 16,0 5-1-16,0-5 0 0,5 10 8 0,-5-1 2 15,5-4 0-15,6 5 0 0,-16-5-10 0,10 10-2 16,1 0 0-16,-1-1 0 0,6 6-12 0,-6 0-8 16,6 0 8-16,0 4-8 0,0 6 8 0,0 0-8 15,0-6 8-15,12 1-8 0,-7 0 24 0,6-5 1 0,0-6 0 0,1 1 0 16,-1-10 4-16,0 5 1 0,0 0 0 0,0-5 0 15,-11 0-8-15,0-10-2 0,11 14 0 0,-11-4 0 16,0 5 2-16,-5 0 0 0,-1 5 0 0,-5 0 0 16,-6 4-11-16,-5 1-3 0,-6 5 0 0,0 4 0 15,-5 1-120-15,0 5-24 16,-6-1-4-16,5-4-2 0</inkml:trace>
          <inkml:trace contextRef="#ctx0" brushRef="#br0" timeOffset="70668.0674">-2534 14046 2098 0,'0'0'46'0,"0"0"10"0,0 0 1 0,0 0 3 0,0 0-48 0,0 0-12 15,0 0 0-15,11 5 0 0,-5 10 37 0,0 0 6 16,-6-1 1-16,0 6 0 0,0 5-26 0,-6-5-5 16,0 4-1-16,6 1 0 0,-5 0-12 0,5 0 11 15,0-1-11-15,0-9 10 0,0 5-10 0,5-5-12 16,-5-15 2-16,6 10 1 16,-6-10-150-16,17 0-29 0,-1 0-7 0,1-10-1 0</inkml:trace>
          <inkml:trace contextRef="#ctx0" brushRef="#br0" timeOffset="70804.9135">-2344 13501 864 0,'16'-49'76'0,"-10"29"-60"0,-1-5-16 0,-5-4 0 15,12 4 117-15,-1 0 21 0,-11 5 4 0,5 1 1 16,1 4-49-16,-1 5-10 0,7 5-1 0,-1 0-541 16,-11 5-108-16</inkml:trace>
          <inkml:trace contextRef="#ctx0" brushRef="#br0" timeOffset="71308.9423">-1815 13457 1566 0,'0'0'69'0,"5"10"15"0,6 10-68 0,0-1-16 16,1 6 0-16,-1 5 0 0,5-1 60 0,1 6 8 16,0 5 1-16,0-1 1 0,-1 1-6 0,-5 0-2 15,6 4 0-15,-6 1 0 0,0-6-24 0,-5 6-5 16,0-11-1-16,-1 1 0 0,-10 0-8 0,5-6-3 16,-6-4 0-16,0 0 0 0,-5-10 4 0,0 5 1 15,6-11 0-15,-1 1 0 0,-5 0-11 0,11-10-3 0,0 0 0 0,0 0 0 16,0 0-12-16,0-10 0 0,-6-4 0 0,6-6 0 15,6 5 9-15,-1-10-1 0,7 0 0 0,-7-4 0 16,6 4-8-16,6-10-16 0,-6 6 4 0,11-1 1 16,-10 0 0-16,4 0 0 0,1 6 0 0,0-1 0 15,-1 5 11-15,1 5-10 0,5 0 10 0,1 6-10 16,-1-1 10-16,-5 0-12 0,-1 10 12 0,1-10-12 16,5 5 2-16,-11 5 0 0,-11 0 0 0,17 5 0 15,5 0 10-15,-10 5 0 0,4 0-9 0,-5 4 9 16,0 1 0-16,-5 0 0 0,5 5 0 0,-5 0 8 15,-6 5 16-15,-6-1 4 0,-5 1 0 0,0 5 0 16,-11-1 4-16,-1-4 2 0,-10 5 0 0,5 0 0 16,-5 4-14-16,-6-4-2 0,5-5-1 0,1 4 0 15,0-9-17-15,-1 0 0 0,17 0 0 0,-16 0 0 16,11-11-87-16,-6 1-14 0,6-5-3 0,-1-5-913 16</inkml:trace>
          <inkml:trace contextRef="#ctx0" brushRef="#br0" timeOffset="71501.5166">-991 12813 1497 0,'0'0'133'0,"0"0"-106"16,0 0-27-16,5 10 0 0,6 5 126 0,1 5 20 15,-1 0 4-15,0 4 1 0,0 11-39 0,0 10-8 16,-5 4-2-16,-1 6 0 0,6 9-29 0,-5 0-5 0,-6 6-2 0,6 4 0 15,-6 5-30-15,5 0-7 0,-5 0-1 0,6 1 0 16,-12-6-28-16,6-5 0 0,6-4 0 0,-6-1 0 31,0-10-90-31,0-4-18 0,5-1-3 0</inkml:trace>
          <inkml:trace contextRef="#ctx0" brushRef="#br0" timeOffset="71900.9011">-334 13957 864 0,'-6'10'76'0,"1"-10"-60"16,-1 5-16-16,6-5 0 0,0 0 200 0,0 0 36 16,0 0 8-16,0 0 2 0,22 0-157 0,-5-5-31 15,5 0-6-15,1-5-2 0,10 0-24 0,-5-5-5 16,0-5-1-16,5 0 0 0,-5 1-20 0,5 4 8 15,1-5-8-15,-12 5 0 0,6-5 0 0,0 1 0 16,-6 4 0-16,-5 0 8 0,-12-5-8 0,12 0 8 16,0 5-8-16,-6-4 8 0,-6-1 3 0,1 5 1 15,0 0 0-15,-1-5 0 0,-5 5 4 0,0-4 2 16,-17-1 0-16,12 5 0 0,10-5-6 0,-10 5-2 16,-6 5 0-16,0-4 0 0,5 9-2 0,6 5-8 15,-17 0 12-15,1 5-4 0,-7 0 2 0,7 9 0 16,-7 6 0-16,-4 0 0 0,-1 10 2 0,0-1 1 15,0 11 0-15,0 5 0 0,0-1 1 0,6 6 0 0,0-6 0 0,0 6 0 16,5-6-3-16,6-4-1 0,0-1 0 0,5 1 0 16,6-5-10-16,0-1 0 0,6-4 0 0,5 0 0 15,5-6 0-15,1 1-20 0,5 0 3 0,6-5-675 16,6 0-136-16</inkml:trace>
          <inkml:trace contextRef="#ctx0" brushRef="#br0" timeOffset="69175.8101">-5440 13977 990 0,'0'0'44'0,"0"-10"8"0,0-10-41 0,-12 5-11 0,12 0 0 16,-5-5 0-16,5 1 95 0,0 4 17 0,5 0 3 0,-5 0 1 15,12 10-27-15,-12-5-5 0,5 0 0 0,-5 10-1 16,11 10-24-16,0 5-5 0,1 10-1 0,-7 9 0 15,12 16-14-15,-6-1-3 0,11 11-1 0,-16 14 0 16,5-5-15-16,-5 6-2 0,10-1-1 0,-16 15 0 16,6-10-2-16,-1 0-1 0,-5-9 0 0,-5-1 0 15,-1-5-1-15,6-9 0 0,-11-1 0 0,0-9 0 16,0-11 16-16,5-4 3 0,-5-5 1 0,6 0 0 16,-1-11-12-16,0-4-2 0,-5 0-1 0,11-10 0 15,-5 0-7-15,5 0-2 0,-6-5 0 0,1-5 0 16,-7-4 3-16,12-1 1 0,-5-5 0 0,-1-5 0 0,1-5-2 15,5-4-1-15,0-6 0 0,0-4 0 0,0-6-10 0,0 1 0 16,5-11-12-16,1-4 12 0,-1 0 0 0,7-6 0 16,-7 1 9-16,6-5-1 15,0-5-36-15,1 4-6 0,4-4-2 0,1 5 0 0,5 0 15 0,6-1 2 16,0 6 1-16,11 5 0 0,-6-1 5 0,6 6 1 16,11 4 0-16,-5 1 0 0,5 9 12 0,0 6 0 15,6 4-10-15,-12 10 10 0,7 6 0 0,-18 14 0 16,6 5 0-16,0 5 0 0,-22 10-11 0,5 9 11 15,-17 6-8-15,1 10 8 0,-6-1 0 0,-11 11-10 16,-11-1 10-16,-6 6 0 0,0 4 0 0,-17 0 0 16,1 6 0-16,-6-1 0 0,-6 0 0 0,6-4 11 15,-6-6-11-15,-5 1 10 0,11-6-10 0,0-4 12 16,5-6-12-16,6-4 12 0,6 0-12 0,5-11-12 0,11-9 2 0,-5 0 1 31,16 0-100-31,6-15-20 0,0 0-4 0</inkml:trace>
          <inkml:trace contextRef="#ctx0" brushRef="#br0" timeOffset="69556.4387">-4405 14046 1465 0,'0'0'32'0,"0"0"6"0,0 0 2 0,0 0 2 16,0 0-34-16,0 0-8 0,0 0 0 0,0 0 0 0,-5 10 75 0,-1 5 13 15,6-1 2-15,-17 6 1 0,12 5-23 0,-1 0-4 16,-5 4 0-16,11 6-1 0,-11 0-40 0,0-1-8 16,5 6-2-16,1 0 0 0,-1-6-1 0,1-4-1 15,-1 5 0-15,6-11 0 0,0 1 2 0,0-5 1 16,0-5 0-16,6 0 0 0,-6-15-14 0,0 0 0 16,16 0 0-16,1 0-10 0,-6-5 18 0,6-5 3 15,5-5 1-15,-11-5 0 0,12-5 6 0,-1 1 2 16,-5-1 0-16,5-10 0 0,-5 1-20 0,-1-6 0 15,7 5 0-15,-12-9 0 0,0-1 0 0,6 1 0 16,-17-6 0-16,5 6 0 0,-5-1 10 0,0 1-2 16,-5 4 0-16,5 5 0 0,-12-4 2 0,1 9 0 15,-5 10 0-15,16 0 0 0,-23 10 3 0,12 6 1 16,0 4 0-16,0 0 0 0,-6 14-2 0,0 1-1 0,1 5 0 16,-7 10 0-1,7 9-146-15,-7 1-29 0,7 0-5 0,10-6-2 0</inkml:trace>
        </inkml:traceGroup>
        <inkml:traceGroup>
          <inkml:annotationXML>
            <emma:emma xmlns:emma="http://www.w3.org/2003/04/emma" version="1.0">
              <emma:interpretation id="{3AE709FA-71CD-43F3-A56C-D4A828EC21A2}" emma:medium="tactile" emma:mode="ink">
                <msink:context xmlns:msink="http://schemas.microsoft.com/ink/2010/main" type="inkWord" rotatedBoundingBox="10715,13810 15577,13368 15724,14979 10862,15421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2989.1913">3213 13294 1278 0,'0'0'56'0,"0"0"12"0,0 0-54 0,0 0-14 15,0 0 0-15,0 0 0 0,0 0 64 0,0 14 9 16,6 6 3-16,-6 0 0 0,0 10-24 0,-6-1-4 16,6 6 0-16,6 0-1 0,-6 4-3 0,5-4-1 15,1 0 0-15,-6-6 0 0,5 1 5 0,1 0 2 16,5-6 0-16,-5-9 0 0,10-5 5 0,-5 0 1 16,-11-10 0-16,11 0 0 0,12-5 6 0,-7-5 2 15,1-10 0-15,0 1 0 0,5-6-32 0,0 5-7 16,1-10-1-16,-1 1 0 0,-11-1-9 0,11-5-3 15,1 1 0-15,-1 4 0 16,0-5-31-16,0 6-6 0,1 4-2 0,-1 0 0 16,0 0-168-16,1 1-33 0</inkml:trace>
          <inkml:trace contextRef="#ctx0" brushRef="#br0" timeOffset="72682.2968">2851 13190 518 0,'0'-5'46'0,"0"-10"-37"16,-6 0-9-16,6 0 0 0,-5 0 241 0,-1 5 47 15,-5 5 8-15,6-5 3 0,-1 1-188 0,-5 4-38 16,-6 5-7-16,0-5-2 0,-5 5-29 0,0 5-7 16,0 0 0-16,-12 4-1 0,1 6-1 0,5 5 0 15,-5 0 0-15,5 5 0 0,-6 4-13 0,7 1-2 16,-1 0-1-16,5-1 0 0,7 6-10 0,5-5 0 16,5-1 0-16,6-4 8 0,6 5-8 0,-1-5 0 15,6-1 0-15,6-4 0 0,0-5 0 0,-1 5 0 16,1-5 0-16,5 5 8 0,-5-6 0 0,5 1-8 15,-5-5 12-15,5 5-4 0,-5 0-8 0,-6 5 12 0,0-1-12 0,-5-4 12 16,-6 0 22-16,0 10 5 0,-11-5 1 16,0-1 0-16,-6 6-8 0,0 0-2 0,-5 0 0 0,-6 4 0 15,11-4-10-15,-5-5-3 0,0 0 0 0,5 0 0 16,0-6-17-16,1-4-9 0,-1 0 1 0,6-5 0 31,0 0-52-31,11-5-11 0,-6-5-1 0,6-5-595 0,-5 0-118 0</inkml:trace>
          <inkml:trace contextRef="#ctx0" brushRef="#br0" timeOffset="73474.3631">4210 12353 1792 0,'0'0'80'0,"0"0"16"0,0 0-77 0,0 0-19 15,0 0 0-15,0 0 0 0,0 0 64 0,5 15 10 16,1 5 2-16,-1 9 0 0,-5 6-28 0,0 10-4 15,6 4-2-15,-6 15 0 0,0 1 3 0,-6 9 1 16,6 10 0-16,-5-5 0 0,-1 6-10 0,-5-1-3 16,6-5 0-16,-7-5 0 0,7-5-5 0,-6-9 0 15,0-1-1-15,-1-9 0 0,7-1-6 0,-1-4-1 16,-5-11 0-16,6 1 0 0,-7-10 0 0,7-5 0 16,-6-6 0-16,5-4 0 0,1-5-6 0,5-5-2 15,0 0 0-15,0 0 0 0,0-10-12 0,0-9 8 16,5-1-8-16,1-5 0 0,10-5 0 0,7 1-15 15,-1-6 2-15,6 5 0 0,11-9 1 0,0 4 1 16,5-5 0-16,1 6 0 16,11 4-16-16,-6 0-3 0,-6 6-1 0,1 9 0 0,-6 0 19 0,-11 10 12 0,-1-5-13 0,-10 15 5 15,-17-5 8-15,11 10 0 0,-11-10 8 16,6 15-8-16,-17 5 8 0,0-6-8 0,-6 6 8 0,-11 5-8 16,0 0 30-16,-5-5 2 0,-1 4 0 0,-5 6 0 15,0-5-32-15,0-1 0 0,-5 1 0 0,-1 5 0 16,-5 0-89-1,-5 4-24-15,4-4-5 0,-4 5-1 0,-1-6-107 16,6 1-22-16,5-10-4 0,18-5 0 0</inkml:trace>
          <inkml:trace contextRef="#ctx0" brushRef="#br0" timeOffset="73874.1984">5173 12957 1036 0,'0'0'92'0,"0"0"-73"16,6-15-19-16,-1 0 0 0,1 5 148 0,-6 10 27 15,0 0 5-15,5-10 0 0,-5 1-90 0,0 9-18 16,0 0-4-16,0 0-1 0,0 0-39 0,-11 0-8 15,0 0-2-15,0 9 0 0,-6 1-10 0,1 0-8 16,-1 10 9-16,0 0-9 0,0-10 19 0,6 10-3 16,-5-1 0-16,4 1 0 0,1-5-3 0,6 0-1 15,-1 5 0-15,1-6 0 0,5 6-3 0,0-5-1 16,0 5 0-16,0 0 0 0,5-5 6 0,-5 4 1 0,6 1 0 0,-6 0 0 16,11 0 17-16,-6-5 4 0,1 4 1 0,0 1 0 15,-1-5 3-15,1 0 1 0,-6-5 0 0,0 5 0 16,-6-5-10-16,6-10-3 0,-5 9 0 0,5-9 0 15,-6 10-1-15,0 0-1 0,-5-5 0 0,11-5 0 16,-11 5-18-16,11-5-8 0,-5 5 8 0,-12-5-8 16,6 5-132-16,0 0-31 0,-12 0-6 15</inkml:trace>
          <inkml:trace contextRef="#ctx0" brushRef="#br0" timeOffset="74810.4712">5596 13190 1742 0,'0'0'38'0,"11"-5"8"0,6-5 2 0,0 5 1 0,0 0-39 0,-1 0-10 16,7-5 0-16,-7-5 0 0,6 0 43 0,-5 0 6 15,5-4 2-15,-5 4 0 0,0-5-28 0,5-5-6 16,-5 5-1-16,0 1 0 0,-6-1-4 0,0 0 0 15,0 0-1-15,0 5 0 0,-5-4 1 0,5-1 0 16,-11 5 0-16,5-5 0 0,1 10 14 0,0-5 3 16,-6 5 1-16,0 10 0 0,0 0 2 0,0 0 0 0,-6-9 0 0,6 9 0 15,-17-5-17-15,1 5-3 0,-7 5-1 16,1 9 0-16,-6 6-11 0,0 5 0 0,0 5 0 0,-5 4 0 16,5 1 0-16,-5 5 0 0,5-1 0 0,6 1 0 15,-6-1-10-15,11 6 10 0,0-10 0 0,1-1-9 16,5 1 9-16,5 0 0 0,0-11 8 0,6 1-8 15,0-5 0-15,6 0 0 0,0-11 0 0,-1 6 0 16,-5-15 0-16,17 5 0 0,0-5 0 0,-1 0 0 16,7-5 12-16,-1-5 0 0,0 1 1 0,0-1 0 15,6 0 16-15,-6-5 3 0,6 0 1 0,0-5 0 16,0 0-25-16,5-4-8 0,-5-1 0 0,11 0 0 16,6-9 8-16,-6-1-8 0,-6-5 12 0,6 1-12 15,0-6 8-15,0 6-8 0,-5-1 0 0,-1-5 0 0,-5-4 17 16,-6-1 0-16,0 1 0 0,1-1 0 0,-7 1-7 0,-5-1-2 15,-5-4 0-15,5 0 0 0,-11 4 20 0,0-4 3 16,0-6 1-16,6 11 0 0,-6 4-20 0,5 6-3 16,-5-1-1-16,6 5 0 0,-1 6-8 0,1 4 0 15,-6 5 0-15,6 5 0 0,-1 5 0 0,-5 10-11 16,0 0 3-16,0 0 0 0,0 0 8 0,-5 20 11 16,-1 0-3-16,-5 10 0 0,0 4-8 0,-6 6 0 15,0-1 0-15,1 6 0 0,-7 5 10 0,1-1 0 16,-6-4 0-16,6 9 0 0,5 5-2 0,1 1 0 15,-7-1 0-15,7 1 0 0,10-1 2 0,0 0 0 16,6-4 0-16,0 4 0 0,0 1 14 0,0-1 4 16,12-5 0-16,-7 1 0 0,-5-6-17 0,6-4-3 15,-1 0-8-15,6-6 12 0,-5-4 0 0,0-1-1 0,-6 1 0 16,5-10 0-16,1 0-3 0,-6-11 0 0,0 1 0 0,0-15 0 16,0 0-8-16,0 0 0 0,0 0 0 0,0 0 8 15,16-10-8-15,1-5 12 0,0 1-12 0,5-11 12 16,-5 5-12-16,5-10 0 0,0-4 0 0,6-1 0 15,0 0 0-15,0-4-17 0,5-1 4 0,1-4 1 16,-1-1 12-16,0 1 0 0,-5-6 0 0,6 6 0 16,-1 4 0-16,1 5 0 0,-7 1 0 0,1-6 0 15,0 10 0-15,0 1 0 0,0-1 8 0,0 5-8 16,-1-4 0-16,-4 4-9 0,-1 5 1 0,0 0 0 16,1 5-2-16,-1 5 0 0,0 1 0 0,-5 4 0 15,5 10 2-15,-5-5 0 0,-1 9 0 0,1 1 0 16,0 5 8-16,-6 5 0 0,0 0 0 0,0 5 0 0,-5-6 0 15,-1 6 0-15,-5 5 0 0,0-1 0 0,-5 1 0 0,-6-5 9 16,0 0 0-16,-6 4 0 0,-5-4 1 0,-1 0 0 16,-10 5 0-16,5-6 0 0,-5 1-10 0,-6 0 8 15,-6 0-8-15,6-1 8 0,-11-4-8 0,6 5 0 16,-7 0 0-16,7-6 8 0,-6 1-16 0,5-5-4 16,-10 0-1-16,10-5 0 15,0 0-133-15,6-5-26 0,0-10-6 0,0 0-971 0</inkml:trace>
          <inkml:trace contextRef="#ctx0" brushRef="#br0" timeOffset="75052.0712">6632 12195 1364 0,'0'0'30'0,"0"0"6"0,-6-10 2 0,6 0 0 0,-11 0-30 0,6 5-8 0,-6 0 0 0,-6 0 0 16,0 5 97-16,-11 0 19 0,6 5 3 0,-11 0 1 16,-6 5-23-16,0-5-4 0,-6 5-1 0,-5 0 0 15,-11 0-16-15,11-1-4 0,5 6-1 0,-5 0 0 16,-6 0-34-16,12 0-6 0,-1-5-2 0,1 5 0 16,5-5-50-16,0 4-11 0,5-4-1 0,6 5-1039 15</inkml:trace>
        </inkml:traceGroup>
        <inkml:traceGroup>
          <inkml:annotationXML>
            <emma:emma xmlns:emma="http://www.w3.org/2003/04/emma" version="1.0">
              <emma:interpretation id="{E1EEF6C3-57EA-4E67-96E5-F0DD54C5765A}" emma:medium="tactile" emma:mode="ink">
                <msink:context xmlns:msink="http://schemas.microsoft.com/ink/2010/main" type="inkWord" rotatedBoundingBox="16649,13180 17952,13062 18106,14753 16803,14871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76528.5059">8976 12883 1699 0,'0'0'37'0,"0"0"8"0,0 0 2 0,0 0 1 0,0 0-39 0,0 0-9 15,0 0 0-15,-5-10 0 0,5 0 55 0,0 10 9 16,5-10 1-16,1 0 1 0,5 0-36 0,6-5-7 0,-6 5-2 0,11 1 0 15,-5-1-9-15,11 5-3 0,-6 0 0 0,6 0 0 32,0 0-88-32,5 5-17 0,6 0-4 0</inkml:trace>
          <inkml:trace contextRef="#ctx0" brushRef="#br0" timeOffset="76317.1752">9088 12521 1209 0,'33'-24'108'0,"-11"9"-87"16,-5 0-21-16,11-5 0 0,5 0 118 0,-5-9 19 16,0-1 4-16,0 0 1 0,0 1-28 0,-6-6-6 15,6 0 0-15,-6 6-1 0,-5-6-52 0,0 5-11 16,-1 0-1-16,-5 1-1 0,-5-1-29 0,-1-5-5 0,1 6-8 0,-6-6 11 15,0 0-11-15,-6 6 0 0,1-6 0 0,-6 5 0 16,0-4 0-16,5 9 0 0,-5 0 0 0,5 0 0 16,-5 6 0-16,0 4 0 0,6 5 0 0,-1 5 0 15,6 5 0-15,0 0 0 0,0 0 0 0,0 0 0 16,-11 0 0-16,0 0 0 0,0 10 0 0,5 0 0 16,-5 0 0-16,0 9 0 0,5 1 0 0,1 5 0 15,-1 5 0-15,0 14 0 0,1 6 0 0,5 9 0 16,-6 6 17-16,6-1 2 0,0 10 0 0,-5 0 0 15,-1 11 25-15,6-6 6 0,-5 0 1 0,-1 0 0 16,0 0-12-16,1 0-3 0,-1 1 0 0,1-6 0 0,-1 5-20 0,1-10-5 16,5 1-1-16,0-11 0 0,0 1-18 0,0-6-4 15,-6-5-1-15,6 1-779 16,-6-10-155-16</inkml:trace>
          <inkml:trace contextRef="#ctx0" brushRef="#br0" timeOffset="75895.9619">8681 12660 403 0,'0'0'17'0,"0"-10"5"0,0-5-22 0,0 5 0 16,-5-5 0-16,5 6 0 0,0-6 272 0,-6 5 51 16,0 0 9-16,-5 5 3 0,0-5-201 0,-5 5-40 0,-1 5-8 0,-5-5-2 15,5 10-45-15,-5 5-10 0,-1 0-1 0,1 5-1 16,-6 0-11-16,6 9-3 0,5 1 0 0,-5 0 0 15,5 5-4-15,1 4-1 0,-1 1 0 0,0-1 0 16,6 6 4-16,0 0 0 0,0-1 0 0,0 1 0 16,5-5-12-16,0-6 0 0,-5 1 9 0,11-5-9 15,0-6 0-15,0 1 8 0,0-5-8 0,0-15 0 16,17 5 0-16,0-5 0 0,-1 0 0 0,7-5 0 16,-1-10 0-16,6-5 0 0,5 1 0 0,-5-11 0 15,0 5 0-15,5-4 0 0,1-1 0 0,-6-5 0 16,-1-4 0-16,1 4 0 0,-11-5 0 0,5 6 0 15,-5-6 27-15,-6 5 4 0,0 1 1 0,-5-1 0 0,-1 5-32 0,-5 6 0 16,-11-1 0-16,0 10 0 0,0-5 22 0,-6 10-2 16,6-4 0-16,-6 4 0 0,1 10-20 0,-1 0 0 15,6 0-10-15,0 5-678 16,-6 4-135-16</inkml:trace>
        </inkml:traceGroup>
        <inkml:traceGroup>
          <inkml:annotationXML>
            <emma:emma xmlns:emma="http://www.w3.org/2003/04/emma" version="1.0">
              <emma:interpretation id="{83A9C074-2DAE-463F-BECA-C7DCDC6A680E}" emma:medium="tactile" emma:mode="ink">
                <msink:context xmlns:msink="http://schemas.microsoft.com/ink/2010/main" type="inkWord" rotatedBoundingBox="19771,13567 23230,13253 23345,14515 19886,14830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7583.1868">12529 12506 2138 0,'0'0'47'0,"0"0"9"0,0 0 3 0,0 0 1 0,0 0-48 0,0 0-12 15,0 0 0-15,0 0 0 0,-6 15 60 0,6 5 8 16,-5 0 3-16,-1 5 0 0,1 4-30 0,5 1-5 16,-6 0-2-16,6-5 0 0,-5 9-24 0,5-9-10 15,0 0 8-15,5-1-8 0,-5 1 0 0,6 0 0 16,-1-10 0-16,1 5 0 15,5-6-123-15,0-4-29 0,-5 5-7 0</inkml:trace>
          <inkml:trace contextRef="#ctx0" brushRef="#br0" timeOffset="77733.2437">12729 12135 1440 0,'-11'-10'128'0,"6"-4"-103"0,-1-6-25 0,1 5 0 16,-1 5 81-16,0 0 11 0,-5 5 3 0,11 5 0 15,-5-10-95-15,5 10-23 0</inkml:trace>
          <inkml:trace contextRef="#ctx0" brushRef="#br0" timeOffset="77363.2366">11989 12180 1090 0,'-6'-25'48'0,"6"25"11"0,0-5-47 0,-5-5-12 16,-1 0 0-16,-5 0 0 0,0 5 108 0,-11 1 19 15,5 4 4-15,-11 9 1 0,0-4-62 0,-5 5-12 16,-6 0-2-16,0 5-1 0,0 0-19 0,0 5-4 16,-11 4-1-16,5 1 0 0,6 5-12 0,0-5-3 15,0 4 0-15,6 1 0 0,-1-10-16 0,18 10 10 16,-1-11-10-16,11 6 8 0,6 0-8 0,0-5-14 15,6-1 3-15,5-4 1 0,6-5 10 0,5 5 0 0,0-5 0 0,12 0 0 16,-1-5 24-16,6 0 6 0,0 0 2 16,0 0 0-16,-5 0-32 0,5-1 0 0,-6 6 0 0,0 0 0 15,-5 0 20-15,0 5 12 0,-11 0 1 0,0 10 1 16,-6 4 28-16,-6-4 6 0,-5 0 0 0,-11 14 1 16,0-4-9-16,-6 0-3 0,-5 4 0 0,-6 1 0 15,0 0-31-15,0-6-6 0,-5 1-2 0,5-1 0 16,-11-9-18-16,6 5 0 0,5-10 8 0,0 4-8 15,0-9-96-15,0 0-22 0,6-5-5 0,5 0-1 16,-5-10-73-16,11 0-15 0,0-5-4 0,5-5 0 16</inkml:trace>
          <inkml:trace contextRef="#ctx0" brushRef="#br0" timeOffset="78565.0321">13364 12348 1803 0,'17'-20'40'0,"-11"10"8"0,5-4 1 0,5-1 2 0,7 0-41 0,5 0-10 15,-1-5 0-15,12 5 0 0,-5 5 44 0,5-4 8 16,5-1 0-16,1 0 1 0,-1 5-29 0,1 0-5 15,5 5-2-15,0-5 0 0,-5 10-17 0,-1-5 10 16,1 5-10-16,-6 5 8 0,0 0-8 0,-11 5 0 0,5 5 0 0,-5 5 0 16,-6 0 9-16,-5 4 0 0,-12 1 0 0,1 5 0 15,-6-5 14-15,-6 9 2 0,-10-4 1 0,-12 0 0 16,0-1 2-16,-11 1 1 0,0 0 0 0,0-6 0 16,-5 6-13-16,-1-10-4 0,6 0 0 0,0-1 0 15,0-4-12-15,0 0 9 0,11 0-9 0,0-5 8 16,1 0-8-16,4-5 0 0,12 0 0 0,-6 0 0 15,17-5-25-15,0 0-4 0,0 0-1 16,0 0 0-16,0 0-55 0,0 0-11 0,12 0-3 0,4-5 0 16,1 5 35-16,0 5 6 0,-1-5 2 0,1 5 0 15,0-5 68-15,-1 5 13 0,7-5 3 0,-1 5 1 16,-5-5 4-16,-1 9 1 0,1-9 0 0,0 10 0 0,-6-5 4 0,0 0 1 16,-5 5 0-16,-6-10 0 0,5 10-22 0,-5 5-4 15,-11 0-1-15,0 0 0 0,5 4-12 0,-10 1 9 16,-7 0-9-16,1 0 8 0,-6 5-8 0,0-1 0 15,1 1 0-15,-12 5 0 0,5-1 0 0,-5 6 0 16,-5-5 0-16,5-1 0 0,0 1 0 0,0-5 12 16,0 0-12-16,5-6 12 0,1-4 8 0,5 0 1 15,0-5 1-15,6 0 0 0,5-5-2 0,-5 0 0 16,5-5 0-16,1 0 0 0,10 5-20 0,6-5 0 16,0 0 0-16,0 0 0 15,0 0-24-15,0 0-10 0,17-15-2 0,5 0 0 16,0 0 6-16,1 0 1 0,4-4 0 0,1-1 0 0,6 5 14 0,-1 0 3 15,1-5 1-15,4 5 0 0,1-4 11 0,0 4 0 16,0-5 0-16,6 0 8 0,5 5 0 0,0-4 1 16,0 4 0-16,6 0 0 0,0-5 3 0,-1 0 1 0,1-4 0 15,0 4 0-15,-6 0 7 0,0-5 2 0,6 0 0 0,-1 1 0 16,-5-1-1-16,1 0 0 0,-1-5 0 0,-6 1 0 16,6-1-21-16,-11-5 0 0,-5 1 0 0,-1-1 0 15,-5 0 8-15,0 1-8 0,-11-1 10 0,-1 6-10 16,1-1 24-16,-6 5 0 0,-5 5-1 0,-6 0 0 15,-6 11 10-15,-5-1 3 0,-6 5 0 0,1 0 0 16,-12 10-23-16,5 0-4 0,-4 5-1 0,-7 4 0 16,1 11-8-16,-6 0 0 0,0 5 0 0,5 4 0 15,1 1-11-15,0 0 11 0,5 4-8 0,5 1 8 16,7-6 0-16,-1 6 0 0,6-5 0 0,5 4 0 0,1 1 0 16,10-1 0-16,1-4 0 0,11 0 0 0,-1-6-13 0,7 6-4 15,16-5-1-15,0-5-1074 16</inkml:trace>
        </inkml:traceGroup>
        <inkml:traceGroup>
          <inkml:annotationXML>
            <emma:emma xmlns:emma="http://www.w3.org/2003/04/emma" version="1.0">
              <emma:interpretation id="{71532B87-FA38-4409-BAF5-A2CC57D98B41}" emma:medium="tactile" emma:mode="ink">
                <msink:context xmlns:msink="http://schemas.microsoft.com/ink/2010/main" type="inkWord" rotatedBoundingBox="25092,12943 27918,12686 28038,14006 25212,14263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9083.8595">16806 11601 1407 0,'0'0'31'0,"5"-15"6"0,-5 5 2 0,11-5 1 0,-5 5-32 0,-1 0-8 15,7 0 0-15,-7 0 0 0,-5 10 113 16,0 0 22-16,0 0 4 0,0 0 1 0,0 0-51 0,0 0-9 16,0 20-3-16,0 5 0 0,-5 10-6 0,-1 9-2 15,0 1 0-15,-5 9 0 0,0 6-8 0,6 4-1 16,-7 10-1-16,1 5 0 0,0 1-32 0,0-6-7 16,0 5 0-16,0-10-1 0,0 1-19 0,5-11 0 15,0 5 0-15,1-4 0 0,5-6 0 0,0 1 0 16,0-11 0-16,0 1 0 15,5-6-144-15,1-9-32 0,0-10-6 0</inkml:trace>
          <inkml:trace contextRef="#ctx0" brushRef="#br0" timeOffset="79664.2357">17847 11838 864 0,'17'-10'76'0,"-6"-4"-60"15,5-1-16-15,7 0 0 0,5-5 124 0,-6 0 21 16,0 0 5-16,-5 6 1 0,16-11-50 0,-11 10-9 16,-10-5-3-16,-1 0 0 0,-6 1-20 0,1 4-4 15,-1 5-1-15,1 0 0 0,-6 10 0 0,0 0 0 16,-11-5 0-16,-6 5 0 0,-11 5-41 0,-5 0-9 16,0 10-2-16,-6 0 0 0,0 4-12 0,0 11-16 15,-12 0 3-15,1 9 1 0,6 1 49 0,-1 14 11 16,-5 1 1-16,11 9 1 0,0-4-22 0,0 4-5 15,6 0-1-15,5 1 0 0,6-1 1 0,-1-10 0 16,7 1 0-16,5-1 0 0,-6-4-11 0,11-6-1 16,6-4-1-16,6-5 0 0,-1-6-2 0,12-4 0 15,5-5 0-15,6 0 0 0,0-10 21 0,11-1 4 0,6-4 1 16,-1-5 0-16,6-5-21 0,6-9-4 0,5-1-1 0,-5-5 0 16,5 0-8-16,0-5 0 0,6 1 9 0,0-11-9 15,-17 0 21-15,6-4 0 0,0-6 0 0,-1-4 0 16,-16-1 9-16,-5-9 2 0,5 4 0 0,0-4 0 15,-12 0-20-15,-4 9-4 0,-12 1-8 0,6 4 12 16,-6 10-1-16,-6 1-1 0,-10 4 0 0,-6 5 0 16,5 1 3-16,-5 9 1 0,-6-5 0 0,-11 10 0 15,0 0-14-15,-5 0-8 0,5 5 8 0,-11 10-13 16,-5 0-69-16,-1 5-14 0,12 0-2 0,-6 10-742 16,-6 0-148-16</inkml:trace>
          <inkml:trace contextRef="#ctx0" brushRef="#br0" timeOffset="80243.2352">19412 12279 1681 0,'-6'-10'74'0,"6"10"16"16,0 0-72-16,0 0-18 0,0 0 0 0,0 0 0 15,0 0 55-15,17 0 7 0,-1 0 2 0,-16 0 0 0,0 0-41 0,0 0-8 16,12 0-2-16,-1 0 0 0,-11 0 27 0,0 0 6 16,0 0 1-16,0 0 0 0,0 0-24 0,0 0-5 15,0 0-1-15,0 0 0 0,0 0 23 0,0 0 5 16,0 0 1-16,-6 0 0 0,-5-10-22 0,0 5-5 16,11 5-1-16,-6-10 0 0,1 5 37 0,-6-5 7 15,11-5 2-15,0 11 0 0,0 4-52 0,0 0-12 16,5-15 0-16,-5 15 0 0,11-5-10 0,0 0-5 15,-11 5-1-15,0 0 0 0,17 5 7 0,0 0 1 16,0 0 0-16,-6 5 0 16,-6-1-180-16,1 6-35 0</inkml:trace>
        </inkml:traceGroup>
      </inkml:traceGroup>
    </inkml:traceGroup>
    <inkml:traceGroup>
      <inkml:annotationXML>
        <emma:emma xmlns:emma="http://www.w3.org/2003/04/emma" version="1.0">
          <emma:interpretation id="{E5879272-1980-4B62-AAC0-3C1711F66407}" emma:medium="tactile" emma:mode="ink">
            <msink:context xmlns:msink="http://schemas.microsoft.com/ink/2010/main" type="paragraph" rotatedBoundingBox="4114,16285 31612,14943 31745,17662 4247,190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E50AC0-4755-48E8-A32C-7F822C411EAE}" emma:medium="tactile" emma:mode="ink">
              <msink:context xmlns:msink="http://schemas.microsoft.com/ink/2010/main" type="line" rotatedBoundingBox="4114,16285 31612,14943 31745,17662 4247,19004"/>
            </emma:interpretation>
          </emma:emma>
        </inkml:annotationXML>
        <inkml:traceGroup>
          <inkml:annotationXML>
            <emma:emma xmlns:emma="http://www.w3.org/2003/04/emma" version="1.0">
              <emma:interpretation id="{EF7AA66D-5B3B-4414-99BD-4484A0E3EB76}" emma:medium="tactile" emma:mode="ink">
                <msink:context xmlns:msink="http://schemas.microsoft.com/ink/2010/main" type="inkWord" rotatedBoundingBox="4120,16415 7106,16269 7189,17970 4203,18116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81500.5871">-4332 15838 979 0,'0'0'87'0,"0"0"-70"15,0 0-17-15,0 0 0 0,0 0 82 0,0 0 13 16,0 0 2-16,0 0 1 0,11-10-42 0,6 0-9 16,-1 0-2-16,12-5 0 0,6 0-21 0,-7 0-5 15,12-4-1-15,11-1 0 0,1 0-6 0,-1 0-2 16,5 0 0-16,1 1 0 0,0-1 0 0,-6-5 0 15,-11 5 0-15,5 5 0 0,6-4-10 0,-16 4 0 0,5 0 0 0,-11 5 8 16,0 5-8-16,-1 0-14 0,-4 5 3 16,-7 0-707-16</inkml:trace>
          <inkml:trace contextRef="#ctx0" brushRef="#br0" timeOffset="81829.0027">-3870 15749 748 0,'0'0'33'0,"0"0"7"0,-6-5-32 0,6 5-8 15,-11 5 0-15,0-5 0 0,5 9 156 0,-5-4 30 16,0 10 6-16,-6 0 0 0,1 5-77 0,-1 5-16 16,0 4-3-16,1 6-1 0,-7 5-47 0,1 4-10 15,0 1-2-15,0-1 0 0,5 1-4 0,0-1 0 16,6-4-1-16,0 0 0 0,5-1-31 0,-5-4 0 15,11-6 0-15,0 6 0 16,0-10-30-16,0 5-9 0,0-6-1 0,0 1-819 16</inkml:trace>
          <inkml:trace contextRef="#ctx0" brushRef="#br0" timeOffset="82520.5931">-2695 14996 403 0,'0'0'36'0,"0"0"-36"0,0-10 0 0,0 10 0 0,5-10 172 0,1-4 28 0,5 4 6 0,-11 0 1 16,11 0-89-16,-11 10-18 16,0 0-3-16,0 0-1 0,0 0-38 0,0 0-8 15,0 0-2-15,0 0 0 0,0 15 0 0,6 9 0 16,-12 11 0-16,6 10 0 0,-11 4-17 0,0 16-4 16,0 9-1-16,-6 10 0 0,-5 5-2 0,0 10 0 15,-12 0 0-15,1 5 0 0,-1 0-24 0,-5-5 0 16,-5-10 0-16,-1 10 0 0,6-15 0 0,0-5 0 15,0-4-14-15,0-1 5 0,6-15 21 0,0-9 5 16,5-11 1-16,5 1 0 0,1-15 0 0,11-6 0 16,5-9 0-16,-5-5 0 0,6 0 22 0,5-5 5 15,5-20 1-15,1 1 0 0,-1-6-22 0,12-10-5 16,0-4-1-16,5-11 0 0,0 6-18 0,12-6 0 16,-12 1 8-16,11-1-8 0,6 1 0 0,0-1 0 15,-11 11 0-15,6 4-9 0,-1 10 9 0,-11 0 0 16,1 11 0-16,-1 4 0 0,-5 10 0 0,-1 10 0 15,1 4 0-15,0 1 0 0,-6 10 0 0,0 5 0 0,6-1 0 16,-1 6-8-16,-10 5 8 0,0-6 0 0,5 6 8 0,0-6-8 16,0 1 0-16,0-5 0 0,0-5 0 0,0-6-8 15,6 1 8-15,-11-5 0 0,-1-5 10 0,12-5-10 16,-11-5 0-16,10 0 0 0,-5-5 0 0,6-5-10 16,0 0 10-16,-6-5-13 0,6-5 5 0,5 1 8 15,-5-11-13-15,-1 0 5 0,1 1 8 0,5-6-13 16,1 5 3-16,4-4 1 0,-4-1 0 0,-1 5 0 15,0-4 9-15,0 9 0 0,1 0 0 0,-7 10-8 16,1 0 8-16,-6 10 0 0,-11 5 0 0,0 0 0 0,0 0 0 16,0 0 12-16,0 0-2 0,11 10-1 0,1 0-9 15,-7 5 12-15,1 0-12 0,-1 0 12 0,6-5-12 16,-11 5 0-16,0-1 9 0,0 1-9 0,0-15 0 0,6 10 0 16,0 5 0-16,-6-15 0 0,0 0 0 0,0 0 8 15,0 0-8-15,0 0 0 0,0 0 0 0,5 10 8 16,-5-10-8-16,0 0 0 0,0 0 0 0,0 0 9 15,0 0-9-15,0 0 0 0,0 0 11 0,0 0-11 16,0 0 10-16,0 0-10 0,0 0 8 0,0 0-8 16,0 0 0-16,0 0 9 0,0 0-19 0,0 0-4 15,0 0-1-15,0 0 0 16,0 0-165-16,0 0-32 0</inkml:trace>
          <inkml:trace contextRef="#ctx0" brushRef="#br0" timeOffset="87656.3533">-2439 16283 345 0,'11'0'15'0,"-11"0"4"16,0 0-19-16,6-5 0 0,5 5 0 0,-6-5 0 16,1 5 121-16,5-10 21 0,0 5 4 0,0-4 1 0,1-1-67 0,4 0-12 15,-10-5-4-15,10 0 0 0,7 0-26 0,-18 0-6 16,6-4 0-16,1 9-1 0,-1-5 5 0,0-5 2 16,-6 5 0-16,1 5 0 0,0-5-4 0,-1 1-1 15,6 4 0-15,-11-5 0 0,0 0-1 0,0 5 0 16,0 0 0-16,0 0 0 0,0 0-17 0,-5 5-4 15,-1 0-1-15,1-4 0 0,-1-1 2 0,0 5 0 16,-5 0 0-16,0 0 0 0,0 0-3 0,5 0 0 16,-5 5 0-16,6-5 0 0,-12 0 6 0,6 0 1 15,0 5 0-15,0 0 0 0,-6 0-6 0,6 5-1 16,0-5 0-16,5 10 0 0,-11 0-1 0,6 0 0 16,0 0 0-16,6-1 0 0,-12 6-8 0,11 5 0 15,-5-5 0-15,0 5 8 0,5-5-8 0,-5 4 0 0,0 1 0 16,6 0 0-16,-1-5 0 0,0 5 0 0,6-5 0 15,0 9 8-15,12-4-8 0,-7-5 10 0,1 0-10 0,10 5 10 16,-16-1-10-16,12-9 8 0,10 0-8 0,0 0 8 16,6-5 0-16,0-5-8 0,5 0 12 0,1-10-4 15,5 5 4-15,0-5 1 0,0-5 0 0,0-4 0 16,5 4-13-16,-5 0 9 0,0-5-9 0,-6 5 8 16,1 0-8-16,-1 6 0 0,-10-1 0 0,-1 0 0 15,-5 5 0-15,-1 5-17 0,-5 0 4 0,1 0 1 16,-12 0 41-16,0 15 9 0,0-1 2 0,0 6 0 15,-6 0 11-15,6 5 2 0,-6 0 1 0,1-1 0 16,-1 6-46-16,-5-5-8 0,6-1 0 0,-7 1-8 16,12 0 16-16,0-5 3 0,0-5 1 0,0-15 0 0,12 14-12 0,-7-4-11 15,12 5 3-15,-6-5 0 0,6-5 8 0,5 0 0 16,6 0 0-16,0 0 8 0,-6-5-8 0,6 0 0 16,-6-5 0-16,0 5 0 0,6 0 0 0,-6-5 0 15,-5 0 0-15,5 0-8 0,1-5 8 0,-7 0-12 16,1 0 12-16,0 1-12 0,-6-1 12 0,0 0 0 15,0-10 0-15,-5 0 0 0,5 0 0 0,0-4 0 16,6-1 0-16,-17 0 8 0,5 0 1 0,1-9 1 16,-1-1 0-16,-5-5 0 0,0 6-10 0,6-6 10 15,-6 1-10-15,6 4 10 0,-6 0-10 0,0 6 0 16,0-6 0-16,0 10 8 0,0 5-8 0,0 6 0 16,-6-1 0-16,0 5 0 0,1 5 0 0,5 5 0 15,-11 5 0-15,0 5 0 0,-1 5 12 0,-4 4-4 16,-1 6 0-16,-5 5 0 0,5 4 3 0,-11 1 0 0,12 5 0 0,-1 4 0 15,0-4-11-15,12-5 0 0,-1-1 0 16,0-4 0-16,6-5 12 0,-11 4 1 0,11-4 0 0,0-5 0 16,11 0 3-16,6-6 1 0,0 1 0 0,5 0 0 15,0-5-32-15,6 5-6 0,6-5-2 0,-7 5 0 16,12-5-92-16,-5-1-18 16,10 6-4-16</inkml:trace>
        </inkml:traceGroup>
        <inkml:traceGroup>
          <inkml:annotationXML>
            <emma:emma xmlns:emma="http://www.w3.org/2003/04/emma" version="1.0">
              <emma:interpretation id="{A53BB800-6F8B-41DA-B460-A0C536ED0745}" emma:medium="tactile" emma:mode="ink">
                <msink:context xmlns:msink="http://schemas.microsoft.com/ink/2010/main" type="inkWord" rotatedBoundingBox="8460,17112 10577,17008 10619,17868 8502,17971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8600.3386">902 15778 1868 0,'0'0'41'0,"0"0"9"0,0 0 2 0,17 15 0 0,-12 5-42 0,6 0-10 0,-5 4 0 0,0 1 0 16,-1 5 60-16,1 5 9 0,-6-1 3 0,5 1 0 15,-5 0-23-15,6-1-4 0,-6-4-1 0,0 5 0 16,-6-11-35-16,1 6-9 0,10-10 0 0,-5-5 0 15,-11-1 0-15,11 1 0 0,0-15 0 0,0 0 8 16,0 0 1-16,0 0 0 0,11 0 0 0,-11 0 0 16,0 0 29-16,0 0 6 0,6-10 0 0,-1 1 1 15,1-6-14-15,-6 0-3 0,0-5-1 0,6 5 0 0,-1 0 8 0,6-4 1 16,-5 4 1-16,-1-5 0 0,1-5-23 0,11 5-5 16,-1-4-1-16,1 4 0 0,5-5-8 0,1 0 0 15,5 5 0-15,-1-4 0 16,1-1-99-16,6 5-21 0,-1-5-5 0,0 6-1 0</inkml:trace>
          <inkml:trace contextRef="#ctx0" brushRef="#br0" timeOffset="88947.1449">1726 16140 1785 0,'0'0'79'0,"0"0"17"0,6-15-77 0,5 5-19 0,6 5 0 0,-1-10 0 16,7 0 41-16,-1 0 5 0,-5 5 1 0,5-9 0 15,6 4-12-15,0 0-3 0,-6-5 0 0,0 0 0 16,6 1-20-16,-6 4-4 0,-5-5 0 0,0 5-8 16,-1 0 11-16,-10-5-11 0,11 6 10 0,-12-6-10 15,1 5 20-15,-12 0-1 0,6 0-1 0,-5 5 0 16,-1-5 13-16,0 1 2 0,-5 9 1 0,0-5 0 15,0 5-11-15,-6 5-3 0,1 0 0 0,-1 10 0 16,-5-5 10-16,5 5 2 0,-11 4 0 0,6 6 0 16,0 5-20-16,-1 0-3 0,-5 9-1 0,-5 1 0 15,5 5-8-15,0-1 0 0,12 6 0 0,-1-6 0 16,0 6 0-16,12-1 16 0,-1-4-2 0,6 0-1 0,6-6-13 16,5 1 11-16,5-5-11 0,7 4 10 0,5-4-10 0,5-5 0 15,6-5-12-15,0-6 12 16,11 1-162-16,0-10-25 0</inkml:trace>
          <inkml:trace contextRef="#ctx0" brushRef="#br0" timeOffset="88271.9905">473 15857 1378 0,'0'0'61'0,"11"-9"13"0,-5-6-59 0,0 5-15 0,-6 0 0 0,5 0 0 16,1-5 51-16,-1 5 7 0,1-5 2 0,-6 6 0 16,0-1-29-16,0 0-6 0,0 0-1 0,-6 0 0 15,-5 5 32-15,6-5 7 0,-7 5 1 0,1 0 0 16,-5 5 0-16,-1 0 0 0,0 5 0 0,-5 5 0 16,-6 5-20-16,6 5-3 0,-12-1-1 0,12 11 0 15,-11 5-22-15,5-1-5 0,-6 11-1 0,1 0 0 16,11 9-12-16,-6 0 0 0,0 1 0 0,0-6 0 15,12 1 0-15,-1-6 0 0,6-4 0 0,0-5 0 16,5-6-9-16,6-4 9 0,6 0 0 0,5-10-9 16,-6-5 1-16,6-5 0 0,6-5 0 0,5-5 0 15,1 0-16-15,-1-10-2 0,0-5-1 0,12-5 0 0,-1-4 10 0,6-1 1 16,0-5 1-16,0-4 0 0,5-6 15 0,-5 1-12 16,0-1 12-16,-5 0-12 0,-1-4 12 0,1 9 0 15,-1 1 0-15,-11 9 0 0,-10 0 10 0,-1 11-2 16,5 4 0-16,-5 5 0 0,-11 10 45 0,0 0 9 15,-11 15 2-15,0 4 0 0,0 11-20 0,-6 5-3 16,1-1-1-16,5 11 0 0,-1 0-32 0,-4 4-8 16,5 1 0-16,-1-1 0 15,-4 1-31-15,10-1-8 0,-5-4-1 0,0-1-681 16,5-4-136-16</inkml:trace>
        </inkml:traceGroup>
        <inkml:traceGroup>
          <inkml:annotationXML>
            <emma:emma xmlns:emma="http://www.w3.org/2003/04/emma" version="1.0">
              <emma:interpretation id="{71094CFC-6D2F-4700-AD5C-CB427BDF6567}" emma:medium="tactile" emma:mode="ink">
                <msink:context xmlns:msink="http://schemas.microsoft.com/ink/2010/main" type="inkWord" rotatedBoundingBox="12649,15868 16235,15693 16367,18413 12782,18588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90358.7969">5630 14848 1558 0,'-6'-25'69'0,"12"10"15"16,-1-10-68-16,1 6-16 0,5-6 0 0,0 5 0 0,6-5 46 0,5 5 6 15,0-4 0-15,6-1 1 0,0 0 5 0,0 5 1 16,0 1 0-16,0-1 0 0,-6 10-14 0,6 0-2 15,-6 5-1-15,0 5 0 0,0 5-18 0,-5 5-4 16,0 5-1-16,-6 10 0 0,6 4 10 0,-12 6 3 16,-5 9 0-16,6 1 0 0,-12 4-12 0,6 1-1 15,-5 4-1-15,5-4 0 0,-6-6-2 0,1 1 0 16,-1-10 0-16,6-1 0 0,-6-4-7 0,6-5-1 16,0-5-8-16,0-6 12 0,6 1 0 0,-6-15-1 15,0 0 0-15,0 0 0 0,0 0-2 0,0 0 0 16,0 0 0-16,6-10 0 0,5 0 4 0,-6-9 1 15,6-6 0-15,6 0 0 0,0-9-6 0,0-1 0 16,5-5-8-16,0-4 12 0,0-1-12 0,12-9 0 16,-6-1-9-16,5 1 9 0,0-1 0 0,6 1 0 0,0-1 0 0,0 6 0 15,-5 4 0-15,5 1 0 0,-6 9 0 16,1 10 0-16,-7 11 0 0,-4 4 0 0,-1 5 0 0,0 10 0 16,-5 5 8-16,0 9 0 0,-1 6 1 0,-4 5 0 15,4 5 16-15,-10 4 3 0,-1 11 1 0,7 4 0 16,-12 5-29-16,0 6 0 0,0-1 0 0,-6 5 0 15,0 1 0-15,1-1 0 0,5 0 0 0,-11 1 0 16,5-6-98-16,-5 10-26 16,5-4-4-16</inkml:trace>
          <inkml:trace contextRef="#ctx0" brushRef="#br0" timeOffset="89763.2727">4856 14674 518 0,'0'-9'46'0,"0"-1"-37"0,-6 0-9 0,6 0 0 16,0 0 176-16,0 10 32 0,0 0 8 0,-5-10 0 15,5 10-121-15,0 0-25 0,-6-5-5 0,6 5-1 16,-11 0-25-16,0 0-6 0,0 5-1 0,-1 0 0 15,-4 0-13-15,5 0-3 0,-6 5-1 0,0 0 0 16,6-5 9-16,0 5 1 0,-6-1 1 0,6 6 0 16,0-5-14-16,0 5-2 0,-6 0-1 0,6 5 0 15,0 4 21-15,-6 1 4 0,0 5 1 0,-5 5 0 16,0 4 8-16,0 1 1 0,-1 9 1 0,-5 1 0 16,6 9 1-16,-6 6 0 0,6 4 0 0,0 5 0 15,0 5 14-15,-1 5 4 0,7 1 0 0,-7 4 0 0,7-5-24 16,4 5-4-16,1 0 0 0,0-5-1 0,11 5-4 0,0-10-1 15,0 1 0-15,11-11 0 0,-5 0-30 0,11-4 0 16,-6-1 0-16,11-15 0 0,0 6 0 0,6-11 0 16,5 1-13-16,6-10 4 15,6-6-98-15,0-9-19 0,10-5-4 0</inkml:trace>
          <inkml:trace contextRef="#ctx0" brushRef="#br0" timeOffset="90929.7655">5323 16249 230 0,'12'-5'10'0,"-12"0"2"15,5-5-12-15,1 0 0 0,-1 0 0 0,6 0 0 16,1-5 204-16,-1 5 37 0,0 0 8 0,-6 0 2 15,7 6-100-15,-1-1-20 0,-11 5-4 0,0 0-1 0,11 9-3 0,0 11-1 16,-6 5 0-16,1 10 0 0,5-1-26 0,-11 11-6 16,0 4-1-16,0 6 0 0,-5-1-24 0,-1 1-5 15,0-1 0-15,1-4-1 0,5-1-38 0,-6-4-7 16,1 4-2-16,-1-9 0 0,6-6-12 0,0 1-10 16,-5-5 2-16,5-1 0 15,0-9-167-15,0-5-33 0</inkml:trace>
          <inkml:trace contextRef="#ctx0" brushRef="#br0" timeOffset="91334.7241">6086 16120 1785 0,'0'0'79'0,"0"0"17"0,0 0-77 0,0 0-19 0,0 0 0 0,0 0 0 16,0 0 36-16,0 0 3 0,-11 5 1 0,6 10 0 16,-7-5-12-16,7 9-1 0,-1 1-1 0,6 0 0 15,-5 10-7-15,-1 4-2 0,1 1 0 0,-1 4 0 16,0 6 25-16,6-5 5 0,-5 4 1 0,5-4 0 16,0-6-5-16,0 6-1 0,0-5 0 0,5-6 0 15,-5 1-10-15,6-5-3 0,-6-5 0 0,6-1 0 16,-1-4-12-16,6-5-2 0,6 0-1 0,0-5 0 15,-6-5-14-15,6 0 8 0,5-5-8 0,6-5 0 0,0-5 12 0,5-4-4 16,0-1-8-16,1 0 12 0,5-5-12 0,-6 0 8 16,-5 1-8-16,5-6 0 0,-5 0 10 0,-5 1-10 15,-1-1 10-15,-5 0-10 0,-6 0 24 0,-6 6 0 16,1-1-1-16,-6 0 0 0,0 0 1 0,-11 6 1 16,0-1 0-16,-6 10 0 0,-5 0-1 0,-6 0 0 15,-6 5 0-15,1 5 0 0,-12 0-5 0,6 5-2 16,-11 0 0-16,6 5 0 15,-1 5-136-15,6 0-27 0,-11 9-6 0</inkml:trace>
          <inkml:trace contextRef="#ctx0" brushRef="#br0" timeOffset="92252.1388">7211 14610 518 0,'0'0'46'15,"0"0"-37"-15,0 0-9 0,11-10 0 16,-11 10 142-16,11-15 26 0,-5 5 6 0,-6 10 1 15,11-9-49-15,-5-6-10 0,-6 15-1 0,11-10-1 0,-11 10-22 0,11-5-4 16,0-5 0-16,-11 10-1 0,17 0-24 0,-6 5-5 16,6 0-1-16,-1 0 0 0,1 5-11 0,5 0-2 15,-5 4-1-15,5 6 0 0,-5 0-11 0,5 10-1 16,1-1-1-16,4 6 0 0,-4 5-6 0,5-1-2 16,-6 6 0-16,0-1 0 0,0 6 3 0,6-1 1 15,0 1 0-15,-6 4 0 0,1 6-1 0,-7-6 0 16,1 1 0-16,-6 9 0 0,-5-5 12 0,-1 6 3 15,6-1 0-15,-11 0 0 0,-5 6-5 0,-1-6-1 16,6 0 0-16,-5 6 0 0,-6-1-1 0,-6 5 0 16,0-4 0-16,-11 4 0 0,6 5-10 0,-6-5-3 15,0 0 0-15,0 1 0 0,1-1-6 0,-1-5-2 16,0-4 0-16,6-6 0 0,-1 0-12 0,1-4 8 16,5-6-8-16,1-4 0 0,-7-10 9 0,12-6-9 15,-5-4 8-15,4-10-8 0,1 0 8 0,0-5-8 16,0 0 8-16,5-6-8 0,-5-4 11 0,6 0-3 0,5 0-8 0,0 0 12 15,0 0-12-15,0 0 0 0,-11 0 0 0,5-4 0 32,6 4-76-32,0 0-19 0,-11-5-3 0,0 5-1 15,11 0-81-15,-6-10-16 0</inkml:trace>
        </inkml:traceGroup>
        <inkml:traceGroup>
          <inkml:annotationXML>
            <emma:emma xmlns:emma="http://www.w3.org/2003/04/emma" version="1.0">
              <emma:interpretation id="{11CE4E6A-A963-45E2-82CA-0FAE3080DB25}" emma:medium="tactile" emma:mode="ink">
                <msink:context xmlns:msink="http://schemas.microsoft.com/ink/2010/main" type="inkWord" rotatedBoundingBox="17616,16891 18628,16842 18654,17393 17643,17443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94819.1574">9149 15694 230 0,'0'0'20'0,"0"0"-20"0,0 0 0 0,0 0 0 16,-6-10 178-16,1 0 31 0,-1 5 7 0,6 5 0 16,0 0-116-16,0 0-24 0,0 0-5 0,0 0-1 15,0 0-48-15,0 0-10 0,0-10-1 0,6 1-1 16,-6 9 12-16,0-5 2 0,5 0 1 0,-5 5 0 15,0 0-3-15,0 0-1 0,0 0 0 0,0 0 0 16,6-10-7-16,0 5-2 0,5 0 0 0,-11 5 0 16,5-10 13-16,-5 10 3 0,0 0 0 0,11 0 0 15,-11 0-4-15,12-5 0 0,-12 5 0 0,16 0 0 16,-5 0-4-16,6 0 0 0,-6 5-1 0,6-5 0 16,0 0 9-16,-1 0 3 0,7-5 0 0,4 0 0 0,1 5 2 15,0 0 1-15,0-10 0 0,11 0 0 0,-6 5-2 16,6-5 0-16,0 1 0 0,11 4 0 0,-5-5-22 0,0 5-10 15,-1-5 8-15,1 0-8 0,-6 0 0 0,0 5 8 16,0-5-8-16,-6 0 0 0,0 5 0 0,1-5 0 16,-6 10 0-16,-6-9 0 0,-5 4 0 0,-1 0 0 15,1 5-11-15,-11-5 11 0,-6 5-15 0,0 0 3 16,0 0 0-16,0 0 0 16,0 0-26-16,0 0-5 0,0 0-1 0,0 0 0 15,0 15-30-15,-12-6-6 0,1 6-2 0,0-5 0 16,-6 5-96-16,1-5-19 0</inkml:trace>
          <inkml:trace contextRef="#ctx0" brushRef="#br0" timeOffset="95163.295">9199 16041 633 0,'0'0'56'16,"0"0"-44"-16,0 0-12 0,0 0 0 16,0 0 142-16,0 0 26 0,0 0 6 0,0 0 1 0,0 0-76 0,0 0-15 15,0 0-4-15,11-5 0 0,6 0-16 0,0-5-4 16,-1 5-1-16,1 0 0 0,0-5-7 0,5 0 0 15,0 5-1-15,1-5 0 0,4 0-11 0,1 5-1 16,6-4-1-16,-1-1 0 0,-5 0 7 0,11 0 2 16,0 0 0-16,0 0 0 0,0 5-39 0,5 5-8 15,-5-5 0-15,6 0 0 0,-6 5-24 0,0 5 0 16,-6-10-1-16,6 10 0 16,-5 0-143-16,5-5-29 0,-6 5-6 0</inkml:trace>
        </inkml:traceGroup>
        <inkml:traceGroup>
          <inkml:annotationXML>
            <emma:emma xmlns:emma="http://www.w3.org/2003/04/emma" version="1.0">
              <emma:interpretation id="{5144C04A-1FC1-4D59-85E0-9A34624AC237}" emma:medium="tactile" emma:mode="ink">
                <msink:context xmlns:msink="http://schemas.microsoft.com/ink/2010/main" type="inkWord" rotatedBoundingBox="19543,15951 22007,15830 22101,17751 19636,17871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96141.5424">11827 14892 921 0,'0'0'82'0,"12"-15"-66"0,-7 1-16 0,1 4 0 15,-1 0 72-15,1 0 12 0,-1 5 1 0,-5 5 1 16,0 0-4-16,0 0-1 0,0 0 0 0,0 0 0 15,0 0-34-15,0 0-7 0,0 0-2 0,-11 0 0 16,-5 5-6-16,4 0 0 0,-4 5-1 0,5 0 0 16,-6 0 12-16,-5-1 2 0,5 6 1 0,0 0 0 15,-5-5-7-15,-6 5-2 0,6 0 0 0,-6 0 0 16,0 4-10-16,6 1-3 0,-12 0 0 0,7 10 0 16,-7-6 3-16,1 1 0 0,-6 10 0 0,5-1 0 15,1 1-15-15,0 0-4 0,16-1 0 0,-5 1 0 16,-1 5 4-16,1-1 0 0,5 6 0 0,1-6 0 0,-1 6-4 15,6-1 0-15,0-4 0 0,-1 0 0 0,1-1 3 0,6-4 0 16,-1 0 0-16,6-6 0 0,-5 1 12 0,5-5 2 16,0-1 1-16,0 1 0 0,5 0-11 0,-5-5-3 15,6 0 0-15,5-1 0 0,0-4 0 0,0 5 0 16,6-5 0-16,0 5 0 0,-1-5-4 0,-5-1 0 16,12 1-8-16,-1-5 12 0,0 0 1 0,1-5 0 15,4 0 0-15,1-5 0 0,0 5 6 0,5-10 1 16,1 0 0-16,-6 0 0 0,5 0-29 0,6-5-6 15,-5 0-1-15,-1-5 0 0,6 1 16 0,-6-1 0 16,1-5 0-16,-1 0 0 0,-5-5 14 0,5 1-4 16,-5-1-1-16,0-5 0 0,0 0 7 0,-6-4 2 0,0-1 0 0,1 1 0 15,-1-1 3-15,-5 0 1 0,-1-4 0 0,-4-1 0 16,4 0 5-16,1 6 1 0,-6-6 0 0,0 6 0 16,0-1-15-16,-5 0-2 0,0 1-1 0,-1 4 0 15,-5-5-2-15,0 6-8 0,0-6 12 0,-5 10-4 16,-1 0-8-16,0 1 8 0,-5 4-8 0,6 5 8 15,-6-5-8-15,-6 5 0 0,0 5 0 0,0 6 8 16,-5-6-8-16,0 5-16 0,0 5 4 0,-6 0 1 16,5 0-23-16,7 0-5 15,-6 10-1-15,-1-5 0 0,-5 9-112 0,6 1-22 0,0 0-5 0</inkml:trace>
          <inkml:trace contextRef="#ctx0" brushRef="#br0" timeOffset="99779.6915">13453 14551 997 0,'12'-20'44'0,"-7"10"9"0,1 0-42 0,5 0-11 0,-6-5 0 0,1 5 0 16,-1 1 63-16,-5-1 10 0,6 0 3 0,-6 10 0 15,6-5-35-15,-6 5-6 0,0 0-2 0,0 0 0 16,0-10 0-16,0 10 0 0,0 0 0 0,0 0 0 16,0 0 1-16,0 0 0 0,0 0 0 0,0 0 0 15,-12 0-4-15,1 0-1 0,0 5 0 0,0 0 0 16,-6 10 1-16,1 0 0 0,-7 4 0 0,1 11 0 0,0 5 4 0,-6 9 1 16,0 6 0-16,-5 9 0 0,-1 1-1 15,1 9 0-15,-6 5 0 0,6 5 0 0,-6 5 16 0,5-4 3 16,1 4 1-16,10 0 0 0,-4 5-24 0,4-5-5 15,18-5-1-15,-6-4 0 0,11-11 4 0,-6 5 1 16,6-4 0-16,6-6 0 0,5-10-21 0,5 11-8 16,-4-11 0-16,4 1 9 0,1-6-1 0,11-4 0 15,0 0 0-15,5-1 0 16,6-9-137-16,6 0-28 0,5-11-6 0,0-9-1 0</inkml:trace>
        </inkml:traceGroup>
        <inkml:traceGroup>
          <inkml:annotationXML>
            <emma:emma xmlns:emma="http://www.w3.org/2003/04/emma" version="1.0">
              <emma:interpretation id="{A92D8279-7F80-4337-A165-C4214BF3FB08}" emma:medium="tactile" emma:mode="ink">
                <msink:context xmlns:msink="http://schemas.microsoft.com/ink/2010/main" type="inkWord" rotatedBoundingBox="22654,15590 25679,15443 25787,17637 22761,17785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01432.6206">16098 14180 1699 0,'0'0'37'0,"6"-10"8"0,0 0 2 0,-6 10 1 0,0 0-39 0,0 0-9 15,0 0 0-15,0 0 0 0,0 0 56 0,0 0 10 16,-17 0 2-16,0 10 0 0,0 0-44 0,1 4-8 16,-7 6-1-16,1 5-1 0,0 0 2 0,0 9 1 15,-6-4 0-15,5 5 0 0,1-6-1 0,6 11 0 16,-1-10 0-16,0-1 0 0,6 1-6 0,0 0-2 16,5-1 0-16,6 1 0 0,0-10-8 0,0 0 0 15,0-5 0-15,6-6 0 0,5 6 28 0,-11-15 3 16,11 5 1-16,0 0 0 0,6-5-32 0,0-5 0 15,-1 0 0-15,7-10 0 0,-7 6 16 0,7-11-4 16,-1 5 0-16,0-5 0 0,-5-5-12 0,5-4 8 0,-5 4-8 16,0 0 0-16,-1-5 12 0,1 1-3 0,-6-1-1 15,0 5 0-15,0-4 8 0,1-1 2 0,-1 5 0 16,-6-4 0-16,6 4-2 0,-11 5-1 0,6-5 0 16,-1 10 0-16,-5 1-15 0,6 4 0 0,-6 10 0 0,0 0-731 15,0 0-141-15</inkml:trace>
          <inkml:trace contextRef="#ctx0" brushRef="#br0" timeOffset="100382.7353">14216 15313 1357 0,'0'-10'29'0,"0"-5"7"0,0 0 0 0,11 1 4 0,-11-6-32 15,6 0-8-15,5 5 0 0,0 0 0 0,0 5 48 0,6-4 8 16,-6 4 1-16,6 5 1 0,5 0-14 0,-5 5-2 15,0 5-1-15,-1 0 0 0,7 9 7 0,-1 6 0 16,-5 10 1-16,-6 0 0 0,0 9 4 0,-6 1 1 16,1 4 0-16,-12 1 0 0,6 4-16 0,-5-4-3 15,-6 0-1-15,0-6 0 0,-1 1-11 0,7-6-3 16,-6-4 0-16,0 0 0 0,-1-10-8 0,7 4-3 16,-6-4 0-16,5-5 0 0,1-5-9 0,5-10 10 15,0 0-10-15,0 0 10 0,0 0-2 0,0 0-8 16,0 0 12-16,0 0-4 0,16-10 3 0,-5 0 0 15,6-5 0-15,-6-5 0 0,6-4-2 0,5-11 0 0,-5 0 0 16,5-4 0-16,1-1 4 0,-7-4 1 0,6-1 0 0,6 1 0 16,6-1-14-16,-6 5 0 0,11-4 0 0,-6 4 0 15,6 6 8-15,-6 4-8 0,1 5 0 0,-6 15 0 16,-6 0 0-16,6 5 0 0,-12 10 0 0,7 5 0 16,-12 0 12-16,6 10-3 0,-6 5-1 0,5-1 0 15,-4 6-8-15,-1 0 0 0,5 0 0 0,-4-1 8 16,-7 6-8-16,6 0 0 0,-5-6 0 0,-1 6 8 15,-5 0-8-15,0-1 0 0,0-4-12 0,-5 9 12 16,-1-4-100-16,-5 0-12 16,-6 4-2-16,1 1-886 0</inkml:trace>
          <inkml:trace contextRef="#ctx0" brushRef="#br0" timeOffset="101042.3604">15525 14219 1494 0,'0'0'32'0,"0"0"8"0,11-10 0 0,-5 5 3 0,-6 5-35 0,0 0-8 16,11-15 0-16,-11 15 0 0,11-5 79 0,-11 5 13 15,0 0 4-15,0 0 0 0,0 0-36 0,0 10-8 16,-6 5 0-16,6 10-1 0,-11 5-24 0,0-1-5 16,-6 6-1-16,1 0 0 0,-1 4 3 0,0 1 0 0,-5-6 0 15,5 6 0-15,6-5-6 0,-6-1-1 0,6 1 0 0,0 5 0 16,0-6-30-16,0-4-7 0,0 5 0 0,5-6-633 16,1-4-127-16</inkml:trace>
          <inkml:trace contextRef="#ctx0" brushRef="#br0" timeOffset="103637.3544">16884 15506 172 0,'0'0'8'0,"0"0"1"0,0 0-9 0,0 0 0 0,0 0 0 0,0 0 0 16,0 0 90-16,0 0 16 0,0 0 3 0,0 0 1 16,0 0-73-16,0 0-14 0,0 0-3 0,0 0-1 15,11-10 32-15,-11 10 6 0,0 0 2 0,0 0 0 16,0 0-1-16,0 0 0 0,0 0 0 0,0 0 0 16,0 0-11-16,0 0-3 0,11 0 0 0,-11 0 0 15,0 0-4-15,0 0-2 0,0 0 0 0,0 0 0 16,0 0 4-16,0 0 1 0,0 0 0 0,11-5 0 15,-11 5-23-15,11-5-5 0,-11 5-1 0,11-5 0 16,0 5-14-16,-11 0 9 0,0 0-9 0,0 0 8 0,0 0-8 16,12 0 8-16,-12 0-8 0,0 0 8 0,0 0 5 0,0 0 1 15,0 0 0-15,0 0 0 0,0 0 14 0,0 0 2 16,0 10 1-16,-6 5 0 0,6 0 6 0,-11 5 2 16,0 4 0-16,-6 6 0 0,0 0-4 0,-5 9-1 15,-6-4 0-15,6 5 0 0,-6-6-9 0,0 6-1 16,-5 0-1-16,5 4 0 0,0-9 1 0,0-1 0 15,-5 6 0-15,5-5 0 0,-5-1-3 0,5 1 0 16,0-10 0-16,0-1 0 0,-5 1-21 0,5-5 0 16,0 0 0-16,6-5 0 15,-6-1-98-15,6 1-18 0,-6-5-3 0,5 0-761 0</inkml:trace>
          <inkml:trace contextRef="#ctx0" brushRef="#br0" timeOffset="102076.8954">16722 14140 1364 0,'11'-15'60'0,"-5"5"13"0,5 5-58 0,-6-5-15 0,7 0 0 0,4 1 0 16,-5 4 72-16,6-5 12 0,-6 5 3 0,6 5 0 16,0 0-9-16,5 0-2 0,-11 0 0 0,11 5 0 15,1 5-28-15,-1-1-5 0,0 6-2 0,0 0 0 16,1 10-13-16,5 5-4 0,-6-1 0 0,-5 6 0 0,5 5 12 15,0 9 3-15,0-4 0 0,-5 14 0 0,0 0 11 0,-6 1 2 16,0 4 1-16,-5 5 0 16,-6 1 3-16,-6-6 0 0,1 5 0 0,-1-4 0 0,-5-1-24 0,-6 0-4 15,-5 1 0-15,0-6-1 0,5-4-7 0,-5-1-2 16,-1 0 0-16,-5-4 0 0,1-5-10 0,-1 4-8 16,6-9 12-16,-6-6-12 0,0 1 16 0,0 0-3 15,6-11-1-15,-6 1 0 16,6 0-101-16,-6 0-21 0,0-1-4 0,6-4-1080 0</inkml:trace>
        </inkml:traceGroup>
        <inkml:traceGroup>
          <inkml:annotationXML>
            <emma:emma xmlns:emma="http://www.w3.org/2003/04/emma" version="1.0">
              <emma:interpretation id="{7AD9D197-C29D-4EE3-9F4F-5ED148B6319A}" emma:medium="tactile" emma:mode="ink">
                <msink:context xmlns:msink="http://schemas.microsoft.com/ink/2010/main" type="inkWord" rotatedBoundingBox="26315,15692 30639,15480 30705,16832 26381,17043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05964.8685">20631 15199 1497 0,'11'-10'66'0,"0"10"14"15,-5-5-64-15,5 0-16 0,0 0 0 0,6 0 0 16,5 1 69-16,-5 4 11 0,5-10 1 0,-5 5 1 0,11 0-46 0,-6 0-8 16,6 0-3-16,-6-5 0 0,6 5-25 0,-6-5 0 15,6 0 0-15,-6 0 0 0,-5-5 0 0,0 6 0 16,-1-6 0-16,-4 5 0 0,-1-5 12 0,-6 0-4 15,1 0 0-15,-1 5 0 0,-5-5 71 0,0 6 13 16,0 4 4-16,-5-5 0 0,-1 0-53 0,-5 5-11 16,0 0-1-16,5 0-1 0,-10 10 3 0,-1 0 1 15,-5 0 0-15,0 5 0 0,-6 5-34 0,-6 4 0 16,-5 1 0-16,6 5 0 0,-1-5 0 0,7 4 0 16,-1 1 0-16,0 0 0 0,11 0 0 0,6-5 0 15,-6 4 0-15,12-4 0 0,5-5-12 0,5 5-2 16,1-5-1-16,11 4 0 15,-1-9-129-15,7 0-25 0,4 0-6 0,1-10-1 0</inkml:trace>
          <inkml:trace contextRef="#ctx0" brushRef="#br0" timeOffset="104403.8444">18599 14942 1098 0,'-12'-15'48'0,"12"15"11"0,-11-5-47 0,11 5-12 0,0 0 0 0,0 0 0 16,-11-5 23-16,0 5 2 0,6 0 1 0,-7 0 0 15,-4 10 11-15,-7-5 3 0,-4 0 0 0,-1 0 0 16,0 5-16-16,-6 0-4 0,-10-1 0 0,5 1 0 15,11 0 20-15,-5 5 3 0,-12-5 1 0,1 0 0 16,5 0-10-16,5 0-2 0,1 5 0 0,5-1 0 0,0 6 0 16,6-5-1-16,16 5 0 0,-5-5 0 0,-6 5-31 15,12-6 0-15,16 6 0 0,0 0 0 0,0-5 0 0,6 5 0 16,0-1 0-16,11 6 0 0,10-10 0 16,-4 5 8-16,-6-5-8 0,0 4 0 0,11-4 16 0,-12 5 0 15,-4-5 0-15,-7 0 0 0,1-5 25 0,-6 5 6 16,-5-6 1-16,-6 1 0 0,-6 5-13 0,1-5-3 15,5-10 0-15,-11 10 0 0,-17 0 10 0,5 0 2 16,1 0 0-16,0-5 0 0,5 5-28 0,-11-6-4 16,-5 1-2-16,5 0 0 0,6 5-10 0,0-5 0 15,-12 0-10-15,6-5 10 16,6 5-116-16,5-5-16 0,1 0-4 0,-1-5-758 0</inkml:trace>
          <inkml:trace contextRef="#ctx0" brushRef="#br0" timeOffset="104732.8605">18860 15110 806 0,'11'5'72'0,"-11"-5"-58"0,0 0-14 0,-11 10 0 16,0 0 135-16,0 0 24 0,6 5 5 0,-12-1 0 15,0 1-44-15,0 5-8 0,12 5-3 0,-6 0 0 16,0-1-57-16,-1 1-11 0,7 0-2 0,5 0-1 16,5-1-10-16,-5 1-3 0,0-5 0 0,12 5 0 0,10-6 4 0,-5 1 1 15,-6-5 0-15,11 0 0 0,11-5 2 0,-5 0 0 16,-11-10 0-16,5 5 0 0,0-5-8 0,6-5 0 16,0 0-1-16,-11-5 0 0,0-5-8 0,-1 0-2 15,7 0 0-15,-7 0 0 0,-5-4-13 0,0 4 0 16,6-10 0-16,-6 5 0 0,6-5 0 0,-6 1 0 15,-5-1 0-15,10 0 0 16,1 1-23-16,-6-6-7 0,-5 5-2 0,-1 0-990 0</inkml:trace>
          <inkml:trace contextRef="#ctx0" brushRef="#br0" timeOffset="105244.2977">19668 14481 1630 0,'0'0'36'0,"5"-9"7"0,12-1 1 0,5 5 3 0,-5-5-38 0,-6 5-9 0,-11 5 0 0,0 0 0 16,22 0 75-16,-10 5 13 0,-12-5 2 0,0 15 1 16,5 4-53-16,-5 6-10 0,0 0-3 0,-5 10 0 15,-7 4 3-15,7 6 0 0,-1 9 0 0,-5-4 0 16,-11 4 6-16,5 1 2 0,12-1 0 0,-7-4 0 15,1 4-12-15,6-9-1 0,-12 4-1 0,17-4 0 16,0-6 2-16,-5-4 0 0,-7-1 0 0,7-4 0 16,10-5-6-16,-5-5-1 0,-11-1 0 0,6-4 0 15,5-10-5-15,0-5 0 0,0 15-1 0,0-15 0 0,-11 0-1 0,11 0 0 16,0 0 0-16,0 0 0 0,0 0-10 16,0 0 8-16,0 0-8 0,11-10 8 0,0 0-8 0,0-5 0 15,-5 1 0-15,10-1-11 0,12-5 0 0,-6 0 0 16,-5 5 0-16,11-4 0 0,5-1 11 0,-5 0-13 15,0 0 5-15,5 0 8 16,1 6-40-16,-1 4 0 0,1 0 0 0,-7 5 0 0,-4 0 40 0,-1 5 0 16,-5 0 0-16,-1 5 0 0,-4 0 0 0,-1 0 0 15,-11-5 0-15,11 15 0 0,-11-1 0 0,0 1 0 16,0 5 0-16,-6 0 0 0,1 0 18 0,-6 4 11 16,-1 1 3-16,-4 0 0 0,-1-5-20 0,0-1-3 15,-11 1-1-15,-5 0 0 0,-6 0-8 0,0 0 0 16,6-6 0-16,-12 6 0 0,-5-5 0 0,0 5-12 15,11-5 2-15,-6-5 1 16,1 0-88-16,10-1-18 0,1-9-3 0,11 5-1 16,5-5-100-16,0-5-20 0,-22-14-4 0,34-6-1 0</inkml:trace>
          <inkml:trace contextRef="#ctx0" brushRef="#br0" timeOffset="105578.7643">20386 14843 1796 0,'-5'-10'40'0,"5"0"8"0,-6 0 1 0,6 0 1 15,0 10-40-15,0 0-10 0,0 0 0 0,0 0 0 16,0 0 37-16,0 0 6 0,0 0 1 0,0 0 0 0,-17 5-44 0,17-5-11 16,-5 10-1-16,-1 5 0 0,-5-5 20 0,5 5 3 15,6-5 1-15,-5 9 0 0,-1-4-12 0,6 0 0 16,0 5 0-16,-5-5 0 0,5 0 24 0,0 4 4 15,-6-4 0-15,6 5 0 0,0 0 0 0,0-5 0 16,0-1 0-16,6 1 0 0,-6 0 6 0,0 0 2 16,0 0 0-16,0-5 0 0,0 5-18 0,0-5-3 15,0-1-1-15,0 6 0 0,-6-10-3 0,6-5-1 16,-5 10 0-16,5 5 0 0,-6-5 24 0,-5 0 5 16,5 0 1-16,-10 0 0 0,4 4-29 0,-4-4-11 15,-1 10 8-15,-5-5-8 0,-12 0 0 0,7 5 0 16,-1-1 0-16,-6-4-751 0,1 5-145 15</inkml:trace>
          <inkml:trace contextRef="#ctx0" brushRef="#br0" timeOffset="106182.5794">21015 14937 1638 0,'0'0'36'0,"11"-5"7"0,1-5 1 0,4 5 3 0,1 0-38 0,0 0-9 0,5-5 0 0,6 0 0 16,5 5 63-16,6-5 10 0,0 1 3 0,17-1 0 16,0 0-36-16,5 0-6 0,0-5-2 0,6 5 0 15,0-5-16-15,-6 0-4 0,-5 1-1 0,-1-1 0 16,-5 0-11-16,1 0 0 0,-7 0 0 0,1 5 0 16,-6-5 0-16,-6 6 0 0,0-1-12 0,1 0 12 15,-6 5-144-15,0-5-22 0</inkml:trace>
          <inkml:trace contextRef="#ctx0" brushRef="#br0" timeOffset="106399.2361">21962 14090 1573 0,'0'0'69'0,"0"0"15"0,0 0-67 0,0 0-17 15,0 0 0-15,0 20 0 0,-6 5 80 0,1 5 12 16,-6 4 2-16,0 11 1 0,-1 4-9 0,-4 6-2 15,-1 9 0-15,-11 0 0 0,0 6-22 0,0-1-5 0,1 0-1 0,-7-4 0 16,1 9-44-16,-1-10-12 0,7 1 0 0,-1-6 0 16,0 5 29-16,0-4 4 0,0-6 1 0,6-4 0 31,0-1-106-31,-6-4-20 0,0-1-5 0,6-4-935 0</inkml:trace>
        </inkml:traceGroup>
        <inkml:traceGroup>
          <inkml:annotationXML>
            <emma:emma xmlns:emma="http://www.w3.org/2003/04/emma" version="1.0">
              <emma:interpretation id="{B6C7C07E-5310-462B-8A56-8BC6E5871014}" emma:medium="tactile" emma:mode="ink">
                <msink:context xmlns:msink="http://schemas.microsoft.com/ink/2010/main" type="inkWord" rotatedBoundingBox="30608,15912 31657,15861 31709,16928 30661,16980"/>
              </emma:interpretation>
              <emma:one-of disjunction-type="recognition" id="oneOf37">
                <emma:interpretation id="interp41" emma:lang="" emma:confidence="1">
                  <emma:literal>s.</emma:literal>
                </emma:interpretation>
                <emma:interpretation id="interp42" emma:lang="" emma:confidence="0">
                  <emma:literal>, ,</emma:literal>
                </emma:interpretation>
                <emma:interpretation id="interp43" emma:lang="" emma:confidence="0">
                  <emma:literal>, .</emma:literal>
                </emma:interpretation>
                <emma:interpretation id="interp44" emma:lang="" emma:confidence="0">
                  <emma:literal>, /</emma:literal>
                </emma:interpretation>
                <emma:interpretation id="interp45" emma:lang="" emma:confidence="0">
                  <emma:literal>, !</emma:literal>
                </emma:interpretation>
              </emma:one-of>
            </emma:emma>
          </inkml:annotationXML>
          <inkml:trace contextRef="#ctx0" brushRef="#br0" timeOffset="106857.6453">22703 14556 1440 0,'0'0'64'0,"5"-15"12"0,6 0-60 0,-5 5-16 15,5 0 0-15,0 0 0 0,0 5 13 0,-11 5 0 16,6-10 0-16,-6 10 0 0,0 0-13 0,0 0 0 16,0 0 8-16,0 0-8 0,0 0 14 0,0 0 0 15,-17 5 0-15,0 0 0 0,-5-5 2 0,5 10 0 16,-10-5 0-16,4 5 0 0,-5 0 15 0,6 5 3 15,0 0 1-15,0 4 0 0,5 1-35 0,0 0 0 16,6 5 0-16,0 5 0 0,11-1 39 0,-6-4 1 0,6 5 0 0,6-1 0 16,-6-4 16-16,6 0 4 0,-1 0 1 0,1-1 0 15,-1-4 13-15,1 0 2 0,5 0 1 0,0 5 0 16,0-1-1-16,-5 1-1 0,-1 0 0 0,1 0 0 16,0 4-25-16,-6 1-5 0,0-5-1 0,-6 4 0 15,-5 11-20-15,-6-10-4 0,-5-1 0 0,-6 1-1 16,-5 0-19-16,-1 4 10 0,1-4-10 0,-6 0 8 15,5 4-88-15,-5-4-17 16,0 5-4-16,0-6-691 0,6-9-139 0</inkml:trace>
          <inkml:trace contextRef="#ctx0" brushRef="#br0" timeOffset="107214.5191">23198 15155 345 0,'0'0'31'0,"0"0"-31"0,0 0 0 0,0 0 0 16,0 0 436-16,0 0 82 0,0 0 16 0,0 0 3 16,0 0-353-16,0 0-70 0,0 0-14 0,0 0-4 15,0 0-52-15,0 0-10 0,0 0-2 0,0 0-1 16,0 0-31-16,-11 10 0 0,-6-1-11 0,6 6-797 15,-6-5-160-15</inkml:trace>
        </inkml:traceGroup>
      </inkml:traceGroup>
    </inkml:traceGroup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4T16:52:21.0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E521E7-6FD7-48C6-8E16-F17D3A2D4072}" emma:medium="tactile" emma:mode="ink">
          <msink:context xmlns:msink="http://schemas.microsoft.com/ink/2010/main" type="writingRegion" rotatedBoundingBox="6904,1285 8857,1285 8857,2392 6904,2392"/>
        </emma:interpretation>
      </emma:emma>
    </inkml:annotationXML>
    <inkml:traceGroup>
      <inkml:annotationXML>
        <emma:emma xmlns:emma="http://www.w3.org/2003/04/emma" version="1.0">
          <emma:interpretation id="{6D129D7A-F2A8-429C-8D40-E829200B434C}" emma:medium="tactile" emma:mode="ink">
            <msink:context xmlns:msink="http://schemas.microsoft.com/ink/2010/main" type="paragraph" rotatedBoundingBox="6904,1285 8857,1285 8857,2392 6904,23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77EBB1-64FD-4BCF-B0A6-4447D4B9D389}" emma:medium="tactile" emma:mode="ink">
              <msink:context xmlns:msink="http://schemas.microsoft.com/ink/2010/main" type="line" rotatedBoundingBox="6904,1285 8857,1285 8857,2392 6904,2392"/>
            </emma:interpretation>
          </emma:emma>
        </inkml:annotationXML>
        <inkml:traceGroup>
          <inkml:annotationXML>
            <emma:emma xmlns:emma="http://www.w3.org/2003/04/emma" version="1.0">
              <emma:interpretation id="{8E1670FC-93A2-4C3E-9A63-188A3F2E23EE}" emma:medium="tactile" emma:mode="ink">
                <msink:context xmlns:msink="http://schemas.microsoft.com/ink/2010/main" type="inkWord" rotatedBoundingBox="6904,1398 7764,1398 7764,2392 6904,239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10 190 115 0,'-9'0'10'0,"9"0"-10"15,0 0 0-15,5-12 0 0,3 4 72 0,-3 1 12 16,-5 7 2-16,9-8 1 0,4-4-55 0,-4 0-12 16,-9 1-1-16,4 3-1 0,5 0-18 0,-1 0-17 15,-8 8 3-15,0 0 1 0,0-8 5 0,5 5 8 16,-1-9-13-16,-4 12 5 0,0 0 44 0,0-4 10 16,5 0 2-16,-5-8 0 0,0 12 8 0,0-4 3 15,0 1 0-15,0 3 0 0,8-12-13 0,-8 12-2 16,0-8-1-16,5 0 0 0,-1 4 5 0,5-3 0 15,-13-1 1-15,4 8 0 0,0 0-13 0,0 0-2 16,0 0-1-16,0 0 0 0,0 0 7 0,0 0 2 0,0 0 0 0,-5-4 0 16,-4 4-24-16,9 0-5 0,0 0-1 0,-4 4 0 15,-5 4 16-15,0-1 4 0,5 5 0 0,0-4 0 16,4 4-32-16,-5-1 0 0,-3-3 0 0,8 12 0 16,0-13 0-16,0 9 0 0,-5 0 0 0,1 3 0 15,4-3 0-15,0 3 0 0,0 5 0 0,-5 3 0 16,-3-8 0-16,8 9 0 0,0 3 9 0,0 0-9 15,-9 4 26-15,4-8 0 0,5 9 0 0,0-1 0 16,5 0-14-16,-5 0-4 0,0-4 0 0,0 4 0 16,4 0 0-16,1-4-8 0,-10 1 12 0,10-1-4 15,3 0-8-15,1-4 0 0,-13 1-12 0,4-9 12 16,4 5-12-16,1-5 12 0,3-3-10 0,-3-5 10 16,-1 9 0-16,0-12-9 0,5 3 9 0,0 1 0 15,-9-12 0-15,9 4 0 0,4 4 9 0,0-4-9 16,0 0 19-16,-4-1-3 0,-9-3-1 0,13 4 0 15,0-4 5-15,1 0 0 0,-1-4 1 0,-5 4 0 0,1-3-11 0,4-5-2 16,-4 0-8-16,0 0 12 0,0 0-12 0,-1-3 0 16,1-9 0-16,-4 5 0 0,-1-5 0 0,5-3 0 15,-9-5 0-15,4 1 0 0,1 0 0 0,-1 3 0 16,-4-3 8-16,4 0-8 0,-4-4 0 0,9 3 0 16,-4-7 8-16,-1 8-8 0,5 0 0 0,-1-1 0 15,1 1 0-15,0 7 0 0,0-11 0 0,0 12 0 0,-1-5 0 0,-3 5 0 16,-1 7 0-16,0-7 0 0,1 3 8 0,-1 4-8 15,-4 1 12-15,0-1-1 0,0 4 0 0,-4 0 0 16,4 8-2-16,0 0 0 0,0 0 0 0,0 0 0 0,0 0-9 0,0 0 0 16,-9 0 9-16,9 0-9 0,0 0 0 0,-9 8 0 15,5 0 0-15,4-8 0 16,-4 4 0-16,4-4 0 0,-9 12 0 0,4-5 0 16,5-7 0-16,-4 12 0 0,0 4 0 0,4-9 0 0,0 5 0 0,0 0 0 15,0 0 0-15,0-1 0 0,0 1 15 16,4 4-2-16,0-5 0 0,1 1 0 0,-5 0-1 0,4 3 0 15,1-3 0-15,-1 7 0 16,0-7-2-16,1 8-1 0,-1-5 0 0,0 5 0 16,5-1-9-16,-4 1 0 0,8-1 0 0,-4 1 8 0,-5-5-8 0,5 5 0 0,0-1 0 0,-5-3-11 15,0 0 11-15,5-5-8 0,0 1 8 0,-5 4-8 16,5-9 0-16,0 5 0 0,0-12 0 0,-1 4 0 16,1 4 8-16,4-4 11 0,0 3-3 0,5-3 0 15,-5 0 7 1,0 0 1-16,0-4 0 0,5 4 0 0,4 0 5 0,-4-4 2 0,-1 0 0 0,5 4 0 15,-4-8-10-15,-5 4-1 16,0 0-1-16,0-8 0 0,0 4-11 0,-4-7 10 16,-5-5-10-16,5 4 10 0,-4 1-2 0,-1-9-8 0,0 1 12 15,-4 3-4-15,0-7 3 0,0-1 0 0,0 1 0 0,0-5 0 16,0 5 6-16,5-8 2 0,-5 4 0 0,4 3 0 16,0-3-8-16,1 3-2 0,-5 5 0 0,9-8 0 15,-5 3-9-15,0 9 0 0,1-5 0 0,-5 1 0 16,4-1 0-16,-4 8-12 0,0 5 2 0,0-5 1 15,-4 0-45-15,4 12-9 0,0 0-1 0,0 0-604 16,0 0-121-16</inkml:trace>
        </inkml:traceGroup>
        <inkml:traceGroup>
          <inkml:annotationXML>
            <emma:emma xmlns:emma="http://www.w3.org/2003/04/emma" version="1.0">
              <emma:interpretation id="{1C42AE43-2300-41E1-91D0-6346D8499251}" emma:medium="tactile" emma:mode="ink">
                <msink:context xmlns:msink="http://schemas.microsoft.com/ink/2010/main" type="inkWord" rotatedBoundingBox="7970,1285 8857,1285 8857,1998 7970,1998"/>
              </emma:interpretation>
              <emma:one-of disjunction-type="recognition" id="oneOf1">
                <emma:interpretation id="interp1" emma:lang="" emma:confidence="1">
                  <emma:literal>e</emma:literal>
                </emma:interpretation>
                <emma:interpretation id="interp2" emma:lang="" emma:confidence="0">
                  <emma:literal>a</emma:literal>
                </emma:interpretation>
                <emma:interpretation id="interp3" emma:lang="" emma:confidence="0">
                  <emma:literal>l</emma:literal>
                </emma:interpretation>
                <emma:interpretation id="interp4" emma:lang="" emma:confidence="0">
                  <emma:literal>@</emma:literal>
                </emma:interpretation>
                <emma:interpretation id="interp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0946.7098">1067 408 637 0,'0'0'28'0,"0"0"6"0,9-4-34 0,-9 4 0 0,9-4 0 0,0 1 0 16,4 3 47-16,-4-4 2 0,-1 4 1 0,1-8 0 16,0 4-24-16,0 0-5 0,4 0-1 0,-4 4 0 15,-1-8 10-15,6 4 2 0,-1 4 0 0,-4-3 0 0,-1-1 6 16,5 4 2-16,-4-12 0 0,4 8 0 0,1 0 0 0,-1 4 0 16,0 0 0-16,0-8 0 0,-13 8 6 0,0 0 2 15,13 0 0-15,-13 0 0 0,13 0-21 0,5 0-4 16,-5 0-1-16,-13 0 0 0,0 0 2 0,13 8 0 0,5-8 0 0,-5 0 0 15,0 0-24-15,0-8 8 0,0 4-8 0,5 1 0 16,0-1 11-16,-1-4-3 0,1 0 0 16,4-4 0-1,-5 5 6-15,9-5 1 0,-8 0 0 0,8 4 0 0,1-11 11 0,-5 7 2 0,4 4 1 0,-9-7 0 16,1-1-2-16,0 8-1 0,-1-7 0 0,-4 3 0 16,-4 0-6-16,0 1-2 0,0 3 0 0,-1 0 0 0,-8-8-5 15,5 1-1-15,-5 7 0 0,0-4 0 16,-5 5-12-16,1-5 11 15,0-4-11-15,-5 5 10 0,0 3-10 0,0-4 0 0,0 0 0 0,-4 1 8 16,0 7-8-16,0-12-16 16,0 12 4-16,-5-11 1 0,1 11-6 0,4-8-2 15,-5 12 0-15,5-8 0 0,-5 8 8 0,1-8 2 16,-1 5 0-16,1 3 0 0,4 0 9 0,-5-4-8 16,0 4 8-16,5-4-8 0,4 4 8 0,-4 4 0 15,0-4 0-15,0 4-8 0,4 7 8 0,-4-11 0 16,0 8 0-16,4 4 0 0,0-12 0 0,1 8 8 0,-1 3-8 15,0-7 11-15,0 4-11 0,-4 0 0 16,4 0 0-16,1-1 0 0,-6 5 8 0,6-4-8 16,-1 0 8-16,4 3-8 0,1 1 27 0,0 0 0 15,-1 3 0-15,1 1 0 0,0 0-12 0,-1 3-3 16,5-3 0-16,-4 7 0 0,4-3 2 0,-5 7 0 0,5-4 0 0,5 5 0 16,-1-1 3-16,1 0 1 0,-1 0 0 0,5-3 0 15,-9 3-18-15,4-7 0 0,5 3 0 0,-5-3 0 16,1 3 9-16,-1-4-9 0,0 1 0 0,1-8 9 15,4-1-9-15,-5-3 8 0,5 0-8 0,-1 4 8 16,6-5 4-16,-1 5 0 0,9-4 0 16,0-4 0-16,4 4-12 0,5-4 0 0,4-1 0 0,9-3 0 15,4-3-13-15,5 3-5 0,17-8-1 0,-4-4 0 16,-1-7-117 0,6-1-23-16</inkml:trace>
        </inkml:traceGroup>
      </inkml:traceGroup>
    </inkml:traceGroup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3:25:16.61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2:42:50.609"/>
    </inkml:context>
  </inkml:definitions>
  <inkml:traceGroup>
    <inkml:annotationXML>
      <emma:emma xmlns:emma="http://www.w3.org/2003/04/emma" version="1.0">
        <emma:interpretation id="{2E6478E9-033D-4000-A404-E3A1ED1FFCB4}" emma:medium="tactile" emma:mode="ink">
          <msink:context xmlns:msink="http://schemas.microsoft.com/ink/2010/main" type="writingRegion" rotatedBoundingBox="896,1249 32403,-583 33553,19179 2046,21013"/>
        </emma:interpretation>
      </emma:emma>
    </inkml:annotationXML>
    <inkml:traceGroup>
      <inkml:annotationXML>
        <emma:emma xmlns:emma="http://www.w3.org/2003/04/emma" version="1.0">
          <emma:interpretation id="{3765F254-F78D-48F1-9F6A-299340155D61}" emma:medium="tactile" emma:mode="ink">
            <msink:context xmlns:msink="http://schemas.microsoft.com/ink/2010/main" type="paragraph" rotatedBoundingBox="1801,1238 32383,-659 32856,6949 2273,88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085866-EA57-44E9-BC69-7EEB8F727A8F}" emma:medium="tactile" emma:mode="ink">
              <msink:context xmlns:msink="http://schemas.microsoft.com/ink/2010/main" type="line" rotatedBoundingBox="1814,1152 27785,-251 27917,2189 1946,3593"/>
            </emma:interpretation>
          </emma:emma>
        </inkml:annotationXML>
        <inkml:traceGroup>
          <inkml:annotationXML>
            <emma:emma xmlns:emma="http://www.w3.org/2003/04/emma" version="1.0">
              <emma:interpretation id="{A08972F0-70ED-4AF6-AECF-9BAF40650706}" emma:medium="tactile" emma:mode="ink">
                <msink:context xmlns:msink="http://schemas.microsoft.com/ink/2010/main" type="inkWord" rotatedBoundingBox="1837,1574 4075,1453 4184,3472 1946,359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-4223 1806 345 0,'0'0'31'0,"0"0"-31"0,0 0 0 0,0 0 0 16,0 0 138-16,0 0 22 0,0 0 4 0,0 0 0 16,0 0-68-16,0 0-13 0,0 0-3 0,0 0-1 15,0 0-30-15,0 0-5 0,-5-10-2 0,5 10 0 16,0-5-20-16,0 5-4 0,-12-10-1 0,12 10 0 16,0-14 14-16,12 9 2 0,-12-5 1 0,0 10 0 15,0-10 4-15,16 0 1 0,-10 5 0 0,11-5 0 16,-1 5-7-16,1 5 0 0,-6-5-1 0,6 5 0 15,0-5-6-15,5 0-1 0,0-5 0 0,6 5 0 16,0 0-6-16,5-4-2 0,1-1 0 0,5 0 0 0,0 0-16 0,5-5 10 16,1 0-10-16,5 5-577 15,-6-5-121-15</inkml:trace>
          <inkml:trace contextRef="#ctx0" brushRef="#br0" timeOffset="1417.0112">-3677 1420 403 0,'0'0'36'0,"0"0"-36"16,0 0 0-16,0 0 0 0,0 0 84 0,0 0 11 16,0 0 1-16,0 0 1 0,-6 5-57 0,-5 10-12 0,6 5-3 0,-12-5 0 15,6 9-25-15,0-4 0 0,-6 10 0 0,6-5 0 16,-6 4 12-16,6-4-4 0,0 5 0 0,0-6 0 16,0 11-35-1,5-10-7-15,-5 0-2 0</inkml:trace>
          <inkml:trace contextRef="#ctx0" brushRef="#br0" timeOffset="1778.0071">-4106 1826 288 0,'0'0'12'0,"0"0"4"0,0 0-16 0,0 0 0 15,0 0 0-15,0 0 0 0,0 0 192 0,0 0 35 16,0 0 7-16,0 0 2 0,0 0-138 0,0 0-27 16,6-10-6-16,-1 0-1 0,12 5-31 0,-11-5-6 15,5 5-2-15,0 0 0 0,5 5-13 0,-4 0-4 16,4-5 0-16,7 5 0 0,-7-5 0 0,7 5 0 15,-7-4 0-15,7 4 0 0,-1-5 2 0,0 0 0 16,6-5 0-16,0 0 0 0,-6 5 5 0,11-5 1 0,-5 0 0 16,0 0 0-16,-6 0-4 0,6 0 0 0,0 1 0 15,6 4 0-15,-1-5-12 0,-5 0 0 0,0 10 0 0,-1 0-10 32,1-5-35-32,0 5-7 0,-6 0-2 0</inkml:trace>
          <inkml:trace contextRef="#ctx0" brushRef="#br0" timeOffset="-1007.5159">-3549 178 403 0,'0'0'36'0,"0"-20"-36"0,0 20 0 0,0-15 0 16,0 0 80-16,0 15 8 0,0 0 3 0,11-19 0 15,-5 4-51-15,5 0-9 0,0 0-3 0,-11 15 0 16,5-15 2-16,7 5 0 0,10-5 0 0,-17 1 0 0,7-1 19 0,-1 5 4 15,-6-5 1-15,1 5 0 0,-6 10 8 0,0 0 2 16,0-10 0-16,-6 5 0 0,6 5 0 0,0-5 0 16,-5 0 0-16,-1 10 0 0,1 5-12 0,-7 0-1 15,7 0-1-15,-12 10 0 0,6 5-18 0,0 9-4 16,-6 11-1-16,1 4 0 0,-1 6-11 0,0 4-1 16,-5 5-1-16,5 1 0 0,6-1 10 0,-6 0 1 15,6 1 1-15,6-6 0 0,-18 1 0 0,18-1 0 16,-6 5 0-16,11-4 0 0,-12-6-10 0,1 1-3 15,11-1 0-15,-5-5 0 0,-1-4-13 0,1 0 9 16,5-11-9-16,0 6 8 16,0-11-27-16,0 1-5 0,0-10-2 0,5-5-602 15,-5 0-120-15</inkml:trace>
          <inkml:trace contextRef="#ctx0" brushRef="#br0" timeOffset="-537.1613">-4117 203 806 0,'0'0'72'0,"0"0"-58"15,0-10-14-15,-11 5 0 0,11 5 94 0,0-10 16 16,0 10 3-16,0 0 1 0,11-10-28 0,-11 0-6 15,11 0 0-15,6 0-1 0,-6 5-39 0,6 0-8 16,5-5-2-16,-5 6 0 0,-1-6-1 0,12 0 0 16,-6 0 0-16,6 0 0 0,11 0-6 0,0-5-2 15,-5 0 0-15,10 5 0 0,6 1-10 0,0-1-3 16,-5-5 0-16,16 5 0 0,-16 5-8 0,10-10 0 16,7 5 0-16,-7-5 8 0,1 5-8 0,-6-4 0 15,-5-1 0-15,-1 5 0 16,1 5-28-16,-6-5-8 0,-6 0-2 0,6 5 0 15,-22 5-102-15,5 5-21 0,-5 0-4 0,-17-5-1 0</inkml:trace>
          <inkml:trace contextRef="#ctx0" brushRef="#br0" timeOffset="808.5481">-2580 1217 748 0,'-22'-10'33'0,"22"5"7"0,5-10-32 0,12 6-8 15,-12-1 0-15,12 0 0 0,5-5 187 0,6 5 35 16,0 0 7-16,6-5 2 0,-1 0-140 0,6 6-28 16,-11-1-6-16,0 10-1 0,-1-5-46 0,1 0-10 15,0 5 0-15,6 0-528 16,-18 0-104-16</inkml:trace>
          <inkml:trace contextRef="#ctx0" brushRef="#br0" timeOffset="589.0657">-2619 683 1209 0,'0'0'108'0,"0"0"-87"0,0 0-21 0,0 0 0 16,0 0 39-16,0 0 3 0,0 0 1 0,0 0 0 16,0 0-6-16,11 5-1 0,6 0 0 0,11-10 0 15,-12-10 0-15,12 0 0 0,6-5 0 0,-7-5 0 16,12-4 7-16,-5-1 1 0,5-5 0 0,-6 1 0 15,1-6-13-15,5 5-3 0,-17 1 0 0,0-6 0 16,0 1-16-16,-11-1-3 0,6 0-1 0,-11 1 0 0,-1-1-8 16,1 1 0-16,-6 4 0 0,0-10 0 0,0 11 0 15,0-1 15-15,0 1-4 0,0-1-1 0,0 5 9 16,0-4 1-16,5 9 1 0,1 0 0 0,-6 5-21 0,11 0 0 16,-22 16 0-16,11-16 8 0,0 15-8 0,0 5 12 15,0 0-4-15,0 0 0 0,-11 0-8 0,0 0 9 16,5 0-9-16,-16 0 10 0,5 0-10 0,6 10 0 15,6-5 9-15,-18 5-9 0,12-1 0 0,6 6 0 16,-12 0 0-16,6 0 0 0,0 5 0 0,5 5 8 16,-5 4-8-16,11 11 0 0,-11-6 0 0,0 16 8 15,5-1-8-15,-5 11 0 0,11-1 15 0,0 10-2 16,0 1 0-16,11 4 0 0,-5 5 14 0,5 0 2 16,5 6 1-16,-4-6 0 0,4-5-10 0,-5 0-3 15,1 0 0-15,-1 1 0 0,-6-11-6 0,1 0-2 16,-6-4 0-16,0-6 0 0,-6 1-9 0,1-1 8 0,-6-4-8 15,-12-1 8 1,7-4-100-16,-1-6-21 0,-5 1-4 0</inkml:trace>
        </inkml:traceGroup>
        <inkml:traceGroup>
          <inkml:annotationXML>
            <emma:emma xmlns:emma="http://www.w3.org/2003/04/emma" version="1.0">
              <emma:interpretation id="{FC53F53B-192A-4B48-ACF1-B82D08F4C240}" emma:medium="tactile" emma:mode="ink">
                <msink:context xmlns:msink="http://schemas.microsoft.com/ink/2010/main" type="inkWord" rotatedBoundingBox="6148,1802 7734,1716 7781,2571 6194,265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78.2493">98 346 1220 0,'0'-44'27'0,"0"24"5"0,0-5 2 0,0 0 0 0,11 1-34 0,-11-1 0 16,0-5 0-16,6 10 0 0,0 1 87 0,-1-1 10 0,-5 10 3 0,6 0 0 16,-6 10-51-16,0 0-9 0,0 0-3 0,0 0 0 15,-6 15-11-15,-5 10-2 0,5 4-1 0,-10 11 0 16,-1-1-12-16,6 11-3 0,-6 4 0 0,6 1 0 15,5-6-8-15,-5 1 8 0,6-1-8 0,-6 1 8 16,5-6-8-16,6 1 0 0,6-15 0 0,5 4 0 16,-11-9 0-16,11 0 0 0,0-15 0 0,0-1 0 15,6-4 0-15,0-5 0 0,-1-10 0 0,7-4 0 16,-1-1 20-16,6-10 0 0,-6-5-1 0,6 1 0 16,0-11-4-16,-6 10-1 0,6-9 0 0,-12-6 0 0,12 1-6 0,-5-1 0 15,-1 6-8-15,-5-1 12 0,-1 0-12 16,7 11 0-16,-1 9 8 0,-5 0-8 0,-6 15 0 0,0 5 0 15,5 0 0-15,-4 20 0 0,-7 5-10 0,6-1 10 16,-5 16-8-16,-1 5 8 0,1 4 0 0,0 1 0 16,-6 4 0-16,0-5 8 0,0 1-8 0,0-5 0 15,0-1 0-15,0-4 0 0,5-11 0 0,-5-4 0 16,6-10 0-16,-6 0 0 0,0-15 16 0,0 0 0 16,0 0-1-16,0 0 0 0,0 0 33 0,11-15 8 15,-6 0 0-15,7-10 1 0,-1 1-12 0,5-11-2 16,-4 0-1-16,4-4 0 0,-5-1-15 0,12 1-3 15,-1-1-1-15,0-10 0 0,6 1-12 0,0 4-3 16,0-9 0-16,5 4 0 0,1-4-17 0,-7 5-4 16,7 4-1-16,-12 0 0 15,6 11-30-15,-6 4-7 0,-5 0-1 0,0 6-988 0</inkml:trace>
          <inkml:trace contextRef="#ctx0" brushRef="#br0" timeOffset="3238.676">1190 678 1036 0,'0'0'92'16,"0"0"-73"-16,16 0-19 0,-4 0 0 0,-1-10 74 0,5 5 11 16,7-10 3-16,-7 0 0 0,7-5 5 0,4 1 2 15,-4-6 0-15,5-5 0 0,-1 0-36 0,-4 1-7 16,5-6-2-16,-6 5 0 0,0-4-34 0,-11 4-6 15,0-5-2-15,1 1 0 0,-1-1 12 0,-6 5 1 16,-5-4 1-16,0-1 0 0,0 5 19 0,0 1 4 16,0 9 1-16,-5 0 0 0,-1-5-3 0,1 6-1 15,5 4 0-15,-12 0 0 0,7 10-25 0,-6-5-5 16,0 10 0-16,-6 0-1 0,0 15-11 0,0 10 12 16,-5-1-12-16,-6 6 12 0,0 10-12 0,6 9 0 15,-11 1 0-15,11 4 0 0,-1-4 0 0,7-1 0 16,-7 1 0-16,12-1 0 0,6-9 0 0,-1 4 0 15,12-4 8-15,-1-6-8 0,1 1 0 0,5-5 0 16,11 0 0-16,0-6 0 16,6 1-72-16,11-5-20 0,6-10-4 0,10 0-1 0</inkml:trace>
        </inkml:traceGroup>
        <inkml:traceGroup>
          <inkml:annotationXML>
            <emma:emma xmlns:emma="http://www.w3.org/2003/04/emma" version="1.0">
              <emma:interpretation id="{619A15E6-8EBC-4CFE-81AB-0713FD2BB230}" emma:medium="tactile" emma:mode="ink">
                <msink:context xmlns:msink="http://schemas.microsoft.com/ink/2010/main" type="inkWord" rotatedBoundingBox="9029,762 12868,554 12968,2406 9129,261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215.2072">4425-183 633 0,'11'0'56'0,"-5"-5"-44"15,5-5-12-15,0 0 0 0,-5-5 168 0,5 5 32 16,-11-5 7-16,5 5 1 0,1-5-73 0,-6 11-15 16,-6-11-2-16,6 5-1 0,-5 10-51 0,-6-15-10 15,-1 15-3-15,-4-5 0 0,-7 5-16 0,1 5-3 16,0-5-1-16,-6 15 0 0,-5-10 6 0,-1 15 1 15,-5-11 0-15,0 16 0 0,6 5-32 0,-1 0-8 16,-10 4 0-16,10 6 0 0,1 4 0 0,0 1 0 16,-1 4 0-16,1 6 0 0,-1-1 0 0,7-4 0 15,4-6 0-15,7 6 0 0,-7-11-10 0,7-4-3 16,10 0-1-16,0-11 0 0,1 1 14 0,5-5-11 16,5-5 11-16,1-5-10 0,5 0-6 0,6-5 0 0,-6-10-1 15,11 0 0-15,6 0-5 0,0-5-1 0,5-10 0 16,6 0 0-16,0-5 14 0,6-4 9 0,-6-1-12 0,5-5 12 15,1 1 0-15,-6-1 0 0,6-14 0 0,-7 9 0 16,-4 0 0-16,-1 1 0 0,-5-1 0 0,0 6 0 16,-6 4 0-16,-11 5-12 0,1 0 12 0,-7 6-10 15,1 4 54-15,-6 5 10 0,0 10 2 0,-11-15 1 16,5 10-1-16,-5 10 0 0,-6 10 0 0,6-5 0 16,-6 15-28-16,6-1-7 0,-6 6-1 0,12 0 0 15,-1 9-20-15,1 1 0 0,5-5 0 0,5 9 0 0,1-9 0 16,-1 9 0-16,7-4 0 0,-1-1 0 15,0-4-94-15,6 0-20 0,-6-6-4 0,5-4-867 16</inkml:trace>
          <inkml:trace contextRef="#ctx0" brushRef="#br0" timeOffset="-1.72127E8">2910 90 1688 0,'0'0'75'0,"0"0"15"0,0 0-72 0,0 0-18 0,0 0 0 0,0 0 0 16,0 0-9-16,0 0-6 0,0 12-1 0,0-12-474 15,-5 4-95-15</inkml:trace>
          <inkml:trace contextRef="#ctx0" brushRef="#br0" timeOffset="4567.5042">5405-372 1681 0,'0'-39'74'0,"6"24"16"0,-6-5-72 0,5 5-18 15,-5-9 0-15,0-1 0 0,-5 5 62 0,5 0 9 16,-6 5 1-16,-5 6 1 0,5-1-34 0,-10 5-7 16,4 0-2-16,-4 10 0 0,-6 0-30 0,-6 10 0 0,-6 4 0 0,1 6 0 15,-1 5 0-15,1 4 8 0,0-4-8 0,5 10 0 16,5 4 0-16,7 1 0 0,5-16 0 0,0 11 0 15,5 0 9-15,0-6-1 0,1-4 0 0,-1 0 0 16,12-1 7-16,-1-4 1 0,1-5 0 0,0 0 0 16,5-5 18-16,0 4 4 0,0 1 1 0,6 0 0 15,-1-5-13-15,-5 5-2 0,1-6-1 0,-1 1 0 16,-11 5 15-16,-6 0 3 0,1 0 1 0,-12 9 0 16,-5 1-21-16,-1 0-4 0,-10 4-1 0,0-4 0 15,5 0-16-15,-6 4 0 0,6-9 0 0,6 0 0 16,5 0-136-16,6-1-24 0,-5-4-4 0</inkml:trace>
          <inkml:trace contextRef="#ctx0" brushRef="#br0" timeOffset="5383.9504">5539 153 1890 0,'0'-30'41'0,"0"21"9"0,5 4 2 0,1-5 1 0,11 0-42 0,-6 0-11 15,5-5 0-15,1 0 0 0,5 0 60 0,6 0 9 16,6 1 3-16,5-6 0 0,0-5-28 0,5-5-4 16,1 1-2-16,5-1 0 0,0 0-18 0,0 1-3 15,-11-6-1-15,0 5 0 0,0 6-16 0,-11-1 8 0,5-15-8 0,-11 10 0 16,-5-4 10-16,0-1-10 0,0-4 8 0,-12-1-8 15,6-5 12-15,-5 6-4 0,-1-1 0 0,1-9 0 16,-6 4-8-16,0 1 0 0,6-1 9 0,-12-4-9 16,6 9 0-16,6 5 8 0,-6 1-8 0,0-1 0 15,0 5 0-15,0 6 0 0,0-1 0 0,0 0 0 16,0 5 0-16,0 6 0 0,0 4 0 0,-6 10 0 16,6-15-10-16,0 15 0 0,0 0 0 0,-11 0 0 15,0 0 10-15,0 5 0 0,-1 5 0 0,1 5 0 16,0 4 0-16,-6 11 0 0,6 5 0 0,-5 9 0 15,-1 6 0-15,6 9 0 0,-11-4 0 0,5 9 0 0,6 0 0 16,-6 10 0-16,6-4 0 0,-6 9 0 0,0 0 24 0,1-5 6 16,5 6 2-16,-12 4 0 0,7 0-32 0,-1-5 0 15,-5 5 0-15,5 0 0 0,0-10 11 0,0-4-11 16,1-11 12-16,5 1-12 0,0-6 14 0,-1-9-4 16,1-11-1-16,6-4 0 0,-6 5 3 0,-1-11 1 15,1-4 0-15,6 0 0 0,-6-5-13 0,5 0 9 16,0-6-9-16,6-9 8 0,0 0-8 0,0 0 0 15,0 0 0-15,0 0 0 0,0 0 0 0,0 0 0 16,-11-9 0-16,11 9 0 0,-11-15 12 0,6 0 0 16,5 5 0-16,0-5 0 0,0 0-12 0,11 5 0 15,0-14 0-15,6-1 0 0,-1 0 0 0,7 0-17 16,10-4 4-16,0-6 1 0,1-5 1 0,5-4 1 16,5-1 0-16,1-4 0 0,-1 4 10 0,1 1 0 0,-1-6 0 15,1 6-8-15,0 4 0 0,-6 1 0 0,5-1 0 0,-5 5 0 16,0 11 8-16,0-6-10 0,0 5 10 0,0 0-10 15,0 11 10-15,-11-6 0 0,5 0 0 0,-10 10 0 16,-1 0 0-16,-6 5 0 0,1 5 0 0,0 0 0 16,-17 0 0-16,0 0-12 0,-6 15 4 0,1-5 0 15,-6 5 8-15,-12 0 0 0,1 4 0 0,-6 6 0 16,-5 5 0-16,-1-10 0 0,-5 4 0 0,0 1 0 16,0 10-8-16,6-5 0 0,5-1 0 0,0 1 0 15,1 0 8-15,10-1 11 0,0-4-3 0,6 0 0 16,5 0-8-16,1-1 0 0,-1-4 0 0,6 0 0 15,0-5 0-15,6 0 0 0,-6-1 0 0,0-14 0 0,11 10 8 16,6 5 0-16,-6-10 0 0,6 5 0 0,5 0-8 16,-5-10-9-16,5 5 9 0,6 0-13 15,-1 0-22-15,1 0-4 0,0 0-1 0,6 5-1027 16</inkml:trace>
        </inkml:traceGroup>
        <inkml:traceGroup>
          <inkml:annotationXML>
            <emma:emma xmlns:emma="http://www.w3.org/2003/04/emma" version="1.0">
              <emma:interpretation id="{80514FD3-0D77-403C-B04E-E4BFCBBC7050}" emma:medium="tactile" emma:mode="ink">
                <msink:context xmlns:msink="http://schemas.microsoft.com/ink/2010/main" type="inkWord" rotatedBoundingBox="14919,583 17969,418 18058,2065 15008,223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375.5766">9982-253 460 0,'-5'-15'41'0,"5"6"-33"15,-6 9-8-15,6-15 0 0,0 5 195 0,0 0 37 16,6 0 7-16,-1 0 1 0,-5 5-131 0,11-5-26 16,-5 0-6-16,0 5-1 0,-6 5-29 0,0 0-7 15,5-5 0-15,6-4-1 0,-11 9-4 0,0 0-1 16,0 0 0-16,0 0 0 0,6-5 8 0,-6 5 2 15,0 0 0-15,0 0 0 0,0 0-12 0,0 0-3 16,0 0 0-16,0 0 0 0,-11 9 7 0,-6 6 0 0,0 0 1 0,-5 0 0 16,0 10-14-16,-6 0-3 0,6-1-1 0,-1 6 0 15,7 5-10-15,-1-1-1 0,0 1-8 0,6 0 12 16,0-1-12-16,0 6 8 0,0-6-8 0,5 6 0 16,1-10 8-16,-1 4-8 0,0-4 0 0,6-5 9 15,0 4-9-15,0-9 12 0,-5 5-12 0,5-5 12 16,0 5-12-16,5-11 0 0,-5 1 9 0,6 0-9 15,-6 0 10-15,0 0-2 0,11-5-8 0,-5 0 12 16,5 0-12-16,0-6 9 0,6 1-9 0,-1-5 8 16,7 0-8-16,-1-5 10 0,6-4-10 0,0-1 10 15,-1-5-10-15,7-5 0 0,-6 0 0 0,0-5 8 0,-6-4 3 16,0-1 0-16,0 0 0 0,1-4 0 0,-7-1-11 16,1 0 0-16,0 1 0 0,-6-6 0 0,0 1 0 0,0-6 0 15,-5 5 0-15,-1 1 0 0,1-1 8 0,-1 6-8 16,-5-1 8-16,-5 5-8 0,5-4 0 0,-6 9 0 15,-5 0 0-15,0 10 0 0,0 0 0 0,0 1 13 16,0 4-3-16,0 5-1 0,-1 5-9 0,1 10-17 16,-5 0 4-16,-7 4 1 15,1 1-44-15,0 5-9 0,5 10-2 0</inkml:trace>
          <inkml:trace contextRef="#ctx0" brushRef="#br0" timeOffset="6799.7266">9849 79 1382 0,'0'0'61'0,"0"0"13"0,0 0-59 0,0 0-15 16,0 0 0-16,0 0 0 0,0 0 50 0,-11 10 7 16,-1 0 2-16,12-10 0 0,-5 10-27 0,-1 4-4 15,1-4-2-15,-1 0 0 0,6 5-15 0,0-15-3 16,0 15-8-16,0-15 12 0,0 15-12 0,0-15 9 16,0 0-9-16,0 0 8 0,6 5 4 0,-6-5 1 15,16 5 0-15,-4-5 0 0,-12 0 14 0,16-5 2 16,1 0 1-16,-6-5 0 0,6 0 8 0,-6 5 2 15,0 0 0-15,0 5 0 0,0-10-32 0,0 5-8 0,-5-5 0 16,0 5 0-16,5-5 8 0,-11 10 0 0,0 0 0 0,0 0 0 16,5-4-8-16,-5 4 0 0,6-5 0 0,-6 5 0 15,0 0 0-15,0 0 0 0,11-10 8 0,-11 10-8 16,0 0 0-16,0 0 0 0,0 0 0 0,0 0 0 16,0 0 0-16,0 0 0 0,0 0 0 0,0 0-608 15,0 0-125-15</inkml:trace>
          <inkml:trace contextRef="#ctx0" brushRef="#br0" timeOffset="6451.5104">9526-248 633 0,'5'-10'56'0,"-5"-5"-44"0,0 11-12 0,0-11 0 15,0 5 174-15,0-5 33 0,0 0 6 0,0 0 2 16,-5 5-118-16,5-5-23 0,0 6-5 0,-6-6-1 15,-5 5-48-15,5-5-9 0,-5 5-3 0,0 0 0 16,-6 5 20-16,1 0 3 0,-7 0 1 0,1 10 0 0,-6 0-12 0,-5 0-3 16,-6 5 0-16,0 5 0 0,0 5 6 0,0 0 1 15,-6 4 0-15,6 11 0 0,1 5-7 0,4-6-1 16,6 11 0-16,0 9 0 0,-5 1-16 0,11 4 8 16,-1-5-8-16,1 6 0 0,5-1 0 0,1-9 0 15,5 4 0-15,5-14 0 0,1-6 10 0,5-4-10 16,0-5 8-16,5-5-8 0,1-6 12 0,5 6-2 15,0-20-1-15,6 0 0 0,-1 0 11 0,1-20 1 16,11 6 1-16,0-11 0 0,5-5-1 0,12-4 0 16,-1-11 0-16,1-5 0 0,-12 1-5 0,12-5-2 15,-1 9 0-15,1-24 0 0,-1 9-3 0,1-4-1 16,-6-10 0-16,5 0 0 0,-5-6-10 0,-5 1 0 16,-1 0 9-16,1-15-9 0,-7 5 0 0,1 5 8 15,-5 5-8-15,4 4 0 0,-15 11 0 0,4 10 9 16,-5 4-9-16,1 5 0 0,-1 16 10 0,-6 4-10 15,-5 10 8-15,0 0-8 0,0 15 37 0,0 0 3 0,0 0 0 0,-5 15 0 16,-12 0-32-16,6 20-8 0,-6-6 0 0,0 16 0 16,1-1 0-16,-7 11 0 0,1 4 0 0,5 11 0 15,1-6 0-15,-1 5 0 0,-5-4 0 0,5 4 0 16,6-10 0-16,-6 6 0 0,6-6 0 0,-6 5 0 16,6 1 0-16,-5-6 0 0,-1 0 0 0,0 11 0 15,0-11 0-15,1 5 0 0,-1 1 0 0,-5 4 0 16,5-10-106-16,0 6-16 15,-5-6-3-15,5 1-851 0</inkml:trace>
          <inkml:trace contextRef="#ctx0" brushRef="#br0" timeOffset="8004.5104">10573-84 1594 0,'0'0'35'0,"0"0"7"0,0 0 2 0,0 0 1 0,0 0-36 0,0 0-9 0,0 0 0 0,0 0 0 15,11 9 53-15,5-9 9 0,-4 0 2 0,4-9 0 16,1 4-2-16,5-10 0 0,1 0 0 0,-1 0 0 15,0-5-28-15,0 0-6 0,1 1 0 0,-1 4-1 16,-5-5-11-16,5 0-1 0,-5 0-1 0,-1 1 0 16,-5 4 0-16,1-15 0 0,-7 10 0 0,6-4 0 15,-11 9-14-15,6-5 0 0,-1 0 0 0,-5-5 0 0,0 6 0 0,6-1 0 16,-6 0 0-16,0 5 0 0,0 0 0 0,0 5 0 16,0 0 0-16,0 1 9 0,0 9-9 0,0 0 0 15,0 0 0-15,0 0 0 0,-17 5 0 0,6-1 0 16,-6 6 0-16,1 5 0 0,-1 0 0 0,0 5 0 15,6 0 0-15,-6 4 0 0,1 1 0 0,-1 5 0 16,0 0 0-16,6 4 0 0,0 11 0 0,0-6 0 16,0 6 0-16,0 4 0 0,5 1 0 0,1-1 0 15,-1-9 0-15,6 4 0 0,0 1 0 0,0-15 10 16,6-1-2-16,-1 6-8 0,1-10 9 0,-1-5-9 16,1-6 0-16,5-4 9 0,0 0 2 0,0 0 0 15,6-20 0-15,5 5 0 0,0-10 10 0,1 1 3 16,5-6 0-16,5-5 0 0,0 0-3 0,1 1 0 15,5-1 0-15,0-5 0 0,5-5-21 0,1-4 0 16,-1-1 0-16,7 1 0 0,-1-1 0 0,-6-4 0 0,6 4 0 16,6 5 0-16,-11 1 0 0,5 4 0 0,0 0 0 0,0 10 0 15,-11 1 0-15,0 4 0 0,-6 5 0 0,-5 10 0 16,-6 0 0-16,1 0 0 0,-7 10 0 0,-5 0 0 16,1 5 0-16,-12-1 0 0,0-4 0 0,-6 10 0 15,-5 5 14-15,0-5-2 0,-12 4 0 0,-4 1 0 16,-7 0-1-16,6 0-1 0,-5 4 0 0,-6 1 0 15,0-5-1-15,0 4 0 0,0-4 0 0,0-5 0 16,0 0-9-16,0 5 0 0,-5-11 0 0,5 1 0 16,-6 0 0-16,6-5 0 0,-5 5-14 0,5-5 5 15,0-5-135-15,0 5-26 0</inkml:trace>
        </inkml:traceGroup>
        <inkml:traceGroup>
          <inkml:annotationXML>
            <emma:emma xmlns:emma="http://www.w3.org/2003/04/emma" version="1.0">
              <emma:interpretation id="{E724F18B-10C1-487B-9ACE-AFDFFFCFEDB1}" emma:medium="tactile" emma:mode="ink">
                <msink:context xmlns:msink="http://schemas.microsoft.com/ink/2010/main" type="inkWord" rotatedBoundingBox="20080,1052 21036,1000 21079,1790 20123,184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887.7748">14727-456 633 0,'0'0'28'0,"0"0"6"0,5-5-34 0,-5-4 0 15,0-1 0-15,0-5 0 0,0 5 179 0,0-5 29 16,0 0 5-16,6 0 2 0,-6-9-87 0,0 4-16 16,0 0-4-16,0 0-1 0,0-5-34 0,-6 16-6 15,1-16-2-15,-1 10 0 0,-11 0-45 0,6 5-10 0,-5 0-2 0,-1 5 0 16,-5 5 0-16,-12 10 0 0,-5 0 0 0,0 10 0 16,-11 5-8-16,-6 14 12 0,1 1-12 0,-7 9 12 15,7 1-12-15,5 4 0 0,0-4 0 0,5 9 8 16,0-9-8-16,12 4 0 0,5-4 0 0,6-6 0 15,5-4 0-15,0-1 0 0,12 1 0 0,5-15 0 16,0-1 0-16,5-9 0 0,1 10 0 0,5-20 0 16,6 0 0-16,0 0 0 0,5-10 0 0,17-5 0 15,-6-10 0-15,12-5 0 0,-1-9 11 0,1-1-11 16,-6 1 9-16,5-1-9 0,-5-10 8 0,12 1-8 16,-12-6 0-16,5 6 0 0,-5-1 0 0,0-4 0 15,-6 4 0-15,1 1 0 0,-6 9 0 0,0 5 0 0,-12 6 31 16,-5 14 1-16,1 5 0 0,-12 5 0 0,11 5 0 0,-6 10 0 15,-5 4 0-15,0 11 0 0,0 5-32 0,0-6 0 16,0 11 0-16,6 4 0 0,-1 1 0 0,1 5 0 16,5-16 0-16,0 11 0 0,6-6 0 0,5 6 8 15,0-1-8-15,6-4-702 16,6 0-142-16</inkml:trace>
        </inkml:traceGroup>
        <inkml:traceGroup>
          <inkml:annotationXML>
            <emma:emma xmlns:emma="http://www.w3.org/2003/04/emma" version="1.0">
              <emma:interpretation id="{01ED401C-B1CF-494B-BE99-8619CB5F3A47}" emma:medium="tactile" emma:mode="ink">
                <msink:context xmlns:msink="http://schemas.microsoft.com/ink/2010/main" type="inkWord" rotatedBoundingBox="22807,748 27825,477 27904,1933 22886,220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192.4368">18185-535 1839 0,'0'0'40'0,"0"0"9"0,0 0 2 0,-6 20 1 0,1 10-42 0,-1-6-10 15,-5 6 0-15,5 5 0 0,-5-1 44 0,0 6 6 16,0 5 2-16,5-11 0 0,-5 6-42 0,6 4-10 16,-1-4 0-16,0-10 0 0,1-6 0 0,5 6 0 15,5-10 0-15,1 0 0 16,-6-6-30-16,6 1-8 0,-6-15-2 0,0 0-820 0</inkml:trace>
          <inkml:trace contextRef="#ctx0" brushRef="#br0" timeOffset="10340.5946">18374-1050 1785 0,'-6'-9'159'15,"1"-6"-127"-15,-1 0-32 0,6 5 0 16,-11 5 44-16,11 5 4 0,-5 0 0 0,-7 5 0 15,1 10-116-15,0 0-24 0,-11 24-4 16,5-4-677-16</inkml:trace>
          <inkml:trace contextRef="#ctx0" brushRef="#br0" timeOffset="9995.0111">17567-629 1105 0,'16'-25'48'0,"-10"15"12"0,-6-4-48 0,0-6-12 0,-6 0 0 0,6 0 0 15,-5 0 103-15,-6 1 18 0,-1-1 4 0,1 0 1 16,-5 0-49-16,-1 5-9 0,0-9-3 0,0 9 0 0,-5-5-41 0,5 5-9 15,-5 5-2-15,-6 0 0 0,1 5 3 0,-1 0 0 16,0 5 0-16,-6 0 0 0,1 10-8 0,-6 0-8 16,-6 10 11-16,1 0-11 0,-6 5 8 0,5 4-8 15,1 6 0-15,5 5 0 0,-6 4 0 0,1 1 0 16,10-6 0-16,6 6 0 0,1-6 0 0,10 1 0 16,6-10 0-16,0-1 0 0,5-4 0 0,12-5-9 15,-1 0 9-15,12-10 0 0,0 4-8 0,16-14 8 16,0 0-8-16,6-5 8 0,6-4 0 0,-1-11 0 15,12 0 0-15,5-5 0 0,-5-4 0 0,0-6 8 16,-6-5 0-16,6 1 0 0,-6-1 17 0,-6 1 4 16,1-1 1-16,5 0 0 0,-11 6-11 0,0-6-3 15,-6 10 0-15,6-9 0 0,-11 14-16 0,0 5 10 16,-6 5-10-16,0 6 8 0,-5 4-8 0,-6 0 0 16,0 5 0-16,1 10 0 0,-12 4 0 0,5 11 0 0,1 5 8 15,-6 9-8-15,-6 6 0 0,1 4 0 0,-7 16 8 16,1-1-8-16,-11 0 0 0,0 6 0 0,-1-6 0 0,-4 5 0 15,-7 1 9-15,6-6 0 0,-11 5 0 0,-5-4 0 16,-1-6 17-16,1 0 3 0,-12-4 1 0,0-1 0 16,1-4-7-16,-7-1-2 0,1-9 0 0,6-1 0 15,-1-4-11-15,6-10-2 0,0 0-8 0,11-6 12 16,0-4-4-16,5-10-8 0,6 0 11 0,6-5-11 16,5-5 29-16,1 0-1 0,-1-15 0 0,11 1 0 15,1-6-19-15,5-5-9 0,5-4 8 0,7-6-8 16,4-5 15-16,12 6-3 0,11-6 0 0,0 1 0 15,11 4-12-15,0-4 0 0,12 4 0 0,4 0 0 16,1 1-40-16,0 4-2 0,-6-4 0 0,6 4 0 16,-6 0-146-16,1 6-28 0,66-36-7 15,-45 16-607-15</inkml:trace>
          <inkml:trace contextRef="#ctx0" brushRef="#br0" timeOffset="10674.0163">18753-861 1036 0,'11'19'46'0,"-6"-4"10"0,-5-15-45 0,6 20-11 16,-6 0 0-16,5 5 0 0,-10 4 94 0,5 6 17 15,-6 4 3-15,6 6 1 0,0-5 2 0,0-1 1 16,-5 11 0-16,5-11 0 0,5 1-27 0,1 4-6 16,-6-4-1-16,5 5 0 0,7-16-33 0,-7 6-7 15,1-5-2-15,-1-1 0 0,1 6-26 0,5-20-4 0,-5 0-2 16,5-1 0-16,0 1 19 0,0-5 4 0,0-5 1 0,-11-5 0 15,11-5-8-15,0 0-2 0,1-5 0 0,4 0 0 16,-5-9 20-16,1 4 3 0,-1-10 1 0,0 0 0 16,0 1-20-16,0-1-3 0,0-10-1 0,0 1 0 15,0-6 6-15,6 0 1 0,0 1 0 0,0-1 0 16,5 1-31-16,6 4 8 0,0 0-8 0,5 6 0 16,-5-6-80-1,11 5-20-15,0 10-3 0,0 1-708 0,5 4-141 0</inkml:trace>
          <inkml:trace contextRef="#ctx0" brushRef="#br0" timeOffset="10984.4907">19582-337 1267 0,'0'0'56'0,"0"0"12"0,11 10-55 0,6 0-13 16,5 5 0-16,-5-15 0 0,5 0 95 0,0 5 16 15,0-5 3-15,6-5 1 0,0 5-21 0,0-10-4 16,-1 0-1-16,1 0 0 0,5-5-40 0,-5-5-8 15,0 1-1-15,0-6-1 0,-1 5-6 0,-4-5-1 16,-1-4 0-16,-6-1 0 0,-5 0-16 0,1-4-3 16,-1-1-1-16,-6 5 0 0,-5-9 7 0,0 4 1 15,6 5 0-15,-6 6 0 0,0-1 16 0,0 5 3 16,-6 0 1-16,6 10 0 0,0 10-29 0,0 0-11 16,-16 0 8-16,4 10-8 0,-4 0 0 0,-1 10 0 15,-5 0 0-15,0 9 0 0,-6 6 0 0,0 5 0 16,6-1 0-16,0 6 0 0,0-1 0 0,5 1 0 0,-5 4 0 15,5-9 0-15,6 0 0 0,-5-1 0 0,4 1 0 0,1 4 0 32,6-9-94-32,-1 5-24 0,-5-1-5 0,6-4-1 0</inkml:trace>
          <inkml:trace contextRef="#ctx0" brushRef="#br0" timeOffset="-7.65743E8">20114-630 345 0,'0'0'31'16,"0"0"-31"-16,0 0 0 0,0 0 0 16,0 0 15-16,0 0-3 0,0 0-1 0,11-5 0 0</inkml:trace>
          <inkml:trace contextRef="#ctx0" brushRef="#br0" timeOffset="11349.0887">20512-634 1497 0,'23'-5'133'0,"-7"0"-106"16,7-10-27-16,-1 10 0 0,0 5 108 0,6 5 16 16,0 10 3-16,-6-10 1 0,0 10-42 15,1-5-8-15,-1 10-2 0,0 0 0 0,-5-6-24 16,0 6-6-16,-6 5-1 0,0-5 0 0,-6 5-30 0,1-1-7 16,-12 1 0-16,1 0-8 0,-1-5 38 0,1-1 1 15,-12 6 0-15,6-10 0 0,-6 5-25 0,6 0-5 16,0-16-1-16,-6 11 0 0,6-15-8 0,5 10 12 15,6-10-12-15,0 0 12 0,0 0-1 0,0 0 0 16,0 0 0-16,6-15 0 0,0 1 2 0,5-6 1 16,5-5 0-16,7 0 0 0,10-4-14 0,-5-1 0 15,5-5 0-15,12-4 0 0,11 4 9 0,-6-5-9 16,0 1 8-16,0 4-8 0,0 5 19 0,-5 6-2 16,-6-1 0-16,0 10 0 0,-6 10 9 0,0 0 2 15,6 5 0-15,-5 5 0 0,-12 5-28 0,6 5 0 16,0 10 0-16,-6-1 0 0,0 6 0 0,-5-5 0 0,0 9 0 15,-1 6 0 1,7 0-16-16,-7-6-9 0,-10 6-2 0,5 4-810 0,6-4-163 0</inkml:trace>
        </inkml:traceGroup>
      </inkml:traceGroup>
      <inkml:traceGroup>
        <inkml:annotationXML>
          <emma:emma xmlns:emma="http://www.w3.org/2003/04/emma" version="1.0">
            <emma:interpretation id="{162DCB88-741E-447E-B312-5A8F22D55480}" emma:medium="tactile" emma:mode="ink">
              <msink:context xmlns:msink="http://schemas.microsoft.com/ink/2010/main" type="line" rotatedBoundingBox="2148,4161 32547,2093 32695,4276 2297,6345"/>
            </emma:interpretation>
          </emma:emma>
        </inkml:annotationXML>
        <inkml:traceGroup>
          <inkml:annotationXML>
            <emma:emma xmlns:emma="http://www.w3.org/2003/04/emma" version="1.0">
              <emma:interpretation id="{747BDD41-840B-4592-B9B9-BDE4DE30A44C}" emma:medium="tactile" emma:mode="ink">
                <msink:context xmlns:msink="http://schemas.microsoft.com/ink/2010/main" type="inkWord" rotatedBoundingBox="2151,4193 7034,3861 7181,6013 2297,634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3147.8197">-3037 3147 921 0,'11'-5'82'0,"1"-4"-66"15,-7-6-16-15,6 0 0 0,-11 0 112 0,6 0 18 16,-1 0 4-16,1-5 1 0,-6 6-44 0,6-6-9 15,-1 5-2-15,-5 0 0 0,-5 0-43 0,5 0-9 16,-6-4-1-16,0 4-1 0,6 5 11 0,-5 0 3 16,-1-5 0-16,-5 5 0 0,-6 5 6 0,6 0 2 15,-17 0 0-15,6 5 0 0,0 5-22 0,0 0-4 16,-23 10-1-16,6 0 0 0,-5 5-1 0,-1 5-1 16,-11 9 0-16,6 6 0 0,-6-1-19 0,12 6 0 15,-6-1 0-15,5 1 0 16,6 4-20-16,0-9-12 0,11 0-1 0,6-1-1 0,5-9 22 0,12 0 12 15,-6-11-12-15,22 1 12 0,-11-5-20 0,17-5 4 0,-12-5 0 16,12-5 0-16,11-5 7 0,0-10 9 0,-1-5-13 0,7-4 5 16,5-1 8-16,11-10 0 0,-11-4 0 0,5-1 0 15,7 0 0-15,-7-4 14 0,6-1-2 0,-16 6 0 16,5-6 22-16,-6 6 4 0,0 9 1 0,-5 0 0 16,-5 10-4-16,-12 1-1 0,0 4 0 0,-6 10 0 15,-5 5-10-15,0 0-1 0,6 15-1 0,-12 4 0 16,6 6-12-16,-11 10-2 0,6 9-8 0,-6 6 12 15,-1 4 0-15,-4 11 0 0,5-1 0 0,-6 0 0 16,-5 11-20-16,5-6-5 0,0-5-1 0,-5 1 0 16,0-1 14-16,-6 0 0 0,0-4 0 0,-5-1 0 0,-1 5 0 15,-5 1 0-15,-5-1 0 0,5 0 0 0,-6 1 8 16,6-6-8-16,0 1 0 0,0-6 0 0,6-10 16 16,-1-4-4-16,6 0-1 0,6-11 0 0,0-4-11 0,5-5-9 15,1-5 9-15,-1-5-13 0,11-5 13 0,-5-5 0 16,0-5 9-16,0-5-9 0,5-10 24 0,6 0 0 15,6-14-1-15,-1-6 0 0,7-5-5 0,4 1-1 16,7-1 0-16,10-4 0 0,-5-6-17 0,11 1 0 16,0 9-13-16,5-4 5 0,6 4 8 0,1 11 0 15,-1 4 0-15,0 0 0 16,-11 6-89-16,5 9-13 0,-5 0-2 0,0 5-944 0</inkml:trace>
          <inkml:trace contextRef="#ctx0" brushRef="#br0" timeOffset="13500.6915">-2658 3523 518 0,'17'-24'46'0,"-6"14"-37"0,0-5-9 0,-6 0 0 16,7 0 188-16,-1 0 35 0,0 6 7 0,-6-1 2 15,7 0-36-15,-7 5-8 0,-5 5 0 0,11 0-1 16,12 10-92-16,-18 0-19 0,6 4-3 0,0 11-1 15,1 10-40-15,4 4-8 0,-16 1-1 0,11 5-1 16,-5 4 10-16,-6-4 1 0,0-1 1 0,0 1 0 16,0-6-21-16,0 1-4 0,-6-1-1 0,1-4 0 15,-1-5-8-15,6-5 0 0,-11-1 0 0,6-4 0 16,-7 0 0-16,7-5 10 0,-1 0-10 0,6-15 10 0,0 0 7 16,0 0 2-16,-5-10 0 0,5 10 0 0,-11-5 20 0,11-10 4 15,0-10 1-15,0 0 0 0,5-4-26 0,1-6-5 16,-1-5-1-16,18-9 0 0,-7-1-12 0,1-4 0 15,11-5 8-15,5-6-8 0,-5 1 0 0,11 5-12 16,0-1 3-16,6 6 0 0,-6-1-9 0,5 11-2 16,-5 4 0-16,0 15 0 15,0 6-213-15,-6 9-43 0</inkml:trace>
          <inkml:trace contextRef="#ctx0" brushRef="#br0" timeOffset="13868.186">-1294 3603 1645 0,'11'-30'72'0,"-5"20"16"0,-1-5-70 0,12 0-18 0,-17 1 0 15,6-1 0-15,-1 0 32 0,1 0 2 0,-1-5 1 0,-5 5 0 16,-5 1-6-16,5-1-1 0,0 5 0 0,-11 0 0 16,5 0 12-16,-16 0 3 0,5 5 0 0,6 0 0 15,-11 5-17-15,-1 5-3 0,1 5-1 0,6 0 0 16,-7 10 6-16,1 0 2 0,11 4 0 0,-11 6 0 15,5 5-8-15,0-6-2 0,6 6 0 0,-6 0 0 16,12-6-20-16,-1 1 0 0,6-5 0 0,0-1 0 16,0-4 0-16,0-5 0 0,6 5 0 0,-1-10 0 15,-5-10 0-15,0 0 12 0,17 0-4 0,0-5 0 16,-6 0 3-16,11 0 1 0,-5-10 0 0,0-5 0 0,-1-4-12 16,1 4 0-16,0-5 9 0,-1 0-9 0,-5 1 10 15,1 4-2-15,-7 0-8 0,6 5 12 0,-5 0-12 0,-1 10 8 16,-5 5-8-16,0 0 0 0,0 0 24 0,12 10 0 15,-7 5-1-15,1 0 0 0,-1 5-23 0,1 4 0 16,5-4 0-16,0 5 0 0,6 0-17 0,0-10 1 16,5-1 1-16,6 1-1068 15</inkml:trace>
          <inkml:trace contextRef="#ctx0" brushRef="#br0" timeOffset="14332.3333">-687 3172 2048 0,'0'0'91'0,"0"0"18"0,0 0-87 0,0 0-22 0,0 0 0 0,0 20 0 16,0 0 48-16,-11 9 6 0,11 1 1 0,-6 5 0 16,1-1-18-16,-1 1-3 0,1 5-1 0,-1 4 0 15,6 6 1-15,0 4 0 0,0-4 0 0,-5-1 0 16,10-4-21-16,-5 4-4 0,-5-4-1 0,5-1 0 15,0-4 0-15,-6-6 0 0,6-4 0 0,-6 0 0 16,6 4 32-16,0-4 7 0,-11-5 1 0,6-5 0 16,-6-1-32-16,5-4-7 0,0 0-1 0,6-5 0 15,0-10-8-15,0 0 0 0,-11 5 0 0,11-5 0 16,0 0 12-16,-5-10 0 0,5-5 0 0,-6-5 0 16,12 1-12-16,-1-11 0 0,6 0 0 0,1 1 0 0,4-16 0 15,1 1-11-15,5-6 3 0,6-4 0 0,-6-11-1 16,6 1 0-16,17-5 0 0,-17-1 0 0,11-4-6 0,5 15-1 15,1-6 0-15,-1 16 0 0,-5-1 4 0,6 11 0 16,-6 4 0-16,0 10 0 0,0 1 1 0,-6 9 1 16,-5 0 0-16,-6 10 0 0,6 0 10 0,-11 5 0 15,0 10 0-15,-6 0 0 0,-6 0 0 0,1 5 0 16,-6 4 0-16,-11 6 8 0,-6 5-8 0,0 4 0 16,-5 1 0-16,0 0-8 0,-6-6 16 0,-6 6 4 15,1 5 1-15,0-1 0 0,5 1-13 0,-11 4-8 16,5 1 8-16,12-5-13 15,-11-6-76-15,5 1-15 0,0-5-4 0,6 4-945 0</inkml:trace>
          <inkml:trace contextRef="#ctx0" brushRef="#br0" timeOffset="14770.2666">366 2217 1890 0,'0'-25'41'0,"0"15"9"0,0-5 2 0,5 1 1 16,6 4-42-16,-5 0-11 0,-6 10 0 0,0 0 0 16,0 0 70-16,17 5 12 0,-1 5 2 0,-5 14 1 0,1 1-42 0,-1 10-9 15,-6-1-2-15,1 21 0 0,-1 9-1 0,1 5-1 16,-6 11 0-16,0-1 0 0,-6 5 8 0,6 0 2 15,-5-5 0-15,-1 0 0 0,-5-4-10 0,0 4-2 16,0 0 0-16,5 0 0 0,-5-4-15 0,0-11-3 16,5 0-1-16,1-4 0 0,-1-11-9 0,-5-9 8 15,11-6-8-15,0-14 8 0,0 0-8 0,-5-5 12 16,5-15-12-16,0 0 12 0,0 0 1 0,16-10 1 16,-10-10 0-16,11-5 0 0,-6-14-5 0,5-1-1 15,1-4 0-15,11-6 0 0,-6 1-8 0,12-1 0 16,-1 1 0-16,0 4 0 0,1 5-8 0,-1 16 8 15,-5 4 0-15,-6 5 0 0,-5 5 0 0,5 5 0 0,-5 10 0 16,0 5 0-16,-6 0 0 0,0 5 0 16,0 0 0-16,0 9 0 0,0 1 0 0,1 0 0 15,-1 0 0-15,5 4 0 0,-4-4-18 0,-1 5-6 0,0 0 0 16,0-1-792-16,6 6-159 0</inkml:trace>
        </inkml:traceGroup>
        <inkml:traceGroup>
          <inkml:annotationXML>
            <emma:emma xmlns:emma="http://www.w3.org/2003/04/emma" version="1.0">
              <emma:interpretation id="{3B5BDDBF-4D4F-4260-A19C-7B44CD2D7585}" emma:medium="tactile" emma:mode="ink">
                <msink:context xmlns:msink="http://schemas.microsoft.com/ink/2010/main" type="inkWord" rotatedBoundingBox="9315,3674 10666,3582 10791,5419 9440,551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013.2377">4453 2351 1094 0,'0'0'97'0,"5"-15"-77"16,-5-5-20-16,6 0 0 0,0 0 73 0,-1 1 11 0,-5-6 3 0,0 0 0 15,6 0-6-15,-1 1-1 0,-5-1 0 0,6 0 0 16,-1-5-38-16,-5 6-8 0,0-1-2 0,-5 5 0 15,-1-5 1-15,-5 6 0 0,0-6 0 0,0 10 0 16,-6-10 5-16,0 10 1 0,-10-4 0 0,4 9 0 16,1-5-15-16,-6 10-4 0,-11 5 0 0,0 5 0 15,6-5 10-15,-12 15 2 0,1-5 0 0,-12 9 0 16,6 6-32-16,5 5 0 0,-10 4 0 0,5 6 0 16,-1 5 0-16,1 4 8 0,0 1-8 0,0 4 0 15,6 10 0-15,-7 1 0 0,12-1 0 0,-5 10 0 16,11 5 8-16,-1-4 0 0,6 4-8 0,6 0 12 15,5-10-12-15,12 6 0 0,-1-6 0 0,6 0 0 0,11 0 0 16,0-4 0-16,1-11 9 0,4 6-9 0,7-6 12 0,-1 0-4 16,6-9 0-16,-6-5 0 0,6-1 1 0,0-4 0 15,5-10 0-15,0-1 0 0,-5-9-1 0,11 0-8 16,-5-10 12-16,5 0-4 0,0-5-8 0,0-5 0 16,11-5 0-16,-6-5 0 0,1 0 0 0,-1-4 0 15,-10-6 0-15,-6 0 0 0,5 5 8 0,-11 0-8 16,-5-4 0-16,-11-1 8 0,-1 5-8 0,-5 0-9 15,-5 1 9-15,-1 4-13 0,0-5 35 0,-5 0 7 16,0 5 2-16,-6 0 0 0,1 1-18 0,-1-1-3 16,0 0-1-16,1 5 0 0,-1 0-9 0,0 0 0 15,6 5 0-15,11 5 0 0,0 0 0 0,-11-5 0 16,-6 0 0-16,17 5 0 0,0 0 0 0,-11-10 0 16,0 6 0-16,0-1 0 0,11 5 0 0,0 0 0 0,0 0 0 0,0 0 0 15,-11 0 0-15,11 0 0 0,0 0 0 0,0 0 0 16,0 0 0-16,0 0 8 0,0 0-8 0,0 0 12 15,11 0-12-15,0-5 12 0,-11 5-12 0,22-5 12 16,6 0-12-16,0 0 0 0,0 0 9 0,11-5-9 16,0 5 0-16,11-5 8 0,0 5-8 0,6-5 0 15,-1 5-54-15,7 0-15 16,4 5-3-16,-4-5-1000 0</inkml:trace>
          <inkml:trace contextRef="#ctx0" brushRef="#br0" timeOffset="-1.72114E8">3256 3739 1267 0,'0'0'112'0,"0"0"-89"0,0 0-23 0,0 0 0 16,0 0 36-16,0 0 2 0,0 0 1 0,4 4-438 15,1 4-87-15</inkml:trace>
        </inkml:traceGroup>
        <inkml:traceGroup>
          <inkml:annotationXML>
            <emma:emma xmlns:emma="http://www.w3.org/2003/04/emma" version="1.0">
              <emma:interpretation id="{CB745B74-4839-4FC3-82E6-9E0D6F06C7A5}" emma:medium="tactile" emma:mode="ink">
                <msink:context xmlns:msink="http://schemas.microsoft.com/ink/2010/main" type="inkWord" rotatedBoundingBox="13137,3453 16120,3250 16215,4645 13232,484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923.8033">7605 1791 1083 0,'-6'-29'48'0,"6"19"10"0,0 0-46 0,6 0-12 16,-6-5 0-16,5 5 0 0,-5-5 92 0,6 0 16 16,-6 6 3-16,5-1 1 0,1 0-16 0,-6 10-4 15,0 0 0-15,0 0 0 0,0 0-44 0,0 0-8 16,5 15-3-16,7 9 0 0,-12 6-6 0,0 15-2 16,-6 9 0-16,-5 10 0 0,0 6-7 0,-12-1-2 15,1 10 0-15,-11 0 0 0,-1 1 11 0,1-1 1 16,0 0 1-16,-6 5 0 0,5-5-17 0,-5-5-4 15,6-9-1-15,-1-1 0 0,1-4-11 0,0-11 0 0,-1-4 9 16,6-6-9-16,0-9 8 0,12-5-8 0,-1-6 8 0,6-4-8 16,5-5 10-16,1 0-2 0,5-10-8 0,0 0 12 15,0 0-12-15,0 0 8 0,0 0-8 0,11-10 0 16,0-5 8-16,6 0-8 0,-6-4 0 0,6 4 9 16,5-15-9-16,-5 0 0 0,10-4 9 0,1-6-9 15,0 1 0-15,5-6 8 0,1 0-8 0,5-4 0 16,-6 9 0-16,6 1 0 0,0 4 0 0,-5 10 0 15,-7 6 0-15,-4-1 0 0,-1 10 0 0,-5 5 0 16,11 10 24-16,-12 5 6 0,1 5 2 0,0 0 0 16,-6 9-21-16,6 1-11 0,-12 10 12 0,6-1-12 0,0-4 12 15,-5 5-4-15,5-1 0 0,-5-4-8 0,5 5 0 0,-6-6 0 16,6-4 0-16,1 5 0 0,-1-6 0 0,0 1-12 16,0-10 0-16,6 5 0 15,-1 0-180-15,1-5-35 0</inkml:trace>
        </inkml:traceGroup>
        <inkml:traceGroup>
          <inkml:annotationXML>
            <emma:emma xmlns:emma="http://www.w3.org/2003/04/emma" version="1.0">
              <emma:interpretation id="{6015013B-B04B-42B6-8230-3BD052562FD2}" emma:medium="tactile" emma:mode="ink">
                <msink:context xmlns:msink="http://schemas.microsoft.com/ink/2010/main" type="inkWord" rotatedBoundingBox="18241,3623 19145,3561 19201,4383 18297,444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335.3723">12850 2133 1335 0,'0'0'29'0,"0"0"7"0,6-5 0 0,-1-5 2 15,1 0-30-15,-1-5-8 0,1 5 0 0,-1-5 0 0,-5 6 80 0,0-6 14 16,6 0 3-16,0 0 1 0,-6-5-28 0,0 5-6 16,0 5 0-16,5-4-1 0,-5-6-17 0,-5 5-3 15,5 0-1-15,0 0 0 0,0 0-1 0,-6 1 0 16,0-1 0-16,1 5 0 0,-1 0-1 0,-5 0-1 15,6 5 0-15,-12 5 0 0,0 0-19 0,-11 10-4 16,-5 5-1-16,-12 5 0 0,-5 14 5 0,-5 11 2 16,-1-1 0-16,-11 11 0 0,11-6-22 0,-5 11 0 15,5-1 0-15,1 5 0 0,10-9 0 0,12-16 0 16,11 1 0-16,-1 0 0 0,7-6 0 0,4 6 0 16,7-10 0-16,10-1 0 0,7-4 0 0,4 5 0 15,7-11 0-15,4-9 0 16,1 0-24-16,6-10-5 0,5-10-2 0,0 0 0 0,5-4 31 0,-5-11-9 15,6 0 9-15,-1 0 0 0,1-9 0 0,-6 4 0 0,-6-5 0 16,1-4-8-16,-1-1 8 0,0-4 0 0,-5-1 0 0,0 6 0 16,0-1 26-16,-6 5 7 0,0 6 2 0,1 4 0 15,-7 5-9-15,-4 5-2 0,-1 5 0 0,0 5 0 16,-11 5 13-16,0 0 3 0,5 10 0 0,7 5 0 16,-12 10-26-16,5 5-5 0,1-1-1 0,-6 1 0 15,5 5-8-15,1 4 0 0,-6 6 0 0,5-6 0 16,1 1 0-16,0 4-11 0,5 1 3 0,0-5 0 15,0 4-199-15,0-4-39 0</inkml:trace>
        </inkml:traceGroup>
        <inkml:traceGroup>
          <inkml:annotationXML>
            <emma:emma xmlns:emma="http://www.w3.org/2003/04/emma" version="1.0">
              <emma:interpretation id="{E09E7C18-479A-4019-B41B-7B3A8FF337C6}" emma:medium="tactile" emma:mode="ink">
                <msink:context xmlns:msink="http://schemas.microsoft.com/ink/2010/main" type="inkWord" rotatedBoundingBox="21418,3452 24404,3249 24485,4441 21499,464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9692.0076">16787 2247 1209 0,'11'-5'108'16,"6"-5"-87"-16,5-5-21 0,0 5 0 16,6-10 88-16,0 0 14 0,5-4 2 0,12-1 1 15,-6 0-12-15,6 0-2 0,-6-4-1 0,-1 4 0 16,-4-5-46-16,-1 6-10 0,-5-6-2 0,-6 0 0 16,-5 0-32-16,0 6 0 0,-12-1 0 0,7 0 0 0,-12-4 13 15,5 4-4-15,-10 0-1 0,5 5 0 0,-12-4 12 0,1 9 1 16,-5-5 1-16,4 5 0 0,-4 0 9 0,-1 5 1 15,-5 0 1-15,-1 10 0 0,1 0-33 0,0 5-22 16,-6 5 3-16,-5 5 1 0,10 10 18 0,-4 5 0 16,-1-6 0-16,5 11 0 0,-4 0 20 0,4 4 7 15,7 6 1-15,-7-6 1 0,12 6-17 0,0-6-3 16,0 6-1-16,11-5 0 0,-6-1-8 0,6 1 10 16,6-1-10-16,-1 1 10 0,-5 0-10 0,6-6 10 15,0 6-10-15,5-1 10 16,-6-4-90-16,1 0-19 0,5-16-3 0,6 6-1 0</inkml:trace>
          <inkml:trace contextRef="#ctx0" brushRef="#br0" timeOffset="19322.6023">15267 2172 864 0,'5'-24'38'0,"6"19"8"0,-5-5-37 0,0-5-9 0,5 0 0 0,5-5 0 15,1 0 107-15,5-4 19 0,-5-6 4 0,5 0 1 16,6-4-38-16,-5 4-7 0,4-10-2 0,7 6 0 15,-6 4-9-15,-1 0-3 0,1 1 0 0,6 4 0 16,-1 0-28-16,-5 5-7 0,0 1-1 0,-6 14 0 16,0 5-19-16,1 5-4 0,4 5-1 0,-4 9 0 15,-7 11 0-15,-4 15 0 0,4 4 0 0,1 25 0 16,-17 1 0-16,-6-1 0 0,-5 10 0 0,0 0 0 16,-6 5-12-16,1-5 0 0,-7 0 8 0,1-4-8 0,6-16 0 15,-1 0 0-15,0-14 8 0,0-6-8 0,6-14 9 16,0-5-1-16,6-5 0 0,-1-6 0 0,0-9 33 0,6-5 7 15,0 0 0-15,0 0 1 0,6-15 3 0,5 1 0 16,0-11 0-16,6-5 0 0,5-9-24 0,6-1-4 16,0-10 0-16,5-4-1 0,12 0-10 0,-1-1-1 15,-5 1-1-15,6-1 0 0,0 1 5 0,-1-1 0 16,6 6 1-16,0-6 0 0,-11 6-17 0,6-1-9 16,-6 6 1-16,5-6 0 0,-10 1 8 0,5 4 11 15,-6 11-3-15,1-1 0 16,-7 0-38-16,-4 16-8 0,-1-1-2 0,0 15-749 15,-5 5-151-15</inkml:trace>
          <inkml:trace contextRef="#ctx0" brushRef="#br0" timeOffset="20012.0234">17611 1781 1638 0,'17'-14'72'0,"-17"14"16"0,0 0-71 0,11-5-17 0,6 5 0 0,-1 5 0 15,-5 4 54-15,1 6 7 0,-1 10 2 0,0 0 0 16,0 0-11-16,-5 4-3 0,-1 1 0 0,1 10 0 16,-1-6-13-16,-5 1-4 0,0-6 0 0,0 6 0 15,-5 0-2-15,-1-6-1 0,1 1 0 0,-7-5 0 16,1-5 3-16,0-5 0 0,6-1 0 0,-1-4 0 16,0 0 8-16,6-10 3 0,0 0 0 0,0 0 0 0,0 0 5 0,0 0 2 15,0 0 0-15,6-15 0 0,0 1-34 0,-1-1-6 16,6-10-2-16,6 5 0 0,0-5 8 0,-1-4 2 15,7-1 0-15,-1-5 0 0,0-4-18 0,1 4 0 16,4-4 0-16,1-1 0 0,0 0 0 0,5 6 0 16,1-1 0-16,-1 0 0 0,1-4-9 0,5 4-6 15,0 1-1-15,0 4-805 16,5 0-162-16</inkml:trace>
        </inkml:traceGroup>
        <inkml:traceGroup>
          <inkml:annotationXML>
            <emma:emma xmlns:emma="http://www.w3.org/2003/04/emma" version="1.0">
              <emma:interpretation id="{7DB5C9C8-5E53-4B12-9CB1-9BB0F5BBB5E6}" emma:medium="tactile" emma:mode="ink">
                <msink:context xmlns:msink="http://schemas.microsoft.com/ink/2010/main" type="inkWord" rotatedBoundingBox="24899,2730 32555,2209 32669,3889 25013,441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2986.8213">24104 1687 1267 0,'0'0'112'0,"0"0"-89"16,-6-5-23-16,6 5 0 0,-11 5 179 0,0 5 31 16,-6 0 6-16,-10 0 2 0,4 10-161 0,-5 5-32 15,1-1-6-15,-7 1-2 0,1 5-17 0,5-1 10 16,6-4-10-16,-1 5 8 0,-4-5-8 0,4 4 0 15,1-4 0-15,11 5 8 0,-6-5-8 0,12-1 0 0,-1 1 0 16,6-10-11-16,6 0 11 0,5 0 0 0,5-6 0 0,7-4 0 16,-1 0 0-16,6-5 14 0,0-5-3 0,5 0-1 15,0-4 1-15,1 4 0 0,-1-10 0 0,1 0 0 16,-12-5-1-16,6 5 0 0,-6-9 0 0,0-1 0 16,-5 5 5-16,5-5 1 0,-5-9 0 0,0 4 0 15,-6 0 8-15,0 1 3 0,0-1 0 0,-5 5 0 16,-1 5 1-16,-10 0 0 0,5 6 0 0,-6-6 0 15,1 5-15-15,-1 5-2 0,-11 5-1 0,-5 0 0 16,0 5-22-16,-6 0-5 0,-5 10-1 0,-6 0-719 16,-6 5-144-16</inkml:trace>
          <inkml:trace contextRef="#ctx0" brushRef="#br0" timeOffset="20250.0617">18753 1524 1094 0,'16'-10'97'0,"1"5"-77"0,5 0-20 0,1 0 0 16,4 0 137-16,1 0 24 0,11 5 5 0,0-10 1 15,0 1-36-15,0 4-7 0,0-10-2 0,6 5 0 16,-1 0-86-16,1-5-16 0,-1 5-4 0,1 0-1 15,-6 0-15-15,0 1 0 0,0 4 0 0,-6 0 0 16,-5-5 0-16,0 5 8 0,-6 0-8 0,0 0 0 16,1 0-201-16,-1-5-47 0,11-10-8 15,1 5-3-15</inkml:trace>
          <inkml:trace contextRef="#ctx0" brushRef="#br0" timeOffset="20462.1365">19554 915 1209 0,'-16'0'108'0,"16"0"-87"16,-6 5-21-16,1 0 0 0,-1 10 68 0,1 0 10 16,-7 5 2-16,1 9 0 0,6 1-13 0,-6 10-3 15,-6-1 0-15,6 6 0 0,0 4 0 0,-1 1 0 16,-4 9 0-16,-7 1 0 0,-4-1 29 0,-1 0 6 16,0 6 1-16,0 9 0 0,-5-10-58 0,-1 6-11 15,6-6-3-15,-5 5 0 0,5-9-28 0,0-1 0 16,0-5 0-16,6 6 0 0,0-11 0 0,5 6 0 15,-5-11 0-15,11 1-711 16,0-6-148-16</inkml:trace>
          <inkml:trace contextRef="#ctx0" brushRef="#br0" timeOffset="21014.7567">19415 2083 1864 0,'0'0'41'0,"0"0"9"0,0 0 2 0,0 0 0 0,11 0-42 0,1 0-10 0,4 0 0 0,1 0 0 16,5 0 15-16,1 0 1 0,10 0 0 0,6-10 0 15,-6 5-5-15,12-4-1 0,-1-1 0 0,7-5 0 16,-7-5 43-16,6 5 9 0,-5-10 2 0,-1 1 0 16,1-6-55-16,-1 0-9 0,1-4 0 0,-1-6 0 15,1 5 22-15,-6-9 12 0,-11-1 2 0,11 6 1 0,-6-1-5 0,6 5 0 16,-11-4-1-16,0 4 0 0,0 6-31 15,0 4 0-15,-6 5 0 0,-5 0 0 0,-12 5 21 0,1 1-1 16,5 9-1-16,-11 5 0 0,0 0-31 0,0 0-5 16,-17 0-2-16,-5 9 0 0,0 1 19 0,-6 10 0 15,-11-5 0-15,5 10 0 0,1 4 48 0,-6 1 12 16,0 5 4-16,0 4 0 0,6 1-52 0,5 5-12 16,0-11 0-16,0 11 0 15,11-1-48-15,1-4-13 0,-1-1-3 0,11-4 0 0,1-5 52 0,5-1 12 16,5 1 0-16,7-10 0 0,-1-5 0 0,0 0 0 15,11-5 0-15,0-1 0 0,6-4 25 0,-6-5 8 16,6 0 2-16,6-5 0 0,5-9-19 0,-6-1-3 16,-11 0-1-16,12-10 0 0,-1 0 4 0,1-9 1 15,-1 4 0-15,0-10 0 0,1 1-17 0,-1 4 0 16,12-4 0-16,-6 4 0 0,-6 0 0 0,-5 11 0 16,5-1 0-16,1 10 0 0,-6 0 0 0,-6 10 0 0,-5 0 0 15,-1 10 0-15,12 5 0 0,-17 10 0 0,0-5 0 0,-5 10 0 16,11 4 12-16,-12 1-2 0,1 9 0 0,-1 1 0 15,1-5-10-15,0-1 10 0,5 6-10 0,-6 0 10 16,-5-6-20-16,6-4-4 0,5 5-1 0,-5-1 0 16,-1-4 15-16,1 0 0 0,10-6 0 0,1 1 0 15,0-5-208-15,0 0-38 16,-1 4-8-16,7-19-2 0</inkml:trace>
          <inkml:trace contextRef="#ctx0" brushRef="#br0" timeOffset="21287.0677">21559 1479 1958 0,'0'0'43'0,"0"0"9"0,0 0 1 0,0 0 3 0,-5 10-45 0,-7 0-11 15,-10 5 0-15,-6 10 0 0,6 10 53 0,-11-1 9 16,-6 1 2-16,-6 4 0 0,-11 11 0 0,6-6 0 16,6 6 0-16,-12-1 0 0,0 6-3 0,1-11 0 15,10 6 0-15,-5-1 0 0,5-4-47 0,-5 4-14 16,11-4 0-16,12 0 8 16,-1-1-173-16,0-4-35 0,-45 44-6 0,40-45-2 0</inkml:trace>
          <inkml:trace contextRef="#ctx0" brushRef="#br0" timeOffset="22312.9029">21771 2063 1177 0,'0'0'25'0,"0"0"6"0,0 0 1 0,0 0 2 0,0 0-34 0,0 0 0 16,0-4 0-16,-6-1 0 0,6 5 129 0,0-5 19 15,6-5 4-15,-1 5 1 0,1 0-70 0,11 0-15 16,10-10-2-16,12 0-1 0,0 0-22 0,12 1-5 16,4-1-1-16,6 0 0 0,1 5-9 0,-7 0-1 15,1 5-1-15,-6-5 0 16,6 5-174-16,-6 5-36 0</inkml:trace>
          <inkml:trace contextRef="#ctx0" brushRef="#br0" timeOffset="22629.8894">23558 1252 1958 0,'11'-30'87'0,"0"20"17"0,1-5-83 0,-1 1-21 0,-6-1 0 0,6 5 0 15,1-5 61-15,-12 10 8 0,0 5 2 0,0 0 0 16,0 0-39-16,0 0-7 0,0 0-1 0,-17 5-1 16,-11 10-8-16,-5 10-2 0,-6 4 0 0,-6 11 0 15,-5-1 2-15,-6 11 0 0,-5 4 0 0,-11 16 0 16,5-11 6-16,0 5 2 0,11 1 0 0,1-1 0 15,10 5-5-15,1-4-1 0,16-6 0 0,5-4 0 16,7-1 11-16,10 0 1 0,12-4 1 0,-1-6 0 16,12-4-75-16,0-5-15 0,-1-1-4 0,12-4 0 15,6-5-75-15,5-1-15 0,-6-14-3 0</inkml:trace>
          <inkml:trace contextRef="#ctx0" brushRef="#br0" timeOffset="23397.7813">24421 1549 1555 0,'11'-5'138'0,"6"-5"-110"16,5 0-28-16,6 5 0 0,-5 5 43 0,-1 0 3 16,6 5 1-16,-6 0 0 0,-11 10 7 0,0 0 2 15,12 4 0-15,-7 1 0 0,-16 5-38 0,6 5-7 16,-1 4-2-16,1 1 0 0,-1 0 44 0,-5-1 9 15,0-4 2-15,0 5 0 0,6-6-21 0,0 1-4 0,-6-5-1 0,0 0 0 16,5-6-17-16,1 1-3 0,-1-5-1 0,1-5 0 16,-1 5-7-16,7-5-2 0,-1-5 0 0,5 4 0 15,-16-9-8-15,17 0 0 0,0 5 0 0,0-5 0 16,-6-5 0-16,0 0 0 0,0 1 0 0,6-1 0 16,-6 0 40-16,-6-5 4 0,-5 10 0 0,6-15 0 15,0 0-14-15,5 0-2 0,-11-5-1 0,5 6 0 16,1-6 24-16,-1 0 5 0,1 0 0 0,-1 0 1 15,1-4-45-15,5 4-12 0,6-5 0 0,0 0 0 16,-6 1-10-16,11-1-4 0,-5 0-1 0,5 0 0 16,0 6 24-16,1-6 5 0,-7 0 1 0,7 10 0 15,-1 0-217-15,0 5-43 0,-11 6-9 0,0-1-2 16</inkml:trace>
          <inkml:trace contextRef="#ctx0" brushRef="#br0" timeOffset="24110.5415">25463 1861 1267 0,'-12'0'28'0,"12"0"5"0,0 0 2 0,0 0 1 0,0 0-36 0,12-5 0 0,-12 5 0 0,11 0 0 16,5-10 29-16,-4 5-1 0,4 0 0 0,7-5 0 15,-7 0 7-15,7-5 1 0,4 5 0 0,1-5 0 0,-5 1-11 16,-1-1-1-16,6 0-1 0,-6 0 0 0,-5-10 13 0,-1 10 2 16,1-4 1-16,0-1 0 0,-6-5 5 0,6 0 0 15,-12 1 1-15,12 4 0 0,-6 5-13 0,-5 0-4 16,-1 0 0-16,1 5 0 0,-1-4-12 0,-5 14-4 15,-5-10 0-15,-1 0 0 0,6 10-24 0,-11-5-6 16,11 5-1-16,-11 5 0 0,-6-5 40 0,0 10 8 16,-5 0 2-16,5 4 0 15,-5 1-50-15,5 5-9 0,-5 5-3 0,6 4 0 0,-7 1 31 0,1-5 0 16,5 5 0-16,1-1 0 0,4 6 28 0,1-5 11 16,0-1 2-16,6 1 1 0,5-5-16 0,0 4-3 15,5-4-1-15,1-5 0 0,-1-10-22 0,1 5 0 16,11-5 0-16,-6 0 0 0,5-5 10 0,1-5-2 15,11-5-8-15,0 0 12 0,-6 0 7 0,6-5 1 16,5-5 0-16,6 5 0 0,-11-10-8 0,11-5 0 0,-5-4-1 16,10 4 0-16,1 0 12 0,5 1 2 0,-6-6 1 0,6 5 0 15,6-5-35-15,-6 11-7 0,-11-1-2 0,0 5 0 16,-17-5 29-16,6 5 5 0,-5 5 2 0,-7 5 0 16,-16 5-18-16,0 0 0 0,0 0 0 0,0 0 0 15,-11 15 49-15,6 0 7 0,-7 5 0 0,1 0 1 16,0 5-43-16,0-1-14 0,0 1 8 0,0 10-8 15,5-6 0-15,-11 6 10 0,1 0-10 0,5-6 8 16,5 6-21-16,6-5-5 0,-6-1-1 0,6 1-754 16,-5-5-151-16</inkml:trace>
        </inkml:traceGroup>
      </inkml:traceGroup>
      <inkml:traceGroup>
        <inkml:annotationXML>
          <emma:emma xmlns:emma="http://www.w3.org/2003/04/emma" version="1.0">
            <emma:interpretation id="{797AFD15-65BB-4CA4-BF8A-8A09F4F88604}" emma:medium="tactile" emma:mode="ink">
              <msink:context xmlns:msink="http://schemas.microsoft.com/ink/2010/main" type="line" rotatedBoundingBox="2357,6321 31263,4527 31419,7038 2512,8832"/>
            </emma:interpretation>
          </emma:emma>
        </inkml:annotationXML>
        <inkml:traceGroup>
          <inkml:annotationXML>
            <emma:emma xmlns:emma="http://www.w3.org/2003/04/emma" version="1.0">
              <emma:interpretation id="{78C0C9CF-8BE5-452C-A612-82CA0A290CAE}" emma:medium="tactile" emma:mode="ink">
                <msink:context xmlns:msink="http://schemas.microsoft.com/ink/2010/main" type="inkWord" rotatedBoundingBox="2393,6912 3718,6830 3809,8294 2484,8376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5833.6858">-2998 6033 1371 0,'0'-25'60'0,"0"15"14"0,11 0-59 0,1 0-15 16,-1-5 0-16,11 6 0 0,-17-6 51 0,7 0 7 15,10 5 2-15,-11 0 0 0,0 5 4 0,6 0 2 16,0-5 0-16,-1 5 0 0,7 5-2 0,-12-5 0 16,11 5 0-16,0 0 0 0,-11-5-28 0,6 5-7 15,0-5-1-15,5 5 0 0,6 0-28 0,-6 0 0 16,6 0 0-16,5 0 0 15,1 0-84-15,5 5-11 0,-6 0-1 0,-5 0-1 0</inkml:trace>
          <inkml:trace contextRef="#ctx0" brushRef="#br0" timeOffset="25572.1487">-2675 5850 1393 0,'6'-40'61'0,"5"25"14"0,-11-10-60 0,17 1-15 15,5-1 0-15,0-10 0 0,-5 6 99 0,0-1 17 16,-1 0 3-16,7-4 1 0,-7 4-69 0,7 0-14 16,-18 0-2-16,6 1-1 0,0 4-10 0,-5-5-1 15,-6 1-1-15,0 4 0 0,0-5-22 0,0 5-10 16,-6-9 1-16,-5 9 0 0,11 0 24 0,-11-4 5 16,6 9 0-16,5 0 1 0,-12 5-21 0,12 0 0 15,-5 5 0-15,5 5 0 0,-6-4 0 0,6 9 0 16,0 0 0-16,-5 5 0 0,-6 4 0 0,-1 6 0 15,-4 10 0-15,5 10 0 0,-6 9 17 0,0 6-1 16,-5-1 0-16,5 11 0 0,-5-6 16 0,11 0 2 16,-6 6 1-16,6-1 0 0,0-4-11 0,-6-1-3 15,6 1 0-15,0-1 0 0,5-4-5 0,-5 4 0 16,6-5-1-16,-1-4 0 0,0 0-15 0,6-1 0 0,-5-4 0 16,5 4 0-16,0-4 0 0,-6-1 0 0,6-4 0 0,0 5 0 15,-5-6-13-15,5 1-9 0,-6 5-2 0,1-1 0 31,5 1-171-31,-12-1-34 0</inkml:trace>
          <inkml:trace contextRef="#ctx0" brushRef="#br0" timeOffset="25191.7394">-3315 5914 1371 0,'0'0'60'0,"-6"-15"14"16,6 5-59-16,0 10-15 0,0 0 0 0,-16-5 0 15,4 0 52-15,1 0 8 0,-5 5 2 0,-7 0 0 0,12 0-5 0,-11 5-1 16,0 0 0-16,5 5 0 0,-5-5-38 0,5 5-8 15,-5 5-2-15,5 0 0 0,6 0 10 0,-6-1 2 16,6 11 0-16,-6 0 0 0,6 0 11 0,-6 4 2 16,6 6 1-16,-5 0 0 0,4-6-34 0,1 11-9 15,0-1-1-15,6 1 0 0,5-5 18 0,-12-1 3 16,12 1 1-16,0 0 0 0,12 4-12 0,-7-9-17 16,-5-5 4-16,11-1 1 0,0-4 12 0,6-5 16 15,-6-10-3-15,6 0-1 0,11-5-25 0,-11-5-6 16,5-10-1-16,0-5 0 0,11-4 20 0,1-1 0 15,-6-10 0-15,5 1 0 0,1-6 12 0,-7 5 5 16,1-4 2-16,-11 4 0 0,5-9-11 0,-5 4-8 16,-11 0 9-16,5 1-9 0,-11-1 8 0,0 6-8 15,-6 4 0-15,6 0 9 0,-11 10-9 0,11 6 8 0,-17-1-8 16,6 5 8-16,-6 10-8 0,6-5 0 0,-11 5 0 16,5 5 0-16,1 5 0 0,-7 0 0 0,7 4 0 0,4 1 0 15,-4 0 0-15,5 5-14 0,-6 0 2 0,6 0-595 16,5 4-118-16</inkml:trace>
        </inkml:traceGroup>
        <inkml:traceGroup>
          <inkml:annotationXML>
            <emma:emma xmlns:emma="http://www.w3.org/2003/04/emma" version="1.0">
              <emma:interpretation id="{6731738F-9AF0-4CF5-B16E-95A1E745AA54}" emma:medium="tactile" emma:mode="ink">
                <msink:context xmlns:msink="http://schemas.microsoft.com/ink/2010/main" type="inkWord" rotatedBoundingBox="5705,7060 8968,6858 9039,8006 5776,8208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6629.2428">226 5305 864 0,'0'0'76'0,"0"-10"-60"0,-5 0-16 0,-1 5 0 15,-5-4 55-15,11 4 8 0,-22 0 1 0,5 5 1 16,-5 5 23-16,-6 0 5 0,0 4 1 0,-5 6 0 16,-6 0-29-16,0 5-5 0,0 0-2 0,-6 0 0 15,1-1-6-15,-1 6-2 0,1-5 0 0,5 0 0 16,0 4-29-16,5-4-5 0,1 5-2 0,5-5 0 0,6-5-5 0,5 4-1 15,11-4 0-15,6 0 0 0,0-5-8 0,6 0 0 16,11 0 0-16,5 0 8 0,6-5-8 0,5 5 0 16,6-6 0-16,6 1 0 0,5-5-9 0,-6 0 9 15,7 0-12-15,-1 10 12 0,0 0-14 0,-6 5 4 16,-5 0 1-16,0 0 0 0,-11 5 9 0,0-1 0 16,-11 1 0-16,-1 0-8 0,-10 0 8 0,5 0 11 15,-11-1-3-15,0 1 0 0,-17 0 24 0,6 0 5 16,-5 0 1-16,-1 4 0 0,-5-9-7 0,10 5-2 15,-21 5 0-15,11-10 0 0,-1 4-17 0,-4-4-3 16,-12 0-1-16,5 0 0 0,1 0-8 0,5 0-11 16,-11 4 3-16,6-4 0 15,-1 0-49-15,6-5-10 0,0 0-1 0,12 0-803 0</inkml:trace>
          <inkml:trace contextRef="#ctx0" brushRef="#br0" timeOffset="26938.1137">577 5790 691 0,'0'0'61'15,"0"0"-49"-15,0 0-12 0,0 0 0 0,0 0 226 0,0 0 42 16,0 0 9-16,0 0 2 0,0 0-153 0,0 15-30 16,0 0-7-16,-5 5-1 0,-1-5-35 0,0 4-7 15,6-4-2-15,-5 0 0 0,-6 5-15 0,11 0-3 16,-6-1-1-16,6-4 0 0,0-15-15 0,0 15-10 16,6 5 12-16,-1-5-12 0,1-5 0 0,-1 5 0 15,7-6 0-15,-1 1 0 16,0 0-106-16,6-5-25 0,-6-5-5 0</inkml:trace>
          <inkml:trace contextRef="#ctx0" brushRef="#br0" timeOffset="27964.1254">1379 5538 1652 0,'-17'-10'73'0,"17"10"15"0,0 0-70 0,0 0-18 15,-5-10 0-15,5 0 0 0,0 0 39 0,0 10 4 16,5-15 1-16,6 5 0 0,6 1-24 0,5 4-4 15,6-5 0-15,6 0-1 0,-1 0-15 0,1-5 0 16,10 5 0-16,-5 0 0 0,0 0 0 0,0 5 0 16,0 0 0-16,-6 1 0 0,-5 4 9 0,0 0-9 15,-6 0 8-15,1 0-8 0,-7 0 50 0,1 4 5 16,-17-4 1-16,11 5 0 0,0 10-8 0,0-10 0 16,1 5-1-16,-7 5 0 0,1-5-31 0,-12 5-5 0,6 5-2 0,-11-1 0 15,0-4-9-15,0 10 8 0,-6-5-8 0,-5 4 8 16,-6 1-8-16,0 5 0 0,0-5 0 0,0-1 0 15,-11 1 0-15,12 0 0 0,-1-5 0 0,5-1-11 16,1-4 2-16,11 0 0 0,-6-5 0 0,6 0 0 16,6-5-16-1,5-5-3-15,0 0-1 0,0 0 0 0,11 0-7 0,0-5 0 0,6 0-1 16,5 0 0-16,0 0 37 0,0 0 0 0,12 0 0 0,-6 0 0 16,5 0-15-16,6 5-5 0,-6 5 0 0,-5 0-1 15,6-5 21-15,-1 5 0 0,-5 0 0 0,0 0 0 16,-6 0 11-16,0 5-3 0,-5-5-8 0,-6 5 12 15,0 0-2-15,1 0-1 0,-7 4 0 0,1-4 0 0,-1 5-9 0,-5 0 8 16,-11 5-8-16,6 0 8 0,-12 4-8 0,-5 6 0 16,-6 0 0-16,-6-1 0 0,1 1 0 0,-1-5-11 15,1-5 11-15,0 4-8 0,-6-4 8 0,5 0 0 16,6 0 8-16,6-5-8 0,5-5 0 0,1-1 0 16,-1-4 0-16,6 0 0 0,11-5 0 0,0 0 0 15,0 0 0-15,0 0 0 0,0 0-8 0,11 0-7 16,6-5-1-16,5 0 0 0,6-9-6 0,0-1-2 15,5 0 0-15,6 0 0 0,-6 5 24 0,1-10-9 16,5 1 9-16,0-1 0 0,-11 5 0 0,11-5 16 16,0 0-2-16,11 1 0 0,-6-6-4 0,-5 5-1 15,0 0 0-15,11 0 0 0,0 1 7 0,-5-1 2 16,-12 0 0-16,6 0 0 0,6-5-18 0,-6 1 0 16,-6-1 8-16,-5-5-8 0,-6 6 0 0,6-1 0 0,-5-5 0 15,-7 0 0-15,-10 1 18 0,-1 4 0 0,7 0 0 16,-7 0 0-16,-5-4 17 0,-5 4 3 0,5 5 1 0,5-5 0 15,-5 6-16-15,-5-1-3 0,-7 5-1 0,7-5 0 16,10 10-19-16,-16 0 0 0,-5 5 0 0,-1 5 0 16,6 5 10-16,0 0-2 0,-12 5 0 0,-4 5 0 15,-7 5-8-15,6 5-11 0,12 4 3 0,-12 6 0 16,-6 5 8-16,6 4 0 0,17 6 10 0,-5 9-10 16,-1 0 17-16,0 1-2 0,12 4-1 0,5-4 0 15,11 4-6-15,-6-10 0 0,-5-4-8 0,23-11 12 16,10-9-12-16,6-5 0 0,-11-5 0 0,11-6 0 15,17-4-20-15,10-15-9 0,7 0-3 0,5-9-1001 16</inkml:trace>
        </inkml:traceGroup>
        <inkml:traceGroup>
          <inkml:annotationXML>
            <emma:emma xmlns:emma="http://www.w3.org/2003/04/emma" version="1.0">
              <emma:interpretation id="{83EA4A22-0C68-4CB3-8A64-F9AE1D55878E}" emma:medium="tactile" emma:mode="ink">
                <msink:context xmlns:msink="http://schemas.microsoft.com/ink/2010/main" type="inkWord" rotatedBoundingBox="10759,6858 15092,6589 15176,7936 10842,820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9571.1402">4670 5360 1450 0,'6'-5'32'0,"-1"-5"6"0,1 0 2 0,10 0 1 0,-4-5-33 0,4 0-8 15,1 0 0-15,5 1 0 0,1-1 48 0,-1 0 8 16,6-5 2-16,-1 0 0 0,1-4-6 0,0 9-2 15,0-5 0-15,-6 0 0 0,1 0-14 0,10 10-4 16,6 1 0-16,-6 4 0 0,12-5-22 0,-6 10-10 16,5-5 8-16,1 5-8 0,-6 10 18 0,5 0-2 0,-10 4 0 0,5 6 0 15,-6 0-27-15,1 0-5 0,-12 0-2 0,0 4 0 16,-5-4 18-16,0 5 0 0,-12-5 0 0,-5 9 0 16,0 1 0-16,-16 5 0 0,-1-1 0 0,-5 1 0 15,-6 5 0-15,-17-1 0 0,1 6-8 0,-7 4 8 16,-4 1 0-16,-1-11 0 0,-5 6 0 0,0-6 0 15,5 6 12-15,-5-5 7 0,5-1 1 0,6-4 0 16,5-1-11-16,6-9-1 0,0 0-8 0,6-5 12 16,0-5 18-16,10-1 3 0,1-4 1 0,11 0 0 15,-6-5-3-15,12 0-1 0,5-5 0 0,0 0 0 16,0 0 1-16,16-5 0 0,7-5 0 0,10-5 0 16,6 1-5-16,11-6-1 0,6-5 0 0,5 10 0 15,6 0-51-15,0 5-10 0,-1-4-3 0,7 9 0 16,-6-5-161-16,-6 5-32 0,61 0-6 0,-44-5-2 0</inkml:trace>
          <inkml:trace contextRef="#ctx0" brushRef="#br0" timeOffset="30496.3454">7037 5008 979 0,'0'0'87'0,"0"-5"-70"0,-6-5-17 0,0 5 0 16,1 1 99-16,-1-1 16 0,-5-5 3 0,0 5 1 15,0 5-10-15,-6 0-1 0,0 0-1 0,-5 5 0 16,6 0-56-16,-7 0-11 0,7 4-3 0,-7 1 0 15,-5-10-1-15,6 5 0 0,0 5 0 0,-6 10 0 16,0 0-9-16,-11 0-3 0,6 9 0 0,-12 6 0 16,6 5 23-16,-5-1 4 0,-1 1 1 0,1 4 0 15,5 1 0-15,-6-1 0 0,6 6 0 0,0-6 0 16,11 1-32-16,0 4-7 0,6-4-1 0,5-1 0 16,1-4-12-16,10 0 9 0,6-11-9 0,0 6 8 0,6 0-8 15,5-1 0-15,6-4 0 0,-1-5 0 0,1-1 0 16,5-4 10-16,-5-10-10 0,5 5 10 0,1 0-10 0,-1-5 0 15,6-10 9-15,0 0-9 0,-1-5 0 0,7 0 0 16,5-5 0-16,5-5 0 0,6-5 28 0,6 1 0 16,0 4 1-16,11-5 0 0,-6-5-21 0,6-5-8 15,-6-4 0-15,6 4 9 0,-6 0-9 0,-11-4 0 16,0-1 0-16,0 5 0 0,-11-4 0 0,-5-6 12 16,-6 6-2-16,-6-6 0 0,-5 0 0 0,-12 6 0 15,1-6 0-15,-12 1 0 0,6 4 7 0,-17 0 2 16,1-4 0-16,-1 9 0 0,-5 0-11 0,-1 6-8 15,-4-1 9-15,4 10-9 0,-4 0 0 0,-7 10-10 16,6 0 0-16,0 0 0 16,-5 5-69-16,0 5-13 0,-6 5-4 0,5 5 0 15,-5 5-128-15,0 4-25 0</inkml:trace>
          <inkml:trace contextRef="#ctx0" brushRef="#br0" timeOffset="34392.7014">8885 5607 460 0,'0'0'20'0,"0"0"5"0,6-10-25 0,-1-5 0 15,-5 5 0-15,0 10 0 0,0 0 184 0,0 0 31 16,12-9 6-16,-12 9 2 0,0 0-111 0,0 0-23 16,0 0-4-16,11 5-1 0,5-1-17 0,-10 6-4 15,-6-10-1-15,11 15 0 0,-11-5-4 0,6 5-1 16,-6 0 0-16,-6 0 0 0,1 4-13 0,-1 6-4 15,-11-5 0-15,1 5 0 0,-7-1-14 0,-5 6-3 0,1 5-1 0,-7-1 0 16,1 1-14-16,-6 5-8 0,0-6 10 16,0 6-10-16,5-5 11 0,1-6-11 0,0-4 12 0,-1 5-12 31,18-6-118-31,-7-4-30 0,1 0-7 0,11-5-692 0</inkml:trace>
        </inkml:traceGroup>
        <inkml:traceGroup>
          <inkml:annotationXML>
            <emma:emma xmlns:emma="http://www.w3.org/2003/04/emma" version="1.0">
              <emma:interpretation id="{F47C0EA4-BAB7-4589-8AD7-7094AF04630F}" emma:medium="tactile" emma:mode="ink">
                <msink:context xmlns:msink="http://schemas.microsoft.com/ink/2010/main" type="inkWord" rotatedBoundingBox="16239,5459 19228,5274 19384,7785 16395,7971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5086.7279">10316 5078 1335 0,'0'0'59'0,"0"0"13"0,0 0-58 0,0 0-14 16,23 0 0-16,-1-5 0 0,11 0 54 0,1 0 8 16,10-10 2-16,6 0 0 0,6 0-17 0,11-5-3 15,5 1-1-15,6-11 0 0,0 5-11 0,0 0-3 16,0 6 0-16,6-1 0 0,-17 5-29 0,-6 0 0 15,-6 10-13-15,-4-5-524 16,-12 5-105-16</inkml:trace>
          <inkml:trace contextRef="#ctx0" brushRef="#br0" timeOffset="35425.0453">11157 4365 1422 0,'11'-10'31'0,"-11"5"6"0,0-5 2 16,0 0 1-16,0 0-32 0,6 0-8 0,-6 10 0 0,0 0 0 16,0 0 85-16,0 0 15 0,0 20 4 0,-6 5 0 0,-5 5-58 0,0 9-11 15,-11 6-3-15,0 14 0 0,-6 1 16 0,-6 4 4 16,-5 5 0-16,6 15 0 0,-6-4-4 0,6 4 0 15,-6 5 0-15,0 0 0 0,11-10 9 0,0-5 2 16,0-4 0-16,6-1 0 0,-6 0-46 0,6-9-13 16,-1 4 0-16,1 0 8 0,-6-4-8 0,0-1 11 15,-5 0-11-15,0 1 12 0,-12-6-12 0,6-4-9 16,-5-6 9-16,-1 1-13 16,6-11-170-16,0-4-33 0,6-10-8 0</inkml:trace>
          <inkml:trace contextRef="#ctx0" brushRef="#br0" timeOffset="36252.1078">11909 3786 1785 0,'28'-55'79'0,"-11"31"17"0,5-6-77 0,0 5-19 0,6 0 0 0,-6 6 0 15,0 4 0-15,-5 0 0 0,-6 10 8 0,-11 5-8 16,0 0 30-16,0 0 2 0,0 0 1 0,0 15 0 16,0 10 5-16,-11 9 1 0,0 6 0 0,-6 9 0 15,-10 11-5-15,-1 9-1 0,0 5 0 0,0 15 0 16,-5 5 8-16,-1 5 2 0,6 0 0 0,-11 10 0 16,6-5 1-16,0 0 1 0,5 5 0 0,-6 10 0 0,6-10-28 0,1-1-5 15,-7-9-2-15,6 0 0 0,0-14-10 0,1-6 10 16,4-10-10-16,-10-5 10 0,11-9-1 0,-6-11 0 15,6-9 0-15,-1 0 0 0,7-11 1 0,-7-9 0 16,12-5 0-16,0-10 0 0,-6 0 0 0,6-5 0 16,6-10 0-16,5 1 0 0,0-11 8 0,11-10 2 15,0-4 0-15,6-1 0 0,5 5-32 0,6-9-7 16,0-6-1-16,16-4 0 0,1 9 20 0,-1-9-8 16,1 4 8-16,5 6 0 0,0 4-9 0,-5 15 9 15,-6 6 0-15,-1 4-9 0,-10 5 9 0,0 10-13 16,0 5 5-16,-6 10 8 0,-11 9 0 0,1 1 0 15,-7 5 0-15,1 0 0 0,-1-1 0 0,-5 6 0 16,6 5 0-16,-6-11 0 0,11-4 0 0,-11 0 0 16,6-5 0-16,-1-1 0 0,1-4 0 0,-6-5 0 0,5 5 0 15,-5-15 0-15,0 0-14 0,11 0 2 0,1-5 0 16,4-5 0-16,-5-5 12 0,6 0-11 0,-6-4 11 0,11-6-10 16,1-5 10-16,-1 0 0 0,0-4 0 0,6-1-8 15,0 1 8-15,-6 4 0 0,1 5-9 0,-1 10 9 16,-5 5 0-16,-1 15 0 0,1 5 0 0,-6 5 0 15,0 5 0-15,-5 0 0 0,-1 9 0 0,-5-4 0 16,0 0 0-16,0 4 0 0,0 1 0 0,6-5 0 16,-6-5 0-16,0 0 0 0,0-11 0 0,0-9 0 15,0 0 0-15,0 0 0 0,0 0 0 0,0 0 0 16,0 0 0-16,11 0 8 0,0-5-8 0,6-4 8 16,5-6-8-16,6-5 0 0,5-5 0 0,1 0 0 0,5-9 0 15,11-1 8-15,-6 1-8 0,7-6 8 0,-1 0-8 0,0 6-11 16,-6 4 3-16,6 5 0 0,-11 5 8 0,0 6 0 15,-5 4 0-15,-6 0 0 0,0 0 0 0,-12 10 0 16,7 0 8-16,-12 5-8 0,0 0 16 0,0 5 0 16,-11-10-1-16,5 10 0 0,-5-10-2 0,6 14 0 15,0 1 0-15,-6 0 0 0,0-15 6 0,5 15 1 16,-5-15 0-16,0 15 0 0,-5 5-20 0,5-6 0 16,0-4 0-16,-6 5 0 0,-5 0 20 0,5 0 0 15,-5 0 0-15,-5 5 0 0,-1-6-7 0,-5 6-1 16,-6 5 0-16,0 0 0 0,-6-1 16 0,1 1 4 15,0 0 0-15,-6-5 0 0,0 0-32 0,5-6 0 16,1 1 0-16,5 0 0 16,0-10-40-16,0 5-13 0,6-10-3 0,0 0-1 15,-1-10-114-15,7 0-22 0,5-10-5 0,0-4-822 0</inkml:trace>
          <inkml:trace contextRef="#ctx0" brushRef="#br0" timeOffset="36418.9022">12555 4350 1998 0,'0'0'44'0,"-11"-10"8"0,0 0 3 0,5 0 1 0,-5 0-44 0,11 10-12 0,-6-9 0 0,6 9 0 15,0 0 34-15,0 0 5 0,0 0 1 0,6 14-656 16,0 1-132-16</inkml:trace>
        </inkml:traceGroup>
        <inkml:traceGroup>
          <inkml:annotationXML>
            <emma:emma xmlns:emma="http://www.w3.org/2003/04/emma" version="1.0">
              <emma:interpretation id="{BF6292C8-050C-4854-9BCF-930AAA5D5B3F}" emma:medium="tactile" emma:mode="ink">
                <msink:context xmlns:msink="http://schemas.microsoft.com/ink/2010/main" type="inkWord" rotatedBoundingBox="21217,5590 27981,5170 28100,7092 21336,7512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7441.2982">15417 4637 1267 0,'0'-15'28'0,"6"5"5"0,-1-9 2 0,1 4 1 0,-1 0-36 0,-5-5 0 0,6 5 0 0,-6 0 0 16,6 5 124-16,-1-4 19 0,-5 14 3 0,0 0 1 15,0 0-63-15,0 0-13 0,0 0-3 0,0 19 0 16,0 1-35-16,0 15-7 0,0-1-2 0,-5 16 0 16,-1 4-5-16,0 1-2 0,-5 9 0 0,0 5 0 15,0 6 38-15,0-1 7 0,5-5 2 0,-5 5 0 16,0-9-24-16,0-6-5 0,-6 6-1 0,0-11 0 16,6-5-14-16,-5 1-2 0,-7-1-1 0,7-9 0 15,-1-5 9-15,6-11 2 0,-6 1 0 0,12-10 0 16,-7 5-14-16,7-5-2 0,-6-10-1 0,11-5 0 15,0 0 0-15,0 0 0 0,-6-10 0 0,-5-10 0 16,11 0-1-16,-6-5 0 0,1-4 0 0,-1-6 0 0,6-5-10 0,6-4 0 16,-6-6 0-16,11-4 0 0,6-10 0 0,5-1 0 15,-5-9 0-15,11 0 0 0,-1 0-17 0,7-1 1 16,5-4 0-16,0 0 0 0,0 10 4 0,0-1 2 16,0 1 0-16,0 5 0 15,-6 4-18-15,6 6-3 0,0 4-1 0,0 11 0 0,0-1 20 0,0 11 3 16,0 14 1-16,5 0 0 0,-5 5 8 0,0 10 0 15,0 0-9-15,0 15 9 0,0 0-9 0,-11 9 9 16,0 1-12-16,-6 5 12 16,-5 9-34-16,-6-4 0 0,-5 5 0 0,-12-1 0 0,-11-4 34 0,-5 5 0 15,-6-1 0-15,-11 1 0 0,0 4 17 0,-11 1 11 16,-5-1 1-16,-1-4 1 0,0-5-30 0,1 4 8 16,-7-9-8-16,7 0 0 0,4-6 0 0,1-4-16 15,6-5 3-15,5 5 1 16,5-5-122-16,7-6-24 0,4 1-5 0,1 0-1 0</inkml:trace>
          <inkml:trace contextRef="#ctx0" brushRef="#br0" timeOffset="37800.5332">16536 4573 1497 0,'0'0'32'0,"12"15"8"0,-1-6 0 0,-6 16 4 0,6 0-36 16,-5 5-8-16,0 4 0 0,-6 11 0 16,-6-6 53-16,0 6 9 0,-5 0 2 0,0 4 0 0,-6 5 0 0,-5 1 0 15,5-1 0-15,-5-4 0 0,5-6 18 0,-5 1 4 16,5-5 1-16,1-1 0 0,-1-9-31 0,0-5-7 16,6-6-1-16,0-4 0 0,0 5-20 0,5-10-5 15,6 0-1-15,0-10 0 0,0 0-6 0,0 0-2 16,0 0 0-16,0 0 0 0,0 0 21 0,0 0 4 15,11-10 1-15,1-5 0 0,-1-10-16 0,0 1-4 16,6-1 0-16,-1-10 0 0,1 1-6 0,0-6-2 16,-1-5 0-16,7-4 0 0,5-6 16 0,-1 6 4 15,1-10 0-15,6-6 0 0,5 6-32 0,5-1-16 16,1-4 1-16,10 5 1 0,1 4 4 0,0 1 1 16,-6 4 0-16,6 1 0 15,-6 14-76-15,0 5-15 0,0 11-4 0,-11 4-1065 0</inkml:trace>
          <inkml:trace contextRef="#ctx0" brushRef="#br0" timeOffset="38115.7951">17377 4736 1724 0,'0'0'38'0,"0"0"8"0,0 15 2 0,-5 5 0 0,-1 4-39 0,1 6-9 0,-7 0 0 0,1 0 0 16,6 4 54-16,-6 1 9 0,-1-5 1 0,7-1 1 15,-1-4-52-15,6 0-13 0,0-1 0 0,0-4 0 0,6-5 0 0,-1-5 0 16,7 0 0-16,-1-5 0 0,5-5 54 0,1-5 8 16,5 0 2-16,1-10 0 0,4 0-52 0,1-5-12 15,0-4 0-15,6-1 0 0,-1 5 54 0,-5-5 8 16,-6-4 2-16,6 4 0 0,-6-5-52 0,-5 6-12 16,0-6 0-16,-6 5 0 0,-6 0 37 0,1 1 5 15,-6 4 1-15,-11 0 0 0,0 0-3 0,-12 0 0 16,7 11 0-16,-12-1 0 0,0 0-25 0,-5 0-6 15,5 10-1-15,-6 0 0 16,6 5-28-16,1 0-5 0,-7 0-2 0,6 5 0 16,1 4-132-16,-1 6-26 0,0 0-6 0,0-5-1 0</inkml:trace>
          <inkml:trace contextRef="#ctx0" brushRef="#br0" timeOffset="38642.5975">18491 3781 2188 0,'5'-15'48'0,"-5"15"11"0,0 0 1 16,0 0 1-16,0 0-49 0,0 0-12 0,0 0 0 0,6 20 0 15,0 5 47-15,-6 9 6 0,0 11 2 0,-6 4 0 16,-5 6-37-16,5 4-7 0,-5 10-2 0,6 1 0 15,-12 4 44-15,6 0 9 0,5 0 2 0,-5-4 0 16,6-6-52-16,-1-5-12 0,-5 1 0 0,5-6 0 16,1-4 0-16,-1-16 0 0,-5 1 0 0,5-5 0 0,-5-1 34 0,6-4 4 15,-6-10 1-15,-1 0 0 0,1-10-22 0,0 0-4 16,6 0-1-16,5-5 0 0,-17 0-12 0,11-5 0 16,-5-5 0-16,6-5 0 0,-1 0 13 0,6-5 0 15,0-9 0-15,11-1 0 0,0 0-13 0,12-4-12 16,-1-6 3-16,6-5 0 15,11 1-37-15,0-1-7 0,5-9-2 0,12 4 0 0,-6 6 44 0,0 9 11 16,0 1 0-16,-5 4 0 0,-1 10 0 0,-5 10 0 16,-11 0 0-16,0 15 0 0,-6 0 0 0,-11 10 0 15,1 5 0-15,-7 5 0 0,1-1 0 0,-12 11 0 16,1 5 0-16,-7-1 0 0,-4-4 0 0,-1-1 0 16,-11 6 0-16,6-5 0 0,0 4 0 0,-1-4 0 15,-4-5 0-15,-1 4 0 0,0-4 0 0,0 0 0 0,-5-6 0 16,-6 1 0-16,5-5 0 0,-5 0 0 0,6 0 0 15,-6-1 0 1,0-4-163-16,0 0-30 0,0 5-7 0,0-5 0 0</inkml:trace>
          <inkml:trace contextRef="#ctx0" brushRef="#br0" timeOffset="38833.7053">19588 3548 2419 0,'0'0'53'0,"0"0"11"0,5 5 3 0,7 5 1 0,-1 15-55 0,5 0-13 16,-4 4 0-16,-1 11 0 0,-6-1 0 0,1 6 0 15,-1 4 0-15,-5 1 0 0,0 4 54 0,0 6 8 16,0-1 2-16,-5 1 0 0,-1-1-52 0,1 0-12 16,-1 1 0-16,1 4 0 0,5-5 0 0,-12-4 0 15,7-6 0-15,5 6 0 0,0-6 0 0,-6-4 0 16,1-1 0-16,5-4-782 15,-6 0-159-15</inkml:trace>
          <inkml:trace contextRef="#ctx0" brushRef="#br0" timeOffset="39136.2947">19794 4781 1267 0,'33'-15'112'0,"-10"5"-89"0,-1 0-23 0,6-5 0 15,5 5 87-15,1-10 13 0,5 1 2 0,0-6 1 16,-6-10 17-16,-5 6 3 0,11-6 1 0,0 0 0 16,-6 1-32-16,1-6-7 0,-12 0-1 0,11-4 0 15,6 9-60-15,-17-4-12 0,1-1-2 0,-1 5-1 16,6 6 34-16,-6-1 6 0,-5 5 2 0,-6 5 0 16,-5 11-20-16,5-1-4 0,-11 10-1 0,0 0 0 15,-11 0-4-15,11 0-1 0,0 0 0 0,-23 19 0 16,-10 6-21-16,5 0 0 0,0 10 0 0,-11 4 0 15,0 6 0-15,0-1 0 0,-5-4 0 0,5 9 0 16,5 1 26-16,1-1 4 0,5-4 1 0,0-1 0 16,0 1-76-16,6-5-15 0,5-1-4 0,1 1 0 15,5-1-120-15,-6-4-25 0,11 0-5 0</inkml:trace>
          <inkml:trace contextRef="#ctx0" brushRef="#br0" timeOffset="39674.9487">20780 4286 518 0,'0'0'46'0,"0"0"-37"16,0 0-9-16,0 0 0 0,11 15 284 0,0 4 56 15,-6 1 10-15,7 5 2 0,-7 0-209 0,1 4-43 16,-6 6-8-16,5-5-1 0,1-1-23 0,-6 6-5 16,0-10-1-16,-6 4 0 0,1 1-16 0,-1-5-3 15,1 0-1-15,-1-11 0 0,-5-4-14 0,0 5-2 16,5-10-1-16,6-5 0 0,-5 10-4 0,5-10-1 0,0 0 0 0,0 0 0 15,0 0-20-15,0 0 0 0,0 0 0 0,5-15 0 16,1 0 28-16,-1-4 0 0,1-6 1 0,5 0 0 16,0 0-17-16,11-4-4 0,-5 4-8 0,5-5 12 15,6-4-12-15,0-1 0 0,11 0 0 0,-6 6 0 16,-5 4 0-16,6 0 8 0,10 5-8 0,-10 0 0 16,-7 11 0-16,-4-1 0 0,-1 5 0 0,6 5 0 15,-6 15 0-15,0-1 0 0,-10 6 0 0,-1 5 0 16,5 0 0-16,-4 4 0 0,-7 6 0 0,-5 0 0 15,6-6 0-15,-6 1 0 0,5 5 0 0,-10-6 0 16,-1-4 8-16,1 0-8 0,5 0 0 0,0-6 9 0,-12-4-9 16,7 0 8-16,-1 0-8 0,6-5 8 0,0-10 1 15,0 0 0-15,0 0 0 0,0 0 0 0,0 0 0 0,0 0 0 16,-11-5 0-16,0 0 0 0,17-5 4 0,-1-5 1 16,-5-5 0-16,6-4 0 0,-1-1-22 0,6-5-5 15,12-4-1-15,-1-6 0 0,0 0 14 0,6-4 0 16,11-1 0-16,-6 11 0 0,1-1 0 0,-1 5 0 15,1 6 9-15,-6 4-9 0,-6 10 0 0,0 5 8 16,0 5-8-16,1 5 0 0,-1 0 0 0,-5 0 0 16,-6 10-12-16,5 4 12 0,1 1 0 0,-6 5 12 15,6 0 0-15,-6-1 0 0,-5 6-12 0,-1-5-16 16,1 5 3-16,-1-6 1 0,-10 6 12 0,10-5 0 16,1 5 0-16,-6 4 0 15,0 1-208-15,0-1-38 0</inkml:trace>
        </inkml:traceGroup>
        <inkml:traceGroup>
          <inkml:annotationXML>
            <emma:emma xmlns:emma="http://www.w3.org/2003/04/emma" version="1.0">
              <emma:interpretation id="{5A972ADE-F42A-4CAA-9559-E16F94CE83A0}" emma:medium="tactile" emma:mode="ink">
                <msink:context xmlns:msink="http://schemas.microsoft.com/ink/2010/main" type="inkWord" rotatedBoundingBox="29884,4854 31278,4768 31387,6524 29993,6611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0682.219">23887 4103 1555 0,'0'0'138'0,"0"0"-110"15,5-5-28-15,-5-5 0 0,0 10 44 0,0 0 3 16,0 0 1-16,0 0 0 0,0 0-39 0,-5 15-9 15,-6 14 0-15,5 1 0 0,-5 10 53 0,0 4 9 16,0 11 2-16,5-1 0 0,-5 0-52 0,0 1-12 16,5-6 0-16,1 1 0 0,5-6 47 0,0-9 6 15,0-5 2-15,11 4 0 0,-6-9-37 0,-5 0-7 16,12 0-2-16,-7-6 0 0,6-4 44 0,6 0 9 16,0-10 2-16,-1 0 0 0,1 0-16 0,5-10-2 15,1 0-1-15,10-10 0 0,0 0-21 0,1-4-4 16,5-1 0-16,5-5-1 0,-5 0-19 0,6-4 0 15,-1-6 0-15,1-5 0 0,5 1 15 0,6-11-1 16,5-9 0-16,6 4 0 0,-11 6-14 0,5 4 0 16,0 6 0-16,0 4 0 0,-5 5 0 0,-6 1 0 0,-5 9 0 15,-6 5-10-15,0 10 0 0,-12 5 0 0,1 5 0 0,-5 5 0 16,-7 5 10-16,1 5 0 0,0-1 0 0,-6 6 8 16,0 10-8-16,-5-5 0 0,-1-1 0 0,1 6-8 15,-6-1 8-15,0-4 11 0,0-5-3 0,0 5 0 16,0-11-8-16,-6 6-11 0,1-10 3 0,-1 0 0 15,0-5 57-15,-5 0 12 0,6 0 3 0,-12-1 0 16,0-4-64-16,-5 5 0 0,0-10-9 0,-6 10 0 16,-11-10 9-16,0 5 12 0,-6 0-2 0,-5-5-1 15,-11-5-9-15,5 0 0 0,-5 5 0 0,5-10 0 16,-5 5 0-16,5-5 0 0,6 1 0 0,6-1 0 0,10 0 0 16,1-5 0-16,5 5-10 0,11-5 10 15,6 5-156-15,6-5-24 0,5-9-6 0,0 4-1 0</inkml:trace>
          <inkml:trace contextRef="#ctx0" brushRef="#br0" timeOffset="40907.4421">24789 3137 2188 0,'-22'-19'48'0,"16"9"11"0,-5 0 1 0,-6 0 1 0,12-10-49 0,-7 10-12 16,1 0 0-16,6 0 0 0,5 10 42 0,0 0 6 16,-11 0 0-16,11 0 1 0,-12-4-35 0,12 4-14 0,0 0 11 0,0 0-11 31,-5 14-114-31,-1 6-29 0,12 0-5 0,-1-10-761 0</inkml:trace>
        </inkml:traceGroup>
      </inkml:traceGroup>
    </inkml:traceGroup>
    <inkml:traceGroup>
      <inkml:annotationXML>
        <emma:emma xmlns:emma="http://www.w3.org/2003/04/emma" version="1.0">
          <emma:interpretation id="{9547292C-3459-41AC-AD1B-600BC6232260}" emma:medium="tactile" emma:mode="ink">
            <msink:context xmlns:msink="http://schemas.microsoft.com/ink/2010/main" type="paragraph" rotatedBoundingBox="2507,9023 8433,8730 8542,10929 2616,112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B8F3AD-7DB4-4B14-B7F5-C410B95A1678}" emma:medium="tactile" emma:mode="ink">
              <msink:context xmlns:msink="http://schemas.microsoft.com/ink/2010/main" type="inkBullet" rotatedBoundingBox="2556,10020 2820,10007 2848,10573 2584,10586"/>
            </emma:interpretation>
            <emma:one-of disjunction-type="recognition" id="oneOf18">
              <emma:interpretation id="interp18" emma:lang="" emma:confidence="0">
                <emma:literal>•</emma:literal>
              </emma:interpretation>
            </emma:one-of>
          </emma:emma>
        </inkml:annotationXML>
        <inkml:trace contextRef="#ctx0" brushRef="#br0" timeOffset="42042.6468">-3360 8408 1044 0,'0'-24'46'0,"0"9"10"0,0 5-45 0,0-10-11 16,0 5 0-16,0 0 0 0,-11 0 92 0,11 1 17 15,-5 4 3-15,-7 0 1 0,1 0-7 0,6 10-2 16,-1 0 0-16,-11 10 0 0,1 0-35 0,-7 10-7 15,1 4-2-15,5 6 0 0,-5 5-32 0,0-1-6 16,11 6-2-16,-6-1 0 0,6-4-8 0,0 5-3 16,5-6 0-16,6-4 0 0,0 0-9 0,0-6 0 15,0 1 0-15,6-5 8 0,5 0-8 0,0-5 0 0,0-5 0 0,6-1 0 16,-11 1-12-16,10-5 12 0,1 0-12 0,0 0 12 31,5 0-56-31,-5 0-3 0,-6-5-1 0</inkml:trace>
      </inkml:traceGroup>
      <inkml:traceGroup>
        <inkml:annotationXML>
          <emma:emma xmlns:emma="http://www.w3.org/2003/04/emma" version="1.0">
            <emma:interpretation id="{54C73287-29C7-4AF1-A6AF-E8F831A076E9}" emma:medium="tactile" emma:mode="ink">
              <msink:context xmlns:msink="http://schemas.microsoft.com/ink/2010/main" type="line" rotatedBoundingBox="2790,9009 8433,8730 8542,10929 2899,11208"/>
            </emma:interpretation>
          </emma:emma>
        </inkml:annotationXML>
        <inkml:traceGroup>
          <inkml:annotationXML>
            <emma:emma xmlns:emma="http://www.w3.org/2003/04/emma" version="1.0">
              <emma:interpretation id="{561D2800-1C3E-4C50-B4B7-D7EF2FD24D14}" emma:medium="tactile" emma:mode="ink">
                <msink:context xmlns:msink="http://schemas.microsoft.com/ink/2010/main" type="inkWord" rotatedBoundingBox="2812,9446 3958,9390 4016,10559 2870,10615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2214.9563">-3254 7869 1152 0,'-28'-30'51'0,"12"15"10"15,4-4-49-15,1-1-12 0,0 0 0 0,0 0 0 0,0 5 174 0,5 0 32 16,6 6 6-16,-11-1 2 0,11 10-166 0,11-10-34 15,0 10-6-15,6 0-868 16</inkml:trace>
          <inkml:trace contextRef="#ctx0" brushRef="#br0" timeOffset="42595.9935">-2714 8280 1134 0,'0'0'50'0,"0"0"10"0,0 0-48 0,6 14-12 15,-1 1 0-15,1 5 0 0,-6-5 115 0,0 5 20 0,0 5 4 16,0-1 1-16,0 6-32 0,0-5-7 0,-6-1-1 0,6 6 0 16,6-5-57-16,-6 5-12 0,0-6-3 0,0-4 0 15,5 0-19-15,1-5-9 0,-6 0 8 0,0-15-8 16,0 0 8-16,0 0-8 0,0 0 8 0,0 0-8 15,0 0 12-15,0 0-4 0,0 0 0 0,11-10 0 16,-5-5-8-16,5-5 8 0,-11-5-8 0,11-4 8 16,0-6 4-16,6 0 1 0,-6-4 0 0,17-1 0 15,-11 1-4-15,-1-1-1 0,7 5 0 0,-7 11 0 16,7-1 4-16,-7 10 0 0,7 0 0 0,-7 10 0 16,1 10 7-16,5 5 1 0,-16 5 1 0,5 10 0 15,6 4-3-15,-6 1-1 0,0 0 0 0,0 9 0 0,6 1-6 16,-6 4-2-16,0-4 0 0,6 5 0 0,-1-6-9 15,-4 1 0-15,4-6 0 0,7 6-11 16,-7-5-172-16,1-1-34 0</inkml:trace>
        </inkml:traceGroup>
        <inkml:traceGroup>
          <inkml:annotationXML>
            <emma:emma xmlns:emma="http://www.w3.org/2003/04/emma" version="1.0">
              <emma:interpretation id="{7D289F97-F614-4E4F-B4D3-40D1E4069D43}" emma:medium="tactile" emma:mode="ink">
                <msink:context xmlns:msink="http://schemas.microsoft.com/ink/2010/main" type="inkWord" rotatedBoundingBox="6443,8829 8433,8730 8542,10929 6551,11027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3021.9019">716 7607 864 0,'0'-25'38'0,"0"15"8"0,0 0-37 0,0 0-9 0,12 0 0 0,-12-5 0 16,5 5 240-16,-5-4 47 0,0 14 9 0,0-5 1 16,11 0-161-16,-11 5-32 0,0 0-6 0,0 0-2 15,0 0-32-15,6 15-8 0,-6 4 0 0,5 11-1 16,1 5-28-16,-6 9-6 0,0 6-1 0,0 9 0 16,0 1 20-16,0 4 4 0,0-5 1 0,0 11 0 15,0-1-19-15,0-10-4 0,0 6-1 0,6 4 0 16,-1-10-8-16,-5 6-1 0,0-1-1 0,0 0 0 0,-5-4 17 15,5-1 3-15,-12-5 1 0,1 1 0 0,6-6-32 16,-1 1 8-16,-5-6-8 0,5-4 0 0,-10-5 0 0,-1-1 11 16,6-4-11-16,5-5 10 15,-5 0-68-15,6-6-14 0,-7 1-2 0,7-10-760 16,-6 0-152-16</inkml:trace>
          <inkml:trace contextRef="#ctx0" brushRef="#br0" timeOffset="43479.2568">516 7795 288 0,'-11'-15'25'0,"5"5"-25"0,6-10 0 0,-5 5 0 16,10-10 164-16,-5 1 28 0,0-6 6 0,0 0 1 15,6 6-36-15,5-6-7 0,0 0-2 0,6-4 0 16,-1-1-58-16,7-5-12 0,-1 6-3 0,6-1 0 16,-6-5-16-16,17 6-3 0,6-1-1 0,5 1 0 15,-6-1-18-15,6 5-4 0,1 0-1 0,-1 6 0 16,0-1-10-16,0 5-3 0,6 0 0 0,-6 11 0 16,5 4-9-16,-4 0-1 0,4 5-1 0,-5 10 0 15,6-1-2-15,-6 6-1 0,-5 0 0 0,-1 10 0 16,-5 0 13-16,0 4 4 0,-5 6 0 0,-12 5 0 15,-5-1-7-15,-6 6-1 0,-6-1 0 0,-5 6 0 0,-11-1 20 0,-6 1 3 16,-10-1 1-16,-7 6 0 0,-5-1-26 16,-11 0-5-16,0 1-1 0,0-6 0 0,-6 1-1 0,0-6-1 15,-5-4 0-15,6-5 0 0,-1-1-10 0,-5-9 10 16,-1 0-10-16,7-5 10 0,-1-6-10 0,6 1 0 16,5-5 0-16,6 0 0 15,6 0-158-15,5-10-24 0,0 0-5 0,12 0-1 0</inkml:trace>
          <inkml:trace contextRef="#ctx0" brushRef="#br0" timeOffset="44157.6076">427 9265 882 0,'0'0'39'0,"0"0"8"0,0 0-38 0,0 0-9 0,-6-5 0 0,-5 0 0 16,6 0 92-16,5 5 16 0,-12-5 3 0,12 5 1 15,0 0-61-15,0 0-12 0,0 0-3 0,0 0 0 16,0 0-11-16,0 0-2 0,0 0-1 0,0 0 0 16,0 0 3-16,0 0 1 0,-5-5 0 0,5 5 0 15,0 0 17-15,0 0 3 0,0 0 1 0,-6-5 0 16,6 5-7-16,0 0 0 0,0 0-1 0,0 0 0 16,-11-5-19-16,11 5-3 0,-5 0-1 0,5 0 0 15,0 0 0-15,0 0-1 0,0 0 0 0,0 0 0 16,0 0-1-16,0 0 0 0,0 0 0 0,0 0 0 15,0 0 1-15,0 0 0 0,0 0 0 0,0 0 0 16,0 0 21-16,11 0 5 0,5 0 1 0,1 0 0 0,0 0-2 16,0-5-1-16,5 0 0 0,6 0 0 0,-1 0-15 0,7 0-2 15,5 5-1-15,-6 0 0 0,6-5-21 0,0 5 8 16,0 5-8-16,0-5 0 16,6 5-128-16,5 0-31 0,-11 5-5 0</inkml:trace>
          <inkml:trace contextRef="#ctx0" brushRef="#br0" timeOffset="44654.5508">2075 8676 1036 0,'11'-25'46'0,"-5"15"10"0,-1 0-45 16,1-5-11-16,0 0 0 0,5 5 0 0,0-4 137 0,0 4 26 16,-6-5 5-16,7 10 0 0,4 0-48 0,-5-5-9 15,1 5-3-15,4 0 0 0,1 0-44 0,0 5-8 16,-6-5-3-16,0 5 0 0,6 0-28 0,-1 0-5 16,-4 5-2-16,-1-5 0 0,-11 0-4 0,0 0-1 15,0 0 0-15,0 0 0 0,0 0-5 0,0 0-8 16,0 0 11-16,0 0-11 0,0 0 16 0,0 0-4 15,0 0-1-15,0 0 0 0,0 0-11 0,0 0 10 16,0 0-10-16,-11 0 10 0,11 0-10 0,-12 0 0 16,1-5 9-16,11 5-9 0,0 0 8 0,0 0-8 15,0 0 10-15,0 0-10 0,0 0 0 0,0 0 0 16,0 0 0-16,0 0 0 16,0 0-92-16,6 10-17 0</inkml:trace>
          <inkml:trace contextRef="#ctx0" brushRef="#br0" timeOffset="47874.3459">2225 8676 288 0,'0'0'25'0,"0"0"-25"16,0 0 0-16,0 0 0 0,0 0 152 0,0 0 24 15,0 0 6-15,0 0 1 0,0 0-71 0,0 0-15 16,0 0-2-16,0 0-1 0,0 0-52 0,0 0-10 16,0 0-3-16,0 0 0 0,0 0-17 0,0 0-4 15,0 0-8-15,0 0 12 0,-5 9 2 0,5-9 0 16,0 0 0-16,-11 5 0 0,11-5 8 0,0 0 2 0,-6 5 0 16,6-5 0-16,0 0 6 0,0 0 2 15,-11-10 0-15,11 10 0 0,0 0 0 0,-6-4 0 0,6 4 0 0,-5-10 0 16,-1-5-6-16,6 5-1 0,6 0 0 0,-6 10 0 15,5-10-16-15,-5 10-9 0,6-10 10 0,-6 10-10 16,0 0 0-16,0 0 0 0,0 0 0 0,0 0-10 16,0 0-26-16,0 0-4 15,0 0-2-15,11 10-748 0</inkml:trace>
        </inkml:traceGroup>
      </inkml:traceGroup>
    </inkml:traceGroup>
    <inkml:traceGroup>
      <inkml:annotationXML>
        <emma:emma xmlns:emma="http://www.w3.org/2003/04/emma" version="1.0">
          <emma:interpretation id="{052FDBAA-2A46-4611-A79E-527DC13417A4}" emma:medium="tactile" emma:mode="ink">
            <msink:context xmlns:msink="http://schemas.microsoft.com/ink/2010/main" type="paragraph" rotatedBoundingBox="1990,11668 26957,9940 27093,11913 2126,136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182737-EC25-4814-8633-F5621E9E444D}" emma:medium="tactile" emma:mode="ink">
              <msink:context xmlns:msink="http://schemas.microsoft.com/ink/2010/main" type="line" rotatedBoundingBox="1990,11668 26957,9940 27093,11913 2126,13641"/>
            </emma:interpretation>
          </emma:emma>
        </inkml:annotationXML>
        <inkml:traceGroup>
          <inkml:annotationXML>
            <emma:emma xmlns:emma="http://www.w3.org/2003/04/emma" version="1.0">
              <emma:interpretation id="{A07322C2-7DC9-43E2-8089-F4FE150D65D1}" emma:medium="tactile" emma:mode="ink">
                <msink:context xmlns:msink="http://schemas.microsoft.com/ink/2010/main" type="inkWord" rotatedBoundingBox="2018,12071 3714,11953 3813,13391 2117,13509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2881.8596">-2808 10512 1364 0,'-12'-25'60'0,"12"15"13"0,0-5-58 0,0 5-15 16,0 0 0-16,0 1 0 0,0 9 88 0,0 0 16 16,0 0 2-16,0 0 1 0,0 0-23 0,-5 9-4 0,-1 6 0 15,1 5-1-15,-1 10-47 0,1-1-8 16,5 11-3-16,-12 5 0 0,1-1-6 0,0 11-2 0,0-1 0 0,0 5 0 16,0 6 12-16,0-6 3 0,-6 1 0 0,6 4 0 15,-6-10-28-15,6-4 0 0,0-1 0 0,-6-4 0 16,0-1-11-16,6-9 3 0,11 5 0 0,-16-11 0 31,4-4-30-31,7-5-6 0,-6 5 0 0,5-6-586 0,1-9-117 0</inkml:trace>
          <inkml:trace contextRef="#ctx0" brushRef="#br0" timeOffset="53086.3745">-2580 10339 1522 0,'17'-20'33'0,"-6"0"7"0,5-10 2 0,-4 10 2 0,4-4-36 0,-5 9-8 16,1 0 0-16,-12 15 0 0,0 0 96 0,0 0 16 16,5 15 4-16,6 5 1 0,-11 9-45 0,6 6-8 15,-12 5-3-15,6 9 0 0,0 1-13 0,-11 4-2 16,6 5-1-16,-7 6 0 0,1-1-17 0,0 0-4 16,6 1-1-16,-12-1 0 0,6 0-13 0,0 1-2 15,-1-1-8-15,7 0 12 0,-6 1-12 0,-6-6 0 16,6 1 0-16,0 4-10 15,0-10-170-15,-1 6-35 0,-21 39-6 0,11-30-2 0</inkml:trace>
          <inkml:trace contextRef="#ctx0" brushRef="#br0" timeOffset="52286.4955">-3733 10918 806 0,'-5'-10'72'0,"5"5"-58"0,0-5-14 0,0 0 0 0,0 0 50 0,0-5 7 16,5 5 2-16,1 5 0 0,-6-5-2 0,5 1 0 15,-5-6 0-15,6 10 0 0,-6 5-20 0,0 0-4 16,5-10-1-16,7 5 0 0,-12 5-4 0,0-10 0 16,5 0-1-16,-5 10 0 0,0 0-9 0,0 0-2 15,0 0 0-15,0 0 0 0,0 0 10 0,0 0 2 16,0-5 0-16,0 5 0 0,0 0 2 0,0 0 1 16,0 0 0-16,0 0 0 0,0 0 1 0,0 0 1 15,-5 10 0-15,-7 5 0 0,7 5-16 0,-6 9-3 16,5 1-1-16,1 10 0 0,-12 4-5 0,-5 1 0 15,5 4-8-15,0 6 12 0,1-6-12 0,-1 1 11 16,0-1-11-16,0-4 10 0,6-1-2 0,-17-4 0 16,17-6 0-16,-5 1 0 0,-12-5 10 0,17 0 2 15,-12 4 0-15,12-9 0 0,6 0-20 0,-12-6 0 16,6-4 0-16,5 0 0 0,1-5 0 0,-1 0 0 16,1-5 0-16,5-5 0 0,0 0 14 0,0 0-4 0,0 0-1 15,0 0 0-15,5-15 7 0,1 0 0 0,5-5 1 16,5 1 0-16,-4-6-6 0,4-5-2 0,-5 0 0 0,12 1 0 15,-7-11-9-15,1 1 10 0,5-6-10 0,6-4 10 16,-11 4-10-16,5-4 0 0,-5-11 0 0,5 1 8 16,1-1-8-16,-1 6 0 0,6-5 0 0,-12 4 8 15,7 1-8-15,4 4 0 0,1 1 0 0,-11-1 0 16,11 6 0-16,-6 9 0 0,6 0 0 0,-11 6 0 16,10 9 0-16,-10 0 0 0,5 5 0 0,-10 5 0 15,4 10 0-15,7 0 0 0,-23 0 8 0,5 10-8 16,6 15 13-16,-5 0-2 0,-1 9-1 0,-10 6 0 0,-1 4 2 15,1 11 1-15,-1-6 0 0,-11 16 0 0,6-1 2 0,0 0 0 16,6 1 0-16,-12 4 0 0,6-5 3 0,0-4 1 16,5-6 0-16,0 1 0 0,1-6-11 0,5-4-8 15,-11-1 12-15,11-4-12 0,0-6 0 0,0 1-12 16,-6-10 0-16,6 5 0 16,0-6-68-16,-5-4-12 0,5 0-4 0</inkml:trace>
          <inkml:trace contextRef="#ctx0" brushRef="#br0" timeOffset="52531.7748">-3944 11383 230 0,'0'5'20'0,"-17"-5"-20"0,6 5 0 0,5-5 0 15,6 0 203-15,0 0 36 0,-5-5 7 0,5 5 2 16,0 0-100-16,5-10-20 0,6 0-4 0,0-5-1 16,6-5-44-16,5 5-9 0,6 1-2 0,-11-1 0 15,11 0-35-15,-6 5-7 0,6 0-2 0,0 5 0 16,0 0-24-16,-1 0 0 0,1 10-12 0,0 0-825 16</inkml:trace>
        </inkml:traceGroup>
        <inkml:traceGroup>
          <inkml:annotationXML>
            <emma:emma xmlns:emma="http://www.w3.org/2003/04/emma" version="1.0">
              <emma:interpretation id="{42105FE4-E13A-40CC-8CDD-A01728D8941C}" emma:medium="tactile" emma:mode="ink">
                <msink:context xmlns:msink="http://schemas.microsoft.com/ink/2010/main" type="inkWord" rotatedBoundingBox="5115,12341 6726,12229 6778,12989 5167,13100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4190.0869">171 11061 1573 0,'0'0'34'0,"0"0"7"0,0 0 2 0,0 0 2 0,16-5-36 0,1-5-9 0,-6 0 0 0,6-5 0 15,0 1 71-15,-1-1 12 0,7-5 2 0,-1 0 1 16,-5-9-34-16,5 4-6 0,0-5-2 0,0 0 0 16,1 1-19-16,-1 4-4 0,0-10-1 0,1 11 0 15,-7-6-7-15,-5 5-1 0,6 0-1 0,-11 1 0 16,5 4 5-16,-11 5 0 0,5-5 1 0,-10 10 0 0,-1 0 12 0,-5 5 3 15,0 5 0-15,-11 5 0 16,5 5 9-16,-11 5 3 0,0 10 0 0,-5 5 0 0,-1-1-25 0,-5 11-5 16,6-1-1-16,0 6 0 0,-1 0-13 15,1-6 11-15,5 1-11 0,6-1 10 0,5 1-10 0,11-5 0 16,-5-6 0-16,6 1 0 0,10 0 0 16,6-11 0-16,-11 6 0 0,17-5 0 15,5 0-27-15,1 0-1 0,10-6 0 16,-5 1 0-16,11-10-193 0,0 0-39 0</inkml:trace>
          <inkml:trace contextRef="#ctx0" brushRef="#br0" timeOffset="53851.7869">-1015 10828 633 0,'-12'-24'56'0,"7"9"-44"16,5 5-12-16,0-5 0 0,-6-10 158 0,6 11 30 0,0-1 5 0,6-5 2 15,-1 5-78-15,1 5-15 16,0-5-3-16,-6 15-1 0,0 0-26 0,0 0-6 16,0 0-1-16,5 15 0 0,6 10-19 0,-5 5-4 0,-1 4-1 0,1 11 0 15,-6-6-13-15,0 11-4 0,-6-1 0 0,6 1 0 16,-5-1 2-16,-1-4 0 0,-5-6 0 0,11 1 0 15,-5-5-26-15,5-6 8 0,0-9-8 0,0 0 0 16,-6-10 0-16,6-10 0 0,0 0 0 0,0 0 0 16,0 0 0-16,0 0 10 0,11-10-1 0,6-10 0 15,5-5-9-15,-11-4 0 0,6-6 0 0,0-4 0 16,5-6 0-16,6 0 8 0,0-4-8 0,-1-1 0 16,1 1 0-16,0-1 0 0,0 6 0 0,0 9 0 15,-6 1 0-15,6 9 0 0,-11 10 0 0,-1 5 0 16,-16 10 0-16,0 0 0 0,17 15 0 0,0 10 0 15,-17 9 0-15,5 1 0 0,1 0 0 0,0 9 0 16,-1 1 0-16,1-6 0 0,5 1 0 0,-6-5 0 0,6-6 0 16,1-4 0-16,-7-10 0 0,6 0 0 15,0-5 0-15,6 0 0 0,5-10 8 0,-16-5-8 0,16-5 24 0,-5-5 0 16,0 0 0-16,-1-5 0 0,1-5 4 0,5-4 0 16,1-1 0-16,-1 0 0 0,-5 1-10 0,5-6-2 15,-5 0 0-15,5 1 0 0,-5-1 4 0,-6 5 0 16,5-4 0-16,1 4 0 0,-6 0-20 0,6 1 0 15,-6 4 0-15,0 5-9 0,6 0-12 0,-6 1-3 16,-11 9 0-16,11 0-1107 0</inkml:trace>
        </inkml:traceGroup>
        <inkml:traceGroup>
          <inkml:annotationXML>
            <emma:emma xmlns:emma="http://www.w3.org/2003/04/emma" version="1.0">
              <emma:interpretation id="{0629E7C8-CB5B-4F45-92D1-0DB60CE12C1C}" emma:medium="tactile" emma:mode="ink">
                <msink:context xmlns:msink="http://schemas.microsoft.com/ink/2010/main" type="inkWord" rotatedBoundingBox="8279,11436 11035,11246 11127,12562 8370,12753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5536.8047">3740 10472 1962 0,'0'0'87'0,"0"0"17"0,6 20-83 0,-1-5-21 16,6 10 0-16,0-1 0 0,-5 1 52 0,-6 5 5 16,6-1 2-16,-1-4 0 0,1 10-27 0,-6-10-6 15,0 4-1-15,5-4 0 0,1 0-6 0,-1-5-2 16,-5-6 0-16,6 1 0 0,0-5 12 0,5 0 3 16,-11-10 0-16,0 0 0 0,11 0-5 0,0 5-1 15,0-10 0-15,-11 5 0 0,11 0 10 0,0-10 3 0,1 5 0 0,-1-5 0 16,5-5-16-16,-10 6-3 0,5-6-1 0,0 0 0 15,0-5-2-15,6 5 0 16,-11-5 0-16,10 6 0 0,-5-11-2 0,1 5-1 0,4-10 0 0,-5 6 0 16,6-11-6-16,5 5-8 0,1-4 11 0,5-1-11 15,-1-5 0-15,1-4-12 0,6-1 0 0,-1 1 0 16,6-1-68 0,-6 6-12-16,1 9-4 0,5 5-1067 0</inkml:trace>
          <inkml:trace contextRef="#ctx0" brushRef="#br0" timeOffset="55850.0953">4664 10616 1728 0,'12'0'153'0,"-1"-5"-122"16,0 0-31-16,6 0 0 0,-1 5 52 0,1-10 5 15,0 5 1-15,-1-5 0 0,1 0-18 0,0 0-3 16,-1-5-1-16,1 6 0 0,-6-11-16 0,6 5-4 15,-6 0-1-15,0-5 0 0,-5 0 13 0,-1-4 4 16,1 4 0-16,-12 0 0 0,1 0 9 0,5 5 3 16,-11-4 0-16,0 9 0 0,-1 5 0 0,-4-5 1 15,-1 10 0-15,0 0 0 0,-5 5-10 0,0 5-3 16,0 0 0-16,-1 9 0 0,-5-4-13 0,12 10-3 16,-7 0-1-16,7 0 0 0,-1-1-15 0,6 6 0 15,0 0 8-15,0-1-8 0,11 1 0 0,5-5 0 16,1 5 0-16,5-1 0 0,0-4-24 0,11 0 0 15,1-1-1-15,10-4 0 16,6 0-162-16,6-10-32 0,10-5-6 0</inkml:trace>
          <inkml:trace contextRef="#ctx0" brushRef="#br0" timeOffset="54892.9567">2270 9898 806 0,'0'-15'72'0,"11"-5"-58"15,-5-4-14-15,10-1 0 0,-4-5 115 0,-1 1 20 16,5 4 4-16,1 0 1 0,0 5-5 0,-6 5-1 16,-6 5 0-16,1 6 0 0,5 8-49 0,0 11-9 15,-5 10-3-15,-1 10 0 0,-5 4-15 0,0 16-3 16,-5 4-1-16,-6 10 0 0,-6 6-28 0,0 4-6 16,1 5 0-16,-1-5-1 0,-5-5-7 0,5 6 0 15,0-11-1-15,6 0 0 0,-6-9-11 0,6-6 10 16,0-5-10-16,0-4 10 0,5-10-10 0,-5-6 10 15,0-4-10-15,6-5 10 0,-1-5-1 0,0-5 0 16,6-10 0-16,0 0 0 0,-5 0 0 0,5 0 0 0,0-10 0 16,0-10 0-16,0-5-9 0,0-4 0 0,11-6 0 0,0-5 8 15,0 1-8-15,6-1 0 0,16-4 0 0,-10-1 0 16,5 5 0-16,-1 1 0 0,-4-1 8 0,4 6-8 16,1 4 8-16,0 5-8 0,-11 0 0 0,5 16 8 15,0 4-8-15,-5 5 0 0,-17 0 0 0,11 14 0 16,0 11 0-16,-5 10 0 0,0-1 0 0,-6 1 0 15,0 5-12-15,5 4-4 0,1-4 0 0,5-1-1 16,-6 6 9-16,1-5 8 0,11-6-12 0,-6 1 12 16,6-1-184-16,-1-4-29 0</inkml:trace>
          <inkml:trace contextRef="#ctx0" brushRef="#br0" timeOffset="55209.6816">3545 10373 1911 0,'-5'-15'42'0,"5"5"9"0,-12-4 1 0,7 4 2 0,-6-5-43 0,0 10-11 15,-6 0 0-15,0 0 0 0,-5 5 58 0,0 5 10 16,-1 0 1-16,1 5 1 0,-6 5-37 0,0 4-7 16,-5 6-2-16,5 0 0 0,-5 10-24 0,5-1-11 15,-5 1 1-15,5 4 0 0,11-4 18 0,-5 5 3 16,5-6 1-16,0 1 0 0,12-5-12 0,-1-6-17 15,1 1 4-15,-1-5 1 0,6-5 12 0,0-15 15 0,0 0-3 0,0 0-1 16,11 0-11-16,0-5 0 0,6-5 0 0,0 0 0 16,-1 0 12-16,7-10-4 0,-12 1 0 0,11-1 0 15,0 0-8-15,-5-5 0 0,5-4 0 0,-5 9 0 16,0 0 0-16,-6 0 0 0,0 10 0 0,-11 10 0 16,0 0 0-16,0 0 18 0,11 5-3 0,-11-5-1 15,-5 20-14-15,10 0 9 0,6 5-9 0,0-1 8 16,6 6-8-16,-6 0 12 0,0-6-12 0,1 1-692 15,-1 5-146-15</inkml:trace>
        </inkml:traceGroup>
        <inkml:traceGroup>
          <inkml:annotationXML>
            <emma:emma xmlns:emma="http://www.w3.org/2003/04/emma" version="1.0">
              <emma:interpretation id="{4559F670-3CF4-4FC2-A057-4E5DEE3D556C}" emma:medium="tactile" emma:mode="ink">
                <msink:context xmlns:msink="http://schemas.microsoft.com/ink/2010/main" type="inkWord" rotatedBoundingBox="12290,11077 14022,10957 14127,12478 12395,12598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6375.9658">6162 10121 1317 0,'0'0'58'0,"0"0"13"0,6-15-57 0,-6 15-14 0,11-15 0 0,0 0 0 16,11 5 111-16,1-5 19 0,10 1 4 0,6-1 1 15,11 0-51-15,6 0-11 0,22 0-1 0,0-5-1 16,11 6-32-16,0-11-7 0,0 5 0 0,0 5-1 15,-5-5-19-15,-1 6-3 0,-5-1-1 0,-11 0 0 16,0 0-28-16,-6 5-7 16,-11 0-1-16,-5 0 0 0,-6 5-169 15,-6-5-35-15,23-14-6 0,-39 9-2 0</inkml:trace>
          <inkml:trace contextRef="#ctx0" brushRef="#br0" timeOffset="56588.9339">7226 9240 1382 0,'0'0'61'0,"-17"5"13"0,6 0-59 0,-6 10-15 15,6 4 0-15,-5 6 0 0,-1 5 103 0,0 9 17 16,-5 11 4-16,0 4 1 0,-1 6-30 0,1-1-7 16,-6 10 0-16,6 6-1 0,-6 4-27 0,6-5-4 15,-6 0-2-15,6 5 0 0,-6-4-36 0,6-6-7 16,-1 0-2-16,7-4 0 0,-12-6 16 0,17-5 3 15,-6 6 1-15,6-6 0 16,-6-4-145-16,6-1-28 0,5 6-7 0</inkml:trace>
          <inkml:trace contextRef="#ctx0" brushRef="#br0" timeOffset="57096.62">7783 10304 2041 0,'0'0'90'0,"0"0"19"0,-6-10-87 0,6 10-22 0,0 0 0 0,0 0 0 16,-5-5 67-16,5 5 9 0,-12 0 1 0,1 5 1 15,0 5-52-15,0 10-10 0,0-1-3 0,0 11 0 16,5 0-13-16,-10 4 0 0,-1 6 0 0,0 0 0 16,12-1 0-16,-1 1 0 0,0-10 0 0,12-6 0 0,0 1 0 0,-1-5 0 15,1-5 0-15,5 0 0 0,0-11 0 16,6 1 0-16,-6-5 0 0,6 0 0 0,-1-5 0 0,-5-4 0 15,6-1 0-15,-6-5 0 0,6 0 0 0,-6-5 0 16,0-5 0-16,6 1 0 0,-6-6 32 0,0 5 0 16,0-9 0-16,0 4 0 0,-5-5-20 0,0 6-3 15,-1-6-1-15,1 0 0 0,-1 6 7 0,1-1 1 16,-6 5 0-16,0 0 0 0,-6 6-16 0,1-1 0 16,5 10 0-16,-11 0 0 0,-1 5-16 0,-4 5-7 15,-7 5-1-15,1 5-1096 0</inkml:trace>
        </inkml:traceGroup>
        <inkml:traceGroup>
          <inkml:annotationXML>
            <emma:emma xmlns:emma="http://www.w3.org/2003/04/emma" version="1.0">
              <emma:interpretation id="{428A21B3-BEF6-4BD5-B091-453B787EC54E}" emma:medium="tactile" emma:mode="ink">
                <msink:context xmlns:msink="http://schemas.microsoft.com/ink/2010/main" type="inkWord" rotatedBoundingBox="15089,10818 16629,10711 16737,12270 15197,12377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7783.0178">9659 10037 1267 0,'-11'-20'112'0,"6"10"-89"0,-1 0-23 0,-5 5 0 16,5-5 69-16,-5 0 10 0,0-5 1 0,0 6 1 15,-6-1 11-15,6 0 1 0,-6 0 1 0,1 5 0 16,-1-5-40-16,0 5-8 0,1 10-2 0,-1 0 0 15,-5-5-35-15,5 10-9 0,-11 10 0 0,6 4 0 16,-6 6 15-16,0 5 1 0,-5 9 0 0,-1 6 0 16,-5 4-2-16,11 6 0 0,-5-6 0 0,5 0 0 15,0-4-3-15,12-6-1 0,-1-4 0 0,6 0 0 16,0-11-10-16,0-4 8 0,5-5-8 0,0-5 8 16,6-5 3-16,0-10 0 0,0 0 0 0,0 0 0 15,17 0 5-15,5-10 2 0,1-5 0 0,4 5 0 16,1-15-18-16,6 5 8 0,-1-4-8 0,6-6 0 0,-5 0 0 15,5 1 0-15,5-6 0 0,-5-5 0 0,0 1 0 16,0-6 0-16,0-4 0 0,0-1 0 0,-6-9 8 16,6 0-8-16,-5-1 0 0,-1-4 0 0,1-1 0 0,-1 6 0 15,-5-10 0-15,0 4 0 0,0-9 9 0,-6 0-9 16,6-5 0-16,-6 5 9 0,-5 4-9 0,-6 6 0 16,5 5 0-16,-4 9 8 0,-1 5 5 0,5 11 1 15,-10 9 0-15,0 5 0 0,-1 5 14 0,-5 15 2 16,0 0 1-16,0 0 0 0,-5 15-19 0,-1 10-4 15,-5 15-8-15,0 4 12 0,0 11-4 0,-12 4 0 16,1 5-8-16,0 11 12 0,-6-6 4 0,6 0 1 16,-1 0 0-16,-4 6 0 0,4-11 7 0,1 5 0 0,0 1 1 15,5-1 0 1,0 0-45-16,-5 0-10 0,5 1-2 0,1-1 0 16,4-5-96-16,1-4-19 0,-5-6-4 0</inkml:trace>
          <inkml:trace contextRef="#ctx0" brushRef="#br0" timeOffset="58129.9357">10489 9967 1936 0,'0'0'43'0,"0"0"9"0,0 0 1 0,-11-10 1 15,5 10-43-15,-5-5-11 0,0 5 0 0,0 5 0 0,-6 0 80 0,1 10 13 16,-1 0 3-16,0 5 1 0,-5 5-68 0,5 4-13 15,0-4-4-15,1 10 0 0,-1-1-12 0,0 1 0 16,1-5 0-16,4 4 0 0,1-4 0 0,6 0 0 16,-6-6 0-16,5 1 0 0,6-5 8 0,0-10-8 15,0-10 11-15,6 15-11 0,5-5 14 0,-6 0-4 16,12-10-1-16,0 0 0 0,-6 0 16 0,6-5 3 16,5-5 1-16,0 0 0 0,-5 0-29 0,5-10 0 15,0 0 0-15,-5 1 0 0,5-6 12 0,-5-5-3 16,0 0-1-16,-6 1 0 0,6-6 2 0,-6 5 0 15,-6-4 0-15,1 4 0 0,-6-5 12 0,0 6 2 16,0 4 1-16,0 0 0 0,-6 5-25 0,1 1-12 16,-6 4 0-16,-1 5 1 15,-4 5-137-15,-7 0-28 0,-27 5-6 0,11 5-1 0</inkml:trace>
        </inkml:traceGroup>
        <inkml:traceGroup>
          <inkml:annotationXML>
            <emma:emma xmlns:emma="http://www.w3.org/2003/04/emma" version="1.0">
              <emma:interpretation id="{BB90C5EB-975D-478C-9E1A-36D3F55CF54C}" emma:medium="tactile" emma:mode="ink">
                <msink:context xmlns:msink="http://schemas.microsoft.com/ink/2010/main" type="inkWord" rotatedBoundingBox="18516,10685 19261,10633 19349,11902 18603,11954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0038.3298">12538 9665 633 0,'0'0'56'0,"0"0"-44"0,0 0-12 0,6-5 0 16,-6 5 128-16,0 0 23 0,0-9 5 15,0 9 0-15,0 0-38 0,0 0-8 0,0 0-2 0,0 0 0 16,-11 5-58-16,0 9-12 0,-6 6-2 0,0 5-1 16,0 5-11-16,6 4-3 0,-5 1 0 0,10 4 0 15,-5 1-9-15,5 5-1 0,1-1-1 0,-1-9 0 16,6-1-10-16,6 1 0 0,-1-5 9 0,1-5-9 16,5-6 15-16,-5-9-2 0,5 0 0 0,-11-10 0 15,11 10 21-15,6-10 4 0,-1-5 1 0,-5-5 0 16,6 0-10-16,0-5-1 0,0-4-1 0,-1 4 0 15,1-5-7-15,5 0-2 0,0-5 0 0,12 1 0 16,-6-6-18-16,5 5-16 0,1-4 4 0,5-6 0 16,-1 10 12-16,1 0 10 0,0 1-2 0,0 4 0 0,-11 5-8 15,0 0 0-15,0 10 0 0,-6 0 0 0,-5 5 0 16,0 5 0-16,-6 5-9 0,5 0 9 0,-10 5 0 0,0 5 0 16,-1-5 0-16,-5 9 9 0,0-4 12 0,0 5 3 15,-5 0 0-15,-7-6 0 0,7 1-12 0,-6 0-3 16,0-5 0-16,-6 5 0 0,6-6 21 0,-6-4 4 15,0 5 1-15,1-5 0 0,-7 0-9 0,1 0-2 16,0-5 0-16,-6 5 0 0,0-5-6 0,0 0-2 16,-5 0 0-16,0 0 0 0,-1-5-6 0,1 4-2 15,5-4 0-15,-6 0 0 0,12 0-8 0,-6-4-9 16,12 4 9-16,-7-5-13 0,7-5-7 0,-1 5 0 16,0 0-1-16,1-5-726 0,4 0-145 0</inkml:trace>
          <inkml:trace contextRef="#ctx0" brushRef="#br0" timeOffset="60187.3919">12945 8973 1839 0,'-6'-20'40'0,"1"10"9"0,-7-5 2 0,7 5 1 0,-1 0-42 0,6 10-10 0,-11-10 0 0,0 5 0 15,0 0 18-15,0 5 2 0,11 0 0 0,-6 10-577 16,1 5-115-16</inkml:trace>
        </inkml:traceGroup>
        <inkml:traceGroup>
          <inkml:annotationXML>
            <emma:emma xmlns:emma="http://www.w3.org/2003/04/emma" version="1.0">
              <emma:interpretation id="{69B504D9-46A2-4239-AD78-04615D767E55}" emma:medium="tactile" emma:mode="ink">
                <msink:context xmlns:msink="http://schemas.microsoft.com/ink/2010/main" type="inkWord" rotatedBoundingBox="21344,10328 22569,10243 22688,11959 21463,12043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0905.0766">15228 9542 921 0,'0'0'82'0,"0"0"-66"15,0 0-16-15,0 0 0 0,0 0 70 0,0 0 10 16,17 0 3-16,-1-5 0 0,12 0 10 0,5 0 3 0,-5 5 0 0,6-10 0 15,5 5-26-15,0 0-5 0,0-5-1 0,0 5 0 16,0 0-43-16,0 0-9 0,-6-5-1 16,0 1-1-16,1-1-10 0,-6 0 0 0,5 0 0 0,-5 5 0 31,0-5-24-31,-6 0-8 0,0 5 0 0,-5 0-1 16,0 0-35-16,-1-5-8 0,-4 5 0 0</inkml:trace>
          <inkml:trace contextRef="#ctx0" brushRef="#br0" timeOffset="61236.2266">16013 8671 230 0,'22'-20'10'0,"-11"10"2"0,1 0-12 0,-1-5 0 16,0 0 0-16,-6-4 0 0,6 4 197 0,1 0 37 16,-7 0 7-16,1 5 2 0,-6 0-118 0,0 10-23 15,5-15-5-15,-5 15-1 0,0 0 0 0,-5 5-1 16,-6 5 0-16,-1 5 0 0,1 10-40 0,-11 9-8 16,0 11-2-16,-6 9 0 0,0 11-1 0,-5-1 0 15,-1 10 0-15,-5 15 0 0,6-4 4 0,-1-1 0 16,-4 5 0-16,4 5 0 0,-5-10-29 0,6-5-6 15,-1 0-1-15,1 5 0 0,-1-4-12 0,1-1 8 0,-6-10-8 16,6 5 0 0,-6-4-137-16,5-6-34 0</inkml:trace>
          <inkml:trace contextRef="#ctx0" brushRef="#br0" timeOffset="61666.5544">16230 9844 1602 0,'0'0'35'0,"0"0"7"0,0-10 2 0,0 10 1 16,0-10-36-16,0 10-9 0,0 0 0 0,0 0 0 0,0 0 58 0,0 0 10 15,0 0 1-15,0 0 1 0,0 0-19 0,0 0-4 16,0 0-1-16,0 0 0 0,0 0-13 0,0 0-2 15,0 5-1-15,-5 10 0 0,-1-6 4 0,-5 6 1 16,5 0 0-16,-5 5 0 0,0-5-13 0,5 10-2 16,-5-6-1-16,0 1 0 0,0 0-10 0,5 0-1 15,1 5-8-15,5-6 12 0,0 6-12 0,5 0 0 16,-10-10 8-16,10 4-8 0,1 1 0 0,0-5 0 16,-1 0 0-16,6-5 0 0,0-5 0 0,1 0 0 15,4-5 0-15,1-5 0 0,0 0 0 0,5-5 0 16,-5 0 0-16,5-10 0 0,0 5 8 0,0-4-8 15,1-1 0-15,-7-5 9 0,7 5-9 0,-7-4 0 16,1-6 0-16,0 5 0 0,-6 0 31 0,-5 1 1 0,-1-6 0 0,1 5 0 16,-6 0-32-16,-6 6 0 0,-5-6 0 0,5 5 0 15,-10 0 0-15,-1 5 0 0,0 1 0 0,-5 4 0 32,0 0-29-32,5 5 1 0,0 5 0 0,1 0-688 0,-1 10-138 0</inkml:trace>
        </inkml:traceGroup>
        <inkml:traceGroup>
          <inkml:annotationXML>
            <emma:emma xmlns:emma="http://www.w3.org/2003/04/emma" version="1.0">
              <emma:interpretation id="{5E52DB40-2F25-4EB0-8416-B549A6BCEDFD}" emma:medium="tactile" emma:mode="ink">
                <msink:context xmlns:msink="http://schemas.microsoft.com/ink/2010/main" type="inkWord" rotatedBoundingBox="24607,10782 27003,10616 27093,11913 24697,12079"/>
              </emma:interpretation>
              <emma:one-of disjunction-type="recognition" id="oneOf28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2986.4519">20128 9180 1209 0,'-6'-29'108'0,"6"19"-87"0,6-15-21 0,-6 5 0 16,-6 0 171-16,6 6 29 0,6-1 7 0,0 0 1 0,-6 15-116 0,0 0-22 16,0 0-5-16,0 0-1 15,11 5-173-15,0 0-35 0,6 15-8 0,-17-20 0 0</inkml:trace>
          <inkml:trace contextRef="#ctx0" brushRef="#br0" timeOffset="63175.1298">20813 9225 1958 0,'6'-10'43'0,"-1"-5"9"0,1 0 1 0,5 1 3 0,-11 4-45 0,0 10-11 15,0 0 0-15,0 0 0 0,0 0 53 0,-11 5 9 16,0 4 2-16,-6 11 0 0,0 5 0 0,-5 5 0 16,-6 9 0-16,0 6 0 0,6 4-52 0,-6 1-12 0,-5-1 0 0,-1 6 0 15,1-6 37-15,11 6 5 0,-6-6 1 0,0 11 0 16,0-11-28-16,11 1-6 0,17-1-1 0,-5-4 0 31,-12-1-73-31,23 1-15 0,16-11-4 0,6 6-636 0,0-10-128 0</inkml:trace>
          <inkml:trace contextRef="#ctx0" brushRef="#br0" timeOffset="62526.4633">18847 9161 1594 0,'0'0'35'0,"0"0"7"0,6-10 2 0,-6 10 1 0,0 0-36 0,0 0-9 15,0 0 0-15,0 0 0 0,0 20 55 0,-6 4 9 16,6 11 1-16,-11 9 1 0,6 6-10 0,-7 4-1 15,-10 6-1-15,5 9 0 0,1 0-24 0,-6 6-5 16,-1-1-1-16,1 0 0 0,0-10-2 0,5 6-1 16,-5-11 0-16,5 0 0 0,0-4 14 0,1-11 2 15,4-4 1-15,1-5 0 0,-5-6 2 0,4-4 0 16,1-10 0-16,6 0 0 0,-1-5-8 0,6-10-2 16,0 0 0-16,0 0 0 0,0 0-3 0,0-5-1 15,0-10 0-15,0 0 0 0,6 0-8 0,-1-10-2 16,1-4 0-16,-1-1 0 0,7-10-16 0,-1 1 10 15,0-11-10-15,6 1 8 0,-6 4-8 0,11-9 0 16,6-10 0-16,5-1 0 0,1-4-11 0,10 0 11 16,1-1-8-16,10-9 8 15,1 5-31-15,0 0-1 0,5-1 0 0,0 6 0 0,1 15 10 0,-1 4 2 16,-5 6 0-16,-1 9 0 0,1 10 7 0,-17 1 1 0,0 9 1 16,-6 10 0-16,-10 5-7 0,-1 10-2 0,-11 0 0 15,-6 9 0-15,-5 1 20 0,0 10 0 0,-11 0 0 0,-11-1 0 16,0 1 19-16,0 5 7 0,-12 4 2 0,-5 1 0 15,-5-1-20-15,-1-4-8 0,1 5 0 0,-7-1 8 16,1-9-8-16,6 5 0 0,-1-11 0 0,1 1 0 16,10 0-75-16,1-5-17 15,-1-1-3-15,7 1-597 0,10-5-119 0</inkml:trace>
          <inkml:trace contextRef="#ctx0" brushRef="#br0" timeOffset="62785.9953">19877 9512 1530 0,'0'0'33'0,"0"0"7"0,0 0 2 0,0 0 2 0,0 0-36 0,0 0-8 16,0 0 0-16,0 0 0 0,0 0 103 0,-5 10 18 15,-1-5 4-15,-5 10 1 0,6 0-34 0,-7 4-6 16,1 6-2-16,6 0 0 0,-6 0-48 0,5 4-9 16,-5 6-3-16,5-5 0 0,1-1 7 0,5 6 1 0,-6-5 0 15,1 4 0-15,-1-4-32 0,6 0 0 0,0-6 0 16,-5 1 0 0,5 0-122-16,0 0-30 0,0-10-7 0,0-1-1 0</inkml:trace>
        </inkml:traceGroup>
      </inkml:traceGroup>
    </inkml:traceGroup>
    <inkml:traceGroup>
      <inkml:annotationXML>
        <emma:emma xmlns:emma="http://www.w3.org/2003/04/emma" version="1.0">
          <emma:interpretation id="{D22D5914-03F4-4BA1-9F67-BE594472D5E0}" emma:medium="tactile" emma:mode="ink">
            <msink:context xmlns:msink="http://schemas.microsoft.com/ink/2010/main" type="paragraph" rotatedBoundingBox="2067,13807 31538,12092 31647,13953 2175,156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443E22-2352-414D-AB3F-DA7FB6CB5B5A}" emma:medium="tactile" emma:mode="ink">
              <msink:context xmlns:msink="http://schemas.microsoft.com/ink/2010/main" type="inkBullet" rotatedBoundingBox="2125,14804 2664,14772 2703,15434 2163,15466"/>
            </emma:interpretation>
            <emma:one-of disjunction-type="recognition" id="oneOf29">
              <emma:interpretation id="interp29" emma:lang="" emma:confidence="0">
                <emma:literal>•</emma:literal>
              </emma:interpretation>
            </emma:one-of>
          </emma:emma>
        </inkml:annotationXML>
        <inkml:trace contextRef="#ctx0" brushRef="#br0" timeOffset="65152.2665">-3605 13263 806 0,'0'0'36'0,"-11"-9"7"0,6 4-35 0,5 5-8 0,0-10 0 0,-6 0 0 16,6-5 77-16,-6 0 14 0,12 0 2 0,0 0 1 0,-6 1-1 0,5-6 0 16,-5 5 0-16,11-5 0 0,-11 0-4 0,0 6-1 15,0 4 0-15,0 0 0 0,0 0-61 0,0 10-13 16,-16-10-2-16,4 5-1 0,1 5 13 0,-5 0 4 16,-1 10 0-16,0 0 0 0,0 0-17 0,-10 9-3 15,10 1-8-15,-11 5 12 0,6 10-12 0,0-1 0 16,-1 6 8-16,-5-1-8 0,6 6 0 0,-6 0 0 15,12 4 8-15,-7-4-8 0,7-1 0 0,-1-4 0 16,6-1 8-16,0-9-8 0,11 0 0 0,0-6 0 16,0-4 0-16,5-5 0 0,-5-15 0 0,11 10 0 15,-11-10-8-15,23 5 8 0,-18-10 0 0,12 0 0 16,5-10 0-16,-5 0 0 0,5-9 0 0,0 4 0 16,6-5 8-16,-11-5-8 0,0-4 9 0,5 4-9 15,-5 0 8-15,5 1-8 0,-5-1 0 0,-6 5 8 16,0 0-8-16,6 1 0 0,-17 4 0 0,11 0 0 0,-6 5 8 15,-5 0-8-15,0 15 14 0,0 0 1 0,0 0 0 16,0 0 0-16,6 15 8 0,-1 0 1 0,7 10 1 16,-12 0 0-16,16-1-15 0,-16 1-10 0,11 5 12 0,1-1-12 15,4 11 0-15,1-10 0 0,5-1 0 0,-5 1 0 32,5-5-106-32,0 0-15 0,1-6-3 0</inkml:trace>
      </inkml:traceGroup>
      <inkml:traceGroup>
        <inkml:annotationXML>
          <emma:emma xmlns:emma="http://www.w3.org/2003/04/emma" version="1.0">
            <emma:interpretation id="{D397E3BB-84E7-48FD-9651-6E4EE445D782}" emma:medium="tactile" emma:mode="ink">
              <msink:context xmlns:msink="http://schemas.microsoft.com/ink/2010/main" type="line" rotatedBoundingBox="3195,13741 31538,12092 31647,13953 3304,15603"/>
            </emma:interpretation>
          </emma:emma>
        </inkml:annotationXML>
        <inkml:traceGroup>
          <inkml:annotationXML>
            <emma:emma xmlns:emma="http://www.w3.org/2003/04/emma" version="1.0">
              <emma:interpretation id="{8870B319-42F0-4321-BD42-DE6B9479221B}" emma:medium="tactile" emma:mode="ink">
                <msink:context xmlns:msink="http://schemas.microsoft.com/ink/2010/main" type="inkWord" rotatedBoundingBox="3221,14184 3734,14154 3804,15365 3292,15395"/>
              </emma:interpretation>
              <emma:one-of disjunction-type="recognition" id="oneOf30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5560.2996">-2803 12472 1609 0,'-17'-10'71'0,"17"10"15"0,0 0-69 16,0 0-17-16,0 0 0 0,-11 0 0 0,0 10 82 0,6 4 13 15,-7 6 2-15,12 5 1 0,-11 10-45 0,11 9-9 16,-5 6-1-16,-1-1-1 0,6 6-21 0,-5-6-4 16,5 10-1-16,0-4 0 0,0-1-2 0,0 1-1 15,0-1 0-15,5 6 0 0,1-6-3 0,-6-4-1 16,0-6 0-16,0 6 0 0,0-6-9 0,5 1 0 16,-10-1 0-16,5-4-11 15,-6-6-29-15,1-9-5 0,5 0-2 0,0-10-587 16,-6 0-118-16</inkml:trace>
          <inkml:trace contextRef="#ctx0" brushRef="#br0" timeOffset="65663.7601">-2497 12447 1036 0,'0'0'92'0,"0"0"-73"0,0-15-19 0,0 5 0 16,0-5 115-16,12 5 19 0,-12 10 4 0,0 0 1 15,0 0-40-15,0 0-8 0,0 0-2 0,5 15 0 0,6 0-27 0,-11 10-6 16,11 5 0-16,-5 4-1 0,0 16-9 0,-1-1-2 16,-5 6 0-16,11 9 0 0,-22 0-9 0,11 1-3 15,-11 4 0-15,5 0 0 0,-5 0-17 0,-5 6-4 16,-1-1-1-16,6 5 0 0,0-10-22 0,11 6-5 16,-12-6-1-16,1 0-1015 15</inkml:trace>
        </inkml:traceGroup>
        <inkml:traceGroup>
          <inkml:annotationXML>
            <emma:emma xmlns:emma="http://www.w3.org/2003/04/emma" version="1.0">
              <emma:interpretation id="{F9C83C99-536D-4077-8E5F-F25D755FBB46}" emma:medium="tactile" emma:mode="ink">
                <msink:context xmlns:msink="http://schemas.microsoft.com/ink/2010/main" type="inkWord" rotatedBoundingBox="5376,13676 10306,13389 10410,15163 5479,15450"/>
              </emma:interpretation>
              <emma:one-of disjunction-type="recognition" id="oneOf31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6719.355">165 13021 1677 0,'0'0'36'0,"0"0"8"0,0 0 2 0,0 0 2 0,0 0-38 0,0 15-10 15,6 5 0-15,-6-6 0 0,5 6 28 0,-5 5 3 0,6 0 1 0,-6 4 0 16,5-4-19-16,1 10-3 0,-6-1-1 0,11 1 0 16,-5-5 12-16,-1-5 3 0,1-1 0 0,5 1 0 15,0-5 15-15,0-5 3 0,0-5 1 0,0-1 0 16,1-4 7-16,4-10 2 0,1 1 0 0,0-6 0 16,-1-5-16-16,1-5-4 0,0-5 0 0,0 1 0 15,5-1 0-15,-5 0 0 0,-1-10 0 0,7 11 0 16,-7-11-24-16,1 10-8 0,-6-9 0 0,6 9 0 15,-6-5-92-15,6 0-23 16,-6 6-4-16,0-1-1 0</inkml:trace>
          <inkml:trace contextRef="#ctx0" brushRef="#br0" timeOffset="67148.3653">1151 12170 1724 0,'5'-30'38'0,"1"15"8"0,-1-5 2 0,18 6 0 0,-18-1-39 0,6 5-9 16,-11 10 0-16,0 0 0 0,0 0 55 0,6 20 9 15,0-1 1-15,-6 16 1 0,-6 10-16 0,0 4-3 16,-5 15-1-16,6 11 0 0,-18-1-2 0,7 10 0 16,-1 10 0-16,0-5 0 0,1-5-16 0,-1 0-3 15,6-4-1-15,0-1 0 0,-1-10 7 0,1 0 1 16,0-4 0-16,6-6 0 0,-1-4-20 0,1-1-3 0,-7-14-1 0,1-1 0 15,6-9-8-15,-6-10 12 0,-1-1-12 16,7-4 12-16,-1-5-2 0,-5 0 0 0,0-10 0 0,0-5 0 16,0-5-10-16,11-5 12 0,0-4-12 0,0-11 12 15,0-5-12-15,11 1-11 0,11-16 3 0,0 1 0 16,17-6-7-16,-11 1-1 0,11 4 0 0,0 1 0 0,6 9 16 0,-1 6-12 16,-5-1 12-16,0 10-12 15,0 5-17-15,-11 10-3 16,0 5-1-16,-6 5 0 0,0 0 33 0,-10 10 14 0,-7 10-1 0,-5 0 0 15,0-5 6-15,-11 10 1 0,0-1 0 0,-6 1 0 16,-5 5-20-16,0-6 0 0,-1 1 0 0,1 0 0 16,0 0 10-16,0-5-2 0,5 4 0 0,-5 1 0 15,-1-5-44-15,1 5-10 16,0-6-2-16,-1 6-668 0,1 0-135 0</inkml:trace>
          <inkml:trace contextRef="#ctx0" brushRef="#br0" timeOffset="66403.1121">-175 12759 741 0,'0'0'32'0,"0"0"8"0,0 0-32 0,0 0-8 16,6-10 0-16,0 0 0 0,-6 10 86 0,0-10 15 16,0-5 3-16,0 5 1 0,0 0-17 0,0 0-3 15,-6-4-1-15,0 4 0 0,6 10-6 0,-11-5-2 16,0 0 0-16,-6 5 0 0,6 5-32 0,0 0-6 0,-11 0-2 0,11 9 0 15,-17 1-18-15,6 5-4 0,-6 5-1 0,11 0 0 16,-22 9 1-16,17 1 0 0,0-5 0 0,-1 4 0 16,7 1-14-16,4 0 0 0,1-1 8 0,6-4-8 15,-1-5 0-15,6-1 0 0,6 1 0 0,-1-5 0 16,6-5 0-16,6 0 0 0,5-6 0 0,-10 6 0 16,4 0 8-16,1 0 0 0,0 0-8 0,-6 0 12 15,0 0 7-15,0-1 1 0,0 1 0 0,-5 0 0 16,-6 0-2-16,0 5 0 0,-11-5 0 0,5-1 0 15,-5 6 17-15,0 0 3 0,-6 0 1 0,0 5 0 16,-5-1-20-16,5-4-4 0,-10 5-1 0,4-5 0 0,-5-1-14 16,12 1 9-16,-12-5-9 0,6 0 8 0,-1-10-8 15,7 0 0-15,-1-5-10 0,-5 0 10 16,16 0-144-16,-16 0-22 16</inkml:trace>
          <inkml:trace contextRef="#ctx0" brushRef="#br0" timeOffset="67575.4691">2331 12630 1267 0,'-16'-15'56'0,"16"15"12"0,-12-5-55 0,7-5-13 16,-6 5 0-16,-6 0 0 0,6 5 146 0,-6 5 26 15,0-5 6-15,1 10 1 0,-7-5-115 0,1 5-22 0,0 0-5 0,0 10-1 16,-6-5-26-16,6 4-10 0,-6 6 0 0,5-5 9 16,7 10-9-16,-7-6 0 0,1 6 0 0,5-5 0 15,6 0 0-15,0-1 0 0,6 6 0 0,5-5 0 16,0 4 0-16,5-4 0 0,1-5 0 0,5 5 0 16,-6 0 13-16,7-1 11 0,-7-4 1 0,1 0 1 15,5 5 29-15,-11-6 5 0,5 1 2 0,-5 0 0 16,-5 5-3-16,-6-5-1 0,5-6 0 0,-5 6 0 15,0 0-30-15,-6-5-7 0,0 0-1 0,1 0 0 16,5-1-20-16,-1-4-16 0,-4 5 2 0,-1-10-760 16,0 5-152-16</inkml:trace>
          <inkml:trace contextRef="#ctx0" brushRef="#br0" timeOffset="68379.0834">2387 13140 345 0,'0'0'31'0,"0"0"-31"16,0 0 0-16,0 0 0 0,17 0 276 0,5 0 48 16,-11-5 11-16,11 0 1 0,12-10-216 0,-6 5-44 15,-6-10-9-15,6 1-2 0,0-1-43 0,5-5-9 16,0 0-1-16,-5 0-1 0,0 1 2 0,0-1 1 15,-6 0 0-15,0-4 0 0,-5 9 19 0,-6-5 4 16,0 0 1-16,-5 5 0 0,5-4-5 0,-11 4-1 16,0 0 0-16,-5 0 0 0,5 5 5 0,-6 1 1 0,0 4 0 15,1 0 0-15,-1 5-11 0,6 5-3 0,-11 0 0 0,0 5 0 16,-6 0-8-16,6 5-3 0,0 5 0 0,-6 4 0 16,1 1-13-16,-7 5 0 0,12 5 0 0,0 4 0 15,-6 1 0-15,6-1 0 0,-5 6 0 0,4-5 0 16,12-1 0-16,-5 6 0 0,-6-5 0 0,11-1 0 15,-6 1 0-15,6-5 0 0,0-6 0 0,6 1 0 16,-1-5 0-16,6 0 0 0,1-5 0 0,-1-6 0 16,0-4 0-16,5-10 0 0,7 0 0 0,-1-4 0 15,0 4 0-15,6-5 0 0,0-10 0 0,0 5 0 16,0-10 0-16,0 1 0 0,-1-1 0 0,-4-5 0 16,10 0 0-16,0-4 0 0,-5-1 0 0,0 1 0 0,-6-11 0 15,6 0 0-15,0-9 0 0,0 0 0 0,0-1 14 16,-6-4 6-16,-5-6 2 0,5 1 0 0,0-5-22 0,1-1-13 15,4 1 1-15,-4 0 1 0,-7 0 20 0,7-1 4 16,5 1 1-16,-6 10 0 0,6-1-5 0,-1 11-1 16,-4 4 0-16,-7 6 0 0,7 9-8 0,-12 0 0 15,0 10 0-15,0 1 0 0,-5 9 12 0,-1 0-2 16,-5 0-1-16,0 10 0 0,0 0-1 0,0 0 0 16,0 0 0-16,0 15 0 0,-5 10-8 0,-1 4 0 15,1 11 9-15,-1 9-9 0,-5 1 0 0,0 4 0 16,0 6 0-16,-1-1 0 0,-4 0 0 0,-1 6 9 15,-5-1-9-15,0 0 0 0,5-4 0 0,0 4 0 16,-5-4 0-16,0-1 0 0,10-5 27 0,-4 6 5 0,5-6 0 16,5-9 1-16,6 4-25 0,0-4-8 15,-6-6 0-15,6-4 0 0,0-5 10 0,0-1-2 0,0-4 0 16,6 0 0-16,0-5-8 0,-1-5 0 0,1 4 0 0,-1-9 8 16,6 0-8-16,-11-10 12 0,0 0-12 0,17 5 12 15,0-5-12-15,5-10 8 0,-5 5-8 0,0-10 8 16,5-4-8-16,0-1 8 0,11-5-8 0,1-5 8 15,-6 1-8-15,11-6 0 0,0 0 0 0,0 1 0 16,0 4 0-16,5-5 0 0,1 6-9 0,-1-1 9 16,-5 10 0-16,6 5 0 0,-12 5-8 0,6-4 8 15,-5 9 0-15,-7 0 0 0,1 5 0 0,-5 5 0 16,-7 5 0-16,-5-1 0 0,-5 6 0 0,0 5 0 16,-6-5 0-16,-6 5 0 0,0 0 8 0,-5 4-8 0,-11-4 10 15,0 5-1-15,-12 5 0 0,6-6 0 0,-5 6 19 16,0-5 3-16,-6 4 1 0,0-4 0 0,0 5-32 15,-6-5-10-15,1 4 0 0,-12-4 0 0,0-5 10 0,-5 5 16 16,0-11-4-16,-1 1-1 16,7 0-60-16,5 0-12 0,0-15-3 0,5 5 0 15,6-10-180-15,6 0-37 0</inkml:trace>
          <inkml:trace contextRef="#ctx0" brushRef="#br0" timeOffset="68643.6621">3935 11898 633 0,'0'0'56'0,"-11"0"-44"0,-11 0-12 0,5 4 0 15,0 1 174-15,0 0 33 0,-10 5 6 0,-1 0 2 16,-6 0-91-16,1 0-17 0,-12-5-4 0,6 10-1 16,-11-5-18-16,0 0-4 0,-6-1-1 0,1-4 0 15,-1 5-19-15,-5 0-4 0,0-5-1 0,10 0 0 16,7 0-33-16,-6 0-6 0,0 0-2 0,5-5 0 15,12 5-14-15,-1 0-13 0,1 0 2 0,5 10-667 16,6-5-134-16</inkml:trace>
        </inkml:traceGroup>
        <inkml:traceGroup>
          <inkml:annotationXML>
            <emma:emma xmlns:emma="http://www.w3.org/2003/04/emma" version="1.0">
              <emma:interpretation id="{08DBCAC5-D2E8-48D7-A36B-C05E831483A9}" emma:medium="tactile" emma:mode="ink">
                <msink:context xmlns:msink="http://schemas.microsoft.com/ink/2010/main" type="inkWord" rotatedBoundingBox="11537,13422 12907,13342 13001,14963 11631,15043"/>
              </emma:interpretation>
              <emma:one-of disjunction-type="recognition" id="oneOf32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9808.3603">6084 12843 1652 0,'0'0'36'0,"6"-10"8"0,5 0 2 0,0 0 0 0,6 0-37 0,-6 0-9 0,6-5 0 0,5 6 0 16,0 4 72-16,1-5 13 0,-1 5 3 0,6 0 0 15,0 0-65-15,5 5-13 0,-5 5-2 0,0-5-891 16</inkml:trace>
          <inkml:trace contextRef="#ctx0" brushRef="#br0" timeOffset="69756.2375">6341 12452 1796 0,'11'-5'40'16,"0"-5"8"-16,0-5 1 0,6 0 1 0,-6 0-40 0,11-4-10 0,0-1 0 0,6 0 0 16,0-10 61-16,0 1 11 0,5-1 1 0,1 0 1 15,-6-4-16-15,-6 4-3 0,6 0-1 0,-6 1 0 0,-5-6-43 0,-6 0-11 16,0 1 0-16,-6-1 0 0,-5 0 16 0,0 1 2 15,-11-1 0-15,6 0 0 0,-6 6 4 0,5-1 1 16,-11 0 0-16,6 6 0 0,-5-1-1 0,-1 0 0 16,6 5 0-16,-6 0 0 0,0 11-13 0,1-1-9 15,4 10 12-15,-4 5-12 0,-1 4 9 0,0 6-9 16,-5 0 0-16,5 10 9 0,1 10-9 0,-7 4-11 16,7 11 3-16,-7 9 0 0,7 0 8 0,-1 6 8 15,-5 4-8-15,5 0 11 0,0 1 16 0,6-1 3 16,-6 0 1-16,6 5 0 0,0 1 3 0,0-1 1 15,0-5 0-15,5-4 0 0,-5-1-24 0,6 0-11 16,-1-4 10-16,-5-6-10 0,5 1 0 0,-5-1 0 16,6-9 0-16,-7 4 0 15,-4-4-112-15,5-1-28 0,-6-4-5 0</inkml:trace>
          <inkml:trace contextRef="#ctx0" brushRef="#br0" timeOffset="69253.6197">5578 12571 1004 0,'16'-15'44'0,"-16"15"10"0,0 0-43 0,6-5-11 0,-6 5 0 0,0 0 0 0,0 0 100 0,0 0 17 15,0 0 4-15,0 0 1 16,0 0-31-16,-11 5-7 0,-6 5 0 0,0 0-1 0,1-1-22 0,-1 11-4 16,0-5-1-16,1 5 0 15,-1 5-26-15,0-1-6 0,6 6 0 0,0 0-1 16,5-1-13-16,1 1-2 0,5 0-8 0,5-5 12 15,-5-1-12-15,6-4 9 0,5-5-9 0,-5 0 8 0,5-5-8 16,-11-10 0-16,16 10 9 0,-4 0-9 0,4-10 8 0,-5 0-8 16,1-10 8-16,-1 5-8 0,5-5 8 0,-4-5-8 15,4 5 10-15,-5-5-10 0,6-5 12 0,0 1-3 16,-1-6-1-16,1 0 0 0,5 0-8 0,-5 1 0 16,5-6 0-16,-5 0 8 0,-6 5 0 0,6-4-8 15,-11 4 12-15,-1 0-4 0,-5 5 17 0,0-4 3 16,-5 4 1-16,-12 5 0 0,6 0-1 0,-6 5 0 15,-11 0 0-15,0 6 0 0,0 4-2 0,1 0-1 16,-1 4 0-16,0 6 0 0,0 10-25 0,6-5 0 16,0 0 0-16,5 0 0 15,6 0-154-15,5-1-26 0</inkml:trace>
        </inkml:traceGroup>
        <inkml:traceGroup>
          <inkml:annotationXML>
            <emma:emma xmlns:emma="http://www.w3.org/2003/04/emma" version="1.0">
              <emma:interpretation id="{F035BBB6-248F-42F7-9BE7-84DD21A93800}" emma:medium="tactile" emma:mode="ink">
                <msink:context xmlns:msink="http://schemas.microsoft.com/ink/2010/main" type="inkWord" rotatedBoundingBox="14370,13675 17423,13497 17496,14763 14443,14941"/>
              </emma:interpretation>
              <emma:one-of disjunction-type="recognition" id="oneOf33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0539.4399">8802 11912 1220 0,'0'0'54'0,"0"0"11"0,0-10-52 0,-11 6-13 15,5-1 0-15,-11 0 0 0,6 0 88 0,-5 5 14 16,-7 5 3-16,-5 0 1 0,1 4-42 0,-7 6-8 16,1-5-1-16,-1 10-1 0,-5-5-21 0,6 5-4 15,-6-6-1-15,0 11 0 0,0 0-16 0,0 0-4 16,11-1-8-16,-5 6 12 0,11-5-12 0,-1 0 0 16,7-1 0-16,10 6 0 0,6-5 0 0,6 0 0 15,5 4 0-15,5-4 0 0,12 0 0 0,-6 4 0 16,1 6 0-16,10-5 0 0,1-5 0 0,5-1 0 15,-6 1 0-15,0 0 0 0,-5-5 21 0,0-1 8 16,-11 1 2-16,-1 0 0 0,1-10 5 0,-11 5 2 16,-1-5 0-16,-5 0 0 0,-5-1 17 0,-6 1 3 15,-6 5 1-15,0-5 0 0,1 0-23 0,-1 0-4 16,-11 0 0-16,0 5-1 16,6-5-50-16,0 4-9 0,-6-4-3 0,0 5 0 15,6-5-97-15,-1 0-20 0,7-5-4 0</inkml:trace>
          <inkml:trace contextRef="#ctx0" brushRef="#br0" timeOffset="70633.514">9002 12308 2052 0,'0'0'91'0,"0"0"18"16,-5 10-87-16,-1 10-22 0,1 0 0 0,-1 5 0 0,-5-1 62 0,0 6 8 15,-6 5 2-15,11-1 0 0,-5-4-28 0,0 5-4 16,6-1-2-16,-1-4 0 0,6-5-28 0,-6-1-10 16,12-4 0-16,-6-5 9 15,0 0-32-15,6-5-6 0,5 5-2 0,0-10-1031 16</inkml:trace>
          <inkml:trace contextRef="#ctx0" brushRef="#br0" timeOffset="70789.1086">9231 12026 1954 0,'-17'-10'43'0,"0"0"9"0,0 0 1 0,6 1 3 0,-5 4-45 0,4 0-11 16,1 0 0-16,0 5-867 0</inkml:trace>
          <inkml:trace contextRef="#ctx0" brushRef="#br0" timeOffset="71608.667">9826 12061 1324 0,'0'0'59'0,"6"-5"12"0,0-10-57 0,5 5-14 16,5 0 0-16,7 0 0 0,-1 0 159 0,6 5 29 16,5-4 5-16,12 4 2 0,-1-5-127 0,6 10-26 15,-5-5-5-15,-6 10-1 0,5 0-8 0,-5 0-3 16,0 9 0-16,-5-4 0 0,-6 5-17 0,0 5-8 16,-12-5 0-16,1 5 8 0,0-1 8 0,-12 6 0 15,1-5 1-15,-12 5 0 0,-5 0 24 0,0-6 5 16,-11 6 1-16,-6 0 0 0,-6-5-28 0,-5 4-6 15,-5-4-1-15,-1 5 0 0,1-5 0 0,-6-1 0 16,5 1 0-16,6-5 0 0,-5 0-4 0,10 0 0 16,6-5-8-16,0 0 12 0,6-5-12 0,6-5 0 15,4 5 0-15,12-5 0 0,0 0 0 0,0 0-10 16,0 0 0-16,17-5 0 16,0 0-17-16,5 5-3 0,11 0-1 0,1 0 0 0,-1 5 19 0,-5 0 3 15,-6-1 1-15,6 6 0 0,6 0 19 0,-12 5 4 16,6 0 1-16,0 5 0 0,-6-5-16 0,6 4 0 15,0-4 0-15,-1 0 0 0,-10 5 0 0,5-5 0 0,-5 0 0 16,0-1 0-16,-12 1 0 0,1-5 0 0,0 5 0 16,-6-5 0-16,-6 0 0 0,-5 5 0 0,-6 0 0 0,-5-1 0 15,-6 6 0-15,-5-5 0 0,-12 10 0 0,0-1 0 16,1 1 0-16,-1-5 0 0,1 10 0 0,-1-6 0 16,1 1 0-16,5-5 0 0,0-5 8 0,5 0-8 15,1-5 8-15,11 4-8 0,-1-4 11 0,7-5-11 16,-1 0 11-16,11 0-11 0,6-5 10 0,0 0-10 0,0 0 0 0,0 0 0 15,17-5 0-15,5 5 0 16,1-10-32-16,5 5 1 0,-1-4 0 0,12-1 0 0,0-5 8 0,6 0 2 16,-1-5 0-16,1 5 0 0,-6 0 10 0,6-4 3 15,-1 4 0-15,-5 0 0 0,0 0 8 0,-6 0 0 16,6 5 0-16,0-5 0 0,0 6 0 0,0-6 11 16,-5-5-3-16,10 5 0 0,6 0-8 0,6-9 0 15,-6-1 0-15,6 0 8 0,0 5-8 0,-1-5 0 16,1-4 0-16,-6 4 0 0,0 0 0 0,-5 1 0 15,-6-6 0-15,0-5 0 0,-11 1 12 0,-1 4-2 16,-4-5-1-16,-7 1 0 0,-5 4 19 0,1 5 3 16,-12-5 1-16,0 6 0 0,0 4-10 0,-6 5-2 15,-5-5 0-15,0 10 0 0,0 0-6 0,0 6-2 16,-1 4 0-16,-4 4 0 0,-7 1-12 0,7 10 0 16,-12 0 0-16,6 10 0 0,-6 5 0 0,5-1 0 15,-4 6 0-15,4 4 0 0,7 6 0 0,-1-5 16 16,6 4-4-16,0 1 0 0,5-6-12 0,6 1-16 15,6-1 3-15,-1-4 1 0,12 0 0 0,5-6 0 0,12-9 0 16,10 5 0 0,6-10-159-16,6 0-31 0</inkml:trace>
        </inkml:traceGroup>
        <inkml:traceGroup>
          <inkml:annotationXML>
            <emma:emma xmlns:emma="http://www.w3.org/2003/04/emma" version="1.0">
              <emma:interpretation id="{49163712-D3DF-4DDC-B369-68901F3E749D}" emma:medium="tactile" emma:mode="ink">
                <msink:context xmlns:msink="http://schemas.microsoft.com/ink/2010/main" type="inkWord" rotatedBoundingBox="18765,13676 20734,13561 20782,14383 18813,14498"/>
              </emma:interpretation>
              <emma:one-of disjunction-type="recognition" id="oneOf34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2556.9929">14303 12006 1602 0,'0'0'35'0,"0"0"7"0,-5-10 2 0,5 10 1 0,0-4-36 0,-11-1-9 16,5 0 0-16,-11 10 0 0,1 0 74 0,-1-1 13 16,-5 1 2-16,-1 10 1 0,1 0-22 0,0 10-5 15,-6-5-1-15,0 9 0 0,0 1-14 0,6 0-4 16,0-5 0-16,0 9 0 0,-1 1 5 0,7-1 1 16,-1-4 0-16,6 5 0 0,5-10-34 0,1 4-6 15,-1-4-2-15,12 5 0 0,-6-11 4 0,11-4 0 16,0-5 0-16,6 0 0 0,5-5-12 0,6 0 0 15,5-5 0-15,1-5 0 0,-1 0 0 0,0-5 0 16,12 0 0-16,-6-5 0 0,0 1 8 0,0-1-8 0,0-10 8 16,0 0-8-16,0 5 0 0,-6-4 0 0,-5 4 0 15,0 0 0-15,-6 0 34 0,-5 1 5 0,0-6 1 0,-6 0 0 16,-11 0-16-16,0 1-4 0,0-6 0 0,-11 5 0 16,-1-10-6-16,-4 6-2 0,-7-6 0 0,-10 5 0 15,5-4-3-15,0-1-1 0,1 10 0 0,-1 11 0 16,0-1-38-1,-6 5-8-15,7 10-2 0,-1 5-784 0,0 5-156 0</inkml:trace>
          <inkml:trace contextRef="#ctx0" brushRef="#br0" timeOffset="72144.3674">12694 12135 864 0,'0'0'38'0,"0"0"8"0,0 0-37 0,6-10-9 16,-1 0 0-16,1-5 0 0,5 6 176 0,11-6 32 16,-5 0 8-16,11-5 0 0,0 0-116 0,5 0-24 15,6-4-5-15,0 4-1 0,0-5-27 0,6 5-6 16,-6 6-1-16,0 9 0 0,-6 0-12 0,-5 0-4 15,0 5 0-15,-6 10 0 0,-5-1-12 0,-1 6-8 16,-10 0 8-16,-1 5-8 0,-5 0 10 0,-5 9-2 16,-6 1-8-16,-6 5 12 0,-5-1 17 0,5 1 3 0,-11-5 1 0,6 4 0 15,-11-4-33-15,5 0 0 0,0-1 0 16,-6-4 0-16,1 0 25 0,0 0-1 0,-1 4-1 16,1-4 0-16,-1-5 19 0,7 5 4 0,-7-1 1 0,1 1 0 15,10 0-17-15,1 0-3 0,0-6-1 0,5 6 0 16,6-5 5-16,0 0 1 0,5 0 0 0,6-1 0 15,0-9-32-15,11 5 0 0,6-5 0 0,5-5 0 16,6 0-20-16,6-5 4 0,5 0 0 0,11-5 0 16,0 5-160-16,11-10-32 0,-5 0-7 0,5-5-1 15</inkml:trace>
        </inkml:traceGroup>
        <inkml:traceGroup>
          <inkml:annotationXML>
            <emma:emma xmlns:emma="http://www.w3.org/2003/04/emma" version="1.0">
              <emma:interpretation id="{AA0948B6-3B61-4108-B5DC-12046FF02B6A}" emma:medium="tactile" emma:mode="ink">
                <msink:context xmlns:msink="http://schemas.microsoft.com/ink/2010/main" type="inkWord" rotatedBoundingBox="22515,13249 25475,13077 25536,14115 22576,14287"/>
              </emma:interpretation>
              <emma:one-of disjunction-type="recognition" id="oneOf35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74288.496">17539 11818 2052 0,'0'0'45'0,"16"-5"10"0,1 0 1 0,5 0 1 0,1 1-45 0,-1 8-12 0,0 6 0 0,-5 0 0 0,0 10 45 16,-6 5 7-16,0 0 2 0,0 4 0 16,-5 6-16-16,-6 4-3 0,0-4-1 0,0 0 0 15,-6 4-10-15,-5-9-1 0,5 0-1 0,-10-1 0 16,4-4-2-16,-4-5 0 0,-1 0 0 0,6-5 0 0,0-5-5 16,5-1-2-16,1-4 0 0,5-5 0 0,0 0 0 0,0 0 0 15,0 0 0-15,0 0 0 0,5-19 8 0,12-1 2 16,0-5 0-16,5-5 0 0,0 1-7 0,6-6-2 15,0-5 0-15,5 1 0 0,6-1-14 0,0 1 0 16,-5-1 0-16,10 5 0 0,-10 6 0 0,-1 4 0 16,-5 5 0-16,0 5 0 0,-6 5 12 0,-5 10 0 15,-6 0 0-15,6 10 0 0,-6 5-12 0,-6 5 9 16,1 0-9-16,-1 5 8 0,1 9-8 0,-6-4 0 16,6 4 0-16,-1 1 0 0,6 0-17 0,-5-1-6 15,5-4-1-15,0 0-792 16,0 0-160-16</inkml:trace>
          <inkml:trace contextRef="#ctx0" brushRef="#br0" timeOffset="74614.4418">18964 11898 2084 0,'0'-25'92'0,"0"15"20"0,6-5-90 0,-1 0-22 0,1-5 0 0,0 6 0 15,5 4 49-15,-11 0 6 0,0 0 1 0,0 0 0 16,0 0-26-16,0 10-5 0,0 0-1 0,-11-5 0 16,-1 0 7-16,-4 10 1 0,-12 0 0 0,6 10 0 15,-12 10-32-15,-5-1 0 0,-5 11 0 0,-6 5 0 16,11 4 0-16,0 6 0 0,0-6 0 0,0 11 0 16,5-6 0-16,6 1 0 0,0-11 0 0,12 1 0 15,-1-1 0-15,6-9 0 0,5 0 0 0,1-10 0 0,5-11-15 16,5 1 1-16,7 0 0 0,-1-10 0 0,5-5 14 15,7-5 0-15,-1 1-10 0,6-11 10 0,0-5 0 0,-1 0 0 16,-4-4 0-16,5-6 0 0,5 0 19 0,0-4-2 16,1-6 0-16,-6-4 0 0,5-6-7 0,0-4-2 15,1-10 0-15,5-1 0 0,-6 6-8 0,1-5 8 0,5 4-8 0,0 1 8 16,-12 5-8-16,7 9 8 16,-1 5-8-16,-5 11 8 0,0 9 5 0,-6 5 1 15,-5 10 0-15,-6 5 0 0,0 10-14 0,-11-5 0 0,6 15 8 16,-6 5-8-16,0 10 16 0,0 4 0 15,-6 11 0-15,1 4 0 0,-12 6 0 0,6 4 0 16,-6 11 0-16,6 4 0 16,-6 0-39-16,6-5-7 0,0 1-2 0,0 4-754 0,11-10-151 0</inkml:trace>
          <inkml:trace contextRef="#ctx0" brushRef="#br0" timeOffset="73829.4962">16854 12056 1126 0,'0'0'50'0,"11"-5"10"0,0-5-48 0,0 0-12 0,0 0 0 0,0 0 0 16,1 0 89-16,-1 1 15 0,5-6 4 0,-4 5 0 15,-1-5-16-15,0 5-2 0,0 0-1 0,0-5 0 16,-5 5-44-16,-6 1-9 0,0-6-1 0,0 5-1 15,0-5 37-15,-11 5 7 0,-1 5 2 0,1-5 0 16,-5 5-38-16,-7 5-7 0,-5 5-2 0,-5 10 0 16,-6 0 1-16,0 10 0 0,-5 4 0 0,-1 1 0 15,0 5-34-15,1 4 0 0,5 1 0 0,0 4 0 16,11-4 0-16,-5 5 0 0,5-6 0 0,6 1 0 16,5-1 0-16,6-4 0 0,0 0 0 0,5-11 0 15,6-4 0-15,6 0 0 0,-6 0 0 0,11-10 0 16,5-5-27-16,1-5-12 15,5-5-2-15,1-5-1 0,5-5 30 0,-1-10 12 0,7 0-11 0,-1-4 11 0,-5-1 0 16,5 0 0-16,6-4 0 0,-5-1 0 0,-1-5 0 0,1 6 0 16,-1-6 0-16,0 6 0 0,-5-1 10 0,0 10-2 15,0 0 0-15,-6 6 0 0,1 4 11 0,-12 10 1 16,-11 5 1-16,0 0 0 0,16 5-1 0,-10 5-1 16,-6 4 0-16,-6 6 0 0,6 5-9 0,-5 0-2 15,-1 0 0-15,1 4 0 0,-6 1-8 0,-1 0 0 16,7-1 0-16,-1 1-11 15,1 0-177-15,-6-1-35 0</inkml:trace>
        </inkml:traceGroup>
        <inkml:traceGroup>
          <inkml:annotationXML>
            <emma:emma xmlns:emma="http://www.w3.org/2003/04/emma" version="1.0">
              <emma:interpretation id="{573AAB84-8293-4944-87D4-3A4D3F9FB2AF}" emma:medium="tactile" emma:mode="ink">
                <msink:context xmlns:msink="http://schemas.microsoft.com/ink/2010/main" type="inkWord" rotatedBoundingBox="27157,13816 27774,13073 28041,13295 27425,14038"/>
              </emma:interpretation>
              <emma:one-of disjunction-type="recognition" id="oneOf36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5202.8318">21726 11516 748 0,'11'-9'67'0,"0"-1"-54"16,-16-5-13-16,5 5 0 0,5-5 169 0,-10 5 31 0,-1 0 7 0,-5 0 1 16,6 5-30-16,-12 0-6 0,-5 5 0 0,-1 5-1 15,-16 5-83-15,6 5-17 0,-6 10-3 0,-6 5-1 16,-10 4-39-16,-1 6-8 0,12-1-2 0,-1 11 0 15,0-1 10-15,6 1 3 0,6-1 0 0,5 1 0 16,12-1-19-16,4-4-3 0,-4 4-1 0,10-9 0 16,12 0-8-16,-1-6 0 0,1 1 0 0,5-5 0 31,11-6-77-31,6-4-18 0,0 0-3 0,11-5-941 0</inkml:trace>
        </inkml:traceGroup>
        <inkml:traceGroup>
          <inkml:annotationXML>
            <emma:emma xmlns:emma="http://www.w3.org/2003/04/emma" version="1.0">
              <emma:interpretation id="{D908C3EC-7873-48DC-9A96-0C015B1CA9BD}" emma:medium="tactile" emma:mode="ink">
                <msink:context xmlns:msink="http://schemas.microsoft.com/ink/2010/main" type="inkWord" rotatedBoundingBox="29522,12209 31538,12092 31647,13953 29630,14070"/>
              </emma:interpretation>
            </emma:emma>
          </inkml:annotationXML>
          <inkml:trace contextRef="#ctx0" brushRef="#br0" timeOffset="76182.1341">23965 11511 2073 0,'-28'-19'184'0,"17"9"-147"16,0 0-29-16,-1 5-8 0,-4 0 27 0,-1 10 4 15,0 0 1-15,-5 10 0 0,0 0 24 0,-6 4 6 16,-5 6 1-16,-1 10 0 0,1-6-19 0,-1 11-4 16,1 0-1-16,5 4 0 0,0 1-11 0,6 4-1 15,-6-4-1-15,11-1 0 0,-5-4-26 0,11-1 0 16,0-4 0-16,5 5 0 0,1-11 0 0,5-4 0 16,5 0 0-16,6 0 0 15,1-1-76-15,4-4-20 0,7 0-4 0,-1-5-624 0,6-5-124 16</inkml:trace>
          <inkml:trace contextRef="#ctx0" brushRef="#br0" timeOffset="76958.4522">24271 11690 345 0,'-6'-25'15'0,"1"15"4"16,5-5-19-16,0 5 0 0,11-5 0 0,-5 5 0 0,5-4 311 15,-6 4 58-15,12-5 12 0,0 0 3 0,-1 0-324 0,7 0-60 16,-7-4-22-16,7-1 1 0,-1-5 33 0,6 0 8 16,-6 1 0-16,6-11 1 0,-6 5 11 0,6-9 1 15,0-6 1-15,0 1 0 0,-6-11 21 0,6 1 4 16,0-1 1-16,-1-4 0 0,-4 9-7 0,-1-9-1 16,0 4 0-16,1 1 0 0,-1 5-19 0,-5-1-4 15,5 6-1-15,0-1 0 0,0 0-28 0,-5 11 8 16,0-1-8-16,-6 10 0 0,0 1 0 0,0 4 8 15,-5 5-8-15,-1 0 0 0,1 5 15 0,-6 0-3 16,0 10-1-16,0 0 0 0,0 0-11 0,0 0 10 16,0 0-10-16,0 0 10 0,0 0-10 0,0 0 0 15,0 0 0-15,0 0 0 0,0 0 0 0,0 0 0 16,0 0 0-16,0 0 0 0,-11 10 0 0,0 0 0 16,-1 0 0-16,1 0 0 0,0 5 0 0,0 5 0 15,0 4 0-15,-11 6 0 0,5 5 0 0,-5 9 0 0,-6 6 0 16,0 9 0-16,-11 5 0 0,0 1 0 0,6 14 0 0,-6 5 0 15,-6-5 8-15,1 5 7 0,5 1 1 0,0-1 0 16,0-5 1-16,5-5 1 0,6 10 0 0,1-5 0 16,-1-4 6-16,5-6 2 0,7-5 0 0,-7 1 0 15,7-16-7-15,-7 1-2 0,7-6 0 0,-1-4 0 16,0 4 1-16,1-9 0 0,4-5 0 0,-4-6 0 16,5-4-5-16,5 0-1 0,-5-10 0 0,5 0 0 15,-5 0-3-15,6-5-1 0,5-5 0 0,0 0 0 16,0 0 20-16,0 0 3 0,0 0 1 0,0 0 0 15,0-20-32-15,5 0 0 0,-5 0 0 0,11 0 0 0,0-9-8 0,1-1-8 16,4-5-2-16,7-4 0 0,-1-1 6 0,6 1 2 16,0-11 0-16,-1 1 0 0,7-1-3 0,-1 6-1 15,12-1 0-15,-1 1 0 16,6 9-22-16,1 0-4 0,4 10 0 0,1 1-1 0,5 4 41 0,-5 5 0 16,-6 10 0-16,-5-5 0 0,-6 5-10 0,-1 0-3 15,-4 5-1-15,-12 0 0 0,6 0 14 0,-11 5 15 16,-6-5-3-16,-11 0-1 15,0 0-30-15,0 0-5 0,0 0-2 0,0 0 0 0,-17 0 26 0,0 5 0 16,-10 5 0-16,-1 0 0 0,-6 0 0 0,1 10 0 16,-6 0 0-16,0 9 0 0,0-9 0 0,6 5 0 15,-12 9 0-15,12-4 0 0,-1 5 16 0,12-6 8 16,0 6 1-16,-1-5 1 0,7-5-26 0,5-1-17 16,-1 1 2-16,7-5 1 0,-1-5 22 0,12 0 5 15,-1-1 1-15,7-4 0 0,-7 5 7 0,6-5 2 16,6-5 0-16,5 5 0 0,6 0-37 0,0 5-7 0,5-5-2 15,-5-1-1169-15</inkml:trace>
          <inkml:trace contextRef="#ctx0" brushRef="#br0" timeOffset="77119.2518">25429 11967 2649 0,'0'0'117'0,"0"-10"25"0,0 10-114 0,0 0-28 0,0 0 0 0,0 0 0 0,0 0 0 0,0 0 0 16,11 10 0-16,-5 0 0 16,-1 0-48-16,-5-1-12 0,-5 1-2 0,-6-5-1051 15</inkml:trace>
        </inkml:traceGroup>
      </inkml:traceGroup>
    </inkml:traceGroup>
    <inkml:traceGroup>
      <inkml:annotationXML>
        <emma:emma xmlns:emma="http://www.w3.org/2003/04/emma" version="1.0">
          <emma:interpretation id="{78EE4E66-6F6F-490C-92EE-B09D2764B7C1}" emma:medium="tactile" emma:mode="ink">
            <msink:context xmlns:msink="http://schemas.microsoft.com/ink/2010/main" type="paragraph" rotatedBoundingBox="1778,15973 33062,14964 33199,19207 1915,202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D34FAE-36C4-475B-AD36-83D22FA4C099}" emma:medium="tactile" emma:mode="ink">
              <msink:context xmlns:msink="http://schemas.microsoft.com/ink/2010/main" type="line" rotatedBoundingBox="1778,15973 33062,14964 33199,19207 1915,20217"/>
            </emma:interpretation>
          </emma:emma>
        </inkml:annotationXML>
        <inkml:traceGroup>
          <inkml:annotationXML>
            <emma:emma xmlns:emma="http://www.w3.org/2003/04/emma" version="1.0">
              <emma:interpretation id="{9F1A7D82-46C6-477C-A302-1CD9056E8EB6}" emma:medium="tactile" emma:mode="ink">
                <msink:context xmlns:msink="http://schemas.microsoft.com/ink/2010/main" type="inkWord" rotatedBoundingBox="1782,16069 5277,15956 5340,17916 1845,18029"/>
              </emma:interpretation>
              <emma:one-of disjunction-type="recognition" id="oneOf37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78892.1796">-3727 14728 709 0,'0'0'31'0,"0"0"7"0,0-9-30 0,0 4-8 15,0-5 0-15,0 10 0 0,0 0 96 0,0-10 17 16,0 0 4-16,0 10 1 0,-6-5-35 0,6 5-7 16,0 0-2-16,0 0 0 0,0 0-2 0,0 0 0 15,0 0 0-15,0 0 0 0,0 0-18 0,0 0-4 16,0 0-1-16,-5 10 0 0,5 5-6 0,-12 4-2 16,7 1 0-16,-12 5 0 0,6 10-5 0,0-1-2 15,-11 11 0-15,5 4 0 0,0 6 4 0,-11 4 1 16,6 10 0-16,-6 1 0 0,0-1-14 0,6 5-2 15,-11-4-1-15,10-1 0 0,-4 0 16 0,10-5 3 16,-11 1 1-16,17-1 0 0,-17-4-42 0,17-1 0 16,-6-5-13-16,6-4 3 0,0-1 1 0,5-4 0 0,1-5 0 15,-1-1 0 1,6-4-154-16,-11-11-30 0</inkml:trace>
          <inkml:trace contextRef="#ctx0" brushRef="#br0" timeOffset="78401.1746">-4251 15179 403 0,'0'0'36'0,"0"0"-36"0,-11 0 0 0,6 0 0 15,5 0 144-15,-23 5 21 0,12-5 5 0,6 5 1 16,-12 0-55-16,0-5-10 0,12 5-2 0,5-5-1 15,0 0-34-15,-11 5-6 0,-6-1-2 0,17-4 0 16,0 0-7-16,0 0-2 0,0 0 0 0,0 0 0 16,0 0-13-16,0 0-3 0,0 0-1 0,0 0 0 15,17-4-1-15,-6-1 0 0,11 0 0 0,-5 0 0 16,-6-5-3-16,5 5-1 0,12 0 0 0,-5-5 0 16,-7 5-6-16,12 0 0 0,0-5-1 0,11 0 0 0,-11 0-9 15,11-4-2-15,0 4 0 0,0 0 0 0,5-5-12 16,1 5 0-16,5 0 0 0,-5-5 0 0,5 0 8 15,-6-4-8-15,6 4 0 0,-5 0 9 0,5 5-9 16,-11-5 0-16,0 5 0 0,0-5 0 0,-6 6 0 0,-5 4 0 16,-6 0 0-16,-5 0 0 0,0 5-12 0,-17 0 0 15,0 0-1-15,0 0 0 16,0 0-52-16,0 15-11 0,-6-1-1 0,6 1-842 0</inkml:trace>
          <inkml:trace contextRef="#ctx0" brushRef="#br0" timeOffset="80783.3498">-2619 14298 172 0,'0'-10'16'0,"0"5"-16"15,-11-5 0-15,5 0 0 0,6 10 207 0,-5-5 38 16,-1 0 8-16,0 5 2 0,6 0-126 0,0 0-25 0,-16 10-4 0,-1 10-2 16,6 5-37-16,5 14-7 15,-5 6-2-15,-11 9 0 0,11 16-23 0,-6 4-5 16,-11 0 0-16,12 10-1 0,-7 5-3 0,7-5 0 16,-12 10 0-16,0 5 0 0,0-5 0 0,-5 1 0 15,-1-6 0-15,1-5 0 0,-1 0 2 0,7-10 0 0,-12-5 0 16,0 1 0-16,5-11-12 0,1-9-2 0,-6-1-8 15,5-9 12-15,12-11 5 0,0-9 1 0,5-5 0 0,0-5 0 16,1 0 1-16,5-10 0 0,-1-5 0 0,7-5 0 16,5-10-8-16,5 0-2 0,12-4 0 0,0-6 0 15,0-5-9-15,5-4 0 0,11-6 0 0,-10 6-11 16,10-1 11-16,-5 0 0 0,0 6 0 0,-1 4 0 16,1 5 0-16,0 5 0 0,-6 6 0 0,1 4-8 15,-1 10 8-15,0 5 0 0,1 5 0 0,-1 4 0 16,0 6 0-16,6 0-8 0,0 10 8 0,0-6 0 0,11 6 0 15,-12-5 0-15,1 0 0 0,11-6 0 0,0 1 0 16,0 0 0-16,-5-10 0 0,10 0 0 0,1-10 0 0,-6 0 0 16,5 0 0-16,-5-5 0 0,0-10 0 0,-5 5 0 15,5-5 0-15,-6 5 0 0,-5-9 0 0,0 4 0 16,0-5 0-16,-17 0 8 0,5 0-8 0,-5 1 0 16,6-6 0-16,-11 0 0 0,-1 0 0 0,-5 1 8 15,6-6-8-15,-6 5 0 0,0 0 0 0,-6 1 8 16,1-1-8-16,-1 0 0 0,6 0 0 0,-11 6 8 15,0-1-8-15,0 0 0 0,0 5 0 0,0 0 0 16,-6 0 0-16,6 11 8 0,0-6-8 0,-6 10 0 16,6 0 0-16,0 10 8 0,-6-1-8 0,0 11 0 15,0 0 8-15,1 5-8 0,-1 9 12 0,6 6-3 16,-17 5 0-16,17-1 0 0,-6 1-9 0,6 4 0 0,0-4 9 16,11 4-9-16,0-4 0 0,0-6 0 0,0-4 0 15,6 0 0-15,-1-6 0 0,6-4 0 0,-5 0 0 16,-1-10 0-16,12-5 0 0,0-1 8 0,-1-4-8 0,7-10 0 15,-1 0 10-15,6-9-2 0,0-1-8 0,0 0 12 16,11-5 2-16,-6-10 0 0,0 1 0 0,12-6 0 16,-6 0-14-16,5 1 0 0,-5-1 0 0,12 5 0 15,-13 1 0-15,7 4 0 0,-6 0 0 0,-6 10 0 16,6 10 0-16,-11 1 9 0,0 4 1 0,5 9 0 16,-10 1-10-16,-1 5 10 0,6 5-10 0,-6 5 10 15,-5 4-10-15,0 1 0 0,5 0 0 0,-11-1 0 16,0 1 0-16,6 0 0 0,-12-5 0 0,7-1 0 0,4-4 0 15,-5-5 0-15,12-5 0 0,-7 0-11 0,12-5 3 16,0 0 0-16,0-10 0 0,5-5 0 0,6 0 0 0,-5 0 0 16,10 0 0-16,-10-5 0 0,5 0 8 0,-6-4 0 15,0-1 0-15,-5 5-8 0,0-10 8 0,-11 5 0 16,0-4 0-16,5 4 0 0,-11-5 11 0,-5 5-3 16,-6-4 0-16,-6 4 0 0,6-5 21 0,-11 5 4 15,0 1 1-15,-6 4 0 0,-5-5-1 0,-1 5 0 16,1 0 0-16,-6 0 0 0,0 5-11 0,6 5-2 15,-6 5-1-15,1 5 0 0,4 5-9 0,1 5-2 16,0 5 0-16,5 10 0 0,0-1-8 0,1 6 0 16,-1 5 0-16,11-1 0 0,6 1 0 0,0 4 0 15,0 1 0-15,6-1 0 0,11 6-20 0,5-6 3 16,6 6 1-16,5-5 0 16,1-6-123-16,4 1-24 0</inkml:trace>
        </inkml:traceGroup>
        <inkml:traceGroup>
          <inkml:annotationXML>
            <emma:emma xmlns:emma="http://www.w3.org/2003/04/emma" version="1.0">
              <emma:interpretation id="{FE25B4C5-0A8A-4E53-9BC0-A5DE64DA6FB9}" emma:medium="tactile" emma:mode="ink">
                <msink:context xmlns:msink="http://schemas.microsoft.com/ink/2010/main" type="inkWord" rotatedBoundingBox="6823,16831 9661,16739 9694,17757 6856,17849"/>
              </emma:interpretation>
              <emma:one-of disjunction-type="recognition" id="oneOf38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81298.1216">1284 15303 1382 0,'0'0'123'0,"-11"-15"-99"15,0 5-24-15,6-5 0 0,-1 0 109 0,0 0 17 16,-5 0 3-16,6 1 1 0,-1 4-42 0,1-5-9 16,-7 5-2-16,7 5 0 0,-6 0-40 0,0 0-8 15,-1 10-1-15,-4 5-1 0,-1 0-10 0,-5 19-1 16,5 1-1-16,-22 15 0 0,6 4 3 0,-6 11 1 15,-6 9 0-15,1 0 0 0,-1 0-9 0,6 6-2 16,6-6 0-16,-1-5 0 0,12-4-8 0,5-6 0 16,1-4 0-16,4-11 8 0,7-9-8 0,5-5 0 15,5-5 0-15,1-16-11 0,-6-4-6 0,33-9-2 16,-5-11 0-16,11-10 0 0,0-10 19 0,11-9-8 16,6-5 8-16,-6-6 0 0,0-4 0 0,6 4 0 15,-6 1 0-15,-5 0 0 0,-1 4 0 0,-10 1 14 0,-1-1-4 16,-5 11-1-16,0 4 23 0,-6 10 5 0,-11 6 1 0,0 9 0 15,-5 5-2-15,-6 10-1 0,0 0 0 0,5 15 0 16,-5 5-26-16,-5 9-9 0,-1 6 0 0,1 5 9 16,-1-1-9-16,0 6 0 0,1-1 0 0,10 1 0 15,-5 4-70 1,6-9-16-16,5-1-3 0,6-4-978 0</inkml:trace>
          <inkml:trace contextRef="#ctx0" brushRef="#br0" timeOffset="81568.8728">1947 15154 1929 0,'0'0'85'0,"0"15"19"0,11 10-84 0,-5 4-20 16,-1 1 0-16,6 5 0 0,-5 4 60 0,5 1 8 15,-5 4 2-15,5-4 0 0,0 0-34 0,0 4-6 16,-5-4-2-16,-1-1 0 0,1-4-19 0,-6 0-9 15,5-1 8-15,1-9-8 0,-6-5 10 0,0 0-10 16,6-6 12-16,-1-4-12 0,-5-10 18 0,0 0-3 16,0 0-1-16,0 0 0 0,6-10 21 0,-1-4 4 15,-5-6 1-15,6-5 0 0,-1-5-7 0,7 1-1 16,-1-11 0-16,5-4 0 0,7-6-16 0,4-4-3 0,12-1-1 16,0-9 0-16,-11-1-1 0,11 6-1 0,17 5 0 15,-6 9 0 1,0 1-105-16,-11 9-21 0,17 5-4 0</inkml:trace>
          <inkml:trace contextRef="#ctx0" brushRef="#br0" timeOffset="82003.2777">3100 15476 1785 0,'0'0'159'0,"0"0"-127"15,0 0-32-15,0 0 0 0,0 0 8 0,0 0-8 16,16-5 0-16,7 0 9 0,-7-5 44 0,1 0 9 16,5-5 2-16,6 0 0 0,6-4-29 0,-7-6-6 15,-15 0-1-15,10-5 0 0,17 1-12 0,-11 4-4 16,-17-5 0-16,6 1 0 0,5 4 10 0,0-5 2 0,-16 0 0 0,5 1 0 16,-17 4-10-16,12 0-2 15,-1 5 0-15,-5 1 0 0,-11 9 6 0,-5 5 1 16,-1 0 0-16,0 10 0 0,-11 0 17 0,6 10 4 15,-6 4 1-15,-11 6 0 0,0 5-25 0,0 4-4 16,0 6-2-16,-5 5 0 0,-1-1 3 0,6 1 1 16,6 4 0-16,-1-4 0 0,12-6-14 0,5 6 0 15,6-6 0-15,0 1 0 0,6 0 0 0,5-6 0 16,11-4 0-16,0 0 0 0,5 4-16 0,12-4-7 16,6-10-1-16,21-5 0 15,7-1-141-15,-1-4-29 0,6-15-6 0,11-4 0 0</inkml:trace>
        </inkml:traceGroup>
        <inkml:traceGroup>
          <inkml:annotationXML>
            <emma:emma xmlns:emma="http://www.w3.org/2003/04/emma" version="1.0">
              <emma:interpretation id="{51C2B6E6-764F-477E-AFA3-1ABD40738456}" emma:medium="tactile" emma:mode="ink">
                <msink:context xmlns:msink="http://schemas.microsoft.com/ink/2010/main" type="inkWord" rotatedBoundingBox="11944,15774 16105,15640 16176,17851 12016,17985"/>
              </emma:interpretation>
              <emma:one-of disjunction-type="recognition" id="oneOf39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83533.7675">7165 14476 1555 0,'0'-40'138'0,"5"16"-110"0,6-6-28 0,6-5 0 16,0 1 22-16,5-1-1 0,6 5 0 0,0-4 0 15,5 4 19-15,12 0 3 0,-1 1 1 0,-5 4 0 16,0 5-15-16,0 5-2 0,-5 10-1 0,-1 15 0 15,0 5 11-15,-10 10 3 0,-7 9 0 0,1 6 0 16,-11 10 8-16,-6 4 1 0,-6 0 1 0,6 6 0 16,-11-1-10-16,5-4-1 0,-5-11-1 0,0 1 0 15,6-1-14-15,-1-9-4 0,-5-5 0 0,5-6 0 0,6 1 0 16,0-10 0-16,0 0 0 0,0-15 0 0,0 0-20 16,0 0 0-16,0 0 0 0,0 0 0 0,11-15-10 15,1-5 10-15,-7 0-12 0,6-9 12 0,0-1 0 0,6-5 8 16,0-4 0-16,5-6 1 0,-5 1-9 0,16-6 0 15,-5 1 0-15,5-6 0 0,6 6 0 0,0-6-11 16,6 1 3-16,0 4 0 0,-7 1 8 0,7 9 0 16,-6 6 0-16,0 4 0 0,0 5 0 0,-6 5 0 15,-5 6 0-15,-6 9 0 0,1 0 8 0,-7 10 4 16,1 0 1-16,-6 9 0 0,-11 6-1 0,6 5-1 16,-1 5 0-16,-5 9 0 0,0 1 2 0,-5 4 1 15,-1 1 0-15,1 9 0 0,5 1-5 0,5-1-1 0,-5 1 0 16,0-1 0-1,0-4-132-15,6 4-28 0,-1-9-4 0,-5-11-2 0</inkml:trace>
          <inkml:trace contextRef="#ctx0" brushRef="#br0" timeOffset="82932.0134">6391 14125 1317 0,'5'-35'58'0,"-5"20"13"0,6 0-57 0,5 0-14 0,-11 1 0 0,5 4 0 16,-5 10 84-16,0 0 13 0,0 0 3 0,-16 0 1 15,-1 10-17-15,-5 9-3 0,0 1-1 0,-6 15 0 16,-6 4-32-16,1 6-6 0,-6 14-2 0,0 1 0 15,-6 9-2-15,6 0-1 0,-5 6 0 0,5 9 0 16,5-5-2-16,1 10-1 0,5-5 0 0,6 5 0 0,0 0 6 0,-1 0 0 16,12 0 1-16,0-4 0 0,6-6-16 15,5 0-3-15,0-5-1 0,0-5 0 0,11 1-21 0,-11-11 0 16,5-4 0-16,1-1 0 0,5-4 0 0,6-6 0 16,-1-4 0-16,12-6 8 15,0-4-103-15,5-5-20 0,1-10-4 0</inkml:trace>
          <inkml:trace contextRef="#ctx0" brushRef="#br0" timeOffset="84542.7037">7270 15689 806 0,'0'0'36'0,"0"-10"7"0,12 0-35 0,-7 0-8 0,1 0 0 0,10 0 0 16,-4 0 121-16,10 0 23 0,0 0 4 0,6 0 0 16,-6 1-60-16,6-1-13 0,-6 0-3 0,6 0 0 0,0 5-20 0,0 0-4 15,-6 0 0-15,-5 5-1 16,5-5-13-16,-5 10-2 0,-17-5-1 0,0 0 0 16,0 0-19-16,0 0-3 0,0 15-1 0,-11 0 0 0,-6 9 20 0,-5 1 3 15,-6 5 1-15,0 0 0 0,-11 9 12 0,0 1 2 16,0-1 1-16,6 1 0 0,-6 5-4 0,5-6-1 15,6 1 0-15,1-6 0 0,4 1-3 0,7-10-1 16,5 0 0-16,-6-1 0 0,11-9-22 0,1 5-4 16,5-10 0-16,0-10-1 0,0 0-3 0,11 10 0 15,0 0 0-15,11-5 0 0,0-5-8 0,12 0 0 16,5-5 0-16,5-5 0 16,7 0-147-16,4 0-21 0,1-10-5 15</inkml:trace>
          <inkml:trace contextRef="#ctx0" brushRef="#br0" timeOffset="84868.8736">8406 15636 1818 0,'0'0'80'0,"0"0"17"0,-5-5-77 0,-6 5-20 0,11 0 0 0,-11 5 0 16,11-5 55-16,-12 10 7 0,-4 0 2 0,5 5 0 15,-1-5-44-15,-4 14-8 0,10-4-1 0,-5 5-1 16,0 5-2-16,0-6 0 0,11 6 0 0,-6-5 0 15,6 5 0-15,0-11-8 0,11 1 12 0,0-10-4 16,6 0-8-16,0-5 10 0,5-5-10 0,0-5 10 16,6 0 14-16,0-5 4 0,0-5 0 0,5 0 0 15,-5-4-28-15,6-1 0 0,-1-5 0 0,-5 0 0 16,5-4 0-16,-5-1 18 0,0 5-3 0,0-5-1 16,-6 1 30-16,0-6 7 0,-5 5 1 0,0 1 0 0,-6-1-28 0,0 0-6 15,-11 1-1-15,0 4 0 0,-5 0 11 0,-7 0 1 16,1 6 1-16,-11 4 0 0,0 0-3 0,-6 10-1 15,0-5 0-15,-11 5 0 0,0 5-26 0,0 10 0 16,0-5-14-16,6 5 5 16,-1 5-141-16,6-1-28 0,6 1-6 0,0-5 0 15</inkml:trace>
          <inkml:trace contextRef="#ctx0" brushRef="#br0" timeOffset="85195.0653">9509 14032 1929 0,'0'0'42'0,"6"-15"9"0,5-4 1 0,5 4 4 0,1 5-45 0,5 5-11 0,1 0 0 0,-1 10 0 15,-5 0 48-15,10 5 8 0,-4 5 2 0,5 4 0 16,-1 11 2-16,1 5 0 0,0 4 0 0,6 21 0 16,-7 9 2-16,1 0 1 0,-6 11 0 0,-5-1 0 15,-6 5 1-15,-11 5 0 0,0 5 0 0,-5 0 0 16,-6 0-5-16,5-5-1 0,-11 0 0 0,1-4 0 0,-1-1-18 16,0-10-4-16,-5 0-1 0,5-5 0 0,-5 1-24 0,-6-6-11 15,0-4 10-15,-11-1-10 16,6-5-75-16,-12-9-21 0,1-1-4 0,-1-9-1205 15</inkml:trace>
        </inkml:traceGroup>
        <inkml:traceGroup>
          <inkml:annotationXML>
            <emma:emma xmlns:emma="http://www.w3.org/2003/04/emma" version="1.0">
              <emma:interpretation id="{67FFF5F0-43E4-4F83-A3B5-ED63A1073D6D}" emma:medium="tactile" emma:mode="ink">
                <msink:context xmlns:msink="http://schemas.microsoft.com/ink/2010/main" type="inkWord" rotatedBoundingBox="17221,16742 18259,16708 18272,17122 17235,17156"/>
              </emma:interpretation>
              <emma:one-of disjunction-type="recognition" id="oneOf40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86200.1666">11051 15394 2185 0,'0'0'48'0,"0"0"9"0,0 0 3 0,0 0 2 0,0 0-50 0,17 0-12 16,-6 0 0-16,6 0 0 0,5 0 70 0,-5-5 11 15,5 5 3-15,6 0 0 0,0-5-48 0,5 5-10 16,6-5-2-16,0 0 0 0,6 0-24 0,5 0 0 15,6 5 0-15,5-5 0 16,0 0-156-16,12-5-26 0,71-5-6 0,-27-5 0 0</inkml:trace>
          <inkml:trace contextRef="#ctx0" brushRef="#br0" timeOffset="85968.4503">11063 15072 1152 0,'0'0'102'0,"0"0"-82"15,-6-5-20-15,6 5 0 0,0 0 68 0,0 0 8 16,0 0 3-16,0 0 0 0,-11-10-3 0,11 10 0 0,5-5 0 0,7 0 0 16,-1-5-6-16,5 0-2 15,7 5 0-15,5-5 0 0,-1 0-28 0,12 6-7 16,0 4-1-16,0-5 0 0,6 5 0 0,5-5-1 0,0 5 0 0,0-5 0 16,0 5 0-16,-5 0 0 0,11-5 0 0,-12 5 0 15,-5-5-11-15,6 5-3 0,-1-10 0 0,1 10 0 16,-12-5-9-16,1 5-8 0,-1-5 9 0,-5 5-9 15,-6 0-23 1,0 5-10-16,1 0-3 0,-7 0-645 0,1 0-130 0</inkml:trace>
        </inkml:traceGroup>
        <inkml:traceGroup>
          <inkml:annotationXML>
            <emma:emma xmlns:emma="http://www.w3.org/2003/04/emma" version="1.0">
              <emma:interpretation id="{D7E12E00-0271-4CF3-95B8-74847E32B10A}" emma:medium="tactile" emma:mode="ink">
                <msink:context xmlns:msink="http://schemas.microsoft.com/ink/2010/main" type="inkWord" rotatedBoundingBox="19082,15415 25669,15202 25736,17307 19150,17520"/>
              </emma:interpretation>
              <emma:one-of disjunction-type="recognition" id="oneOf41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88366.2252">17361 13810 518 0,'-6'-20'46'0,"6"10"-37"0,0-5-9 0,0 5 0 16,6-10 184-16,-1 6 34 0,6-1 7 0,0-5 2 15,1 10-155-15,4-5-30 0,1 0-6 0,11 0-2 16,5 6-3-16,1-1-1 0,5-5 0 0,0 10 0 15,11-5 2-15,0 10 0 0,0 0 0 0,0 0 0 16,-5 0 6-16,-1 10 2 0,-10 0 0 0,-1 0 0 0,-11-5-20 0,0 4-3 16,-5 1-1-16,-6 5 0 0,-5-5 20 15,-12 0 3-15,-5 0 1 0,0 10 0 0,-11 0-16 0,-12-1-4 16,-5 6 0-16,-5 0 0 0,-1 5 20 0,1-1 3 16,-6 6 1-16,5 0 0 0,1-1-20 0,-1 6-3 15,12-6-1-15,-1 1 0 0,1 0 19 0,16-11 3 16,0 6 1-16,6-5 0 0,6-5-43 0,5-5 0 15,11-1 0-15,0-4 0 0,17 0-10 0,0 0 10 16,5-5 0-16,12-5-9 16,5 0-107-16,5 0-20 0,7 0-5 0,-7 0-1 0</inkml:trace>
          <inkml:trace contextRef="#ctx0" brushRef="#br0" timeOffset="88773.7396">18580 13775 403 0,'0'0'17'0,"0"-10"5"0,11 0-22 0,-5-5 0 0,-1 0 0 0,1 1 0 16,-6 4 314-16,5 0 58 0,-5 0 12 0,0 10 3 16,0 0-219-16,0 0-43 0,-11 0-9 0,-5 5-1 15,-1 10-56-15,-5 0-11 0,-1 4-3 0,7 1 0 16,-7 10-9-16,7 0-3 0,-7-1 0 0,7 1 0 16,-1 0-33-16,0-1 0 0,6 1 0 0,6-5 0 15,-1 4 0-15,6-9 0 0,6 0 0 0,-1 0 0 16,6-5 13-16,0-5-4 0,6-5-1 0,0 0 0 15,11-1-8-15,-6-8 0 0,6-1 0 0,0-5 0 16,-6 5 11-16,6-10-3 0,-6 0-8 0,0 0 12 16,1-5-4-16,-1 1-8 0,-5-6 11 0,5 5-11 15,-5-5 40-15,-1 1 2 0,-5-1 0 0,0 5 0 0,-5-5-34 16,-6 5-8-16,0-4 0 0,-6 4 0 0,-5 0 12 0,0 0 0 16,0 5 0-16,-6-4 0 0,-5 4-12 0,5 0 0 15,6 0 0-15,0 5-11 16,0 5-109-16,0 5-21 0,0 5-5 0</inkml:trace>
          <inkml:trace contextRef="#ctx0" brushRef="#br0" timeOffset="87028.3916">15322 13790 1188 0,'17'-25'52'0,"-11"15"12"0,-1-5-52 0,1 5-12 0,5-4 0 15,0 4 0-15,-5-5 48 0,-1 10 8 0,-5 5 0 0,0 0 1 16,0 0 51-16,0 0 9 0,-16-5 3 0,-1 10 0 16,-5 0-42-16,-6 10-8 0,0 4-2 0,-5 11 0 15,-12 0-8-15,0 9-1 0,6 11-1 0,-11 9 0 16,6 11-4-16,-1 4-1 0,1 5 0 0,-1 10 0 15,1-5-13-15,5 10-2 0,0-9-1 0,0 9 0 16,5-10 3-16,6 0 0 0,1 5 0 0,10 0 0 16,6-10-23-16,5 0-4 0,6-4-1 0,11-6 0 15,6-5-25-15,11-9-6 0,0-6-1 0,11-4 0 16,5-11-171-16,12-9-34 16</inkml:trace>
          <inkml:trace contextRef="#ctx0" brushRef="#br0" timeOffset="87901.9187">15874 14552 1335 0,'11'-20'59'0,"-6"10"13"0,1-4-58 0,11-6-14 16,-1 5 0-16,7 0 0 0,-1-5 70 0,6 5 11 15,-11 5 3-15,5 1 0 0,0 4 3 0,-5 5 1 16,5 5 0-16,6 4 0 0,-11 11-29 0,5 10-6 0,-5 5-1 0,-1-1 0 16,-5 11-6-16,1-1-2 15,-7 11 0-15,1 4 0 0,-1-4-19 0,-5 4-4 0,6 0-1 0,-12-4 0 16,6-1 10-16,6 1 2 0,-12-11 0 0,6-4 0 15,-5-5-20-15,5-6-3 0,0-4-1 0,-6-5 0 16,6-5 7-16,-5-5 1 0,5-10 0 0,0 0 0 16,0 0 18-16,0 0 4 0,0 0 1 0,0 0 0 15,5-15-23-15,1-5-5 0,-1-5-1 0,6-9 0 16,1 4 4-16,-1-10 1 0,5-4 0 0,7-1 0 16,-1-9-15-16,6-1 9 0,0 1-9 0,5 4 8 15,0 1-8-15,6 4 0 0,0 6-10 0,0 4 10 16,-5 5-8-16,5 6 8 0,-11 4 0 0,5 10-9 15,-5 5 9-15,-6 5 0 0,0 5 0 0,-5 10 0 16,0 5 0-16,-6 4 0 0,0 6 0 0,0 0-8 16,-11 9 8-16,0 6 0 0,0-6 0 0,0 6 0 0,-5 0 0 15,-1-1 0-15,6 1 0 0,-11-1 0 16,0-4-61-16,5-1-11 0,1 1-1 0,-1 0-707 16,1-11-142-16</inkml:trace>
          <inkml:trace contextRef="#ctx0" brushRef="#br0" timeOffset="89252.9868">19053 13587 1566 0,'0'-20'34'0,"6"10"7"0,-6-5 2 0,5 0 1 0,7-4-35 0,-1 9-9 16,5-5 0-16,1 5 0 0,0 0 63 0,0 5 10 16,-1 0 3-16,7 5 0 0,-7 5-35 0,1 10-6 15,-6 5-2-15,6 10 0 0,0 9 25 0,-1 6 5 16,6 4 1-16,1 11 0 0,-1 4 34 0,6 5 7 16,-6 10 2-16,0 6 0 0,1-1-38 0,-1 5-7 15,-5 5-2-15,-6 0 0 0,6-5-14 0,-12 5-3 16,-10-5-1-16,5 0 0 0,-6 0-9 0,-11-9-1 15,6 4-1-15,-11-5 0 0,0-5-7 0,-12-5-2 16,1 1 0-16,-12-11 0 0,1-9-8 0,-6-11-2 16,-12 1 0-16,1-1 0 15,-11-9-194-15,-6 0-39 0</inkml:trace>
          <inkml:trace contextRef="#ctx0" brushRef="#br0" timeOffset="86692.2763">13524 14037 806 0,'5'-15'72'0,"-5"15"-58"0,0-9-14 0,0-1 0 0,0 5 138 0,0 5 25 15,0 0 5-15,0 0 0 0,0 0-40 0,0 0-8 16,0 0-1-16,0 0-1 0,0 0-42 0,0 0-8 16,-16 5-1-16,-1 0-1 0,0 9-24 0,-5-4-5 15,0 10-1-15,-6 5 0 0,0 0-6 0,0 4-2 16,0 6 0-16,1 14 0 0,-7-4-4 0,6 9-2 16,0 6 0-16,6 4 0 0,-11 1 5 0,10-1 1 15,1 5 0-15,-11 5 0 0,11 1-7 0,-1-1-1 16,1-5 0-16,5 1 0 0,1-11-20 0,4 0 8 15,7-4-8-15,-1-11 0 0,6-4 12 0,6-10-1 16,-1-6-1-16,12-4 0 0,0-10 18 0,11 0 3 16,0-5 1-16,5-10 0 0,11-5-32 0,7 0 0 15,4-15 0-15,-5 1 0 0,6-1 11 0,0-5-11 0,16 1 12 0,-5-6-12 16,0 0 8-16,-6 1-8 0,-5-1 0 0,-1-5 0 16,-4-4 0-16,-7 4 0 0,1-4 0 0,-12-1 0 15,0-4 18-15,1 4-3 0,-12-9-1 0,0 9 0 16,-5-4-5-16,-6 4-1 0,-5-4 0 0,-1 4 0 15,-10 5 21-15,5-4 4 0,-11 4 1 0,5 6 0 16,-11-6-34-16,1 10 0 0,-1 1 0 0,0 4 0 16,-5 10-28-16,0 0-13 15,-1 10-3-15,-4 5 0 0,-1 5-166 0,6 0-34 16</inkml:trace>
          <inkml:trace contextRef="#ctx0" brushRef="#br0" timeOffset="90134.1529">13864 14260 403 0,'0'0'36'0,"-12"-5"-36"15,12 5 0-15,0 0 0 0,0 0 161 0,0 0 26 16,0 0 5-16,-5 0 0 0,5-10-75 0,-6 0-15 15,6 0-3-15,0 0-1 0,0 1-2 0,0-1-1 16,-5 0 0-16,5-5 0 0,-6 5-33 0,1-5-6 16,-1 0-2-16,0 0 0 0,-5 6-4 0,0-6-1 15,0 5 0-15,-6 0 0 0,-11 5-9 0,6 0-1 16,-11 0-1-16,5 10 0 0,0 5-30 0,-5 0-8 16,-1 5 0-16,1 0 0 15,-1 4-31-15,1 6-7 0,0-5-2 0,-1 5-617 16,1-1-124-16</inkml:trace>
        </inkml:traceGroup>
        <inkml:traceGroup>
          <inkml:annotationXML>
            <emma:emma xmlns:emma="http://www.w3.org/2003/04/emma" version="1.0">
              <emma:interpretation id="{0AD54933-AEC5-4399-BDAD-88EB02C4F615}" emma:medium="tactile" emma:mode="ink">
                <msink:context xmlns:msink="http://schemas.microsoft.com/ink/2010/main" type="inkWord" rotatedBoundingBox="26895,15344 32865,15151 32927,17063 26956,17255"/>
              </emma:interpretation>
              <emma:one-of disjunction-type="recognition" id="oneOf42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92105.1102">21219 15121 1324 0,'-22'-15'59'0,"22"15"12"15,6-14-57-15,5 4-14 0,-6 5 0 0,1-5 0 0,5 0 120 0,0 0 22 16,17 0 4-16,0 0 1 0,-6 0-51 0,6 0-9 15,17 1-3-15,5-1 0 0,-6 5-44 0,1-5-10 16,-1 5-2-16,7 0-684 16,4 0-136-16</inkml:trace>
          <inkml:trace contextRef="#ctx0" brushRef="#br0" timeOffset="92044.8131">21682 14458 1609 0,'-17'-15'35'0,"17"15"7"0,17-5 2 0,5-10 2 16,0 5-37-16,0 1-9 0,1-6 0 0,5-5 0 0,11 0 47 0,-6 0 7 15,0 1 2-15,1-6 0 0,5 5-21 0,-6 0-4 16,-16 0-1-16,-6 1 0 0,11-6 0 0,-11 0 0 15,1 5 0-15,-12-9 0 0,-6 4-15 0,0 0-3 16,12 0-1-16,-12-4 0 0,-10 4 13 0,5-5 2 16,16 5 1-16,1 1 0 0,-12-1-3 0,6 5 0 15,-5 0 0-15,5 1 0 0,11 4-24 0,-11 15 8 16,-6-5-8-16,6 5 0 0,0 0 0 0,0 0 0 16,-17 15 0-16,1 4 0 0,-1 11 0 0,-5 5 0 15,5 4 0-15,-11 11 0 0,0-1 0 0,6 16 0 16,0-1 0-16,-6 5 0 0,0 6 8 0,-5-6 8 15,10 5 3-15,-4-5 0 0,4 6 24 0,1-1 5 16,-11-5 0-16,16 1 1 0,0-1-29 0,1 0-7 16,-12 5-1-16,11-4 0 0,11-1-3 0,-5-10-1 15,-5-4 0-15,4-1 0 16,-4-4-112-16,10-11-22 0,6-4-5 0,-5-10-1 0</inkml:trace>
          <inkml:trace contextRef="#ctx0" brushRef="#br0" timeOffset="91514.3085">21175 14488 691 0,'28'-15'61'0,"-28"15"-49"0,-6-10-12 0,1 0 0 16,10 5 104-16,-5 5 19 0,-11-10 3 0,-6 5 1 16,6 0-19-16,0 5-3 0,0 0-1 0,-11 0 0 15,-6 5-44-15,6 0-10 0,-1 5-2 0,1 5 0 16,0-5-16-16,-6 10-3 0,0-5-1 0,6 4 0 0,5 1-5 15,-5 0-2-15,0 0 0 0,-1 4 0 0,12 1 18 16,0 0 3-16,-6 5 1 0,6-6 0 0,0 6-28 16,5 0-6-16,1 0-1 0,-1-6 0 0,1 1-8 0,10-5 0 15,6 5 0-15,1-11 0 0,-7 1 0 0,6-5 0 16,6 0 0-16,0-10 0 0,-1 5 0 0,7-10 0 16,-1-5 0-16,6 0-11 0,11 0 11 0,-6-4 0 15,-11-1 0-15,12-5 0 0,5 0 0 0,-6 0 12 16,-10-4-4-16,-1-6 0 0,0 0 0 0,6 0 0 15,-6 6 0-15,-16-6 0 0,-6 0 12 0,5 6 4 16,6-6 0-16,-5 0 0 0,-17 5 8 0,0 6 3 16,11-1 0-16,-6 0 0 0,1 5-16 0,-7 5-3 15,-10 5-1-15,5 5 0 16,1 0-15-16,5 0-10 0,0 5 2 0</inkml:trace>
          <inkml:trace contextRef="#ctx0" brushRef="#br0" timeOffset="93977.2948">23798 13795 1209 0,'0'0'53'0,"11"-5"12"0,-6-5-52 0,1 5-13 0,0-5 0 16,-6 10 0-16,11 0 92 0,-11 0 15 0,0 0 3 0,0 0 1 15,5 10-31-15,-5 5-5 0,0 5-2 0,-11 4 0 16,0 11-14-16,-11 5-3 0,-1 9-1 0,-4 6 0 16,-1 9-3-16,-11 5 0 0,-6 10 0 0,6 1 0 15,0 4-20-15,0-5-4 0,-5 0 0 0,10 0-1 16,-5 1-4-16,6-6-1 0,-1 0 0 0,1 0 0 16,0-4-6-16,5-6 0 0,-6-5-1 0,1-4 0 15,5-1-39-15,-5-14-8 16,5 4-2-16,0-14 0 0,0 0-91 0,0-6-19 0,6-9-3 0</inkml:trace>
          <inkml:trace contextRef="#ctx0" brushRef="#br0" timeOffset="93667.4047">23063 14557 172 0,'-17'-5'16'0,"11"5"-16"0,-5-5 0 0,0 5 0 15,0 0 159-15,5 5 29 0,-5-5 5 0,11 0 2 16,0 0-99-16,0 0-19 0,0 0-4 0,0 0-1 15,0 0-6-15,23 0-2 0,-1 5 0 0,0-10 0 16,11 0 0-16,1 0 0 0,5-5 0 0,5 5 0 16,1-5-6-16,0-4-2 0,-1-1 0 0,6 0 0 15,0 0-15-15,-5 0-3 0,-1 0-1 0,1 5 0 16,-6 1-37-16,-6-1 0 0,1 5 0 0,-1 0-568 16,-11 5-116-16</inkml:trace>
          <inkml:trace contextRef="#ctx0" brushRef="#br0" timeOffset="95139.5208">24561 13523 921 0,'11'-15'82'0,"0"0"-66"0,6 0-16 0,-1 5 0 16,1 0 197-16,0 10 36 15,-6 0 7-15,0 0 2 0,-11 0-158 0,11 15-31 16,0 0-6-16,-5 5-2 0,-6 4 3 0,0 16 0 0,-11 0 0 0,-1 14 0 16,-10 5-4-16,0 6 0 15,0 9 0-15,-12 5 0 0,-10 10-15 0,-1 5-3 0,6 0-1 0,-5 0 0 16,-1 5 5-16,6-9 1 0,0-1 0 0,0-5 0 15,6-5-19-15,-6 0-3 0,11-9-1 0,0-6 0 16,0-5-8-16,0-9 0 0,1-6 0 0,4-9 0 16,1-5 0-16,5-11 0 0,1-4 0 0,-1-5 0 15,6-5 0-15,0-5 0 0,11 0 0 0,-6-10 0 16,6-5 0-16,0-4 0 0,6-6 0 0,-1-5 0 16,6 0 0-16,12-4 0 0,-7-1 11 0,12-4-11 15,-6-1 0-15,6 5 0 0,6 1 0 0,-7 9 0 16,7 5 0-16,-1 5 0 0,-10 0 0 0,4 10 0 15,-4 1 0-15,-1 8 0 0,0 1 0 0,-5 10-10 16,0 0 10-16,-6 5 0 0,0 0-9 0,0 4 9 16,0 1 0-16,0-5 0 0,0 5 0 0,6-5 0 15,0 4-10-15,0-9 10 0,16 0-13 0,6 0 5 0,0-10 8 16,11 5 0-16,0-10 0 0,11 0 0 16,-5-5-20-16,5 0-9 0,-5-5-2 0,0 0 0 15,-6-10 31-15,6 0 13 0,-6 1-1 0,-6-6 0 0,-5 0-12 0,0-5 0 16,0 6 0-16,-5-6 0 0,-12 0 20 0,6 1-1 15,-6-6-1-15,0 5 0 0,-11-4-18 0,1 4 0 16,-1-5 0-16,0 1 0 0,0 4 11 0,-6 5-11 16,-5 0 10-16,0 1-10 0,-5 4 8 0,-1 5-8 15,1 5 0-15,-6 5 0 0,-12 5 0 0,1 5 0 16,0 10-8-16,-12 5 8 0,-5 9 0 0,0 6-8 16,0 10 8-16,-5 4 0 0,-1 6 0 0,6-1 9 15,-5 5-1-15,10-4 0 0,7-1-8 0,4-4 0 16,-5-1 0-16,17-4 0 0,-5-11 0 0,5-4 0 15,5-5 0-15,0 0 0 0,6-6 0 0,6-9 0 16,-6-10 0-16,0 0 0 0,11 5 8 0,11-5 2 0,1-5 1 0,-1-5 0 16,11-4-3-16,1-6 0 0,5-5 0 0,5-5 0 15,1 1-8-15,10-1 0 0,1-10 9 0,11 1-9 16,0-1 0-16,5-4 8 0,1 4-8 0,-1-4 0 16,0-1 0-16,-5 5 0 0,0 6 0 0,0-1 8 15,-6 10-8-15,-5 1 0 0,-6 9 0 0,0 5-8 16,-11 5 8-16,-6 10-10 0,-5 5 10 0,-5 0-10 15,-18 9 10-15,6 1 0 0,-5 0 8 0,-12 10-8 16,1-1 10-16,-6 1-2 0,-12 5-8 0,7-1 12 16,-7-4 0-16,-5 5-1 0,1-1 0 0,-1-4 0 15,-6 0 5-15,1-5 2 0,0-6 0 0,-1 1 0 16,-5-5-40-16,0 0-8 0,0-5-2 0,0-5 0 16,0 5 32-16,0-5 0 0,0-5 0 0,0 4 0 0,6 1 0 15,-1 0 0-15,1 0-8 0,0 0 8 0,5-5 0 0,-6 5 10 16,7 0-2-16,-1-5 0 0,0 0-8 0,11 5-11 15,-5-5 3-15,11 0 0 0,0 0 8 0,11 0 8 16,0 0-8-16,0 0 11 0,0 0-21 0,0 0-4 16,0 0-1-16,16-5 0 0,1 0 15 0,0 0-12 15,11 5 12-15,-1-5-12 0,1 0 12 0,6 0-9 16,5 0 9-16,0 1-8 0,0-6 8 0,5 5-12 16,1-5 12-16,-1 5-12 0,1-5 12 0,5 0-12 15,0 0 12-15,0 0-12 0,6 0 0 0,-6 0 0 16,6 1 0-16,-1-1 0 0,7-5 20 0,-1 0 3 0,-6 0 1 15,7-5 0-15,-7 1-12 0,1-1-16 0,-6 0 4 0,-11-5 1 16,0 0 24-16,-5 6 5 0,-12-6 1 0,0 5 0 16,-5-5-1-16,-6 6 0 0,-5-1 0 0,-1 0 0 15,-5-5 14-15,0 5 4 0,-5-4 0 0,5 9 0 16,-12-10-18-16,7 15-3 0,-6-5-1 0,0 5 0 16,-6 5-5-16,-5-4-1 0,5 9 0 0,-5 0 0 15,-6 9-8-15,5 1 0 0,-10 0 0 0,5 10 0 16,-11 5 0-16,6 0-11 0,-6 9 3 0,5 1 0 15,1 4 8-15,0 1 0 0,5 0 0 0,11 4 0 16,0 1 0-16,6-1 0 0,6 1 0 0,-1-1 0 16,6 1-117-16,11-1-22 0,6-4-4 0,5-15-1 0</inkml:trace>
        </inkml:traceGroup>
        <inkml:traceGroup>
          <inkml:annotationXML>
            <emma:emma xmlns:emma="http://www.w3.org/2003/04/emma" version="1.0">
              <emma:interpretation id="{34AE430C-11D5-47FD-B18B-D95D0E1F5DE6}" emma:medium="tactile" emma:mode="ink">
                <msink:context xmlns:msink="http://schemas.microsoft.com/ink/2010/main" type="inkWord" rotatedBoundingBox="32882,19203 32896,19202 32897,19217 32882,19218"/>
              </emma:interpretation>
              <emma:one-of disjunction-type="recognition" id="oneOf43">
                <emma:interpretation id="interp43" emma:lang="" emma:confidence="0">
                  <emma:literal>.</emma:literal>
                </emma:interpretation>
                <emma:interpretation id="interp44" emma:lang="" emma:confidence="0">
                  <emma:literal>,</emma:literal>
                </emma:interpretation>
                <emma:interpretation id="interp45" emma:lang="" emma:confidence="0">
                  <emma:literal>\</emma:literal>
                </emma:interpretation>
                <emma:interpretation id="interp46" emma:lang="" emma:confidence="0">
                  <emma:literal>`</emma:literal>
                </emma:interpretation>
                <emma:interpretation id="interp47" emma:lang="" emma:confidence="0">
                  <emma:literal>'</emma:literal>
                </emma:interpretation>
              </emma:one-of>
            </emma:emma>
          </inkml:annotationXML>
          <inkml:trace contextRef="#ctx1" brushRef="#br0">26697 17443 0,'0'0'0</inkml:trace>
        </inkml:traceGroup>
        <inkml:traceGroup>
          <inkml:annotationXML>
            <emma:emma xmlns:emma="http://www.w3.org/2003/04/emma" version="1.0">
              <emma:interpretation id="{2E240599-5890-4D37-ADBA-C05080C9F847}" emma:medium="tactile" emma:mode="ink">
                <msink:context xmlns:msink="http://schemas.microsoft.com/ink/2010/main" type="inkWord" rotatedBoundingBox="32881,16876 33124,16868 33130,17056 32888,17064"/>
              </emma:interpretation>
              <emma:one-of disjunction-type="recognition" id="oneOf44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96109.8859">26716 15299 1771 0,'0'0'78'0,"0"0"17"0,5-9-76 0,-5 9-19 16,11-10 0-16,0 5 0 0,1 0 106 0,4 0 18 15,1 0 3-15,-6 0 1 0,0 5-55 0,6 0-10 0,-6-5-3 0,-11 5 0 16,0 0-28-16,0 0-7 16,0 0-1-16,0 0 0 0,0 0-12 0,0 0-2 0,0 0-1 0,0 0 0 15,0 0 1-15,-6 10 0 0,-10-5 0 0,-1 5 0 16,0 0 0-16,1-5 0 0,-1 0 0 0,6-1 0 16,0 1-10-16,0-5 8 0,-1 0-8 0,12 0 8 15,0 0 4-15,0 0 0 0,0 0 0 0,0 0 0 16,0-9 6-16,6-1 2 0,0 0 0 0,-1-5 0 15,6 0-10-15,6-5-2 0,0 0 0 0,-1 1 0 16,-5-1-8-16,6 5 0 0,-6 0 0 0,0 5 0 16,6 5 0-16,-17 5 0 0,6-10 0 0,-6 10 0 15,16 0 0-15,-16 0 0 0,12 10 0 0,-7 0 0 16,6 0 0-16,-5 0 0 0,5 5-9 0,-5 0 9 16,-1 0 0-16,-5-6 0 0,11 6 0 0,-11-15 0 0,6 10 0 0,-6-10 0 15,0 0 0-15,0 0 0 0,0 0 0 0,0 0 0 16,0 0 0-16,0 0 0 0,0 0 0 0,0 0 0 15,-11 5 0-15,0-5 0 0,11 0 0 0,-12-5 0 16,1 0 0-16,0 0 0 0,0 5 0 0,0-5 0 16,0-5 0-16,11 10 0 0,0 0 0 0,0 0 0 15,0 0 0-15,0 0 0 0,0 0 0 0,0 0 0 16,0 0 0-16,0 0 0 0,0 0 0 0,0 0 0 16,0 0 0-16,0 0 0 0,0 0 0 0,0 0-12 15,16 10 12-15,-16-10-10 16,0 0-120-16,6 10-24 0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23:25:43.69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-1 0 1566 0,'0'0'34'0,"0"0"7"0,0 0 2 0,0 0 1 0,0 0-35 0,0 0-9 0,0 35 0 15,0-5 0-15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4T16:52:02.19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E87F767-05EE-471C-B5E7-3857C93334FC}" emma:medium="tactile" emma:mode="ink">
          <msink:context xmlns:msink="http://schemas.microsoft.com/ink/2010/main" type="writingRegion" rotatedBoundingBox="27235,9697 28068,9697 28068,11931 27235,11931"/>
        </emma:interpretation>
      </emma:emma>
    </inkml:annotationXML>
    <inkml:traceGroup>
      <inkml:annotationXML>
        <emma:emma xmlns:emma="http://www.w3.org/2003/04/emma" version="1.0">
          <emma:interpretation id="{8545247C-7706-46BD-8C09-99CD16737AE9}" emma:medium="tactile" emma:mode="ink">
            <msink:context xmlns:msink="http://schemas.microsoft.com/ink/2010/main" type="paragraph" rotatedBoundingBox="27235,9697 28068,9697 28068,11931 27235,119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3A1467-52E6-428C-B336-832D6B49B5EC}" emma:medium="tactile" emma:mode="ink">
              <msink:context xmlns:msink="http://schemas.microsoft.com/ink/2010/main" type="line" rotatedBoundingBox="27235,9697 28068,9697 28068,11931 27235,11931"/>
            </emma:interpretation>
          </emma:emma>
        </inkml:annotationXML>
        <inkml:traceGroup>
          <inkml:annotationXML>
            <emma:emma xmlns:emma="http://www.w3.org/2003/04/emma" version="1.0">
              <emma:interpretation id="{DD32844F-5C4E-429F-AAB6-55B5D12E923E}" emma:medium="tactile" emma:mode="ink">
                <msink:context xmlns:msink="http://schemas.microsoft.com/ink/2010/main" type="inkWord" rotatedBoundingBox="27235,9697 28068,9697 28068,11931 27235,11931"/>
              </emma:interpretation>
              <emma:one-of disjunction-type="recognition" id="oneOf0">
                <emma:interpretation id="interp0" emma:lang="" emma:confidence="1">
                  <emma:literal>*</emma:literal>
                </emma:interpretation>
                <emma:interpretation id="interp1" emma:lang="" emma:confidence="0">
                  <emma:literal>k</emma:literal>
                </emma:interpretation>
                <emma:interpretation id="interp2" emma:lang="" emma:confidence="0">
                  <emma:literal>b</emma:literal>
                </emma:interpretation>
                <emma:interpretation id="interp3" emma:lang="" emma:confidence="0">
                  <emma:literal>h</emma:literal>
                </emma:interpretation>
                <emma:interpretation id="interp4" emma:lang="" emma:confidence="0">
                  <emma:literal>A</emma:literal>
                </emma:interpretation>
              </emma:one-of>
            </emma:emma>
          </inkml:annotationXML>
          <inkml:trace contextRef="#ctx0" brushRef="#br0">342 1353 1033 0,'0'0'45'0,"0"0"11"0,0 0-45 0,0 0-11 16,0 0 0-16,0 0 0 0,0 0 58 0,0 0 10 16,0 0 1-16,0 0 1 0,0 0-41 0,0 0-8 15,0 0-1-15,0 0-1 0,0 0-19 0,0 0 0 0,0 0 8 0,0 0-8 16,0 0 0-16,0 0 0 0,0 0 0 0,0 0 0 16,0 0 25-16,0 0 2 0,0 0 0 0,0 0 0 15,0 0 2-15,0 0 1 0,0 0 0 0,0 0 0 16,0 0-30-16,0 0-16 0,0 0 1 0,0 0 1 15,0 0 14-15,9 0 0 0,4 0 0 0,-4-4 0 16,-5 4 0-16,5-4 0 0,0-4 0 0,0 4 10 0,-1-3-2 0,1-1 0 16,0-4 0-16,0 4 0 0,4 0-8 0,0-3 0 15,-4-5 0-15,4 1 8 0,0-1-8 0,0 0 12 16,5 1-12-16,-5-5 12 16,0 1-12-16,0-1 0 0,0 1 0 15,-4-1 0-15,0 1 0 0,0-1 8 0,-1-7-8 0,1 4 8 16,0-1 12-16,0 5 1 0,-5-5 1 0,1-3 0 15,-1 0 3-15,5 3 1 0,-5-3 0 0,5 0 0 16,0-4-16-16,4-1-10 0,-4 1 12 0,-1-8-12 16,6 4 12-16,-1-4-12 0,-5 0 12 0,6 0-12 15,-1 0-10-15,0 4-9 0,-4 4-1 0,0 3-1 0,-1 1 21 0,-8 0-11 16,0 3 11-16,5 5-8 0,-5-4 8 0,0 3 0 16,-5 4 0-16,5 1 0 0,0-1 15 0,-4 5-2 15,4-5 0-15,-4 0 0 0,4 5-1 0,0-1 0 0,-5-4 0 0,5 1 0 16,0 3 8-16,0-4 2 0,0 9 0 0,0-5 0 15,0 0-10-15,-4 1-3 0,4-1 0 0,-5 4 0 32,5 4-9-32,0-4 8 0,-4 1-8 0,4 7 8 15,0 0 4-15,0 0 0 0,0 0 0 0,0 0 0 0,0 0-1 0,-4-4 0 0,4 4 0 0,0 0 0 16,0 0-11 0,0 0 0-16,-9 0 9 0,9 0-9 0,-5 0 8 0,-3 0-8 15,3 0 8-15,5 0-8 0,0 0 0 0,0 0 0 16,-9 4 0-16,9-4 0 0,-4 3 0 0,4-3 0 15,-4 8 0-15,-5 0 0 0,9-8 0 0,-4 8 0 0,-1 0 0 0,1-4 0 16,-1 3 0-16,-3 1 0 0,-1 4 0 0,4-4 0 16,1-1 0-16,0 1 0 0,-5 0 0 0,5 0 0 15,-5 4 0-15,4-5 0 0,1 5 0 0,-5-4 0 16,5 7 0-16,-5-3 0 0,5 0 0 0,-1 3 0 16,1 1 0-16,-1 0 0 0,1-1 0 0,0 5 0 15,-5-1 0-15,5 1 0 0,-1-1 0 0,1 9 0 0,-5-1 0 0,0 0 0 16,0 0 0-16,-4 5 0 0,0-1 0 0,0 0 0 15,0-4 8-15,0 5-8 0,4-1 15 0,-4 0-2 16,0-4 0-16,-1 4 0 16,6-3 3-16,-6 3 0 0,1-4 0 0,5 4 0 15,-6 1 4-15,10-1 2 0,0 0 0 0,-5-4 0 16,0 1-12-16,0 3-2 0,0 0-8 0,5 4 12 16,-5 0-12-16,1 0 0 0,-1 0 0 0,4 0 0 15,-3 4 0-15,3-3 8 0,1-1-8 0,-5 0 9 16,0 0-9-16,5 0 10 0,-5-4-10 0,5 0 10 15,-5 1 2-15,5 3 1 0,-5-4 0 0,4-4 0 16,1 4-4-16,0 1-1 0,-1-1 0 0,-4-4 0 16,5 0-8-16,-5 1 0 0,5-1 9 0,0 4-9 15,-5-4 8-15,0 1-8 0,0-5 8 0,0 1-8 16,5-1 0-16,-5-4 9 0,0 5-9 0,1-5 0 0,-5 1 10 16,8-1-10-16,-4-3 8 0,1 0-8 0,-1 3 8 0,0-7-8 0,0-1 0 0,1 1 8 15,-1 0-8-15,4 0 0 0,1-5 0 0,0 1 0 16,-1 0 0-16,1-4 8 0,4-4-8 0,-5 8 8 15,5-8-8-15,0 0 0 0,0 0 0 0,0 0 8 0,0 7-8 16,0-7 0 0,0 0 0-16,-4 8 0 0,4-8 0 0,0 0 0 15,0 0 0-15,0 0 0 0,0 0 0 0,0 0 0 0,0 0 0 0,0 0 0 0,0 0 0 0,0 0 0 32,0 0 0-32,0 0 0 0,0 0 0 0,0 0 0 0,0 0 0 0,0 0 0 15,0 0 0-15,0 0 0 0,0 0 0 0,0 0 0 16,0 0 0-16,0 0 8 0,0 0-8 0,0 0 0 15,0 0 0-15,0 0 0 0,-4-8 8 0,-1 1-8 16,5-1 0-16,-4-4 0 0,4 4 0 0,4-7 0 16,-4 3 0-16,0-7 0 0,5 3-8 0,-1 0 8 15,0-3 0-15,5-5-9 0,-4 1 9 0,3 0 0 0,1-1 0 0,-4-3 0 16,3 4 12-16,1-5-3 0,4 1-9 0,-4 0-11 16,4-5 3-16,0 5 0 0,0-4 8 0,1 4 0 15,-1-5 0-15,4 1 0 0,1 0 0 0,4 4 0 0,-5-4 0 0,10 3-8 16,-10 1 8-16,5 0 0 0,-4-5 0 0,-1 5 0 15,5-4 0-15,0 0 12 0,5 3-2 0,-6-3-1 32,1 4-9-32,0 0 0 0,0 3 0 0,-4-3 0 15,-1 7-9-15,1 5-7 0,-1-1-2 0,-3 8 0 0,-1-3 18 16,0 3 0-16,0-4 0 0,0 8 0 0,-4 0 0 0,4 1 11 16,0-1-11-16,1 0 10 0,-1 0-10 0,-5 4 0 15,6-4 0-15,-1 4 0 0,-4-8 0 0,4 4 8 16,-5 4-8-16,6 0 0 0,-1 0 0 0,-4 4 0 15,-9-4 0-15,8 0 0 0,-8 0 0 0,9 12 0 0,0-4 0 0,-5 3 0 16,1 1 0-16,-1 0 0 0,-4-1 0 0,4 9 0 16,-4-4 0-16,0 3 0 0,-4 1 0 0,0-1 0 15,-1 4 0-15,-3-3 0 0,-1 3 0 0,0-3 0 0,-4-1 0 16,8-3 0-16,-8 3 0 0,0-3 0 16,4 0 0-16,1-1 0 0,-6-7 0 0,6 4 0 0,-1-4 0 15,0-1 0-15,-4 1 8 0,4 0-8 0,0-4 0 0,1 4 0 16,-1-4 0-16,-4 3 0 0,-1-7 0 0,1 8 0 15,0-4 0-15,0 4 0 0,0-4-15 0,0 0 5 16,-5 3 1 0,5 1 0-16,-5-4 9 0,5 4-12 0,0-4 12 0,0 0-12 15,0 0 12-15,4-4 8 0,0 0-8 0,9 0 11 16,0 0 6-16,0 0 2 0,-9 0 0 0,9 0 0 16,0 0-19-16,0 0 0 0,0 0 0 0,0 0 0 15,0 0 0-15,0 0 0 0,0 0 0 0,0 0 0 0,0 0 0 16,0 0 0-16,0 0 0 0,9 7 0 0,-4 5 13 0,3-4-4 15,1 4-1-15,0-5 0 0,4 5-8 0,-4 0 0 16,4-4 0-16,0 7 0 0,-4-3 0 0,4 0 8 16,-4-1-8-16,0 5 8 0,4 0 4 0,-4-1 0 15,4 1 0-15,0-1 0 0,0 1-2 0,0 3 0 0,0 1 0 16,1-4 0-16,-1 3-10 0,0-3 10 0,4 3-10 16,-3-3 10-16,-1-1-10 0,0 5 0 0,0-8 0 0,0 3 8 31,0-3-27-31,1-4-5 0,-1 3-2 0,0-3-739 0,4-4-148 0</inkml:trace>
        </inkml:traceGroup>
      </inkml:traceGroup>
    </inkml:traceGroup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4T16:52:07.5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44135C1-29D3-4258-AB65-CB968AC3FF42}" emma:medium="tactile" emma:mode="ink">
          <msink:context xmlns:msink="http://schemas.microsoft.com/ink/2010/main" type="writingRegion" rotatedBoundingBox="14333,3914 16851,3483 17006,4388 14488,4819"/>
        </emma:interpretation>
      </emma:emma>
    </inkml:annotationXML>
    <inkml:traceGroup>
      <inkml:annotationXML>
        <emma:emma xmlns:emma="http://www.w3.org/2003/04/emma" version="1.0">
          <emma:interpretation id="{27396C94-FFCA-4EA5-981B-8BBE44C0443D}" emma:medium="tactile" emma:mode="ink">
            <msink:context xmlns:msink="http://schemas.microsoft.com/ink/2010/main" type="paragraph" rotatedBoundingBox="14333,3914 16851,3483 17006,4388 14488,48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67DAB7-67B1-4485-A522-E37C79827A73}" emma:medium="tactile" emma:mode="ink">
              <msink:context xmlns:msink="http://schemas.microsoft.com/ink/2010/main" type="line" rotatedBoundingBox="14333,3914 16851,3483 17006,4388 14488,4819"/>
            </emma:interpretation>
          </emma:emma>
        </inkml:annotationXML>
        <inkml:traceGroup>
          <inkml:annotationXML>
            <emma:emma xmlns:emma="http://www.w3.org/2003/04/emma" version="1.0">
              <emma:interpretation id="{CA910D2E-6301-4100-A0FE-D8C7591520ED}" emma:medium="tactile" emma:mode="ink">
                <msink:context xmlns:msink="http://schemas.microsoft.com/ink/2010/main" type="inkWord" rotatedBoundingBox="14333,3914 16254,3585 16387,4357 14466,46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583 164 748 0,'0'0'67'0,"5"-12"-54"0,-1 1-13 0,-4 3 0 16,0 8 104-16,4-12 17 0,1 4 4 0,-5-3 1 15,0 3-46-15,-5 0-8 0,5 0-3 0,0 8 0 16,0 0-44-16,0 0-9 0,-4-8-1 0,-5 1-1 0,1 3-14 0,3-4 0 15,-4 0 0-15,-4 4 0 0,4 4-10 0,-4-4 2 16,5 0 0-16,-1 0 0 0,0-3 8 0,-4 7 0 16,0-4 0-16,-1 4 0 0,6-4 16 0,-1 4 4 15,9 0 2-15,-9-4 0 0,5 4 14 0,-5 0 4 16,0-4 0-16,-4 0 0 0,4 4-12 0,1 0-1 16,-1 0-1-16,0 0 0 15,-4 0-6-15,4 0 0 0,-4 0-1 0,4 4 0 16,-4-4-1-16,4 4 0 0,-4-4 0 0,4 4 0 15,-4-4-18-15,4 8 10 0,1-4-10 0,-1-1 8 16,0 1-8-16,0 4 0 0,0-4 0 0,1 0 0 0,3 8 0 0,-4-5 0 16,1 5-9-16,-1 0 9 0,0 0 0 0,0-1 0 15,1 5 0-15,3-1 0 0,-4 1 0 16,5 7 14-16,-5-3-2 0,5 3-1 0,-5 1 3 0,5 3 1 16,-5-4 0-16,0 5 0 0,0-1-7 0,1-4 0 15,-1 5-8-15,0-1 12 0,0-4-12 0,1-3 0 0,-1-1 0 16,4 1 0-16,-3-4 0 0,3-1 0 0,5-3 0 0,-4 0 0 15,4-5 0-15,4 5 0 0,-4-4 0 0,0-8 0 16,5 12 0-16,3-5 0 0,-8-7 8 0,9 12-8 16,4-4 12-16,-4 4 0 15,4-5 0-15,-4 1 0 0,0-4-1 0,4 0-1 0,-13-4 0 0,0 0 0 16,9 4-10-16,-1-8 8 0,-8 4-8 0,9-4 8 16,0 0-8-16,0-4 0 0,0-3 0 0,-5-5-11 0,0 4 11 0,1-3 0 15,4-5-9-15,-5 5 9 0,0-5 0 0,1 1 0 16,-1-5 0-16,0 5 0 0,1-5 0 0,4 1 0 0,-5-4 0 0,5 3 0 31,-5 1 0-31,5 3 10 0,0 1-2 0,-5 3-8 16,1 5 28-16,-1 3 0 0,-4 0-1 0,0 8 0 15,0 0-6-15,0 0-1 0,0 0 0 0,0 0 0 16,0 0-20-16,0 0 9 0,0 0-9 0,0 0 0 0,0 8 0 0,0 7 0 16,-4-3 0-16,4 4 0 0,-5-1 0 0,1 1 0 15,-1 3 0-15,5 1 0 0,0-5 0 0,0 5 0 16,0-1 0-16,0 1 0 0,5 3 22 0,-1-3-2 0,1-1-1 15,-1 1 0-15,0 3-3 0,1-3 0 0,3-5 0 0,-3 5 0 16,-5-1-16-16,0 1 0 0,0-1 0 0,0-3 0 31,0-4-87-15,0-5-24-16,0-7-5 0</inkml:trace>
          <inkml:trace contextRef="#ctx0" brushRef="#br0" timeOffset="1700.9817">662 98 633 0,'0'0'28'0,"0"0"6"0,0 0-34 0,0 0 0 0,0 0 0 0,0 0 0 16,0 0 84-16,0 0 11 0,0 0 1 0,0 0 1 15,0 0-44-15,0-4-9 0,-4-4-1 0,4 0-1 16,-4-4-30-16,4 5-12 0,-5-1 8 0,1 4-8 16,-1-4 0-16,1 0 0 0,-5 1 0 0,5 3 0 0,-5-4 28 0,0 4 4 15,5-4 1-15,-5 4 0 0,5-4 9 0,-9 5 2 16,4 3 0-16,-4-8 0 0,4 8-5 0,4-4-1 15,-12 4 0-15,4 0 0 0,0 0-30 0,-5 4-8 16,5-4 0-16,0 8 0 0,0-8-13 0,4 0-4 16,-4 0-1-16,-1 0 0 0,1 0 30 15,0 0 7-15,0 0 1 0,-5 0 0 0,5 0 9 0,0 0 3 16,0 0 0-16,0 0 0 0,4 0 1 0,-4 0 1 16,4 0 0-16,5 0 0 0,-5 0 6 0,9 0 0 0,-9 3 1 0,9-3 0 15,-9 4-21-15,1-4-5 0,8 0-1 0,-9 4 0 16,0 4-14-16,5-4 0 0,4-4-9 0,-9 8 9 0,0 0-16 31,0-5 2-31,5 1 1 0,-5 4 0 0,5 4 3 0,-5 0 1 16,5-5 0-16,-5 1 0 0,4 0 9 0,1 4 0 15,0-5 0-15,-1 1-8 0,1 4 8 0,-1 0 0 16,-3-5 0-16,3 1 0 0,1 4 0 0,-5 0 0 0,5-1 0 0,-1-3 0 16,-3 0 0-16,3 0 0 0,5 0 0 0,-4 3 0 15,-1-3 10-15,1 0-2 0,0 0-8 0,4-8 12 16,-5 11-4-16,5 1-8 0,0 0 11 0,-4-4-11 0,4 3 0 0,0 1 0 15,4 0 0-15,-4-1 0 0,0 1 0 0,0 0 0 16,0-12 0-16,0 11 0 0,5 1 0 0,-1 0 0 16,0 0 0-16,1-5 0 0,-5-7 0 0,4 12 0 15,5 0 8-15,-5 3-8 0,5-7 16 0,-4 4 0 16,3-4 0-16,-3 3 0 0,3-3 5 0,-3 4 1 16,4-4 0-1,-1-1 0-15,1-3 0 0,-9-4 0 0,0 0 0 0,5 8 0 16,-5-8-10-16,8 8-1 0,1 0-1 0,0-4 0 15,-9-4-10-15,9 7 0 0,-9-7 0 0,8 4 8 16,-8-4-8-16,9 8 0 0,0-8 0 0,-9 0 0 0,0 0 8 0,9 4 0 16,-9-4 0-16,9 0 0 0,-1-4-8 15,1 0 10-15,-9 4-10 0,5-4 10 0,3 0-10 16,-3-3 0-16,3 3 9 0,-8 4-9 0,5-8 0 0,4 0 8 0,-1 4-8 0,1-4 0 16,-9 8 0-16,9-3 9 0,0-1-9 0,-1-4 0 15,6 4 11-15,-1 0-11 0,-4-4 10 0,-1 4-10 16,1 0 0-1,0-3 0-15,0-1 0 0,-5 4 0 0,5-4 10 0,-5 0-10 16,1-3 10-16,-1 3-10 0,0 0 0 0,5-4 0 0,0 1 0 0,0-5-10 16,-1 4 10-16,1-3 0 15,4 3 0-15,-4-4 0 0,0 1 0 0,4-1 0 0,0-3 0 0,0 3 0 16,1 4 0-16,-6-3 0 0,6-1 0 0,-6 1 0 16,1-1 0-16,0 0 0 0,-5 1 0 0,5-1 0 0,-5 8 0 0,1-3 12 15,-10 3-4-15,5 0 0 0,0-4-8 0,0 5 9 31,-4-1-9-31,4 0 10 0,-4 0-10 0,-1 0 0 0,1 1 0 0,-5-5 0 16,5 4-8-16,4 4-4 0,-5-4-1 0,5 1 0 16,0-1 5-16,0 8 8 0,-4-4-13 0,4 4 5 15,0 0-3-15,0 0 0 0,-4 0 0 0,4 0 0 16,0 0 11-16,-9 8 0 0,0 0 0 0,0-5 0 0,0 5 0 16,1 0 0-16,3 4 0 0,-3-4 0 0,-6-5 0 0,6-3 0 15,-1 8 0-15,4-4 0 0,-3 0 0 0,-1 0 0 16,4-4 0-16,5 0 0 0,0 0 0 0,0 0 0 15,-8 0 0-15,8 0 0 0,0 0 0 0,0 0 12 0,-5-12-2 0,1 4-1 16,4 8-9-16,0 0 12 0,0 0-12 0,0 0 12 31,0-3-12-31,0 3 0 0,0 0 0 0,0 0 0 16,0 0 8-16,0 0-8 0,0-8 0 0,0 8 8 0,0 0-8 0,0 0 0 0,0 0 0 0,0 0 0 31,4-8 0-31,-4 8-9 0,0 0 9 0,0 0-10 0,9 0 10 16,-9 0 0-16,0 0 0 0,0 0 0 0,0 0 0 0,9-4 0 15,0 4 0-15,-9 0 0 0,0 0 0 0,0 0 9 16,0 0-9-16,4 8 10 0,0 7 6 0,-4 1 0 16,5 0 1-16,-1 3 0 0,1 5 19 0,-5-5 3 15,4 4 1-15,0-3 0 0,1-1-29 0,-1 1-11 0,5-1 8 16,-5 1-8-16,1-4 12 0,3 3-4 0,-3-7 0 0,4 3 0 16,-1-3-8-16,6 4-11 0,-1-9 3 0,0 5 0 15,-4 0 8-15,4-4-8 0,-4 3 8 0,4-3-8 16,-4-4-36-16,4 0-6 0,-5 0-2 15,1 0 0-15,-9-4-112 0,0 0-22 0,0 0-5 16,0 0-1-16</inkml:trace>
          <inkml:trace contextRef="#ctx0" brushRef="#br0" timeOffset="2902.637">1110-12 172 0,'0'0'8'0,"0"0"1"0,0 0-9 0,0 0 0 0,0 0 0 0,0 0 0 16,9-3 267-16,-9 3 51 0,4-8 10 0,0 4 3 15,1-4-247-15,4 0-50 0,-5 0-10 0,5 1-1 16,-9-1-23-16,4 0 0 0,0 4 0 0,1-4 0 0,-5 1 0 0,4 3 8 15,1-4-8-15,-1-4 0 0,0 4 0 0,5 1 0 16,-4-5 0-16,3 0 0 0,1 8 0 0,0-7 0 16,0-1 0-16,-1 4 0 0,1-4 0 0,0 5 0 15,-5-1 0-15,5 0 0 0,-4 0 30 0,-5 8 2 16,13-4 0-16,-13 4 0 0,8-4-16 0,-8 4-4 0,9 0 0 16,-9 0 0-1,0 0-1-15,13 0-1 0,-4 0 0 0,0 4 0 16,-9-4-10-16,9 12 12 0,-1-8-12 0,1 8 12 15,0-5-12-15,-5 5 0 0,5 0 0 0,-4 7 8 16,3-11-8-16,-3 12 0 0,-1-5 0 0,-4 5 0 0,0 3 0 0,0 0 0 16,0 1 0-16,-4 3 0 0,-5 0 0 0,0 9 0 15,0-5 0-15,1 0 0 0,-6 0 0 0,1 4 0 16,0-4 0-16,0 1 0 0,0-1 0 0,0-4 0 16,-5-3 0-16,5-1 0 0,4 0 0 0,5-7 0 15,-5 0 0-15,0-5 0 16,5 1 0-16,-1 0 16 0,1-1-2 0,0-3-1 0,4-8 20 0,0 8 4 15,0-8 1-15,4 8 0 0,-4-8 6 0,4 8 0 0,5-1 1 0,0 1 0 16,0-4-10-16,0 4-3 0,-1 0 0 0,6-4 0 16,-14-4-7-16,8 0-1 0,1 0-1 0,4 0 0 15,0-4-23-15,1 0 0 16,-6-4 0-16,5 0 8 0,-4-4-8 0,4 1 0 16,1-1 8-16,-1 0-8 0,0-3 12 0,0-1-1 15,5 1-1-15,-5-5 0 0,0 1 18 0,4-1 3 16,5-7 1-16,-4 3 0 0,4-3 2 0,-5 0 1 15,5-1 0-15,0-3 0 0,0 4-12 0,0-4-3 0,0 3 0 0,-4 1 0 0,4-4-20 0,-9 4 8 32,-4-5-8-32,4 5 0 0,-5 0 0 0,1 3 0 15,0-3 0-15,0 4 0 0,0 3-9 0,-5 1-3 16,5-1-1-16,0 9 0 0,-1-1 13 0,-3 4 0 16,-1 0 0-16,-4 8-9 0,0 0-23 0,0 0-5 0,0 0-1 0,0 0 0 15,0 0-154-15,0 0-30 0</inkml:trace>
        </inkml:traceGroup>
        <inkml:traceGroup>
          <inkml:annotationXML>
            <emma:emma xmlns:emma="http://www.w3.org/2003/04/emma" version="1.0">
              <emma:interpretation id="{B037032D-5FEB-49B3-AA59-B29A119B8E3B}" emma:medium="tactile" emma:mode="ink">
                <msink:context xmlns:msink="http://schemas.microsoft.com/ink/2010/main" type="inkWord" rotatedBoundingBox="16314,3608 16857,3515 17006,4388 16463,4481"/>
              </emma:interpretation>
              <emma:one-of disjunction-type="recognition" id="oneOf1">
                <emma:interpretation id="interp1" emma:lang="" emma:confidence="1">
                  <emma:literal>e</emma:literal>
                </emma:interpretation>
                <emma:interpretation id="interp2" emma:lang="" emma:confidence="0">
                  <emma:literal>C</emma:literal>
                </emma:interpretation>
                <emma:interpretation id="interp3" emma:lang="" emma:confidence="0">
                  <emma:literal>@</emma:literal>
                </emma:interpretation>
                <emma:interpretation id="interp4" emma:lang="" emma:confidence="0">
                  <emma:literal>c</emma:literal>
                </emma:interpretation>
                <emma:interpretation id="interp5" emma:lang="" emma:confidence="0">
                  <emma:literal>(</emma:literal>
                </emma:interpretation>
              </emma:one-of>
            </emma:emma>
          </inkml:annotationXML>
          <inkml:trace contextRef="#ctx0" brushRef="#br0" timeOffset="3904.7707">2075 152 1234 0,'0'0'55'0,"0"0"11"0,0 0-53 16,0 0-13-16,0 0 0 0,9 4 0 0,0 0 60 0,-5 0 10 0,-4-4 2 0,0 0 0 15,9-4-32-15,-1 0-7 0,-8 4-1 0,14-4 0 16,-6 0-24-16,1 0-8 0,4-3 0 0,1 3 0 15,-10-4 0-15,9 4 0 0,-4-4 0 0,4 0-12 16,-4 1 12-16,0 3 0 0,4-8 0 0,-5 4 0 16,1 0 23-16,4 5 1 0,-8-5 0 0,4 0 0 15,-1 0 6-15,1-4 2 16,0 1 0-16,0-1 0 0,-1 4-7 0,-3-3-1 16,-1-1 0-16,1 0 0 0,-1 0-14 0,-4-3-10 15,4 3 12-15,-4-3-12 0,-4 3 0 16,4 0 0-16,0-3 0 0,-4 3 0 0,-1 0 0 0,5-3 0 0,-4-5-9 0,4 4 9 0,0 5 0 0,0-5-8 15,-5 1 8-15,5-1 0 16,0 0 0-16,-4 9 9 16,4-5 0-16,0 0 0 0,0 4 18 0,-4-3 3 15,4-1 1-15,-5 4 0 0,1 4-8 0,4 4-2 0,-9-8 0 0,0 5 0 16,5-1-9-16,4 4-3 0,-9-4 0 0,0 4 0 0,1 0-9 0,8 0 0 16,-9 4 0-16,9-4 0 0,-9 4 0 0,-4-1 0 15,4 5-9-15,0-4 9 0,1 0 0 0,3 4 0 16,-4 0 0-16,1-1 0 0,-1 1 0 0,0 4 0 0,0-4 0 15,-4 3 0-15,4 1 0 0,1 0 0 0,-1 0 0 0,0-1 0 16,-4 5 0-16,4-1 8 0,0 1-8 0,-4 0 0 31,4-1 12-31,-8 1-4 0,4 3-8 0,4-3 12 16,0 3-12-16,-4-3 0 0,4 4 8 0,0-5-8 16,5 9 0-16,-5-9 0 0,5 9 0 0,0-1 0 15,4-7 24-15,0 3 0 0,0 4-1 0,4 1 0 0,0-1-15 0,-4 5-8 16,9-5 10-16,0 0-10 0,4 1 18 0,0-5-2 15,0 5-1-15,1-1 0 0,3 0 8 0,1-3 1 16,-1-1 1-16,1-3 0 0,4 0-9 0,-5-1-3 0,5-3 0 0,0 0 0 16,4-5-13-16,-4 5 0 0,5-4 0 0,-1 0 0 31,0 0-24-31,1-5-2 0,-1 1 0 0,0-4 0 0,1-4-157 16,3 1-31-16,32-13-6 0,-5-4-2 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04.8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378598-DF76-4036-AECA-6545E753995D}" emma:medium="tactile" emma:mode="ink">
          <msink:context xmlns:msink="http://schemas.microsoft.com/ink/2010/main" type="writingRegion" rotatedBoundingBox="5649,7498 6595,9398 4996,10194 4050,8294"/>
        </emma:interpretation>
      </emma:emma>
    </inkml:annotationXML>
    <inkml:traceGroup>
      <inkml:annotationXML>
        <emma:emma xmlns:emma="http://www.w3.org/2003/04/emma" version="1.0">
          <emma:interpretation id="{8F189687-05C2-4526-94F2-6968ED942ABF}" emma:medium="tactile" emma:mode="ink">
            <msink:context xmlns:msink="http://schemas.microsoft.com/ink/2010/main" type="paragraph" rotatedBoundingBox="5649,7498 6595,9398 4996,10194 4050,82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3849CE-BE9B-4209-888D-5D8B0EB1908C}" emma:medium="tactile" emma:mode="ink">
              <msink:context xmlns:msink="http://schemas.microsoft.com/ink/2010/main" type="line" rotatedBoundingBox="5649,7498 6595,9398 4996,10194 4050,8294"/>
            </emma:interpretation>
          </emma:emma>
        </inkml:annotationXML>
        <inkml:traceGroup>
          <inkml:annotationXML>
            <emma:emma xmlns:emma="http://www.w3.org/2003/04/emma" version="1.0">
              <emma:interpretation id="{FF03C2D6-10D5-4008-8973-4B8D61583CF4}" emma:medium="tactile" emma:mode="ink">
                <msink:context xmlns:msink="http://schemas.microsoft.com/ink/2010/main" type="inkWord" rotatedBoundingBox="5649,7498 6595,9398 4996,10194 4050,82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1979 6902 403 0,'0'-4'36'0,"0"4"-36"15,4-12 0-15,-4 8 0 0,0 0 93 0,0-4 12 16,0 8 3-16,0 0 0 0,0 0-27 0,0 0-5 15,0 0 0-15,4-4-1 0,-4 4-16 0,0 0-3 16,0 0-1-16,0 0 0 0,5 0-16 0,-5-3-3 0,0-1-1 16,0 4 0-16,0 0 10 0,0-4 3 0,0 0 0 0,0 4 0 15,0 0-31-15,0 0-5 0,4-4-2 0,-4 4 0 16,0 0-10-16,5-8 0 0,3 4 0 0,-8 4 0 16,0 0 0-16,0 0 0 0,5-4 0 0,-5 4 0 15,0 0 0-15,0 0 15 0,0 0-3 0,0 0 0 16,0 0 5-16,0 0 1 0,0 0 0 0,8 4 0 15,-8-4 6-15,0 0 0 0,0 0 1 0,0 0 0 16,0 0-13-16,0 0-2 0,0 0-1 0,0 0 0 16,5 12-9-16,-5-12 8 0,0 0-8 0,4 12 8 15,-4-12-8-15,0 0 0 0,0 0 9 0,5 15-9 0,-5 5 13 16,4-5-1-16,-4 1-1 0,0 3 0 0,4 1 5 0,1 7 0 16,-1 1 1-16,1 7 0 0,-1 0 4 15,5 8 1-15,-5 3 0 0,0 5 0 0,1 4-4 16,4-1-1-16,-5 9 0 0,0-1 0 0,-4 8 25 0,0-3 5 15,-4-1 1-15,0 0 0 0,-1-7-23 0,-4-1-4 16,1 1-1-16,-1-13 0 0,0 1 19 0,0-4 3 16,-4 0 1-16,4-12 0 0,-4 0-21 0,5-3-4 15,-1-9-1-15,0-3 0 0,0 3-1 0,0-7 0 16,1-8 0-16,3 4 0 0,1-4 4 0,4-4 1 16,0 0 0-16,0 0 0 0,-9-8-21 0,0 0 9 15,5-4-9-15,0 5 0 16,4-5-21-16,-5 0-11 0,5-3-3 0,0-1 0 15,0 4-109-15,0-3-23 0,0-1-4 0</inkml:trace>
          <inkml:trace contextRef="#ctx0" brushRef="#br0" timeOffset="992.2121">2702 6933 799 0,'31'0'35'0,"-31"0"8"0,0 0-35 0,0 0-8 16,0 0 0-16,9-4 0 0,4 0 86 0,-4-4 15 0,-9 8 3 0,9-4 1 16,8 0-20-16,-4 0-4 0,-13-3-1 0,5-1 0 15,-1 4-8-15,-4 4-1 0,0-8-1 0,-9 4 0 16,1 0-19-16,8 0-4 0,8-3-1 0,-8 7 0 16,-17 4-19-16,8-4-4 0,9 0-1 0,0 0 0 15,-17 3 0-15,12 9 0 0,14-4 0 0,4 4 0 16,0-5 0-16,-8 5 0 0,-14 4 0 0,4 3 0 15,10 5-6-15,-1 7-2 0,-8 4 0 0,-5 0 0 16,0 4 7-16,9 12 2 0,0-4 0 0,0 11 0 16,-8 1 13-16,3-5 2 0,14 5 1 0,-5-5 0 15,-8 9-7-15,0-5 0 0,4-7-1 0,0-1 0 16,8 1-12-16,-8-8-3 0,-4-4 0 0,4 0 0 16,9-4-7-16,-9-4-1 0,-13-3-8 0,8-9 12 0,-4 1-29 15,9-5-7-15,0-3 0 0,-4-4-1 16,-9-4-137-16,13-4-27 0,0 0-6 0</inkml:trace>
          <inkml:trace contextRef="#ctx0" brushRef="#br0" timeOffset="576.9861">1654 6991 1134 0,'0'0'24'0,"0"0"6"0,0 0 1 0,0 0 1 0,9-4-32 0,-9 4 0 16,8-4 0-16,1 4 0 0,4-3 58 0,-4 3 5 15,4-4 1-15,-4 0 0 0,4 4-7 0,5-4-1 16,-5 0 0-16,9 4 0 0,0-4-4 0,0 0 0 16,4 0-1-16,5 0 0 0,0 0-2 0,4 4 0 0,4-3 0 15,-4-1 0-15,5 0-10 0,4 0-3 0,-5 0 0 0,1 4 0 16,3 0-15-16,-3-4-3 0,-5 0-1 0,5 4 0 16,3-4-9-16,1-4-8 0,-4 5 9 0,4-9-9 15,8 4 11-15,-3-4-11 0,-10 1 12 0,0-1-12 16,-8 0 13-16,4-3-4 0,9 3-1 0,-9 0 0 15,-8 1-8-15,-1 3 0 0,5 4 0 0,-1-4 0 16,-3 4 0-16,-5-4 8 0,-5 4-8 0,9-3 0 16,1 7 0-16,-10-4 0 0,-4 0 0 0,5 4 0 15,0-4-24-15,-1 4 4 0,-8 0 0 0,-9 0 0 16,0 0-54-16,0 0-10 0,0 0-3 0,0 0-485 16,-9 8-98-16</inkml:trace>
          <inkml:trace contextRef="#ctx0" brushRef="#br0" timeOffset="1744.04">3128 8021 1029 0,'18'-8'45'0,"-14"4"11"0,5-4-45 0,-5 4-11 16,-4 4 0-16,5-7 0 0,-1-1 102 0,0-4 18 16,1 4 4-16,-5 8 1 0,8-4-40 0,-8 4-8 15,0 0-1-15,0 0-1 0,0 0-23 0,0 0-5 16,0 0-1-16,0 0 0 0,0 0 2 0,0 0 1 15,0 0 0-15,0 0 0 0,0 0-2 0,0 0-1 16,0 0 0-16,5 8 0 0,4 0-21 0,-9-8-4 16,0 0-1-16,4 8 0 0,5 3 10 0,-5-3 2 15,-13 4 0-15,5 0 0 0,4-1-11 0,0 5-1 16,0 3-1-16,-4 1 0 0,-10 7 0 0,10 1 0 16,0 3 0-16,-1 4 0 0,-3 0 5 0,-1 0 2 0,9 4 0 15,0-4 0-15,0-4-8 0,-5 4-2 0,1-3 0 0,8-5 0 16,1-4-7-16,-1 1-1 0,-13-5-8 0,5-3 12 15,8-1 4-15,-4-3 0 0,-4-4 0 0,0 4 0 16,-1-8-7-16,5-4-1 0,0 0 0 0,-9 7 0 16,-4-3 0-16,4 0-8 0,9-4 12 0,0 0-4 15,-4 8-8-15,0-4 8 0,4-4-8 0,0 0 8 16,0 0-8-16,0 0 0 0,-9 4 9 0,9-4-9 0,0 0 0 16,0 0 0-16,0 0 0 0,0 0 0 15,0 0-32-15,0 0-5 0,0 0-1 0,-4-4 0 16,-10-4-121-16,10 0-24 0,8-7-5 0,1 3 0 15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1:16.3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2CF2E0-80A2-4CE2-8CE1-0FE743C0EC95}" emma:medium="tactile" emma:mode="ink">
          <msink:context xmlns:msink="http://schemas.microsoft.com/ink/2010/main" type="writingRegion" rotatedBoundingBox="2950,8020 32623,6227 33248,16567 3575,18361"/>
        </emma:interpretation>
      </emma:emma>
    </inkml:annotationXML>
    <inkml:traceGroup>
      <inkml:annotationXML>
        <emma:emma xmlns:emma="http://www.w3.org/2003/04/emma" version="1.0">
          <emma:interpretation id="{3D4AC865-0C7F-445D-B9DE-E79A8A786A25}" emma:medium="tactile" emma:mode="ink">
            <msink:context xmlns:msink="http://schemas.microsoft.com/ink/2010/main" type="paragraph" rotatedBoundingBox="12947,7256 18954,7098 18989,8437 12982,85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D8D3CFA-564E-4DB3-A855-4245DB391D22}" emma:medium="tactile" emma:mode="ink">
              <msink:context xmlns:msink="http://schemas.microsoft.com/ink/2010/main" type="line" rotatedBoundingBox="12947,7256 18954,7098 18989,8437 12982,8595">
                <msink:destinationLink direction="with" ref="{54A291DB-2582-40EB-9318-7DC5EF40A0D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BFFA6A2-9B54-44ED-AB4F-A6FCB14A31D7}" emma:medium="tactile" emma:mode="ink">
                <msink:context xmlns:msink="http://schemas.microsoft.com/ink/2010/main" type="inkWord" rotatedBoundingBox="12947,7256 18954,7098 18989,8437 12982,859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11051 6512 403 0,'0'0'36'0,"0"0"-36"0,0 0 0 0,0-8 0 16,0 8 112-16,-4-8 15 0,0 0 3 0,4 0 1 15,-5 1-25-15,1-1-5 0,0-4-1 0,-5 4 0 16,4 4-41-16,-3-3-9 0,3 3-2 0,-4 0 0 16,1-4-28-16,-6 4-7 0,1 0-1 0,-4 4 0 15,-1-4 16-15,1 0 4 0,4 4 0 0,-9-4 0 16,4 1-16-16,0 3-4 0,1 0 0 0,-1 0 0 0,5 0-4 0,-4 0-8 16,-1 3 11-16,9 1-11 0,-4 0 0 0,4 0 0 15,1-4 0-15,-6 4 0 0,1 0 0 16,5 4 0-16,-1 0 0 0,-4-1 0 0,-5 1 12 15,5 0-12-15,0 0 12 0,-5 3-12 0,5 1 24 0,-5 4-3 16,-3-1 0-16,7 5 0 0,-8-1 19 0,5 5 4 16,-9 3 1-16,8 0 0 0,-4 1 0 0,5 7 0 15,-5-4 0-15,4 4 0 0,5 4-7 0,0-4-2 16,0 4 0-16,-1-4 0 0,6 0-2 0,3 0-1 16,1-3 0-16,8 3 0 0,-4-8-7 0,9-4-2 15,0 1 0-15,4-1 0 0,5 1-1 0,3-1-1 16,-3-7 0-16,8 3 0 0,-4-3-7 0,0 3-2 15,0 1 0-15,4-5 0 0,-4 5-13 0,5-1 8 0,-10-3-8 0,10 3 0 32,-5-3-104-32,4 0-28 0,0-9-4 0,0 1-2 0</inkml:trace>
          <inkml:trace contextRef="#ctx0" brushRef="#br0" timeOffset="513.2607">11266 6913 842 0,'0'0'37'0,"0"0"8"0,0 0-36 0,0 0-9 15,0 0 0-15,0 0 0 0,0 0 94 0,0 0 17 16,5-8 3-16,-5 8 1 0,0 0-12 0,0 0-3 16,0 0 0-16,0-7 0 0,0 7-33 0,0 0-7 15,0-12-2-15,0 12 0 0,-9 0-39 0,0 0-8 16,1 0-2-16,-6 4 0 0,1 4 7 0,0-1 2 16,0 1 0-16,-5 4 0 0,1 0 10 0,4 3 3 15,-5 5 0-15,9 3 0 0,-4-3-8 0,0 3-2 16,9 4 0-16,-1-3 0 0,5 3-11 0,0-7-2 15,5 3-8-15,-1-4 12 0,5 1-12 0,-1-1 0 16,6-3 0-16,-1 0 0 0,0-5 9 0,0 1-9 16,5-8 8-16,-1 0-8 0,1-4 8 0,-1 0-8 15,1-4 0-15,4 0 8 0,-5 0-8 0,5-4 0 16,0 1 0-16,-4-5 8 0,4 4-8 0,0-4 0 0,0-3 0 16,-5-1 0-16,5 1 0 0,-9-1 0 0,-4-4 9 15,-5 1-9-15,5-4 8 0,-4-1-8 0,-1-3 8 16,-4 0-8-16,4-1 18 0,-4 1-1 0,-4 4 0 0,4-1 0 15,4-3-17-15,-8 7 0 0,0 5-13 0,-5-1 5 16,-4 8 8-16,-1 4 12 0,-3 4-2 0,-5 0-1 16,0 8-9-16,0 0 0 0,-4 4-12 0,4 3 12 15,-4 1-108 1,8 3-13-16,-4 1-3 0</inkml:trace>
          <inkml:trace contextRef="#ctx0" brushRef="#br0" timeOffset="983.3681">11674 6835 115 0,'5'-11'10'0,"-1"-1"-10"15,5 0 0-15,-5 0 0 0,5 5 289 0,4-5 56 16,-4 4 11-16,4 0 3 0,0 8-243 0,5-4-48 15,-5 4-9-15,0 0-3 0,-4 4-21 0,4 4-5 16,-4-4-1-16,0 8 0 0,0 7 11 0,-5 1 1 0,0 3 1 16,-4 4 0-16,0 5 25 0,-4-5 5 0,4 8 0 15,-4-4 1-15,-1 4-14 0,5-3-3 0,-4-1-1 0,4-4 0 16,0-4-26-16,4-3-5 0,-4-1 0 0,0-3-1 16,5-4-8-16,-5-4-2 0,0-8 0 0,0 0 0 15,0 0-1-15,0 0 0 0,0 0 0 0,8-4 0 16,-3-8 0-16,3 0 0 0,-3 1 0 0,-1-9 0 15,1-3 0-15,-1-5-1 0,0-3 0 0,1 0 0 16,-1-4-3-16,1 0 0 0,3 4 0 0,1-5 0 16,0 9 6-16,-5 0 1 0,5 3 0 0,4 13 0 15,-8-1 0-15,3 8 0 0,-8 4 0 0,0 0 0 16,9 4-7-16,0 4-8 0,0 4 11 0,0 3-11 16,-5 1 0-16,-4-1 0 0,9 1 0 0,-5 0 0 15,0-1 8-15,5 1-8 0,0-1 0 0,-5 1 0 0,1-4 0 16,4 3-11-16,-1-3 2 0,1-4 0 15,0 3-96-15,0-3-19 0,-9 4-4 0,8 0-1 16,-3-1-83-16,4 1-17 0,-5 4-3 16,0-1-1-16</inkml:trace>
          <inkml:trace contextRef="#ctx0" brushRef="#br0" timeOffset="1434.8367">12385 6640 1105 0,'9'-15'48'0,"-5"7"12"0,1-4-48 0,-1 0-12 0,1 5 0 0,3-1 0 16,-3 0 72-16,-5 8 13 0,0 0 3 0,8-4 0 15,-8 4 12-15,5-4 4 0,-5 4 0 0,0 0 0 16,9 8-26-16,-5 0-5 0,0 4-1 0,5 3 0 16,-4 5-31-16,-1 3-6 0,0 4-2 0,1 8 0 15,-1-3 2-15,0 3 0 0,1 0 0 0,-1 0 0 16,5 4-22-16,-5-4-4 0,1 0-1 0,4 0 0 16,-5-7 3-16,0 3 0 0,5-4 0 0,-4-4 0 15,3 1 17-15,-3-5 3 0,-1-3 1 0,0-4 0 16,-4-5-16-16,0-7-2 0,0 0-1 0,0 0 0 0,0 0 5 15,0 0 1-15,0 0 0 0,14-7 0 0,-10-1-19 16,0-4 0-16,5-7 0 0,4-1 0 0,-4 1 27 16,0-5 5-16,0 1 0 0,4-4 1 0,0-1-20 0,5 1-4 15,-1 0-1-15,5-1 0 0,-4 5-8 0,3-4 0 16,-3 3 0-16,4-3 0 0,4 0 0 0,1 3 0 16,-1 1-14-16,-4 3 5 15,-9 1-147-15,5-1-28 0,8-11-7 0,0 12-1 0</inkml:trace>
          <inkml:trace contextRef="#ctx0" brushRef="#br0" timeOffset="1851.4917">13043 7022 1324 0,'0'0'118'0,"0"0"-94"0,13 4-24 0,1 0 0 16,-1 0 71-16,4-4 9 0,-4 0 3 0,9-4 0 15,0 4-6-15,0-4-1 0,-4-7 0 0,8 3 0 16,-8-4-48-16,4 0-11 0,0 1-1 0,-5-5-1 16,5 1 3-16,-4-1 1 0,-1 4 0 0,1-3 0 15,-10-1-19-15,6-3 0 0,-6-1 8 0,-3 4-8 0,-1-3 0 16,1 3 0-16,-5-3 0 0,0 3 0 0,0 1 0 0,0-1 0 15,-5 0 0-15,5 5 10 0,-4-5 9 0,4 8 1 16,0 8 1-16,0 0 0 0,-5-7-11 0,5 7-2 16,0 0-8-16,-13 0 12 0,0 0-12 0,4 3 8 15,-4-3-8-15,4 8 0 0,-4 0 14 0,4 4-3 16,-4 3-1-16,5 5 0 0,-1 3 6 0,-4 1 0 16,4 3 1-16,0 0 0 0,0-3 7 0,5 3 2 15,4-4 0-15,-5 5 0 0,5-1-7 0,5 0-2 16,-1 1 0-16,1-5 0 0,3-4-9 0,-3 1-8 15,4-4 9-15,-1 3-9 16,1-7-84-16,4-4-24 0,0 3-4 0</inkml:trace>
          <inkml:trace contextRef="#ctx0" brushRef="#br0" timeOffset="2213.4435">13872 6769 1796 0,'0'0'80'0,"0"-12"16"0,0 12-77 0,0 0-19 0,0 0 0 0,0 0 0 16,0 0 58-16,0 0 8 0,14 8 2 0,-10 0 0 16,0 7-28-16,-4 1-4 0,0 4-2 0,0 3 0 0,0 0-9 0,0 5-1 15,-4-1-1-15,0 0 0 0,4 1-4 0,0-5-1 16,-5-4 0-16,5 5 0 0,0-9-5 0,-4 1-1 15,4-4 0-15,4-4 0 0,-4-8 20 0,0 0 4 16,0 0 1-16,0 0 0 0,0 0-4 0,0 0-1 16,0 0 0-16,5-4 0 0,-1-4 10 0,0-4 2 15,1 0 0-15,-1-3 0 0,-4-1-26 0,0-3-5 16,5-1-1-16,-1 1 0 0,0-1-3 0,-4 5-1 16,5-5 0-16,-1 5 0 0,1-5-8 0,-1 1 0 15,9-1 0-15,0 1 0 0,0-5 0 0,9 5 0 16,5-1 0-16,3 1 0 15,1-1-171-15,4-3-29 0,31-20-7 0,-9 4-1 0</inkml:trace>
          <inkml:trace contextRef="#ctx0" brushRef="#br0" timeOffset="2665.7613">14307 6453 1792 0,'0'0'80'0,"0"0"16"15,4-8-77-15,1 0-19 0,-1 5 0 0,9-1 0 0,-4 0 23 16,4 0 1-16,5 0 0 0,-1 0 0 0,1 4 13 15,8 0 3-15,-4-4 1 0,4 0 0 0,1 4-12 0,3-4-2 16,5 0-1-16,-4 1 0 0,9-5-6 0,-5 4 0 16,4 0-1-16,-4-4 0 0,-8 4-10 0,3-4-1 15,1 5-8-15,0-1 12 16,-5 0-32-16,-8 4-6 0,4-4-2 0,-5 0 0 0</inkml:trace>
          <inkml:trace contextRef="#ctx0" brushRef="#br0" timeOffset="2806.4349">14934 5993 2084 0,'5'-8'46'0,"-1"4"10"0,-4-4 1 0,4 4 1 0,-4 4-46 0,0 0-12 0,0 0 0 0,0 8 0 15,-4 8 40-15,0 3 7 0,-1 1 1 0,-4 11 0 16,1 4-34-16,-1 0-6 0,-4 0-8 0,0 8 11 15,4 0 21-15,0 8 5 0,-9 0 1 0,5 3 0 16,-4-3 17-16,4 0 3 0,-5-1 1 0,0 1 0 16,5-8-24-16,5 4-5 0,-1-4-1 0,-4-1 0 15,-1-3-18-15,6 0-11 0,3 0 12 0,1 0-12 16,-5-7-64 0,0-1-19-16,5-4-4 0,0 0-676 0,4-7-135 0</inkml:trace>
          <inkml:trace contextRef="#ctx0" brushRef="#br0" timeOffset="3160.4336">15228 6722 2070 0,'0'-8'45'0,"5"-3"10"0,-5 11 1 0,0 0 3 0,0 0-47 0,0 0-12 16,0 0 0-16,-5 7 0 0,-4 5 21 0,1 4 3 15,-1 3 0-15,-9 9 0 0,1-1 3 0,-1 4 1 16,-4 0 0-16,0 4 0 0,0-3-18 0,5-1-10 16,-1-4 12-16,5 0-12 0,0 1 11 0,9-5-11 15,-5-3 10-15,9-1-10 0,0-7 20 0,0-1-3 16,9-3 0-16,-1 0 0 0,5-4-17 0,5-4 0 0,0 0 8 16,4-4-8-16,-1-4 0 0,1 0 0 0,0 1 8 0,0-9-8 15,5 0 29-15,-10-3 3 0,5-1 0 0,-4-3 0 16,4 0-32-16,-5-1 0 0,1 1 0 0,-1-4 0 15,-4 3 0-15,-4-3 0 0,4 3 0 0,-4 1 0 16,-5 4 16-16,1-1-4 0,-5 4 0 0,0 1 0 16,-5-5 7-16,-3 9 1 0,-5 3 0 0,4 0 0 15,0 0-20-15,-4 4-9 0,-5 0 1 0,5 4 0 16,-4 4-157 0,-5 0-31-16,-18 4-7 0,14 0-1 0</inkml:trace>
          <inkml:trace contextRef="#ctx0" brushRef="#br0" timeOffset="3717.5748">15781 6656 2026 0,'4'-16'44'0,"-4"16"10"0,0 0 2 0,0 0 1 0,0 0-45 0,0 0-12 16,0 0 0-16,9 12 0 0,0 0 53 0,0-1 9 16,-5 5 2-16,0 7 0 0,1 1-36 0,-5-1-6 15,0 8-2-15,0-3 0 0,0-1-6 0,0 4-2 16,0-4 0-16,-5 5 0 0,5-5 26 0,-4 0 5 16,4 1 1-16,-4-5 0 0,4-4-20 0,0 1-3 15,-5-4-1-15,5-5 0 0,0-3 10 0,0-8 2 0,0 0 0 0,0 0 0 16,0 0-10-16,0 0-2 0,0 0 0 15,0 0 0-15,0 0 20 0,9-4 3 0,0-8 1 16,0 1 0-16,-5-1-20 0,5-4-3 0,-5-3-1 0,5-1 0 16,4 1 19-16,-4-4 3 0,4-5 1 0,5 9 0 15,-1-5-35-15,5 1-8 0,4 3 0 0,5-7 0 16,0 4 0-16,0-1 0 0,4 1 0 0,0 0 0 16,-5 3-67-1,1 4-12-15,4 1-2 0,-4-1-810 0,0 1-161 0</inkml:trace>
        </inkml:traceGroup>
      </inkml:traceGroup>
    </inkml:traceGroup>
    <inkml:traceGroup>
      <inkml:annotationXML>
        <emma:emma xmlns:emma="http://www.w3.org/2003/04/emma" version="1.0">
          <emma:interpretation id="{BD83FEBB-70D8-4913-BDD7-2F50CEDC8B31}" emma:medium="tactile" emma:mode="ink">
            <msink:context xmlns:msink="http://schemas.microsoft.com/ink/2010/main" type="paragraph" rotatedBoundingBox="3466,12275 32911,10922 32981,12458 3537,13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B59941-CD27-4BCE-8A64-C54B30C6C473}" emma:medium="tactile" emma:mode="ink">
              <msink:context xmlns:msink="http://schemas.microsoft.com/ink/2010/main" type="inkBullet" rotatedBoundingBox="3485,12684 4359,12644 4410,13747 3535,13787"/>
            </emma:interpretation>
          </emma:emma>
        </inkml:annotationXML>
        <inkml:trace contextRef="#ctx0" brushRef="#br0" timeOffset="18380.1836">820 11655 705 0,'0'0'31'0,"0"0"7"0,0 0-30 0,0-4-8 0,-4-3 0 0,4 7 0 15,0 0 80-15,0-8 14 0,4 0 3 0,-4 8 1 16,5-8-10-16,-1 0-1 0,-4 8-1 0,5-11 0 16,-1 3-7-16,0 0-2 0,5-4 0 0,-9 5 0 15,0 7-20-15,0 0-4 0,9-8-1 0,-9 8 0 16,0 0-27-16,0 0-5 0,0 0-2 0,0 0 0 16,0 0-4-16,0 0-1 0,0 0 0 0,0 0 0 15,0 0-5-15,0 0 0 0,0 0-8 0,4 8 12 16,5-1 2-16,-5 1 0 0,1 0 0 0,-1 4 0 0,-4-1 6 15,0 1 0-15,5 0 1 0,-5 3 0 0,0 1 4 0,0 4 1 16,4-1 0-16,-4 1 0 16,-4 3-2-16,4 0-1 0,0 5 0 0,0 3 0 0,0-4 0 15,-5 4 0-15,5 4 0 0,0-3 0 0,0-5 0 16,0 4 0-16,0 0 0 0,0-3 0 0,0-5 2 0,0 0 1 16,0-3 0-16,0-4 0 0,5-5-3 0,-5 5-1 15,4-4 0-15,-4-12 0 0,0 0 6 0,0 7 2 16,0 1 0-16,0-8 0 0,0 0-18 0,0 0-3 15,0 0-1-15,4 8 0 0,-4-8-8 0,0 8 0 16,-4 0 0-16,4 3 0 0,0-3-9 0,-4 0 9 16,4 0-12-16,-5-4 12 15,5-1-100-15,0-3-12 0,0 0-4 0,0 0-976 0</inkml:trace>
        <inkml:trace contextRef="#ctx0" brushRef="#br0" timeOffset="19564.4987">1404 11538 345 0,'0'0'31'0,"0"0"-31"0,0 0 0 0,0 0 0 15,0 0 88-15,0 0 12 0,0 0 3 0,0 0 0 16,-18-3-22-16,18 3-4 0,0 0-1 0,0 0 0 16,0 0-9-16,0 0-3 0,0 0 0 0,0 0 0 15,-4-8-4-15,0 4-2 0,-1-8 0 0,5 12 0 16,0 0 0-16,0 0 0 0,5-4 0 0,-5 4 0 16,0 0-6-16,0 0-2 0,0 0 0 0,0 0 0 15,0 0-18-15,4-8-4 0,5 5-1 0,-9 3 0 16,0 0 2-16,0 0 1 0,0 0 0 0,13 0 0 15,-9-4-7-15,-4 4-2 0,0 0 0 0,0 0 0 0,9 0-2 16,0 0-1-16,-9 0 0 0,13 4 0 0,0-1 6 0,0 5 2 16,0-4 0-16,5 8 0 0,0-4-12 0,-5 3-2 15,4 5-1-15,1 3 0 0,-1-3 0 0,1 7 0 16,-1-3 0-16,-3 7 0 0,-1-3 5 0,4 7 0 16,-4 0 1-16,-4 0 0 0,0 4 7 0,4 0 2 15,-13 0 0-15,0 4 0 0,-9 4 9 0,5 4 1 16,-9 0 1-16,4 0 0 0,-8 0-2 0,-1 3-1 15,0 1 0-15,-3-4 0 0,-6-4-14 0,5-4-4 16,0 0 0-16,5-8 0 0,-10-4 20 0,10-3 3 16,-1-5 1-16,5 1 0 0,4-5-40 0,-4-3 0 15,9-4 0-15,-14-1 0 0,14-3 0 0,-5 4 0 16,0-8 0-16,5 0 0 0,-5 0 0 0,9 0-18 16,0 0 3-16,-9-4 1 15,5-4-38-15,0 5-7 0,-1-5-1 0,5 0-1 16,0 0-147-16,9-4-30 0</inkml:trace>
      </inkml:traceGroup>
      <inkml:traceGroup>
        <inkml:annotationXML>
          <emma:emma xmlns:emma="http://www.w3.org/2003/04/emma" version="1.0">
            <emma:interpretation id="{2D4F7BD6-AF7B-4C6A-8F9C-2219F05C6B10}" emma:medium="tactile" emma:mode="ink">
              <msink:context xmlns:msink="http://schemas.microsoft.com/ink/2010/main" type="line" rotatedBoundingBox="5880,12164 32911,10922 32981,12458 5950,13700"/>
            </emma:interpretation>
          </emma:emma>
        </inkml:annotationXML>
        <inkml:traceGroup>
          <inkml:annotationXML>
            <emma:emma xmlns:emma="http://www.w3.org/2003/04/emma" version="1.0">
              <emma:interpretation id="{CBF18419-9CCC-4FDB-8324-C96C28D49E30}" emma:medium="tactile" emma:mode="ink">
                <msink:context xmlns:msink="http://schemas.microsoft.com/ink/2010/main" type="inkWord" rotatedBoundingBox="5893,12441 7802,12353 7860,13612 5950,1370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517.8772">3251 11722 403 0,'0'0'17'0,"0"0"5"0,0 0-22 0,0 0 0 16,0 0 0-16,0 0 0 0,-9-4 104 0,9 4 17 15,0 0 3-15,0 0 1 0,0 0-50 0,0 0-11 16,-4-8-1-16,4 8-1 0,0 0 3 0,0 0 1 15,0 0 0-15,0 0 0 0,0 0-10 0,0 0-1 16,0 0-1-16,0 0 0 0,9-8-2 0,-9 8 0 16,4-8 0-16,-4 8 0 0,9-4-5 0,-5-3-2 15,5-1 0-15,0 0 0 0,-1 4-8 0,1-4-1 16,4 4-1-16,5-3 0 0,-1-1-4 0,1 0-1 0,0 4 0 16,-1 0 0-16,5 0-5 0,0 4-1 0,4 0 0 15,5-4 0-15,0 4-4 0,-5 0-2 0,0 0 0 16,1 0 0-16,3-3-8 0,-3 3-2 0,-5 0 0 15,4 0 0-15,-4-4-8 0,0 0 10 0,0 0-10 0,-5 0 10 16,-4 0-10-16,5 0 0 0,0 0 9 16,-1 0-9-16,-4 0 0 0,0 1 0 0,1-1-10 0,-6 0 10 15,6 4-59-15,-6-4-5 16,-8 4 0-16,0 0-572 0,0 0-115 0</inkml:trace>
          <inkml:trace contextRef="#ctx0" brushRef="#br0" timeOffset="23810.8523">3549 11694 748 0,'0'0'67'0,"0"0"-54"16,0 0-13-16,0 0 0 0,5-7 108 0,-5 7 18 15,0 0 4-15,0 0 1 0,0 0 3 0,0 0 1 16,0 0 0-16,0 0 0 0,0 0-53 0,4 15-10 15,-4 1-3-15,-4 7 0 0,-5 4-18 0,0 5-4 16,-4 7-1-16,0 4 0 0,0 7 3 0,-1-3 1 16,1 4 0-16,-4-1 0 0,-1 5-1 0,1-4 0 15,3-1 0-15,6-7 0 0,-1 0-33 0,5-4-6 16,-10-4-2-16,6-7 0 0,3-1-8 0,1-4 0 16,-5-3 9-16,0-5-9 15,5-3-80-15,-1 0-20 0,5-12-4 0,0 0-909 0</inkml:trace>
          <inkml:trace contextRef="#ctx0" brushRef="#br0" timeOffset="24989.8947">4308 11262 1177 0,'0'0'25'0,"0"0"6"0,0 0 1 0,0 0 2 0,5-8-34 0,-5-4 0 0,0 12 0 0,4-8 0 15,-4 8 66-15,0 0 6 0,4-8 2 0,-4 8 0 16,0 0-2-16,0 0-1 0,0 0 0 0,0 0 0 16,0 0-20-16,0 0-4 0,0 0-1 0,0 0 0 15,-4 4-15-15,0 8-3 0,-1 0-1 0,-4 7 0 16,-4 12 8-16,0 5 1 0,0 10 1 0,0 9 0 0,-9 3 7 0,4 5 0 15,-8 3 1-15,4 8 0 16,9-8-30-16,-9 1-7 0,0 3 0 0,0 0-8 0,5-7 19 16,-1-1-3-16,0 0-1 0,1-3 0 0,-5-8 1 15,4-9 0-15,5-3 0 0,0-7 0 0,0-9 3 16,4-3 1-16,0-9 0 0,5 1 0 0,4-12 1 0,0 0 1 16,0 0 0-16,-4-8 0 0,4-7-6 0,-5-5 0 15,1-7-1-15,8-4 0 0,1-8-15 0,3 0 9 16,1 0-9-16,0-8 8 0,4 4-8 0,5 4 0 15,4-4 0-15,-5 4 0 0,5 0 0 0,0 12 0 16,4-5 0-16,1 9 0 0,-10 4-14 0,5 3 5 16,4 8 1-16,-4 0 0 0,0 4 8 0,-4 8 0 15,4 0 0-15,-9 4 0 0,5 4 0 0,-10 3 0 16,1 5 0-16,-5 3 0 0,5 1 0 0,-9 3 0 16,0-4 0-16,0 5 0 0,0-1 0 0,0-8 0 0,0 5 0 15,0-5 0-15,0-3 0 0,-4 0 0 0,8-5 0 16,-4 1 0-16,0-4 0 0,0-8 9 0,0 0-9 0,0 0 0 15,9 8 9-15,4-8-9 0,0 0 0 0,-4 0 9 16,4-8-9-16,0 4 0 0,1-4 0 0,-1 0 8 16,0 0-8-16,4-3 0 0,-3 3 0 0,3-4 0 15,-4-3 0-15,0-1 8 0,5 4-8 0,-5-3 0 16,0-5 0-16,-4 9 0 0,0-5 0 0,0 4 0 16,4 4 0-16,-9 5 0 0,-4 3 0 0,5-4 0 15,-5 4 0-15,0 0 0 0,0 0 0 0,8 4 0 16,1-1-8-16,0 9 8 0,-5-4-10 0,1 8 10 0,3-1 0 0,-3 5 0 15,-1-5-8-15,1 5 8 16,-5-5 0-16,4 1 0 0,0 0 0 0,1-1 0 0,-5-3 0 16,4 0 0-16,-4-12 0 0,0 7 0 0,0-7 0 0,0 0 0 15,9 8 8-15,-5-8-8 0,5 0 8 0,0-4-8 16,4-7 9-16,0 3-9 0,5-4 0 0,-5 0 0 16,5-3-11-16,3-5 11 0,1 1 0 0,0-5 0 15,5 1 0-15,-5 0 0 0,4-1 0 0,-9 5 0 16,5-1 14-16,-4 8-4 0,-1-3-10 0,1 7 0 15,-5 0 0-15,5 0 0 0,-5 1 0 0,-4 7 0 16,-9 0 0-16,8 0 0 0,6 7 0 0,-6-3 0 16,1 4 0-16,4 0 0 0,-4 4 0 0,0-5 0 15,0 9 0-15,-1 0 0 0,1-5 0 0,-4 5 0 16,3-4 0-16,-3 3 0 0,-1 1 20 0,-4-1 4 16,0-7 2-16,-4 4 0 0,4 0-26 0,-9-1 0 0,0 1 0 15,-4 0 0-15,-5 3 14 0,1-3 1 0,-9 0 0 16,-5 3 0-16,0-3-4 0,-4 4-1 0,-4-5 0 0,-1-3 0 15,5 4-10-15,-4-4 8 0,-1-1-8 0,1 1 8 32,-1 0-87-32,5-4-17 0,4-4-4 0,1 0-675 0,3-8-134 0</inkml:trace>
          <inkml:trace contextRef="#ctx0" brushRef="#br0" timeOffset="25134.6203">4773 11289 1440 0,'0'0'128'0,"0"0"-103"16,-8-8-25-16,8 0 0 0,4 0 120 0,-4 5 18 16,0 3 4-16,0 0 1 15,4 0-203-15,-4 0-40 0,0 0-8 0,0 0-1 0</inkml:trace>
        </inkml:traceGroup>
        <inkml:traceGroup>
          <inkml:annotationXML>
            <emma:emma xmlns:emma="http://www.w3.org/2003/04/emma" version="1.0">
              <emma:interpretation id="{980B4C0B-3AD5-40EC-ABF8-84CB2227FBED}" emma:medium="tactile" emma:mode="ink">
                <msink:context xmlns:msink="http://schemas.microsoft.com/ink/2010/main" type="inkWord" rotatedBoundingBox="9265,12473 12634,12319 12673,13169 9304,1332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6140.4224">6967 11398 1191 0,'0'0'26'0,"9"-12"6"0,-9 12 0 0,13-7 2 0,-4-5-34 0,4 4 0 0,-13 8 0 0,9-8 0 16,-1 0 88-16,1-3 12 0,-5 7 1 0,5-4 1 0,-9 8-54 0,0 0-12 16,5-12-1-16,-5 12-1 0,0 0 5 0,0 0 1 15,0 0 0-15,0-7 0 0,-5 3-16 0,-4 0-4 16,1 0 0-16,-1 4 0 0,-4 4 13 0,0 0 3 16,-5 0 0-16,1 7 0 0,-5-3-23 0,0 8-4 15,0-1-1-15,-5 9 0 0,5-1 16 0,5 8 4 16,-5-3 0-16,0 7 0 0,-4 4 4 0,4 0 0 15,0 0 1-15,0 7 0 0,4-3-8 0,1 0-1 16,4 4-1-16,-1 0 0 0,6-8 1 0,3 0 0 16,5 0 0-16,5-8 0 0,-1 0-6 0,5 0-1 15,0-7 0-15,4-1 0 0,0-3-17 0,5-5 0 16,3-7 8-16,1 4-8 16,0-8-41-16,5-4-12 0,8 0-3 0,0-4 0 15,0-4-172-15,0 0-36 0</inkml:trace>
          <inkml:trace contextRef="#ctx0" brushRef="#br0" timeOffset="26385.2643">7362 11780 115 0,'0'0'10'0,"0"0"-10"0,0-8 0 0,0 1 0 15,0-5 233-15,0 4 45 0,0 0 9 0,0 8 1 16,0-8-109-16,0 1-23 0,0-1-4 0,0 8 0 16,0 0-43-16,0 0-8 0,-5-4-1 0,5 4-1 15,0 0-63-15,-13 8-13 0,0 3-3 0,0 5 0 16,4 0-2-16,-4-1-1 0,0 5 0 0,0 3 0 15,-1-3-7-15,1 3-2 0,5 0 0 0,-1 1 0 16,0-5-8-16,5-3 8 0,-5 3-8 0,9-3 8 0,0 0-8 16,4-5 8-16,-4-3-8 0,9 0 8 0,0 0-8 0,4-4 10 15,-4 0-10-15,4-8 10 0,4 0-10 16,-3-4 10-16,3 0-10 0,1 0 10 0,-1-3-10 16,1-5 10-16,-5 0-10 0,4 1 10 0,-3-1-10 0,-1 1 0 15,-9-5 9-15,5 1-9 0,-5-1 8 0,1 1-8 16,-5-1 10-16,0 1-10 0,0-1 10 0,-5 5-10 15,1-1 10-15,0 0-10 0,-1 5 8 0,1-1-8 16,4 8 0-16,0 4 9 0,0 0-9 0,0 0 0 16,0 0 0-16,-9 4 0 15,0 4-41-15,5 0-7 0,-1 3-2 0,1 1-946 0</inkml:trace>
          <inkml:trace contextRef="#ctx0" brushRef="#br0" timeOffset="26782.2908">7809 11538 1612 0,'0'0'144'0,"0"0"-116"0,0 0-28 0,0 0 0 16,0 0 87-16,9 4 11 0,-5 8 2 0,5 4 1 15,-4-1-33-15,3 5-8 0,-3 3 0 0,4 0-1 16,-1 1-29-16,-3-1-6 0,-1 1 0 0,0-1-1 15,1 4 1-15,-5-7 0 0,0-1 0 0,0 1 0 16,0-8 3-16,0 3 1 0,0-7 0 0,0 0 0 16,0-8 0-16,0 0 1 0,0 0 0 0,0 0 0 15,0 0-14-15,0 0-3 0,0 0-1 0,0 0 0 0,-9-4-3 16,0 0-8-16,9-4 12 0,0-4-4 0,-4 1-8 0,8-5 0 16,-4-3 0-16,9-5 8 0,-5 1-8 0,5-1 0 15,0 1 0-15,4 0 0 0,5-1-12 0,-5 1 3 16,4 7 0-16,-3 1 0 0,-1 3 9 0,0 4 16 15,0 4-4-15,-4 4-1 0,0 4 9 0,-5 8 3 16,5 0 0-16,-5 7 0 0,1 1-23 0,-5 7 0 16,4-8 0-16,-4 9 0 0,4-5 0 0,-4 0 12 15,5 5-4-15,4-5 0 0,-5 1-8 0,5-5-12 16,-5 4 4-16,5-3-800 16,0-4-159-16</inkml:trace>
          <inkml:trace contextRef="#ctx0" brushRef="#br0" timeOffset="27125.3854">8445 11511 2102 0,'0'0'46'0,"0"0"10"0,0 0 1 0,0 0 3 0,0 0-48 0,5 16-12 0,-1-1 0 0,1 5 0 16,-1-1 48-16,-4 9 7 0,0-5 1 0,4 4 1 15,-4 1-21-15,5-1-4 0,-5 0 0 0,0 0-1 16,0 1 0-16,0-5 0 0,-5 4 0 0,5-7 0 16,0-1-2-16,-4 1 0 0,4-8 0 0,0-12 0 15,0 0 2-15,0 0 0 0,0 0 0 0,4 7 0 0,-4-7-12 0,0 0-3 16,9 0 0-16,0 0 0 0,4-3 1 0,0-5 0 16,0-4 0-16,1 0 0 0,-1 1-5 0,4-1-2 15,1-4 0-15,-5 1 0 0,5-1-2 0,-1-3-8 16,5-1 12-16,0 1-4 0,0 3-8 0,-5-3 0 15,1-1 9-15,0 1-9 0,-1 3 0 0,1 0-16 16,-5 5 2-16,4-1 1 16,5 0-183-16,-4 4-36 0,21-11-7 0,-8-1-1 15</inkml:trace>
          <inkml:trace contextRef="#ctx0" brushRef="#br0" timeOffset="27637.3819">8998 11827 1422 0,'0'0'63'0,"0"0"13"0,9-4-61 0,0 4-15 0,8-4 0 0,-4 0 0 16,5-4 101-16,4 1 18 0,-4-5 3 0,3 0 1 15,6 1-46-15,-1-5-9 0,0 0-1 0,1-3-1 16,-1 3-35-16,5-3-7 0,-5-1-2 0,0 1 0 16,-4-1-12-16,5 1-2 0,-10-1-8 0,1 1 12 15,-5 3 2-15,-4 1 0 0,4-1 0 0,-9 4 0 0,-4 1-14 0,0-1 0 16,0-4 0-16,0 5 0 0,-4-1 0 0,-5 4 11 16,0 4-11-16,-4 0 10 0,0 4-10 15,-5 0 0-15,5 0 0 0,-4 8 0 0,-1-4 0 16,5 4 0-16,-5-4 0 0,5 4-11 0,0 3 11 15,0 1 11-15,0 0-3 0,0 7 0 0,0-3 3 0,-1 7 0 16,6 0 0-16,-1 1 0 0,0 3 5 0,0 0 2 16,0 1 0-16,5 3 0 0,-5 0 2 0,9-4 1 15,0 1 0-15,0-1 0 0,0-4-13 0,5 5-8 16,-1-1 10-16,0-4-10 16,1-3-77-16,-1-1-22 0,5 1-4 0</inkml:trace>
          <inkml:trace contextRef="#ctx0" brushRef="#br0" timeOffset="27864.542">9612 11542 1947 0,'0'0'86'0,"0"0"18"0,0 0-83 0,5 12-21 0,-1 0 0 0,1-1 0 15,-1 5 72-15,5 0 11 0,-5 3 1 0,5 4 1 16,0 1-48-16,-5-5-9 0,5 5-3 0,-5-1 0 15,5 1 19-15,-5-5 3 0,1 4 1 0,-5-3 0 16,0-4-26-16,0-5-5 0,-5 1-1 0,5 0 0 16,0-12 20-16,-4 7 3 0,4-7 1 0,0 0 0 15,0 12-13-15,0-12-3 0,0 0 0 0,0 0 0 0,0 0-12 16,0 0-4-16,0-12 0 0,0 5 0 16,0-5 26-16,4-4 5 0,1 5 1 0,-1-5 0 0,1 0-24 0,3 1-5 15,1-1-1-15,0 1 0 0,4-5-10 0,0 1 0 16,0 3 0-16,9-3 0 0,-4 3 0 0,-1-4 0 15,5 1-12-15,5-1 12 16,-1-3-120-16,-4 7-16 0,4 1-3 0,1 3-1050 16</inkml:trace>
        </inkml:traceGroup>
        <inkml:traceGroup>
          <inkml:annotationXML>
            <emma:emma xmlns:emma="http://www.w3.org/2003/04/emma" version="1.0">
              <emma:interpretation id="{AFCE4D4A-FB2A-4114-9869-CA6CE16E0FFD}" emma:medium="tactile" emma:mode="ink">
                <msink:context xmlns:msink="http://schemas.microsoft.com/ink/2010/main" type="inkWord" rotatedBoundingBox="13246,12358 15563,12252 15601,13091 13285,1319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8685.0781">10929 11425 806 0,'0'0'36'0,"0"0"7"0,4-7-35 0,5-1-8 15,-5 0 0-15,5 0 0 0,-9 8 120 0,4-8 21 16,-4 8 5-16,0 0 1 0,0-7-82 0,0 7-16 15,-8-4-3-15,-6 4-1 0,1 0-45 0,-9 0 0 16,0 4 0-16,0 3 0 0,0-3 43 0,-4 8 9 16,-5-4 1-16,1 7 1 0,3-3 14 0,5-4 2 15,5 7 1-15,4-3 0 0,0 4-27 0,-1-1-6 0,1 1-1 0,0 0 0 16,9-5-24-16,-9 5-5 16,8 3 0-16,1-3-8 0,4-4 14 0,0-5-4 0,4 1-1 0,1 0 0 15,-1 0-9-15,9 0 0 0,-4-5 0 16,8 9 0-16,-3-4 0 0,3 0 0 0,5 3 0 0,0 5 0 15,0-4 8-15,0 3 0 0,-5 1 0 0,1 0 0 16,0-1 7-16,-5 5 1 0,0-1 0 0,-4 1 0 16,-9-1 6-16,0 1 2 0,-5-1 0 0,-4-3 0 15,1-5-4-15,-1 5-1 0,-4 0 0 0,0-5 0 16,-1 1 10-16,-3 0 3 0,-1-4 0 0,-4 3 0 16,5-3-52-16,-1-4-11 15,1 4-1-15,4-8-1 0,-1 0-177 0,6 0-35 0,-14-4-7 16,22 4-2-16</inkml:trace>
          <inkml:trace contextRef="#ctx0" brushRef="#br0" timeOffset="28784.6206">11218 11620 2098 0,'0'0'46'0,"0"0"10"0,0 0 1 0,0 0 3 0,0 0-48 0,0 0-12 16,0 0 0-16,0 0 0 0,5 12 56 0,-5 4 10 16,0-1 2-16,0 5 0 0,0-5-23 0,0 9-4 15,-5-5-1-15,5 5 0 0,-4-1-25 0,-1 0-6 0,5-3-1 0,-4-1 0 16,4 1-8-16,-4-5-11 0,4 1 3 0,0-4-733 16,-5-1-147-16</inkml:trace>
          <inkml:trace contextRef="#ctx0" brushRef="#br0" timeOffset="28937.2194">11543 11187 2113 0,'-22'-11'93'0,"13"7"20"16,5-4-90-16,-1 4-23 0,1 0 0 0,-5 0 0 15,0 4 58-15,9 0 7 0,-4 4 2 0,-5 8-734 16,5 0-146-16</inkml:trace>
          <inkml:trace contextRef="#ctx0" brushRef="#br0" timeOffset="29386.5501">11951 11418 1958 0,'0'0'87'0,"0"0"17"0,0-8-83 0,4 0-21 15,-4 8 0-15,0 0 0 0,0 0 56 0,0 0 6 16,0 0 2-16,0 0 0 0,0 0-1 0,-9 4 0 0,-4 0 0 0,5 4 0 16,-1 7-50-16,-4 1-13 0,-1 3 0 0,1 1 0 15,0-1 0-15,4 1 0 0,-4 3 0 0,4 0 0 16,-4-3 0-16,4-1 0 0,5 1 0 0,4-1 0 15,-4-3 0-15,4 0 0 0,4-5 0 0,0 1 0 16,5-4 56-16,-4 0 7 0,8-4 1 0,0 3 0 16,-4-7-52-16,4 4-12 0,4-8 0 0,-3 4 0 15,3-4 0-15,-4 1 0 0,5-1 0 0,-5 0 0 16,-4 0 0-16,0 0 0 0,-1 0 0 0,1 0 0 16,-9 4 0-16,5-8 0 0,-1 1 0 0,-4-1 0 15,0 4 0-15,0-4 0 0,0-4 0 0,-4-3 0 16,4 3 0-16,-5-4 0 0,1 1 0 0,-1-1 0 15,1 1 0-15,0-5 0 0,-1 1 0 0,5-1 0 16,-4 1 0-16,4-1 0 0,-5 5 0 0,5-1 0 0,-4 0 0 16,4 9 0-16,0 7 0 0,0 0 0 15,0 0-100-15,0 0-22 0,0 0-5 0,0 0-922 16</inkml:trace>
          <inkml:trace contextRef="#ctx0" brushRef="#br0" timeOffset="29823.5571">12398 11398 1573 0,'0'0'69'0,"0"0"15"0,0 8-67 0,5 4-17 0,-5-1 0 0,4 5 0 15,1-4 89-15,-1 3 15 0,0 5 2 0,1-1 1 16,8 5-26-16,-4-1-5 0,-5-4 0 0,9 1-1 16,-8-5-38-16,3 1-7 0,1 4-2 0,0-13 0 15,0 5-2-15,-5-8-1 0,-4-4 0 0,0 0 0 16,0 0 1-16,0 0 0 0,0 0 0 0,0 0 0 16,0 0-9-16,0-8-1 0,0-4-1 0,-4 1 0 15,-1-1 3-15,5-4 1 0,0-3 0 0,0 3 0 16,0 1-3-16,0-5-1 0,9 5 0 0,4-1 0 15,-4-3-7-15,4 7 0 0,5-4-8 0,4 1 12 16,-5-1-12-16,9 4 8 0,-4 5-8 0,9-1 0 0,-5 0-11 16,1 4-8-16,-5 4-1 0,0 4-1 0,0 4 68 15,-9 0 13-15,0-1 4 0,0 5 0 0,5 0-52 16,-5 0-12-16,0 3 0 0,-4 5 0 0,-5-1 0 0,1 1 0 16,-1 3 0-16,0 4 0 0,1 1-12 0,-5-5-4 15,-5 4-2-15,5 1 0 16,0-1-168-16,-4-4-34 0,4 1-6 0</inkml:trace>
        </inkml:traceGroup>
        <inkml:traceGroup>
          <inkml:annotationXML>
            <emma:emma xmlns:emma="http://www.w3.org/2003/04/emma" version="1.0">
              <emma:interpretation id="{F7936C35-7BE7-4AFC-9088-4B62C58EA22E}" emma:medium="tactile" emma:mode="ink">
                <msink:context xmlns:msink="http://schemas.microsoft.com/ink/2010/main" type="inkWord" rotatedBoundingBox="17401,11839 20732,11686 20788,12888 17456,1304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1458.2062">14794 11254 230 0,'31'-4'20'0,"-31"4"-20"15,0 0 0-15,4-16 0 0,5 5 215 0,-9 3 38 16,-5-4 8-16,5 8 2 0,0 0-110 0,-4 0-21 15,4 0-5-15,0 4-1 0,0 0-54 0,0 0-10 16,0 0-2-16,0 0-1 0,9 8-22 0,4 0-4 16,-4 4-1-16,4-4 0 0,0-1 6 0,4 5 1 15,1 0 0-15,0-1 0 0,4 1-15 0,-5 4-2 16,-4-1-1-16,-4 5 0 0,0 3-13 0,0 5-8 16,-5-1 8-16,0 4-8 0,-8-8 35 0,0 9 2 15,-10-1 1-15,6 0 0 0,-6-4-13 0,-3 1-2 16,-1-1-1-16,-4-4 0 0,-4 1-10 0,0-5-3 15,13-3 0-15,-5-1 0 0,-4-3 3 0,9-4 1 0,-5-4 0 16,18-4 0-16,0 0 3 0,0 0 0 0,-8 0 0 0,3-8 0 16,5-4 6-16,0 1 2 0,0-9 0 15,5 1 0-15,-1-5-4 0,5-3-1 0,8-4 0 0,1-4 0 16,-9 3-19-16,4-3 10 0,9-4-10 0,0 0 8 16,8 0-20-16,1 8-4 0,-5 0 0 0,10 4-1 15,-6 3 17-15,1 5 17 0,0 3-3 0,-1 4-1 16,-3 5-13-16,-1 3 0 0,0 4 0 0,-4 4 0 15,0 0-10-15,-4 7 10 0,-1 5-8 0,1 3 8 0,-9 1-10 0,-1 3 10 16,6 1-12-16,-10-1 12 0,0 0 0 0,-4 1 0 16,0 3 0-16,0-3 0 0,-4-5 8 0,4 1 9 15,-4-1 2-15,-1 1 0 0,5-5-9 0,-4-3-2 16,-1-4 0-16,5 3 0 0,0-11-8 0,0 8 8 16,0-8-8-16,0 12 8 0,0-12-8 0,0 0 0 15,0 0 0-15,0 0 0 0,0 0 8 0,0 0 0 16,0 0 0-16,0-8 0 0,5-8-8 0,4 5-11 15,-5-5 3-15,5 1 0 0,-5-9 8 0,9 5 0 16,-4-5 0-16,9-3 0 0,-1-8 0 0,1 4 0 16,-1-1 0-16,5 1 0 15,0 0-29-15,4 8-1 0,-8 3 0 0,8 5 0 16,-4 3 30-16,0 4 0 0,-4 4 0 0,-1 8 0 0,-4 4 0 0,1 4 0 16,-1-1 0-16,-9 9 0 0,1 3 0 0,-5 1 16 15,0 3-1-15,-5 4-1 0,5-4-14 0,-4 5 8 16,-5-5-8-16,-4 4 0 15,8 0-46-15,-3-3-15 0,-5 3-3 0,4-4-1076 0</inkml:trace>
          <inkml:trace contextRef="#ctx0" brushRef="#br0" timeOffset="31837.7248">16031 11316 1958 0,'4'-19'87'0,"1"11"17"0,4 0-83 0,-5-4-21 15,5 5 0-15,-5 3 0 0,-4 4 56 0,0 0 6 16,0 0 2-16,0 0 0 0,0 0 0 0,5 4 0 16,3-1 0-16,-3 9 0 0,-5 4-64 0,-5-1-16 15,5 9-2-15,0-1 0 0,5 1 29 0,-5 3 5 16,-5 0 2-16,5 0 0 0,0 1 7 0,0-5 2 15,5 4 0-15,-1-7 0 0,0-1-3 0,5-3 0 16,-4 0 0-16,-1-9 0 0,-4-7 6 0,13 4 1 16,0-4 0-16,0-4 0 15,5 0 1-15,-5 1 1 0,5-9 0 0,4 0 0 0,0-3-16 0,0-5-3 16,-1 1-1-16,10-5 0 0,-9 1 16 0,4 3 3 16,-4-3 1-16,-4 0 0 0,-1 3-1 0,1 1-1 15,-5-1 0-15,-4 4 0 16,4 1-76-16,-4 3-15 0,0-3-4 0,-1 3 0 15,1 4-149-15,-4 0-31 0,12 0-5 0,-17 8-2 0</inkml:trace>
          <inkml:trace contextRef="#ctx0" brushRef="#br0" timeOffset="32367.7891">17312 11121 1440 0,'9'-4'128'0,"0"-4"-103"0,-9-3-25 0,0 3 0 16,0 0 98-16,0 8 14 15,-9-4 4-15,0-4 0 0,0 8-71 0,-4-3-13 16,4 3-4-16,-4 0 0 0,-4 3 8 0,-1 5 0 15,5 0 1-15,0 0 0 0,-5 4-8 0,1-1-1 0,-1 5-1 0,5-1 0 16,9 1-27-16,-5 0-16 0,-4 3 3 0,8-3 0 16,10-1 13-16,-5 5 0 0,0-5 0 0,0 1 0 15,0 4 11-15,4-5-11 0,-4-3 10 0,0 7-10 16,-9-3 10-16,5 0-10 0,4-5 10 0,0 5-10 16,-9-1 56-16,0-3 6 0,1 4 1 0,3-5 0 15,-4 1-9-15,1 4-2 0,-6-1 0 0,6 1 0 16,3-4-22-16,-3 3-5 0,-6 1-1 0,1-1 0 15,0-7-24-15,4 4-12 0,1-4 0 0,-6-1 1 16,1-3 11-16,-4 4 0 0,8 0 0 0,-13-4-787 16,-4 0-155-16</inkml:trace>
          <inkml:trace contextRef="#ctx0" brushRef="#br0" timeOffset="32854.5743">17922 10528 1843 0,'0'0'164'16,"0"0"-132"-16,0 12-32 0,-4 4 0 15,4-1 32-15,-5 9 0 0,-4 3 0 0,1 4 0 0,-6 8 72 0,1 4 13 16,0-4 3-16,-4 8 1 0,-10 4-34 0,10-1-7 16,-1 1-2-16,5 0 0 0,-9 3-31 0,5-3-7 15,-1-4 0-15,9 7-1 0,0-3-21 0,-8-4-4 16,4 0-1-16,0 3 0 0,13-3-13 0,-9 4 0 15,-4-8 0-15,-5-4 0 16,9-4-164-16,0-4-27 0,-8 20-5 0,-5-24 0 16</inkml:trace>
          <inkml:trace contextRef="#ctx0" brushRef="#br0" timeOffset="32605.9495">17628 10926 1850 0,'31'-8'82'0,"-31"8"17"0,8-4-79 0,6 4-20 15,3 0 0-15,10 0 0 0,-6 0 69 0,6 0 11 16,-5 4 1-16,0-4 1 0,8 4-43 0,-3-4-9 0,-1-4-2 15,0 4 0-15,1-4-28 0,3 4-20 0,-8-7 4 16,0 7 0 0,-9-4-90-16,5 0-18 0,-1 0-3 0</inkml:trace>
        </inkml:traceGroup>
        <inkml:traceGroup>
          <inkml:annotationXML>
            <emma:emma xmlns:emma="http://www.w3.org/2003/04/emma" version="1.0">
              <emma:interpretation id="{45270FCD-9F72-4F0D-8B95-7588BED73BE3}" emma:medium="tactile" emma:mode="ink">
                <msink:context xmlns:msink="http://schemas.microsoft.com/ink/2010/main" type="inkWord" rotatedBoundingBox="22029,11422 25121,11280 25184,12659 22092,1280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3618.1858">19379 10801 1152 0,'21'0'102'0,"1"-4"-82"0,-22 4-20 0,14-3 0 16,-14 3 103-16,17 0 16 0,1-4 3 0,-5 0 1 0,4 0-3 0,5 4-1 16,0-4 0-16,5 4 0 15,3-4-59-15,5 0-11 0,0 4-2 0,1-4-1 0,3 0-37 0,-4 0-9 16,0 4 0-16,0 0 0 0,0-3 0 0,-4-1 0 15,0 4 0-15,0-4 0 0,-5 0 0 0,-4 0-12 16,4 4 2-16,0-4 1 16,-4 4-88-16,-4-4-18 0,-5 0-3 0</inkml:trace>
          <inkml:trace contextRef="#ctx0" brushRef="#br0" timeOffset="33968.8729">19857 10244 1652 0,'0'0'36'0,"0"0"8"0,0 0 2 0,13 0 0 0,0 0-37 0,-4-4-9 0,0 4 0 0,-1 0 0 16,1 4 70-16,0-4 12 0,-9 0 2 0,9 7 1 15,-5 1-17-15,0 0-4 0,1 4-1 0,-1-1 0 16,-4 9-50-16,0-1-13 0,0 1 0 0,-4 7 0 16,4 1 0-16,-5 3 0 0,1 8 0 0,0 0 0 15,-1 4 56-15,-3 3 5 0,3 9 2 0,-4 4 0 16,1 3 1-16,-6 0 1 0,1-3 0 0,0 7 0 16,-4-11-52-16,-5 3-13 0,0 1 0 0,4-1 0 15,1 1 0-15,-5-9 0 0,0 1 0 0,4 0 0 16,5-8-68-16,0 0-17 0,-5-12-3 0,10 0-1 15</inkml:trace>
          <inkml:trace contextRef="#ctx0" brushRef="#br0" timeOffset="34410.0129">20642 11230 864 0,'0'0'76'0,"-4"-11"-60"0,-1 3-16 0,-4-4 0 16,5 0 180-16,-5 1 32 0,1-1 8 0,-1 0 0 16,-4 1-97-16,4 3-20 0,0 0-4 0,5 0-1 15,-5 8-90-15,5-4-19 0,-5 4-3 0,9 0-1 16,-9 4 37-16,0 0 7 0,-4 8 2 0,-5 3 0 15,5 1-31-15,-9 4 0 0,-4 7 0 0,0 0 0 16,-1 4 22-16,1 1-2 0,4-5 0 0,-4 0 0 16,4-3-5-16,0 3-2 0,4-8 0 0,5 5 0 15,0-9 7-15,4 1 0 0,5-4 1 0,4-12 0 16,9 4-5-16,8-4-2 0,1-4 0 0,8-8 0 16,9 0-6-16,0-3 0 0,5-5-8 0,-1-7 12 15,-4 0-12-15,-4-1 11 0,0-3-11 0,0 0 10 16,-5 0 6-16,-4 3 0 0,0 1 1 0,0 0 0 0,-9 7 16 15,4 5 3-15,-3 3 1 0,-6 0 0 0,-3 4-16 16,-5 8-3-16,0 0-1 0,0 12 0 0,-5 4-17 16,1 3 0-16,-9 1 8 0,4 7-8 0,0 4 0 0,0 4 0 15,1 0 0-15,-1 1 0 0,4 3 0 0,1 0-11 16,4-4 2-16,4-4-763 16,-4-4-152-16</inkml:trace>
          <inkml:trace contextRef="#ctx0" brushRef="#br0" timeOffset="35390.2455">21076 10946 1324 0,'0'0'118'0,"0"0"-94"0,0 0-24 0,0 0 0 0,-4 11 74 0,4-11 10 15,0 0 3-15,4 8 0 0,14-4-14 0,-1 0-2 16,1-8-1-16,0 0 0 0,8-4-18 0,0 1-4 15,-4-9-1-15,4 4 0 0,1-7-9 0,-5-1-2 16,0 1 0-16,0-1 0 0,-5 1-36 0,5-5-23 16,-9-7 3-16,5 0 1 0,-5 4 27 0,5-5 4 15,-1-3 2-15,1 4 0 0,-5 0-14 0,4 0 11 16,1 0-11-16,-1 3 10 0,5-3 9 0,-4 4 1 16,-5-4 1-16,5 3 0 0,-5 1-33 0,0 0-8 15,-4-1 0-15,0 5-1 0,4 3 35 0,-5 1 7 16,-3 3 2-16,-1 1 0 0,-4 3-23 0,0 4-16 15,-4 0 2-15,-1 1 1 0,-3 3 5 0,-5 0 8 16,4 4-13-16,-4-4 5 0,4 4 8 0,-4 0 0 16,-5 4 0-16,1-4 0 0,3 0 0 0,1 4 0 15,4-4-9-15,1 4 9 0,8-4 0 0,-9 4 0 16,9-4 0-16,-5 7 0 0,-3 5 0 0,3-4 15 16,1 4-3-16,4-1 0 0,-4 5-12 0,-1-1 9 15,5 1-9-15,0 4 8 0,0-1-19 0,-4 1-4 0,-1-1-1 16,1 4 0-16,0 1 57 0,-1 3 11 0,-4 0 3 0,5 5 0 15,0-1-37-15,-5 0-7 0,0 4-2 0,0 4 0 16,1 4 43-16,3-4 9 0,1 8 2 0,-5 0 0 16,5-1-39-16,-1 5-7 0,-4-4-1 0,5 8-1 15,0-9-23-15,-5 1-5 0,5-4-1 0,-5-4 0 16,0 0 62-16,0 0 13 0,-4-4 3 0,0 0 0 16,4-4-47-16,-4 1-9 0,0-9-8 0,-5 4 12 15,5-3 8-15,0-5 3 0,-5 1 0 0,1-5 0 16,-1 1-7-16,10-4-2 0,-6-1 0 0,6-3 0 15,-1 0-6-15,9-8-8 0,0 0 11 0,0 0-11 0,0 0 8 0,0 0-8 16,0 0 0-16,0 0 0 0,0 0 15 0,0 0-1 16,0 0 0-16,0 0 0 0,9-4-14 0,4 0-13 15,-4-4 2-15,-5 1 1 0,5-1 10 0,-5-4 9 16,5 4-1-16,0-7-8 0,-1 3 0 0,1-4 0 16,-4-3 0-16,3-1 0 0,1-7 0 0,4 4 8 15,0-5-8-15,1 1 10 0,8 0-22 0,-1-4-5 16,6 3-1-16,3-3 0 15,14 4-22-15,-4 3-5 0,-1 1-1 0,5 0 0 16,4 7 16-16,-4 4 3 0,-4 1 1 0,-1 3 0 16,-4 8-10-16,-4 0-1 0,-9 0-1 0,-4 4 0 0,-10 0 38 0,-8-4 0 15,9 7 0-15,-9 1 0 0,-9 4 0 0,1 0 0 16,-10-1 0-16,1 5 0 0,-5-1 0 0,0 1 0 0,-9 0 0 16,-4 3 0-16,4 1 0 0,-8-5 0 0,8 5 0 0,-4-5 0 15,4 1 0-15,5 0 0 0,4-1 0 0,0-3 0 16,4-4 0-16,1-1 0 0,4 1 0 0,4 0 0 15,9-8 0-15,0 0 0 0,-9 4 0 0,9-4 0 16,0 0 0-16,0 0 0 0,4 12 0 0,1-1 0 16,-5-11 16-16,9 8 10 0,4 4 2 0,9-4 1 15,0-4-152 1,0 3-30-16,8-3-7 0,-8-4 0 0</inkml:trace>
          <inkml:trace contextRef="#ctx0" brushRef="#br0" timeOffset="35798.8846">22090 11191 1933 0,'0'0'42'0,"0"0"9"0,0 0 1 0,0 0 4 0,9 0-45 0,4 0-11 15,4 0 0-15,1 0 0 0,4 0 39 0,0 0 5 16,0 0 2-16,4 0 0 0,0-4-17 0,1 1-3 16,-10 3-1-16,10-4 0 0,-1-4-25 0,-4 0 0 15,-5 0 0-15,1 0 0 0,-5 1 0 0,5-1 0 16,-5-4 0-16,-4 0 0 0,-5 1 17 0,0-5-1 16,1 4-1-16,-1 1 0 0,-4-5-24 0,-4 4-5 15,4-3-1-15,0 3 0 0,-9 0 36 0,0 5 7 0,0-5 2 16,-4 4 0-16,9 4-2 0,-5-4 0 0,-4 8 0 15,-5 0 0-15,5 0-1 0,-4 4-1 0,3 4 0 16,-7 0 0-16,-6 8-9 0,1-1-1 0,0 5-1 0,-1 3 0 16,-3 0 8-16,8 1 1 0,0 3 1 0,8 4 0 15,1-3-5-15,5-1-2 0,3 4 0 0,10 0 0 16,-1 1-18-16,13 3 10 0,1-8-10 0,8 4 8 16,5 0-131-16,13-3-26 15</inkml:trace>
        </inkml:traceGroup>
        <inkml:traceGroup>
          <inkml:annotationXML>
            <emma:emma xmlns:emma="http://www.w3.org/2003/04/emma" version="1.0">
              <emma:interpretation id="{FD84E649-9EEE-4AB4-B56C-6B02010AF8BC}" emma:medium="tactile" emma:mode="ink">
                <msink:context xmlns:msink="http://schemas.microsoft.com/ink/2010/main" type="inkWord" rotatedBoundingBox="26526,11491 28925,11381 28981,12605 26583,1271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7286.4503">23906 10731 921 0,'0'0'82'0,"13"-12"-66"15,9 1-16-15,0 3 0 0,-17 0 66 0,3 4 10 16,1-4 1-16,0 5 1 0,-9 3-10 0,9-4-3 16,-9 4 0-16,0 0 0 0,0 0-38 0,0 0-8 15,0 0-2-15,0 0 0 0,0 0 29 0,0 0 6 16,0 0 0-16,0 0 1 0,0 0-18 0,-5 7-4 16,5 1-1-16,-4 8 0 0,0-1-3 0,-1 1-1 15,1 0 0-15,-1 3 0 0,5 1-6 0,0-5 0 16,-4 5-1-16,4 3 0 0,0 1-7 0,0 3-2 15,0 0 0-15,0 8 0 0,0 4 20 0,-4 0 4 0,4 0 1 16,-5 0 0-16,1-4-13 0,-1 4-2 0,1 0-1 16,-5-4 0-16,5 1 17 0,-1-1 4 0,1-8 1 0,0 4 0 15,4-7-14-15,-5-1-3 0,1-4-1 16,0-3 0-16,4-4-23 0,-5-4 0 0,5-1 0 0,0-7 0 16,0 0 0-16,0 0 0 0,0 0 0 0,0 0 0 15,0 0 10-15,0 0-2 0,0 0-8 0,0 0 12 16,0 0-12-16,0 0-8 0,0 0 8 0,0 0-13 15,5-11 21-15,-5 11 4 0,0-8 0 0,0 0 1 16,0-4-13-16,0 1-18 0,-5-1 4 0,5-4 1 16,0 5 13-16,0-5 0 0,0 4 0 0,0-3 0 0,0-1 0 15,0 1 0-15,0-5 0 0,5 4 0 0,-5 1 0 16,0-5 0-16,4 5 0 0,0-5 0 0,5 1 0 16,0-5 0-16,-5 5 0 0,9-5 0 0,-4 1 0 0,0-4 8 15,4-1 0-15,0 5-8 0,-4-4 0 0,4-1 0 16,5-3-10-16,-5 4 10 0,5 0 0 0,-1 3 0 15,5 1 0-15,0-1 0 0,-5 1 0 0,5 0 0 16,9 3 0-16,-5-7 0 0,1 7-16 0,-1-3 5 16,0 0 1-16,5 3 0 0,-5 1 10 0,5-1-13 15,-5 4 5-15,10 1 8 0,-10-1-10 0,0 5 10 16,1 3 0-16,-1-4-9 0,-4 8 9 0,0 0 0 16,-5 0-9-16,1 4 9 0,-5 4 0 0,-13-4-9 15,4 8 9-15,5 4 0 0,-4-1-11 0,-5 5 11 16,-5 0-10-16,-4 3 10 0,1 5 0 0,-1 3 0 15,0 4 0-15,-4 0 0 0,-5-3 0 0,1-1 0 0,-1 0 0 16,1 0 0-16,-5 1 0 0,-9-5 0 0,5-3 0 16,-1 3 10-16,-3-7-10 0,-5-1 0 0,4-3 0 15,-4 0 0 1,0-1-28-16,4-3-8 0,9 0-2 0,0 0 0 16,5-4-118-16,8 0-23 0,9-4-5 0,0 0 0 0</inkml:trace>
          <inkml:trace contextRef="#ctx0" brushRef="#br0" timeOffset="37644.1645">25042 10895 1728 0,'0'0'76'0,"14"-8"16"0,-14 8-73 0,0 0-19 15,0 0 0-15,0 0 0 0,0 0 43 0,0 0 5 16,0 0 0-16,-9 4 1 0,0 8-27 0,-4-1-6 15,-5 5 0-15,1 0-1 0,-5 3-15 0,0 5 0 16,0-5 0-16,0 4 0 0,0-3 0 0,0-4 0 16,9 3 0-16,0-3 0 0,4-1 0 0,5-3 0 15,-1 4 0-15,10-5 0 0,4 1 0 0,-1-4 0 16,5 0 0-16,5-5 0 0,8-3 54 0,-4 4 8 16,-4-4 2-16,-1 0 0 0,5-4-52 0,0-3-12 15,0-1 0-15,-4 0 0 0,-5-4 0 0,0-3 0 16,5-1 0-16,-5 1 0 0,-4-1 54 0,4-4 8 15,-9-3 2-15,5 4 0 0,0-5-52 0,-9 5-12 16,0-1 0-16,-5 1 0 0,1-1 54 0,-5 5 8 0,-8 3 2 16,-1 0 0-16,-4 4-52 0,0 1-12 0,0 3 0 15,0 0 0 1,0 4-100-16,0 4-22 0,0 0-5 0</inkml:trace>
          <inkml:trace contextRef="#ctx0" brushRef="#br0" timeOffset="37954.6046">25481 10255 1324 0,'0'0'118'15,"0"0"-94"-15,0 0-24 0,9-4 0 0,-9 4 114 0,0 0 18 16,0 0 4-16,13 8 1 0,-4 4-36 0,-5 0-7 16,1 3-2-16,-5 5 0 0,0-1-32 0,0 9-6 15,-5-1-2-15,-3 4 0 0,3 0-23 0,-4 0-5 16,5 5 0-16,-5 3-1 0,5-4 33 0,-5 0 6 16,0 4 2-16,5 0 0 0,4 0-64 0,-5 0-8 15,1 0-4-15,0 4-1 16,4 0-102-16,-5-8-20 0,1 4-4 0</inkml:trace>
          <inkml:trace contextRef="#ctx0" brushRef="#br0" timeOffset="38456.8074">25815 10762 1209 0,'0'0'53'0,"8"-4"12"16,6 4-52-16,-6 4-13 0,6-4 0 0,-6 8 0 15,1-4 156-15,-5 4 28 0,5 4 5 0,-9 3 2 0,0 5-107 0,0-1-22 16,0 5-4-16,-4-1-1 0,-1 0-37 0,1 5-8 16,-5-9-2-16,5 5 0 0,4-5-10 0,-4-3 10 15,-5-5-10-15,9 1 10 0,0-4-2 0,0-8 0 16,0 0 0-16,0 0 0 0,0 0-8 0,0 0 0 15,13-4 0-15,0 0 0 0,0-4 0 0,0 0 0 16,5-3 0-16,4-1 0 0,0-4 20 0,0-3-2 16,0-1 0-16,8-3 0 0,1 0-5 0,0 3-1 15,0 1 0-15,-1 7 0 0,-3 4-12 0,-1 0 8 16,-9 4-8-16,1 4 0 0,-5 4 31 0,-4 4 0 16,0 4 0-16,-9 3 0 0,0 9-39 0,-5 3-8 15,-3 0-2-15,3 5 0 0,-12 3 27 0,3-4 6 16,-3 8 1-16,-1-4 0 0,-4 0-16 0,0 0 0 15,1 0 8-15,-1-3-8 0,4-1 28 0,-4 0 4 16,0-8 0-16,0 5 0 0,5-13-14 0,-5 5-2 16,4-5-1-16,1-3 0 0,-1-4-4 0,1 0-1 0,-1-4 0 15,5-1 0-15,0-3 3 0,0 0 1 0,4 0 0 16,0-7 0-16,0-1 7 0,5-4 2 0,-1 0 0 16,5-3 0-16,5-5-5 0,-1 1-1 0,-4-1 0 0,9-3 0 15,4 3 0-15,0-3 0 0,0 4 0 0,9-1 0 31,0-3-167-31,5-1-34 0,-1 1-6 0</inkml:trace>
        </inkml:traceGroup>
        <inkml:traceGroup>
          <inkml:annotationXML>
            <emma:emma xmlns:emma="http://www.w3.org/2003/04/emma" version="1.0">
              <emma:interpretation id="{0A7712AE-62C9-413D-B78B-A1B3DD7111B0}" emma:medium="tactile" emma:mode="ink">
                <msink:context xmlns:msink="http://schemas.microsoft.com/ink/2010/main" type="inkWord" rotatedBoundingBox="29266,11389 32925,11220 32973,12282 29315,12450"/>
              </emma:interpretation>
              <emma:one-of disjunction-type="recognition" id="oneOf7">
                <emma:interpretation id="interp7" emma:lang="" emma:confidence="0">
                  <emma:literal>at</emma:literal>
                </emma:interpretation>
                <emma:interpretation id="interp8" emma:lang="" emma:confidence="0">
                  <emma:literal>al</emma:literal>
                </emma:interpretation>
                <emma:interpretation id="interp9" emma:lang="" emma:confidence="0">
                  <emma:literal>a</emma:literal>
                </emma:interpretation>
                <emma:interpretation id="interp10" emma:lang="" emma:confidence="0">
                  <emma:literal>as</emma:literal>
                </emma:interpretation>
                <emma:interpretation id="interp11" emma:lang="" emma:confidence="0">
                  <emma:literal>all</emma:literal>
                </emma:interpretation>
              </emma:one-of>
            </emma:emma>
          </inkml:annotationXML>
          <inkml:trace contextRef="#ctx0" brushRef="#br0" timeOffset="38837.776">26618 10778 1544 0,'0'0'68'0,"0"0"15"0,13-4-67 15,-13 4-16-15,13-4 0 0,0 4 0 0,0 4 92 0,-4 4 16 16,0 4 2-16,4 3 1 0,-4 1-86 0,-5 7-17 16,0 1-8-16,1-1 8 0,-1 4 44 0,-4 1 8 15,0-5 1-15,0 0 1 0,0 1-34 0,-9-5-6 16,5 1-2-16,0-5 0 0,-5-3-8 0,4-4-1 0,-3 0-1 0,-1-4 0 16,0-1 0-16,0-3 0 15,1-3 0-15,-1-1 0 0,9 4 13 0,-5-4 2 16,1-8 1-16,0 0 0 0,4 1 30 0,4-1 7 15,0-4 1-15,1 1 0 0,8-5-55 0,-4-3-9 16,8-1 0-16,1 5 0 0,-1-1 0 0,5 1 0 16,0-1 0-16,5 5 0 0,-10 3 0 0,5 0 0 0,0 5 0 15,-4-1 0-15,4 4 20 0,-14 0-2 0,1 4 0 16,-5 4 0-16,10 0-18 0,-10 4 0 0,-4 3 0 0,0 9 0 16,4-5 0-16,-4 5 0 0,5 7 0 0,-5 1 0 15,0-5 0-15,0 4 0 16,0 1 0-16,0-1 0 0,4 0-8 0,1 0-9 15,3-3-2-15,5-1-775 0,1-3-155 0</inkml:trace>
          <inkml:trace contextRef="#ctx0" brushRef="#br0" timeOffset="39431.9913">27420 10914 1036 0,'0'0'46'0,"0"0"10"0,9-7-45 0,-4-1-11 0,-5 8 0 0,8-12 0 16,-3 0 104-16,-1 5 20 0,-4 7 3 0,0 0 1 15,0 0 0-15,0 0 0 0,0 0 0 0,0 0 0 16,0 0-103-16,-4 0-25 0,-1 7 0 0,-8 1 0 15,4 8 0-15,-4 3 0 0,0 5 0 0,-4 3 0 16,3 0 0-16,1 5 0 0,0-5 0 0,0 0 0 16,4-3 0-16,5-1 0 0,-1-4 0 0,1 1-11 15,4-4 11-15,4 3 0 0,1-7 10 16,3-1-10-16,1-3 37 0,4 0 2 16,1-4 0-16,-1-4 0 0,-4-4-13 0,4 0-2 0,4-4-1 0,1-3 0 15,-1 3-23-15,1-8 8 0,-5 5-8 0,5-9 0 0,-10 1 48 16,6-1 4-16,-1 1 2 0,-5-5 0 0,-3 5-35 15,-5-1-7-15,-5 5-2 0,1-1 0 16,-5 0-10-16,-4 5 0 0,-9 3 0 0,-4 0 0 16,-5 4-49-16,0 0-12 0,-8 4-3 0,-5 4-947 15</inkml:trace>
          <inkml:trace contextRef="#ctx0" brushRef="#br0" timeOffset="40088.3008">27837 10755 1958 0,'5'-8'174'0,"-1"-4"-139"0,5 0-35 0,-1 5 0 16,-3-1 58-16,8 4 5 0,-4 4 1 0,4 0 0 15,-4 0-23-15,4 8-4 0,0-1-1 0,0 5 0 16,0 0-27-16,-4 3-9 0,4 1 0 0,0 0 0 15,-4 3 0-15,-4 8 0 0,-1-3 0 0,-4-1 0 16,0 1-26 0,-4-1-9-16,-1 0-1 0,1-3-1 0,-1-4 61 0,1-1 12 0,-5-3 2 0,5 0 1 15,0-1-19-15,-1-3-4 0,5-8-1 0,0 0 0 16,-4 4-4-16,4-4-1 0,0 0 0 0,0 0 0 16,0 0 43-16,0 0 9 0,-5-8 2 0,5 8 0 15,0-12-52-15,0 1-12 0,0-5 0 0,5 1 0 16,-1-5 54-16,1 1 8 0,-1-5 2 0,5 5 0 0,-1-9-64 0,-3 5-23 15,8 0 1-15,5-1 0 0,-1 1 35 16,1 3 7-16,4-3 2 0,4 7 0 16,-4 5-42-16,4-1-8 0,-4 0-1 0,0 8-1 15,-4 8-3-15,-5 0-1 0,0 0 0 0,0 4 0 16,-4 7 34-16,-5 1 14 0,-8 0-1 0,0 3 0 0,4 1-13 0,-5 3-18 16,-4 0 4-16,1 1 1 0,-1 3 13 0,0-4 0 15,0-3 0-15,0 3 0 0,1-3 8 0,-1-5 5 16,9 1 1-16,-4 0 0 0,4-1-14 0,4-3 9 15,-4-4-9-15,0-8 8 0,9 4-20 0,-1 3-5 16,1-7-1-16,4 0 0 0,-4 0 18 0,4-3 0 16,1-5 0-16,-1 0 0 0,0-4 0 0,0 1 0 15,-4-5 0-15,0 0 0 0,-5 1 0 0,5-5 0 0,-1-3 0 16,6-1 0-16,-1 1 17 0,0-4 7 0,5 3 2 16,3-11 0-16,-3 4-26 0,4 4 0 0,-5-1 0 0,1 5 0 15,0 4 0-15,-5 7 0 0,0 0 0 0,-4 4 0 16,-1 4-23-16,-8 4 0 0,0 0 0 0,5 12 0 15,-5 4 33-15,-5 7 6 0,1 8 2 0,0-3 0 16,-5 3-18-16,0 0 0 0,5 4 0 0,-5-4 0 16,0 4-13-16,0 1-3 0,1-1-1 0,-1-4-776 15,0 0-155-15</inkml:trace>
          <inkml:trace contextRef="#ctx0" brushRef="#br0" timeOffset="40266.4212">28789 10872 1958 0,'18'-4'43'0,"-18"4"9"0,0 0 1 0,0 0 3 0,0 0-45 0,0 0-11 15,4 7 0-15,-4 9 0 0,0-4 72 0,5 3 12 16,-5 5 2-16,4 3 1 0,-8 1-37 0,4-5-7 0,4 5-2 0,-4-1 0 31,0-4-84-31,4 5-17 0,1-1-3 0,-1-3-1 16,5-5-31-16,-5 1-6 0,-8 0-2 0</inkml:trace>
          <inkml:trace contextRef="#ctx0" brushRef="#br0" timeOffset="40424.3821">29167 10478 1555 0,'0'0'68'0,"0"-8"16"0,-5-4-68 0,5 4-16 0,-9 1 0 0,9 7 0 16,0 0 65-16,-4 3 10 0,-9 5 1 0</inkml:trace>
          <inkml:trace contextRef="#ctx0" brushRef="#br0" timeOffset="41294.1729">29425 10758 1440 0,'0'-7'128'0,"5"-1"-103"0,-5 8-25 0,4-8 0 16,1 4 101-16,-5 4 15 0,4-8 4 0,5 1 0 15,-9 7-44-15,8 0-8 0,-8 0-1 0,14-4-1 16,-14 4-42-16,8-4-9 0,-8 4-2 0,0 0 0 15,0 0-13-15,0 0 0 0,0 0 8 0,0 0-8 16,0 0 0-16,0 0 0 0,0 0 0 0,-4 8 0 16,-9-5 0-16,4 5 0 0,0 0 0 0,-4 4 0 15,0 3 0-15,-5-3 0 0,5 4 0 0,-4-1 0 16,4 5 0-16,-1-5 0 0,1 5 0 0,9-5 0 16,-5 1 0-16,5-4 0 0,4-1 0 0,0-3 0 15,4 0 0-15,-4-8 0 0,9 4 0 0,0 0 9 16,-1-4 7-16,1 0 2 0,4-4 0 0,-4-4 0 15,4 0-4-15,0-3-1 0,1-1 0 0,-1 0 0 16,0 1-31-16,-4-1-6 0,4-8-2 16,4 5 0-16,-3-1 72 0,-1 4 14 0,0-3 4 0,-4 3 0 0,4 0-64 0,-4 5 0 15,-5-1 0-15,5 0-10 0,-9 8 10 0,0 0 0 16,0 0 0-16,9 8-8 0,-5 0 8 0,-4 7 0 16,0 1 0-16,0-1-8 0,0 5 0 0,0 3 0 15,0-3 0-15,4 3 0 0,1 1 8 0,-1-5 0 16,5 1 0-16,0-1 0 0,-1 1 0 0,6-9-8 15,-6 5 8-15,10-4-8 0,-5-5 8 0,5 1 0 16,-1-4 0-16,1 0 0 0,-1-4 21 0,5-4 0 16,-4 0 0-16,-1-4 0 0,1 1-21 0,-5-5 0 15,0 0 0-15,0-3 0 0,0-1 0 0,-4-3-10 0,4-1 1 16,1-3 0-16,-6 3 9 0,6-7 8 0,3 3-8 16,1-3 11-16,-1 0-11 0,1-4 0 0,4-1 9 0,0-3-9 15,0 8 0-15,-5-8 0 0,5 4 0 0,-4-8 0 16,-1 8-10-16,1-5-6 0,-5 5-2 0,0-4 0 15,0 4 6-15,-8 0 2 0,-1 0 0 0,0 3 0 16,-4-3 10-16,0 4-10 0,0-1 10 0,0 9-10 16,0-1 10-16,0 1 0 0,5-1 0 0,-5 5 0 15,8 3 9-15,-3 0-9 0,-1 1 12 0,5 3-12 16,-5 0 0-16,1 0 0 0,-1 4 0 0,-4 4 0 16,0 0-24-16,0 0-12 15,0 0-3-15,0 0 0 0,0 0 39 0,-4 12 0 0,-5 0 0 0,0 3 0 16,0 1 23-16,-4 4 12 0,0 3 2 0,0 4 1 15,0 1-18-15,-5 7-3 0,5 0-1 0,0 0 0 16,-5 4-4-16,5 0-2 0,4 0 0 0,1 0 0 0,3 0 43 16,1 4 9-16,4-4 2 0,4 4 0 0,1 0-52 0,-1-4-12 15,9 0 0-15,0 3 0 0,1 1-13 16,-1-4-6-16,0 0-1 0,-4 0 0 16,4 0-28-16,-4-4-7 0,-5-3-1 0,0-1-1033 15</inkml:trace>
        </inkml:traceGroup>
      </inkml:traceGroup>
    </inkml:traceGroup>
    <inkml:traceGroup>
      <inkml:annotationXML>
        <emma:emma xmlns:emma="http://www.w3.org/2003/04/emma" version="1.0">
          <emma:interpretation id="{8982302A-C614-4DAB-A405-24ACC119498F}" emma:medium="tactile" emma:mode="ink">
            <msink:context xmlns:msink="http://schemas.microsoft.com/ink/2010/main" type="paragraph" rotatedBoundingBox="3350,14782 31707,12672 31979,16336 3622,184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5C326B-9B9C-4F46-A31F-122F80EB781C}" emma:medium="tactile" emma:mode="ink">
              <msink:context xmlns:msink="http://schemas.microsoft.com/ink/2010/main" type="inkBullet" rotatedBoundingBox="3372,15078 4813,14971 4906,16218 3465,16325"/>
            </emma:interpretation>
          </emma:emma>
        </inkml:annotationXML>
        <inkml:trace contextRef="#ctx0" brushRef="#br0" timeOffset="45254.1458">724 14272 460 0,'0'0'41'0,"0"0"-33"0,0-8-8 0,4 1 0 16,1-5 103-16,-5 4 18 0,4 0 4 0,-4 8 1 15,9-8-30-15,-9 8-7 0,0-7-1 0,0 7 0 16,0-8-28-16,0 8-5 0,0 0-2 0,0 0 0 15,0 0 9-15,0-8 2 0,0 0 0 0,0 8 0 16,0 0-20-16,0 0-3 0,0 0-1 0,9-8 0 16,-9 8-23-16,8-7-5 0,5-5 0 0,1 4-1 15,8 0-11-15,0 1 0 0,4-5 0 0,5 4 8 16,4 0-8-16,-9-3 0 0,5-5 0 0,-1 4 0 16,10 1 0-16,-5-1 0 0,0 0 0 0,-4 0 0 15,4 5 0-15,-4-1 0 0,-1 0 0 0,5 4 0 16,-8-4 0-16,-1 8 12 0,-4 4-12 0,-9 4 12 15,0-4 1-15,5 8 1 0,-9-1 0 0,-1 1 0 0,-3 8 14 16,-5-1 2-16,-5 4 1 0,1 5 0 0,-9 7-31 16,0 0 0-16,-5 0 0 0,-8 4 0 0,-5 0 10 0,0 0-1 15,-4-4 0-15,5 0 0 0,-10 4 6 16,9-4 1-16,-4-3 0 0,0-5 0 0,0 4 9 0,4-4 3 16,5-3 0-16,0-5 0 0,-1-3 5 0,10 3 2 15,4-7 0-15,0-4 0 0,4 4-5 0,4-9-1 16,5-3 0-16,0 0 0 0,0 0-29 0,14 0 8 15,-1 0-8-15,9-3 0 0,-9-1 0 0,13-4 0 16,0 0 0-16,-4-4 0 0,9 1 0 0,4-1 0 16,0 0 0-16,5 1 0 15,-1 3-76-15,1 0-19 0,-1 0-3 0,1 4-891 0</inkml:trace>
        <inkml:trace contextRef="#ctx0" brushRef="#br0" timeOffset="45713.7048">1834 13851 1036 0,'0'0'46'0,"0"0"10"0,0 0-45 0,0-8-11 16,4 0 0-16,-4 8 0 0,9-7 131 0,-9 7 24 15,0 0 5-15,0 0 0 0,0 0-56 0,13 0-12 16,0 3-3-16,5 5 0 0,-1 0-33 0,1 8-8 15,4-1 0-15,0 9-1 0,4 3-7 0,5 8 0 16,-5-4-1-16,-4 8 0 0,4 4 22 0,-8 0 5 16,4 4 1-16,-9 0 0 0,0 3-28 0,-4-3-6 15,-9 0-1-15,-4 4 0 0,-5-5 10 0,0 1 2 16,-13 8 0-16,0-4 0 0,-9-1-26 0,1-3-5 16,-5 4-1-16,4-4 0 0,-4-1-4 0,4 1 0 0,-4-8-8 15,4-4 12-15,5-4-22 0,0-3-5 0,4-5-1 16,4-3 0-1,1-9-118-15,4-3-24 0,8-8-5 0,5 0-905 0</inkml:trace>
      </inkml:traceGroup>
      <inkml:traceGroup>
        <inkml:annotationXML>
          <emma:emma xmlns:emma="http://www.w3.org/2003/04/emma" version="1.0">
            <emma:interpretation id="{2A92439C-D37C-4E57-9182-1ACAAB297866}" emma:medium="tactile" emma:mode="ink">
              <msink:context xmlns:msink="http://schemas.microsoft.com/ink/2010/main" type="line" rotatedBoundingBox="6059,14580 31707,12672 31850,14591 6202,16499"/>
            </emma:interpretation>
          </emma:emma>
        </inkml:annotationXML>
        <inkml:traceGroup>
          <inkml:annotationXML>
            <emma:emma xmlns:emma="http://www.w3.org/2003/04/emma" version="1.0">
              <emma:interpretation id="{AD66049A-6487-4885-BF3A-668064136487}" emma:medium="tactile" emma:mode="ink">
                <msink:context xmlns:msink="http://schemas.microsoft.com/ink/2010/main" type="inkWord" rotatedBoundingBox="6090,14992 7357,14898 7434,15932 6167,1602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0649.1769">3900 14062 698 0,'0'0'31'0,"0"0"6"0,0 0-29 0,0 0-8 0,0 0 0 0,0 0 0 16,0 0 48-16,0 0 8 0,5-8 1 0,-5 8 1 16,0-8-16-16,0 8-3 0,4-8-1 0,-4 8 0 15,4-12 4-15,-4 12 1 0,0 0 0 0,9-7 0 16,-4-1-4-16,-5 8-1 0,0 0 0 0,4-8 0 16,0 0-5-16,-4 8-1 0,5-8 0 0,-5 8 0 0,0 0 4 15,0 0 0-15,0 0 0 0,0 0 0 0,0 0-10 16,0 0-2-16,4-7 0 0,-4 7 0 0,0 0-2 0,0 0-1 15,0 0 0-15,0 0 0 0,0 0-9 0,0 0-3 16,0 0 0-16,0 0 0 0,0 0-9 0,0 0 12 16,0 0-12-16,0 0 12 0,-4 7 5 0,4 5 2 15,-5-4 0-15,-3 8 0 0,-1 3 20 0,4 1 4 16,1-1 1-16,0 8 0 0,-5 5-3 0,0 3 0 16,0 0 0-16,-4 4 0 0,4 0-1 0,1 0-1 15,-6-4 0-15,6 0 0 0,-1-4 8 0,4 0 1 16,-3-3 1-16,3-1 0 0,5 0-29 0,-4-7-7 15,0 3-1-15,-1-3 0 0,1-1-4 0,-1-3-8 16,1-5 11-16,0 1-11 0,-1-4 10 0,5-8-10 16,0 0 8-16,-4 8-8 15,-1 0-24-15,5-8-11 0,0 0-1 0,0 0-1 16,0 0-127-16,0 0-26 0,0 0-5 0,0-16-690 0</inkml:trace>
          <inkml:trace contextRef="#ctx0" brushRef="#br0" timeOffset="52183.2238">4115 14545 403 0,'-26'-4'36'0,"17"4"-36"16,5 0 0-16,-1 0 0 0,1 0 288 0,0-4 50 15,4 4 10-15,0 0 3 0,0 0-191 0,8-7-39 0,5-1-7 0,9 0-2 16,9 0-65-16,4 0-14 16,0-3-2-16,9-1-1 0,0-4-22 0,4 5-8 0,5-1 0 0,-5-4 9 31,0 5-85-31,5-1-18 0,-5 0-3 0</inkml:trace>
          <inkml:trace contextRef="#ctx0" brushRef="#br0" timeOffset="51996.4387">4392 14186 1299 0,'0'0'57'0,"8"-4"13"0,6-3-56 0,-1-1-14 16,0-4 0-16,4 4 0 0,5-3 56 0,-4-1 8 0,-1 0 1 0,5-3 1 16,5-5-21-16,-5 5-4 0,0-5-1 0,-5 1 0 15,1 3-24-15,-5-4-6 16,0 1-1-16,0 3 0 0,-8 1-1 0,-1-5 0 0,-4 5 0 0,4-1 0 16,-8 0 5-16,0 1 1 0,-1 3 0 0,-4-3 0 15,1 3-14-15,-1 0 0 0,-4 0-12 0,4 1 12 16,0 3 0-16,-4 0 0 0,4 0 8 0,0 4-8 15,5-3 0-15,4 7 0 0,-4 0-13 0,-5-4 4 16,4 4 9-16,5 0 8 0,0 0-8 0,0 0 11 16,-8 0-11-16,-1 8-14 0,5-1 3 0,-1 5 1 15,-4 0 22-15,5-1 4 0,0 9 0 0,-1-4 1 16,-4 7 9-16,5 4 2 0,-5 4 0 0,0 5 0 16,5-5 20-16,-9 8 4 0,9 0 0 0,-5 0 1 15,-4 4-5-15,4 0 0 0,0 3-1 0,0-3 0 16,1 0-15-16,-1-4-2 0,4 4-1 0,-3 0 0 15,-1-4-13-15,4-4-4 0,1 4 0 0,4-4 0 0,-4 0-3 16,-5-4-1-16,0-3 0 0,0-1 0 16,1 0-116-16,-6-7-23 0,6-1-5 0</inkml:trace>
          <inkml:trace contextRef="#ctx0" brushRef="#br0" timeOffset="51531.2204">3501 14861 172 0,'0'0'8'0,"0"0"1"0,0 0-9 0,0 0 0 16,-9-4 0-16,9 4 0 0,0 0 235 0,0 0 45 0,0-4 8 0,0 4 3 15,0 0-156-15,0 0-31 0,0-8-7 0,0 5-1 16,0 3-25-16,0 0-6 0,9-4-1 0,0 0 0 15,4 0-11-15,-4 0-2 0,4 0-1 0,4-4 0 16,1 4-10-16,-1-3-1 0,1-1-1 0,4 0 0 16,0 4-17-16,0-4-3 0,-5 0-1 0,5 5 0 15,0-1-17-15,-4 0 0 0,-1 0-8 0,-3 0 8 16,3 0-178 0,1 4-30-16</inkml:trace>
          <inkml:trace contextRef="#ctx0" brushRef="#br0" timeOffset="51207.4867">3650 14019 806 0,'0'0'72'0,"0"0"-58"0,0 0-14 0,-9 0 0 0,-4 0 37 0,9 0 5 16,-5-4 1-16,0 4 0 0,0 0 49 0,9 0 9 16,0 0 3-16,0 0 0 0,0 0-60 0,0 0-11 15,0 0-2-15,0 0-1 0,14-4 3 0,-1-4 1 16,0 4 0-16,5 0 0 0,-1 0 7 0,9 0 2 16,-8 1 0-16,-1-5 0 0,5 4 1 0,0-4 1 15,0 8 0-15,0-8 0 0,0 4-18 0,-4-3-4 16,-1 7-1-16,5-4 0 0,-4 0-6 0,4 4 0 15,-9-4-1-15,9 4 0 0,-5-4-15 0,1 4 8 16,-5 0-8-16,0 4 0 0,0-4-13 0,1 4-9 16,-14-4-2-16,0 0 0 15,4 4-57-15,5 0-12 0,-1-1-3 0,-3 5-670 0</inkml:trace>
        </inkml:traceGroup>
        <inkml:traceGroup>
          <inkml:annotationXML>
            <emma:emma xmlns:emma="http://www.w3.org/2003/04/emma" version="1.0">
              <emma:interpretation id="{760B5006-01DC-4912-82E3-7AB002E047FB}" emma:medium="tactile" emma:mode="ink">
                <msink:context xmlns:msink="http://schemas.microsoft.com/ink/2010/main" type="inkWord" rotatedBoundingBox="8537,14813 9444,14745 9556,16250 8649,16317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2816.3529">6125 13847 921 0,'4'-27'40'0,"0"19"10"0,-4-4-40 0,0 4-10 0,5 1 0 0,-1 3 0 16,0-4 153-16,-4 8 29 0,0-8 6 0,0 8 0 15,9 0-79-15,-9 0-16 0,9 8-3 0,0 4-1 16,-5-1-32-16,5 5-6 0,-5 7-2 0,1 5 0 16,-10 3 0-16,5 4 0 0,-8 0 0 0,3 8 0 15,-8-4 6-15,4 8 1 0,-4 0 0 0,0 3 0 16,-5-3-23-16,-4 0-4 0,5-4-1 0,-5 0 0 16,0-8-9-16,9 0-3 0,-5-4 0 0,10 0 0 15,-6-3 4-15,6-5 0 0,-1 4 0 0,4-3 0 16,-3-5-35-16,3 5-6 0,5-9-2 0,0-3 0 15,0 0-103-15,0-5-21 0,0-7-4 0,0 0-863 16</inkml:trace>
          <inkml:trace contextRef="#ctx0" brushRef="#br0" timeOffset="52985.8656">5927 13828 864 0,'0'0'38'0,"0"-8"8"0,0-4-37 0,5 0-9 16,3 1 0-16,5-1 0 0,1 4 168 0,-1-4 31 15,4 1 6-15,5 3 2 0,0-4-98 0,5 4-19 16,-6-3-4-16,6 3-1 0,-1-4-21 0,0 4-4 0,10-3 0 0,-1 3-1 16,0 0-19-16,0 0-3 15,4 1-1-15,1-1 0 0,-1 0-36 0,1 0 0 0,-1 4 0 16,5-4 0-16,-9 8 0 0,5-3 0 0,-14 3 8 0,5 0-8 31,-9 0-19-31,-5 3-8 0,-8 1-1 0,0 4-1 16,0-4-131-16,-1 4-25 0,1 0-6 0,0-1-1 0</inkml:trace>
          <inkml:trace contextRef="#ctx0" brushRef="#br0" timeOffset="53275.4969">6541 13757 1436 0,'0'0'32'0,"0"0"6"0,9-4 2 0,4-3 0 0,-8-1-32 0,3 0-8 16,1 0 0-16,0 0 0 0,4 5 99 0,-4-5 18 16,0 0 4-16,-5 4 1 0,-4 4-14 0,0 0-2 15,0 0-1-15,0 0 0 0,9 12-68 0,-5 3-13 16,-4 5-4-16,0 3 0 0,-9 8 4 0,1 5 1 15,-1 3 0-15,-4 7 0 0,-5 1 14 0,1 4 2 16,4 3 1-16,-1-3 0 0,1 0 6 0,0-4 2 16,4-1 0-16,0-3 0 0,1 0-38 0,3-8-12 15,1 0 0-15,0-3 0 16,-1-1-48-16,5-4-16 0,-4-3-3 0,-1-1-1089 0</inkml:trace>
          <inkml:trace contextRef="#ctx0" brushRef="#br0" timeOffset="53755.4755">6765 14596 1389 0,'0'0'61'0,"0"0"14"0,0 0-60 0,9-8-15 15,-5 0 0-15,-4 8 0 0,0 0 144 0,0 0 27 16,13 0 5-16,-13 0 0 0,0 0-83 0,0 12-17 16,0 4-3-16,0 7-1 0,5 4-8 0,-1 1-1 15,1-1-1-15,-10 4 0 0,-4 4-29 0,5 0-5 0,-5 0-2 0,0 0 0 16,1-3 3-16,-1-1 1 15,0 0 0-15,0-8 0 0,1 1-22 0,-1-5-8 0,4-3 0 0,-3 0 0 32,3-5-40-32,1 1-15 0,4-12-2 0,0 0-1 15,0 0-163-15,0 0-33 0,0 0-6 0,0 0-2 0</inkml:trace>
        </inkml:traceGroup>
        <inkml:traceGroup>
          <inkml:annotationXML>
            <emma:emma xmlns:emma="http://www.w3.org/2003/04/emma" version="1.0">
              <emma:interpretation id="{6CF57478-9551-4A79-976D-CBC3CAD17EC0}" emma:medium="tactile" emma:mode="ink">
                <msink:context xmlns:msink="http://schemas.microsoft.com/ink/2010/main" type="inkWord" rotatedBoundingBox="11142,14681 11909,14624 11975,15518 11209,15575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5494.5985">8538 13956 1407 0,'0'0'31'0,"0"-8"6"0,4-3 2 0,0 3 1 0,1 0-32 0,-1 0-8 16,-4 8 0-16,0 0 0 0,0 0 52 0,0 0 10 15,0 0 2-15,0 12 0 0,0 4-32 0,-4 7-7 16,4 4-1-16,-5 8 0 0,1 1-15 0,0 3-9 0,-1 3 10 0,5-3-10 16,-4 0 26-16,4-3-1 0,0-1 0 0,0-8 0 15,0-8 6-15,4 1 1 0,-4-1 0 0,5-7 0 16,-5 0 10-16,4-8 2 0,-4-4 1 0,9 4 0 16,-9-4 7-16,13-8 0 0,0 0 1 0,5-4 0 15,-1 1-23-15,5-9-5 0,4 5-1 0,1-9 0 16,3 5-14-16,6-9-10 0,-6 1 12 0,5 0-12 15,5-1 0-15,-1 1-9 0,5 4-1 0,-4-1 0 16,-1 1 10-16,1 0 14 0,-1 3-3 0,-4 4-1 16,-8 1-10-16,-1 7 0 0,0 0 0 0,-4 4 0 15,-9 4 0-15,0 4 0 0,-4 0-8 0,-4 4 8 16,-5 4 0-16,-5-1 0 0,1 9 0 0,-5-1 0 16,0-3 0-16,-4 0 10 0,0 3-1 0,-5-3 0 15,5 3 12-15,-9-7 3 0,5 3 0 0,-5-3 0 16,0 0-5-16,0 0-1 0,-4-5 0 0,-1 1 0 0,1 0-9 15,-5 0-1-15,1 0-8 0,-1-5 12 0,0 9-24 16,5-8-4-16,4 4-2 0,-4 0 0 16,4-4-178-16,-5-1-35 0</inkml:trace>
          <inkml:trace contextRef="#ctx0" brushRef="#br0" timeOffset="55632.8511">8889 13504 1638 0,'8'-12'36'0,"-8"8"7"0,5 0 1 0,-5 4 3 0,8 0-38 0,-3 0-9 0,4 0 0 0,-1 8 0 31,1 0-46-31,-4 0-11 0,8 11-3 0,-4-3 0 0</inkml:trace>
        </inkml:traceGroup>
        <inkml:traceGroup>
          <inkml:annotationXML>
            <emma:emma xmlns:emma="http://www.w3.org/2003/04/emma" version="1.0">
              <emma:interpretation id="{A682B31E-0827-4218-8ED6-0E5F937E9F11}" emma:medium="tactile" emma:mode="ink">
                <msink:context xmlns:msink="http://schemas.microsoft.com/ink/2010/main" type="inkWord" rotatedBoundingBox="13439,14287 16268,14077 16374,15497 13545,1570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6248.7199">10876 13703 1785 0,'0'0'39'0,"-9"-4"8"0,-4 0 1 0,4 4 4 0,-4-4-42 0,4 0-10 0,-4 0 0 0,9 0 0 15,4 4 54-15,0 0 9 0,0 0 1 0,0 0 1 16,4-4-50-16,5-7-15 0,8 3 0 0,5 0 8 16,5 0-8-16,8 4 0 0,0-3 0 0,0 3 8 15,0 0 6-15,9 0 2 0,0-4 0 0,0 4 0 0,0-4-3 0,4 5 0 16,0-1 0-16,9-4 0 0,-4 4-13 15,-14 0 9-15,-4 0-9 0,-8 4 8 0,3 0-24 16,-8 0-6-16,-4-4-1 0,-1 8 0 16,-8-4-43-16,4 0-9 0,-4 4-1 0</inkml:trace>
          <inkml:trace contextRef="#ctx0" brushRef="#br0" timeOffset="56589.3116">11183 13169 864 0,'0'-16'38'0,"0"16"8"0,4-8-37 0,1 0-9 0,-5-3 0 0,9 3 0 16,-5 0 150-16,5 0 28 0,0 0 6 0,-1 5 0 16,1 3-72-16,-4-4-14 0,-5 4-3 0,13 4-1 15,-5-4-30-15,1 7-7 0,0 5-1 0,0 4 0 16,-5 3-28-16,5 8-7 0,0 5-1 0,-5 7 0 15,5 4 16-15,-9 3 4 0,4 5 0 0,-4 8 0 16,-4-1-20-16,-5 4-3 0,-4 1-1 0,0-1 0 16,0-3-6-16,4-1-2 0,-4 1 0 0,0-1 0 15,-1 1 20-15,10-5 3 0,-5 1 1 0,0-1 0 16,5-7-128-16,0-4-26 0,4-4-5 0</inkml:trace>
          <inkml:trace contextRef="#ctx0" brushRef="#br0" timeOffset="56923.0445">11749 13956 1825 0,'0'0'40'0,"0"0"8"0,0 0 1 0,0 0 3 0,0 0-41 0,-4 8-11 15,-1 4 0-15,1-4 0 0,4-8 11 0,0 15 0 16,4 1 0-16,5-1 0 0,-5 5-11 0,5-1 0 16,0 5 0-16,0-1 0 0,0 4 9 0,-1 1 0 0,1-5 0 15,0 1 0-15,-5 3 35 0,1-4 6 16,-5 1 2-16,0 3 0 0,0-8 6 0,-5 1 2 16,1-4 0-16,-5 3 0 0,-4 1-7 0,4-5-1 0,-4-3 0 0,4 0 0 15,-4-1-25-15,4-3-6 0,0-4-1 0,5 0 0 16,4-4-6-16,0 0-2 0,-9 0 0 0,9 0 0 15,0 0 16-15,0-12 2 0,5 0 1 0,-1-3 0 16,5-1-15-16,4-3-2 0,0-1-1 0,0-3 0 16,5-1 6-16,-1 1 1 0,5-4 0 0,0-4 0 15,0 3-20-15,5-3 0 0,-1 4 0 0,0 3 0 16,-4-3 0-16,9 0 0 0,-5-1 0 0,1 1 0 16,-6 4-200-1,1-1-43-15</inkml:trace>
          <inkml:trace contextRef="#ctx0" brushRef="#br0" timeOffset="57709.6585">12556 13867 403 0,'0'0'36'0,"0"0"-36"0,-4 3 0 0,-5 1 0 15,5 0 199-15,-5 0 33 0,5 4 6 0,-5 0 2 0,4-4-90 0,-3 3-18 16,3 5-3-16,1 4-1 0,4 3-51 0,0-3-10 16,-5 3-3-16,5 1 0 0,0 3-51 0,0 1-13 15,0-1 0-15,0 0 0 0,0 1 54 0,0-5 8 16,0 9 2-16,0-9 0 0,0 1-27 0,0-1-5 16,0-3 0-16,0-5-1 0,0-11-9 0,0 0-2 15,0 0 0-15,0 0 0 0,0 0 20 0,0 0 3 16,0 0 1-16,9 4 0 0,4-8-12 0,1-3-3 15,3-5 0-15,1-4 0 0,4 1-6 0,0-5-2 16,4 1 0-16,0 3 0 0,5-3-9 0,-5 3-3 16,1-3 0-16,-1-1 0 0,-9 1 3 0,5 3 0 15,-4 0 0-15,4 1 0 16,-5-1-40-16,1 1-8 0,-5-1-2 0,0 4 0 16,-8-3-21-16,-1 7-4 0,0-4-1 0,1 4 0 0</inkml:trace>
          <inkml:trace contextRef="#ctx0" brushRef="#br0" timeOffset="57925.9022">13162 14132 1728 0,'0'0'38'0,"0"0"8"0,0 0 2 0,13 4 0 0,0-8-39 0,0 0-9 15,0 0 0-15,5-4 0 0,-1 0 104 0,5-3 20 16,-4-1 3-16,4-4 1 0,0 1-52 0,0-5-9 16,0 1-3-16,4-5 0 0,0 5-18 0,-4-1-4 15,5-3-1-15,-5 0 0 0,-5-1-29 0,5-3-12 16,0 3 8-16,0 1-8 0,-5-4 20 0,-3 3 0 16,-6 1-1-16,1 3 0 0,0 1-27 0,-5-4-6 15,1 3-1-15,-10 4 0 0,5 1 24 0,-13 7 5 16,0 0 1-16,-9 4 0 0,5 8-26 0,-5 0-5 15,-9 4 0-15,5 8-1 0,-10 3 27 0,6 4 6 16,-1-3 0-16,0 11 1 0,1 0-17 0,8 1-17 16,0 3 3-16,4 0 1 0,1-4 13 0,8 4 0 15,0-4 0-15,5 0 10 0,8 1-10 0,5-1 0 16,0 0 0-16,13-4 8 0,4 1 0 0,5-5-8 16,4 0 12-16,13-3-4 15,0-1-117-15,5-3-24 0,8 0-5 0,-8-9-1 0</inkml:trace>
        </inkml:traceGroup>
        <inkml:traceGroup>
          <inkml:annotationXML>
            <emma:emma xmlns:emma="http://www.w3.org/2003/04/emma" version="1.0">
              <emma:interpretation id="{1AD2CC47-A3E5-4F91-BAA4-1DA50027F58B}" emma:medium="tactile" emma:mode="ink">
                <msink:context xmlns:msink="http://schemas.microsoft.com/ink/2010/main" type="inkWord" rotatedBoundingBox="18012,14165 19568,14049 19656,15234 18100,15350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9119.8901">15347 13126 1267 0,'0'0'28'0,"0"-8"5"0,4 0 2 0,9-4 1 0,0 1-36 0,-4-5 0 15,4 4 0-15,5 1 0 0,4 3 109 0,4 0 15 16,-13 0 4-16,5 0 0 0,12 5-40 0,1-5-8 16,0 0-2-16,0 0 0 0,4 0-28 0,4 4-6 15,1 1 0-15,4-1-1 0,-1 0-21 0,6 4-4 16,-1-8-1-16,0 4 0 0,0 0-17 0,1 4-12 0,-1-4 1 15,0 4 1-15,-8 0 10 0,-5 0 14 16,-4 4-3-16,-5 0-1 16,-9-4-67-16,-3 4-14 0,-1-4-2 0,-13 0-842 0</inkml:trace>
          <inkml:trace contextRef="#ctx0" brushRef="#br0" timeOffset="58765.139">15597 13126 1036 0,'-27'-12'46'0,"23"4"10"0,8 0-45 0,5 1-11 15,-4-1 0-15,3 4 0 0,5-4 104 0,-4 8 18 16,4-4 4-16,-13 4 1 0,0 0-50 0,9 12-9 16,0 0-3-16,-5 7 0 0,-4 8-5 0,0 5 0 15,0 3-1-15,0 11 0 0,0-3 8 0,-4 8 1 16,-9 0 1-16,8 3 0 0,5 1-4 0,-4-1-1 15,-5-3 0-15,5 4 0 0,-1-12-51 0,5 0-13 0,-4-1 0 0,0-3 0 16,-1-3 0-16,5-5 0 0,-4 0 0 0,-5-4 0 16,0-3 0-16,1-5 0 0,3-7 0 0,1 3 0 31,-1-3-100-31,-3-4-22 0,3-4-5 0,5-4-1 0</inkml:trace>
          <inkml:trace contextRef="#ctx0" brushRef="#br0" timeOffset="59373.728">16044 13059 1573 0,'0'0'69'0,"5"-4"15"0,8 1-67 0,-9-1-17 16,1 4 0-16,3 0 0 0,5 4 89 0,-4 3 15 16,-4 1 2-16,-1 8 1 0,0-1-29 0,1 9-6 15,-1 3 0-15,-4 4-1 0,0 0-11 0,-4 8-3 16,4 0 0-16,-5 4 0 0,1 0 0 0,0 0 0 15,-1 4 0-15,1 0 0 0,-5 3-40 0,5-3-8 16,-5 0-1-16,0 0-8 0,5 0 0 0,-1-5 0 16,-3-3 0-16,3 0 0 15,5 0-108-15,0-3-28 0</inkml:trace>
          <inkml:trace contextRef="#ctx0" brushRef="#br0" timeOffset="59851.4459">16632 13820 1324 0,'0'0'59'0,"0"0"12"0,0 0-57 0,4-8-14 16,5-4 0-16,0 8 0 0,4 0 92 0,5-3 16 15,-1 3 4-15,5 0 0 0,-4 0-47 0,8 0-9 16,5 0-1-16,0 4-1 0,-14-4-42 0,5 4-12 15,0 4 0-15,0 0 8 0,-5 0 0 0,-8 0 0 16,0 0 0-16,0 4 0 0,-5-1-8 0,-8 5 0 16,-5 0 0-16,-4 3 0 0,4 1 52 0,-4 0 10 15,-13-1 2-15,-5 5 0 0,-9-5 8 0,10 5 1 16,-5-1 1-16,4 1 0 0,0-5-27 0,5 1-6 16,8 0-1-16,-4-1 0 0,9-3-20 0,4 0-4 15,9-12 0-15,0 0-1 0,0 0-7 0,9 3-8 16,4 1 11-16,9 4-11 0,9-8 0 0,0 0 0 15,8 0 0-15,5 4 0 16,-4-8-80-16,8 4-19 0,0-4-4 0,5 0-980 0</inkml:trace>
        </inkml:traceGroup>
        <inkml:traceGroup>
          <inkml:annotationXML>
            <emma:emma xmlns:emma="http://www.w3.org/2003/04/emma" version="1.0">
              <emma:interpretation id="{34069E73-3DEA-40B6-BE10-4B5ECA1E389D}" emma:medium="tactile" emma:mode="ink">
                <msink:context xmlns:msink="http://schemas.microsoft.com/ink/2010/main" type="inkWord" rotatedBoundingBox="21138,14079 21827,14028 21895,14938 21206,1498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1506.7455">18523 13367 1335 0,'35'-7'29'0,"-35"7"7"0,0 0 0 15,0 0 2-15,0 0-30 0,0 0-8 0,0 0 0 0,0 0 0 0,0 0 57 0,0 0 11 16,0 0 1-16,0 0 1 0,0 4-46 0,4 3-10 15,-8 9-2-15,4 3 0 0,0 1 12 0,-4 7 3 16,-1 0 0-16,1 5 0 0,0-1-27 0,-1 0 8 16,-4 4-8-16,9-8 0 0,0 5 31 0,-4-9 1 15,4 0 0-15,4-3 0 0,-4-4 4 0,9-5 0 16,-4 1 1-16,3-4 0 0,1-8 11 0,4 0 1 16,5 0 1-16,-5-8 0 0,5 0-1 0,3-4 0 15,1-3 0-15,0-1 0 0,5-7-10 0,-1-1-3 16,0 1 0-16,5-4 0 0,0-1-8 0,4 1-1 15,-4 8-1-15,8-1 0 0,-8 1-15 0,4 7-3 16,-4-4-8-16,-5 5 12 0,5 7 4 0,-10 0 1 16,1 8 0-16,-4 0 0 0,0 0-30 0,-5 3-7 15,-5 1 0-15,1 8-1 0,-4-1 21 0,-1 1 0 16,-4 3-9-16,-4 1 9 0,-1-1 0 0,1 1 0 0,-1-1 0 16,-3 1 0-16,3-4 0 0,1-5 0 0,-5 5 0 15,5-1 0-15,-9-7 12 0,4 4-4 0,0-4-8 16,-4 3 12-16,4-3-1 0,-8-4-1 0,-1 4 0 0,0 0 0 15,1-4-10-15,-5 0 0 0,-4-4 9 0,-5 3-9 16,5-3 18-16,-1 0-1 0,-3 0 0 0,-1-3 0 16,-4 3-38-1,0-4-8-15,4-4-2 0,-4 4-753 0,9-8-152 0</inkml:trace>
          <inkml:trace contextRef="#ctx0" brushRef="#br0" timeOffset="61649.0774">18839 12896 1785 0,'0'0'159'0,"-13"-4"-127"16,4 0-32-16,9 4 0 0,0 0 44 0,0 0 4 15,0 0 0-15,0 0 0 0,0 0-39 0,4 11-9 16,1 1 0-16,-1 0 0 0</inkml:trace>
        </inkml:traceGroup>
        <inkml:traceGroup>
          <inkml:annotationXML>
            <emma:emma xmlns:emma="http://www.w3.org/2003/04/emma" version="1.0">
              <emma:interpretation id="{D0885AF0-8D66-4088-B065-9154B2FA8A78}" emma:medium="tactile" emma:mode="ink">
                <msink:context xmlns:msink="http://schemas.microsoft.com/ink/2010/main" type="inkWord" rotatedBoundingBox="23616,13830 26633,13606 26726,14865 23710,15089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2222.9691">20980 13130 1263 0,'0'0'56'0,"0"0"12"0,0 0-55 0,0 0-13 15,0 0 0-15,0-12 0 0,0 12 106 0,-5-8 18 16,5 8 4-16,5-12 1 0,-5 12-41 0,9-7-8 16,-1 3-1-16,10 0-1 0,4 4-46 0,4-4-8 15,1 4-3-15,8 0 0 0,0-4 7 0,4 0 0 16,5 0 1-16,4-4 0 0,-4 4-6 0,4 1-2 0,1-5 0 16,-1 4 0-16,-9-4-9 0,5 4-1 0,-4 0-1 15,-5 0 0-15,-9-3-18 0,1 3-4 0,-1-4-1 16,-9 4 0-1,1 0-16-15,-5 4-3 0,-13 0-1 0,13 0 0 16,5 0-37-16,-18 0-7 0,0 0-2 0,9 0-791 0</inkml:trace>
          <inkml:trace contextRef="#ctx0" brushRef="#br0" timeOffset="62637.2362">21405 12728 1137 0,'9'-24'50'0,"-4"13"11"0,3 3-49 0,6 0-12 16,3-7 0-16,1 3 0 0,-5 4 80 0,4 4 14 15,5-4 2-15,-9 4 1 0,1 1-24 0,-1-1-5 16,-4 4 0-16,-1 0-1 0,-8 0-11 0,5 11-1 16,-5 1-1-16,-5 11 0 0,5-3-9 0,-8 11-1 15,-6 4-1-15,1 16 0 0,0-4-10 0,0 7-1 0,-5 5-1 0,1-1 0 16,-1 1 26-16,1-1 6 0,-1 5 1 0,1-1 0 15,3-3-52-15,1-5-12 0,0 1 0 0,4-1 0 16,-4-7 0-16,4-4 0 0,1-8 0 0,3 0 0 31,1-7-132-31,-1-5-30 0,-3 24-6 0,3-24 0 0</inkml:trace>
          <inkml:trace contextRef="#ctx0" brushRef="#br0" timeOffset="63070.5645">22028 13325 518 0,'9'-28'46'0,"-4"20"-37"0,3-7-9 0,1 3 0 0,4 4 262 0,5 1 50 15,-5 3 11-15,0 4 1 0,5 0-223 0,-1 7-45 16,1 1-8-16,-1 8-3 15,-3-1-18-15,-1 9-4 0,-5-1-1 0,-3 1 0 0,-5 3-11 0,-5-4-3 16,1 9 0-16,0-5 0 0,-5 4 38 0,-4-4 7 16,4-3 2-16,0-1 0 0,0 0-12 0,5-3-3 15,-5-4 0-15,5-5 0 16,-1 1-8-16,5-4-3 0,0-8 0 0,0 0 0 0,0 4-1 0,0-4-1 16,0 0 0-16,0 0 0 0,0 0 11 0,0 0 2 0,9-8 1 0,4 0 0 15,1-8-9-15,-6 5-1 0,6-9-1 0,-6 1 0 16,5-1 3-16,1-3 1 0,-1-1 0 0,4-3 0 15,1 4-12-15,4-4-2 0,0-1-1 0,0 1 0 16,4 4-19-16,0-1 0 0,1 5 0 0,-1-1 0 16,0 1-88-1,1 3-22-15,-1 4-4 0,5-3-690 0,-5 3-139 0</inkml:trace>
          <inkml:trace contextRef="#ctx0" brushRef="#br0" timeOffset="63406.7144">22888 13239 1728 0,'0'0'38'0,"0"0"8"0,5-4 2 0,3-4 0 0,1 0-39 0,0 4-9 16,-9 4 0-16,0 0 0 0,0 0 78 0,9 4 14 16,-5 4 2-16,1 8 1 0,-10 3-67 0,5 1-12 15,5 7-4-15,-5 0 0 0,-9 1-4 0,4-1 0 0,1 0-8 16,4 0 12-16,-4-3 2 0,-1-1 0 0,5 1 0 16,0-5 0-16,0-3 3 0,0-1 1 15,5-3 0-15,-1-4 0 0,5-4 19 0,0-4 4 0,-9 0 1 0,8-4 0 16,1-4 21-16,4 4 4 0,0-8 1 0,1-3 0 15,-6-1-35-15,6-3-6 0,7-1-2 0,-3 1 0 16,-5-1-6-16,5-3-2 0,-1-1 0 0,5 1 0 16,-4 0-17-16,-1 3 0 0,5-7 0 15,0 3 0 1,0 5-174-16,0-1-38 0,26-15-8 0,-4 12-2 0</inkml:trace>
          <inkml:trace contextRef="#ctx0" brushRef="#br0" timeOffset="63811.9391">23489 13512 864 0,'0'0'76'0,"0"0"-60"16,0 0-16-16,0 0 0 0,0 0 183 0,9 0 33 15,9 0 8-15,-5-4 0 0,-4 4-93 0,13-4-19 16,0 0-4-16,4 0-1 0,5 0-51 0,8-4-9 16,-4-3-3-16,5 3 0 0,-10-4-24 0,1 4-6 15,0-3-1-15,-5-1 0 0,-4-4 3 0,0-3 1 0,0 3 0 16,-9 1 0-16,0-5 5 0,0 5 1 0,-4-5 0 0,0 1 0 16,0 3-23-16,-5 0 9 0,0 1-9 0,1-1 0 15,-10 5 0-15,5-1 0 0,-4 0 0 0,4 4 0 16,-9 1 19-16,9 7-3 0,-8-4-1 0,-6 4 0 15,6 0-24-15,-6 0-5 0,-3 4-1 0,-5 7 0 16,4 1 23-16,-4 4 4 0,1 3 0 0,-6 1 1 16,-4 3-1-16,5 0 0 0,0 5 0 0,4-1 0 15,0 0 1-15,9-3 0 0,8 3 0 0,-3 4 0 16,3 4-5-16,1-4-8 0,4-3 11 0,4 3-11 16,5 0-28-1,4 0-13-15,5-3-3 0,4-1-693 0,4-4-139 0</inkml:trace>
        </inkml:traceGroup>
        <inkml:traceGroup>
          <inkml:annotationXML>
            <emma:emma xmlns:emma="http://www.w3.org/2003/04/emma" version="1.0">
              <emma:interpretation id="{F11DE7DB-3D3D-42F9-9696-73F81F8B78CC}" emma:medium="tactile" emma:mode="ink">
                <msink:context xmlns:msink="http://schemas.microsoft.com/ink/2010/main" type="inkWord" rotatedBoundingBox="28479,12912 31707,12672 31785,13718 28556,13959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2097.608">25863 12194 345 0,'-26'-4'31'0,"26"4"-31"0,0 0 0 0,0 0 0 15,0 0 211-15,0 0 36 0,0 0 7 0,0 0 2 16,0 0-103-16,0 0-20 0,0-4-4 0,4-4-1 16,0 0-41-16,10 4-9 0,-6 0-2 0,14-3 0 15,0 3-11-15,4 0-2 0,10 0-1 0,7-4 0 16,1 0-9-16,9 4-1 0,0 4-1 0,4-4 0 16,-5 4-25-16,1 0-5 0,-5 0-1 0,0 0 0 15,-8 0-29-15,-1-3-7 0,-3-1 0 0,-6 0-1 16,-3 0-36-16,-1 0-7 15,-9-4-2-15,-3 0-618 0,-6 4-123 0</inkml:trace>
          <inkml:trace contextRef="#ctx0" brushRef="#br0" timeOffset="42465.4093">26324 11776 1036 0,'4'-15'92'0,"0"11"-73"0,5-4-19 0,0 0 0 0,4 0 67 0,0 1 9 16,0 3 3-16,1 0 0 0,-1 0 13 0,4-4 4 15,-4 8 0-15,1-4 0 0,-1 0-44 0,0 4-8 16,-4 0-1-16,4 0-1 0,0 0-6 0,-13 0 0 16,0 0-1-16,0 0 0 0,4 8 9 0,-4 0 3 15,0 4 0-15,-4-1 0 0,-5 1-4 0,0 4-1 0,-8-1 0 0,4 5 0 16,-5-1 1-16,1 1 0 0,-10-1 0 0,10 1 0 15,-1 3 17-15,5 4 3 0,0 5 1 0,0 3 0 16,-5 0-46-16,9 4-9 0,-4 0-1 0,4 4-8 16,1 0 15-16,-1 3-4 0,9-7-1 15,-4 8 0-15,4-8-22 0,-5-4-4 0,5 0 0 0,0-3-1 16,0-5 30-16,0-4 7 0,-9 1 0 0,5-9 1 16,4 1-187-1,0-4-38-15</inkml:trace>
          <inkml:trace contextRef="#ctx0" brushRef="#br0" timeOffset="42536.0109">26907 12400 1267 0,'0'0'112'0,"4"-4"-89"16,5-3-23-16,-9 7 0 15,0 0 152-15,0 0 25 0,0 0 6 0,0 0 1 0,0 0-60 0,-4 11-11 16,-1 1-2-16,1 4-1 0,-5-1-67 0,5 5-14 16,-5-1-2-16,5 1-1 0,-5-5-6 0,5 5 0 15,-1-1-1-15,1-3 0 0,4-1-19 0,4 1 10 16,1-4-10-16,8-1 8 0,0 1-24 0,0-8-6 16,5 0-1-16,-1 0-1066 0</inkml:trace>
          <inkml:trace contextRef="#ctx0" brushRef="#br0" timeOffset="42702.0649">27381 12010 2098 0,'-13'-8'46'0,"4"1"10"0,5-5 1 0,-5 8 3 0,0 0-48 0,5-4-12 0,4 8 0 0,0 0 0 16,0 0 13-16,0 0 1 0,0 0 0 0,8 8-961 15</inkml:trace>
          <inkml:trace contextRef="#ctx0" brushRef="#br0" timeOffset="43393.6409">27521 12217 1958 0,'13'-16'87'0,"-13"16"17"0,0 0-83 0,9-7-21 15,4 3 0-15,1 0 0 0,-1 0 56 0,4 4 6 16,-4-4 2-16,9 4 0 0,-4 8-52 0,-1-4-12 15,-3 7 0-15,3-3 0 0,-4 4 0 0,0 0 0 0,-4-1 0 0,0 9 0 16,0 3 34-16,-5-3 4 0,1 3 1 0,-5-3 0 16,-9-1-12-16,0 1-3 15,-4-1 0-15,0-3 0 0,-5 3-24 0,5-3 0 16,-5-5 8-16,5 1-8 0,-4-8 46 0,8 4 7 0,0 0 2 0,0-4 0 16,5-4-37-16,-5 0-7 0,9-4-2 0,0 4 0 15,0 0-9-15,0 0 0 16,5-8 0-16,8-4 0 0,-4-3 53 0,4 3 9 0,4-8 2 0,1 9 0 15,-1-9-64-15,1 1-15 0,-5 3-1 0,5-3-1 16,-1-1 27-16,1 1 6 0,4-1 0 0,0 4 1 16,0-3-17-16,-1 3 0 0,-3 5 0 0,8-1 0 0,-8 4 0 0,-1 4 0 15,-17 4 0-15,0 0 0 0,22 0 0 0,-4 8 0 16,-5 4 0-16,-4 3 0 0,-5 1 0 0,1 7 0 16,-5-3 0-16,0 7 0 0,-9-3 0 0,4-1 0 15,1 0 0-15,0 1 0 0,-5-1 0 0,5-3 0 16,-5-5 0-16,4 5 0 0,1-5 0 0,0 5 0 15,-1-8 0-15,1-5 0 0,-1 1 0 0,1 0 0 16,4-4 0-16,-4 0 0 0,-1-4 0 0,5 0 0 16,0-4 0-16,0 0 0 0,0-4 0 0,5-4 0 15,3 1 0-15,1-5 0 0,-4 1 0 0,8-5 0 16,4 1 0-16,1-1 0 0,4-3 0 0,4-1 0 16,0-3 0-16,10 4 0 0,-1 3 0 0,0 1 0 15,-5-1 0-15,-12 8 0 0,0 5 0 0,-5-1 0 16,-13 8 0-16,0 0 0 0,0 0 0 0,13 4 0 15,-4 0 0-15,4 7 0 0,-13 5 0 0,0-4 0 0,-5 3 0 16,1 5 0-16,-5-1 0 0,5 1 0 0,-5-1 0 0,5 1 0 16,-5-5-16-16,0 5-8 0,0-5 0 0,1 5-1 31,-1-5-175-31,4 1-36 0</inkml:trace>
          <inkml:trace contextRef="#ctx0" brushRef="#br0" timeOffset="43779.9846">28688 12311 1267 0,'-44'-4'112'0,"44"4"-89"0,18-4-23 0,0 4 0 0,-1 0 107 0,-8 0 17 15,4 0 3-15,5 4 1 0,-5-4-65 0,9 4-13 16,-5-1-2-16,5 1-1 0,0-4-31 0,4 0-5 15,-4 0-2-15,5-4 0 0,-5 4-9 0,4-3 8 16,-9-5-8-16,1 0 8 0,0 0 0 0,-5-4-8 16,0 1 12-16,-4-1-4 0,-1-7 20 0,-3 3 3 15,-1 0 1-15,5 1 0 0,-9-9 13 0,4 9 3 16,-4-5 1-16,0 5 0 0,0-1-4 0,0 0-1 16,0 5 0-16,-4 3 0 0,4 0-12 0,0 0-2 15,-4 4-1-15,4 4 0 0,-9-3-9 0,0 3-1 16,-4 0-1-16,-5 3 0 0,-4 5-18 0,0 4 10 0,-4-4-10 15,0 7 8-15,-5 1 4 0,5 3 0 0,-1 5 0 0,1 3 0 16,0-3 11-16,4 7 2 0,4-4 1 16,5 0 0-16,-4 1 10 0,8 3 3 0,9-4 0 0,0 4 0 15,4-7-31-15,9 3-8 0,5 0 0 0,4-3 0 32,9-1-152-32,-1 4-32 0,14-3-7 0</inkml:trace>
        </inkml:traceGroup>
      </inkml:traceGroup>
      <inkml:traceGroup>
        <inkml:annotationXML>
          <emma:emma xmlns:emma="http://www.w3.org/2003/04/emma" version="1.0">
            <emma:interpretation id="{35EB20CC-5A16-44C0-A9B1-4C5DA96CE351}" emma:medium="tactile" emma:mode="ink">
              <msink:context xmlns:msink="http://schemas.microsoft.com/ink/2010/main" type="line" rotatedBoundingBox="6239,16556 27335,15280 27434,16919 6338,18194"/>
            </emma:interpretation>
          </emma:emma>
        </inkml:annotationXML>
        <inkml:traceGroup>
          <inkml:annotationXML>
            <emma:emma xmlns:emma="http://www.w3.org/2003/04/emma" version="1.0">
              <emma:interpretation id="{B1AFD930-9B4B-40D3-B94F-C66D6832A177}" emma:medium="tactile" emma:mode="ink">
                <msink:context xmlns:msink="http://schemas.microsoft.com/ink/2010/main" type="inkWord" rotatedBoundingBox="6251,16748 7575,16668 7635,17652 6310,1773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5807.605">3624 15641 403 0,'0'0'17'0,"0"0"5"0,-9 4-22 0,9-4 0 0,0 0 0 0,0 0 0 15,0 0 167-15,-9 8 29 0,0-4 5 0,9-4 2 16,0 0-111-16,0 0-23 0,-8 7-4 0,8-7-1 15,0 0-6-15,8 4-2 0,-8-4 0 0,0 0 0 16,14-4-22-16,-1 4-5 0,9-7-1 0,0 3 0 16,-5-4 2-16,10 0 0 0,8 0 0 0,-5-3 0 15,5 3-4-15,1-4-1 0,-1 4 0 0,9-3 0 0,4 3-13 16,-9 0-2-16,-8 4-1 0,0 0 0 0,4 0-17 0,-4 4-4 16,-10 0-1-16,-3 4 0 15,0 0-53-15,-5 0-10 0,0 4-3 0,-13-8-665 16</inkml:trace>
          <inkml:trace contextRef="#ctx0" brushRef="#br0" timeOffset="66276.7044">3676 16405 345 0,'18'4'31'0,"-18"-4"-31"0,0 0 0 0,0 0 0 15,0 0 111-15,0 0 16 0,0 0 3 0,0 0 1 16,-13 0-31-16,4 4-7 0,9-4-1 0,0 0 0 15,-9 8-49-15,5-4-11 0,4-4-1 0,0 0-1 16,0 0 4-16,0 0 1 0,0 0 0 0,0 0 0 16,0 0-13-16,0 0-2 0,-13 4-1 0,4 0 0 15,9-4 10-15,0 0 3 0,0 0 0 0,0 0 0 16,0 0-16-16,0 0-4 0,0 0 0 0,0 0 0 0,-9 4 19 0,9-4 3 16,0 0 1-16,0 0 0 0,0 0 2 0,0 0 1 15,0 0 0-15,0 0 0 0,13-4-3 0,-13 4-1 16,0 0 0-16,0 0 0 0,14-8 4 0,-1 4 1 15,-13 4 0-15,0 0 0 0,4-8-11 0,9 4-3 16,-4 0 0-16,4-3 0 0,-4-1-5 0,4 0-2 16,13 0 0-16,-4-4 0 0,0 5-8 0,5-5-2 15,8 0 0-15,0 1 0 16,4 3-74-16,-4-4-15 0,-4 4-3 0,9-3-1 0</inkml:trace>
          <inkml:trace contextRef="#ctx0" brushRef="#br0" timeOffset="65428.0636">3830 15777 748 0,'-13'-15'67'0,"17"7"-54"16,5 0-13-16,0-3 0 0,-9-1 96 0,4 0 17 0,5-3 3 0,0 3 1 15,4 0-33-15,-4 0-6 0,-1 1-2 0,1 3 0 16,4 0-49-16,-4 0-11 0,-9 8-1 0,0 0-1 16,9-4-5-16,-9 4-1 0,0 0 0 0,0 0 0 15,0 0 8-15,0 0 2 0,-4 12 0 0,-1 0 0 16,-4 3 18-16,5 5 4 0,4-1 1 0,-4 5 0 15,4 7 9-15,-5 0 2 0,5 4 0 0,0 0 0 16,5 4-6-16,-1 0-1 16,0-3 0-16,1-1 0 0,-1 0-9 0,-8-4-1 0,-5 0-1 0,5-4 0 15,-1 1-13-15,1-1-2 0,4-4-1 0,-9-7 0 16,0 4-9-16,5-5-1 0,-1 1-8 0,1-8 12 16,-9 3-40-16,4-3-9 0,0 0-2 15,5 0-618-15,4-8-124 0</inkml:trace>
          <inkml:trace contextRef="#ctx0" brushRef="#br0" timeOffset="66911.1038">4440 16179 864 0,'0'0'76'0,"0"0"-60"0,0 0-16 0,0 0 0 16,0 0 240-16,0 0 44 0,9-8 10 0,-1 4 2 15,6 1-184-15,-1-5-36 0,4 8-7 0,5-8-1 16,0 4-38-16,9-4-7 0,0 0-2 0,8-3 0 16,5 3-65-16,0 0-14 0,-5 4-2 0</inkml:trace>
          <inkml:trace contextRef="#ctx0" brushRef="#br0" timeOffset="66743.314">4681 15801 806 0,'0'0'36'0,"0"0"7"0,0 0-35 0,0 0-8 0,0 0 0 0,0 0 0 15,0 0 179-15,0 0 33 0,5-8 8 0,3 0 0 16,1 0-122-16,0 1-25 0,8-1-5 0,-3-4 0 16,-1 0-8-16,4-3 0 0,-4 3-1 0,5-3 0 15,-5-1-30-15,5 0-5 0,-1 1-2 0,-4 3 0 16,1 0-22-16,-6 1 9 0,1 3-9 0,0-4 0 16,-9 4-12-16,0-3-10 0,-9 7-2 0,0-4 0 0,1 0 12 15,-6 0 3-15,1 1 0 0,0-1 0 0,-4 4-10 0,3 0-1 16,-8 0-1-16,5 4 0 0,-5 0 21 0,4 0-11 15,-4 0 11-15,1 4-8 0,3 0 8 0,0 0 0 16,1 0 0-16,-1 0 0 0,5 3 0 0,0-3 0 16,0 4 0-16,4 4 0 0,0-4 14 0,5 7-2 15,-5 1 0-15,9 3 0 0,-4 1 12 0,4 3 3 16,0 4 0-16,4 5 0 0,1-1 13 0,-5 4 4 16,0 4 0-16,4 4 0 0,-4 0 16 0,0 0 4 15,0 3 1-15,-4 1 0 0,-5 0-13 0,4-4-2 16,-3 4-1-16,-1-8 0 0,0 0-25 0,0 0-6 15,5-8-1-15,-5-4 0 0,5 1-17 0,-1-1 10 0,-3-8-10 16,3 1 8 0,1-8-48-16,-1 3-9 0,5-3-3 0,-4-4-725 0,0-1-146 15</inkml:trace>
        </inkml:traceGroup>
        <inkml:traceGroup>
          <inkml:annotationXML>
            <emma:emma xmlns:emma="http://www.w3.org/2003/04/emma" version="1.0">
              <emma:interpretation id="{06FE7E37-553E-4DD4-B41A-A5A16CB95812}" emma:medium="tactile" emma:mode="ink">
                <msink:context xmlns:msink="http://schemas.microsoft.com/ink/2010/main" type="inkWord" rotatedBoundingBox="8700,16854 9921,16781 9993,17973 8772,18047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7577.0419">6120 15965 288 0,'0'0'12'0,"0"-8"4"0,0 0-16 0,0 0 0 16,0-3 0-16,0-1 0 0,0 0 206 0,0 0 38 16,9 1 8-16,-5-1 2 0,-4 0-118 0,5 5-23 15,-1-5-5-15,0 4 0 0,-4 8-34 0,9-4-6 16,-9 4-2-16,0 0 0 0,5-8-8 0,-5 8-2 16,0 0 0-16,0 0 0 0,0 0-35 0,0 0-7 15,0 8-2-15,0 8 0 0,4 3 16 0,-8 9 4 16,-1 7 0-16,-4 4 0 15,1 4 0-15,3-1 0 0,-3 5 0 0,-1 4 0 0,-4-4-10 0,-1 0-2 16,10-5 0-16,0 1 0 0,-1-8 10 0,1 1 2 16,4-1 0-16,0-8 0 15,4 0-54-15,1-3-10 0,-1-5-3 0,5-7 0 16,0-4-133-16,-5-1-26 0,-4-7-6 0,9-3 0 0</inkml:trace>
          <inkml:trace contextRef="#ctx0" brushRef="#br0" timeOffset="67789.936">6050 15805 1414 0,'18'-12'63'0,"-10"8"13"16,5-4-61-16,1 1-15 0,3-1 0 0,-4 4 0 15,5-4 120-15,-1 4 20 0,1-4 5 0,4 4 1 0,0 1-49 16,4 3-9-16,5-8-3 0,0 4 0 0,4 4-39 0,0-4-8 15,4 0-2-15,1 4 0 0,-1-8-13 0,1 4-3 16,-1 0-1-16,5 1 0 0,-4-1-6 0,-5 0-1 16,0 0 0-16,-9 0 0 15,5 0-45-15,-5 0-10 0,-4 4-1 0,0-4-1 16,-4 4-16-16,-1 0-3 0,-4 0-1 0,-4 0 0 16,4 0-116-16,-4 0-23 0,-9 0-5 0,0 0-1 0</inkml:trace>
          <inkml:trace contextRef="#ctx0" brushRef="#br0" timeOffset="68037.6222">6756 15653 1209 0,'0'0'53'0,"0"0"12"0,5-4-52 0,3 0-13 0,-8 4 0 0,0 0 0 16,0 0 152-16,9 8 28 0,0 3 6 0,0 5 1 15,0 0-67-15,-5 3-12 0,-4 4-4 0,0 5 0 16,-4 3-25-16,4 0-6 0,0 0-1 0,-5 4 0 15,1-3-12-15,-1 7-4 0,-3-4 0 0,-1-4 0 16,0 4-39-16,5 0-8 0,-1-4-1 0,1 4-8 16,0-7 8-16,-1-1-8 0,5 0 0 0,0 1 0 15,5-1-106-15,-5-4-25 0,0 1-5 16,0 3-948-16</inkml:trace>
          <inkml:trace contextRef="#ctx0" brushRef="#br0" timeOffset="68376.944">7274 16249 979 0,'4'-7'87'0,"-4"-1"-70"16,5-4-17-16,-5 8 0 0,0 4 178 0,0 0 32 0,0 0 6 0,0 0 2 16,0 0-95-16,0 12-19 0,-5 0-4 0,1 7-1 15,0 4-33-15,-5 5-6 0,4-1-2 0,1 4 0 16,0 0-5-16,-1 5-1 0,-3-1 0 0,3 4 0 15,1-4-28-15,4 0-7 0,-5 0-1 0,1-4 0 16,0 4-16-16,-1-4 0 0,5-7 8 0,0-1-8 31,0-3-88-31,0-1-20 0,0-3-5 0</inkml:trace>
        </inkml:traceGroup>
        <inkml:traceGroup>
          <inkml:annotationXML>
            <emma:emma xmlns:emma="http://www.w3.org/2003/04/emma" version="1.0">
              <emma:interpretation id="{9C77236F-0C25-47CE-8538-3E4855B49FEC}" emma:medium="tactile" emma:mode="ink">
                <msink:context xmlns:msink="http://schemas.microsoft.com/ink/2010/main" type="inkWord" rotatedBoundingBox="11422,16444 12288,16392 12338,17221 11473,17273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9118.775">8796 15781 1382 0,'0'0'61'0,"0"0"13"16,0 0-59-16,0 0-15 0,-4 8 0 0,0 4 0 0,-1 7 95 0,5 1 16 0,0-1 3 0,5 5 1 15,-5-1-41-15,4 1-8 0,0-1-2 0,1 0 0 16,-1-7-41-16,-4 3-9 0,0-7-2 0,5 4 0 16,8-5 4-16,0-3 0 0,4-8 0 0,5 0 0 15,5-4-3-15,8-3 0 0,0-5 0 0,4-4 0 16,1 1 3-16,4-9 0 0,0-3 0 0,-1 4 0 15,1-1-8-15,5-3-8 0,-6-4 11 0,1 3-11 0,0 1 11 0,-9 8-11 16,0-5 10-16,-4 9-10 0,0-1 28 0,-5 4 0 16,-8 1 0-16,-5 7 0 0,0 4 13 0,0 0 3 15,-4 4 0-15,0 3 0 0,-5 5-29 16,-4 4-6-16,0 3-1 0,-4 1 0 0,-5 3 4 16,-4 4 0-16,0-3 0 0,0-1 0 0,-1 1-12 0,-3-1 0 15,-5 4 0-15,0-3 0 0,4-5 16 0,-4-3 12 16,0-5 1-16,1 5 1 0,-6-4-18 0,1-1-4 15,0-3-8-15,-1 4 12 0,-3-8-12 0,-1 0 9 16,0 0-9-16,0-4 8 0,-4-4-21 0,5 0-5 16,-5-4-1-16,4 0 0 15,0 0-142-15,0-3-29 0,-21-28-6 0,25 4 0 0</inkml:trace>
          <inkml:trace contextRef="#ctx0" brushRef="#br0" timeOffset="69186.1229">9156 15271 2041 0,'0'0'90'0,"0"-8"19"0,0 0-87 0,0 8-22 0,0 0 0 0,0 0 0 15,0 0-35-15,0 0-11 0,0 0-2 0</inkml:trace>
        </inkml:traceGroup>
        <inkml:traceGroup>
          <inkml:annotationXML>
            <emma:emma xmlns:emma="http://www.w3.org/2003/04/emma" version="1.0">
              <emma:interpretation id="{3338FA19-2620-4BC4-AAB2-F23609293F2F}" emma:medium="tactile" emma:mode="ink">
                <msink:context xmlns:msink="http://schemas.microsoft.com/ink/2010/main" type="inkWord" rotatedBoundingBox="13615,16110 16599,15929 16665,17021 13681,1720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4915.7111">12109 15598 748 0,'0'0'33'0,"0"0"7"15,0 0-32-15,-5-8-8 0,1 0 0 0,0 1 0 0,-1-1 139 0,5 0 25 16,0 8 6-16,5-12 1 0,-1 1-92 0,5-1-19 16,0 0-3-16,-1 4-1 0,-3-3-25 0,-1 3-6 15,-4 8-1-15,5-8 0 0,3 0-8 0,-8 8-3 16,0 0 0-16,0 0 0 0,0 0 18 0,0 0 3 16,0 0 1-16,-13 0 0 0,-4 4-9 0,-1 4-2 15,0-4 0-15,-3 8 0 0,-6-1-4 0,1 1-2 16,0 4 0-16,4-1 0 0,-5 5-7 0,10-5-2 15,-1 5 0-15,5-5 0 0,0 5-9 0,4-1 0 16,5 1 0-16,-1-1 0 0,5 1 0 0,0-4 0 16,5 3 0-16,-1-7 0 0,5-1 0 0,0 1 0 15,4-4 0-15,-4-4 0 0,4-4 0 0,0 0 10 0,4-4-10 0,5-4 10 16,0-4-10-16,0 1 8 0,0-5-8 0,5-3 8 16,-6-1-8-16,1-3 0 0,-4-1 0 15,0 1 0-15,-1-4 0 0,-4 3 0 0,0-7 0 0,1 8 0 16,-1-1 8-16,-5 9-8 0,-3-1 8 0,-1 4-8 15,1 8 24-15,-5 4 0 0,0 0 0 0,0 0 0 16,-5 8 4-16,5 4 1 0,-4 7 0 0,-1 1 0 16,5 3-15-16,0 1-3 0,-4 3-1 0,13 0 0 15,-5-3-10-15,1 3 0 0,3 4 0 0,-3-3 0 32,4-5-155-32,-9 0-33 0,4 9-6 0,5-13-2 0</inkml:trace>
          <inkml:trace contextRef="#ctx0" brushRef="#br0" timeOffset="75221.9924">12653 14939 1551 0,'0'0'68'0,"-5"-8"16"0,14 0-68 0,-9-3-16 15,5 3 0-15,-5 8 0 0,0 0 32 0,0 0 4 16,4-8 0-16,-4 8 0 0,0 0 4 0,9 0 2 16,4 4 0-16,-4 4 0 0,-1 4-7 0,1 3-2 15,0 1 0-15,4 3 0 0,-4 1 10 0,4 3 1 0,-4 1 1 0,0-1 0 16,-5 8 6-16,0-4 1 16,1 5 0-16,-1 3 0 0,1 0-1 0,-5 0 0 0,0 0 0 0,0 4 0 15,-5 0-40-15,5 0-11 0,-4 4 0 0,-1 0 0 16,1 0 0-16,-5 0 0 0,0-4-10 0,1 3 10 31,-1-3-104-31,0 0-15 0,-4 0-2 0,9-7-853 0</inkml:trace>
          <inkml:trace contextRef="#ctx0" brushRef="#br0" timeOffset="74345.9844">10986 15696 748 0,'0'0'67'0,"4"-12"-54"16,0 4-13-16,1-4 0 0,4 5 139 0,4-1 25 16,-4-4 4-16,8 4 2 0,1 0-36 0,4 1-7 15,-1-1-2-15,6 0 0 0,4-4-39 0,4 1-8 16,0-1-2-16,4 4 0 0,1 0-36 0,4 1-7 15,-5 3-1-15,1 0-1 0,-1 0-31 0,-4 0 0 16,5 4 0-16,-5 4-970 0</inkml:trace>
          <inkml:trace contextRef="#ctx0" brushRef="#br0" timeOffset="74144.2901">11117 15430 633 0,'0'0'56'0,"0"0"-44"0,0 0-12 0,0 0 0 16,0 0 73-16,0 0 13 0,0 0 2 0,0 0 1 15,0 0 14-15,0 0 2 0,13 4 1 0,-4-4 0 16,0-4-30-16,4 4-7 0,5-4-1 0,-5 1 0 16,4-1-16-16,1-4-4 0,0 0-1 0,3-4 0 15,-3 1-19-15,4-1-3 0,0 0-1 0,0 5 0 16,0-5-2-16,-5 0-1 0,1 0 0 0,-1 5 0 15,-3-1-1-15,-1 0 0 0,0-4 0 0,-4 5 0 0,-5-1 0 16,-4 0 0-16,4-4 0 0,5 4 0 0,0 1-12 0,-5-5-8 16,1 0 8-16,-1 1-8 0,1-5 8 0,-1 4-8 15,-4 1 8-15,0-5-8 0,0 4 8 0,0-3-8 16,0 3 8-16,-4-4-8 0,-1 1 0 0,1-1 0 16,4 1 0-16,-5-1 0 0,1-4 0 0,0 9-16 15,-1-5 2-15,-4 4 1 0,5 5 4 0,-5-5 1 16,5 4 0-16,-5 4 0 0,5 0 8 0,-5 0 0 15,0 1 0-15,0-1 0 0,9 4 0 0,0 0-13 16,-4 4 3-16,-5-1 1 0,9-3 9 0,-9 4 12 16,1 4-2-16,-1 0-1 0,0 4-9 0,0-1 0 15,1 1 0-15,3 4 0 0,-4-1 0 0,5 1 0 16,0 3 0-16,-1 1 0 0,5-1 0 0,-4 1 0 0,4 3 12 16,0 5-4-16,0-1 18 0,0 4 3 15,0 0 1-15,-5 8 0 0,5-4 6 0,0 4 2 0,-4 0 0 16,4 4 0-16,0 4-4 0,-4 0-1 0,4-4 0 15,0 0 0-15,-5-4-10 0,1 0-3 0,4 0 0 0,0-4 0 16,0 0-7-16,0-4-1 0,0-4-1 0,0-3 0 16,4 3-11-16,-4-4 12 0,0-3-12 0,0-5 12 15,0 1-33 1,0-4-7-16,-4-1 0 0,4-3-1073 0</inkml:trace>
          <inkml:trace contextRef="#ctx0" brushRef="#br0" timeOffset="75690.7666">13434 15263 518 0,'0'0'23'0,"0"0"5"0,4-12-28 0,-4 12 0 15,0-8 0-15,0 8 0 0,-4-8 184 0,-5 1 32 16,9 7 7-16,-9-4 1 0,-4 4-108 0,4 0-22 15,-4 0-4-15,0 4-1 0,-5 3-46 0,5 1-10 16,-4 0-1-16,4 4-1 0,-1 3-8 0,1 1-2 16,0 0 0-16,0 3 0 0,4 1 2 0,5-1 0 15,-5 4 0-15,5-3 0 0,-1-1-3 0,5 1-1 16,5-1 0-16,-1-3 0 0,5 0 0 0,-5-5 0 0,5 1 0 16,4 0 0-16,-4 3-3 0,4 1 0 0,0-4 0 15,0 7 0-15,0-7 0 0,-8 7-1 0,4-3 0 0,-5 3 0 16,-4 1 20-16,-4-5 4 0,-1 5 1 0,-4-1 0 15,-4 1 3-15,0-4 1 0,-4-1 0 0,-1 5 0 16,0-1-24-16,-3-3-4 0,-1-1 0 0,0 1-1 31,0 0-127-31,0-1-26 0</inkml:trace>
          <inkml:trace contextRef="#ctx0" brushRef="#br0" timeOffset="76015.7519">13706 15602 1720 0,'0'0'76'0,"0"0"16"0,-9 8-73 0,0 0-19 15,0 3 0-15,5 1 0 0,0 4 56 0,-1-1 7 16,1 1 1-16,4-1 1 0,4 1-26 0,1 0-6 15,3-5-1-15,1 1 0 0,4 4-32 0,-4-9 0 16,9 1 0-16,-5-4 0 0,4 0 13 0,1-4-4 16,4-4-1-16,-5 0 0 0,-3-4 0 0,3 1 0 15,1-5 0-15,-1 0 0 0,-4-3 0 0,1-1-8 0,-1 0 12 16,-4 1-4-16,4-5 21 0,-9 1 4 16,5-1 1-16,-5 1 0 0,1-1-14 0,3 5-2 0,-8-1-1 0,-4 0 0 15,0 1 19-15,-1 3 4 0,1 0 1 0,-9 5 0 16,0 3-29-16,-1 0-12 0,-3 0 11 0,-1 4-11 15,1 0 8-15,-5 4-8 0,4 0 0 16,-4 4 9-16,0-1-9 0,5 5-9 0,-10 0 9 0,1-1-13 31,9 5-70-31,-5 0-13 0,0-1-4 0,4 5 0 16,5-1-129-16,0-3-27 0</inkml:trace>
        </inkml:traceGroup>
        <inkml:traceGroup>
          <inkml:annotationXML>
            <emma:emma xmlns:emma="http://www.w3.org/2003/04/emma" version="1.0">
              <emma:interpretation id="{F6C999BF-E085-45CD-A460-85ACE095204D}" emma:medium="tactile" emma:mode="ink">
                <msink:context xmlns:msink="http://schemas.microsoft.com/ink/2010/main" type="inkWord" rotatedBoundingBox="18070,15999 19672,15902 19735,16945 18133,17042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8674.1557">15399 14888 1400 0,'0'0'31'0,"0"0"6"0,5-11 2 0,-1 3 0 0,-4 8-31 0,4-4-8 16,5-4 0-16,0 4 0 0,0 0 72 0,4 0 12 15,4 1 4-15,1-1 0 0,8 4-28 0,1-4-4 16,3 4-2-16,5 0 0 0,5-4-16 0,4 4-3 16,4-4-1-16,0 0 0 0,5 0-16 0,4-4-3 0,4 1-1 0,1 3 0 15,-5 0-6-15,0 0-8 0,-4 0 11 0,-5 4-11 16,-4 0-11-16,-5 4-9 0,-4-4-1 0,-8 0-1 31,-1 0-187-31,-9 4-38 0,10 0-7 0,-27-4-2 0</inkml:trace>
          <inkml:trace contextRef="#ctx0" brushRef="#br0" timeOffset="78363.4954">15544 14888 576 0,'13'-11'51'0,"-8"3"-41"15,-5-4-10-15,8 4 0 0,-3 1 104 0,4-1 18 16,-9 8 4-16,0 0 1 0,0 0-25 0,0 0-5 15,0 0-1-15,0 0 0 0,0 0-38 0,0 0-8 16,0 0-2-16,0 0 0 0,-9 8-20 0,4 3-5 16,5 5-1-16,0-1 0 0,5 1-6 0,-5 4-2 0,0 3 0 15,4 0 0-15,1 5 14 0,-1 3 4 0,0 0 0 16,1 0 0-16,-1 0 12 0,0 5 4 0,1-5 0 16,-1 4 0-16,-8 0-4 0,4 0 0 0,0-4 0 15,-5 0 0-15,-3 1-9 0,-1-1-3 0,5 0 0 0,-5 4 0 16,0-4-7-16,0-3-1 0,5-1-1 0,-5 0 0 15,5-3-12-15,-5-1-3 0,0-4 0 0,0-3 0 16,5 4-22-16,-5-13-5 0,9 5-1 0,0-12-665 16,0 0-134-16</inkml:trace>
          <inkml:trace contextRef="#ctx0" brushRef="#br0" timeOffset="78965.8452">16268 14869 288 0,'0'0'25'0,"0"0"-25"0,0-8 0 0,0 0 0 16,0 4 237-16,0 4 43 0,0 0 8 0,-4-7 1 15,4-1-126-15,0 8-26 0,0 0-5 0,0 0 0 0,0 0-52 16,0 0-11-16,-5 15-1 0,1 5-1 0,-5 3-23 0,5 5-4 15,-1 7 0-15,1 0-1 0,-1 4-3 0,1 0-1 16,0 0 0-16,4 4 0 0,-5 3-7 0,1-3 0 16,0 0-1-16,-1-4 0 0,1 0-16 0,4-4-3 15,0 0-8-15,0 0 12 16,0-3-84-16,0-1-16 0,4-4-4 0,-4-3-897 16</inkml:trace>
          <inkml:trace contextRef="#ctx0" brushRef="#br0" timeOffset="79361.2417">16755 15423 691 0,'0'0'30'0,"0"0"7"0,0 0-29 0,0 0-8 0,0-8 0 0,0 0 0 16,0 8 221-16,4-12 43 0,1 5 9 0,-5-5 2 0,4 4-151 0,0 4-29 16,10-4-7-16,-1 1 0 15,0-1-58-15,0 4-11 0,9 0-3 0,0 0 0 16,0 4-16-16,-5 0 0 0,5 0 8 0,5 0-8 0,-10 8 0 15,1-4 0-15,-5 4 0 0,0-1 0 0,0 5 0 0,-8 0 0 16,-5-1 0-16,0 1-9 0,-9 4 17 0,0 3 4 16,-13 1 1-16,0-1 0 0,-4 5 10 15,0-1 1-15,-1 0 1 0,-3 1 0 0,-5-1-4 16,-1 1-1-16,6-5 0 0,-1 4 0 0,5-3-5 16,-1-1-2-16,5 1 0 0,0-4 0 0,9-1 3 0,0-3 0 15,4 0 0-15,9-1 0 0,0 1-7 0,14-8-1 16,3 0 0-16,5-4 0 0,4-4-8 0,14 4 0 15,17-4-12-15,-4-4 12 16,-1 0-134-16,10 1-19 0,-1-5-4 0</inkml:trace>
        </inkml:traceGroup>
        <inkml:traceGroup>
          <inkml:annotationXML>
            <emma:emma xmlns:emma="http://www.w3.org/2003/04/emma" version="1.0">
              <emma:interpretation id="{AF75335B-CD95-4C48-AA92-94367CCE5BE3}" emma:medium="tactile" emma:mode="ink">
                <msink:context xmlns:msink="http://schemas.microsoft.com/ink/2010/main" type="inkWord" rotatedBoundingBox="21198,15714 21866,15673 21921,16570 21252,16610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0260.1722">18650 14939 1162 0,'0'0'52'0,"0"0"10"0,0 0-50 0,0 0-12 0,0 0 0 0,0 0 0 16,0 0 107-16,0 0 18 0,-9 8 4 0,1 7 1 16,-1 1-59-16,0 4-12 0,0 3-3 0,1 0 0 15,-1 9-24-15,0-5-6 0,0 4-1 0,5-4 0 16,-1 1 3-16,10-1 1 0,-1-4 0 0,1 1 0 16,-1 3-20-16,5-7-9 0,0-9 8 0,4 5-8 15,0-8 16-15,0-4-1 0,0-1-1 0,5-6 0 16,-1 3 1-16,1-8 0 0,4-4 0 0,0-4 0 15,0 5 12-15,0-9 2 0,0 5 1 0,4-5 0 16,-4-3-30-16,9 3 0 0,-5-7-11 0,5 4 11 16,-5-1 0-16,5 1 0 0,-5 3 9 0,5 5-1 0,-5 3-8 15,0 0 0-15,-4 4 8 0,-4 5-8 0,-5 3 8 0,4 3-8 16,-8 5 10-16,0 0-10 0,0 8 10 0,0-5-10 16,-5 9 10-16,0-1-10 0,-4 5 15 0,0-1-3 15,0 4-1-15,-4-3 0 0,0 3 3 0,-5 0 1 16,4 1 0-16,-3-5 0 0,-1-3 4 0,0-5 1 15,-4-3 0-15,0 0 0 0,0-1 4 0,-1-3 0 16,-3-4 1-16,-1 0 0 0,-4 0-12 0,0-4-2 16,-4 4-1-16,0-4 0 0,-1 0-10 0,1-4 0 15,0 0 0-15,0 0 0 16,4 0-73-16,0-4-14 0,0-3-2 0,0-5-971 0</inkml:trace>
          <inkml:trace contextRef="#ctx0" brushRef="#br0" timeOffset="80329.9644">18839 14572 1659 0,'0'0'73'0,"4"-7"16"0,1-5-71 0,3 4-18 0,1 4 0 0,0-4 0 16,0 5 69-16,0 3 11 0,4-4 1 0,-5 4 1 16,1 4-50-16,4-4-11 0,5 7-1 0,-5 1-908 15</inkml:trace>
        </inkml:traceGroup>
        <inkml:traceGroup>
          <inkml:annotationXML>
            <emma:emma xmlns:emma="http://www.w3.org/2003/04/emma" version="1.0">
              <emma:interpretation id="{296ECDC6-6BF6-47E9-8946-336A8A34C50A}" emma:medium="tactile" emma:mode="ink">
                <msink:context xmlns:msink="http://schemas.microsoft.com/ink/2010/main" type="inkWord" rotatedBoundingBox="23257,15588 26151,15413 26225,16628 23330,16803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1362.0031">20624 15115 1854 0,'0'0'82'0,"5"-8"17"0,4 0-79 0,-1 0-20 16,1 4 0-16,9-4 0 0,-1 1 51 0,5 3 6 16,5-4 2-16,3 0 0 0,1 4-29 0,4-4-6 0,5 8 0 15,-1-3-1-15,1 3-23 0,3 0-18 0,-3 3 3 0,4-3-613 16,-5 4-124-16</inkml:trace>
          <inkml:trace contextRef="#ctx0" brushRef="#br0" timeOffset="81284.9614">20910 14752 1029 0,'0'0'45'0,"0"0"11"0,0 0-45 0,0 0-11 16,0 0 0-16,0 0 0 0,13 8 59 0,0-4 9 15,5-4 3-15,3 3 0 0,10 1-12 0,0 0-3 16,0-4 0-16,-1 0 0 0,5-4 2 0,1 0 0 16,-6 1 0-16,5-5 0 0,-4 0-9 0,-5 0-1 15,1 0-1-15,-5 1 0 0,-5-5-25 0,-4 4-5 16,0-4-1-16,1 1 0 0,-10-5 5 0,0 0 1 16,1 1 0-16,-5-1 0 0,0-3-3 0,0 3-1 15,-5-3 0-15,1 3 0 0,-5-3-9 0,0 3-1 16,1-4-8-16,-5 5 12 0,4 3-12 0,-4 0 0 0,-1-3 0 15,6 3 0-15,-5 0 0 0,-1 9 0 0,6-5 0 16,-6 4 0-16,6 0 0 0,-6 0 0 0,1 0 0 16,5 0 0-16,-1 8 0 0,9-4 0 0,-13 4 0 0,4 0 0 15,4 4 0-15,-3 7-10 0,3 5 10 0,-3-1-8 16,3 9 8-16,1 3 0 0,-5 0 8 0,5 8-8 16,-1 4 18-16,1 4-1 0,-1 0 0 0,-3 3 0 15,3 5 4-15,-4-4 1 0,5-1 0 0,0 5 0 16,-1-4-2-16,1-1 0 0,4 1 0 0,0-4 0 15,4 3-5-15,1-3-2 0,-1-4 0 0,0-4 0 16,5 4-1-16,-4-4-1 0,-1-4 0 0,0-4 0 16,1-3-22-16,-1-5-4 0,-4-7-1 0,0-1-680 15,-9 1-137-15</inkml:trace>
          <inkml:trace contextRef="#ctx0" brushRef="#br0" timeOffset="81822.3829">21923 15196 1051 0,'0'0'46'15,"0"0"10"-15,13-11-44 0,0 3-12 0,1-4 0 0,-1 4 0 0,0-3 89 0,4 3 16 16,-3-4 3-16,-1 4 1 0,-4-3-35 0,4 3-7 16,-9-4-2-16,5 4 0 0,-5 1-15 0,1-1-3 15,-1 4-1-15,-4-4 0 0,-4 0 1 0,-1 4 0 16,5 1 0-16,-8-1 0 0,-1 0-19 0,0 0-4 15,0 4-1-15,-4 0 0 0,0 0-11 0,0 4-3 16,-5 0 0-16,1 3 0 0,-5-3-9 0,4 4 0 16,-4 4 0-16,-4 0 0 0,4-1-9 0,-4 9 9 0,4-5-12 0,0 5 12 15,0 3 0-15,0 1 0 16,4-1 0-16,1 0 0 0,8 1 0 0,0-1 0 16,5 1 0-16,4-5 0 0,0 1-12 0,9-5 12 15,-1-7-12-15,6 0 12 16,3 0-34-16,1-4 0 0,4-4 0 0,-5-4 0 15,5-4 0-15,4 0 0 0,-4-8 0 0,0 5 0 0,5-9 34 0,-1 1 0 0,-4-1 0 0,4-3 0 16,-8-4 16-16,8-1 4 0,0 1 1 0,1-4 0 16,-1 3 12-16,0 1 3 0,1 4 0 0,-1 3 0 15,-4 5 0-15,-5 3 0 0,-3 4 0 0,-1 0 0 16,-4 12-1-16,-9-4 0 0,8 12 0 0,1 0 0 16,-5 7-19-16,1 1-3 0,-1-1-1 0,1 8 0 15,-1-3-12-15,-4 3 0 0,4 0 0 0,1 1 0 16,-1-1-125-1,-4-7-22-15</inkml:trace>
          <inkml:trace contextRef="#ctx0" brushRef="#br0" timeOffset="82192.0107">22480 14475 1602 0,'0'-20'71'0,"0"20"14"0,5-7-68 0,3-5-17 16,-3 4 0-16,4 0 0 0,4 1 47 0,4-1 5 16,1 4 2-16,4 0 0 0,0 0-13 0,0 0-2 15,4 0-1-15,0 4 0 0,1-4 0 0,3 0 0 0,1 4 0 0,-5 0 0 16,-4 0-14-16,0 4-2 0,0 0-1 0,-4 4 0 15,-5 4 8-15,-4 3 2 0,-5 1 0 0,0 3 0 16,-4 1-3-16,-8 7 0 0,3-3 0 0,-8 11 0 16,4 0 13-16,-8 8 3 0,4-8 0 0,-5 12 0 15,5 3-26-15,4 1-5 0,-4 0-1 0,9 3 0 16,-1-3-12-16,5 0 0 0,5-4 0 0,-1 3 0 16,0-3-9-16,5-4-2 0,-4 4 0 0,8-8 0 31,-4 0-151-31,-1-4-30 0</inkml:trace>
          <inkml:trace contextRef="#ctx0" brushRef="#br0" timeOffset="83956.3529">22761 14514 230 0,'0'0'20'0,"0"0"-20"0,0 0 0 0,0 0 0 0,-4-4 122 0,4 4 20 16,-5-8 4-16,5 8 1 0,-8-4-56 0,8 4-11 15,0 0-3-15,-5-4 0 0,-4 1-30 0,9 3-7 16,0 0 0-16,0 0-1 0,-4-8 4 0,4 8 1 16,-4-8 0-16,4 4 0 0,0 4-10 0,4-8-2 15,0 0 0-15,1-3 0 0,-1 3 10 0,1 0 2 16,-1 0 0-16,-4 8 0 0,4-7 1 0,-4-1 1 16,0 8 0-16,5-4 0 0,-10-4-6 0,5 8 0 15,0-8-1-15,0 8 0 0,-4-8-19 0,4 8-4 16,-4-3-1-16,4 3 0 0,-5-4-15 0,5 4 0 15,0 0 0-15,0 0 0 0,-9 7 0 0,5 1 0 16,0 4 0-16,-1 0 0 0,1 3 0 0,4 5 0 0,-5 11-8 0,5 0 8 16,0 0 0-16,0 4 0 15,-4 4 0-15,0 0 0 0,4 0 0 0,-9-3 17 0,5 3-3 16,-5-8-1-16,4 4 4 0,-3-8 1 0,3 0 0 16,1-3 0-16,-1-1-4 0,1-3-1 0,0-5 0 0,-1 1 0 15,5-4 1-15,-4-5 0 0,4-7 0 0,0 0 0 16,0 0-2-16,0 0 0 0,0 0 0 0,0 0 0 15,0 0-1-15,0 0-1 0,0 0 0 0,0 0 0 16,4-7-10-16,1-1 12 0,-1 0-12 0,-4-4 12 16,0 1-12-16,0-5 8 0,0 0-8 0,0 1 8 15,-4-5-8-15,4 1 0 0,-5-5 0 0,1 5 0 16,4-4 0-16,-5 3 0 0,5 1 0 0,0-1 0 16,0-3 0-16,0-1 0 0,5 5 0 0,-5-1 0 15,4-3 0-15,1-1 0 0,3 5 0 0,-3-1 0 16,4-3 0-16,-1 4 0 0,-3-1-9 0,4-3 9 15,-5 3 0-15,5 1 0 0,-5-1 0 0,0 5 0 0,5-5 0 16,-4 4 0-16,-1 5 0 0,0-5 0 0,1 4 0 0,-1 5 0 16,1-1 0-16,-1 0 0 0,-4 8-10 15,0 0 10-15,4-4-8 0,-4 4 8 0,0 0 0 0,0 0-10 16,0 0 10-16,0 0 0 0,0 0 0 0,0 0-8 16,0 0 8-16,0 0 0 0,5 8 0 0,-1 4-10 15,-4-5 10-15,0 5-8 0,0 4 8 0,0-1 11 16,0-3-3-16,0 0 0 0,0 3-8 0,0-3-11 15,0 0 3-15,0 3 0 0,0 1 8 0,0 3 0 16,0-3 10-16,0 0-10 0,0-1 12 0,-4 5-4 16,4-1-8-16,0 5 12 0,-5-1 2 0,5 4 0 15,-4 5 0-15,0-1 0 0,4 4 2 0,-5 4 0 0,5 0 0 16,0 0 0-16,0 0-3 0,0 0 0 0,5-4 0 16,-5 0 0-16,0-4-5 0,4 0-8 0,0-3 11 0,-4-5-11 15,0 1 0-15,5-9 0 0,-5 1 0 0,0-1-9 31,0-7-93-31,0 0-18 0,0 0-4 0</inkml:trace>
          <inkml:trace contextRef="#ctx0" brushRef="#br0" timeOffset="84434.9237">23507 14748 403 0,'0'0'17'0,"0"0"5"15,0 0-22-15,0 0 0 0,0 0 0 0,0 0 0 0,0 0 196 0,-4-4 34 16,-5-4 7-16,0 4 2 0,-4 0-143 0,4 1-29 15,-8-1-6-15,3-4-1 0,-3 4-28 0,-1 0-7 16,-4 4-1-16,0-4 0 0,5 4-9 0,-1 4-3 16,-4-4 0-16,5 4 0 0,4 0-12 0,-5-4 0 15,5 4 0-15,0 4 0 0,4-5 8 0,0 1-8 16,0 8 11-16,5 0-11 0,0 3 12 0,4 1-12 16,0 0 12-16,4 7-12 0,5 0 8 0,-5-3-8 15,9 7 0-15,-4 0 0 0,4-3 20 0,0 3-2 16,5 0-1-16,0 1 0 0,-1-5 13 0,1 1 2 15,4-1 1-15,0 4 0 0,-5-3 15 0,1-1 4 16,-5 0 0-16,4-3 0 0,-8-4 9 0,0-1 3 16,-5 1 0-16,1-1 0 0,-10-3-24 0,1 4-4 15,-5-5 0-15,-4 1-1 0,0-4 1 0,0 4 1 16,-5-5 0-16,1 1 0 0,-5-4-28 0,4 4-9 0,-4-4 0 16,5 0 0-1,-5 0-96-15,4-4-27 0,-4 0-5 0,5 0 0 0</inkml:trace>
        </inkml:traceGroup>
        <inkml:traceGroup>
          <inkml:annotationXML>
            <emma:emma xmlns:emma="http://www.w3.org/2003/04/emma" version="1.0">
              <emma:interpretation id="{50FC3226-6B43-4EAF-A947-C13296B2D514}" emma:medium="tactile" emma:mode="ink">
                <msink:context xmlns:msink="http://schemas.microsoft.com/ink/2010/main" type="inkWord" rotatedBoundingBox="26395,16027 27376,15968 27412,16554 26430,16613"/>
              </emma:interpretation>
              <emma:one-of disjunction-type="recognition" id="oneOf23">
                <emma:interpretation id="interp27" emma:lang="" emma:confidence="1">
                  <emma:literal>e.</emma:literal>
                </emma:interpretation>
                <emma:interpretation id="interp28" emma:lang="" emma:confidence="0">
                  <emma:literal>. .</emma:literal>
                </emma:interpretation>
                <emma:interpretation id="interp29" emma:lang="" emma:confidence="0">
                  <emma:literal>. (</emma:literal>
                </emma:interpretation>
                <emma:interpretation id="interp30" emma:lang="" emma:confidence="0">
                  <emma:literal>. ,</emma:literal>
                </emma:interpretation>
                <emma:interpretation id="interp31" emma:lang="" emma:confidence="0">
                  <emma:literal>. l</emma:literal>
                </emma:interpretation>
              </emma:one-of>
            </emma:emma>
          </inkml:annotationXML>
          <inkml:trace contextRef="#ctx0" brushRef="#br0" timeOffset="85231.2993">23814 15064 172 0,'0'0'16'0,"0"0"-16"0,-9 0 0 0,9 0 0 0,-4 0 290 0,-5 0 55 15,0 4 11-15,5 0 3 0,0 3-215 0,-1 1-42 16,1 0-9-16,-1 4-1 0,5-12-64 0,5 11-13 16,-1 1-3-16,5 0 0 0,0 0 10 0,-1-5 2 15,6-3 0-15,3 4 0 0,-4-4 10 0,5-4 2 16,-5 4 1-16,5-4 0 0,-1-4-17 0,1 4-4 16,-1-8-1-16,5 4 0 0,-9-4 1 0,5-3 1 15,-5 3 0-15,-4-4 0 0,4 1 5 0,0-1 1 16,-4-4 0-16,0 5 0 0,0-5 0 0,-5-4 0 15,5 1 0-15,-5 3 0 0,-4-3-10 0,4-1-1 16,1 1-1-16,-1-1 0 0,-4 1-11 0,0-1 0 16,0 5 0-16,0 3 8 0,-4 4-8 0,-1 0 0 15,1 5 0-15,-9 3 0 0,0 0 0 0,-5 7-9 16,1 5 9-16,-5 4 0 0,-5 7 0 0,-3 0 0 0,3 5 0 16,1-1 0-16,0 4 0 0,-1 0 11 0,1 1-11 15,4-1 10-15,5 0-10 0,3 0 0 0,6 4 9 16,3 0-9-16,5-3 0 0,0-1-13 0,0-4 1 0,5 0 1 31,3-3-59-31,6 7-12 0,-1-12-2 0,4 1-1 0</inkml:trace>
          <inkml:trace contextRef="#ctx0" brushRef="#br0" timeOffset="85431.075">24731 15286 1382 0,'0'0'123'0,"0"0"-99"0,0 0-24 0,0 0 0 0,0 0 90 0,-4 8 13 15,4 0 2-15,0-8 1 0,-5 8 24 0,1-1 5 16,4-7 1-16,-5 8 0 0,5-8-77 0,0 8-15 16,0 0-4-16,0 0 0 15,0-1-88-15,0-7-17 0,0 8-4 0,0-8-1 0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1:09.0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9D01250-C0D1-48E5-B1EB-848FAD8885C9}" emma:medium="tactile" emma:mode="ink">
          <msink:context xmlns:msink="http://schemas.microsoft.com/ink/2010/main" type="writingRegion" rotatedBoundingBox="27775,13511 32631,14079 32182,17920 27326,17352"/>
        </emma:interpretation>
      </emma:emma>
    </inkml:annotationXML>
    <inkml:traceGroup>
      <inkml:annotationXML>
        <emma:emma xmlns:emma="http://www.w3.org/2003/04/emma" version="1.0">
          <emma:interpretation id="{B0BA4BAD-0806-49A8-B6FA-512952BD7BDA}" emma:medium="tactile" emma:mode="ink">
            <msink:context xmlns:msink="http://schemas.microsoft.com/ink/2010/main" type="paragraph" rotatedBoundingBox="27782,13510 32631,14117 32488,15266 27638,146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F6A69F-D045-442E-B6B4-186590E47180}" emma:medium="tactile" emma:mode="ink">
              <msink:context xmlns:msink="http://schemas.microsoft.com/ink/2010/main" type="line" rotatedBoundingBox="27782,13510 32631,14117 32488,15266 27638,14659"/>
            </emma:interpretation>
          </emma:emma>
        </inkml:annotationXML>
        <inkml:traceGroup>
          <inkml:annotationXML>
            <emma:emma xmlns:emma="http://www.w3.org/2003/04/emma" version="1.0">
              <emma:interpretation id="{C94E4F83-F558-4B1D-B8E7-488DE8E2F39C}" emma:medium="tactile" emma:mode="ink">
                <msink:context xmlns:msink="http://schemas.microsoft.com/ink/2010/main" type="inkWord" rotatedBoundingBox="27782,13510 28027,13541 27926,14352 27681,14321">
                  <msink:destinationLink direction="with" ref="{52FBC87A-8180-47FA-ADCA-BBF056F3FC8A}"/>
                </msink:context>
              </emma:interpretation>
            </emma:emma>
          </inkml:annotationXML>
          <inkml:trace contextRef="#ctx0" brushRef="#br0">-1 782 680 0,'0'0'30'0,"0"0"6"0,0 0-28 0,0 0-8 15,0 0 0-15,0 0 0 0,0 0 57 0,0 0 11 16,0 0 1-16,0 0 1 0,0 0-10 0,0 0-1 0,0 0-1 0,0 0 0 16,0-8-26-16,5 0-4 15,-1 0-2-15,-4 8 0 0,5-7 2 0,-1-1 0 0,0 4 0 0,5-4 0 16,-9 8-14-16,0 0-2 0,4-8-1 15,-4 4 0-15,0 4 11 0,5-7 2 0,-5 7 1 0,9-8 0 16,-9 0-13-16,4 4-4 0,0-4 0 0,1 1 0 16,-1 3-8-16,-4 4 12 0,5-8-12 0,-1 0 12 15,0 0 8-15,-4 8 1 0,5-8 1 0,-5 5 0 16,0 3-10-16,9-8-1 0,-9 0-1 0,4 0 0 16,-4 8 0-16,9-8 0 0,-9 1 0 0,4-1 0 15,-4 8 4-15,4-8 1 0,-4 0 0 0,5 0 0 16,4 1-4-16,-9 3-1 0,0 4 0 0,4-12 0 15,-4 4 6-15,4 4 0 0,-4 4 1 0,0-11 0 16,0 11-1-16,5-8-1 0,-5 0 0 0,0 8 0 16,0 0-7-16,4-4 0 0,1-4-8 0,-5 8 12 15,0-11-12-15,4 3 9 0,-4 0-9 0,0 8 8 16,0 0-8-16,9-8 0 0,-5-4 9 0,5 5-9 16,-5 3 0-16,5-8 0 0,-5-4 0 0,1 5-12 0,-1-1 12 15,1 0 12-15,-1 1-2 0,0-1-1 0,-4 4-9 16,0 0-9-16,5 1 9 0,-10-1-13 0,5 0 13 15,0 0 15-15,0-4-3 0,0 5-1 0,0-1-11 0,0 0 0 16,-4 0 0-16,4 0 0 0,0 1 0 0,0 3 0 16,0-4 0-16,0 4 0 0,0 4 0 0,0-8 0 15,-4 0 0-15,4 1 0 0,4 3 0 0,-4-4 0 16,4 0 0-16,1 0 0 0,-1 1 0 0,1-1 0 16,-1 0 0-16,0 0 0 0,1 0 0 0,-1-3 0 15,5 3 0-15,-5 0 0 0,1 0 0 0,-5 8 0 16,4-4 0-16,-4 4 0 0,4-11 0 0,-4 11 0 15,0 0 0-15,0 0 0 0,5-4 0 0,-5 4 0 0,0-8 0 16,0 8 0-16,0-8 0 0,0 8 0 0,0 0-9 0,0 0 9 16,9-8 0-16,-9 4-10 0,4-3 10 0,-4 7-8 15,0 0 8-15,9-8 0 0,-5 0-9 0,0 4 9 16,5-4 0-16,-9 8-11 0,0-7 11 0,0 7-8 16,5-8 8-16,-5 8 0 0,0-8 0 0,0 8 0 15,0 0 0-15,0 0 0 0,0 0 0 0,0 0 0 16,0 0 0-16,0 0 0 0,0 0 0 0,0 0-8 15,0 0 8-15,0 0 0 0,0 0 0 0,0 0 0 16,0 0 0-16,0 0 0 0,0 0 0 0,0 0-8 16,0 0-4-16,0 0-1 0,0 0 0 0,0 0 0 15,0 0-11-15,0 0-1 16,0 0-1-16,0 0 0 0,0 0-44 0,8 8-9 0,-8-8-1 16,14 19-1-16</inkml:trace>
        </inkml:traceGroup>
        <inkml:traceGroup>
          <inkml:annotationXML>
            <emma:emma xmlns:emma="http://www.w3.org/2003/04/emma" version="1.0">
              <emma:interpretation id="{BECB6C33-0FD3-4DF6-94D1-38BB93CCFD57}" emma:medium="tactile" emma:mode="ink">
                <msink:context xmlns:msink="http://schemas.microsoft.com/ink/2010/main" type="inkWord" rotatedBoundingBox="28719,14194 29462,14287 29388,14878 28645,147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4918.4679">1004 973 172 0,'0'0'16'0,"0"0"-16"16,0 0 0-16,0 0 0 0,0 0 124 0,0 0 21 16,0 0 5-16,0 0 1 0,0 0-91 0,0 0-19 15,0 0-3-15,0 0-1 0,0 0 1 0,0 0 0 16,0 0 0-16,0 0 0 0,0 0-7 0,0 0-2 15,0 0 0-15,0 0 0 0,0 0-4 0,0 0-1 16,0 0 0-16,0 0 0 0,0 0 8 0,0 0 2 16,0 0 0-16,0 0 0 0,0 0-3 0,0 0-1 15,0 0 0-15,0 0 0 0,0 0-3 0,0 0-1 16,0 0 0-16,0 0 0 0,0 0-2 0,0 0 0 16,0 0 0-16,0 0 0 0,0 0-1 0,0 0-1 15,0 0 0-15,0 0 0 0,-4 12-6 0,4-5 0 16,0 5-1-16,0 0 0 0,-5 0-1 0,1-1 0 15,0 5 0-15,4-1 0 0,0-3-4 0,-5 4-1 0,5-5 0 0,-4 5 0 16,4 0-9-16,0-1 12 0,0-3-12 0,4 0 12 16,-4-1-12-16,5 1 0 0,-5-12 0 0,0 8 8 15,0-8-8-15,4 11 0 0,-4-11 9 0,9 8-9 16,-9-8 0-16,0 0 0 0,4 4 0 0,-4-4 0 16,9 8-13-16,0 0-7 0,-9-8-2 0,8 4 0 31,1-4-34-31,4 0-8 0,-4 0 0 0,-5 0-420 0,-4 0-83 0</inkml:trace>
          <inkml:trace contextRef="#ctx0" brushRef="#br0" timeOffset="5134.8846">1070 673 1324 0,'0'0'59'0,"0"0"12"0,0 0-57 0,0 0-14 15,0 0 0-15,0 0 0 0,0 0 17 0,0 0 1 16,9-4 0-16,-9 4 0 0,0 0-10 0,13 0-8 16,0-4 9-16,-4 4-423 15,0 0-85-15</inkml:trace>
          <inkml:trace contextRef="#ctx0" brushRef="#br0" timeOffset="5841.7953">1421 848 633 0,'0'0'28'0,"0"0"6"0,0 0-34 0,0 0 0 0,0 0 0 0,0 0 0 16,0 0 185-16,0 0 31 0,0 0 5 0,0 0 2 15,0 0-121-15,0 0-24 0,0 0-5 0,9 8-1 16,-1 0-25-16,1 0-6 0,0-1-1 0,0 5 0 0,-5-4-26 16,5 4-6-16,-5-1 0 0,1 1-8 0,-1 4 14 15,0-1-4-15,1-7-1 0,-5 4 0 0,4-5-1 16,-4-7-8-16,0 12 12 0,0-4-4 0,-4 0-8 0,4-8 12 15,0 0-12-15,0 0 12 0,0 0-12 0,0 0 0 16,0 0 0-16,0 0 8 0,0 0-8 0,0 0 0 16,0 0 0-16,0 0 0 0,0-8 0 0,4-8 0 15,1 5 0-15,3-9 0 0,-3 5 21 0,4-1-1 16,-1 0 0-16,1 5 0 0,0-5-32 0,-5 4-6 16,5 1-2-16,0 3 0 0,0 0 20 0,-9 8 0 15,0 0 0-15,0 0 0 0,0 0 23 0,0 0 1 16,0 0 1-16,0 0 0 0,8 8-5 0,1 0 0 15,-4 3-1-15,3-3 0 0,-3 4-7 0,3 3-2 0,-3 1 0 0,4 0 0 16,-5-1-10-16,5 1 0 0,0 3 0 16,-1-3 8-16,1 0-8 0,0-1 0 0,4-3-10 0,-4 3 10 31,0-7-167-31,4 4-27 0</inkml:trace>
        </inkml:traceGroup>
        <inkml:traceGroup>
          <inkml:annotationXML>
            <emma:emma xmlns:emma="http://www.w3.org/2003/04/emma" version="1.0">
              <emma:interpretation id="{D39CDF8D-8D39-4D8C-97DC-CF64FE782BA5}" emma:medium="tactile" emma:mode="ink">
                <msink:context xmlns:msink="http://schemas.microsoft.com/ink/2010/main" type="inkWord" rotatedBoundingBox="30181,13934 32108,14176 31996,15073 30068,1483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786.3832">2737 478 403 0,'0'0'36'0,"4"-12"-36"16,1 4 0-16,-1-4 0 0,-4 12 102 0,0-11 14 16,5 3 2-16,-5 8 1 0,0 0-43 0,0 0-8 0,0 0-1 0,0 0-1 15,0 0-6-15,0 0-2 16,0 0 0-16,0 0 0 0,0 0-3 0,0 0-1 15,8 4 0-15,1 8 0 0,-4 3-3 0,-1 9-1 0,0 3 0 0,-4 8 0 16,-4 4-8-16,4 4-2 0,-4 0 0 0,-1 4 0 16,1 3-15-16,-1-3-3 0,-8 0-1 0,4 0 0 15,5-1-5-15,-5-7-2 0,0 0 0 0,-4 0 0 16,9-3-5-16,-9-1-1 0,4-4 0 0,-4 0 0 16,0-4-18-16,4 1-4 0,-4-5-1 0,0-4-554 15,-1 1-111-15</inkml:trace>
          <inkml:trace contextRef="#ctx0" brushRef="#br0" timeOffset="7243.7665">2891 1141 979 0,'0'0'87'0,"0"0"-70"16,8 0-17-16,6 3 0 0,-6 1 25 0,5-4 2 16,1-7 0-16,-1 3 0 0,0-4 28 0,0 0 5 15,0-4 2-15,0 5 0 0,5-5-19 0,-9 0-4 16,4 1-1-16,0-5 0 0,-4 0-11 0,0 5-3 16,4-9 0-16,-4 8 0 0,-1-3 4 0,1 3 0 15,0-3 0-15,0 3 0 0,-5-4-15 0,5 5-2 16,0 3-1-16,-1 0 0 0,1 0-10 0,-4 0 0 15,-5 8 0-15,0 0 0 0,0-7 0 0,0 7 0 16,0 0 0-16,-5-8 0 0,1 4 0 0,-5 4 0 0,-4 0 0 0,0 0 0 16,-5 8 0-16,5-4-11 0,-5 3 11 0,1 1-8 15,-1 4 8-15,1 0 0 0,4-1 0 0,-1 1 0 16,-3 7 21-16,4-3 0 0,4 0 0 0,0-1 0 16,5-3-3-16,-1 7-1 0,-3-3 0 0,8 0 0 15,0 3-9-15,0 1-8 0,4-1 12 16,0 1-12-16,1-1 8 0,4 1-8 0,-1-1 0 0,1 1 0 31,0-1-19-31,4 1-10 0</inkml:trace>
          <inkml:trace contextRef="#ctx0" brushRef="#br0" timeOffset="6365.0237">2439 868 460 0,'0'0'41'0,"4"0"-33"16,9-4-8-16,-4 0 0 0,0 4 128 0,4 0 24 15,0-4 5-15,5 4 1 0,4-4-54 0,-5 4-12 16,-4-4-1-16,9 4-1 0,0-4-34 0,0 0-8 15,0 4 0-15,0-4-1 0,9 1-22 0,-9-1-4 0,0-4-1 16,4 8 0-16,-4-8-12 0,0 4-8 16,-5 0 8-16,1 0-8 0,-9 4 0 0,4 0-18 0,-4-4 3 0,-9 4 1 31,0 0-66-31,0 0-12 0,0 0-4 0</inkml:trace>
          <inkml:trace contextRef="#ctx0" brushRef="#br0" timeOffset="7736.1319">3334 914 1267 0,'-13'0'56'0,"13"0"12"0,0 0-55 0,0 0-13 16,-5-7 0-16,5 7 0 0,0 0 60 0,0 0 8 15,0 0 3-15,0 0 0 0,0 0 4 0,0 0 1 16,5 7 0-16,-5-7 0 0,4 12-55 0,5 0-10 16,-5 0-3-16,5 3 0 0,0 1 7 0,4-5 1 15,-4 5 0-15,-1 0 0 0,1-5 0 0,0 5 0 16,-9-4 0-16,4-1 0 0,5 1 6 0,-5 0 2 0,-4-1 0 0,0 1 0 15,0-4-13-15,-4 4-3 16,4-5 0-16,-4 1 0 0,-1 4-8 0,-3-4 0 16,3-1 9-16,-8-3-9 0,4 4 0 0,0-4 0 15,5 0 0-15,4-4 8 0,-9 4-8 0,9-4 11 0,0 0-11 0,0 0 12 16,0 0-12-16,0 0 0 0,0-4 0 0,0-4 8 16,5-4-8-16,-5 5 12 0,4-5-12 0,0-4 12 15,5 5 4-15,0-5 0 0,4 4 1 0,0 1 0 16,0-5 3-16,1 1 1 0,-1-5 0 0,4 4 0 15,1-3-21-15,-5-1 0 0,5 5 0 0,4-1 0 32,-1-3-33-32,-3 3-8 0,0 4-2 0,-5 5 0 15,4-5-132-15,1 12-26 0,8-8-6 0,-8 8-1 0</inkml:trace>
          <inkml:trace contextRef="#ctx0" brushRef="#br0" timeOffset="8281.5458">3790 887 1324 0,'0'0'118'0,"0"0"-94"15,0 0-24-15,0 0 0 0,9 4 31 0,0 4 1 16,-1 4 1-16,5-1 0 0,1 1 47 0,-1 0 8 16,0 3 3-16,-4-3 0 0,4 7-25 0,0-3-5 15,-9 0-1-15,5-5 0 0,0 5-33 0,-5-4-7 16,-4-1-2-16,0 1 0 0,0-12-1 0,0 8 0 15,0-8 0-15,-4 12 0 0,0-5 3 0,-5 1 1 16,4 0 0-16,5-8 0 0,-4 8-13 0,4-8-8 16,0 0 10-16,0 0-10 0,0 0 8 0,0 0-8 0,0 0 0 0,0 0 0 15,0 0 0-15,0 0 0 0,0 0 0 0,0 0 0 16,0 0 0-16,0-8 8 0,4-8-8 0,1 5 0 16,-5-1 0-16,0 0 0 0,9 4 8 0,-1-3-8 15,-3-5 0-15,4 4 0 0,4 5 0 0,0-5 0 16,4 0 0-16,-3 4 0 0,3-3 0 0,-4 3 0 15,9 0 0-15,-4 0 0 0,4 4 0 0,-9-3 0 16,4 7-8-16,1 0 8 0,-5 0 0 0,0 0 0 16,0 4-9-16,-4-1 9 0,4 5 0 0,-8 0-9 15,-1 0 21-15,1 4 4 0,-5 3 0 0,0-3 1 16,0 3-27-16,0 1-6 0,-9 0 0 0,4-1-1 16,1 1 17-16,-5-1 0 0,0-7 0 0,1 4 0 15,3 0 12-15,1-5 4 0,4-7 0 0,0 0 0 16,0 0-16-16,0 0 0 0,0 0 0 0,0 0 0 15,0 0 0-15,9 8 0 0,-9-8 0 0,8 4 0 16,6-8 0-16,-6 4-10 0,6-8 10 0,-6-3-8 16,5-1 8-16,-4-4 0 0,0 5 0 0,0-5 0 15,0 1 0-15,-1-1 9 0,1 0-9 0,0 5 0 0,-5-5 0 0,5 8 0 16,-5 0 0-16,5 1 0 0,-9 7 0 0,0 0 15 16,0 0-3-16,0 0-1 0,0 0-11 0,0 0 0 15,9 7-12-15,-5 5 12 0,-4-12-9 0,9 8 9 16,-4 4 0-16,-1 3 0 15,0-3-40-15,1 0-2 0,-1 3 0 0,-4-3-918 16</inkml:trace>
        </inkml:traceGroup>
        <inkml:traceGroup>
          <inkml:annotationXML>
            <emma:emma xmlns:emma="http://www.w3.org/2003/04/emma" version="1.0">
              <emma:interpretation id="{2CA61967-1925-4C52-9319-FADF23AF1AD4}" emma:medium="tactile" emma:mode="ink">
                <msink:context xmlns:msink="http://schemas.microsoft.com/ink/2010/main" type="inkWord" rotatedBoundingBox="32532,14295 32608,14304 32548,14783 32473,14774"/>
              </emma:interpretation>
              <emma:one-of disjunction-type="recognition" id="oneOf2"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)</emma:literal>
                </emma:interpretation>
                <emma:interpretation id="interp4" emma:lang="" emma:confidence="0">
                  <emma:literal>l</emma:literal>
                </emma:interpretation>
                <emma:interpretation id="interp5" emma:lang="" emma:confidence="0">
                  <emma:literal>1</emma:literal>
                </emma:interpretation>
                <emma:interpretation id="interp6" emma:lang="" emma:confidence="0">
                  <emma:literal>|</emma:literal>
                </emma:interpretation>
              </emma:one-of>
            </emma:emma>
          </inkml:annotationXML>
          <inkml:trace contextRef="#ctx0" brushRef="#br0" timeOffset="8605.3591">4904 782 1209 0,'0'0'53'0,"0"-8"12"0,5 4-52 0,-5 4-13 0,-5-8 0 0,5 8 0 15,0 0 90-15,0 0 15 0,0 0 3 0,0 0 1 0,0 0-47 0,0 0-10 16,0 0-1-16,0 0-1 15,0 0-22-15,0 0-4 0,0 0 0 0,-8 0-1 0,-1 8-5 0,9-8-1 16,0 0 0-16,-5 12 0 0,1-4-17 0,4 3 0 16,-4 1 0-16,4 4 0 0,0-5 0 0,0 9 0 15,-5-5 0-15,5 1 0 0,0 0 0 0,-4-1 0 16,-5 1 0-16,5 3 0 0,-1-3 0 0,5 3 0 16,-4-7 0-16,0 4 0 0,-1-1 0 15,1 1 8-15,8 0-8 0,-4-1 0 0,5-3 23 0,-1 3-3 16,0-3 0-16,5 0 0 0,-5-1-2 0,5 1-1 15,-9 0 0-15,5-4 0 16,-10-1-94-16,-4 5-19 0,-21 12-4 0,-10-9-1 16</inkml:trace>
        </inkml:traceGroup>
      </inkml:traceGroup>
    </inkml:traceGroup>
    <inkml:traceGroup>
      <inkml:annotationXML>
        <emma:emma xmlns:emma="http://www.w3.org/2003/04/emma" version="1.0">
          <emma:interpretation id="{A3FC5671-3557-4A32-90C5-DBD43F95E356}" emma:medium="tactile" emma:mode="ink">
            <msink:context xmlns:msink="http://schemas.microsoft.com/ink/2010/main" type="paragraph" rotatedBoundingBox="28476,15033 31518,15378 31415,16281 28373,159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66A775B-08F4-4813-B48C-98AFB48AA605}" emma:medium="tactile" emma:mode="ink">
              <msink:context xmlns:msink="http://schemas.microsoft.com/ink/2010/main" type="inkBullet" rotatedBoundingBox="28426,15467 28679,15496 28643,15811 28391,15782"/>
            </emma:interpretation>
            <emma:one-of disjunction-type="recognition" id="oneOf3">
              <emma:interpretation id="interp7" emma:lang="" emma:confidence="0">
                <emma:literal>•</emma:literal>
              </emma:interpretation>
            </emma:one-of>
          </emma:emma>
        </inkml:annotationXML>
        <inkml:trace contextRef="#ctx0" brushRef="#br0" timeOffset="9639.6093">807 1995 1191 0,'0'0'52'0,"0"0"12"0,4-8-51 0,0 0-13 0,1 0 0 0,-5 0 0 0,0 1 89 0,0 7 15 16,0-12 4-16,0 12 0 0,0 0-49 0,0 0-10 15,-5 0-1-15,5 0-1 0,0 0-31 0,-8 0-5 16,-6 8-2-16,6-4 0 0,-1 3-9 0,0 9 0 16,-4 0 0-16,9-1 8 0,-5 5-8 0,4-1 12 15,1 1-12-15,0 3 12 0,-1-3-12 0,5-1 8 16,5 1-8-16,-1-1 8 0,-4-3-8 0,4-1 0 15,5-3 0-15,0 0 8 0,0-4-8 0,0-1 10 16,-1-3-10-16,1 4 10 0,0-8-1 0,4 0 0 16,-13 0 0-16,13 0 0 0,0-4-9 0,1-4 0 15,-6 1 0-15,5-1 8 0,-4-4-8 0,0 4 0 16,4-3 0-16,-4-1 0 0,4-4 0 0,-4 5 0 16,4-5-9-16,-4 0 9 0,0 1 0 0,-5 3 0 15,0-4 0-15,1 5 0 0,-1-5 0 0,1 4 0 16,-10 1 0-16,5-1 0 0,-4 4 0 0,-1-3 0 0,-3 3 0 15,3-4 9-15,-4 4-9 0,1 0 0 0,-1 5 0 16,0-1 0-16,-4 0-24 0,0 0 0 0,4 0 0 0,0 4 0 31,-4 0-28-31,13 0-7 0,0 0-1 0,0 0-678 0</inkml:trace>
      </inkml:traceGroup>
      <inkml:traceGroup>
        <inkml:annotationXML>
          <emma:emma xmlns:emma="http://www.w3.org/2003/04/emma" version="1.0">
            <emma:interpretation id="{A984DA82-076C-4076-B66E-C9A2C8881DD1}" emma:medium="tactile" emma:mode="ink">
              <msink:context xmlns:msink="http://schemas.microsoft.com/ink/2010/main" type="line" rotatedBoundingBox="28726,15062 31518,15378 31415,16281 28624,15964"/>
            </emma:interpretation>
          </emma:emma>
        </inkml:annotationXML>
        <inkml:traceGroup>
          <inkml:annotationXML>
            <emma:emma xmlns:emma="http://www.w3.org/2003/04/emma" version="1.0">
              <emma:interpretation id="{666BD693-8CD0-4513-A68F-124CFA9F9CD8}" emma:medium="tactile" emma:mode="ink">
                <msink:context xmlns:msink="http://schemas.microsoft.com/ink/2010/main" type="inkWord" rotatedBoundingBox="28726,15062 29072,15101 28970,16004 28624,15964"/>
              </emma:interpretation>
            </emma:emma>
          </inkml:annotationXML>
          <inkml:trace contextRef="#ctx0" brushRef="#br0" timeOffset="10150.1785">965 2217 1364 0,'0'0'60'0,"0"0"13"0,0 0-58 0,0 0-15 15,8-4 0-15,1-4 0 0,0 4 79 0,4 0 13 16,0 1 2-16,0-1 1 0,-4 4-51 0,4-4-11 16,-4 4-1-16,4 0-1 15,-4-4-54-15,4 0-10 0,0 0-3 0,5 0-480 0,-5 0-97 16</inkml:trace>
          <inkml:trace contextRef="#ctx0" brushRef="#br0" timeOffset="9940.5364">1206 1901 1317 0,'0'0'58'0,"9"-4"13"0,8-4-57 0,-4 4-14 16,1 1 0-16,-1-1 0 0,0-4 52 0,0 4 7 15,-4-8 1-15,4 4 1 0,0 1-8 0,-4-1-1 16,-5-4-1-16,1 0 0 0,3 5-26 0,-3-5-5 15,-5-4 0-15,0 5-1 0,0-5-11 0,-5 4-8 16,10 1 12-16,-10-5-12 0,5 4 10 0,-4 1-10 16,4 3 8-16,0-4-8 0,0 0 0 0,4-3 0 15,-4 3 0-15,0 0 0 0,5 1 0 0,-5-1 0 16,0 4 0-16,0 8 0 0,0-8 0 0,0 8 0 16,0-7 0-16,0 7 0 0,0 0 0 0,0 0 0 0,-5-8-14 15,5 8 5-15,0 0 9 0,-8 0-10 0,8 0 10 16,-9 0-10-16,-4 0 10 0,4 4-8 0,9-4 8 0,-4 4-8 15,-5 0 8-15,0-1 0 16,0 9 0-16,0 0 0 0,1 0 0 0,-1 3 12 0,0 5-2 0,5-1-1 16,-5 1 7-16,5-1 0 0,-1 5 1 0,5 3 0 15,-4 0 7-15,4 4 2 0,-5 1 0 0,5-1 0 16,-4 4-1-16,4 0 0 0,-4 0 0 0,4 4 0 16,-5-4-10-16,1 0-3 0,-1 0 0 0,1 0 0 15,0-3-3-15,-1-1-1 0,-3 0 0 0,3 0 0 16,-4-7-8-16,1 3-11 0,-1-4 3 0,0-3 0 15,0-1-101 1,1 1-20-16,-6-5-4 0,6-3-659 0</inkml:trace>
        </inkml:traceGroup>
        <inkml:traceGroup>
          <inkml:annotationXML>
            <emma:emma xmlns:emma="http://www.w3.org/2003/04/emma" version="1.0">
              <emma:interpretation id="{3EED1273-D45C-46CB-9C4F-4BF36C3D4BCE}" emma:medium="tactile" emma:mode="ink">
                <msink:context xmlns:msink="http://schemas.microsoft.com/ink/2010/main" type="inkWord" rotatedBoundingBox="29736,15213 31513,15415 31422,16218 29645,16017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0858.778">2215 1917 748 0,'0'0'67'0,"4"-8"-54"0,-4 8-13 0,9-4 0 15,-9 4 133-15,0 0 24 0,4-8 5 0,-4 8 1 16,0 0-67-16,-4-4-12 0,4 4-4 0,0-8 0 16,0 8-42-16,-9-3-9 0,1 3-1 0,-6 0-1 15,1 3-27-15,-4 1 8 0,-1 4-8 0,-4 0 0 16,5 4 10-16,-1-1-10 0,-4 1 12 0,5 4-12 15,3-1 8-15,6-3-8 0,-1 4 0 0,5-1 0 16,-1 1 15-16,10-5-4 0,-1-3-1 0,9 4 0 16,0-4-10-16,5 0 0 0,-1-1 0 0,10-3 0 15,-5 4 0-15,4-4 0 0,0 0 0 0,-4 0 0 16,0 0 0-16,4 0-12 0,-8-1 0 0,0 1 1 0,-5 0 11 16,-5 4 0-16,1 0 10 0,-4 4-10 15,-5-1 24-15,-5 5 0 0,1-1-1 0,-5 1 0 0,-4 4 9 0,0 3 3 16,-5 0 0-16,1 1 0 0,-1 3-12 0,1-7-3 15,-5-1 0-15,4 1 0 0,1-5-2 0,3 1-1 16,-8-5 0-16,9 1 0 0,0 4-17 0,0-8 8 16,0 3-8-16,4-7 0 15,9-4-39-15,-9 4-14 0,0-4-3 0,9 0-833 0</inkml:trace>
          <inkml:trace contextRef="#ctx0" brushRef="#br0" timeOffset="11168.1132">2465 2131 1609 0,'0'0'35'0,"0"0"7"0,0 0 2 0,0 0 2 0,0 0-37 0,0 0-9 0,0 0 0 0,0 0 0 16,0 0 50-16,0 0 8 0,9 4 2 0,-5 0 0 15,1 4-28-15,-1-4-4 0,0 7-2 0,1-3 0 16,-5 4 3-16,0 0 1 0,0-1 0 0,0 1 0 0,-5 0-18 0,5-1-4 16,0 1-8-16,0 0 12 0,5-1-12 0,-5 1 0 15,4-4 0-15,-4-8 0 16,0 0-166-16,0 0-26 0,13 4-6 0,-13-4-1 0</inkml:trace>
          <inkml:trace contextRef="#ctx0" brushRef="#br0" timeOffset="11321.1575">2649 1741 1036 0,'0'0'92'0,"0"0"-73"16,0 0-19-16,0 0 0 0,-8 0 150 0,8 0 26 0,0 0 6 0,0 0 1 15,0 0-161-15,0 8-32 0,4 4-6 0,0-5-2 16</inkml:trace>
          <inkml:trace contextRef="#ctx0" brushRef="#br0" timeOffset="12239.9585">2855 2053 1209 0,'0'0'108'0,"0"0"-87"0,0 0-21 0,0 0 0 0,0 0 42 0,0 0 4 16,0 0 1-16,0 0 0 0,0 0 20 0,5-8 4 15,-5 8 1-15,4-7 0 0,5-1-20 0,0 4-3 16,0-4-1-16,4 4 0 0,0 0 10 0,-4 0 2 16,4 4 0-16,0-4 0 0,0 4-39 0,0-3-7 15,5 3-2-15,-1 3 0 0,1-3-12 0,4 0 0 16,4 0 0-16,-4 4 0 0,0 0 0 0,4-4 0 16,1 4 0-16,-5 4 0 0,0 0 0 0,0 0 0 15,-5 3 0-15,1-3 0 0,-1 4 0 0,-8-1 0 16,0-3 0-16,0 8 0 0,-1-4 14 0,-3-1 0 15,-10 9 0-15,-3-9 0 0,8 5-3 0,-14-4-1 16,-3-1 0-16,-5 1 0 0,0 0-10 0,-4-4 12 0,4-1-12 16,-5 1 12-16,1-4-12 0,4 0 0 0,5 0 0 15,-1 0 0-15,5 0 0 0,0 0 0 0,4-4 0 0,5 0 0 16,4 0 0-16,0 0 0 0,0 0 0 0,0 0 0 16,0 0 0-16,0 0-9 0,0 0 9 0,8 0-10 15,5-4 10-15,1 4 0 0,-1 0 0 0,-4 0 0 16,-9 0 0-16,13 0 0 0,-4 0 0 0,-9 0 0 15,0 0 0-15,0 0 0 0,8 8-9 0,-3 3 9 16,-5-11 0-16,4 8 0 0,-4 4-9 0,-4-1 9 16,-1 1 0-16,-3-4 0 0,3 4 0 0,-4-1 0 15,1 1 0-15,-1-4 0 0,0 4 0 0,0-5 0 16,-4 5-13-16,0-4 4 0,0 4 1 0,4-5 0 16,-4 5-2-16,0 0 0 0,-1-1 0 0,6 1 0 15,-1 0 10-15,-4-4 0 0,8-1 0 0,-3 1 0 16,8-8 0-16,-5 8 0 0,5-8 0 0,0 0 0 0,0 0 0 15,0 0 0-15,0 0 0 0,0 0 0 0,0 0 0 0,0 0 11 16,0 0-3-16,0 0 0 0,0 0 0 0,9 0 0 16,4-4 0-16,0 0 0 0,0-4-8 0,1 1 0 15,3-1 0-15,1-4-11 0,-5 4 11 0,4 1-8 16,1 3 8-16,-5-4-8 0,0 4 0 0,5-4 0 16,-1 4 0-16,5 0 0 0,-4-3 8 0,4-1 0 15,0 4 0-15,0-4 0 0,8 0 0 0,-3 4 0 16,-1-3 0-16,0-5 0 0,1 4 0 0,-5-4 0 15,4-3 0-15,0 3 0 0,-8-4 0 0,4 1 0 16,0-5 0-16,-5 1 0 0,1-1 0 0,-5 5 0 0,0-5 0 16,0 5 0-16,0-1 0 0,-4 0 0 0,-9 5 0 15,5-5 0-15,-1 8 0 0,-4 1 11 0,-4-1-3 0,-5 4 0 16,4 0 0-16,-3 4 0 0,-5-4 0 0,-1 8 0 16,1-4 0-16,-4 8 0 0,4-4 0 0,-5 3 0 15,-4 1-8-15,4 0 0 0,1 4 0 0,-1-4 0 16,5 7 0-16,-4 1 0 0,8-5-9 0,0 5 9 15,5 4 0-15,4-5 0 0,4 5 0 0,5-1 9 16,4 8-9-16,5-3 0 0,-1-5 0 0,9 9-11 16,1-5 11-16,4 4 0 0,-1-7 0 0,5 3 0 15,-4-3-16-15,9-1-2 0,-1-3 0 0,5-4-916 16</inkml:trace>
        </inkml:traceGroup>
      </inkml:traceGroup>
    </inkml:traceGroup>
    <inkml:traceGroup>
      <inkml:annotationXML>
        <emma:emma xmlns:emma="http://www.w3.org/2003/04/emma" version="1.0">
          <emma:interpretation id="{5A2F4C6D-870D-40B2-A067-FAA214FF3D1F}" emma:medium="tactile" emma:mode="ink">
            <msink:context xmlns:msink="http://schemas.microsoft.com/ink/2010/main" type="paragraph" rotatedBoundingBox="28598,16282 30946,16556 30805,17759 28457,174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C263B1-6BB7-4904-B2E5-BFC67B2EE2F3}" emma:medium="tactile" emma:mode="ink">
              <msink:context xmlns:msink="http://schemas.microsoft.com/ink/2010/main" type="inkBullet" rotatedBoundingBox="28598,16282 29370,16372 29265,17268 28493,17177"/>
            </emma:interpretation>
          </emma:emma>
        </inkml:annotationXML>
        <inkml:trace contextRef="#ctx0" brushRef="#br0" timeOffset="13466.3648">960 3219 115 0,'0'0'10'0,"0"0"-10"16,0 0 0-16,0 0 0 0,0 0 185 0,0 0 35 16,5-4 8-16,-5 4 0 0,4-11-125 0,-4 11-26 15,4-8-5-15,-4 8 0 0,5-8-21 0,-5 8-4 16,0 0-1-16,0-8 0 0,0 8-6 0,0 0 0 15,0 0-1-15,0 0 0 0,0-4-7 0,0 4-2 16,0 0 0-16,0 0 0 0,0 0-16 0,0 0-3 16,0 0-1-16,-9 4 0 0,0 4-10 0,-4 0 0 15,4 3 0-15,-4 5 0 0,0-4 0 0,0 7 12 16,0 1-12-16,-1-1 12 0,6 5 16 0,-1-1 3 16,0 0 1-16,5 5 0 0,-1-5-6 0,5 1-1 0,5-5 0 15,-5 1 0-15,9-5-7 0,-5 5-2 0,5-9 0 0,-1-3 0 16,1 4-5-16,0-8-2 0,0 0 0 0,0-4 0 15,-9 0 0-15,13 0 0 0,0-8 0 0,4 4 0 16,-3-8-9-16,-1 4 8 0,0-3-8 0,4 3 8 16,-3-8-8-16,3 5 0 0,-4-1 0 0,5-4 0 15,-5 5 0-15,5-5 0 0,-5 4 0 0,0 1 0 16,4-5 0-16,-8 4 0 0,0 5 0 0,0-5 0 16,-9 4 0-16,4 4 0 0,-4 4 0 0,-4-8 0 15,-1 1 0-15,-3-1 0 0,3 4 0 0,-8 0 0 16,0 0 0-16,0-4 0 0,-5 4-9 0,5 0 9 15,-5 1 0-15,1 3-8 0,-1-4 8 0,5 0 0 16,0 0-32-16,0 0 1 16,0 4 0-16,4-4 0 0,5 4-116 0,4 0-23 0</inkml:trace>
        <inkml:trace contextRef="#ctx0" brushRef="#br0" timeOffset="14172.6121">1294 3488 1458 0,'0'0'64'0,"0"0"14"0,0 0-62 0,0 0-16 0,0 0 0 0,4-4 0 16,-4 4 33-16,0 0 4 0,0 0 1 0,9 0 0 0,0-4-4 0,-9 4-1 15,0 0 0-15,4-3 0 16,9-1-9-16,-4 4-1 0,0 0-1 0,4 4 0 31,0-4-39-31,5 3-8 0,-1-3-2 0,5 0-488 0,0 4-97 0</inkml:trace>
        <inkml:trace contextRef="#ctx0" brushRef="#br0" timeOffset="13927.4548">1592 3168 288 0,'0'0'25'0,"9"-3"-25"0,0-5 0 0,-1-4 0 16,-3 4 224-16,3 0 39 0,-3 1 8 0,-1-5 1 16,1 4-140-16,-1-4-29 0,0 1-6 0,1-5-1 15,-1 1-28-15,-4-1-7 0,0 0-1 0,5 1 0 16,-5 3-33-16,0-3-7 0,4 3-2 0,-4 0 0 15,-4-3-10-15,4-1-8 0,0 4 12 0,0 1-12 16,0-1 8-16,0 4-8 0,0-4 0 0,0 1 0 16,0 3 0-16,0 8 0 0,-5-8-12 0,5 8 3 15,0 0-2-15,0 0 0 0,0 0 0 0,-4-8 0 16,4 8 11-16,-9 0-10 0,9 0 10 0,-4 4-10 16,-5 0 10-16,0 0-8 0,-4 4 8 0,4-4-8 15,0 0 8-15,1 3 0 0,-6 1 0 0,6 0 0 16,-1 0 0-16,0 7 0 0,0-3 0 0,5 8 0 15,-5-1 8-15,5 8 3 0,-1-3 1 0,1 3 0 16,4 0 0-16,-4 1 0 0,-1-1 0 0,1 0 0 0,4 0 30 16,0 1 6-16,0-1 2 0,0 4 0 0,-5-3-3 0,5-1-1 15,-8 4 0-15,3-4 0 0,1 1-46 16,-5-1 0-16,5 4 0 0,-5-7 0 0,0 3 0 16,0-8 0-16,5 5 0 0,-5-1 0 0,0 1-15 0,1-5-5 15,-1 1-2-15,0-1 0 16,0-3-117-16,5-5-23 0,0 5-5 0,-1-8-375 15,5-8-75-15</inkml:trace>
      </inkml:traceGroup>
      <inkml:traceGroup>
        <inkml:annotationXML>
          <emma:emma xmlns:emma="http://www.w3.org/2003/04/emma" version="1.0">
            <emma:interpretation id="{FE0BEC1E-9801-4877-9345-4D451B83D8CA}" emma:medium="tactile" emma:mode="ink">
              <msink:context xmlns:msink="http://schemas.microsoft.com/ink/2010/main" type="line" rotatedBoundingBox="29887,16503 30938,16626 30805,17759 29755,17636"/>
            </emma:interpretation>
          </emma:emma>
        </inkml:annotationXML>
        <inkml:traceGroup>
          <inkml:annotationXML>
            <emma:emma xmlns:emma="http://www.w3.org/2003/04/emma" version="1.0">
              <emma:interpretation id="{C309ECB5-FA84-45E2-A51C-7FA1E1F00909}" emma:medium="tactile" emma:mode="ink">
                <msink:context xmlns:msink="http://schemas.microsoft.com/ink/2010/main" type="inkWord" rotatedBoundingBox="29887,16503 30609,16587 30509,17442 29787,17357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4657.7737">2351 3161 1162 0,'0'0'25'0,"0"0"6"0,9-8 1 0,-5 0 1 0,5-4-33 0,-5 5 0 0,1-1 0 0,-5 8 0 15,0 0 68-15,0 0 6 0,0 0 2 0,0 0 0 16,8 8-10-16,-8 3-2 0,5 1 0 0,-5 4 0 15,0 7-7-15,-5 0-1 0,5 1-1 0,-4 7 0 16,0 0 1-16,-1 4 0 0,-3-4 0 0,3 5 0 0,1-1-12 0,-5 0-1 16,5 4-1-16,-5-4 0 0,4 4-9 15,1-4-1-15,-5 0-1 0,5-4 0 16,-5-3-15-16,5-1-2 0,-1-4-1 0,1 1 0 0,4-9-13 16,-4 1 0-16,-1-1-9 0,5-7 9 15,0-8-59-15,0 0-5 0,0 0-2 16,0 0-593-16,0 0-118 0</inkml:trace>
          <inkml:trace contextRef="#ctx0" brushRef="#br0" timeOffset="15210.2623">2847 3094 633 0,'0'0'56'0,"0"0"-44"16,0 0-12-16,0 0 0 0,0 12 100 0,4 0 19 0,0 3 3 0,1-3 1 16,-5 8-15-16,4-5-4 0,1 5 0 0,-5-1 0 15,0 5-21-15,0 3-5 0,4-4-1 0,-4 5 0 16,0-1-27-16,0 0-6 0,-4-3 0 0,-1 3-1 15,1 0-23-15,4 0-4 0,-5-3 0 0,-3-1-1 16,3-3-27-16,1-1-6 0,0 1-1 0,-5-1-823 16</inkml:trace>
          <inkml:trace contextRef="#ctx0" brushRef="#br0" timeOffset="14987.962">2180 3176 345 0,'0'0'15'0,"0"0"4"0,0 0-19 0,0 0 0 0,0 0 0 0,0 0 0 16,0 0 145-16,0 0 26 0,0 0 5 0,0 0 0 0,9 0-104 0,8-8-20 16,1 5-5-16,-1-5-1 15,5 4-21-15,0-4-4 0,0 0-1 0,4 0 0 16,5-3 12-16,0 3 3 0,0 0 0 0,8 0 0 15,-4 4-2-15,0-3 0 0,0 3 0 0,-4 0 0 16,0 0-20-16,-1 4-4 0,-3 0-1 0,-1 0 0 0,0 0-8 0,1 0 0 16,-1-8 0-16,-4 4 0 0,0 4-12 15,0-4 1-15,4 1 1 0,-4-1-425 16,-4 4-85-16</inkml:trace>
        </inkml:traceGroup>
        <inkml:traceGroup>
          <inkml:annotationXML>
            <emma:emma xmlns:emma="http://www.w3.org/2003/04/emma" version="1.0">
              <emma:interpretation id="{8EE31D4B-0F13-44A9-A73A-20A2FADFF653}" emma:medium="tactile" emma:mode="ink">
                <msink:context xmlns:msink="http://schemas.microsoft.com/ink/2010/main" type="inkWord" rotatedBoundingBox="30824,17126 30879,17132 30805,17759 30750,17752"/>
              </emma:interpretation>
              <emma:one-of disjunction-type="recognition" id="oneOf6">
                <emma:interpretation id="interp10" emma:lang="" emma:confidence="0">
                  <emma:literal>,</emma:literal>
                </emma:interpretation>
                <emma:interpretation id="interp11" emma:lang="" emma:confidence="0">
                  <emma:literal>l</emma:literal>
                </emma:interpretation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|</emma:literal>
                </emma:interpretation>
                <emma:interpretation id="interp14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5788.1668">3141 3586 1594 0,'0'0'35'0,"0"0"7"0,0 0 2 0,0 0 1 0,0 0-36 0,0 0-9 0,8 8 0 0,1-5 0 15,0 5 71-15,0 0 12 0,-5 8 2 0,-4-1 1 16,5 5-15-16,-5 3-3 0,-5 4-1 0,1 5 0 16,-1 3-19-16,1 4-4 0,-5 0-1 0,0 0 0 0,1 0-18 0,-1-4-3 15,0 0-1-15,5 0 0 0,-5-8-10 0,0 5-3 16,5-5 0-16,-1-4 0 0,-3-3-8 0,8-5 0 16,-5-7 0-16,5 4 0 15,0-4-48-15,0-8-1 0,0 0-1 0,0 0 0 16,0 0-165-16,0 0-33 0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1:07.6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2FBC87A-8180-47FA-ADCA-BBF056F3FC8A}" emma:medium="tactile" emma:mode="ink">
          <msink:context xmlns:msink="http://schemas.microsoft.com/ink/2010/main" type="inkDrawing" rotatedBoundingBox="27905,13978 27907,17706 27854,17707 27852,13979" semanticType="callout" shapeName="Other">
            <msink:sourceLink direction="with" ref="{C94E4F83-F558-4B1D-B8E7-488DE8E2F39C}"/>
          </msink:context>
        </emma:interpretation>
      </emma:emma>
    </inkml:annotationXML>
    <inkml:trace contextRef="#ctx0" brushRef="#br0">-1 20 288 0,'0'0'25'0,"0"0"-25"0,5-4 0 0,-5 4 0 16,0 0 77-16,0 0 11 0,4-8 1 0,-4 8 1 15,0 0-29-15,0 0-5 0,0 0-2 0,0 0 0 16,0 0-12-16,0 0-2 0,-4-4-1 0,4 4 0 15,0 0-15-15,0 0-4 0,-5-7 0 0,5 7 0 16,0 0-10-16,0 0-2 0,0 0-8 0,0 0 12 16,0 0 0-16,0 0-1 0,0 0 0 0,0 0 0 15,0 0 9-15,0 0 1 0,0 0 1 0,0 0 0 16,0 0 21-16,0 0 4 0,0 0 1 0,0 0 0 16,0 0-29-16,0 0-6 0,0 0-1 0,0 0 0 15,0 0 15-15,0 0 2 0,0 0 1 0,0 0 0 16,0 0-6-16,0 0-2 0,0 0 0 0,0 0 0 15,0 0-8-15,0 0-2 0,0 0 0 0,5 7 0 16,-1 5-12-16,-4-12 0 0,0 0 8 0,0 8-8 16,0-8 0-16,5 12 0 0,-5-12 8 0,0 11-8 0,0-3 0 0,0 4 0 15,0-4 8-15,0 3-8 0,0 1 0 16,0 0 0-16,4-4 0 0,-4 7 0 0,0-3 0 16,4 0 0-16,-4 3 0 0,5 1 0 0,-5-1 0 0,0 5 0 15,4-1 0-15,-4 1 0 0,0-1 8 0,5 1-8 16,-5-1 11-16,0 5-11 0,0-5 10 0,0 1-10 15,4-1 8-15,-4 5-8 0,0-5 0 0,0 5 8 16,4-1-8-16,-4-4 0 0,5 9 0 0,-1-5 0 16,-4-3 0-16,0 3 0 0,0-3 0 0,0-1 0 15,0 4 0-15,0-3 0 0,0 3 10 0,0 1-10 16,0-1 12-16,-4 0-12 0,-1 1 28 0,5-1 0 16,-4 5-1-16,0-5 0 0,-1 4-27 0,1-3 0 15,4-1-9-15,-5 4 9 0,1-3 0 0,4-1 11 0,0 1 0 16,0-1 0-16,0 4-11 0,0-7 8 0,0 3-8 0,0 1 8 15,4 3 1-15,-4-4 0 0,0 1 0 0,0 3 0 16,5-4 0-16,-5-3 0 0,0-1 0 0,0 5 0 16,0-5 0-16,0 5 0 0,0-5 0 0,0 5 0 15,0-1-9-15,0-4 0 0,0 5 0 0,0-5 8 16,0 5-8-16,0-5 8 0,4 5-8 0,-4-5 8 16,5 5-8-16,-5-1 0 0,4-4 0 0,-4 1 8 15,0-1-8-15,0 5 0 0,0-9 0 0,0 5 0 16,0-1 8-16,0 1-8 0,0-1 8 0,0 5-8 15,0-5 8-15,0 5-8 0,-4-1 8 0,4 1-8 16,-5-5 8-16,5 4-8 0,5 1 0 0,-5-5 8 16,0 5-8-16,0-5 8 0,4 5-8 0,-4-5 8 0,0 1 1 15,4 3 0-15,-4-7 0 0,0 3 0 0,0 1-9 0,0-1 10 16,0 1-10-16,0 3 10 0,5 0-10 16,-5-3 0-16,-5 3 9 0,5 1-9 0,0-1 0 0,0 1 8 15,-4-5-8-15,4 4 0 0,0-3 0 0,0 3 8 16,0 1-8-16,-4-5 0 0,4 5 0 0,-5-5 9 15,5 5-9-15,0-5 0 0,-4 0 14 0,4 1-4 16,-5-4-1-16,5 3 0 0,0-3-1 0,0 3 0 16,-4-3 0-16,4-1 0 0,0-3-8 0,0 0 10 15,0 3-10-15,0-3 10 0,0 0-10 0,0 3 8 16,0-3-8-16,0 0 8 0,0 3-8 0,0 1 0 16,0 0 9-16,0-1-9 0,0 1 0 0,0-1 8 15,0 1-8-15,0 0 0 0,0-5 0 0,0 5 8 0,0-4-8 16,0 3 0-16,4-3 0 0,-4 0 9 0,5-1-9 15,-5 1 0-15,0 0 12 0,0-1-12 0,0 1 12 0,0 0-12 16,4-4 12-16,-4 3-4 0,0 1 0 0,0 0-8 16,0-5 11-16,5 5-11 0,-5 4 10 0,4-1-10 15,-4 1 8-15,0-4-8 0,0-1 0 0,0 5 9 16,0-8-9-16,0 3 0 0,0 1 9 0,0 4-9 16,0 3 8-16,0-3-8 0,-4-1 8 0,4-3-8 15,0 4 9-15,-5-5-9 0,5 5 12 0,0-4-12 16,0-1 12-16,0 5-12 0,0-4 12 0,0-4-12 15,0-8 12-15,0 11-4 0,-4 1 0 0,4-12-8 16,4 8 12-16,-4-8-4 0,0 11 0 0,0 1-8 16,0-12 11-16,0 12-11 0,0-4 10 0,0 3-10 15,0-3 8-15,0 4-8 0,0 0 0 0,-4-5 9 0,4 1 2 16,0 0 0-16,-5 4 0 0,5-5 0 0,-4 1-11 0,4-8 0 16,0 12-12-16,0-4 12 0,0-8 0 0,0 8 0 15,0-8 0-15,0 7 0 0,0-7 0 0,0 0 0 16,0 8 0-16,0-8 0 0,0 12 0 0,0-12 8 15,0 0-8-15,0 0 0 0,0 0 0 0,0 0 0 16,0 0 0-16,0 0 0 16,0 0-69-16,0 0-19 0,0 0-4 0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07E9693-F796-47CF-82FE-BB13ACF44856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57:24.15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1" timeString="2020-04-22T16:31:10.616"/>
    </inkml:context>
  </inkml:definitions>
  <inkml:traceGroup>
    <inkml:annotationXML>
      <emma:emma xmlns:emma="http://www.w3.org/2003/04/emma" version="1.0">
        <emma:interpretation id="{9B858E8D-772B-413B-B6C3-55D1B50EE6F8}" emma:medium="tactile" emma:mode="ink">
          <msink:context xmlns:msink="http://schemas.microsoft.com/ink/2010/main" type="writingRegion" rotatedBoundingBox="4304,5219 26295,4094 26726,12513 4735,13639"/>
        </emma:interpretation>
      </emma:emma>
    </inkml:annotationXML>
    <inkml:traceGroup>
      <inkml:annotationXML>
        <emma:emma xmlns:emma="http://www.w3.org/2003/04/emma" version="1.0">
          <emma:interpretation id="{CDEA33ED-35E7-4A8C-A3A0-2F9DB42C3546}" emma:medium="tactile" emma:mode="ink">
            <msink:context xmlns:msink="http://schemas.microsoft.com/ink/2010/main" type="paragraph" rotatedBoundingBox="4304,5219 26295,4094 26522,8524 4531,96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0E8561-2730-46BD-A7BB-52277E41B62C}" emma:medium="tactile" emma:mode="ink">
              <msink:context xmlns:msink="http://schemas.microsoft.com/ink/2010/main" type="line" rotatedBoundingBox="4304,5219 26295,4094 26522,8524 4531,9650"/>
            </emma:interpretation>
          </emma:emma>
        </inkml:annotationXML>
        <inkml:traceGroup>
          <inkml:annotationXML>
            <emma:emma xmlns:emma="http://www.w3.org/2003/04/emma" version="1.0">
              <emma:interpretation id="{682F403F-5710-48DF-8C27-94B2D75702EF}" emma:medium="tactile" emma:mode="ink">
                <msink:context xmlns:msink="http://schemas.microsoft.com/ink/2010/main" type="inkWord" rotatedBoundingBox="4402,7134 9261,6885 9390,9401 4531,965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-21 529 460 0,'-9'-16'41'0,"9"8"-33"0,-8-3-8 0,3-1 0 15,5-4 68-15,0-3 11 0,0 3 2 0,5-3 1 16,-5-5 1-16,8-3 0 0,1 4 0 0,0-5 0 16,4 1-27-16,0 0-6 0,0 3-1 0,5 1 0 15,-5-4-41-15,5 7-8 0,4 1 0 0,-5 3 0 16,1-3 20-16,4 3 9 0,0 0 3 0,-5 1 0 15,5-1-10-15,4 1-2 0,1 3 0 0,3-4 0 16,1-3-6-16,0 3-2 0,4 1 0 0,0-1 0 16,9 4 13-16,-5-7 3 0,5-1 0 0,5 5 0 0,-1-1-8 15,4 1-2-15,1-5 0 0,0 8 0 0,-1-3-2 16,1 3 0-16,-5 4 0 0,1 0 0 0,-10 5 3 0,1 3 0 16,-1 3 0-16,-8 1 0 0,4 4 1 0,-9 4 1 15,1 3 0-15,3 1 0 0,-8 4-5 0,4-1 0 16,-8 8-1-16,0 5 0 0,-1 3 4 0,-4-4 1 15,0 4 0-15,-4 4 0 0,-4-4-2 0,-5 0 0 16,0 0 0-16,-5 4 0 0,-4-4 5 0,1 4 1 16,-5-7 0-16,-1 3 0 0,1 0 1 0,0-4 1 15,-9 0 0-15,5 0 0 0,-5 4-4 0,4-3-1 16,-8-1 0-16,4-4 0 0,-5 0-5 0,-3-3 0 16,-1-1-1-16,0 5 0 0,-4-5-6 0,5-4-1 15,-6-7 0-15,1 0 0 0,5 3-8 0,-5 1 12 16,-1-4-12-16,-3-1 12 0,-1-3-12 0,1 0 0 15,-5-4 0-15,5 8 0 0,-1-5 0 0,-4 1 0 0,0 0 0 16,5-4 8-16,4-4-8 0,-5 0 0 0,10 0 0 16,-5 0 0-16,8 0 0 0,1 0-9 0,8 0 9 15,-4 0 0-15,0 0-25 0,5 0 1 0,4 4 1 0,0-4 0 32,-1 0-180-32,1 0-36 0</inkml:trace>
          <inkml:trace contextRef="#ctx0" brushRef="#br0" timeOffset="-615.5595">321 73 230 0,'5'-20'10'0,"-5"12"2"0,0 0-12 0,0 1 0 16,4-1 0-16,-4 0 0 0,0 4 216 0,0 4 41 16,0 0 8-16,0 0 2 0,0-12-170 0,0 12-33 15,0 0-8-15,0 0 0 0,0 0-17 0,0 0-3 16,0 0-1-16,0 0 0 0,0 0-4 0,0 0-1 16,0 12 0-16,-4-4 0 0,4 0-6 0,-5 3 0 15,5 5-1-15,-4 0 0 0,4-1 5 0,-4 1 0 16,4 3 1-16,-5 1 0 0,1 7 3 0,-1 4 1 15,-3 4 0-15,3 8 0 0,1 0 7 0,-5 8 0 0,-4 0 1 16,0 7 0-16,8 5 7 0,-8-1 2 0,-4 4 0 16,4 4 0-16,8 1-26 0,1-1-6 0,-9 0-1 15,4 0 0-15,4-3 3 0,-3-1 1 0,-1-8 0 0,0 5 0 16,0 3 2-16,5-4 0 0,-5 1 0 0,5-5 0 16,-1 1-11-16,1-5-3 0,-5-3 0 0,5-4 0 15,-5-8-9-15,5-4 0 0,-9-4 0 0,8 0 0 16,1-7 0-16,-1-1 12 0,1-3-12 0,-5-1 12 15,5-3-12-15,-1-1 0 0,1-3 9 0,0 0-9 16,-1-4 0-16,1-1 0 0,4-7 0 0,0 0 0 0,-4 4-20 0,4-4-1 16,0 0-1-16,0 0 0 15,0 0-32-15,0 0-6 0,-9 8-2 0,9-8 0 16,0 0-5-16,0 0-1 0,0 0 0 0,0 0 0 16,0 0-83-16,0 0-17 15,4-8-3-15</inkml:trace>
          <inkml:trace contextRef="#ctx0" brushRef="#br0" timeOffset="-2931.7356">-1662 232 662 0,'5'-11'29'0,"-5"11"7"0,4-8-36 0,1 0 0 0,-1-4 0 0,0 1 0 0,5-5 56 0,-5 4 4 15,5 1 0-15,0-5 1 0,-5 8-11 0,5-3-2 16,0-1-1-16,-5 4 0 0,10-4-4 0,-10 5-1 16,5-1 0-16,-9 8 0 0,8-8-8 0,-8 8-2 15,0 0 0-15,0 0 0 0,0 0-5 0,0 0-2 16,0 0 0-16,0 0 0 0,0 0-7 0,0 0-2 16,9 4 0-16,-4 8 0 0,-5-5-8 0,0 5-8 15,0-4 12-15,0 11-12 0,0 1 23 0,-5-4-3 16,1-1 0-16,-1 5 0 0,1 3-11 0,0 0-9 15,-1 1 12-15,1-1-12 0,-5 5 21 0,5 3-2 16,-1 0-1-16,-3 4 0 0,-1 0 1 0,-4 4 0 16,4 0 0-16,0 4 0 0,-4 4-2 0,0 0 0 15,-5 7 0-15,5 1 0 0,-5-1 5 0,5 5 1 16,-9-1 0-16,9 5 0 0,-4-1 1 0,4-3 0 16,-9-1 0-16,0 1 0 0,4-5-2 0,5 1 0 15,0 0 0-15,-5-1 0 0,9-3-10 0,-4 0-3 16,0-5 0-16,0 5 0 0,0-4 6 0,4 0 1 0,0-5 0 15,0 1 0-15,5-4-8 0,-5 0-8 0,1 0 11 16,3-4-11-16,5-3 19 0,-4-1-3 0,-1 0-1 0,1-4 0 16,4-3 3-16,0-1 1 0,-9 1 0 0,0-5 0 15,5 1-19-15,0-5 0 0,4-3 0 0,-5 0 0 16,1 3 0-16,0-7 0 0,-1 0 0 0,5 0 0 16,-4-1 0-16,4-7 0 0,0 0 0 0,0 0 0 15,0 0 0-15,0 0 0 0,0 0 0 0,0 0 0 16,0 0-25-16,0 0-9 0,0 0-2 0,0 0 0 15,0 0-18-15,0 0-4 0,0 0-1 0,0 0 0 16,-5-7-73-16,5-1-14 0</inkml:trace>
          <inkml:trace contextRef="#ctx0" brushRef="#br0" timeOffset="-1333.212">-1512 174 460 0,'0'0'41'0,"0"0"-33"16,0 0-8-16,0 0 0 0,4-12 49 0,-4 4 8 16,0 8 2-16,4-11 0 0,-4 3-10 0,0 8-1 15,0 0-1-15,0 0 0 0,5-12-18 0,-5 4-3 0,0 8-1 0,0 0 0 16,0 0-4-16,4-7-1 0,-4-5 0 16,0 12 0-16,0 0-10 0,0 0-2 15,0 0-8-15,0 0 12 0,0 0-4 0,0 0-8 16,0 0 11-16,0 0-11 0,4-8 8 0,-4 8-8 0,0-8 0 15,0 8 0-15,0 0 0 0,0 0 0 0,0 0 0 0,0 0 0 16,0 0 18-16,0 0-3 0,0 0-1 0,0 0 0 16,0 0 4-16,0 0 1 0,0 0 0 0,0 0 0 15,0 0-8-15,0 0-2 0,0 0 0 0,0 0 0 16,0 0-9-16,0 0 0 0,0 0 0 0,0 0 8 16,0 0-8-16,0 0 0 0,0 0 0 0,0 0 0 15,0 0 0-15,0 0 0 0,0 0 0 0,0 0 0 16,0 0 0-16,0 0 0 0,0 0 0 0,0 0 0 15,0 0 0-15,0 0 0 0,0 0 0 0,0 0 8 16,0 0-8-16,0 0 0 0,0 0 0 0,0 0 0 0,0 0 0 16,0 0 0-16,0 12 0 0,0-12 8 0,0 0-8 0,0 0 10 15,5 12-10-15,-5-12 10 0,0 0-10 0,4 8 8 16,-4-8-8-16,0 11 8 0,0-11-8 0,0 12 0 16,0-4 0-16,0-8 8 0,0 0-8 0,0 0 8 15,0 0-8-15,0 0 8 0,0 0 0 0,0 0-8 16,0 0 12-16,0 0-4 0,0 0 2 0,0 0 0 15,0 0 0-15,0 0 0 0,0 11 6 0,0-11 0 16,0 0 1-16,0 0 0 0,5 8 1 0,-5 4 0 16,4 0 0-16,-4 3 0 0,4-3-5 0,1 4-1 15,-5-5 0-15,4 9 0 0,5-5-1 0,-5 9-1 16,5-5 0-16,-4 1 0 0,-1-1 0 0,5 5 0 16,-1-1 0-16,1 0 0 0,4 1-10 0,1-1 12 15,-6 5-12-15,5-5 12 0,5 4 0 0,-5-3 0 16,9 7 0-16,-4-4 0 0,-1 4 0 0,1 4 1 0,-1-3 0 15,1-1 0-15,-1 4 7 0,1 4 0 0,0 0 1 16,-5 4 0-16,0 0 6 0,-4 4 1 0,4-5 0 16,-4 1 0-16,4 0-6 0,-5 0-1 0,1 0 0 0,0 0 0 15,0 0-9-15,0-4-1 0,-1 0-1 0,6 0 0 16,-1 0-10-16,-5-4 8 0,6-4-8 0,-6 4 8 16,6 0-8-16,-1-4 0 0,-5-3 0 0,1-1 8 15,0 0 4-15,0 1 1 0,0-9 0 0,-5 8 0 16,0-7-1-16,1 3-1 0,-1 1 0 0,5-5 0 15,-5 1 5-15,1-1 0 0,-1 1 1 0,0 3 0 16,1-3-5-16,-1-1 0 0,1 1-1 0,-1-1 0 0,0 1-11 16,-4-1 12-16,5-3-12 0,-1 3 12 0,-4-3-3 15,0-1 0-15,5 5 0 0,-5-4 0 0,-5-1-9 0,10 5 0 16,-5-5 0-16,4 1 0 0,-8-4 0 0,4-1 10 16,4 1-1-16,-4-4 0 0,0 0-9 0,0-8 0 15,0 11 0-15,0-3 8 0,0-8-8 0,0 8 0 16,0-8 0-16,0 8 0 0,0-8 0 0,0 0 0 15,0 0 0-15,0 0 8 0,-4 7-8 0,4-7 10 16,0 0-10-16,0 0 10 0,0 0-10 0,0 0 0 16,0 0 0-16,0 0 0 0,0 0 0 0,0 0 0 15,0 0 0-15,0 0 0 0,0 0 0 0,0 0 8 16,0 0-8-16,0 0 0 0,0 0 9 0,0 0-9 16,0 0 10-16,0 0-10 0,0 0 11 0,0 0-11 15,0 0 12-15,0 0-12 0,0-7 12 0,0 3-4 0,0-4 0 16,4-4-8-16,-4 1 12 0,4-1-12 0,-4 0 12 15,5 4-12-15,-5-3 10 0,4-5-10 0,-4 4 8 0,5-3-8 16,-1-1 20-16,0 1-2 0,1-5 0 0,-1 1 0 16,0-1-18-16,5 1 0 0,-4-5 0 0,-5 1 0 15,4-1 0-15,0-3 0 0,1-4 8 0,-1 0-8 16,5-4 9-16,-5-1-1 0,1-3-8 0,3-7 12 16,1 3-12-16,0-8 0 0,0 0 0 0,4-7-10 15,0-1 10-15,0 1 0 0,0-4 0 0,1-1 0 16,-1 5 0-16,0-9 0 0,0 1 0 0,0 0 0 15,0-8 0-15,1 0-8 0,3-1 8 0,-4 5 0 0,0-4 0 16,1-4 0-16,8 8 12 0,-1-4-4 0,-3-4-18 16,8 8-3-16,1 3-1 0,-5 5 0 15,0 3-5-15,-1 9-1 0,-3 3 0 0,-5 8 0 0,5 0 4 16,-5 4 0-16,-4 4 0 0,4 7 0 0,-4 1 0 0,-1-1 0 16,-3 9 0-16,-1-1 0 0,1 5-6 15,-5 7-1-15,0-4 0 0,0 0 0 16,0 8-29-16,0 0-5 0,0 0-2 0,0 0-556 15,0 0-111-15</inkml:trace>
          <inkml:trace contextRef="#ctx0" brushRef="#br0" timeOffset="949.1458">1936 821 518 0,'0'0'46'0,"0"0"-37"0,0 0-9 0,0 0 0 16,0 0 133-16,0 0 25 0,0 0 5 0,0 0 1 0,9 0-79 0,-1-4-15 15,1 1-3-15,0-1-1 16,4 4-10-16,0 0-3 0,5 0 0 0,-1 0 0 16,5-4 13-16,0 0 2 0,9 4 1 0,0-4 0 15,-1 4-36-15,6-4-7 0,3 0-2 0,5 4 0 0,-5-8-4 0,1 4-2 16,4 1 0-16,0-1 0 0,-5-4-18 0,1 0 0 15,3 0 8-15,-3 0-8 16,-1 1-26-16,-8 3-9 0,4-4-1 0</inkml:trace>
        </inkml:traceGroup>
        <inkml:traceGroup>
          <inkml:annotationXML>
            <emma:emma xmlns:emma="http://www.w3.org/2003/04/emma" version="1.0">
              <emma:interpretation id="{5C12125C-789D-4826-B909-8BE2C124525F}" emma:medium="tactile" emma:mode="ink">
                <msink:context xmlns:msink="http://schemas.microsoft.com/ink/2010/main" type="inkWord" rotatedBoundingBox="9451,4956 9465,4955 9466,4970 9451,4971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\</emma:literal>
                </emma:interpretation>
                <emma:interpretation id="interp4" emma:lang="" emma:confidence="0">
                  <emma:literal>`</emma:literal>
                </emma:interpretation>
                <emma:interpretation id="interp5" emma:lang="" emma:confidence="0">
                  <emma:literal>'</emma:literal>
                </emma:interpretation>
              </emma:one-of>
            </emma:emma>
          </inkml:annotationXML>
          <inkml:trace contextRef="#ctx1" brushRef="#br0">2855-2297 0</inkml:trace>
        </inkml:traceGroup>
        <inkml:traceGroup>
          <inkml:annotationXML>
            <emma:emma xmlns:emma="http://www.w3.org/2003/04/emma" version="1.0">
              <emma:interpretation id="{DB727250-1F6B-494E-A8EE-96057032C3A9}" emma:medium="tactile" emma:mode="ink">
                <msink:context xmlns:msink="http://schemas.microsoft.com/ink/2010/main" type="inkWord" rotatedBoundingBox="10382,6574 18737,6147 18848,8312 10493,8740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718.8928">4810 10 460 0,'0'0'20'0,"-5"-8"5"0,1-3-25 0,-1 3 0 16,1-4 0-16,0 0 0 0,-1 1 132 0,1 3 20 0,-1-4 5 0,1 1 1 15,-5-1-92-15,5 0-18 0,-5 4-4 0,0-3-1 16,-4-1-15-16,0 4-4 0,0 0 0 0,4 1 0 16,-8 3-12-16,3 4-4 0,-3-4 0 0,-1 4 0 15,1 4-8-15,-5 0 0 0,0-1 0 0,-4 5 0 16,-1 4 20-16,-3-4 1 0,-6 7 1 0,-3 1 0 15,-1 7 0-15,5 1 0 0,-4-1 0 0,-1 8 0 16,1-3 11-16,-1 7 3 0,10 8 0 0,-5 0 0 16,8 3-13-16,-3 1-3 0,3 4 0 0,5 3 0 15,0-3 4-15,0 0 1 0,5 3 0 0,-5 1 0 16,4 0 8-16,5-1 2 0,4 1 0 0,1-1 0 16,3-3 2-16,5 0 1 0,5-8 0 0,-1 4 0 15,5-8-10-15,4-4-1 0,0-4-1 0,5 0 0 16,4-4-12-16,4-3-2 0,5-1-1 0,4 1 0 0,4-5-3 15,1-7-8-15,-1-1 12 0,5 1-4 0,9-4-8 16,-5-4-9-16,0 0 9 0,5-4-13 16,4-4-112-16,-4 4-23 0,-1-4-4 0,1 0-392 15,4-4-78-15</inkml:trace>
          <inkml:trace contextRef="#ctx0" brushRef="#br0" timeOffset="2419.8737">5520 244 1220 0,'0'-15'27'0,"0"15"5"0,0-12 2 0,5 4 0 0,-5 0-34 0,0-3 0 16,0 3 0-16,0 8 0 0,0 0 58 0,0 0 5 16,0 0 1-16,0 0 0 0,0 0-29 0,-9 0-6 15,5 4-1-15,-10 3 0 0,-3 1-9 0,4 0-3 16,0 4 0-16,-1 3 0 0,-3 1 7 0,-1 3 1 15,5 1 0-15,-4 7 0 0,3 4 3 0,-3 5 1 16,4-5 0-16,0 8 0 0,4 4 4 0,0 0 0 16,-4-1 1-16,4 5 0 0,0-4-5 0,5-4-2 15,-1 0 0-15,5 8 0 0,0-8-14 0,5 0-2 16,-1-4-1-16,5-4 0 0,0 0-9 0,0-3 0 16,4-9 0-16,0 1 0 0,0-9 8 0,0 1-8 0,0-4 8 15,5-8-8-15,-1-4 14 0,5 0-2 0,-4 0-1 16,8-7 0-16,-4-5-11 0,0 0 8 0,4 1-8 0,5-9 8 15,-4 1 4-15,3 0 0 0,1-5 0 0,0 1 0 16,-1 0-12-16,-3-5 0 0,3 1 0 0,-8-4 8 16,0 0-8-16,-4 0 10 0,-5 0-10 0,0 4 10 15,-4-4 3-15,-5 3 1 0,1-3 0 0,-5 4 0 16,0 4 0-16,-5-1 0 0,1 1 0 0,-9 4 0 16,4 3-14-16,-9 1 0 0,1 3 0 0,-5 1 0 15,-4 3 0-15,-1 4-8 0,1 0-1 0,-5 8 0 16,1 0-27-16,-6 8-6 0,10 0-1 0,-5 4-599 15,1-9-120-15</inkml:trace>
          <inkml:trace contextRef="#ctx0" brushRef="#br0" timeOffset="3748.2859">6218 303 748 0,'-4'-20'67'0,"8"12"-54"0,-8 1-13 0,8-5 0 15,5 0 56-15,-5-3 8 0,5-1 1 0,4 0 1 16,5 1 25-16,-1 3 5 0,5-4 0 0,4 5 1 16,-4-5-52-16,5 1-10 0,-1-5-3 0,-4 8 0 15,0 1-1-15,4-1-1 0,-8 4 0 0,-1-4 0 16,1 5-16-16,-5-1-3 0,0 4-1 0,0 0 0 15,-4 4 8-15,0 4 2 0,0 4 0 0,-5-4 0 16,5 3-6-16,-5 1-1 0,5 0 0 0,0 8 0 0,-1 3-13 0,-3 1 0 16,4-1 8-16,-5 8-8 0,0 5 0 15,5 3 0-15,-4 4 0 0,3 0 0 0,-8 0 0 0,5 0 0 16,-5 0 0-16,-5 0 0 0,1-4 9 0,0 4-1 16,-5-4 0-16,4 0 0 0,-3 0 6 0,-1-4 1 15,0-7 0-15,0 3 0 0,-4 0 5 0,0-3 2 16,-5-5 0-16,5 1 0 0,-4-1-9 0,4-3-1 15,-1-4-1-15,1-1 0 0,-4-7-11 0,8 4 12 16,-4-8-12-16,4 0 12 0,-4 0 1 0,8-4 1 16,-3-8 0-16,3 1 0 0,-4-1 9 0,5-4 1 15,4 1 1-15,0-5 0 0,0-7-9 0,4 0-1 0,5-5-1 0,0-3 0 16,0 4-14-16,8-4 11 16,1 0-11-16,4 0 10 0,0-4-10 0,4 4 0 15,0-4 0-15,-4 4 0 0,5 3 0 0,3 1 0 0,1 4 0 0,-5 4 0 16,-4 3 0-16,5 1 0 0,-1 3 0 15,0 0 0-15,1 9 0 0,-1-5 0 0,0 4 0 16,5 4 0-16,0 4 0 0,-5 8 0 0,5 4 0 0,-5 7 0 16,0 5-11-16,1 7 11 0,-5 0-8 0,-5 4 8 15,1 0 0-15,-9 0-8 0,4 4 8 0,-5 0 0 16,-8 0 0-16,0 0 0 0,-4-4 0 0,0 4 0 16,-5 0 0-16,0-7 0 0,0-1 0 0,-4 0 8 15,0-4-8-15,-4-3 0 0,-1-1 8 0,5-3-8 16,-9-1 10-16,4-7-2 0,5-1-8 0,0 1 12 15,0-4-12-15,4-8 9 0,-4 0-9 0,4 0 8 16,-4 0 10-16,4-4 2 0,5-4 0 0,-5-3 0 0,5-5-20 16,4-4 0-16,0-3 0 0,4-4 0 0,5-4 0 15,0-8 0-15,-1 0 0 0,10 0 0 0,4-4 0 0,0 4 0 16,8-8 0-16,1 0 0 0,0 8 0 0,4 0-9 16,-4 0 9-16,8 0-8 0,-4 8 8 0,0 4 0 15,1 3 0-15,-6 9 0 0,-3 7 0 0,3 4 11 16,-8 4-3-16,5 8 0 0,-6 7-8 0,-3 5 8 15,4-1-8-15,-9 5 8 0,0 3-8 0,-4 4 0 16,-5 0 0-16,5 1 0 0,4-5 0 0,-4 4 0 16,-4 4 0-16,-1 0 0 0,0 0 0 0,-4 0 0 15,-4 1 0-15,0-1 8 0,-10-4-8 0,6 0-14 16,8-4 3-16,-5 5-661 16,-8-5-132-16</inkml:trace>
          <inkml:trace contextRef="#ctx0" brushRef="#br0" timeOffset="4681.4982">8183 283 864 0,'0'0'76'0,"5"-8"-60"0,4-3-16 0,-1-1 0 16,1 4 63-16,0 0 9 0,-9 8 3 0,9-4 0 16,-1 4 1-16,1 0 0 0,-9 0 0 0,13 4 0 15,1 8-28-15,-10 4-4 0,5-1-2 0,-5 9 0 16,-4 3-18-16,4 8-3 0,-4 4-1 0,-4 4 0 15,4 8 19-15,-4-1 3 0,-5 9 1 0,0-1 0 16,0 1 17-16,-4 3 4 0,4-7 1 0,1 3 0 16,-1-7-31-16,0-4-6 0,0-4-2 0,1-4 0 15,-1 0 5-15,4-8 1 0,-3-8 0 0,3 1 0 0,-4-1-10 16,5-7-2-16,0-5 0 0,4 1 0 0,-5-4 1 16,5-8 0-16,0 0 0 0,-4 4 0 0,4-4-5 0,-9 0-2 15,9 0 0-15,-9 0 0 0,1-8-4 0,-1 0-1 16,4-3 0-16,1-1 0 0,4-4-9 0,-4 1 10 15,4-1-10-15,0 0 10 0,0-3-10 0,4-1 0 16,0-3 0-16,1 0 0 0,-1-5 0 0,1 1 8 16,3-4-8-16,1-4 0 0,0 4 12 0,4-8-4 15,-4 0 0-15,8-4 0 0,-3 0-8 0,3 0-14 16,5-4 3-16,4 0 1 16,-4 0-16-16,5 1-3 0,-1-1-1 0,5 0 0 0,-5 8 8 0,5-4 2 15,-5 4 0-15,0 4 0 0,1 4 6 0,-1 4 2 16,0 3 0-16,1 5 0 0,-1 7 12 0,-4 4 0 15,0-4 0-15,4 12-9 0,-8 4 9 0,-1 4 0 0,1 8 0 16,-1 7 0-16,-8-3 0 0,4 7 0 0,-4 4 0 0,-5 4 0 16,1-7 0-16,-10 3 0 0,5 0-10 0,-8 4 10 15,-1-8 0-15,-9 5 0 0,1-5 12 0,-1 4-3 16,-4-4 1-16,-4 1 0 0,0-1 0 0,-5-4 0 16,-4-3-2-16,4-8-8 0,-8 3 12 0,-1 1-4 15,-4-5-8-15,5 1 0 0,-1-4 0 0,1 4 0 16,4-5-11-16,0 1-7 0,0-4-2 0,-1 4 0 15,1-4-145-15,5 0-30 0,3-4-5 16</inkml:trace>
          <inkml:trace contextRef="#ctx0" brushRef="#br0" timeOffset="5131.2024">9342-668 1364 0,'13'-16'30'0,"-9"12"6"0,1-8 2 0,-1 5 0 0,0-1-30 0,5 0-8 0,-4 0 0 0,3 0 0 16,1 5 72-16,0-5 12 0,4 4 4 0,-4 4 0 16,0 0-20-16,-1 4-3 0,1 4-1 0,0 3 0 15,4 9-16-15,-4 11-3 0,0 4-1 0,-5 16 0 16,5-4-19-16,-5 11-4 0,-4 8-1 0,0 12 0 15,-4-4 16-15,-5 4 2 0,0 4 1 0,-8 12 0 16,-1-8-13-16,1-1-2 0,-1-7-1 0,0 4 0 16,1-11-23-16,4-1 8 0,-5-4-8 0,5 0 0 15,0-7 15-15,4-1-2 0,0-3 0 0,5-4 0 0,-5-12-26 16,9 0-6-16,-4-4-1 0,4-12-684 16,0-3-138-16</inkml:trace>
          <inkml:trace contextRef="#ctx0" brushRef="#br0" timeOffset="5580.1928">9631 833 1324 0,'5'0'118'0,"-5"0"-94"16,0 0-24-16,0 0 0 0,4-4 56 0,5 4 8 0,-5 0 0 0,1-4 1 15,3 0 1-15,1 0 0 0,4-3 0 0,0-5 0 16,1 0-34-16,8 1-6 0,-5-5-2 0,9-4 0 16,-4 5 2-16,5-5 0 0,-1 5 0 0,0-5 0 15,1 1-5-15,-5-5-1 0,-1 5 0 16,6-1 0-16,-10-3-20 0,5 0 9 0,0-1-9 0,-4-3 0 16,-1 7 17-16,-4-7-3 0,5 0-1 0,0-1 0 15,-10 5-2-15,6 4-1 0,-6-5 0 0,-3 5 0 16,-5 3 18-16,0 0 3 0,0 1 1 0,0 3 0 15,0 4-20-15,-5 1-4 0,-3-1-8 0,3 0 12 16,-4 4-12-16,-4 0 0 0,4 4 0 0,1 0 0 16,-6 8 0-16,1-4 0 0,0 0 0 0,-4 7 0 15,3 5 0-15,1 0 11 0,-4 3 0 0,-1 5 0 16,1-5-3-16,-1 8 0 0,1-3 0 0,-1 3 0 0,-4 0-8 16,9 1 0-16,-5-1 0 0,5 4 8 0,4 4-8 15,5-4 0-15,-5 1 0 0,9 3 0 0,5-8 10 16,-1 4 0-16,5-3 0 0,4 3 0 0,-4 0-1 15,8 0 0-15,5 0 0 0,0-7 0 0,4-5-9 0,5-3-11 16,4-1 3-16,9-3 0 16,0-8-110-16,4-8-22 0,5 0-4 0</inkml:trace>
          <inkml:trace contextRef="#ctx0" brushRef="#br0" timeOffset="5901.8173">10500-5 1407 0,'-22'0'62'0,"13"0"14"0,-4-4-61 0,4 4-15 0,0 0 0 0,9 0 0 15,0 0 67-15,0 0 10 0,0 0 3 0,0 0 0 16,0 0-8-16,14 0 0 0,-6 0-1 0,10 0 0 15,4-4 11-15,4 0 2 0,9-8 1 0,5 8 0 16,4-4-49-16,8 1-9 0,10-9-3 0,8 4 0 16,-9-3-12-16,5-1-4 0,0 1 0 0,0-1 0 0,-9 4-8 15,0 1 0-15,-5-5 0 0,6 0 0 16,-1 1 0-16,-9 3 0 0,4 0 0 0,-3 1 0 0,-10 3 0 16,1 0 0-16,-1 0-11 0,-8 4 11 15,-9-3-171-15,0 3-29 0,-5 0-5 16,-4-4-2-16</inkml:trace>
          <inkml:trace contextRef="#ctx0" brushRef="#br0" timeOffset="6241.9592">11369-1066 1652 0,'0'0'36'0,"0"0"8"0,0 0 2 0,0 0 0 0,0 0-37 0,0 0-9 0,0 0 0 0,8 4 0 16,1 7 70-16,0 1 12 0,-9 8 2 0,-4 3 1 16,-1 4-17-16,1 5-3 0,-5 7-1 0,0 7 0 15,-4 9-8-15,0 7-3 0,0 9 0 0,-5 14 0 16,-4-3-33-16,5 8-8 0,-1 0 0 0,1 11-1 15,-5-7 13-15,4 3 2 0,1-3 1 0,3 3 0 16,6-15-27-16,-1-4 0 0,-4 0 0 0,4-8 0 16,0-3 0-16,5-5 0 0,-1-4 0 0,1 1 0 15,0-4 0-15,4-9-9 0,0-3 9 0,-5 0-747 16,1-12-141-16</inkml:trace>
          <inkml:trace contextRef="#ctx0" brushRef="#br0" timeOffset="6660.2524">11614 642 1720 0,'0'0'76'0,"9"-4"16"0,4 0-73 0,0 0-19 16,5 0 0-16,8 0 0 0,-4-3 72 0,4-1 10 15,1 0 2-15,4 0 1 0,-1 4-49 0,1-7-11 16,-5-1-1-16,5 0-1 0,-5 1-8 0,1-5-2 16,-1 0 0-16,0 1 0 0,-4-5 3 0,0 5 1 15,-4-5 0-15,-1 1 0 0,1 3 7 0,-5-3 2 0,5-1 0 0,-1-3 0 16,-8 3-16-16,4-3-10 0,0 3 12 0,-8 1-12 16,-1 3 9-16,-8 4-9 0,4 1 0 0,-5-1 9 15,-4 0-9-15,-8 5 0 0,-1 7 9 0,1 0-9 16,-5-4 0-16,0 8 0 0,0 3 0 0,-9 1 0 15,5 0 8-15,0 8-8 0,-5-1 8 0,0 5-8 16,5 7 31-16,-5 0 1 0,5 1 1 0,-1 7 0 16,-3 0-17-16,8 4-3 0,4-4-1 0,5 4 0 15,4-4 0-15,5 0-1 0,4 0 0 0,4-4 0 16,5 1-2-16,4-1 0 0,5-8 0 0,4 8 0 16,4-3-9-16,5-5 0 0,4 0 0 0,4 1 0 15,5-9-80-15,4-3-19 16,14-8-3-16</inkml:trace>
        </inkml:traceGroup>
        <inkml:traceGroup>
          <inkml:annotationXML>
            <emma:emma xmlns:emma="http://www.w3.org/2003/04/emma" version="1.0">
              <emma:interpretation id="{6EE6D40C-761E-448E-AED9-573B0C87E102}" emma:medium="tactile" emma:mode="ink">
                <msink:context xmlns:msink="http://schemas.microsoft.com/ink/2010/main" type="inkWord" rotatedBoundingBox="21349,6029 26381,5772 26493,7951 21461,8209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7645.8218">15962-325 730 0,'61'-4'32'0,"-43"4"8"15,-18 0-32-15,0 0-8 0,0 0 0 0,0 0 0 0,0 0 78 0,0 0 14 16,0 0 4-16,0-12 0 0,0 8-29 0,0-7-6 15,-4 7-1-15,-1 0 0 0,-4 0-11 0,1-4-2 16,-5 4-1-16,-1 0 0 0,1 0-11 0,-4-3-3 16,-1 3 0-16,-4 4 0 0,0 0-9 0,-4 0-3 15,4 0 0-15,-9 0 0 0,1 4-6 0,-1-4-2 16,0 4 0-16,0 3 0 0,-4 5 14 0,0 4 2 16,-4-5 1-16,-1 9 0 0,-4-5-8 0,5 9-1 15,-5-1-1-15,-4 4 0 0,0 5 21 0,-5-1 5 16,0 12 1-16,1 4 0 0,3 3-18 0,5 1-3 15,-4 0-1-15,9 3 0 0,4 5-6 0,4-5-2 16,5 1 0-16,8 0 0 0,5-5-3 0,0-3-1 16,8-4 0-16,5-4 0 0,5-4 0 0,8-8-1 15,4 1 0-15,10-5 0 0,3 0-11 0,6-7 0 16,7-4 0-16,6-1 0 0,3-7 0 0,1 0 0 0,4-8 0 16,9 0 0-1,-5-3-166-15,9-9-32 0,5 0-6 0,0 1-590 0</inkml:trace>
          <inkml:trace contextRef="#ctx0" brushRef="#br0" timeOffset="8107.5637">16493-1230 518 0,'-4'-4'46'0,"4"-4"-37"16,8-3-9-16,1-1 0 0,4 4 117 0,-4 0 22 15,0-3 4-15,0 3 1 0,-1 0-25 0,1 4-5 16,-9 4-1-16,0 0 0 0,4-4-39 0,-4 4-8 16,0 0-2-16,0 0 0 0,0 0-25 0,0 0-6 0,0 8-1 15,-4 8 0-15,4-9-6 0,-9 9-2 16,5 0 0-16,4 7 0 0,-4-3 0 0,4 7 0 0,-5 8 0 0,5 4 0 16,0 4 2-16,0 4 0 0,5 3 0 0,-1 5 0 15,-4-4-5-15,4 11-1 0,-8 4 0 0,0 5 0 16,-1-1 0-16,-4-4 0 0,-4 4 0 0,4 4 0 15,-4-4-20-15,0 1 0 0,0-5 0 0,0 4 0 16,0-4 22-16,4 1 10 0,0-1 1 0,5 0 1 16,-5-3-26-16,5-5-8 0,-5 1 0 0,4-5 0 15,-3-3-22-15,-1-4-11 16,-9 0-3-16,10-16-958 0</inkml:trace>
          <inkml:trace contextRef="#ctx0" brushRef="#br0" timeOffset="8731.5019">17563 139 1036 0,'18'-4'92'0,"-5"-4"-73"0,-9-4-19 0,-4 5 0 15,0-9 77-15,0 4 12 0,-4 1 3 0,4-1 0 16,0 0 6-16,0 4 2 0,-9 1 0 0,9-5 0 15,0 4-80-15,0-4-20 0,-4 1 0 0,4-1 0 16,-4 0 0-16,4 5 0 0,-5-5 0 0,1 4 0 16,4 0 32-16,-9 4 4 0,5-3 0 0,-5 3 0 15,0 4-26-15,-4-4-10 0,4 4 8 0,-4 4-8 16,-5 3 24-16,1 5 0 0,-1-4 0 0,1 8 0 16,-1 3-24-16,-8 4 0 0,-5 5 0 0,5 3 0 15,0 4 0-15,-1 4 0 0,1 0 0 0,0 4 0 16,4 0 0-16,0-4 10 0,9 0-2 0,4 0-8 15,0-4 12-15,9-4-4 0,0-4 0 0,9-3-8 0,-5-9 8 16,5 1-8-16,4-4 0 0,5-4 0 16,-5-5 0-16,9-3 0 0,0 0 0 0,0-3 0 0,4-1 17 15,0-4-3-15,5-4-1 0,0-3 0 0,4-5-13 0,-9-3 0 16,0-1 0-16,5-3 0 0,-5 0 0 0,-4-8 9 16,0-1-9-16,0-6 8 0,0-1-8 0,-4 0 0 15,4 4 0-15,0 0 0 0,-9 8 13 0,4 7 1 16,-8 1 0-16,4 11 0 0,-8 4 4 0,-5 8 1 15,0 0 0-15,0 0 0 0,4 12-11 0,-8 11-8 16,-1 1 9-16,1 7-9 0,0-4 0 0,4 4 0 16,0 1 0-16,0 3 0 0,4 4-11 0,0-4-1 15,5 0-1-15,0 4-631 16,0-4-127-16</inkml:trace>
          <inkml:trace contextRef="#ctx0" brushRef="#br0" timeOffset="9230.5703">18682-286 1278 0,'35'-16'56'0,"-35"16"12"0,9-12-54 0,-5 1-14 16,5-1 0-16,-4 4 0 0,-1-7 48 0,0 3 6 16,1 0 2-16,-1 1 0 0,-4 11-41 0,0-8-15 15,-4 4 11-15,4 4-11 0,0 0 31 0,-5-4 0 16,-3 4 0-16,-6 4 0 0,1 0-15 0,0 0-4 15,0 4 0-15,-5-1 0 0,1 9 4 0,-1-4 1 16,1 7 0-16,-5-3 0 0,0 3-2 0,4 1-1 16,1 3 0-16,-1 0 0 0,1 1-14 0,4-1 9 15,-1 5-9-15,10-5 8 0,8 0-17 0,1 5-4 16,-10-1-1-16,14 0 0 0,-4 1 42 0,8-5 8 16,-9 0 1-16,9 5 1 0,-4-5 2 0,4 0 0 15,5-3 0-15,-5 3 0 0,-4 5 2 0,4-1 1 16,0-4 0-16,-4 1 0 0,-5-1-9 0,1-3-2 0,-1 3 0 15,-4-3 0-15,-4-1-15 0,-1-3-3 0,-4-1-1 16,-4 5 0-16,4-9-1 0,-4 1-1 0,-4 0 0 16,4 0 0-16,4-1-11 0,0-3 0 0,-4 0-10 0,0 0-689 15,0-1-137-15</inkml:trace>
          <inkml:trace contextRef="#ctx0" brushRef="#br0" timeOffset="9872.1773">19823-278 730 0,'0'0'16'0,"0"-8"3"0,9 4 1 0,-5-4 1 0,0 0-21 0,-4 4 0 0,5 0 0 0,-5 4 0 16,0 0 77-16,0-7 11 0,0 7 3 0,-5-4 0 15,1-4-15-15,0 4-2 0,-5 0-1 0,-4 0 0 16,0 0-5-16,-5 1-2 0,0 3 0 0,1 0 0 16,-9 0-3-16,12 3-1 0,-3 1 0 0,-1 0 0 15,-4 0-15-15,0 4-3 0,-4 0-1 0,4-1 0 16,-9 9-13-16,1 0-2 0,3-1-1 0,1 5 0 15,0-5-15-15,4 1-2 0,4 3-1 0,5 1 0 16,0-4-31-16,4 3-6 16,-4-3-2-16,4 3 0 0,0 1 30 0,5-5 0 0,0 9 0 0,-1-5 0 15,10 5 18-15,-1-1 10 0,0 4 1 0,5 1 1 0,-4-5-30 16,3 4 0-16,6-3 0 0,3 3 0 0,-8-4 10 16,8 1-10-16,1-1 10 0,-5 1-10 0,0-5 29 0,0-3 0 15,-4-1 0-15,0 5 0 0,0 3 6 0,-5 1 1 16,-4-5 0-16,-4 1 0 0,-1-1 8 0,-3 1 3 15,-6-1 0-15,-3 1 0 0,-1-1-11 0,1 1-1 16,-5-1-1-16,-4 4 0 0,-10-3-18 0,6-4-4 16,-1-1-1-16,-4 1 0 0,0-1-11 0,0 1 0 15,4-4 9-15,0-1-9 16,1-3-44-16,-5 0-12 0,4 4-4 0,4-5-692 16,-3 1-138-16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1T23:58:21.6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6ED436-5837-40CC-B7CA-24E33EA35133}" emma:medium="tactile" emma:mode="ink">
          <msink:context xmlns:msink="http://schemas.microsoft.com/ink/2010/main" type="writingRegion" rotatedBoundingBox="1366,558 32172,-971 33015,15993 2209,17523"/>
        </emma:interpretation>
      </emma:emma>
    </inkml:annotationXML>
    <inkml:traceGroup>
      <inkml:annotationXML>
        <emma:emma xmlns:emma="http://www.w3.org/2003/04/emma" version="1.0">
          <emma:interpretation id="{F7A75C60-EADF-4A7D-94A4-82643B916B6D}" emma:medium="tactile" emma:mode="ink">
            <msink:context xmlns:msink="http://schemas.microsoft.com/ink/2010/main" type="paragraph" rotatedBoundingBox="1532,436 8931,252 8969,1775 1570,19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594050-5225-407D-8E11-CC599D338391}" emma:medium="tactile" emma:mode="ink">
              <msink:context xmlns:msink="http://schemas.microsoft.com/ink/2010/main" type="line" rotatedBoundingBox="1532,436 8931,252 8969,1775 1570,1959"/>
            </emma:interpretation>
          </emma:emma>
        </inkml:annotationXML>
        <inkml:traceGroup>
          <inkml:annotationXML>
            <emma:emma xmlns:emma="http://www.w3.org/2003/04/emma" version="1.0">
              <emma:interpretation id="{B3124BCA-B70F-4CD2-88AF-72811E0A199A}" emma:medium="tactile" emma:mode="ink">
                <msink:context xmlns:msink="http://schemas.microsoft.com/ink/2010/main" type="inkWord" rotatedBoundingBox="1535,563 3621,511 3656,1907 1570,195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1693 800 748 0,'5'-4'33'0,"-1"-4"7"0,0 0-32 0,1 5-8 0,4-9 0 0,-1 4 0 16,6 0 208-16,3 4 39 0,1-3 8 0,4-5 1 15,0 4-129-15,-1-4-27 0,1 1-4 0,0-1-2 16,0 4-62-16,0 0-13 0,0 1-3 0,-9-1 0 31,5 0-166-31,-9 0-34 0,13-7-6 0,-9 7-2 0</inkml:trace>
          <inkml:trace contextRef="#ctx0" brushRef="#br0" timeOffset="-225.0592">1790 402 1335 0,'0'0'59'0,"0"0"13"0,0 0-58 0,0 0-14 15,0 0 0-15,0 0 0 0,0 0 54 0,0 0 8 16,4-4 2-16,-4 4 0 0,9-7-40 0,-5 3-8 15,1 0-2-15,4-4 0 0,-1-4 3 0,5 4 1 16,-8 1 0-16,-1-5 0 0,1 0-7 0,3-3-2 16,-3-1 0-16,4-3 0 0,-5-1 11 0,0 4 1 15,-4-3 1-15,0-8 0 0,0 7-22 0,0 1 0 16,-4-1 0-16,0 1 0 0,-1-1 16 0,1-7-2 16,-9 3 0-16,8 1 0 0,1 0-1 0,-1-1 0 15,-3 1 0-15,-1 3 0 0,0-7-13 0,5 15 0 16,4-7 0-16,0-1 0 0,0 9 0 0,0-1 9 15,0 0-9-15,-5 4 8 0,1 5 20 0,4 3 4 0,0 0 1 16,0 0 0-16,-4 0-19 0,-5 3-4 0,0 1-1 16,9-4 0-16,0 0-9 0,0 0 0 0,0 0 0 0,-9 8 0 15,9-8 0-15,-4 8 0 0,4-8 0 0,0 0 0 16,0 0 0-16,0 12 0 0,0-12 0 0,0 11 0 16,4-3 13-16,1 8 1 0,-1-1 0 0,0-3 0 15,5 8 20-15,-4-1 4 0,-1 4 1 0,0 9 0 16,5-5-22-16,0 8-4 0,-5 4-1 0,1 4 0 15,-5 8 8-15,8-5 2 0,-8 1 0 0,-8 0 0 16,-1 4 14-16,5-1 2 0,-1-3 1 0,-4 0 0 16,1 0-24-16,-1-4-5 0,4 0-1 0,-3-4 0 15,-1 3-1-15,9-3-8 0,-9 0 12 0,9 4-4 0,9-4-8 16,-9-7 0-16,4 3 9 0,1 4-9 0,-1-12 0 16,5 4 0-16,-5-7 0 0,5-1 8 0,0 4-20 0,0-11-4 15,-9-1-1-15,4-3 0 16,-4 0-192-16,0-4-39 0</inkml:trace>
          <inkml:trace contextRef="#ctx0" brushRef="#br0" timeOffset="616.9517">1807 695 288 0,'0'0'25'0,"0"0"-25"16,0 0 0-16,0 0 0 0,0 0 102 0,0 0 15 16,0 0 3-16,0 0 1 0,0 0-2 0,0 0-1 15,0 0 0-15,0 0 0 0,0 0-24 0,0 0-5 16,0 0-1-16,0 0 0 0,0 0-25 0,0 0-6 15,0 0-1-15,-4-8 0 0,-5 4-16 0,-4 0-4 16,0 4-1-16,-5 0 0 0,5-4-35 0,-4 4 0 16,-1 4 0-16,9-4-9 0,-8 4 9 0,4-4 8 15,4 0-8-15,-4 0 11 0,4 4-11 0,0-4 0 16,9 0 0-16,0 0-11 0,-4 4-3 0,4-4-1 16,0 0 0-16,0 0-762 0</inkml:trace>
          <inkml:trace contextRef="#ctx0" brushRef="#br0" timeOffset="1687.6577">1825 262 172 0,'0'0'16'0,"0"0"-16"0,0 0 0 0,0 0 0 16,0 0 104-16,0 0 19 0,0 0 3 0,0 0 1 0,-4 8-81 0,-5-4-16 16,4 7-3-16,5-11-1 0,0 0 32 0,0 0 6 15,0 0 2-15,0 0 0 0,0 0-5 16,0 0-1-16,0 0 0 0,0 0 0 0,0 0-8 0,0 0-1 15,0 0-1-15,0 0 0 0,9-11-26 0,0 7-4 16,0 0-2-16,-1 0 0 0,-3-4-5 0,4 0-1 16,-9 8 0-16,8-8 0 0,6 1 12 0,-6-1 1 15,1-4 1-15,4 4 0 0,-4-3-26 0,-9 3 0 16,13-4 0-16,-4 4 0 0,0-3 15 0,0-1-3 16,-1 4 0-16,5-4 0 0,1 1 4 0,-14-5 0 15,8 4 0-15,1 5 0 0,-4-13-16 0,-1 8 9 16,-4 5-9-16,0-1 8 0,-4-4-8 0,-5 0-11 15,0 9 3-15,5-1 0 0,-18-4 8 0,9 4-8 16,-1-4 8-16,1 4-8 0,0-4 8 0,-4 8 0 16,8-7 0-16,0 3 0 0,0 4 0 0,0-4 0 15,1 4 0-15,8 0 0 0,0 0 0 0,0 0-8 0,-5-12 8 16,5 12-8-16,0 0 8 0,0 0 11 0,0-4-3 16,0 4 0-16,0 0 5 0,0-4 1 0,0-3 0 0,0 7 0 15,0 0-6-15,0 0 0 0,0 0-8 0,-9-4 12 16,1 4-12-16,-1-8 0 0,9 8 0 0,0 0 0 15,-4 0 19-15,-1 0 1 0,5 0 0 0,0 0 0 16,0 0-20-16,0 0 0 0,0 0 0 0,0 0 0 16,0 0 0-16,0 0 0 0,-4-8 0 0,4 8 0 15,0 0 0-15,0 0 0 0,0 0 0 0,0 0 0 16,0 0 0-16,0 0 0 0,0 0 0 0,0 0 0 16,0 0 12-16,0 0-12 0,0 0 12 0,0 0-12 15,0 0 10-15,0 0-10 0,0 0 8 0,-5 12-8 0,1 3 16 16,0-3-1-16,-1 0-1 0,1 3 0 0,4 1-2 15,-5 0-1-15,-3-1 0 0,3 5 0 0,1-1-11 0,-5 5-12 16,5-1 2-16,-1 4-836 16</inkml:trace>
          <inkml:trace contextRef="#ctx0" brushRef="#br0" timeOffset="-2433.9075">35 149 115 0,'0'0'10'0,"0"0"-10"16,0 0 0-16,0 0 0 0,0-8 181 0,0 0 35 0,0 8 6 0,0-8 2 16,0 1-117-16,0-1-23 0,0 0-5 0,0 4-1 15,0 0-22-15,0 4-5 0,0 0-1 0,0-12 0 16,-9 5-2-16,9-1-1 0,0 0 0 0,0 4 0 15,0-4-9-15,0 8-2 0,0 0 0 0,9-7 0 16,-9 3 2-16,4-4 0 0,-4 8 0 0,0 0 0 16,5-4-9-16,-5 4-1 0,0 0-1 0,0 0 0 15,0 0-13-15,0 0-2 0,0 0-1 0,0 0 0 16,0 0 1-16,0 0 1 0,0 0 0 0,13 12 0 16,-4-5-1-16,-9-7 0 0,0 0 0 0,8 12 0 15,-3 0 2-15,4 3 0 0,-1-3 0 0,-3 4 0 16,-1 7 6-16,0 4 2 0,1-7 0 0,-1 7 0 15,1 4 4-15,-5 1 1 0,4 3 0 0,0 4 0 16,-4-8-3-16,-4 8-1 0,4 0 0 0,-4 4 0 0,-1 0-9 16,-4 0-2-16,1-4 0 0,3 3 0 0,-8 1-1 0,4-4-1 15,5-4 0-15,0 4 0 0,-5 4 0 0,0-11 0 16,0 3 0-16,5-4 0 0,-5 0 1 0,5-4 0 16,4 1 0-16,-9-5 0 0,5 0-1 0,-1 1 0 15,5-5 0-15,-4 1 0 0,4-1-10 0,-5-3 12 16,1-4-12-16,4-1 12 0,-9-3-12 0,9-8 8 15,0 0-8-15,0 0 8 16,0 0-76-16,0 0-16 0,-4-4-4 0,-5 0 0 16,5 0-120-16,-1-11-24 0</inkml:trace>
          <inkml:trace contextRef="#ctx0" brushRef="#br0" timeOffset="-1794.1982">39 238 986 0,'0'0'44'0,"0"0"8"0,-4-11-41 0,4 11-11 15,0-8 0-15,0 8 0 0,0-12 97 0,0 12 18 16,0 0 3-16,0-8 1 0,4-3-46 0,-4 11-9 16,5-8-1-16,-1 0-1 0,14 4-6 0,-18-4-2 15,8 1 0-15,1 3 0 0,4-4-25 0,-4 8-5 16,-5-8 0-16,10 4-1 0,-6-7-12 0,10 3-3 15,-5 0 0-15,5 4 0 0,-1 0-8 0,5-4 0 16,5 1 9-16,-10 3-9 0,9-4 8 0,5 0-8 16,-5 4 8-16,1-8-8 0,-1 9 16 0,0-1-2 15,1-8 0-15,-1 8 0 0,9 0-3 0,-4-4-1 16,-5 4 0-16,5 4 0 0,-5-3-10 0,1 3 8 16,-6 3-8-16,1 1 8 0,0 4-8 0,-4 0 0 0,-1 4 0 15,1 7 0-15,-5-11 0 0,0 8 12 0,0 7-12 16,1 0 12-16,3 1 0 0,-12 7 0 0,3-4 0 0,1 4 0 15,-5-3 4-15,1 3 2 0,-5 0 0 0,0-4 0 16,-5 5 3-16,1-5 1 0,-5-4 0 0,1 8 0 16,-6-11-4-16,1 7-1 0,0 1 0 0,0 3 0 15,-5-4-3-15,1 4-1 0,-5-7 0 0,4 3 0 16,-4 0 1-16,-4 1 0 0,4 3 0 0,-4-4 0 16,-1 4-1-16,-3-3 0 0,-1-1 0 0,0-4 0 15,5 5-4-15,0-5-1 0,-5 0 0 0,5 5 0 16,-5-17-8-16,0 9 10 0,-4-5-10 0,9 1 10 15,0 0-10-15,-5-5 0 0,0-3 0 0,0 4 0 0,1-4 0 16,8 3 0-16,-5-3 0 0,10 0 0 16,-5-8-17-16,9 0-9 0,0 0-2 0,8-8 0 15,1 4-168-15,4 4-35 0</inkml:trace>
          <inkml:trace contextRef="#ctx0" brushRef="#br0" timeOffset="-827.8194">969 831 288 0,'0'0'25'0,"0"0"-25"0,0 0 0 0,0 0 0 16,0 0 153-16,0 0 26 0,0 0 5 0,0 0 0 15,0 0-60-15,0 0-12 0,0 0-2 0,0 0-1 16,0 0-5-16,9 4-2 0,9-4 0 0,-1 0 0 16,-4-4-38-16,5 0-8 0,4 4-2 0,-5-4 0 15,5-3-8-15,-8 3-2 0,-6 0 0 0,6 0 0 16,7-4-21-16,-3-4-5 0,-5 5-1 0,9-5 0 15,-13 4-17-15,4-8 8 0,0 5-8 0,-4-1 0 16,0-4 8-16,0 5-8 0,4-5 0 0,-9 4 0 0,0 1 8 0,1-5-8 16,4 4 0-16,-1 1 0 0,-8-9 8 15,0 9-8-15,-8-5 0 0,8 4 0 0,0 1 0 0,-5-1 0 16,1 0 8-16,-5 4-8 0,5-3 0 0,-5 3 0 16,-4 4 8-16,4-4-8 0,0 4 0 0,-4 4 0 15,0-4 0-15,4 4 0 0,-8 0 0 0,3 4-9 16,1-4 1-16,0 4 0 0,9-4 8 0,-5 8 8 15,5-4-8-15,-5 0 11 0,0 0-11 0,5 3 0 16,-5-7 0-16,0 8 8 0,9-8-8 0,-9 16 0 16,0-4 0-16,1-1 0 0,-1 9 8 0,9-1 5 15,-9-7 2-15,5 15 0 0,-1-7 6 0,1 3 2 16,4-3 0-16,4 7 0 0,-8 0 0 0,8 4 0 16,1-3 0-16,8-1 0 0,-13 0 2 0,9-3 1 15,4-1 0-15,0-3 0 0,-4-1-26 0,0 1 8 0,-1-5-8 16,6 9 0-1,3-17-39-15,5 5-13 0,-4-4-2 0,-1 4-1 16,5-12-166-16,0-12-34 0</inkml:trace>
        </inkml:traceGroup>
        <inkml:traceGroup>
          <inkml:annotationXML>
            <emma:emma xmlns:emma="http://www.w3.org/2003/04/emma" version="1.0">
              <emma:interpretation id="{2D20AC10-7B3B-4B8A-B95F-8439DFD093E3}" emma:medium="tactile" emma:mode="ink">
                <msink:context xmlns:msink="http://schemas.microsoft.com/ink/2010/main" type="inkWord" rotatedBoundingBox="4065,758 5189,730 5208,1493 4084,152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064.6908">2957 391 1497 0,'0'0'66'0,"0"0"14"0,-9-4-64 0,9 4-16 16,0 0 0-16,0 0 0 0,0 0 56 0,0 0 8 15,0 0 2-15,-4 7 0 0,-1 1-39 0,5 0-8 16,0 4-2-16,0 3 0 0,0 1-17 0,0 3 0 16,0-3 0-16,0 3 0 0,5 1 0 0,-1-1 0 15,-4-3 0-15,4 0 0 0,1-1 19 0,-5-3 0 16,0 0 0-16,4-5 0 0,-4-7 12 0,0 0 2 16,0 0 1-16,0 0 0 0,0 8 9 0,0-8 1 15,0 0 1-15,0 0 0 0,0 0-9 0,0 0-1 16,0 0-1-16,9-8 0 0,-5-3-9 0,5-1-1 15,0-4-1-15,0 5 0 0,4-13-11 0,-4 5-3 16,4 3 0-16,0-7 0 0,5 3-9 0,-1-3 12 16,5 4-12-16,-9 7 12 15,5-4-12-15,-1 1 0 0,1 11-12 0,-5-12 12 0,0 12-12 0,0-7 12 0,0 11-10 16,1-4 10-16,-6 8 0 0,1 7 0 16,-4-7 0-16,-1 12 0 0,0-8 0 0,-4 7 0 0,0 9 0 15,0-13 0-15,0 9 0 0,0-5 0 0,0 5 0 16,0-1 0-16,0-3 0 0,0-4 0 0,5 3 0 15,-1 1 0-15,0-5-21 0,1 1 1 0,-5 4 1 16,4-8 0 0,-4 3-180-16,9 1-36 0,0 11-7 0,-9-23-2 0</inkml:trace>
          <inkml:trace contextRef="#ctx0" brushRef="#br0" timeOffset="3377.5628">3593 543 1494 0,'0'0'32'0,"-4"-8"8"0,-1 4 0 0,5 4 3 0,0 0-35 0,0 0-8 15,0 0 0-15,0 0 0 0,0 0 84 0,0 0 16 16,0 0 2-16,0 0 1 0,0 8-32 0,0 3-7 16,0 5 0-16,-4 0-1 0,-5-1-31 0,5 5-5 15,4-1-2-15,-5 1 0 0,1-5-16 0,0 1-9 16,-1-1 10-16,5 1-10 0,-4 4 0 0,4-13 0 16,0 5 0-16,4 0 0 15,1-4-101-15,-1-1-17 0,-4-7-3 0</inkml:trace>
          <inkml:trace contextRef="#ctx0" brushRef="#br0" timeOffset="3536.7796">3584 168 1209 0,'0'0'108'15,"0"0"-87"-15,-9 0-21 0,9 0 0 16,0 0 159-16,0 0 27 0,0 0 6 0,0 0 0 15,0 0-208-15,0 0-41 0</inkml:trace>
          <inkml:trace contextRef="#ctx0" brushRef="#br0" timeOffset="2418.8087">2470 437 345 0,'0'0'31'0,"0"0"-31"0,0 0 0 0,0 0 0 16,0 0 152-16,4-7 25 0,1-1 5 0,-5 8 1 15,0 0-62-15,0 0-12 0,0 0-2 0,0 0-1 16,0 0-22-16,0 0-5 0,0 0-1 0,0 0 0 16,0 0-18-16,0 0-4 0,0 11-1 0,0 5 0 15,-5-8-8-15,5 3-2 0,-4 9 0 0,4-1 0 16,0-7-21-16,0 4-4 0,0-1 0 0,0 1-1 16,0 0-8-16,0-1-2 0,4 1 0 0,-4-8 0 15,0 3-9-15,5 9 0 0,-5-16 0 0,0 3 8 16,0-7-8-16,0 8 0 0,0-8-12 0,4 12 12 15,-4-12-61-15,0 8-5 16,0-8-1-16</inkml:trace>
          <inkml:trace contextRef="#ctx0" brushRef="#br0" timeOffset="2595.9472">2479 67 1555 0,'0'0'68'0,"0"0"16"0,0 0-68 0,0-8-16 16,0 8 0-16,0 0 0 0,0 0 33 0,0 0 3 15,0 0 1-15,0 0 0 0,4-4-37 0,5-4-18 0,0 16 2 0,-5-8 0 16</inkml:trace>
        </inkml:traceGroup>
        <inkml:traceGroup>
          <inkml:annotationXML>
            <emma:emma xmlns:emma="http://www.w3.org/2003/04/emma" version="1.0">
              <emma:interpretation id="{B3F2339E-9D76-466C-B550-2B35205A889A}" emma:medium="tactile" emma:mode="ink">
                <msink:context xmlns:msink="http://schemas.microsoft.com/ink/2010/main" type="inkWord" rotatedBoundingBox="5629,334 8262,269 8289,1374 5657,1440"/>
              </emma:interpretation>
            </emma:emma>
          </inkml:annotationXML>
          <inkml:trace contextRef="#ctx0" brushRef="#br0" timeOffset="4781.3529">5203 141 2066 0,'-22'0'45'0,"9"-8"10"0,13 8 1 0,-4-8 3 0,-1 4-47 0,5 4-12 16,0 0 0-16,0 0 0 15,0 0-109-15,0 0-24 0</inkml:trace>
          <inkml:trace contextRef="#ctx0" brushRef="#br0" timeOffset="4626.2688">4857 410 1324 0,'26'-4'59'0,"-17"0"12"0,8-4-57 0,-8 5-14 0,-9 3 0 0,9-4 0 15,4 8 111-15,-9 3 19 0,-8 1 4 0,4 4 1 16,0 7-76-16,0-3-15 0,-9 3-4 0,-4 5 0 16,4-5-20-16,-4 1-4 0,4 3 0 0,-4 1-1 15,0-5 1-15,0-3 1 0,4-1 0 0,5 5 0 16,4-9-17-16,0 1 0 0,0-12 0 0,4 8 0 31,5 0-19-31,-9-8-7 0,0 0-2 0,13 0 0 0</inkml:trace>
          <inkml:trace contextRef="#ctx0" brushRef="#br0" timeOffset="4353.8968">4523-315 914 0,'-4'-16'40'0,"4"8"9"0,-5 0-39 0,5-3-10 0,5 3 0 0,-1 0 0 15,-13 4 96-15,9 4 16 0,13-11 4 0,-13 11 1 16,0 0-36-16,0 0-7 0,0 0-2 0,0 0 0 16,14 0-14-16,-14 0-3 0,-5 0-1 0,5 0 0 15,13 0-31-15,-13 0-7 0,0 0 0 0,0 0-1 16,0 0 1-16,-4 11 1 0,4-11 0 0,-4 8 0 16,-14 4 14-16,9 7 2 0,14-7 1 0,-10 11 0 15,-12-3-22-15,8 11-4 0,5-8 0 0,4 13-8 16,0-1 25-16,-5 4-1 0,-8 4-1 0,9 3 0 15,8 1 5-15,-8 4 2 0,-5 3 0 0,0 5 0 16,0-12-5-16,5 0-1 0,-5 3 0 0,-4-7 0 16,0-4-13-16,4 4-3 0,9-4-8 0,-9-4 12 0,-8-4-12 15,8 8-8-15,13-15 8 0,-8 11-13 16,0-12-111-16,-5 1-21 0,4-1-5 16</inkml:trace>
          <inkml:trace contextRef="#ctx0" brushRef="#br0" timeOffset="3979.2991">4032 75 1105 0,'22'0'48'0,"-18"4"12"0,-4-4-48 0,0 0-12 0,0 0 0 0,0 0 0 16,9 0 111-16,-9 0 20 0,0 0 4 0,0 0 1 15,13 7-49-15,0 1-10 0,-13-8-1 0,5 0-1 16,8 4-15-16,0-4-2 0,9 0-1 0,0 0 0 0,-9 0-22 0,13-4-5 15,14 4-1-15,-10-12 0 16,1 5-5-16,4-1-2 0,0 4 0 0,9-4 0 0,-4-4-10 0,-10 5-3 16,1-1 0-16,4 0 0 0,5-4-9 15,-14 1-14-15,-8 3 3 0,-1 0 1 16,5 0-93-16,-9 0-18 0,-4 5-4 16,-9 3-1-16</inkml:trace>
          <inkml:trace contextRef="#ctx0" brushRef="#br0" timeOffset="5329.0132">5620 332 1335 0,'0'0'29'0,"4"-8"7"0,-4 8 0 0,5-8 2 0,-5 5-30 0,-5-5-8 16,1 0 0-16,4 8 0 0,0 0 104 0,-4-4 19 15,-1-4 4-15,5 8 1 0,0 0-52 0,0 0-9 16,-9 0-3-16,1 4 0 0,8-4-41 0,-9 4-9 16,0 8-2-16,5-8 0 0,-1 3-3 0,-4 5-1 15,5 4 0-15,0-8 0 0,4 7-8 0,-5 1 0 16,5-8 0-16,0 7 0 0,0 1 0 0,5-1 0 15,-5 1 0-15,4 3 0 0,0-3 0 0,5 3 8 16,-4-3-8-16,3 4 8 0,1-5-8 0,0 1 8 16,4-5-8-16,-4 1 8 0,0 4-8 0,4-8 0 15,-4 3 0-15,4-3 8 0,0-8-8 0,4 0 0 16,-3-4 9-16,-1 0-9 0,4-4 11 0,1 1-3 16,-5-5 0-16,9 0 0 0,-13-3 17 0,4-1 3 15,0 0 1-15,-4-3 0 0,-5-1-4 0,5-7-1 16,-5 4 0-16,-4-4 0 0,0-1-9 0,0 9-3 0,-8-9 0 0,3 9 0 0,-3-1 8 0,3 9 2 15,-8-1 0 1,0 4 0-16,0 8-22 0,-5 0 0 0,-4 0 0 16,0 0 0-1,-4 8-28-15,0 4-11 0,-1-4-1 0,-3 3-672 0,-6 9-135 0</inkml:trace>
          <inkml:trace contextRef="#ctx0" brushRef="#br0" timeOffset="5810.0857">6199 199 1796 0,'0'0'40'0,"0"0"8"0,0 0 1 0,0 0 1 0,0 0-40 0,9 0-10 15,0 4 0-15,-1 4 0 0,-3 4 63 0,4 3 10 16,-5 1 3-16,0 7 0 0,5 5-45 0,-5-9-9 15,-4 1-2-15,5-1 0 0,-1 5 9 0,1-5 2 16,-5 5 0-16,4-5 0 0,0 0-31 0,1 1 8 16,-5-8-8-16,4 3 0 0,1-3 8 0,-5-12 0 15,0 0-8-15,0 8 12 0,0-8-12 0,0 0 11 16,0 0-11-16,0 0 10 0,0 0 34 0,0 0 6 16,0 0 2-16,0 0 0 0,0-8-23 0,0-4-4 15,0-3-1-15,4 3 0 0,5-8 13 0,-1 1 3 16,-3 0 0-16,8-13 0 0,5 17-32 0,4-13-8 15,-1 5 0-15,6-4 0 0,3 7 0 0,-3 1 0 16,-5 7 0-16,4 0 0 0,0 8-14 0,-8-7-4 0,0 11-1 0,-5 0 0 16,0 4 19-16,-4 3 0 0,-1 1 0 15,-3 8 0-15,-1 7 0 0,1-11 11 0,-1 7-2 0,5 1 0 16,-14-1-9-16,10 9-11 0,-5-9 3 16,4 9 0-1,0-9-97-15,1 4-19 0,-5 1-4 0,4-9-923 0</inkml:trace>
        </inkml:traceGroup>
        <inkml:traceGroup>
          <inkml:annotationXML>
            <emma:emma xmlns:emma="http://www.w3.org/2003/04/emma" version="1.0">
              <emma:interpretation id="{0E391700-EE5A-42C4-857E-F1760767A66A}" emma:medium="tactile" emma:mode="ink">
                <msink:context xmlns:msink="http://schemas.microsoft.com/ink/2010/main" type="inkWord" rotatedBoundingBox="8885,1130 8952,1128 8954,1201 8887,1203"/>
              </emma:interpretation>
              <emma:one-of disjunction-type="recognition" id="oneOf2"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°</emma:literal>
                </emma:interpretation>
                <emma:interpretation id="interp4" emma:lang="" emma:confidence="0">
                  <emma:literal>J</emma:literal>
                </emma:interpretation>
                <emma:interpretation id="interp5" emma:lang="" emma:confidence="0">
                  <emma:literal>o</emma:literal>
                </emma:interpretation>
                <emma:interpretation id="interp6" emma:lang="" emma:confidence="0">
                  <emma:literal>@</emma:literal>
                </emma:interpretation>
              </emma:one-of>
            </emma:emma>
          </inkml:annotationXML>
          <inkml:trace contextRef="#ctx0" brushRef="#br0" timeOffset="7464.1385">7322 449 806 0,'-22'0'36'0,"22"0"7"0,0 0-35 0,0 0-8 0,0 0 0 0,0 0 0 15,0 0 155-15,0 0 29 0,0 0 5 0,0 0 2 16,5-12-88-16,-5 12-18 0,0 0-3 0,4-7-1 15,0 7-33-15,1-8-6 0,4 4-2 0,-1 4 0 16,-8 0 3-16,0 0 0 0,0 0 0 0,9 0 0 16,-9 0-19-16,0 0-3 0,0 0-1 0,0 12 0 15,0-12-20-15,0 0 0 0,0 7 0 0,-9 5-8 16,1 0 16-16,-1-5 3 0,0 1 1 0,9-8 0 16,-9 4-12-16,-4 4 0 0,13-8 0 0,0 0-11 15,-9 4 11-15,9-4 0 0,0 0 0 0,0 0 0 16,0 0 0-16,0 0 0 0,0 0 8 0,0 0-8 15,0 0 0-15,0 0 0 0,0-4 0 0,0-4-8 0,5 4 8 0,-5-4 0 16,0 1 0-16,4 3 0 0,0-4 0 16,1 8-8-16,4-8 8 0,-5 4-8 15,-4 0-23-15,0 4-4 0,9 0-1 0,-9 0 0 0</inkml:trace>
        </inkml:traceGroup>
      </inkml:traceGroup>
    </inkml:traceGroup>
    <inkml:traceGroup>
      <inkml:annotationXML>
        <emma:emma xmlns:emma="http://www.w3.org/2003/04/emma" version="1.0">
          <emma:interpretation id="{F11E4C2C-D6E0-4FED-8A70-FE3ADA9E3843}" emma:medium="tactile" emma:mode="ink">
            <msink:context xmlns:msink="http://schemas.microsoft.com/ink/2010/main" type="paragraph" rotatedBoundingBox="1773,2058 27114,380 27228,2098 1887,3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4B584B-8B1C-4AA4-A8FE-B82D5AC7D0D4}" emma:medium="tactile" emma:mode="ink">
              <msink:context xmlns:msink="http://schemas.microsoft.com/ink/2010/main" type="line" rotatedBoundingBox="1773,2058 27114,380 27228,2098 1887,3776"/>
            </emma:interpretation>
          </emma:emma>
        </inkml:annotationXML>
        <inkml:traceGroup>
          <inkml:annotationXML>
            <emma:emma xmlns:emma="http://www.w3.org/2003/04/emma" version="1.0">
              <emma:interpretation id="{81E6103F-BFB8-45A7-9D01-6B321D54BB7E}" emma:medium="tactile" emma:mode="ink">
                <msink:context xmlns:msink="http://schemas.microsoft.com/ink/2010/main" type="inkWord" rotatedBoundingBox="1827,2874 3440,2767 3491,3542 1878,3648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1922.0431">228 2262 403 0,'0'0'36'0,"0"0"-36"0,0 0 0 0,0 0 0 15,0 0 85-15,0 0 11 0,0-7 1 0,0 7 1 16,0 0-3-16,0 0-1 0,0 0 0 0,0 0 0 16,-4-8-48-16,4 8-10 0,0 0-1 0,0 0-1 0,0 0 5 0,0 0 1 15,0-8 0-15,0 8 0 0,0 0-1 0,0 0 0 16,0 0 0-16,0-8 0 0,4 0-4 0,0 5-1 15,-4 3 0-15,5-4 0 0,4 0-11 0,-9 0-3 16,8 0 0-16,-3 0 0 0,-5-4 4 0,8 4 1 16,-3-3 0-16,-5 7 0 0,0 0-13 0,9 0-2 15,-1-8-1-15,-8 8 0 0,0 0 11 0,0 0 1 16,5 0 1-16,-5 0 0 0,4-4-14 0,1 0-8 16,3-4 8-16,-8 8-8 0,9 4 28 0,-9-4 0 15,0 0 1-15,4 4 0 0,5 0-21 0,-9-4-8 16,0 0 0-16,9 12 9 0,0-5-1 0,4 5 0 15,-9-4 0-15,5 4 0 0,0-1-8 0,4 1 0 16,-4 7 0-16,4 1 0 0,-4-1 0 0,0 9 0 0,4-5 11 16,-5 4-11-16,1 5 11 0,0-1-11 0,-5-4 12 15,1 4-12-15,4-3 10 0,-5-1-10 0,0 0 8 16,5 4-8-16,-9-11 16 0,9 3-1 0,-9-3-1 0,4-1 0 16,-4 1-14-16,9-1 0 0,0-3 0 0,-9 3 0 15,0 1 0-15,4 3 9 0,-4-3-9 0,5-5 8 16,-5-3 13-16,0-4 3 0,0-8 0 0,0 0 0 15,0 12-13-15,0-12-3 0,0 0 0 0,0 0 0 16,0 0 5-16,0 0 1 0,0 0 0 0,4-8 0 16,5-4-4-16,0-4-1 0,-5 1 0 0,5-5 0 15,-5-3-1-15,5 3-8 0,0-3 12 0,-1 0-4 0,-3-1-8 16,4-3 0-16,-1 0 0 0,-3 3 0 16,4-3 0-16,-1 0 0 0,-3 3 0 0,3-3 0 0,10 4 0 0,-9 3-9 15,0-11 0-15,8 4 0 0,-8 3 9 16,8 1 11-16,-3 3-3 0,-1-7 0 0,0 4-8 0,0 3 0 15,-4 5-12-15,0-1 12 0,-1 4 0 0,1 4 0 16,-4-3 0-16,-5 11 0 0,0 0 0 0,0 0 0 16,0 0 0-16,0 0 0 0,8 11-11 0,-3 5 11 15,-1 4-8-15,-4 7 8 0,0 12 0 0,-4-8 0 16,-1 12 0-16,-3 4-8 0,3 7 8 0,-4-3 0 16,1-4 0-16,3 0 0 0,-4-5 0 0,5 1 0 15,4-8 0-15,0-3-8 0,0-5 8 0,-4-4 0 16,4-7 0-16,4 0 0 0,-4-5 0 0,4 1 9 15,-4-12-9-15,0 0 0 0,0 0 32 0,0 0-1 16,0 0 0-16,5-16 0 0,4 1-15 0,-5-5-4 16,0 1 0-16,5-1 0 0,-4 1 3 0,3-5 0 0,1-7 0 15,4 0 0-15,-4 0-15 0,4 0 11 0,5-1-11 16,4-7 10-16,-5 8-10 0,5-4 0 0,0 0 9 0,0 4-9 16,0-4 0-16,0 3 0 0,-9 1 0 0,9 0 0 15,-13 4 0-15,4 3-12 0,5 1 2 0,-10 4 0 16,1-1-10-16,4 1-1 0,0-1-1 0,-4 4 0 15,0 1-25-15,4 3-5 16,-13 4 0-16,0 8-653 0,0 0-131 0</inkml:trace>
          <inkml:trace contextRef="#ctx0" brushRef="#br0" timeOffset="13167.3066">1303 2563 990 0,'0'0'21'0,"0"0"5"0,0 0 1 0,0 0 1 0,0 0-28 0,0 0 0 16,0 0 0-16,0 0 0 0,0 0 99 0,0 0 13 15,0 0 4-15,9 0 0 0,-9 0-27 0,8 0-5 16,6-8 0-16,-6 4-1 0,5 4-34 0,-4-4-6 16,4 0-2-16,5-4 0 0,-5 4-21 0,5-3-5 15,-5-1-1-15,4 0 0 0,1 0-14 0,4 0 0 16,-5 5 8-16,5-13-8 0,0 4 0 0,0-3 9 15,0 3-9-15,-4-4 8 0,4 5-8 0,-5-5 0 16,5 0 0-16,-4 1 0 0,-5-1 0 0,0 1 0 16,0-1 0-16,0 1 0 0,-4-1 0 0,0 4 0 15,-9-7 0-15,4 3 0 0,-4 1-8 0,-4 3 8 16,4 4 0-16,0-8 0 0,-9 1 0 0,0 7 0 16,-4-4 8-16,4 8-8 0,-4 1 0 0,4-1 0 15,-4 0 0-15,5 4 0 0,-6 0 0 0,1 4 8 0,4 0-8 16,-4 3 0-16,-4 1 0 0,4 4 0 0,-1 0 0 15,1-1 0-15,0 5 0 0,-4-1 8 0,3 5-8 0,-3-4 0 16,4 3 16-16,-1 1-1 0,1 7-1 0,5-8 0 16,-10 9 9-16,9-1 1 0,5 0 1 0,-5 4 0 15,0 1-2-15,5-9-1 0,4 4 0 0,-4 1 0 16,4-1-4-16,0 0-1 0,4-3 0 0,-4-1 0 16,4 0-5-16,5 1-2 0,0-5 0 0,0 5 0 15,4-17-10-15,0 9 0 0,4-4 0 0,5-4 0 0,9-1 0 16,-5-3 0-16,14-4-14 0,-5-4 5 15,13 4-118-15,-13-7-23 0,49-13-5 16,-18 4-1-16</inkml:trace>
        </inkml:traceGroup>
        <inkml:traceGroup>
          <inkml:annotationXML>
            <emma:emma xmlns:emma="http://www.w3.org/2003/04/emma" version="1.0">
              <emma:interpretation id="{A1C72012-9AE6-4504-8143-733CDA7CC31E}" emma:medium="tactile" emma:mode="ink">
                <msink:context xmlns:msink="http://schemas.microsoft.com/ink/2010/main" type="inkWord" rotatedBoundingBox="5239,2520 7312,2383 7380,3412 5307,355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5283.5849">4808 2099 1220 0,'0'0'27'0,"0"0"5"0,0 0 2 0,0 0 0 0,5-8-34 0,-5 8 0 0,-5-8 0 0,5 0 0 15,5 0 84-15,3 1 9 0,-8 3 3 0,0-8 0 16,0 12-48-16,5-8-10 0,-5 0-2 0,0 5 0 16,-5-5 4-16,5 8 0 0,0 0 0 0,0-8 0 15,-8 0-16-15,3 0-2 0,1 4-1 0,-1-3 0 16,5 7 11-16,-4-4 3 0,-9 4 0 0,4 0 0 15,9 0-22-15,-13 0-4 0,-9 0-1 0,-9 8 0 16,5-8-8-16,0 7 0 0,4-3 0 0,0 8 0 16,-9 4 0-16,9-5 0 0,13 9 0 0,-8-5 0 0,-14 5 0 15,9 3 10-15,13 8-2 0,1-3-8 0,-5-1 8 0,4 0-8 16,0 5 0-16,9-9 0 0,9 0 10 0,-5-3-10 16,-8-1 8-16,8-3-8 0,14-4 0 0,-5-5 0 15,-13-7 0-15,0 0 0 0,9 8 0 0,-1-8 0 16,10-8 0-16,-5 4 0 0,0-7 13 0,5-1-2 15,8-3-1-15,-4 3 0 0,-4-8-10 0,-1 1 0 16,9-1 0-16,1-3 0 0,-5-4 21 0,-5 3 9 16,1 1 2-16,-1 3 0 0,5 1-32 0,-9-1 0 15,-8 5 0-15,-1 3 0 0,9 8 0 0,-13 4 11 16,0 0-2-16,0 0 0 0,0 0-9 0,0 0 12 16,0 0-12-16,0 12 12 0,-4-4-12 0,0 11 0 15,8-7-10-15,-4 7 10 16,-4-3-108-16,4 0-15 0,0 3-3 0</inkml:trace>
          <inkml:trace contextRef="#ctx0" brushRef="#br0" timeOffset="15799.6765">5150 1978 1400 0,'22'-4'62'0,"-22"4"13"0,-8 0-60 0,8 0-15 0,8-4 0 0,-8 4 0 16,0 0 90-16,0 0 15 0,0 0 3 0,0 0 1 0,14 12-68 0,-14-1-13 16,-14 9-4-16,14-5 0 0,5 1-7 0,-1 4-1 15,-13 7-1-15,1-4 0 0,8 5-7 0,0-1-8 16,-5-8 11-16,1 1-11 0,4-1 0 0,0-3 0 16,13-4 0-16,-13-12 0 0,-4 7 23 0,4-7-3 15,17 4 0-15,1 0 0 0,4-8-8 0,-5-3-1 16,1-1-1-16,4-4 0 0,4 0 11 0,5-3 3 15,-9 3 0-15,0-7 0 0,8-9 4 0,-3 9 2 16,3-1 0-16,-8 1 0 0,5-5-30 0,-1 9 0 16,0-5 0-16,-8 5 0 0,4 7 8 0,-5 0 8 15,1 4 1-15,-5 0 1 0,0 4-7 0,0 4-2 16,-4 0 0-16,4 8 0 0,-8 7-1 0,3 1-8 16,1-5 12-16,-4 17-4 0,-1 3-8 0,-4 0 0 15,0-4 9-15,0 4-9 0,-9 0 0 0,5 4 8 16,-5-8-8-16,0 4 0 0,-4-3 9 0,0-1-9 15,0-4 12-15,0 0-12 0,-1 1 18 0,-3-1-3 0,-1-4-1 16,1 5 0-16,4-9 4 0,-5 1 1 0,1-5 0 0,3-3 0 16,1 7-6-16,0-7-1 0,-4 0 0 0,3-4 0 15,1-4 24-15,4-4 5 0,-8-4 1 0,4 0 0 16,4 0-18-16,0-4-3 0,5-4-1 0,-1 1 0 16,-3-1-6-16,8 0-2 0,4-3 0 0,5-1 0 15,-5 4-12-15,9-11 0 0,0 7 0 0,5-3 0 16,8-1-13-16,-4 1-6 0,0 3-1 0,5-3 0 15,-1-1-116-15,5-3-24 0,-1 3-5 16,1-3-896-16</inkml:trace>
          <inkml:trace contextRef="#ctx0" brushRef="#br0" timeOffset="14719.7772">4071 1830 914 0,'-17'0'40'0,"17"0"9"0,0 0-39 0,0 0-10 16,0 0 0-16,0 0 0 0,8-8 70 0,-3 0 12 15,-1 4 2-15,-4 4 1 0,0 0-12 0,5-8-2 16,8 4-1-16,-13-3 0 0,0 3-29 0,0 4-5 15,4-8-2-15,-4 8 0 0,0 0-18 0,0 0-3 16,0 0-1-16,0 0 0 0,0 0-12 0,0 0 0 16,-22 8 0-16,5-8 0 0,-1 4 0 0,1 3 0 15,-1 5-12-15,0-4 12 0,-3-4-8 0,-1 4 8 0,0 3 0 16,0-3 0-16,0 4 0 0,0-4 0 16,4-5 12-16,-4 5-3 0,5 4 26 0,-1-12 5 0,1 12 0 15,8-5 1-15,9-7-33 0,-13 8-8 16,0 0 0-16,4 4 0 0,-4-1 0 0,4 1 15 0,-4-4-4 15,0 8-1-15,4-9-10 0,9-7-14 0,-5 12 3 0,1 4 1 16,0-1 10-16,4-7-10 0,4 4 10 0,5 3-10 16,-5-3 0-16,9 0 0 0,14 3 0 0,-1-3 0 15,5 0 2-15,-9 3 0 0,4-7 0 0,9 4 0 16,5 0 8-16,-5-1 8 0,-5-3-8 0,5 0 11 16,5 0-11-16,-9-1 0 0,-14-3-12 0,5 0 12 15,-4 0 0-15,-5 0 0 0,0 0 0 0,-13-4 0 16,0 0 20-16,0 0 6 0,4 8 1 0,-4 3 0 15,-13-3 26-15,0 4 6 0,4 0 1 0,-4 3 0 16,-4 1-40-16,-1-4-7 0,-8-1-1 0,8 1-1 0,9 0-3 16,-8 3-8-16,-14-3 12 0,5 0-4 0,21-1-20 15,-3-3-4-15,-14 0 0 0,0 0-592 16,9-1-117-16</inkml:trace>
        </inkml:traceGroup>
        <inkml:traceGroup>
          <inkml:annotationXML>
            <emma:emma xmlns:emma="http://www.w3.org/2003/04/emma" version="1.0">
              <emma:interpretation id="{D8E48E3C-C506-4CEA-B970-FD6CBFF9E885}" emma:medium="tactile" emma:mode="ink">
                <msink:context xmlns:msink="http://schemas.microsoft.com/ink/2010/main" type="inkWord" rotatedBoundingBox="9055,2370 9624,2332 9653,2760 9083,2797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6905.9212">8011 1775 288 0,'0'0'25'0,"0"0"-25"0,0 0 0 0,0 0 0 16,0 0 161-16,0 0 27 0,0 0 6 0,0 0 1 15,0 0-95-15,0 0-20 0,-4-4-3 0,-1 0-1 16,1-8 5-16,-1 5 1 0,1-1 0 0,0 0 0 16,-1 0-31-16,5 8-7 0,0 0 0 0,0-8-1 15,0-3-7-15,-4 3-2 0,4-4 0 0,-5 4 0 16,5 1-14-16,-4-1-2 0,0 4-1 0,-5-4 0 16,0 4-17-16,-4 0 10 0,4 4-10 0,-4-7 8 15,4 3-8-15,1 4 0 0,-10 0 9 0,0 4-9 0,-4 3 12 0,1-3-3 16,-1 4 0-16,-5 0 0 0,5 0 15 15,-4 7 4-15,4 5 0 0,-4-1 0 0,-1-3-4 0,1 11-1 16,0-3 0-16,4 3 0 0,0 0-15 0,0 4-8 16,9-3 10-16,0 3-10 0,0-4 0 0,8-3 0 15,-4-1 0-15,9 4 0 0,5-7 0 0,4-12-12 16,-5-1 3-16,9 1 0 0,0-4-3 0,5-4 0 16,4-4 0-16,0 0 0 0,4-7 12 0,0 3-10 15,5-8 10-15,-5 1-10 0,5-5 10 0,0 1 0 16,-9-1 0-16,4-3 0 0,-4 3 8 0,-5-3-8 15,1 3 10-15,0 1-10 0,-1-1 25 0,-4 1-1 16,0 3 0-16,1 1 0 0,-6 3 8 0,-3 4 0 16,4 4 1-16,-9 4 0 0,0 0-9 0,0 0-3 15,0 0 0-15,0 0 0 0,8 4-21 0,-8-4 8 0,5 16-8 16,3-12 0-16,1 7 0 0,-4-3 0 0,-1 4 0 0,0 3 0 16,-4 1 0-16,9 0 0 0,-4-1 0 0,-1 1 0 31,5-1-117-31,-5-3-28 0,9 4-6 0</inkml:trace>
        </inkml:traceGroup>
        <inkml:traceGroup>
          <inkml:annotationXML>
            <emma:emma xmlns:emma="http://www.w3.org/2003/04/emma" version="1.0">
              <emma:interpretation id="{A667F920-B60C-4D92-8F9E-A8871969B412}" emma:medium="tactile" emma:mode="ink">
                <msink:context xmlns:msink="http://schemas.microsoft.com/ink/2010/main" type="inkWord" rotatedBoundingBox="10875,1455 16598,1076 16688,2431 10964,2810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7436.8109">9840 1533 806 0,'0'0'72'0,"0"0"-58"0,0 0-14 0,0 0 0 15,0 0 18-15,0 0 1 0,0 0 0 0,0 0 0 0,0 0 33 0,0 0 6 16,0 0 2-16,-4-12 0 0,0 5-20 0,4 7-4 16,-5-8-1-16,5 8 0 0,-4-8 4 0,4 8 1 15,-9-8 0-15,0 4 0 0,1 0 12 0,-1 4 2 16,0-3 1-16,-4 3 0 0,0 0-33 0,0-8-6 16,-1 8-2-16,1 8 0 0,-4-8 8 0,4 3 2 15,-1 1 0-15,1-4 0 0,-4 4 1 0,3 4 1 16,1-8 0-16,-4 4 0 0,4-4-2 0,-1 4 0 15,-3 0 0-15,-1 0 0 0,5 3-8 0,-4-3-3 16,3 4 0-16,-3-4 0 0,4 4 2 0,4 0 0 16,-9 3 0-16,5 1 0 0,0 0 3 0,4 3 1 15,-4-3 0-15,4 8 0 0,1-5-3 0,3 9 0 16,-4-5 0-16,5 4 0 0,4 9-7 0,-4-5-1 0,4 0-8 16,-5 1 12-16,5 3-4 0,5 0-8 0,-1-8 11 15,0 5-11-15,1-5 0 0,4 0 0 0,-1-3 0 0,1-4 0 16,0-1 8-16,4 1 0 0,-4-12 1 0,4 7 0 15,0-3 11-15,0-4 1 0,1 4 1 0,3-8 0 16,-4-4-22-16,5 0-13 0,-1-4 1 0,5-3 1 16,0 3 11-16,0-8 0 0,0 1 0 0,-4-5 8 15,4 1-8-15,4-1 0 0,-4-3 8 0,0-1-8 16,0-3 0-16,-5 0 8 0,5-1-8 0,-4 1 0 16,-9-8 0-16,-1 8 0 0,5-12 0 0,5 4 8 15,0-4 1-15,-5-4 1 0,4 4 0 0,1-4 0 16,-1 0-10-16,1 4 0 0,-9-8 0 0,4 4 0 0,0 0 0 15,0 0 0-15,0 0 0 0,-4 4 0 0,0-3-11 16,4-1-7-16,0 4-2 0,-4 0 0 0,0-4 20 0,4 8-12 16,0 7 12-16,-4-7-10 0,4 8 10 0,0 0-8 15,0 11 8-15,-4-3-8 0,0 3 8 0,0 0 0 16,-1 9 0-16,-3-9 0 0,4 4 0 0,-5 1 0 16,-4 3 0-16,4 4 0 0,-4 4 0 0,0 0 0 15,-4-4 0-15,4 4 0 0,0 0 0 0,0 0 0 16,-9 0 0-16,0 4 0 0,1 4 0 0,-1-1 0 15,5-3 0-15,-5 8 0 0,0 0 0 0,0 3 0 16,0 1 0-16,1 3 0 0,3 1 15 0,-4 7 5 16,5-3 0-16,-5 7 1 0,5 0-21 0,-5 0 0 15,5 4 0-15,-1 4 0 0,-3 8 8 0,-1-12 1 0,0 8 0 16,0 4 0-16,1-8-9 0,-1 4 12 16,4 0-12-16,-3 0 12 0,3-4-3 0,1 4 0 0,-1 3 0 15,5-7 0-15,5-4 3 0,-1 8 0 0,1-15 0 16,-1 7 0-16,5-8-12 0,-5 0 8 0,1 1-8 0,3-17 8 15,1 5-8-15,-5 0 0 0,10-9 0 0,-6 1 0 16,6 0-39 0,3-4-6-16,1-4-2 0,4 0-970 0</inkml:trace>
          <inkml:trace contextRef="#ctx0" brushRef="#br0" timeOffset="118501.1971">10376 1662 115 0,'0'0'0'0,"0"0"10"0,0 0-10 0,0 0 0 0,4-8 0 0,-4 8 0 15,0-8 236-15,0 8 46 0,4-4 9 0,-4-3 1 16,9-1-180-16,-4 4-37 0,3-8-7 0,1 8-2 15,0 0-38-15,-5 4-8 0,5-7-2 0,4 3 0 16,-4 0-18-16,4 0 0 0,-4 0-11 0,0 4 11 16,0-4 0-16,4 0 0 0,-5-4 8 0,1 4-8 15,4-3 25-15,5 3-1 0,0 0 0 0,-1-4 0 16,5 0-9-16,0 0-3 0,0 1 0 0,0-5 0 16,0 8-1-16,-5-8-1 0,5 5 0 0,-4-5 0 15,-1-4-10-15,-3 5 8 0,-6-1-8 0,5 0 8 16,-4-3-8-16,0 7 12 0,-5-4-12 0,1 0 12 15,-1 1 8-15,1-5 3 0,-1 8 0 0,-4-11 0 16,0 7-7-16,4 4 0 0,-8-3-1 0,4-1 0 0,-4 4-15 16,-1-4 0-16,1 5 8 0,-1-1-8 0,-3-4 0 0,-1 8 0 15,0-4 8-15,0 4-8 0,-4 4 0 0,4 0 0 16,1-7 8-16,-1 7-8 0,-4 7 10 0,-1-7-1 16,1 0 0-16,0 8 0 0,0-4 11 0,-5 0 1 15,1 4 1-15,-1 4 0 0,-4-1 7 0,5 5 2 16,-5 7 0-16,4 1 0 0,1-1-9 0,-1 4-2 15,-4-3 0-15,0 7 0 0,5 4 0 0,-1-4-1 16,1 0 0-16,-1 5 0 0,9-1 2 0,-4-4 1 16,0-4 0-16,4 0 0 0,1 1-12 0,8-1-2 15,-5 0-8-15,10 1 12 0,-1-9 0 0,5 5-1 16,4-1 0-16,9 4 0 0,4-7-3 0,5 3-8 16,0 1 12-16,8-9-4 0,5-3-8 0,4-8 0 0,5 4-12 15,-1-8-1035-15</inkml:trace>
          <inkml:trace contextRef="#ctx0" brushRef="#br0" timeOffset="119408.8585">11595 1268 460 0,'0'0'41'0,"0"0"-33"0,0 0-8 0,9-4 0 0,4 0 104 0,0-4 20 16,-13 8 3-16,0 0 1 0,9-4-44 0,-4-3-9 15,-5 7-2-15,8-8 0 0,-8 8-27 0,5-4-6 16,-5-8 0-16,0 12-1 0,0 0 0 0,0 0 0 16,0-8 0-16,-5 1 0 0,5 7-1 0,-4-8 0 15,0 4 0-15,4 4 0 0,0 0-6 0,-9-8 0 16,-4 4-1-16,4 0 0 0,9 4-8 0,-9 0-2 16,-4 0 0-16,4 0 0 0,0 0-9 0,1 0-1 15,-5 0-1-15,4 4 0 0,-4 0 2 0,-1 4 1 16,1-4 0-16,-4 4 0 0,-5-1 4 0,0 5 1 15,0 0 0-15,-4 0 0 0,-1 7 12 0,1 1 2 0,-5 3 1 16,5-4 0-16,0 1-13 0,4 3-4 0,0 5 0 16,0 3 0-16,4 4 1 0,1 0 0 0,-1 0 0 0,5 0 0 15,4 0-5-15,0 4 0 0,9-7-1 0,0-1 0 16,-4 0 5-16,8 0 0 0,5-7 1 0,4 3 0 16,0 0-17-16,1-7 0 0,-1-5 0 0,4-3 0 15,1 7 0-15,8-15 0 0,5 0 0 0,0-4 0 16,8 0-72-16,-8-4-20 15,4 0-5-15,-4-3-519 0,8-5-104 0</inkml:trace>
          <inkml:trace contextRef="#ctx0" brushRef="#br0" timeOffset="119767.3491">12012 1369 864 0,'0'0'38'0,"0"0"8"0,0 0-37 0,9-4-9 15,-5 1 0-15,-4 3 0 0,0 0 81 0,9 3 15 0,-9-3 2 0,0 0 1 16,0 0-4-16,4 8-1 0,-4 0 0 0,0 8 0 15,0-5-16-15,-4 5-3 0,-5 3-1 0,1 1 0 16,-1 3-14-16,-4 9-4 0,4-5 0 0,0 8 0 16,-4-4-22-16,0 4-5 0,4-4-1 0,0 1 0 15,5-1 7-15,-1-4 1 0,1-3 0 0,4-1 0 16,0-4-36-16,4 1 0 0,1-4 0 0,-1-1 0 16,9-7-43-1,-4 0-9-15,0-8-1 0,4 4-581 0,0-8-116 0</inkml:trace>
          <inkml:trace contextRef="#ctx0" brushRef="#br0" timeOffset="119916.8623">12223 1053 1652 0,'-18'-15'36'0,"14"7"8"0,-5-4 2 0,0 5 0 0,-4-5-37 0,4 4-9 15,-4 0 0-15,4 4 0 0,1 0 85 0,3 1 15 16,-4-1 4-16,9 4 0 15,0 0-137-15,0 0-27 0,0 0-6 0,0 0-1 0</inkml:trace>
          <inkml:trace contextRef="#ctx0" brushRef="#br0" timeOffset="120744.9481">12837 1221 172 0,'0'0'16'0,"9"-8"-16"0,-5 4 0 0,5-7 0 16,-5 3 175-16,1 0 32 15,-1 0 6-15,-4 8 2 0,0-4-79 0,0 4-16 0,0 0-4 0,0 0 0 16,0 0-75-16,0 0-15 0,-9-7-3 0,1 7-1 16,-6 0-22-16,1 7 0 0,-4-3 0 0,-5 4 0 15,0 0 0-15,-5 0 0 0,1 3 0 0,-5 1 0 16,1 0 30-16,3-4 2 0,10 3 0 0,-1-3 0 15,1 4 3-15,-1 0 1 0,5-1 0 0,4-7 0 16,-4 12-10-16,9-8-2 0,-1 3 0 0,1-3 0 16,4 4-14-16,0-1-10 0,0 1 12 0,4 0-12 15,-4-12 0-15,5 8 0 0,3 3 0 0,1-3 0 16,0 4-32-16,0 0-11 16,0-12-1-16,4 3-1 0,0 13 29 0,4-12 7 0,1 4 1 0,8 0 0 0,-4-1 8 15,0 5 0-15,0 0 0 0,4-1 0 0,-8 5 0 16,4-4 8-16,-5 3-8 0,1 1 11 0,-5-4 17 15,-8 3 4-15,3 1 1 0,-8-4 0 0,0-1 15 0,-4 5 4 16,-5-4 0-16,-4 3 0 0,0 1-2 0,-5-1 0 16,-4-3 0-16,0 4 0 0,-4 3-23 0,4-11-5 15,-4 4-1-15,8-1 0 0,1-3-21 0,-1 4-16 16,1-4 2-16,-1-1 1 16,1 1-59-16,3 0-12 0,-3-4-3 0,8 0-494 15,0-4-99-15</inkml:trace>
          <inkml:trace contextRef="#ctx0" brushRef="#br0" timeOffset="121015.9508">13399 1451 1728 0,'4'-8'153'0,"-4"5"-122"0,0 3-31 0,0 0 0 16,0 0 0-16,0 0-15 0,0 0 2 0,0 0 0 16,-4 19 49-16,-1-7 9 0,-4 7 3 0,5 5 0 15,-9-1-29-15,0 0-6 0,0 1-1 0,4-1 0 16,0-3 0-16,-4-1 0 0,0 1 0 0,8-1 0 0,-4-7-12 16,5 4 0-16,0-5 8 0,4-11-8 0,0 12 0 0,0-12-13 15,0 0 2-15,8 12-560 16,6-12-112-16</inkml:trace>
          <inkml:trace contextRef="#ctx0" brushRef="#br0" timeOffset="121158.5036">13583 1089 288 0,'-9'-12'25'0,"5"4"-25"15,-1 4 0-15,-4-8 0 0,5 9 305 0,-5-1 56 16,1 4 11-16,-6 0 3 0,6 0-266 0,-1 7-53 15,0 5-10-15,5-4-817 0</inkml:trace>
          <inkml:trace contextRef="#ctx0" brushRef="#br0" timeOffset="121597.3511">13855 1338 403 0,'0'0'36'0,"0"0"-36"0,4-4 0 0,1-11 0 16,3-1 220-16,-3 8 36 0,-5 8 8 0,4-8 2 15,1-3-117-15,-5 11-23 0,0 0-5 0,0 0-1 16,0 0-82-16,0 0-17 0,0 0-3 0,0 0-1 0,0 0-17 16,0 0 10-16,0 0-10 0,-9 4 8 0,-4 3-8 15,4 5 8-15,0 4-8 0,-4-5 8 0,0 5 0 16,4 4 0-16,0 3 0 0,-4 0 0 0,9 1-8 0,-5 3 0 15,4-7 0-15,1 3 0 0,4 0 8 0,4 1-8 16,-4-5 8-16,5 1-8 0,-5-1 10 0,9-3-10 16,-1-8 12-16,1 3-12 0,-4-7 24 0,3 4-3 15,5-8 0-15,1-4 0 0,3 0-7 0,-4 0-2 16,1-7 0-16,3 3 0 0,5-4 0 0,0-3 0 16,-9-1 0-16,5 0 0 0,-5-3-12 0,0 3 0 15,0-3 0-15,-4 7 0 0,0-7 9 0,-1 3-1 16,-8-4 0-16,5 5 0 0,-1 3 20 0,-4-3 3 15,0-1 1-15,0 0 0 0,0 9-32 0,-4-1 0 0,-1-4 0 0,5 8 0 16,-8 0 0-16,-1-4 0 16,-4 5 0-16,4 3 0 0,-4 0-17 0,0 0 0 15,-14 3 0-15,10 5 0 16,4-4-47-16,-5 4-10 0,1 0-2 0,3 0-819 0</inkml:trace>
          <inkml:trace contextRef="#ctx0" brushRef="#br0" timeOffset="122015.7872">14579 1245 1152 0,'17'-12'102'0,"-17"12"-82"0,0 0-20 0,9-8 0 0,0 4 112 0,0 0 19 16,-9 4 3-16,0 0 1 0,0 0-44 0,8 16-9 15,1-1-2-15,0 1 0 0,0 4-41 0,-5-5-9 16,0 9-2-16,-4-1 0 0,0 0-28 0,-4-3 0 16,0 3 0-16,-1 5 0 0,1-5 0 0,4-4 0 15,-9 1 0-15,5-1 0 0,-1-7 13 0,1 0 0 16,0-4 0-16,-1-1 0 0,5-7 31 0,0 0 5 16,0 0 2-16,0 0 0 0,0 0-21 0,0 0-4 15,5-11-1-15,3-1 0 0,1 0 10 0,0-3 1 16,8 3 1-16,-3-15 0 0,3 3-27 0,1 1-10 15,-1-4 0-15,5 3 9 0,0-3-1 0,4 4 0 16,-4 3 0-16,5 1 0 0,-5 7-8 0,-5 4 0 16,1 0 0-16,-1 4 0 0,-4 4 8 0,-4 4-8 15,4 4 12-15,-4 0-4 0,-4 4-8 0,3 3 0 16,1 5 9-16,-4-1-9 0,-5 5 0 0,4-5 0 0,-4 4 0 16,4 1 8-16,1-5-8 0,3 5 0 0,-3 3 0 0,4-11 0 31,4 7-101-31,0-3-19 0,0-1-3 0</inkml:trace>
        </inkml:traceGroup>
        <inkml:traceGroup>
          <inkml:annotationXML>
            <emma:emma xmlns:emma="http://www.w3.org/2003/04/emma" version="1.0">
              <emma:interpretation id="{2EF8DA5E-CE29-48D6-AA63-9F4A327FE52A}" emma:medium="tactile" emma:mode="ink">
                <msink:context xmlns:msink="http://schemas.microsoft.com/ink/2010/main" type="inkWord" rotatedBoundingBox="18474,1470 24211,1090 24278,2105 18541,248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3619.967">16886 1065 1177 0,'0'0'25'0,"0"0"6"0,5-12 1 0,4 5 2 0,-1-5-34 0,1 4 0 15,0 0 0-15,4 1 0 0,0 3 103 0,5-12 13 16,-5 8 4-16,0-3 0 0,9 3-53 0,0-4-11 16,-4 0-1-16,3 1-1 0,1 3-33 0,5-4-6 15,-5 4-2-15,8-3 0 0,-8 7-5 0,5 0-8 16,-1 4 11-16,0-8-11 0,1 4 17 0,-1 4-3 0,0 0-1 16,-4 0 0-16,5 0-13 0,-6 12 0 0,1-12 8 0,0 8-8 15,-4 3 0-15,-5 1 0 0,0 0 0 0,-4 3-10 16,-5 1 10-16,-4 3 0 0,0-3 0 0,-4 4 0 15,-9 3 24-15,0-4 6 0,-9 1 2 0,0-1 0 16,-9 9-20-16,-8-9-3 0,-1 5-1 0,-4-5 0 16,0 1-8-16,5-5 0 0,-5 5 9 0,5-5-9 15,3-3 0-15,6 0 0 0,-1-1 0 0,5-3 0 16,-1 0 0-16,10 4-13 0,-1-8 1 0,5 0 1 16,4-4-93-16,1 0-20 15,8 0-3-15,0 0-1 0</inkml:trace>
          <inkml:trace contextRef="#ctx0" brushRef="#br0" timeOffset="123232.8364">17027 1018 900 0,'0'0'40'0,"22"-4"8"0,-22 4-39 0,13-3-9 16,-13 3 0-16,9-4 0 0,-1-8 86 0,-8 12 15 15,5-8 3-15,-5 8 1 0,4-12-34 0,-4 12-7 16,0 0-2-16,5-7 0 0,-5 7-29 0,0 0-5 15,0 0-2-15,0 0 0 0,-5-4-5 0,5 4-1 16,0 0 0-16,0 0 0 0,-4-4 1 0,4 4 0 16,-5 4 0-16,5-4 0 0,-4 4 3 0,0 3 1 15,-5-3 0-15,5 4 0 0,4 0 0 0,-5 4 0 16,5-5 0-16,-4 9 0 0,-1 0 2 0,5-5 0 0,0 9 0 16,-4 3 0-16,4-3-2 0,-4 3 0 15,-1 4 0-15,1 5 0 0,-1-1-2 0,-3 0-1 0,3 0 0 16,-4 8 0-16,5-4-7 0,-5 4-2 0,5 0 0 15,-5 0 0-15,5-7-2 0,-1-5-1 0,1 4 0 0,0-4 0 16,-1-7-2-16,5-1-8 0,-4-3 12 0,4 0-4 16,-5-5-8-16,5 1 12 0,0 0-12 0,0-12 12 15,0 0-12-15,0 0-14 0,0 0 3 0,0 0 1 16,0 0-53-16,0 0-10 16,0 0-3-16,5-12-862 0</inkml:trace>
          <inkml:trace contextRef="#ctx0" brushRef="#br0" timeOffset="124391.5775">17825 1120 633 0,'0'0'56'0,"0"0"-44"0,0 0-12 0,0 0 0 16,0 0 164-16,0 0 30 0,5-4 6 0,-1-4 2 15,9 8-90-15,-4-4-19 0,-9 4-3 0,9-4-1 0,4 4-37 0,0 0-8 16,-13 0-2-16,0 0 0 0,9 0-7 0,0 0-2 16,-1 4 0-16,-8-4 0 0,0 0 0 0,0 0 0 15,9 8 0-15,-9-8 0 0,-4 8-9 0,-1 0-1 16,5 3-1-16,0 1 0 0,0 7-10 0,0-11-3 16,-4 12 0-16,4-1 0 0,4-3 0 0,1 3 0 15,-10 1 0-15,5 3 0 0,5 5-9 0,-5-5 10 16,0-4-10-16,-9 1 10 0,5-1 2 0,4 5 1 15,0-9 0-15,0 1 0 0,-13 4 1 0,8-13 0 16,10 9 0-16,-5-4 0 0,-9-5-2 0,4 1-1 16,5 0 0-16,0-8 0 0,0 0-1 0,0 0 0 15,-8 8 0-15,8-8 0 0,0 0 1 0,0 0 0 16,0 0 0-16,0 0 0 0,0 0 5 0,0 0 0 16,0 0 1-16,-9-4 0 0,0 4 3 0,9 0 0 15,4-12 0-15,-4 4 0 0,-8-3 3 0,8-1 1 16,4 0 0-16,5 5 0 0,4-13-8 0,-4 8-2 0,-5-7 0 0,5 3 0 15,4-3-6-15,0-5 0 0,0 9-8 0,1-13 12 16,12 5-12-16,0-4 0 0,-8-1 8 0,8 5-8 16,-4 0 0-16,9-1-10 0,-1 5 2 0,1-5 0 31,-5 1-26-31,1 0-5 0,3 3-1 0,1 1 0 0,-4 3-22 16,-1 0-5-16,0 5-1 0,0 11-653 0,-4-8-131 0</inkml:trace>
          <inkml:trace contextRef="#ctx0" brushRef="#br0" timeOffset="124884.7361">18843 1139 1558 0,'-9'-8'34'0,"5"5"7"0,4 3 2 0,0 0 1 0,-9-8-35 0,5 4-9 16,4-4 0-16,0 8 0 0,0 0 20 0,0 0 1 15,-13 0 1-15,4-4 0 0,9 4 2 0,-9 0 1 0,-8 0 0 0,3 4 0 16,-3 4-8-16,4 0-1 0,-5 3-1 0,-4 5 0 15,-4-4 6-15,4 3 2 0,9 5 0 0,-5-1 0 16,-8-3 1-16,8-1 1 0,5 5 0 0,4-1 0 16,5 1-4-16,0-1-1 0,-5-3 0 0,13 4 0 15,5-9-20-15,0 5 0 0,0-4 0 16,4-1 0-16,13-7 0 0,-4 4 0 0,-4 0 0 0,8 0 0 16,0-8 8-16,5 0-8 0,0-8 10 0,-1 4-10 15,-3-8 12-15,3 0-4 0,1 5-8 0,-5-5 12 16,-4-4-12-16,-4 1 0 0,4-1 0 0,-5-3 0 15,-3 3 16-15,-6-3 0 0,-3-1 0 0,-1 4 0 16,0 1-16-16,-8-1 9 0,-9 8-9 0,4-7 8 16,-4-1 17-16,-5 8 3 0,-3 1 1 0,-6 3 0 0,-4 0-21 15,1 4-8-15,3-4 0 0,-3 8 0 16,-5 0-54-16,4 0-17 0,9 3-3 0,4 1-853 16</inkml:trace>
          <inkml:trace contextRef="#ctx0" brushRef="#br0" timeOffset="125557.5595">19650 613 1324 0,'0'0'118'0,"0"-12"-94"0,0 4-24 0,0 8 0 16,5-8 42-16,-5 8 4 0,0 0 1 0,0 0 0 15,0 0 14-15,0 0 3 0,0 0 1 0,0 0 0 16,0 0-1-16,0 0 0 0,0 0 0 0,0 0 0 15,-5 12-64-15,-3-4 0 0,3 4-11 0,5 3 1 16,-9 5 10-16,9-5 14 0,0 13-3 0,-4 3-1 16,4 0 3-16,0-4 1 0,-4 8 0 0,-1 1 0 15,1-1-22-15,0-4-5 0,-5 4-1 0,0-4 0 0,0 8 55 16,5-8 11-16,-5 1 3 0,0-1 0 0,5 0-37 16,-5-4-7-16,0 4-2 0,-4-3 0 0,4-5-9 0,1 1 0 15,-1-1 0-15,0-4 0 0,-4-3 0 0,4 0 0 16,5-5 0-16,-1 5 0 0,5-8 35 0,0-8 5 15,0 0 0-15,0 0 1 0,0 0-14 0,0 0-3 16,0 0-1-16,5-4 0 0,8-4-23 0,-4-4-12 16,-1 1 2-16,1-1 0 0,0 0 10 0,4-3 14 15,0-1-3-15,5 0-1 0,-9-3-10 0,8 3 0 16,-4-3-12-16,5 3 12 0,-1-3 0 0,1-1 0 16,0 1 0-16,4-1 0 0,-9 5 0 0,4-5 0 15,5 5 0-15,0-1 0 0,-4-4-10 0,4 13 10 16,0-9 0-16,-1 12-9 0,1-8 1 0,0 9 0 15,-4-1 0-15,-1 4 0 0,-3 0 8 0,-1 4-10 16,4-1 10-16,-4 9-10 0,-4-4 10 0,-4 4-8 0,-1-5 8 16,-4 5-8-16,4 8 8 0,-8-9 0 0,0 1 0 15,-1 8-8-15,1-5 28 0,-5 5 7 0,-4-1 1 0,0 1 0 16,0-1-40-16,-1-3-7 0,-8 3-1 0,1 1-1 16,-1-1 21-16,0 1 8 0,0-1 0 0,0-7 0 15,4 4-8-15,1-1 0 0,-5-3 0 0,0 3 0 16,0-3 0-16,0-4 0 0,-4 0 0 0,-1 0 0 15,5-8-52-15,-8 0-12 16,-1-8-2-16,0 0-1 0,9 0-156 0,0 0-31 0,-35-15-6 16,35 0-2-16</inkml:trace>
          <inkml:trace contextRef="#ctx0" brushRef="#br0" timeOffset="126039.7624">20366 566 788 0,'0'0'17'0,"0"0"4"0,0 0 1 0,0 0 0 0,0 0-22 0,-5-8 0 0,5 0 0 0,0 8 0 16,0-7 60-16,0 7 7 0,0-8 1 0,0 8 1 15,0 0-4-15,5-4-1 0,3 0 0 0,5 4 0 16,-4 0 0-16,0 0 0 0,4 0 0 0,-4 0 0 15,0 4 2-15,-9-4 0 0,9 4 0 0,-1 4 0 16,-8-8-1-16,0 0 0 0,5 7 0 0,-1 5 0 16,-4 4-12-16,0-1-2 0,0 5-1 0,0-1 0 15,-4 5-19-15,-5 3-4 0,5 8-1 0,-1-4 0 16,1 4-26-16,-1 4-19 0,1 0 3 0,0 4 1 0,-1-8 39 16,1 0 7-16,-1 4 1 0,1-3 1 0,4-1-20 15,0 0-4-15,0-4-1 0,-4 0 0 0,4-4-8 0,0 1 0 16,0-1 9-16,0-4-9 0,-5 5 0 0,1-9-12 15,-1 1 2-15,1-1-1023 16</inkml:trace>
          <inkml:trace contextRef="#ctx0" brushRef="#br0" timeOffset="126543.1496">20712 1174 1497 0,'22'0'66'0,"-9"0"14"0,0-4-64 0,5 4-16 0,-1 0 0 0,5 0 0 16,0 0 46-16,0 0 6 0,0 0 0 0,0 0 1 15,0 0-8-15,0 0-1 0,0-11-1 0,0 7 0 16,-5 0-27-16,5-4-6 0,0 0-1 0,-4 1 0 16,-1-1 10-16,-3-4 1 0,3 0 1 0,-4 1 0 15,0-1 3-15,-4-4 1 16,0 5 0-16,0-9 0 0,0 1 13 0,-1-5 2 0,-8 5 1 0,5-1 0 0,-5 5-41 16,0-5-16-16,-5 5 1 0,5 3 0 0,-4-8 24 0,-5 9 5 15,0-1 1-15,-4 4 0 0,-4 4-15 0,4 0 0 16,4 0 0-16,-4 4 0 0,-1 0-9 0,1 4-5 15,5 0-1-15,-1 0 0 0,-4 8 15 0,4-4 0 16,0 3 0-16,-4 1 0 0,4 4 0 0,-4 3 0 16,4 1 0-16,-4-1 0 0,4 1 11 0,0 3 5 15,-4 0 0-15,4 9 1 0,1-9 14 0,-1 4 2 16,5 5 1-16,-5-5 0 0,4 0-3 0,1 0-1 16,4 1 0-16,0-1 0 0,0 4-14 0,0-11-4 15,0 7 0-15,4 0 0 0,5-3-20 0,0-5-5 16,0-3-1-16,4 3 0 0,0-7 0 0,5 0 0 15,-1-1 0-15,9 5 0 16,5-12-182-16</inkml:trace>
          <inkml:trace contextRef="#ctx0" brushRef="#br0" timeOffset="127348.133">21568 956 576 0,'0'0'25'0,"0"0"6"0,0-8-31 0,0 0 0 16,0 1 0-16,0 7 0 0,0 0 175 0,4-12 29 16,5 0 5-16,0 4 2 0,-1 8-115 0,6-11-22 15,-6 7-5-15,5 0-1 0,1 4-24 0,3-8-4 16,-4 8-2-16,0 8 0 0,5-8 5 0,-5 0 1 16,0 8 0-16,1-4 0 0,-1 3-8 0,-5 1-2 15,1 8 0-15,-4-1 0 0,-5 1-34 0,4 3-11 16,-4 1 0-16,0 3 0 0,-4 5 11 0,4-9 0 15,-5 5 0-15,5-5 0 0,-4 1 0 0,-5 3 0 16,9-4 0-16,-4 1 0 0,4-12 0 0,-5 7 0 16,5-3 0-16,0 0 0 0,0-12 42 0,0 8 10 15,0-8 3-15,0 0 0 0,0 0-37 0,0 0-7 0,0 0-2 16,0 0 0-16,0 0 28 0,0-8 6 0,0-4 1 0,0 4 0 16,-4 0-27-16,4-11-5 0,-4-1 0 15,8 1-1-15,0-8-2 0,1 7 0 0,-1 1 0 0,5-1 0 16,8 1-9-16,-3-1 0 0,3-7 0 0,1 7 0 15,4 1 0-15,-5 3 0 0,1 5 0 0,-1-1 0 16,1 12 0-16,-5-8 0 0,5 4 0 0,-1 8 0 16,1 4 0-16,-5 0 0 0,-4 3 0 0,4 1 0 15,0 4 0-15,0 3 0 0,0 1 0 0,5-1 0 16,4 1 0-16,-9 3 0 0,-4-3 0 0,4-1 0 16,0-7 0-16,-4 3 0 0,-5 1 0 0,0 3 0 0,1-11 0 15,-1 4 0-15,1-4 0 0,-5 3 0 0,0-3 0 16,0-8 0-16,0 8 0 0,0-8 0 0,0 0-14 15,-5 8-5-15,1 4-1 0,4-12 0 0,0 0 20 0,0 0 0 16,0 0 0-16,0 0 0 0,9 3 20 0,-9-3-3 16,0 0 0-16,4 0 0 0,5-3-17 0,0 3-11 15,-1-8 2-15,1 0 0 0,0 0 9 0,0-4 12 16,-1-3-2-16,6-1-1 0,-1 8-9 0,0-11 0 16,0-4 0-16,5 7 0 0,-1-4 0 0,1 5 0 15,8-5 0-15,0 9 0 0,-4-9 0 0,5 5 0 16,-5 3 0-16,4 4 0 0,-4 0 0 0,0 0 0 15,-5 8 0-15,-4 0 0 0,1 4 0 0,-6 0 0 16,1 4 0-16,0 0 0 0,-5 4 0 0,5 3 0 16,-4-3 0-16,-1 3 0 0,-8 5 0 0,4-4 0 15,4 3 0-15,-4 1 0 0,0 3-19 0,0-4 1 0,-4 1 0 0,8 3-686 16,0-3-136-16</inkml:trace>
        </inkml:traceGroup>
        <inkml:traceGroup>
          <inkml:annotationXML>
            <emma:emma xmlns:emma="http://www.w3.org/2003/04/emma" version="1.0">
              <emma:interpretation id="{C0FE34FA-F511-4C83-A8C0-355218E758E5}" emma:medium="tactile" emma:mode="ink">
                <msink:context xmlns:msink="http://schemas.microsoft.com/ink/2010/main" type="inkWord" rotatedBoundingBox="26157,991 27150,925 27208,1799 26214,1865"/>
              </emma:interpretation>
              <emma:one-of disjunction-type="recognition" id="oneOf8">
                <emma:interpretation id="interp12" emma:lang="" emma:confidence="1">
                  <emma:literal>is</emma:literal>
                </emma:interpretation>
                <emma:interpretation id="interp13" emma:lang="" emma:confidence="0">
                  <emma:literal>us</emma:literal>
                </emma:interpretation>
                <emma:interpretation id="interp14" emma:lang="" emma:confidence="0">
                  <emma:literal>vs</emma:literal>
                </emma:interpretation>
                <emma:interpretation id="interp15" emma:lang="" emma:confidence="0">
                  <emma:literal>ls</emma:literal>
                </emma:interpretation>
                <emma:interpretation id="interp16" emma:lang="" emma:confidence="0">
                  <emma:literal>as</emma:literal>
                </emma:interpretation>
              </emma:one-of>
            </emma:emma>
          </inkml:annotationXML>
          <inkml:trace contextRef="#ctx0" brushRef="#br0" timeOffset="129271.2927">24582 683 828 0,'0'0'36'0,"0"0"8"0,0 0-35 0,0 0-9 0,0 0 0 0,0 0 0 15,0 0 80-15,0 0 13 0,0 0 3 0,0 8 1 16,-5 3-26-16,5 5-6 0,5-12-1 0,-1 15 0 15,0 1-16-15,1 3-3 0,4 5-1 0,-1-1 0 16,1 4-19-16,0 0-4 0,-9 1-1 0,0-5 0 16,9 0 4-16,-5 0 1 0,1-7 0 0,-1 3 0 15,0-3 31-15,5-5 7 0,-5-3 1 0,5 0 0 16,-4-4 0-16,3-1 0 0,1-3 0 0,9 0 0 16,-5 0-52-16,0-4-12 0,0 0 0 0,5 0 0 15,-1-4 0-15,1 4 0 0,-1-8 0 0,5 5 0 16,-4-5 0-16,-1 0 0 0,-3 0 0 0,8-4 0 15,-5-3 0-15,1 3 0 0,4-7 0 0,-1-1 0 16,1-11 16-16,0 8 0 0,5-9 0 0,3 1 0 16,1 4-16-16,4-8 0 0,0 7 8 0,5 5-8 0,-9-8-12 15,4 4-4-15,-5 7-2 0,5-7 0 16,-8 11 26-16,-1 1 6 0,0-1 1 0,1 4 0 0,-10 4-24 16,1 1-5-16,-1 3-1 0,-3-4 0 0,-14 8 15 15,13 8 0-15,-9 0 0 0,5 3 0 0,-9 1 0 0,0 7 0 16,0 1 0-16,0 3 0 0,-5 9 0 0,1-9 0 15,0 12 0-15,-1-12 0 0,1 9 0 0,0-1 0 16,-10 0 0-16,6-4 0 0,-6-3 0 0,1-5 0 16,-9 5 0-16,5-5 0 0,-1 1 0 0,1-9 0 15,-10 1 0-15,5 4 0 0,0-16 25 0,1 7 8 16,3-3 2-16,-4 0 0 0,0-4-23 0,5 0-4 16,-1-8 0-16,0 5-8 0,-3-1-12 0,-1-4-10 15,4-4-2-15,1 0 0 16,-5-7-148-16,4-1-31 0,-21-19-5 0,12 4-2 0</inkml:trace>
          <inkml:trace contextRef="#ctx0" brushRef="#br0" timeOffset="-5.94929E8">24689 419 345 0,'0'0'31'16,"0"0"-31"-16,0 0 0 0,0 0 0 16,0 0 15-16,0 0-3 0,0 0-1 0,11-5 0 0</inkml:trace>
          <inkml:trace contextRef="#ctx0" brushRef="#br0" timeOffset="129527.3895">25183 238 1785 0,'0'0'159'0,"0"0"-127"16,0 0-32-16,0 0 0 0,0 0 0 0,0 0-20 15,0 0 4-15,0 0 0 0,0 0 64 0,0 0 12 16,0 8 4-16,4 4-615 15,1 4-122-15</inkml:trace>
        </inkml:traceGroup>
      </inkml:traceGroup>
    </inkml:traceGroup>
    <inkml:traceGroup>
      <inkml:annotationXML>
        <emma:emma xmlns:emma="http://www.w3.org/2003/04/emma" version="1.0">
          <emma:interpretation id="{6C5D32EC-0CCA-405D-990D-308F6CE5CC4C}" emma:medium="tactile" emma:mode="ink">
            <msink:context xmlns:msink="http://schemas.microsoft.com/ink/2010/main" type="paragraph" rotatedBoundingBox="2629,3896 30924,2490 31008,4192 2713,5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D64230-5EEB-4993-9163-219B1FDAE543}" emma:medium="tactile" emma:mode="ink">
              <msink:context xmlns:msink="http://schemas.microsoft.com/ink/2010/main" type="line" rotatedBoundingBox="2629,3896 30924,2490 31008,4192 2713,5598"/>
            </emma:interpretation>
          </emma:emma>
        </inkml:annotationXML>
        <inkml:traceGroup>
          <inkml:annotationXML>
            <emma:emma xmlns:emma="http://www.w3.org/2003/04/emma" version="1.0">
              <emma:interpretation id="{30492B68-A2FD-4DE7-8F27-30AE9E2ED15C}" emma:medium="tactile" emma:mode="ink">
                <msink:context xmlns:msink="http://schemas.microsoft.com/ink/2010/main" type="inkWord" rotatedBoundingBox="2652,4360 5189,4234 5251,5472 2713,5598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32413.8417">2496 3861 1188 0,'5'-11'52'0,"-5"7"12"0,0 4-52 0,-5-8-12 16,5 0 0-16,0 0 0 0,5 4 61 0,-1-3 10 15,0-1 1-15,5 0 1 0,0 4-18 0,8-4-4 16,-17 8-1-16,9-4 0 0,0-3-3 0,0 3-1 15,0 0 0-15,-5 4 0 0,5-4-14 0,-5 4-4 16,-4 0 0-16,9 0 0 0,-9 0 11 0,0 0 1 16,4 8 1-16,5 0 0 0,-9 3 2 0,0 1 0 15,-9 0 0-15,5 3 0 0,-5 9-10 0,5-5-1 16,-5 8-1-16,-4 5 0 0,4-1-12 0,-4 4-3 16,0 4 0-16,-1 4 0 0,6-4 13 0,3 0 3 15,-3 0 0-15,-1 0 0 0,9-4-32 0,0 0 0 16,-5-4 0-16,1 4 0 0,-5-4 12 0,5 1 4 15,4-5 0-15,-9 0 0 0,0-3-7 0,5-1-1 16,-5-3 0-16,0 3 0 0,1 0-8 0,-1 1 0 16,-4-5 0-16,-1 1 0 0,6-5 0 0,-1-3 0 15,0 8-12-15,-4-13 12 16,9 1-52-16,-5-4-4 0,9-4 0 0,-5 4 0 16,5-4-109-16,0 0-23 0,0 0-4 0</inkml:trace>
          <inkml:trace contextRef="#ctx0" brushRef="#br0" timeOffset="132788.5713">2483 4205 115 0,'0'0'10'0,"0"0"-10"0,0 0 0 0,0-4 0 0,-4-8 180 0,4 0 33 15,0 1 7-15,-5-1 2 0,1 0-78 0,4 4-15 16,0-3-3-16,0-1-1 0,0 0-50 0,0 1-11 15,9-1-1-15,-9-4-1 0,4 5-5 0,0-5-1 16,1-4 0-16,4-3 0 0,4 4-29 0,0-1-7 16,-4 1 0-16,8-1-1 0,-4-3 4 0,5 3 1 15,-5-3 0-15,9 3 0 0,-9-3-7 0,9-1-1 16,0 5 0-16,0-1 0 0,0 1-5 0,0-1-2 16,4 5 0-16,-4 7 0 0,0-4 0 0,0 5 0 15,-4-5 0-15,3 8 0 0,6 0-9 0,-1 8 10 16,0 0-10-16,1 0 10 0,-1 4-10 0,-4 3 8 15,0 5-8-15,-4-1 8 0,-1 1-8 0,1 4 0 16,-10 3 0-16,1 4 0 0,-4-3 15 0,-5 3 1 16,-5 0 0-16,-8 1 0 0,0-1 16 0,0 0 4 15,0 0 1-15,-5 5 0 0,-8-9-9 0,4 0-1 16,-5-3-1-16,1 3 0 0,0-3-16 0,-1-5-10 0,1 1 12 16,0 0-12-16,-9-5 0 0,4 1 0 0,5-4-12 0,-5 0 3 31,5-4-29-31,4 3-6 0,0-3 0 0,4 0-633 0,-4 0-127 0</inkml:trace>
          <inkml:trace contextRef="#ctx0" brushRef="#br0" timeOffset="133148.4303">3365 4193 633 0,'0'0'56'0,"0"0"-44"16,0 0-12-16,0 0 0 0,0 0 81 0,0-8 15 15,0 8 2-15,0 0 1 0,0 0-28 0,0-8-6 16,0 0-1-16,0 8 0 0,0 0 31 0,0 0 5 16,-5-7 2-16,1 3 0 0,4 4-8 0,0 0-2 15,0-8 0-15,0 8 0 0,0 0-24 0,0 0-4 0,0 0-2 16,0 0 0-16,0 0-15 0,0 0-3 0,13 4-1 16,5 0 0-16,-1-4-15 0,5 0-4 0,0-4 0 0,0 0 0 15,13 4-24-15,-4-8 0 0,4 4 0 16,5-4-1054-16</inkml:trace>
          <inkml:trace contextRef="#ctx0" brushRef="#br0" timeOffset="131801.1238">1364 3881 1036 0,'0'0'92'0,"0"-4"-73"0,0 4-19 0,0 0 0 15,0-4 89-15,0 4 15 0,-9 0 2 0,5 4 1 16,4 4-67-16,-9 3-12 0,1 5-4 0,-6 4 0 16,6 7-6-16,-10 4-2 0,1 4 0 0,-1 12 0 15,5 4 7-15,-5 3 1 0,5 1 0 0,0 3 0 16,0-3 12-16,4 3 4 0,5-3 0 0,-1 0 0 16,-4-5-22-16,1 1-4 0,3-8-1 0,5 0 0 0,0-4 11 15,0-4 1-15,-4-8 1 0,0 0 0 0,4-7 6 16,0-1 0-16,-9-7 1 0,0-4 0 0,9-8-18 0,0 0-4 15,0 0-1-15,0 0 0 0,0 0 2 0,-4-8 1 16,4-4 0-16,-9-3 0 0,4-5 3 0,1 1 1 16,4-5 0-16,0-3 0 0,0-8 0 0,9 0 0 15,0-4 0-15,-1-4 0 0,-3-4-8 0,4-3-1 16,4-5-8-16,4 4 12 0,-4-7-12 0,5-1 0 16,-1-7 0-16,10 11 0 0,-14 5 0 0,5-1 8 15,3 4-8-15,1 4 0 0,-8 8 0 0,-1 0 0 16,4 4 0-16,-8 4 0 0,4 7 0 0,-4 1 0 15,0 3-8-15,4 0 8 0,-9 5 0 0,14-1 0 16,-18 8 0-16,0 4 9 0,9-8-9 0,-9 8 0 16,0 0 0-16,13 8-11 0,-4 8 11 0,4 3 0 15,0 5 0-15,0 7 0 0,0 8 0 0,0 0 0 0,-4 8 0 16,4-1 0-16,-4 5 0 0,0 4 0 0,4-1 0 16,-4-3 0-16,-5 0 0 0,1-1 0 0,-1 1 0 15,-4-4 0-15,0-4 0 0,0-4 0 0,-4 4 0 0,4-8 0 16,-5-8 0-16,5-4 0 0,0 1 0 0,0-9 0 15,0-7 0-15,0-8 0 0,0 0 8 0,9 4-8 16,0-4 0-16,-5-4 0 0,9-4 0 0,-4-3 8 16,0-1 6-16,0-7 2 0,4 3 0 0,4-7 0 15,-8-1 21-15,4-3 5 0,5-4 1 0,-5-4 0 16,9 3-19-16,-13-3-3 0,-1-4-1 0,6 0 0 0,-1 0-1 16,4-7-1-16,-4 3 0 0,9-4 0 0,-4 0 2 0,0 0 0 15,-1-3 0-15,1-1 0 0,4 0-20 0,-1 4-16 16,1 1 4-16,0 3 0 0,0 0-8 0,0 4-2 15,-9 8 0-15,5 3 0 16,-5 9-154-16,-4 3-30 0</inkml:trace>
        </inkml:traceGroup>
        <inkml:traceGroup>
          <inkml:annotationXML>
            <emma:emma xmlns:emma="http://www.w3.org/2003/04/emma" version="1.0">
              <emma:interpretation id="{1C93514F-8EAC-4C4E-93BE-AE24F23AA631}" emma:medium="tactile" emma:mode="ink">
                <msink:context xmlns:msink="http://schemas.microsoft.com/ink/2010/main" type="inkWord" rotatedBoundingBox="5822,3943 10345,3719 10408,4986 5885,5210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34445.9143">5124 4138 345 0,'13'-11'31'0,"-13"11"-31"16,-4-8 0-16,0-4 0 0,-1 0 184 0,1 5 32 15,4 7 5-15,-5-12 2 0,-8 0-83 0,9 0-16 16,8-3-3-16,1 3-1 0,-10 4-25 0,1 1-6 16,4 7-1-16,0-8 0 0,4 0-19 0,-4 8-4 15,-13 0-1-15,13 0 0 0,0 0-22 0,0 0-5 16,-22 4-1-16,9 8 0 0,4-1-36 0,-4 5 0 0,0-1 0 16,0 1 0-16,-5 4 0 0,5-1 0 0,13 1 0 0,-4-1 8 15,-5 4-8-15,4 1 0 16,19-5 0-16,-6 5 0 0,6-5 0 0,7 1 0 0,-7-1 0 0,8-3 0 15,8-5-17-15,-8-3-5 0,-13 4-1 0,9-8 0 16,17-4 2-16,-9 0 0 0,-4-4 0 0,-5-4 0 16,1-4 9-16,4 5 3 0,0-5 0 0,-5 0 0 15,-3-3 9-15,-1-5 0 0,0-3 0 0,-4-1 0 16,-1 1 8-16,-3-4 0 0,-1-1 0 0,5 1 0 16,-5-8 11-16,-4 4 2 0,-4-4 1 0,4 4 0 15,0 3-2-15,-4 5-1 0,-10 3 0 0,-3 5 0 16,8-1-7-16,-4 8 0 0,-5 4-1 0,-4 8 0 15,-13 0-11-15,9 8 0 0,9 0 0 0,-10 7 0 16,-12 5 0-16,4 3-12 0,8 0 2 0,5 0-662 16,0 1-133-16</inkml:trace>
          <inkml:trace contextRef="#ctx0" brushRef="#br0" timeOffset="134057.7361">4852 3764 576 0,'0'0'25'0,"9"-8"6"0,0 0-31 0,-9 0 0 16,0 1 0-16,0-1 0 0,8 0 140 0,-12-4 21 0,0 5 5 0,-1-5 1 15,5 0-98-15,-8 4-19 0,-1-3-4 0,0 3-1 16,0-4-33-16,0 0-12 0,1 5 9 0,-6-1-9 15,-7 4 20-15,3 0 0 0,5 0-1 0,-9 8 0 16,0 0 33-16,0 4 6 0,0 0 2 0,5 7 0 16,-5-3 3-16,-5 7 1 0,-3 5 0 0,8 3 0 15,8 0 3-15,-3 1 1 0,-14 3 0 0,1 0 0 16,12 4-18-16,-4 0-3 0,0 4-1 0,-4 0 0 16,4 8-26-16,4-4-4 0,1 4-2 0,4-4 0 15,-5 0-5-15,9-4-1 0,14 0 0 0,3-4 0 16,-3-8 0-16,4 0 0 0,4 0 0 0,13-7 0 15,14-1-8-15,-10-3-12 0,-8-4 2 0,5-12 1 16,12 0-152-16,0 0-31 0,1-12-5 16</inkml:trace>
          <inkml:trace contextRef="#ctx0" brushRef="#br0" timeOffset="135095.6601">5927 3787 1440 0,'0'0'128'0,"0"0"-103"0,0 0-25 0,0 0 0 16,0 0 107-16,0 0 16 0,9 0 3 0,0 4 1 15,4 0-48-15,-9 4-10 0,5 7-1 0,0 1-1 16,-1 0-44-16,-3 3-9 0,4 12-2 0,-5-3 0 15,-4 3-12-15,0 0 0 0,0 0 8 0,-4 0-8 16,-5 5 0-16,4-5 0 0,-8-4 0 0,-4-4 0 16,-1-3 13-16,1-1 7 0,-1-7 0 0,5 4 1 15,4-8-12-15,-4 3-9 0,0-7 12 0,4 0-12 16,0-8 52-16,1 4 3 0,3-4 1 0,1-4 0 16,4 1-33-16,0-5-7 0,4-4 0 0,1 1-1 15,3-1-6-15,1-3-1 0,0-1 0 0,8 1 0 16,-3 3-8-16,7-3 0 0,1-5 0 0,0 1 8 15,0 3-8-15,5 1 0 0,-5-5 0 0,-1 9 0 16,1-1 0-16,-4 4 0 0,0 1 0 0,-1-1 0 0,-4 0 0 16,0 8 0-16,1-3-9 0,-6 7 9 0,5 0 0 0,1 4-8 15,-6-1 8-15,1 5 0 0,0 0-9 16,4 8 9-16,-4-1 0 0,4 1-9 0,0-4 9 16,-4 3 0-16,4-3 0 0,0 3 0 0,-4-3 0 0,0 4 0 15,0-8 0-15,-5 3 0 0,5 1 0 0,-5 0 0 16,-4-1 0-16,0 1 0 0,0 0 0 0,0-12 0 15,0 0 0-15,-4 8 0 0,4-8 0 0,-9 7 9 16,9-7-9-16,-4 4 0 0,4-4 8 0,0 0-8 16,0 0 0-16,0 0 0 0,-5-4 0 0,1-7 0 15,4-1 0-15,4 0 0 0,5 1 0 0,0-5 0 16,4-4 0-16,0-3 0 0,5 0 0 0,-1-9 0 16,10 5 0-16,-1 4 0 0,0-5 0 0,1 9 0 15,-1 3 0-15,0 1 0 0,-4-1 0 0,0 8 0 0,0 1 0 16,-9 3 0-16,0 4 0 0,-4 4 0 0,4 3 0 15,-8 5-9-15,-1 4 9 0,0-1 0 0,-4 9 0 16,0-1 8-16,-8 0-8 0,3 5 12 0,1-5-4 0,4 4 0 16,-5 1-8-16,1-1 0 0,0 0 8 0,-5-3-8 31,5-1-92-31,-5-3-24 0,4-1-4 0</inkml:trace>
          <inkml:trace contextRef="#ctx0" brushRef="#br0" timeOffset="135948.1812">7177 3791 799 0,'0'0'35'0,"9"-4"8"16,0-4-35-16,-5 1-8 0,1-1 0 0,3 0 0 15,-3-4 104-15,4 8 18 0,-1 1 4 0,1-5 1 0,-4 4-4 16,-5 4-1-16,0 0 0 0,0 0 0 0,0 0-25 16,0 0-5-16,0 0 0 0,8 8-1 15,1-1-47-15,-4 5-8 0,-5 0-3 0,0 3 0 0,0 1-2 0,0 0-1 16,-9-1 0-16,4 9 0 0,1-1-18 0,-5 4-3 16,9 1-1-16,-9 3 0 0,9 0 6 0,-4 4 1 15,0-8 0-15,-1 9 0 0,1-5 22 0,-5 0 5 16,0-4 1-16,1 1 0 0,-1-5-27 0,0 4-4 15,5-7-2-15,-10-1 0 0,6-7 1 0,-5 3 0 16,4-7 0-16,-4 4 0 0,8-4-11 0,-4 0 10 16,9-8-10-16,0 0 10 0,-8 3-10 0,3-3 0 15,5 0 9-15,0 0-9 0,-9 0 9 0,9-7-9 16,0-1 12-16,0-4-12 0,-4 4 11 0,0-3-11 16,8-5 10-16,0 1-10 0,1-5 0 0,4 1 0 15,-5-9 0-15,5 5 0 0,0-1 0 0,-1 1 0 16,6-4 0-16,-1-1 0 0,0 1 0 0,4-4-12 15,-8 0 12-15,9 0-13 0,-5-5 3 0,4 1 1 0,5 0 0 16,5 0 0-16,-5 4-6 0,8 4-1 0,-3-5 0 16,3 5 0-16,5 0 6 0,-4 7 1 0,4-3 0 0,-4 7 0 15,0 1-9-15,-5 7-2 0,0 4 0 0,-4 4 0 16,0 0 20-16,-4 8-12 0,-9 4 12 0,-1 3-10 16,-3 1 10-16,-5 7-10 0,-9 1 10 0,0 3-10 15,-4 4 10-15,-5 4 0 0,-3 0 0 0,-1 0 0 16,-9 4 0-16,5 0 0 0,-5-4 10 0,-4 1-10 15,4-5 8-15,0 0-8 0,-4-8 0 0,4 1 9 16,1-1-21-16,3-7-4 0,6 3 0 0,-6-7-1 16,1 0-143-16,4-5-29 0,0 1-6 15</inkml:trace>
          <inkml:trace contextRef="#ctx0" brushRef="#br0" timeOffset="136393.7771">8173 3124 1400 0,'9'-19'62'0,"-5"7"13"0,5 4-60 0,0-3-15 0,4 3 0 16,0-4 0-16,-4 4 64 0,4 0 9 15,-4 5 3-15,4-1 0 0,-4 4 3 0,-9 0 1 0,0 0 0 0,0 0 0 16,4 15-25-16,-4 1-5 0,-4 7-1 0,0 8 0 16,-5 1 1-16,0 11 0 0,0-8 0 0,-4 11 0 15,0 5 4-15,0 0 1 0,0 3 0 0,-5 1 0 16,5-4-33-16,0-1-6 0,0 1-2 16,-1 0 0-16,6 0-3 0,-6-1-1 0,1-3 0 15,5 4 0-15,-1-8-10 0,-4 0-17 0,4-8 4 0,-4 4 1 16,0-4-212-1,-1-4-41-15,-21 27-9 0,22-26-2 0</inkml:trace>
          <inkml:trace contextRef="#ctx0" brushRef="#br0" timeOffset="136752.5113">8349 4091 1566 0,'0'0'69'0,"0"0"15"0,0 0-68 0,9-11-16 16,-1 3 0-16,1 0 0 0,4 4 40 0,5 0 4 15,-5-3 0-15,5-1 1 0,-1 4-16 0,1 0-3 16,-5-4-1-16,0 0 0 0,5-3-25 0,3 3 8 16,6-4-8-16,-5 0 0 0,0 1 0 0,4-1 0 15,-4 0 0-15,0-3 0 0,0-1 0 0,-5-3 13 16,1 3-3-16,-5 4-1 0,-4-7 11 0,0 3 1 15,-5 1 1-15,0-1 0 0,-4-3 9 0,0 3 1 0,-4 0 1 16,0 1 0-16,-1 3-9 0,-4-4-1 16,1 5-1-16,-1-1 0 0,-4 0 10 0,0 5 1 15,-1 7 1-15,1 0 0 0,0 0-19 0,-4 3-4 0,-1 1-1 16,0 8 0-16,1-4 2 0,4 7 0 0,-5 1 0 0,5 4 0 16,-5-5-12-16,5 9 0 0,-9-1 9 0,9 0-9 15,-4 5 0-15,8-5 0 0,-4 4 0 0,4 5 0 16,5-5 0-16,4 4 0 0,4-4 8 0,5-3-8 15,-5-1 8-15,0 1-8 0,5-1 10 0,4-4-10 16,1 1 0-16,-1-4 0 0,4-1 0 0,10-3 0 16,-1-4-54-16,9-4-7 0,0-4-2 0,0 0-921 15</inkml:trace>
        </inkml:traceGroup>
        <inkml:traceGroup>
          <inkml:annotationXML>
            <emma:emma xmlns:emma="http://www.w3.org/2003/04/emma" version="1.0">
              <emma:interpretation id="{C3B73544-AAF3-433A-8802-F83CEDCCAF8F}" emma:medium="tactile" emma:mode="ink">
                <msink:context xmlns:msink="http://schemas.microsoft.com/ink/2010/main" type="inkWord" rotatedBoundingBox="10800,3649 12375,3571 12436,4799 10861,4877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36977.7073">9257 3561 576 0,'0'0'51'0,"-9"0"-41"16,0-4-10-16,1 8 0 0,8-4 193 0,0 0 37 15,-9 0 7-15,9 0 2 0,0 0-105 0,0 0-21 16,0 0-4-16,0 0-1 0,0 0-42 0,9 0-9 15,13 0-1-15,4-4-1 0,5 0-9 0,8-4-2 0,1 1 0 16,-1-1 0-16,5 0-7 0,0-4-1 0,0 1-1 0,0-5 0 16,4 4-18-16,-4 1-3 0,4 3-1 0,-9-4 0 15,-3 0-13-15,-6 5-8 0,-3-1 8 0,3 4-700 16,-8 0-132-16</inkml:trace>
          <inkml:trace contextRef="#ctx0" brushRef="#br0" timeOffset="137329.6201">9766 2910 1256 0,'0'0'56'0,"0"0"11"0,0 0-54 0,0 0-13 16,0 0 0-16,0 0 0 0,0 0 106 0,0 0 18 15,0 0 4-15,4 11 1 0,1 1-29 0,-1 4-5 16,-4-1-2-16,4 9 0 0,-4-1-23 0,-4 12-5 16,0-7-1-16,-1 14 0 0,1 1-1 0,-5 4-1 15,0 0 0-15,-4 8 0 0,4 3-4 0,1-3-1 16,-1 3 0-16,-4 5 0 0,-5-9-33 0,9-3-6 16,1 3-2-16,-1-3 0 0,0 0-8 0,0-4-8 15,0-4 9-15,5-1-9 0,0-3-10 0,-1 0-8 16,1-7-2-16,0-1-794 15,4-8-159-15</inkml:trace>
          <inkml:trace contextRef="#ctx0" brushRef="#br0" timeOffset="137690.7867">10156 3818 1954 0,'0'0'43'0,"0"0"9"0,0 0 1 0,0 0 3 0,0 0-45 0,0 0-11 0,14 0 0 0,-1 4 0 16,-5-4 31-16,10 0 4 0,0 0 1 0,-1 4 0 15,5-4-24-15,4 0-4 0,1-4 0 0,-1 0-8 0,9-3 9 0,-4-1-9 16,0 0 0-16,-1 0 9 0,1-3 22 0,4-1 4 16,-4 0 1-16,-1 0 0 0,-3-3-3 15,-1 3 0-15,-8-3 0 0,4-5 0 0,-5 4 7 0,1-3 0 16,-5-4 1-16,0 3 0 0,0 1-33 0,-4 3-8 15,0-4 0-15,0 9 0 0,-5-5 0 0,-4 4 0 16,0 1 0-16,0-1 0 0,-9 8 0 0,5 0 0 16,-9 0 0-16,-1 0 0 0,-3 4 0 0,-1 4 0 15,-4 0 0-15,0 4 0 0,1 0 0 0,-1 7-11 16,-9 5 3-16,9 3 0 0,4 1 8 0,-4 3 0 16,0 0 0-16,1 5 0 0,7-9 0 0,-3 4 11 15,4 1-1-15,0-1 0 0,8 0-1 0,1 4 0 16,4-7 0-16,0 3 0 0,4 4-9 0,5-3 0 15,0-1 0-15,8 0 0 0,-4-7 0 0,1-5 0 16,3 1 0-16,9 3 0 16,1-7-108-16,8 0-24 0,4-4-5 0,5-1-1 0</inkml:trace>
        </inkml:traceGroup>
        <inkml:traceGroup>
          <inkml:annotationXML>
            <emma:emma xmlns:emma="http://www.w3.org/2003/04/emma" version="1.0">
              <emma:interpretation id="{9EC79B85-D08B-400F-9A6B-EAEC53F3B743}" emma:medium="tactile" emma:mode="ink">
                <msink:context xmlns:msink="http://schemas.microsoft.com/ink/2010/main" type="inkWord" rotatedBoundingBox="14765,3293 15988,3232 16057,4609 14833,4670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58572.2813">13254 3616 864 0,'-5'-8'76'0,"5"4"-60"15,0-4-16-15,0 4 0 0,0-4 18 0,0 1 1 16,0-1 0-16,0 8 0 0,0 0 23 0,0-8 5 15,0 0 1-15,0 0 0 0,9 1-39 0,-4 3-9 16,-5 4 0-16,4-12 0 0,5 4 12 0,-5 0 0 16,5 1 0-16,-5-1 0 0,1 0 32 0,-5 8 6 15,0 0 2-15,13-8 0 0,-4 0-13 0,-5 1-3 16,-4 7 0-16,0 0 0 0,0 0-6 0,9-4-2 16,-9 4 0-16,0 0 0 0,0 0-12 0,0 0-4 15,0 0 0-15,0 0 0 0,0 0-3 0,0 0-1 16,4-12 0-16,-4 12 0 0,0 0-8 0,0 0 12 15,0 0-12-15,0 0 12 0,0 0-12 0,0 0 8 16,0 0-8-16,0 0 8 0,0 0 20 0,0 0 4 0,0 0 1 16,0 0 0-16,9 8-10 0,-5 0-3 0,-4-1 0 0,0 5 0 15,-4 4 20-15,0-5 4 0,-5 5 1 0,4 4 0 16,-3-5-12-16,-1 5-2 0,-4-1-1 0,-1 5 0 16,1-5 3-16,5 4 1 0,-6 1 0 0,6-5 0 15,-1 1-18-15,0-1-4 0,9 1-1 0,-4-1 0 16,4 5-11-16,0-1 12 0,0-7-12 0,4 3 12 15,-4-3-12-15,9-4 0 0,-5 3 9 0,5-3-9 16,4 3 0-16,-4-3 0 0,-5-8 0 0,5 0 0 16,0-4-14-16,0 0-4 0,4 0-1 0,-4-4-996 15</inkml:trace>
          <inkml:trace contextRef="#ctx0" brushRef="#br0" timeOffset="158762.4125">13574 2886 1843 0,'-9'-11'81'0,"9"11"18"0,0-8-79 0,0 8-20 16,0 0 0-16,0 0 0 0,0 0 36 0,0 0 3 15,0 0 1-15,0 0 0 16,13 0-56-16,-4 4-10 0,9-4-2 0</inkml:trace>
          <inkml:trace contextRef="#ctx0" brushRef="#br0" timeOffset="159750.9161">13842 3503 1551 0,'0'0'68'0,"0"0"16"0,4-8-68 0,-4 8-16 0,4-12 0 0,-4 12 0 15,0 0 79-15,0 0 12 0,0 0 2 0,0 0 1 16,5-8-35-16,-1-3-7 0,-4 11-2 0,0 0 0 16,9-8 2-16,0 4 0 0,4 0 0 0,0 0 0 15,5 0-23-15,-1 4-4 0,1 0-1 0,4-4 0 16,-5 4-12-16,5 0-4 0,0 4 0 0,4 0 0 0,-4 0-8 0,5 0 0 16,-5 0 0-16,4 0-704 15,-4 0-139-15</inkml:trace>
          <inkml:trace contextRef="#ctx0" brushRef="#br0" timeOffset="159503.9439">13951 3194 1839 0,'0'0'40'0,"0"0"9"0,0 0 2 0,0 0 1 0,0 0-42 0,0 0-10 16,0 0 0-16,0 0 0 0,0 0 42 0,14 0 6 16,-1-3 2-16,4 3 0 0,-4-8-16 0,9 0-3 15,-4-4-1-15,4 4 0 0,0 1-18 0,0-5-3 16,4-4-1-16,-4 1 0 0,0-1-8 0,-5-3 10 16,1-1-10-16,0-3 10 0,-5 3 10 0,0-3 1 15,-4 3 1-15,-1-3 0 0,1 0-22 0,-4-5 0 16,-1 5 0-16,0-1 0 0,1 1 0 0,-5 0 0 15,4-1 0-15,5 9 0 0,-9-9 0 0,9 1 0 16,-5 3 0-16,0 1 0 0,1-1-10 0,4 5-3 0,-5-5-1 16,5 5 0-16,-5 3 14 0,1-4 0 0,-1 5 0 0,0-1 0 15,-4 4 0-15,0 8 0 0,0 0 0 0,0 0 0 16,-4-8 0-16,0 1-9 0,-1 3 9 0,5 4 0 16,-9 0 0-16,1 0-8 0,-1 0 8 0,9 0 0 15,-5 0 0-15,5 0-8 0,0 0 8 0,0 0 0 16,-8 4 0-16,8-4 0 0,0 0 0 0,-9 0 0 15,9 0 0-15,-9 3 0 0,0 5 0 0,9-8-8 16,0 0 8-16,-4 4 0 0,-5 4 0 0,5 4-8 16,-1-1 8-16,1 1 0 0,-5 4 0 0,5-5 0 15,-5 5 0-15,0 0 9 0,5 3-9 0,-5 1 0 0,0 3 14 16,5 4-4-16,-9 8-1 0,8-3 0 16,-3 3 3-16,3 0 1 0,-4 4 0 0,1 4 0 0,-1 0 1 15,0-4 0-15,-4 0 0 0,0 7 0 0,4 1 2 0,-4 0 0 16,0 0 0-16,-5 0 0 0,5-5 13 0,0 5 3 15,0-4 1-15,0 4 0 0,-5-4-17 0,5-4-3 16,0 0-1-16,0 0 0 0,-1-8 0 0,1 4 0 16,4-4 0-16,5-3 0 0,-5-1-4 0,5-8 0 15,-5 5-8-15,0-9 12 0,9-3-12 0,-4 0 0 16,0 0 0-16,4-5 0 16,0-7-48-16,0 0-12 0,0 0-2 0,0 0-1 15,0 0-81-15,0 0-16 0,0 0-3 0,0-11-727 0</inkml:trace>
        </inkml:traceGroup>
        <inkml:traceGroup>
          <inkml:annotationXML>
            <emma:emma xmlns:emma="http://www.w3.org/2003/04/emma" version="1.0">
              <emma:interpretation id="{1442AE63-E1FC-46EA-A22F-160C128487F0}" emma:medium="tactile" emma:mode="ink">
                <msink:context xmlns:msink="http://schemas.microsoft.com/ink/2010/main" type="inkWord" rotatedBoundingBox="17908,3219 20661,3083 20726,4387 17972,452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65906.6662">17637 3230 1098 0,'13'-8'24'0,"-13"8"4"0,0-8 2 0,4 0 2 0,5 0-32 0,0 1 0 15,-9-5 0-15,9 4 0 0,-5 0 102 0,0 0 14 16,-4 8 4-16,9-7 0 0,-9 3-40 0,0 4-8 16,9-4-2-16,-9 4 0 0,0 0-20 0,4-4-4 15,1 0-1-15,-5 4 0 0,0 0-10 0,0 0-3 16,0 0 0-16,8 8 0 0,-3 4-4 0,-5-1-2 15,-5 5 0-15,5 3 0 0,-4 1-9 0,0 7-1 16,-5 0-1-16,0 1 0 0,-4-1 0 0,9-4 0 16,-5 5 0-16,0-1 0 0,0-4-3 0,0-3-1 15,5 3 0-15,0 1 0 0,4-9-11 0,0 1 10 0,0-8-10 16,0-8 10-16,0 0-10 0,4 11 10 0,-4-11-10 0,9 8 10 16,-5 0-10-16,-4-8 0 0,0 0 9 0,13 8-9 15,-4-4 0-15,4-4 9 0,-4-4-9 0,0 4 0 16,-9 0 11-16,13-8-11 0,0 0 10 0,0 0-10 15,-4 1 8-15,4-5-8 0,5 0 0 0,-5-3 9 16,-4-1-9-16,0 0 0 0,4-3 9 0,4-1-9 16,1 1 0-16,-5-4 0 0,-9 3-12 0,14-7 4 15,8-1 31-15,1-3 6 0,-14 0 2 0,4 4 0 16,5-1-31-16,0 9 8 0,-4-4-8 0,-1 3 0 16,-8 1 0-16,9 3 0 0,-1 4 0 0,-4 1 0 15,-4 7 0-15,-5-4 0 0,1 8 0 0,-5 0 0 0,0 0 0 16,4 8 0-16,-4 3 0 0,5 9 0 0,-5-1 0 15,0 5 0-15,-9 3 0 0,0-4 0 0,9 1 0 0,0-1 0 16,-9 5 0-16,5-1 0 0,-1-8 0 0,5 1 0 16,0-1 0-16,0-3 0 0,-4-8 0 0,4-8 0 15,9 11 0-15,-9-11 0 0,0 8 0 0,0-8 0 16,4 12 0-16,9-4 0 0,-4-4 9 0,-9-4-1 16,0 0 0-16,13 7 0 0,1 1-8 0,-6 0 0 15,-8-8 0-15,0 0 0 0,13 4 0 0,-8 4 0 16,4-8 0-16,-9 0 0 0,0 0 0 0,0 0 0 15,13-4 0-15,-4 0 0 0,-9 4 0 0,8-8 8 16,5-4-8-16,-4 1 12 0,0-1-3 0,0-4 0 16,0-3 0-16,4-1 0 0,0 1 6 0,-4-1 1 15,-1-7 0-15,1 0 0 0,9-4-8 0,-5 3-8 16,-4-3 11-16,4 4-11 0,0-4 0 0,5 3 0 0,-5 5 0 16,-4 3 0-16,-5 5-11 0,0-1-2 0,9 8-1 0,-8 1 0 31,-5 7-91-31,0 0-19 0,0 0-3 0</inkml:trace>
          <inkml:trace contextRef="#ctx0" brushRef="#br0" timeOffset="166261.1078">18905 3120 518 0,'8'-7'46'0,"-8"-1"-37"15,-4-4-9-15,4 0 0 0,0 5 176 0,0-5 32 16,-4 4 8-16,4 0 0 0,0 0-94 0,0 1-19 16,0-1-4-16,0 4-1 0,-9 0-27 0,9 4-6 15,0 0-1-15,0 0 0 0,-13 0-19 0,4 0-4 16,-4 0-1-16,4 8 0 0,-4 0-22 0,4 7-5 15,-9-7-1-15,5 8 0 0,5 3 4 0,-10 1 0 16,-4-1 0-16,9 8 0 0,0-3-16 0,0 3 9 16,-9 4-9-16,4 1 8 0,-4-5-8 0,5 4 8 15,17-4-8-15,-5 5 8 0,-8-5-8 0,9-4 0 16,8-3-12-16,5 3 12 0,0-3 0 0,-1-5 15 16,5 1-1-16,9-4 0 0,0-5 5 0,0-3 1 15,-4 0 0-15,4-4 0 0,9 0-20 0,-5-4 0 0,-4-4 0 16,0 1 0-16,0-9 0 0,4-3 0 0,0-1 0 15,-4 1 0-15,-9-5 8 0,9-3 8 0,0-4 2 0,0-1 0 16,-4 1-6-16,-9 0-2 0,4-4 0 0,-5 8 0 16,1-1-10-16,-9 9 12 0,-9-8-12 0,-4 7 12 15,0 4-12-15,-4 1 0 0,-10 3 0 0,-3 0 8 16,-1 5-8-16,0 7 0 0,-4-4 0 0,-4 8 0 16,-1-4-21-16,5 7 0 0,4 1 0 0,1 4-668 15,-6 0-134-15</inkml:trace>
          <inkml:trace contextRef="#ctx0" brushRef="#br0" timeOffset="164623.6971">16329 3109 529 0,'0'0'23'0,"0"0"5"0,0 0-28 0,0 0 0 16,0 0 0-16,0 0 0 0,0 0 36 0,0 0 2 15,0 0 0-15,9-8 0 0,-5 4 16 0,-4 4 3 16,0 0 1-16,0 0 0 0,0 0-3 0,5-4-1 16,-5 4 0-16,0 0 0 0,0 0-6 0,0 0 0 15,9-4-1-15,-1 0 0 0,1 0-6 0,0 0-1 16,4 4 0-16,0-3 0 0,0 3 8 0,9-4 0 16,-4 0 1-16,4 0 0 0,0 4 11 0,4-4 3 15,5-4 0-15,-1 4 0 0,6 4-15 0,3-8-4 16,1 5 0-16,-1-1 0 0,1-4-12 0,3 4-4 15,-3 0 0-15,-1-8 0 0,1 8-10 0,-1-3-2 16,5-1-1-16,0 0 0 0,-4-4-7 0,3 5-8 16,6-5 11-16,-5 0-11 0,-5 0 8 0,1 5-8 15,-1-1 0-15,-8 4 0 0,-5 4 0 0,0-8-16 16,-4 4 2-16,-4 4 0 16,-5 0-42-16,-13 0-8 0,0 0-1 0,0 0-792 0</inkml:trace>
          <inkml:trace contextRef="#ctx0" brushRef="#br0" timeOffset="165016.2015">17233 2512 172 0,'0'0'16'0,"0"0"-16"16,4-8 0-16,5-4 0 0,-9 9 145 0,0 3 27 15,9-12 4-15,-9 12 2 0,0-8-68 0,0 8-14 16,0 0-2-16,0 0-1 0,9-8-37 0,-9 8-7 16,0 0-1-16,0 0-1 0,0 0-11 0,0 0-3 15,0 0 0-15,0 0 0 0,0 0 11 0,9 12 1 16,-9 4 1-16,0-1 0 0,-9 5 13 0,0 3 2 15,0 4 1-15,-4 12 0 0,-5 0 0 0,1 12 0 16,-9 4 0-16,-1 3 0 0,1 5-26 0,0-5-4 16,-5 4-2-16,0 9 0 0,0-1-13 0,5-4-2 15,0-7-1-15,0-1 0 0,-1-3-6 0,10-1 0 0,-1-7-8 16,5-4 12-16,-5 0-12 0,5-4 0 0,0-4 0 16,0-8 0-1,0 5-16-15,4-5-10 0,0-4-2 0,0-7 0 16,5-1-146-16,0-7-30 0,-5 0-5 0,9-8-2 0</inkml:trace>
        </inkml:traceGroup>
        <inkml:traceGroup>
          <inkml:annotationXML>
            <emma:emma xmlns:emma="http://www.w3.org/2003/04/emma" version="1.0">
              <emma:interpretation id="{75FA499F-C344-4CF7-9CCD-5E8FDC14FBCC}" emma:medium="tactile" emma:mode="ink">
                <msink:context xmlns:msink="http://schemas.microsoft.com/ink/2010/main" type="inkWord" rotatedBoundingBox="22599,3387 26802,3178 26853,4201 22650,4410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70219.3763">24253 3206 806 0,'0'0'36'0,"0"-4"7"0,-5 0-35 0,5 0-8 0,0 1 0 0,0-5 0 16,0 0 107-16,0 8 19 0,0-8 4 0,-4 0 1 15,4 1-56-15,-5-5-11 0,-3 4-3 0,3 0 0 16,1 4 14-16,0-7 2 0,-5 3 1 0,0 4 0 16,5-4-46-16,-5 0-10 0,0 1-2 0,-4 3 0 15,0-4 2-15,0 0 0 0,-5 0 0 0,5 8 0 0,0-11 0 16,0 7 0-16,-1-4 0 0,-3 8 0 0,-1-4-10 0,1 0-3 16,-1 4 0-16,-4 0 0 0,0 0-9 15,0 4 8-15,-4 0-8 0,4 0 8 0,-4 0-8 0,4 3 0 16,-4 1 0-16,4 4 0 0,0-4 15 0,0 7 1 15,0-3 0-15,9 8 0 0,-5-1-7 0,9 4-1 16,5 5 0-16,0 3 0 0,-1-8-8 0,10 5 0 16,-5-1 0-16,4 4 0 0,5-4 0 0,4-7 0 15,0-1 0-15,0 5 0 0,0-5 28 0,5 1 3 16,-1-8 1-16,5-1 0 0,0-3-32 0,5-4 0 16,-5-8 0-16,8 4 0 0,5 0 0 0,-4 0 0 15,-9-8 0-15,0-3 0 0,4-1 0 0,1-4 0 16,-5-3 0-16,4-1 9 0,-4-7 8 0,0 0 2 15,4-5 0-15,0-3 0 0,-4 4-7 0,0-4 0 16,0-4-1-16,0 0 0 0,0 0-11 0,-4 4 8 0,-1-4-8 16,5-4 8-16,-9 4 2 0,5 4 0 0,-9-8 0 15,-1 4 0-15,1 8-26 0,-4 0-4 0,-1-1-2 0,5 9 0 16,-9 0 22-16,4 3-9 0,0 5 9 0,5-1 0 16,-9 0-10-16,5 1 10 0,3-1-8 0,-3 4 8 31,4 5-33-31,-5-5-2 0,0 4 0 0,10-4 0 0,-10 5 35 0,0 3 0 0,1-4 0 0,-1 0 0 15,0 4 0-15,-4 4 0 0,0 0 0 0,0 0 0 16,0 0 0-16,0 0 0 0,0 0 0 0,0 0 0 16,0 0 0-16,0 0 0 0,0 0 0 0,-8 4 0 15,3-4 13-15,-3 8 10 0,8-8 1 0,-5 8 1 16,-4 0-40-16,5 7-8 0,-5-3-1 0,0 0-1 16,5-1 25-16,-5 5 0 0,-4 3 0 0,4-3 0 0,1 3 20 15,-1 1 8-15,-4 11 3 0,-1 4 0 16,1 0-50-16,0 0-9 0,4 8-3 0,1 4 0 15,-1-4 51-15,4 4 11 0,5-4 1 0,-4 0 1 0,4 3-24 0,0-3-9 16,0 0 0-16,4 0 9 0,1-4 15 0,-1 4 4 16,1-8 0-16,3 0 0 15,1-4-74-15,-4-3-14 0,3-1-4 0,1-4-614 16,4-7-123-16</inkml:trace>
          <inkml:trace contextRef="#ctx0" brushRef="#br0" timeOffset="170573.4275">24849 3206 1036 0,'0'0'46'0,"0"0"10"15,0 0-45-15,0 0-11 0,-8-8 0 0,8 8 0 0,0 0 104 0,0 0 20 16,0 0 3-16,0 0 1 16,0 0-52-16,0 0-9 0,8 8-3 0,-3 0 0 0,-1 4 0 0,-4-1 0 15,4 5 0-15,1 0 0 0,-1-1-30 0,1 5-6 16,-1-5-2-16,-4 5 0 0,0-1 10 0,0 5 1 15,0-5 1-15,-4 1 0 0,-1-5-38 0,1 5-23 16,4-9 3-16,-9 5 1 0,5 0 2 0,4-5 0 16,0-11 0-16,0 0-601 15,0 0-120-15</inkml:trace>
          <inkml:trace contextRef="#ctx0" brushRef="#br0" timeOffset="170738.389">25213 2855 1555 0,'0'0'138'0,"-4"-12"-110"0,0 1-28 0,-1-1 0 16,1 0 52-16,0 5 4 0,-1-1 2 0,5 8 0 15,0 0 23-15,0 0 5 0,0 0 1 0,0 0 0 16,0 0-66-16,0 0-13 0,0 0-8 0,0 0-613 16,0 8-129-16</inkml:trace>
          <inkml:trace contextRef="#ctx0" brushRef="#br0" timeOffset="168252.9875">21541 2957 806 0,'0'0'36'0,"0"-8"7"0,0-4-35 0,0 4-8 0,0 0 0 15,0 1 0-15,0-1 68 0,0 4 12 0,0-8 3 0,0 1 0 16,-4 3-57-16,0-4-11 0,-5 4-3 0,4 0 0 15,-3 5-3-15,-1-1-1 0,0 0 0 16,5 0 0-16,4 4 1 0,-13 0 0 0,4 0 0 0,0 4 0 16,-4-4 26-16,13 0 5 0,-9 4 0 0,-4-4 1 15,13 0 14-15,-9 4 2 0,0-1 1 0,-4 1 0 16,9-4-18-16,-9 4-3 0,-1 0-1 0,-3 8 0 16,-1 0 13-16,1-1 3 0,-1 5 0 0,-4 3 0 15,-4 5 0-15,4 3 0 0,0 0 0 0,-4 5 0 16,4 3-19-16,-4-4-3 0,8 8-1 0,-4 0 0 15,9-4-5-15,0 4 0 0,0-4-1 0,8 0 0 16,-4 0-12-16,5 0-3 0,4-3 0 0,4-1 0 16,5-4-8-16,-4 0 0 0,8-3 0 0,0-1 0 15,0-3 0-15,9-5-16 0,4-3 4 0,1 0 1 16,3-1-41-16,5-7-9 0,5-4-2 16,4 0 0-16,-5 0-128 0,5-4-25 0,0-7-6 0,4-1-453 15</inkml:trace>
          <inkml:trace contextRef="#ctx0" brushRef="#br0" timeOffset="168617.3223">22085 3159 403 0,'0'0'17'0,"0"0"5"0,5-4-22 0,-5 4 0 16,0 0 0-16,0 0 0 0,0 0 176 0,0-7 32 16,0-1 5-16,0 8 2 0,0 0-129 0,0 0-26 15,0 0-4-15,0 0-2 0,-9 0-26 0,0 0-4 0,0 4-2 0,-4 0 0 16,4 3 34-16,-4 1 6 0,0 4 2 0,4 4 0 15,1-1-26-15,-1 5-5 0,0-1-1 0,5 8 0 16,-1-3-16-16,1-1-3 0,-5-3-1 0,9 3 0 16,0 1-4-16,5-1-8 0,3 4 11 0,-3-7-11 15,-1-1 12-15,5-3-12 0,4-1 12 0,0-3-12 16,5 0 0-16,-1-8 0 0,5 4 0 0,-4-8 0 16,4-4 12-16,0 0 1 0,-5-4 1 15,5 0 0-15,0-7-5 0,0-1-1 0,-9 0 0 0,0-3 0 16,-4-1 16-16,4-3 4 0,-4 0 0 0,4-5 0 15,-8-3-16-15,-1 8-4 0,-4-9 0 0,0 9 0 16,0 4-8-16,-4 3 10 0,-5-4-10 0,0 9 10 16,0-5 2-16,-8 8 1 0,-5 4 0 0,0 4 0 15,-5 0-13-15,-3 4 0 0,-1 0 8 0,-4 4-8 0,4 4-10 16,1-1-5-16,-1 5-1 0,5 0 0 16,-1-5-142-16,5 5-29 0</inkml:trace>
          <inkml:trace contextRef="#ctx0" brushRef="#br0" timeOffset="169040.7467">22647 3007 1728 0,'13'-4'153'0,"-13"4"-122"15,0 0-31-15,0 0 0 0,0 0 72 0,0 0 9 16,0 0 2-16,13 12 0 0,-4-4-46 0,0 4-9 0,4-1-1 0,0 9-1 15,-4-1-6-15,4 1 0 0,0 3-1 0,5 1 0 16,-5-1-1-16,0 0 0 0,0 5 0 0,0-1 0 16,1-4-18-16,-6 1 0 0,-3-5 0 0,4-3 0 15,-5-1 0-15,0-3 0 0,-4 0 0 0,0-4 0 16,0-8 0-16,0 0 0 0,-4 7 0 0,4-7 0 16,0 0 16-16,0 0-4 0,0 0-1 0,0 0 0 15,-4-11 33-15,-1 3 8 0,10-8 0 0,-1 1 1 16,0-1-36-16,5-3-7 0,4-1-2 0,5 1 0 15,-1-1-8-15,5 5 0 0,0-5 0 0,5 4 0 16,-6 1 0-16,6 3 0 0,-5 0 0 0,0 1 0 16,0 3 0-16,0 0 0 0,-5 8 0 0,-4 0 0 15,-4 0 0-15,-5 4 0 0,-4-4 0 0,5 12 0 16,-1-1 0-16,-4 1 0 0,-4 4 0 0,-1-1 0 0,1 5 0 16,0-5 0-16,4 1 0 0,0 0 0 0,0 7 0 0,0-3 8 15,0-5-8-15,0-3 8 0,4 3-8 0,5-3 0 16,-9 4 0-16,9-1-11 15,-1 1-117-15,1 3-24 0,0-7-5 0,0 0-803 16</inkml:trace>
        </inkml:traceGroup>
        <inkml:traceGroup>
          <inkml:annotationXML>
            <emma:emma xmlns:emma="http://www.w3.org/2003/04/emma" version="1.0">
              <emma:interpretation id="{61DD8EBE-E853-464A-8E94-CC5D5561F5A3}" emma:medium="tactile" emma:mode="ink">
                <msink:context xmlns:msink="http://schemas.microsoft.com/ink/2010/main" type="inkWord" rotatedBoundingBox="27185,2926 30936,2740 31003,4093 27252,4279"/>
              </emma:interpretation>
              <emma:one-of disjunction-type="recognition" id="oneOf15">
                <emma:interpretation id="interp23" emma:lang="" emma:confidence="1">
                  <emma:literal>s</emma:literal>
                </emma:interpretation>
                <emma:interpretation id="interp24" emma:lang="" emma:confidence="0">
                  <emma:literal>S</emma:literal>
                </emma:interpretation>
                <emma:interpretation id="interp25" emma:lang="" emma:confidence="0">
                  <emma:literal>5</emma:literal>
                </emma:interpretation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73173.2746">29259 2687 1094 0,'13'4'97'0,"0"-8"-77"16,-4 4-20-16,-1-3 0 0,10-1 42 0,-9 0 5 16,-9 4 1-16,4-4 0 0,9 0 36 0,-8 4 7 15,3-8 1-15,-8 8 1 0,0 0-46 0,0 0-10 16,-8 4-1-16,-5 0-1 0,-1-4-7 0,-3 4 0 16,4 0-1-16,-5-4 0 0,-4 8 1 0,0-5 0 0,-4 9 0 0,-5 0 0 15,5 3-13-15,0 5-3 0,-5-4 0 16,9-1 0-16,0 9-12 0,4-5 0 0,5 1 0 0,0-1 0 15,4 1 24-15,5 3 11 0,0-11 2 0,8 3 1 16,0 5-18-16,5-5-3 0,0 9-1 0,8-5 0 16,1 1-4-16,4-1-2 0,4-3 0 0,-4 3 0 15,0-7-10-15,0 4 0 0,-4-5 9 0,-1 5-9 16,-4 0 12-16,-4-1-3 0,-5 1 0 0,-4-5 0 16,-4 5 15-16,-5 0 2 0,-4-5 1 0,0 5 0 15,-5-4 4-15,-4-1 1 0,-4 1 0 0,0-4 0 16,-5 4-32-16,5-1 0 0,-5-3-11 0,0 0 11 15,1 0-76-15,-1-1-8 0,-4-3-2 16,9 4 0-16</inkml:trace>
          <inkml:trace contextRef="#ctx0" brushRef="#br0" timeOffset="171036.2691">25604 2765 345 0,'0'0'31'0,"0"0"-31"16,0 0 0-16,0 0 0 0,0 0 160 0,0 0 25 15,0 0 6-15,13 4 1 0,-4 0-24 0,-9-4-4 16,0 0 0-16,13 0-1 0,0 4-56 0,0-4-11 16,5-4-3-16,-1 4 0 0,5-8-23 0,9 8-5 15,0-3-1-15,4 3 0 0,0-4 0 0,5 4 0 16,-1 0 0-16,9 0 0 0,1-8-53 0,-6 8-11 16,6-4 0-16,-5 4 0 0,-1-4-11 0,-3-4 11 15,-1 4-13-15,-4-3 5 16,1-1-37-16,-6 0-7 0,-8-4-2 0,5 4 0 15,-10-3-110-15,-4-5-23 0,0 1-4 0,-4-1-1 0</inkml:trace>
          <inkml:trace contextRef="#ctx0" brushRef="#br0" timeOffset="171444.5792">26231 2259 864 0,'0'0'76'0,"0"-12"-60"0,0 4-16 0,0-4 0 16,0 1 92-16,0-1 16 0,0 12 4 0,9-4 0 16,-5-4-39-16,-4 8-7 0,0 0-2 0,9-4 0 0,0 0 0 0,0 1 0 15,-9 3 0-15,9 0 0 0,-9 0-24 0,8 3-6 16,-8-3-1-16,0 0 0 0,0 0-20 0,5 8-4 15,4 0-1-15,-9 0 0 0,-5 4 10 0,5-1 2 16,-4 1 0-16,-1 4 0 0,-3-1 9 0,-1 1 3 16,0-1 0-16,5 9 0 0,-5-5 0 0,4 8 0 15,-3-3 0-15,-1 7 0 0,5 8-16 0,-1-4-4 16,-4 12 0-16,1 4 0 0,-1 3 15 0,4 5 2 16,-3 7 1-16,-1 4 0 0,-9-11-5 0,5 3-1 15,0-3 0-15,-5 3 0 0,1-3-24 0,-1-9 0 16,1-3 8-16,-1 0-8 0,-4-4 0 0,5 0 0 15,-1-8 0-15,5-4 0 0,4 0 0 0,1-7 0 16,3-5 0-16,1-3 0 16,4-1-41-16,0-15-11 0,0 0-1 0,13 0-968 0</inkml:trace>
          <inkml:trace contextRef="#ctx0" brushRef="#br0" timeOffset="171675.5061">26508 3089 1324 0,'0'0'59'0,"8"-8"12"0,1 1-57 0,0 3-14 0,0-4 0 0,4 4 0 15,-4 4 92-15,0 4 16 0,-9-4 4 0,13 4 0 16,-9 7-39-16,0 5-7 0,-8 0-2 0,0 3 0 16,-5 1 0-16,0 3 0 0,0 0 0 0,-4 1 0 15,0 3-51-15,0-3-13 0,4 3 0 0,-4-4 0 0,4-7 0 0,0-1 0 16,5 1 0-16,4-4 0 0,0-1-11 0,0-3-5 15,0-8 0-15,9 8-623 16,4 0-124-16</inkml:trace>
          <inkml:trace contextRef="#ctx0" brushRef="#br0" timeOffset="171852.8253">26903 2719 1785 0,'0'0'159'0,"0"0"-127"15,0 0-32-15,0 0 0 0,0 0 44 0,0 0 4 16,0 0 0-16,0 0 0 0,-9 0-39 0,9 0-9 16,-9 4 0-16,0 3-578 15,0-3-118-15</inkml:trace>
          <inkml:trace contextRef="#ctx0" brushRef="#br0" timeOffset="172320.9772">27350 2820 864 0,'-9'-19'76'0,"9"11"-60"0,0-8-16 0,-4 8 0 16,4 1 201-16,4 3 38 0,1-8 7 0,-5 12 2 16,0 0-139-16,0 0-27 0,0 0-6 0,0 0 0 15,0 0-52-15,0 0-9 0,0 12-3 0,0-5 0 0,-5 5-12 16,1 4 9-16,0-1-9 0,-5 5 8 15,0-5-34-15,0 5-7 0,0-1-2 0,1 5 0 0,-1-9 59 0,0 5 12 16,5-1 3-16,-1 1 0 0,1-1-39 0,4-3 0 16,-4 4 0-16,8-5 0 0,0-3 0 0,1 0 0 15,-1-1 0-15,0 1 0 0,10-8 16 0,-1 4 0 16,-4-4-1-16,4 3 0 0,0-3 6 0,-4-4 2 16,4 0 0-16,-4-4 0 15,4 4-23-15,4-4-15 0,1 1 3 0,-1-1 0 0,1-4 47 0,0-4 9 16,-1 0 3-16,1 1 0 0,-5 3-31 0,0-4-7 15,-4-3-1-15,-5-1 0 0,1 4-8 0,-1-7 0 16,-8 3 0-16,-1-3 8 0,-4 3-8 0,1 1 0 16,-10-1 0-16,0 0 0 0,1 5-8 0,-5-1 8 15,4 4-10-15,-4 4 10 0,5-4-8 0,-1 5 8 16,1 3 0-16,4 0-9 0,-5 0 9 0,5 0-10 16,4 0 10-16,0 3-10 15,1 1-30-15,8-4-5 0,0 0-2 0,0 0-618 0,0 8-124 0</inkml:trace>
          <inkml:trace contextRef="#ctx0" brushRef="#br0" timeOffset="172702.1705">27934 2613 576 0,'26'-23'25'0,"-17"15"6"0,-1 0-31 0,6 4 0 15,-6-3 0-15,6 7 0 0,3 0 262 0,-8 4 46 16,0-1 10-16,-1 5 2 0,1 4-210 0,0 11-42 16,-9-7-8-16,0 3-1 0,4 1-43 0,-4 3-16 15,0 1 11-15,-4 3-11 0,-9 0 0 0,4 1 8 16,13-5-8-16,-8 4 0 0,0-3 31 0,-5-1 3 16,4-3 1-16,1-1 0 0,4-3-5 0,0-5-1 15,-4 1 0-15,8 0 0 0,0-8 12 0,-4-4 3 16,0 0 0-16,0 0 0 0,0 0-18 0,0 0-3 15,0 0-1-15,0 0 0 0,5-4 2 0,8-4 1 16,0 0 0-16,5-3 0 0,-9-1-9 0,4-8-3 16,4 1 0-16,1-5 0 0,4 1 9 0,0 0 2 15,0-1 0-15,4 5 0 0,0-1-39 0,1 5-7 16,-6-5-2-16,1 8 0 0,0 5 39 0,-4 3 7 16,-5 0 2-16,-4 8 0 15,0 4-45-15,-5 3-9 0,0 13-2 0,-8-9 0 16,-5 5 0-16,5 3 0 0,-5 1 0 0,-4-1 0 0,0 4 32 0,0-3 0 0,-1-1 0 15,6 4 0-15,-6-3 45 0,10-1 15 0,-5-3 4 16,9-1 0 0,0 1-103-16,5-5-20 0,-1-3-4 0,5 0-1 15,4 3-61-15,5-3-13 0,-1 0-2 0,1-8-1 0</inkml:trace>
        </inkml:traceGroup>
      </inkml:traceGroup>
    </inkml:traceGroup>
    <inkml:traceGroup>
      <inkml:annotationXML>
        <emma:emma xmlns:emma="http://www.w3.org/2003/04/emma" version="1.0">
          <emma:interpretation id="{2D3519DE-C2ED-4352-AA8C-CBCB5A52A0CA}" emma:medium="tactile" emma:mode="ink">
            <msink:context xmlns:msink="http://schemas.microsoft.com/ink/2010/main" type="paragraph" rotatedBoundingBox="2595,6234 6233,5857 6353,7014 2714,73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651E26-82F6-4626-90A1-E4E80F04959A}" emma:medium="tactile" emma:mode="ink">
              <msink:context xmlns:msink="http://schemas.microsoft.com/ink/2010/main" type="line" rotatedBoundingBox="2595,6234 6233,5857 6353,7014 2714,7390"/>
            </emma:interpretation>
          </emma:emma>
        </inkml:annotationXML>
        <inkml:traceGroup>
          <inkml:annotationXML>
            <emma:emma xmlns:emma="http://www.w3.org/2003/04/emma" version="1.0">
              <emma:interpretation id="{C2A49196-2200-482B-9B8F-C1EEE6DBC9AF}" emma:medium="tactile" emma:mode="ink">
                <msink:context xmlns:msink="http://schemas.microsoft.com/ink/2010/main" type="inkWord" rotatedBoundingBox="2595,6234 5469,5936 5588,7093 2714,7390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74747.5689">1298 5597 889 0,'0'0'19'0,"0"0"4"0,9-8 1 0,-4-4 2 0,3 1-26 0,1-1 0 0,0-4 0 0,0 1 0 0,-5 7 53 0,9-4 6 15,-13 12 1-15,0 0 0 0,0 0-23 0,0 0-4 16,0 0-1-16,0 0 0 0,-9 12 0 0,5-4 0 15,0 3 0-15,-1 5 0 0,-3 0-16 0,8-1-4 16,-9 5-1-16,9-5 0 0,-5 5 3 0,5-1 1 16,0 1 0-16,-8-1 0 0,3 5 2 0,1 3 1 15,-1 0 0-15,1 1 0 0,0 3 2 0,4-4 0 16,-9 12 0-16,5 0 0 0,-1 4-12 0,-4 4-8 16,1 0 12-16,-1 7-12 0,-4 1 10 0,4-1-10 15,0-3 8-15,-4 4-8 0,0-9 0 0,0 1 0 16,-1 0 0-16,1-8 0 0,5-8 0 0,-1-4 8 15,4 1-8-15,1-5 0 0,-5-7 24 0,5-1 0 16,-1-3 0-16,5-12 0 0,0 0 10 0,0 0 2 0,0 0 0 0,0 0 0 16,5-8-16-16,4-7-4 0,-9-5 0 15,4-3 0-15,14-1 17 0,-10-3 3 0,5-4 1 16,5-4 0-16,0-4-11 0,3 0-2 0,6-4-1 0,-1 4 0 16,-4 4-9-16,4 0-2 0,-4 0 0 0,0 7 0 15,0 1-12-15,-4 4 0 0,-1-1 0 0,1 5 0 16,-5 3 28-16,5 1 4 0,-10 11 0 0,5-4 0 15,5 8-32-15,-5 8 0 0,0-1 0 0,1 5 0 16,3 0 0-16,-4 3 0 0,0 5 0 0,-4 3 0 16,9-3 0-16,-10 3 0 0,6 1 0 0,-6-5 0 15,-3 8 0-15,4-3 0 0,-1-1 0 0,6 1 0 16,-6-1 0-16,1 0 0 0,0-3 0 0,0 3 0 16,4-3-104-16,-4-1-26 0,-1 1-6 0,10-5-730 15</inkml:trace>
          <inkml:trace contextRef="#ctx0" brushRef="#br0" timeOffset="175152.9533">2246 6174 1328 0,'9'-16'59'0,"-9"16"12"0,0 0-57 0,0 0-14 16,0-4 0-16,4-3 0 0,-4 3 80 0,5 0 14 15,-5-4 2-15,0 8 1 0,4-8-27 0,-4 8-6 0,0 0 0 0,0 0-1 16,0 0-25-16,0 0-5 0,4 12-1 0,-4 0 0 16,-4 3-24-16,4 5-8 0,0 3 0 0,-4 0 0 15,4 5 0-15,0-1 0 0,0 0 0 0,4-3 0 16,-4 3 0-16,4-7 0 0,1 3 0 0,-1-4 0 16,1-7 0-16,-1 4 0 0,5-8 0 0,0 3 0 15,-1-3 0-15,1-4 0 0,0-4 0 0,0 0 0 16,4-8 0-16,0 4 0 0,-4-4 0 0,4-3 0 15,0-5 25-15,0 1 2 0,5-1 0 0,-9-4 0 16,4 1 6-16,0-1 2 0,-9-3 0 0,1 4 0 16,-1-9-27-16,-4 5-8 0,9-1 0 0,-9 1 0 15,-5-4 14-15,5 7-4 0,-4 1-1 0,4-1 0 16,-9 9 2-16,5-5 0 0,-9 4 0 0,4 5 0 0,0-5-3 16,0 8 0-16,5 0 0 0,4 4 0 0,0 0-8 0,-9-4 0 15,-4 4 0-15,4 4-11 16,-4 4-23-16,0 4-5 15,0 3-1-15,0 1-629 0,-1-1-127 0</inkml:trace>
          <inkml:trace contextRef="#ctx0" brushRef="#br0" timeOffset="175525.9781">3049 5332 1036 0,'-9'-12'92'0,"9"12"-73"0,0 0-19 0,0 0 0 15,-9-4 64-15,9 4 10 0,-4-4 2 0,4 4 0 16,0 0 15-16,0 0 3 0,0 0 1 0,0 0 0 15,-4 4-38-15,4-4-7 0,-9 4-2 0,9-4 0 16,0 12-9-16,0-1-3 0,-5-3 0 0,1 4 0 16,4 3 2-16,0 5 0 0,0-1 0 0,0 9 0 15,-4 7-16-15,4 0-3 0,-5 4-1 0,1 8 0 16,-5-4 8-16,0 7 2 0,5 1 0 0,-5 0 0 16,-4 7-28-16,4 1 0 0,-4-5 0 0,0 1 0 0,9-1 0 15,-5-7 0-15,0-4-12 0,5-4 12 16,4-4-113-16,0-4-15 0,0-3-4 15</inkml:trace>
          <inkml:trace contextRef="#ctx0" brushRef="#br0" timeOffset="176155.8192">3707 5807 1310 0,'0'0'58'0,"0"0"12"0,0 0-56 0,0 0-14 0,-4-7 0 0,-5-1 0 16,9 8 110-16,0 0 19 0,-4-8 4 0,-1 0 1 16,1 0-74-16,-1 1-14 0,5-1-3 0,-4 0-1 15,-5 4-12-15,5-4-2 0,4 0-1 0,0 5 0 16,-9-5-14-16,5 0-2 0,4 8-1 0,0 0 0 15,0 0-10-15,-5-4 0 0,-8 0 0 0,4 4 8 16,5 0-8-16,-14 8 0 0,1 0 0 0,-1 7 0 16,-4-3 0-16,5 4 0 0,-10 3 0 0,6 5 0 15,-1 3 0-15,-5 0 0 0,5 0 0 0,0 5 0 0,0-1 0 0,9 0 0 16,0 4 0-16,4-4 0 0,5 4 0 0,4-3 0 16,0-1 0-16,0-8 0 15,9 5 0-15,-5-5 0 0,5 0 0 0,-5-7 0 0,9-1 0 0,-4-3 0 16,0-4 0-16,4-4 0 0,0-4 0 15,1 0 0-15,3-8 0 0,-4 0 8 0,0-3-8 0,5-5 10 16,4 0-10-16,-5-3 10 0,1-8-2 0,0-5-8 16,-1 1 12-16,1 0-4 0,4-8 0 0,-5 0 0 15,-4-12 0-15,5 5 0 0,8-5-8 0,-8 0 10 16,-5 0-10-16,4-3 10 0,1 3-10 0,4-3 0 16,0 3 0-16,-9 4 0 0,-9 8 0 0,10 4-17 15,3 4 2-15,-8 3 1 0,-14 9 38 0,10-1 8 16,4 5 2-16,-1 7 0 0,-8 8-15 0,-4-4-3 15,-5 0-1-15,9 4 0 0,0 0-5 0,0 0-1 16,-13 8 0-16,13-8 0 0,9 12-9 0,-5 3 12 16,-8-3-12-16,-5 0 12 0,0 7-12 0,9 5 0 15,-4 3 0-15,0 4 0 0,-10 4 0 0,10 4-9 0,8 4 9 16,-8 0-13-16,-9 4 13 0,8 4 0 0,10-1 9 0,-1 1-9 16,1 7 8-16,-5 5-8 0,-5-5 0 0,10-3 9 15,8 0-9-15,-9-5 0 0,-13-3 0 0,14-4 0 31,8 0-19-31,0-4-5 0,-9-8-2 0,-4 0-1001 0</inkml:trace>
        </inkml:traceGroup>
        <inkml:traceGroup>
          <inkml:annotationXML>
            <emma:emma xmlns:emma="http://www.w3.org/2003/04/emma" version="1.0">
              <emma:interpretation id="{A70E05C9-D1B9-40C2-89C5-DC8F84AAA35A}" emma:medium="tactile" emma:mode="ink">
                <msink:context xmlns:msink="http://schemas.microsoft.com/ink/2010/main" type="inkWord" rotatedBoundingBox="6220,6581 6307,6572 6349,6975 6261,6984"/>
              </emma:interpretation>
              <emma:one-of disjunction-type="recognition" id="oneOf17"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@</emma:literal>
                </emma:interpretation>
                <emma:interpretation id="interp31" emma:lang="" emma:confidence="0">
                  <emma:literal>-</emma:literal>
                </emma:interpretation>
                <emma:interpretation id="interp32" emma:lang="" emma:confidence="0">
                  <emma:literal>g</emma:literal>
                </emma:interpretation>
                <emma:interpretation id="interp33" emma:lang="" emma:confidence="0">
                  <emma:literal>°</emma:literal>
                </emma:interpretation>
              </emma:one-of>
            </emma:emma>
          </inkml:annotationXML>
          <inkml:trace contextRef="#ctx0" brushRef="#br0" timeOffset="187262.7498">4694 6267 230 0,'18'0'20'0,"-18"0"-20"15,0 0 0-15,0 0 0 0,13-7 224 0,-9 3 40 16,-4 4 8-16,0 0 1 0,-4-8-145 0,4 8-30 15,0 0-6-15,0 0 0 0,-9-4-44 0,0 4-8 16,9 0-1-16,0 0-1 0,0 0-15 0,0 0-3 16,0 0-1-16,0 0 0 0,0 0-3 0,0 0-1 15,-8 4 0-15,8-4 0 0,0 0-3 0,0 0-1 16,0 0 0-16,0 0 0 0,0 0-3 0,0 0 0 16,0 0 0-16,-9 8 0 0,-4-8 7 0,13 0 1 15,0 0 0-15,0 0 0 0,-9-8 14 0,4 4 3 16,5 4 1-16,0 0 0 0,0 0-10 0,0 0-3 15,0 0 0-15,0 0 0 0,9-4 3 0,-9 4 0 16,0 0 0-16,0 0 0 0,9-4-9 0,-9 4-2 16,0 0 0-16,0 0 0 0,0 0-13 0,0 0 8 0,0 0-8 15,0 0 0-15,-4 0 0 0,4 0 0 0,0 0 0 16,0 0 0 0,0 0-27-16,0 0-5 0,4 8 0 0,5-4-942 0</inkml:trace>
          <inkml:trace contextRef="#ctx0" brushRef="#br0" timeOffset="186687.7587">4620 5956 1220 0,'22'-20'54'0,"-18"12"11"0,-4 8-52 0,0 0-13 0,-4-11 0 0,8 3 0 16,5-4 0-16,-5 4 0 0,-8 4 0 0,4 4 0 15,8-11 35-15,-3 3 4 0,-5 8 1 0,0 0 0 16,0 0-8-16,0 0-2 0,0 0 0 0,0 0 0 15,-9 0-6-15,9 0-2 0,0 0 0 0,0 0 0 16,0 0-5-16,0 0-1 0,9 4 0 0,0 4 0 16,-1-1-4-16,-3 1-2 0,-5-8 0 0,0 0 0 15,13 8-10-15,-13-8 12 0,0 0-12 0,0 0 12 16,0 0 13-16,0 0 3 0,0 0 1 0,-9 8 0 16,0-4-9-16,9-4-1 0,0 0-1 0,0 0 0 0,-13 0-4 15,9 4-1-15,4-4 0 0,0 0 0 0,0 0-4 0,0 0-1 16,0 0 0-16,9-8 0 0,4 8-8 0,-13 0 0 15,0 0 0-15,0 0 0 0,13-4 0 0,-13 4 0 16,0 0 0-16,0 0-567 16,0 0-111-16</inkml:trace>
        </inkml:traceGroup>
      </inkml:traceGroup>
    </inkml:traceGroup>
    <inkml:traceGroup>
      <inkml:annotationXML>
        <emma:emma xmlns:emma="http://www.w3.org/2003/04/emma" version="1.0">
          <emma:interpretation id="{7C94FF6E-5BD1-4BC7-980B-D94C70123908}" emma:medium="tactile" emma:mode="ink">
            <msink:context xmlns:msink="http://schemas.microsoft.com/ink/2010/main" type="paragraph" rotatedBoundingBox="2070,8381 16825,7082 16973,8766 2218,100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93D786-66F1-4429-8CC3-00519AFF0560}" emma:medium="tactile" emma:mode="ink">
              <msink:context xmlns:msink="http://schemas.microsoft.com/ink/2010/main" type="inkBullet" rotatedBoundingBox="2072,8405 3234,8303 3380,9962 2218,10065"/>
            </emma:interpretation>
          </emma:emma>
        </inkml:annotationXML>
        <inkml:trace contextRef="#ctx0" brushRef="#br0" timeOffset="215554.6689">671 7995 345 0,'0'0'31'0,"0"0"-31"16,0 0 0-16,0 0 0 0,4-8 125 0,-4 8 19 15,0 0 4-15,5-7 1 0,-1-9-36 0,5 8-7 16,-9 8-2-16,0 0 0 0,0 0-24 0,0 0-4 16,0 0-2-16,0 0 0 0,0 0-2 0,0-8 0 15,0 1 0-15,0 7 0 0,0 0-16 0,0 0-3 0,0 0-1 0,0 0 0 16,0 0-19-16,0 0-4 0,0 0-1 0,0 0 0 16,0 0-8-16,0 0-1 0,0 0-1 0,-9 11 0 15,9 5 12-15,0-1 2 0,0-3 1 0,0 8 0 16,9-5-22-16,-9 9-11 0,0 3 10 0,0 4-10 15,0 0 21-15,0 0-1 0,-9 5-1 0,9 3 0 16,-4 0-9-16,-1 0-2 0,1 3 0 0,0 1 0 16,-1 0-8-16,5 0 10 0,-13-4-10 0,4 0 10 15,5-4-10-15,-5 0 12 0,5 0-12 0,-1-3 12 16,-8-1-2-16,9-4 0 0,4 0 0 0,-5 1 0 16,5-5-2-16,-4-3-8 0,8-1 12 0,-4 1-4 15,5-9 3-15,-5 5 0 0,0-4 0 0,0-1 0 16,0-3 3-16,4 4 1 0,-4-12 0 0,0 8 0 0,0-8-4 15,0 0-1-15,0 0 0 0,0 0 0 0,0 0-10 0,-4 7 8 16,4-7-8-16,-5 4 8 0,-3 0-16 0,-1 0-4 16,9-4-1-16,0 0 0 15,0 0-155-15,0 0-30 0</inkml:trace>
        <inkml:trace contextRef="#ctx0" brushRef="#br0" timeOffset="216409.2175">1312 7652 345 0,'0'0'31'0,"0"0"-31"15,0 0 0-15,0 0 0 0,-9-4 147 0,9 4 23 0,0 0 5 0,-9-4 1 16,9 4-58-16,0 0-11 0,0 0-3 0,0 0 0 15,0 0-31-15,0 0-6 0,4-8-2 0,1 1 0 16,4 3-13-16,-1 0-2 0,-8 4-1 0,5 0 0 16,4 0-17-16,-1-4-3 0,1 4-1 0,4 0 0 15,-13 0 0-15,9 4-1 0,0 0 0 0,4 0 0 16,-9-1-3-16,5 5-1 0,4 0 0 0,5 0 0 16,-14 0-3-16,9 3-1 0,5 1 0 0,-1 4 0 15,1 3 1-15,4 1 1 0,-4-1 0 0,-1 5 0 16,5 3-1-16,0 0 0 0,-5 4 0 0,-3 8 0 15,-6-4 0-15,1 4-1 0,-4 0 0 0,-5 8 0 0,-5 4 4 16,-4 0 1-16,1 3 0 0,-6 1 0 0,6 3 2 16,-10-3 1-16,5 3 0 0,4 5 0 0,-8-5-3 15,4 1 0-15,-1-1 0 0,-3 5 0 0,4-9-1 16,-1 1-1-16,1-4 0 0,-4-1 0 0,4-7-9 0,4-4-1 16,-13 0-1-16,4 0 0 0,5-4-11 0,-4-7 12 15,-1-1-12-15,1-4 12 0,3-3-12 0,-3-5 0 16,4-3 0-16,-5-4 0 0,1-4 0 0,8 0-14 15,-9-4 2-15,5 0 0 16,4-4-96-16,1 0-20 0,3-4-3 0,1 4-937 0</inkml:trace>
      </inkml:traceGroup>
      <inkml:traceGroup>
        <inkml:annotationXML>
          <emma:emma xmlns:emma="http://www.w3.org/2003/04/emma" version="1.0">
            <emma:interpretation id="{6231025F-642D-4EA3-9FBB-FFCBC039D258}" emma:medium="tactile" emma:mode="ink">
              <msink:context xmlns:msink="http://schemas.microsoft.com/ink/2010/main" type="line" rotatedBoundingBox="5849,8048 16825,7082 16947,8462 5971,9428"/>
            </emma:interpretation>
          </emma:emma>
        </inkml:annotationXML>
        <inkml:traceGroup>
          <inkml:annotationXML>
            <emma:emma xmlns:emma="http://www.w3.org/2003/04/emma" version="1.0">
              <emma:interpretation id="{571EFE30-9D8A-472A-A5DD-E50A5B77BA0A}" emma:medium="tactile" emma:mode="ink">
                <msink:context xmlns:msink="http://schemas.microsoft.com/ink/2010/main" type="inkWord" rotatedBoundingBox="5849,8048 7224,7927 7346,9307 5971,9428"/>
              </emma:interpretation>
              <emma:one-of disjunction-type="recognition" id="oneOf18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19223.6976">4427 7621 172 0,'17'-8'8'0,"-17"8"1"0,-9-4-9 0,9 4 0 16,9-4 0-16,0 0 0 0,0-4 184 0,-5 5 34 16,-4-9 7-16,9 4 2 0,8 0-106 0,-3 0-21 15,-14-3-4-15,4 3 0 0,9 4-25 0,0-4-5 16,-13 4-1-16,0 4 0 0,0 0-25 0,0 0-4 16,0 0-2-16,0 0 0 0,-13-4 3 0,13 4 1 15,0 0 0-15,0 0 0 0,0 0-16 0,-4 8-3 16,-1 4-1-16,5 4 0 0,9-5 50 0,-5 5 11 15,-17-1 1-15,9 9 1 16,17-1-100-16,-13 1-20 0,-9-1-4 0,-8 4-1 0,-5 1 44 0,9 3 0 16,17 4 13-16,-4 0-3 0,-9 0-10 0,5 0 8 15,17 0-8-15,-13 4 8 0,-13 0 8 0,4 0 2 0,9 0 0 16,5 0 0-16,-5 0 12 0,0 0 2 0,-9 0 1 16,9-4 0-16,9 0-18 0,-5-3-4 0,-8-1-1 0,-1 0 0 15,10 0 1-15,-5 0 0 0,0-3 0 0,-9-1 0 16,-4 4-11-16,8-7 10 0,1-1-10 0,-1-3 10 15,-8-5-10-15,4-3 0 0,9 3 9 0,-4-3-9 16,-5-4 0-16,5 0 8 0,4-8-8 0,0 0 0 16,0 0-12-16,0 0-8 0,-4 8 0 0,4-8-1 15,0 0-35-15,0 0-6 16,0 0-2-16,-5-8-576 0,1 0-115 0</inkml:trace>
          <inkml:trace contextRef="#ctx0" brushRef="#br0" timeOffset="219937.6543">4291 7484 345 0,'0'0'15'0,"0"0"4"0,13-8-19 0,-13 8 0 0,0 0 0 0,0 0 0 16,4-7 124-16,-4 7 22 0,0 0 4 0,0 0 1 16,0 0-55-16,0 0-12 0,9 0-1 0,-9 0-1 15,0 0-13-15,0 0-2 0,9 0-1 0,-1 0 0 16,-8 0-11-16,14 0-3 0,-6 0 0 0,10 4 0 0,-1-4-21 16,-3-4-5-16,-14 4-1 0,13-4 0 0,9 4 7 15,0-4 0-15,-14 0 1 0,1 0 0 0,9 0-9 0,-1 0-1 16,1 4-1-16,-5-4 0 0,0 0 10 0,5 1 3 15,12 3 0-15,-3-8 0 0,-1 4-20 0,5 0-4 16,4 0-1-16,4-4 0 0,-4 0 7 0,5 5 2 16,-1-5 0-16,10-4 0 0,3 0-7 0,1 1-2 15,-18 3 0-15,9 0 0 0,9-4-10 0,-5 1 10 16,-4-1-10-16,-5 4 10 0,1-4-10 0,-5 5 0 16,0-1 0-16,0 0 8 0,-4 0 8 0,-5 4 2 15,-4-3 0-15,0 3 0 0,-5-4-29 0,1 4-5 0,-5 0-2 0,0 4 0 16,-4 0-1-16,-9 0 0 0,5 0 0 0,-5 0 0 31,0 0-41-31,0 0-9 0,0 0-2 0,0 0-514 0,0 0-103 16</inkml:trace>
          <inkml:trace contextRef="#ctx0" brushRef="#br0" timeOffset="220218.3909">5330 7383 345 0,'-17'-4'15'0,"17"4"4"16,0 0-19-16,0 0 0 0,0 0 0 0,0 0 0 16,0 0 224-16,0 0 40 0,0 0 9 0,0 0 2 0,-13-4-159 0,13 4-32 15,0 0-7-15,0 0-1 0,0 0-6 0,0 0-2 16,0 0 0-16,0 0 0 0,0 0-16 0,0 0-3 15,0 0-1-15,0 0 0 0,0 0-19 0,0 0-4 16,0 0-1-16,0 0 0 0,0 0-4 0,0 8-2 16,0 4 0-16,-9-1 0 0,4 5 2 0,1-1 0 15,4 5 0-15,-4-1 0 0,-5 1-3 0,0 11 0 16,9 0 0-16,-4 8 0 0,-1 0-1 0,-3 4-1 16,-1 4 0-16,0 0 0 0,9 4 21 0,-9 3 5 15,-8 1 1-15,-1-1 0 0,9 5-26 0,1-5-4 16,-14-3-2-16,4 0 0 0,1-4 0 0,8-5 0 15,0-3 0-15,-4 0 0 0,-9-7-10 0,9-1-9 16,8-4 9-16,1-3-13 0,-9-5 13 0,8-3 0 16,1-1 0-16,8-7-9 15,1-4-20-15,-5-4-4 0,0 0-1 0,4-4 0 16,18-8-108-16,-9-3-22 0,-4-1-4 0</inkml:trace>
        </inkml:traceGroup>
        <inkml:traceGroup>
          <inkml:annotationXML>
            <emma:emma xmlns:emma="http://www.w3.org/2003/04/emma" version="1.0">
              <emma:interpretation id="{44D453B6-6108-4F36-909B-6C4ABB43B1C0}" emma:medium="tactile" emma:mode="ink">
                <msink:context xmlns:msink="http://schemas.microsoft.com/ink/2010/main" type="inkWord" rotatedBoundingBox="9002,8117 9886,8039 9953,8798 9069,8876"/>
              </emma:interpretation>
              <emma:one-of disjunction-type="recognition" id="oneOf19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22501.5537">7493 7730 403 0,'0'0'36'0,"0"0"-36"0,0 0 0 0,0 0 0 16,0 0 161-16,0 0 26 0,0 0 5 0,0-8 0 16,0 0-88-16,0 4-19 0,0-3-3 0,0 7-1 15,0 0-19-15,0-8-4 0,0 0-1 0,0 8 0 16,5-4-36-16,-5 4-7 0,0-8-2 0,0 8 0 15,4-7-12-15,-4 7 0 0,4-8 0 0,-4 8 0 16,0 0 0-16,9-4 0 0,-9 4 0 0,0 0 0 16,5-4 0-16,-1 0 12 0,0-4-1 0,-4 8-1 0,0 0 7 0,0 0 2 15,0 0 0-15,0 0 0 0,0 0 5 16,0 0 0-16,0 0 1 0,0 0 0 0,0 0 0 0,-4 16 0 16,-5-4 0-16,5 3 0 0,-1 1-2 0,1 7-1 15,0-3 0-15,-1 3 0 0,1 0-3 0,0-3-1 16,-1-1 0-16,1 1 0 0,-1 3-2 0,1 1-1 15,0-9 0-15,-1 5 0 0,1-5-1 0,4-3 0 16,-5 4 0-16,5-16 0 0,0 0-14 0,5 11 8 16,-5 5-8-16,0-4 0 0,0-12 8 0,0 0-8 15,4 11 0-15,-4 5 0 0,5-4 0 0,-5-1 0 16,0 1 0-16,0 0 0 0,0 0-20 0,-5-1-1 16,5 1 0-16,0 0 0 15,0-5-115-15,0-7-24 0,0 0-4 0,0 0-602 0</inkml:trace>
          <inkml:trace contextRef="#ctx0" brushRef="#br0" timeOffset="222698.8043">7717 7473 1231 0,'0'-20'54'0,"0"12"12"0,0-3-53 0,0 3-13 0,0 0 0 0,-4 0 0 16,-1-4 107-16,5 5 18 0,0-5 4 0,0 12 1 15,0 0-63-15,0 0-13 0,0 0-2 0,0 0-1 0,0 0-51 0,0 0-16 16,0 0 0-16,0 0 0 16,0 0-150-16,0 0-30 0,-4 19-7 0,4-19-1 15</inkml:trace>
          <inkml:trace contextRef="#ctx0" brushRef="#br0" timeOffset="223233.7712">8292 7492 864 0,'0'0'76'15,"0"0"-60"-15,0 0-16 0,0 0 0 16,0 0 138-16,0 0 25 0,0 0 5 0,0 0 0 16,0 0-64-16,-5-4-14 0,5 4-2 0,-13 0-1 15,4 0-61-15,-4 4-12 0,5 0-2 0,-6 0-1 16,1-4 1-16,0 4 1 0,-5 0 0 0,5 3 0 16,-4-3-3-16,-1 4-1 0,1 0 0 0,-1 4 0 15,1-5 20-15,3 5 4 0,1-4 1 0,4 0 0 16,5 0-34-16,-5-1 0 0,5 1 0 0,4 4 0 15,0-4 0-15,0 3 0 0,0-3 0 0,4 0 0 16,5 0 0-16,-5 3-12 0,10-3 1 0,-6 4 1 0,1 0 10 16,0-1 0-16,0 1 0 0,-1-4 0 0,1 7 0 15,0-3 0-15,-5 4 0 0,-4-1 0 0,5-3 24 16,-5 0 1-16,-5 7 0 0,1 1 0 0,-5-5 6 0,0 5 1 16,-4-1 0-16,-4 1 0 0,4-1-4 0,-9-3 0 15,0 3 0-15,-5-3 0 0,5 0-28 0,-4 3 0 16,4-3 0-16,0-1 0 0,0 1 0 0,5-4 0 15,-5-1-12-15,4 5 12 16,1-8-158-16,-1 0-25 0,-12-5-5 0,3-3 0 0</inkml:trace>
        </inkml:traceGroup>
        <inkml:traceGroup>
          <inkml:annotationXML>
            <emma:emma xmlns:emma="http://www.w3.org/2003/04/emma" version="1.0">
              <emma:interpretation id="{2E4B62AE-8901-4819-92AD-2B6A6E5FCCB8}" emma:medium="tactile" emma:mode="ink">
                <msink:context xmlns:msink="http://schemas.microsoft.com/ink/2010/main" type="inkWord" rotatedBoundingBox="11170,7800 12176,7711 12243,8484 11238,8572"/>
              </emma:interpretation>
              <emma:one-of disjunction-type="recognition" id="oneOf20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23954.2249">9713 7500 518 0,'0'0'46'0,"0"-8"-37"0,0-4-9 0,0 1 0 15,0 3 152-15,0 8 29 0,0 0 6 0,0 0 1 16,0-8-88-16,5 0-16 0,-1 4-4 0,-4 4-1 16,0 0-19-16,0 0-3 0,0 0-1 0,0 0 0 15,0 0-16-15,0 0-3 0,0 0-1 0,-9 12 0 16,5-4-5-16,-5 7-2 0,0-7 0 0,1 12 0 15,3-1-1-15,-4 1-1 0,1-5 0 0,-1 9 0 16,4-1 0-16,1 1 0 0,0-5 0 0,-1 8 0 16,1-7-6-16,4-1-1 0,-5 1 0 0,5-1 0 15,0-3-8-15,0 0-1 0,0-5-1 0,0 5 0 16,5-4 1-16,-5-1 0 0,0-11 0 0,0 0 0 16,0 0-99-16,0 0-20 0,0 0-4 0,9 4-779 15</inkml:trace>
          <inkml:trace contextRef="#ctx0" brushRef="#br0" timeOffset="224047.9795">9801 7133 1612 0,'-22'-15'144'0,"18"7"-116"15,-5 4-28-15,4-4 0 0,1 0 64 0,0 1 6 16,4 7 2-16,0 0 0 0,0 0-44 0,0 0-8 0,0 0-1 0,0 0-1 31,8-4-42-31,-8 4-9 0,9-8-2 0,-9 8-517 0,9 4-104 0</inkml:trace>
          <inkml:trace contextRef="#ctx0" brushRef="#br0" timeOffset="224486.4738">10262 7402 1209 0,'0'0'108'0,"0"0"-87"0,0-4-21 0,0 4 0 0,0 0 66 0,0 0 9 16,0 0 1-16,0 20 1 0,0-1-25 0,-5 5-4 16,5-5-2-16,0 5 0 0,0-1-6 0,0 1-2 15,0-1 0-15,0-4 0 0,0 5-2 0,0-5-1 16,-4 1 0-16,4-1 0 0,0-7 0 0,-5 4 0 15,5-5 0-15,-4 1 0 0,4-12 1 0,0 0 1 16,0 0 0-16,0 0 0 0,0 0-4 0,0 0-1 16,0 0 0-16,0 0 0 0,0 0-1 0,0 0-1 15,0 0 0-15,0-12 0 0,4 1-6 0,1-5 0 16,4-3-1-16,4-1 0 0,0-7-12 0,5-1-3 16,3 5 0-16,1-4 0 0,9-1-8 0,-5 5 0 15,5 0 0-15,-9 7 0 0,0 0 0 0,-4 5 0 16,-1 7 0-16,-4 4 0 0,0 0 0 0,1 4 8 15,-6 0-8-15,1 3 8 0,-4 9 0 0,-5 0 0 16,4 3 0-16,0 1 0 0,-4-1-8 0,0 5 12 0,0-5-12 16,5 4 12-16,-1 1-12 0,-4-1 0 0,0-3 0 15,0 3 0-15,4-7 0 0,1 3 0 0,-1-3-10 16,5-1 10 0,-5 1-175-16,10-8-29 0</inkml:trace>
        </inkml:traceGroup>
        <inkml:traceGroup>
          <inkml:annotationXML>
            <emma:emma xmlns:emma="http://www.w3.org/2003/04/emma" version="1.0">
              <emma:interpretation id="{017BAC01-1831-4744-A95E-6DF142E5C4FD}" emma:medium="tactile" emma:mode="ink">
                <msink:context xmlns:msink="http://schemas.microsoft.com/ink/2010/main" type="inkWord" rotatedBoundingBox="14468,7595 16852,7385 16944,8430 14560,8640"/>
              </emma:interpretation>
              <emma:one-of disjunction-type="recognition" id="oneOf21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226058.8438">13122 6899 172 0,'0'0'16'0,"0"0"-16"16,0 0 0-16,0 0 0 0,0 0 195 0,0 0 36 0,0 0 7 0,0 0 2 15,5-4-105-15,-5 4-21 0,4-7-4 0,-4 7-1 16,0 0-36-16,0 0-7 0,0 0-2 0,0-8 0 16,0 0-19-16,0 8-4 0,4-8-1 0,-4 8 0 15,0 0-11-15,0 0-2 0,0 0-1 0,0 0 0 16,0 0 2-16,0 0 1 0,5-4 0 0,-5 4 0 15,0 0 2-15,0 0 0 0,0 0 0 0,8 0 0 16,-8 0-11-16,0 0-1 0,9 0-1 0,0 8 0 16,0-8 2-16,0 4 1 0,-9-4 0 0,8 8 0 15,1 3-7-15,0 1-2 0,0 4 0 0,-1-1 0 16,1 1-12-16,0 3 11 0,4 5-11 0,0 3 10 16,5 0-10-16,-9 1 0 0,4 3 0 0,0 0 0 15,0 4 0-15,5 0 0 0,-5 0 0 0,0-3 0 16,0 3 0-16,-4-4 0 0,4 0 0 0,-4 4 0 0,0-7 0 15,-1 3 8-15,-3 0-8 0,-1-4 8 16,5 1-8-16,-5-1 8 0,5-4-8 0,-4 5 8 0,3-9 0 0,-3 1 0 16,3-1 0-16,-3-3 0 0,4-5-8 0,-5 1 0 15,0-4 0-15,5 0 0 0,-4-1 0 0,-5-7 0 16,0 0 0-16,0 0 0 0,0 0 25 0,8 4 7 16,-8-4 0-16,0 0 1 0,0 0-20 0,0 0-4 15,0 0-1-15,0 0 0 0,9 0 4 0,-9 0 0 16,0 0 0-16,0 0 0 0,9 0-12 0,-9 0 0 15,0 0 9-15,0 0-9 0,9 0 0 0,-1-4 0 16,-3 1 0-16,4-5 8 0,-5 0 0 0,0 0 0 16,5 0 0-16,-4-3 0 0,3 3-8 0,1-4 0 15,0-3 0-15,0-5 0 0,-1 1 33 0,1-9 6 0,4 1 1 16,-4-4 0-16,4-8-29 0,0 0-11 0,1-4 8 16,3 0-8-16,1-4 9 0,-1 0-9 0,5 1 10 0,-4 3-10 15,4 4 0-15,-5 0 0 0,5 7 0 0,4-3 0 16,-4 8 0-16,0 0-8 0,-4 3 8 0,-5 1 0 15,5 3 0-15,-5 5 0 0,0-1 0 0,0 5 0 16,-4-9-91-16,-5 4-14 16,-4 5-3-16,5 3-1011 0</inkml:trace>
          <inkml:trace contextRef="#ctx0" brushRef="#br0" timeOffset="225305.6773">13135 7098 518 0,'0'0'23'0,"0"0"5"0,5-12-28 0,-1 5 0 15,-4-5 0-15,0-4 0 0,4 1 156 0,-4-1 27 16,0 1 5-16,5-1 0 0,-5-4-92 0,0 5-20 16,0-1-3-16,-5 1-1 0,5-1 0 0,0 8-1 15,0 0 0-15,5 1 0 0,-5 3-27 0,0 4-4 16,0 0-2-16,0 0 0 0,0 0-10 0,0 0-1 16,0 0-1-16,0 0 0 0,0 0-6 0,0 0-2 15,0 0 0-15,0 0 0 0,-5 8-2 0,5 3 0 16,0 5 0-16,0-4 0 0,0 3-2 0,0 5-1 15,0-1 0-15,0 5 0 0,-4-1 6 0,4 4 1 16,-4 1 0-16,-1 3 0 0,1 0 6 0,-5 8 2 16,0 4 0-16,-4 4 0 0,0-4 4 0,4 3 2 15,-4 1 0-15,4 4 0 0,-4-4-6 0,0-4-2 0,4-1 0 16,-4-3 0-16,4 0-12 0,1-3-2 0,3-5-1 16,-4 0 0-16,1 0-11 0,3-4 0 0,1 1 0 15,4-5 0-15,-9-3 0 0,9-9 0 0,0-3-12 0,0 4 12 16,0-12-27-16,0 0 3 0,0 0 0 0,0 0 0 15,0 0-32-15,0 0-5 16,0 0-2-16,4-16 0 0,1-3-161 0,-1-5-32 16</inkml:trace>
          <inkml:trace contextRef="#ctx0" brushRef="#br0" timeOffset="227030.1804">14478 6876 230 0,'0'0'20'0,"0"0"-20"16,0 0 0-16,0 0 0 0,0 0 164 0,0 0 28 15,0-8 5-15,0 8 2 0,0 0-73 0,0 0-14 16,0-8-4-16,0 8 0 0,0-11-51 0,0 11-10 15,0 0-3-15,0 0 0 0,0 0-3 0,0 0-1 16,0 0 0-16,0 0 0 0,0 0 4 0,0 0 0 16,0 0 0-16,0 0 0 0,0 0-15 0,0 0-2 15,0 0-1-15,0 0 0 0,0 0 10 0,0 0 1 16,0 0 1-16,0 0 0 0,0 0-24 0,0 0-5 0,0 0-1 16,0 0 0-16,0 0 0 0,0 0 0 0,0 0 0 0,0 0 0 15,0 0 7-15,0 0 1 0,0 0 0 0,0 0 0 16,-5 7 12-16,5-7 4 0,0 0 0 0,-4 8 0 15,4-8-32-15,-4 8 0 0,4-8 0 0,-5 8 0 16,5 0 0-16,-4 3 12 0,4 5-1 0,0-4-1 16,0 3-10-16,0 1 8 0,0 3-8 0,0 5 8 15,0-1 4-15,-5 4 1 0,5 5 0 0,-4 3 0 16,0 4-4-16,-1 4-1 0,1-4 0 0,-5 3 0 16,0-3 26-16,5 4 5 0,0 0 1 0,-1-4 0 15,5-4-23-15,-4-3-4 0,4-5-1 0,0 0 0 16,0-3-12-16,0-1 9 0,0-4-9 0,0-3 8 15,-5 0 0-15,5-1-8 0,0-7 12 0,0 0-4 0,-4 4-8 0,0-5 0 16,4-7 0-16,0 0 0 0,0 0 0 0,0 0-11 16,0 0 11-16,0 0-12 15,0 0-35-15,0 0-7 0,0 0-2 0,-5-4-672 16,-3 1-136-16</inkml:trace>
          <inkml:trace contextRef="#ctx0" brushRef="#br0" timeOffset="227521.909">14487 7005 1094 0,'4'-8'97'0,"5"0"-77"0,-9 0-20 0,4-4 0 16,5 5 29-16,0-5 3 0,-1 4 0 0,1-4 0 16,-4 5 20-16,-1-1 4 0,0 0 0 0,5-4 1 15,-4 5-13-15,-1-1-4 0,0-4 0 0,1 4 0 16,-1 0-16-16,0 1-3 0,-4-5-1 0,9 4 0 0,0 0 9 0,-5 1 2 16,5 3 0-16,4 0 0 15,1 0-16-15,3 0-3 0,1-4-1 0,4 0 0 16,-5 4-11-16,5 4 8 0,0 0-8 0,4 0 8 15,1 0-8-15,-1 0 8 0,-4-3-8 0,9-1 8 0,-5 0 0 16,0 4-8-16,-4 0 12 0,5 0-4 0,-1 0 0 0,0 0 0 16,-4-4 0-16,4 0 0 0,-4 8-8 0,-4 0 0 15,-1 4 9-15,1-1-9 0,-5-3 0 0,0 8 0 16,0-4 0-16,-4 7 0 0,0-3 0 0,0 4 8 16,0-1-8-16,-1 1 0 0,-3-1 9 0,-1 1-9 15,-4 0 12-15,0-1-12 0,5 1 11 0,-5-4-11 16,0-1 10-16,-5 1-10 0,1 0 28 0,-1-1-1 15,1 5 0-15,-5-4 0 0,-4-5-11 0,0 1-1 16,4 0-1-16,-8 0 0 0,-5 4 30 0,4-5 7 16,-4 1 1-16,0 0 0 0,0-4-26 0,-4 4-5 15,-5-4-1-15,1-1 0 0,-6 1-12 0,1 0-8 16,-4 0 8-16,-1-4-8 0,-4 0 10 0,1 0-2 0,-1 0-8 0,4-4 12 16,10 0 15-16,3-3 2 0,5 3 1 0,0 0 0 15,9 0-22-15,0 4-8 0,0-4 0 0,13 4 9 31,0 0-149-31,0 0-29 0,0 0-7 0</inkml:trace>
        </inkml:traceGroup>
      </inkml:traceGroup>
    </inkml:traceGroup>
    <inkml:traceGroup>
      <inkml:annotationXML>
        <emma:emma xmlns:emma="http://www.w3.org/2003/04/emma" version="1.0">
          <emma:interpretation id="{23CE1F84-2B3A-40E7-8A19-C957372CFEBF}" emma:medium="tactile" emma:mode="ink">
            <msink:context xmlns:msink="http://schemas.microsoft.com/ink/2010/main" type="paragraph" rotatedBoundingBox="1846,10185 32652,8669 32773,11133 1967,126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DEB152-7E8A-460B-8EC7-1F68481761AF}" emma:medium="tactile" emma:mode="ink">
              <msink:context xmlns:msink="http://schemas.microsoft.com/ink/2010/main" type="inkBullet" rotatedBoundingBox="1896,11200 3224,11135 3296,12584 1967,12649"/>
            </emma:interpretation>
          </emma:emma>
        </inkml:annotationXML>
        <inkml:trace contextRef="#ctx0" brushRef="#br0" timeOffset="237427.6175">338 11415 172 0,'0'0'8'0,"4"-8"1"0,-4 1-9 0,0 3 0 16,4-4 0-16,1 0 0 0,-5 8 212 0,0-12 40 15,0 5 8-15,4-5 1 0,-4 0-129 0,9 1-27 16,-9 3-5-16,0 0 0 0,0 0-9 0,0 0-2 16,4-3 0-16,-4 11 0 0,5-8-41 0,-1 0-8 15,1 0-1-15,-1 0-1 0,-4 1-2 0,9 3-1 16,-5-4 0-16,0 0 0 0,1 0-10 0,4-3-1 15,4 3-1-15,0-4 0 0,0 4-11 0,0-3-1 16,0-5-1-16,5 4 0 0,4 1-10 0,0-1 0 16,-9-4 0-16,9 9 8 0,0-5-8 0,-5 0 0 15,5 4 0-15,0 1 0 0,-9-1 0 0,5 8 0 16,-5-4 0-16,-4 4 0 0,-9 0-9 0,22 4-4 16,-13-4-1-16,4 4 0 0,0 0 14 0,5 3 15 0,-10-3-3 0,5 4-1 15,1 0-11-15,3 0 0 0,-8-1 0 16,0 1 0-16,4 0 0 0,-4 0 0 0,-1 0 0 15,-3 3 0-15,-1 1 0 0,-4 0 0 0,0 3 0 0,0 5 0 16,-4-1 0-16,-1 9 0 0,-3-1 9 16,-6 0-9-16,6 1 12 0,-5-1-1 0,-1 4-1 15,-3 0 0-15,-1-3 7 0,1-1 2 0,-5 0 0 0,0 0 0 16,0 1-8-16,0-5-2 0,-4 1 0 0,-1-1 0 16,5 0-9-16,-8 1 0 0,8-5 9 0,0 1-9 15,0-1 0-15,4-3 8 0,-4-1-8 0,0 1 0 0,5-4 8 16,-5 3-8-16,4-3 10 0,10-4-10 0,-10 4 0 15,9-5 0-15,5 5 0 0,4-12 0 0,0 0 0 0,0 0 0 16,0 8 10-16,0-8-2 0,-9 8 9 0,9-8 3 16,9 7 0-16,-9 1 0 0,0 0-5 0,9 0-1 15,-5-4 0-15,5 0 0 0,0 3-3 0,-5 1-1 16,0-4 0-16,10 0 0 0,-1-4 10 0,0 4 1 16,4-4 1-16,5-4 0 0,9 0 14 0,-9 4 4 15,9 0 0-15,4-4 0 0,4-4-25 0,-4 1-5 16,5-1-1-16,-5 0 0 0,0-4-9 0,0 5 0 15,0-5-12-15,-4 4 12 16,4 0-149-16,-4-3-23 0,0-1-4 0,-1 4-872 0</inkml:trace>
        <inkml:trace contextRef="#ctx0" brushRef="#br0" timeOffset="238241.2573">1228 10565 673 0,'0'0'29'0,"0"0"7"0,0 0-28 0,5-8-8 0,8 0 0 0,-13 1 0 15,4-1 70-15,-4 8 13 0,5-8 2 0,3 0 1 16,1 0 10-16,0 1 1 0,0-1 1 0,-9 4 0 15,8-4-27-15,1 0-6 0,-9 8-1 0,13-7 0 16,-8-1 4-16,8 0 0 0,-4 4 0 0,-9 4 0 16,8-4-16-16,1 0-2 0,-9 4-1 0,9-4 0 15,-9 4-13-15,0 0-4 0,0 0 0 0,9 0 0 16,4 0 0-16,-13 0-1 0,0 0 0 0,4 4 0 16,-4-4-7-16,9 4 0 0,-9-4-1 0,0 0 0 15,5 4-9-15,-5-4-2 0,8 4 0 0,-8-4 0 16,5 4-3-16,-5-4-1 0,13 8 0 0,-13-8 0 15,0 4 0-15,9 3 0 0,-5-3 0 0,5 4 0 16,0-4 0-16,-1 4 0 0,1 0 0 0,0-1 0 16,4 9 3-16,0-4 0 0,-4 7 0 0,4 1 0 0,0 3-2 15,0 0 0-15,1 9 0 0,-1 3 0 0,-4 0 3 16,4 0 1-16,-5 4 0 0,-3 8 0 0,-1-4 0 16,1 0 0-16,-5 7 0 0,0 1 0 0,-5-4 11 0,-4 7 1 15,1 1 1-15,-1 3 0 0,0-3 1 0,-4 0 0 16,0-9 0-16,-5 5 0 0,5-4-3 0,-4 0-1 15,-1-4 0-15,0-4 0 0,-3-4 5 0,3 0 0 16,5-8 1-16,-9-3 0 0,4-5-29 0,1-3 8 16,4-1-8-16,-1 1 0 0,1-4 0 0,0-5 0 15,4 5 0-15,1-8 0 16,-1-4-31-16,4 0-5 0,-3 0-2 0,8 0 0 16,0 0-110-16,0-8-23 0,-9 0-4 0,9-3-908 0</inkml:trace>
      </inkml:traceGroup>
      <inkml:traceGroup>
        <inkml:annotationXML>
          <emma:emma xmlns:emma="http://www.w3.org/2003/04/emma" version="1.0">
            <emma:interpretation id="{27D093B1-538B-4AEE-B5FC-9399591345CB}" emma:medium="tactile" emma:mode="ink">
              <msink:context xmlns:msink="http://schemas.microsoft.com/ink/2010/main" type="line" rotatedBoundingBox="4798,10040 32652,8669 32770,11066 4916,12437"/>
            </emma:interpretation>
          </emma:emma>
        </inkml:annotationXML>
        <inkml:traceGroup>
          <inkml:annotationXML>
            <emma:emma xmlns:emma="http://www.w3.org/2003/04/emma" version="1.0">
              <emma:interpretation id="{7CBFAB2D-0BE0-471C-A7FD-B3AC83C05D39}" emma:medium="tactile" emma:mode="ink">
                <msink:context xmlns:msink="http://schemas.microsoft.com/ink/2010/main" type="inkWord" rotatedBoundingBox="4847,11024 7317,10903 7385,12289 4915,12411"/>
              </emma:interpretation>
              <emma:one-of disjunction-type="recognition" id="oneOf22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84768.2095">3619 10760 460 0,'0'0'41'0,"0"0"-33"0,5-8-8 0,-1-3 0 0,-8 3 123 0,4 0 22 15,4 0 5-15,0 0 1 0,5 1-47 0,-9 7-8 16,0 0-3-16,5-12 0 0,3 4-25 0,-3 0-6 16,-5 8-1-16,0 0 0 0,4-11-29 0,1 7-7 15,3-8-1-15,-8 12 0 0,0 0-1 0,0 0-1 16,0 0 0-16,0 0 0 0,0 0-2 0,0 0-1 16,0 0 0-16,0 0 0 0,0 0-6 0,0 0-1 15,-4 12 0-15,0-5 0 0,-1 5 14 0,1 0 2 16,-9 7 1-16,4 5 0 0,4-1-1 0,-3 8 0 15,-5 1 0-15,-1 3 0 0,1 4-3 0,4 4-1 16,-4-1 0-16,-4 5 0 0,-1-4-7 0,5 4-1 16,-5 4-1-16,5-1 0 0,-4-3-1 0,-1 0 0 0,5-4 0 0,0-4 0 15,0 0-5-15,0-4-1 0,4-4 0 0,-4-4 0 16,-1 1 3-16,6-9 0 0,-5 1 0 0,4-9 0 16,0 1-11-16,5 0 12 0,-1-4-12 0,1-4 12 15,4-4 4-15,0 0 0 0,0 0 1 0,0 0 0 16,-5-4-5-16,5 4-2 0,0 0 0 0,0-12 0 15,0-4-10-15,0 1 10 0,0-1-10 0,9-3 10 16,-4-1-10-16,-1 1 0 0,0-9 0 0,5 1 8 16,0 0-8-16,-5-4 0 0,5-5 0 0,0 1 0 15,0-4 0-15,-1 0 8 0,1 0-8 0,0 0 0 16,0 0 0-16,0 0 0 0,-5-4 0 0,5 1 0 0,-1-1 12 16,-3-4-2-16,4 0-1 0,-1-4 0 0,6 5-9 15,-1-5 0-15,4 4 0 0,1 0 0 0,-1 4 0 0,10 4 0 16,-10 4 0-16,14 4 0 0,4 0 0 0,-4 4 0 15,-5-1 0-15,0 5 0 0,1 3-16 0,-5 5-1 16,0-1-1-16,-9 4 0 0,-9 1 27 0,1 3 6 16,8 0 1-16,-9 4 0 15,-4 4-36-15,0 0-8 0,0 0 0 0,0 0-1 0,0 0 29 0,0 0 8 16,0 0 1-16,9 12 0 0,8 0-9 0,-12-1 0 16,-14-3 0-16,13 4 0 0,10 0 0 0,-6 3 0 15,-12 1 8-15,4 3-8 0,4 1 0 0,5 3-9 16,4 4 0-16,-8 5 0 0,3-1 9 0,-3 4-8 15,4 4 8-15,-5 4-8 0,-4 4 8 0,0-1 14 16,4 5-3-16,1 0-1 0,4 3 10 0,-14-3 3 16,-4 4 0-16,5-5 0 0,8 1-23 0,1-4 0 0,-14-4 0 15,5-4 0-15,8 0 0 0,-4-8 0 0,0 0 0 16,-4-3-12-16,-5-5 12 0,4 0 0 0,14-7 0 0,-9 3 0 16,-9-7 0-16,9-4 0 0,5 0 0 0,-1 0 0 31,-4-8-92-31,0 0-24 0,0 0-4 0,0 0-540 0,9 3-109 0</inkml:trace>
          <inkml:trace contextRef="#ctx0" brushRef="#br0" timeOffset="285113.535">3470 11131 586 0,'0'0'26'0,"0"0"6"0,-4 0-32 0,4 0 0 16,0 0 0-16,0 0 0 0,-5 0 99 0,5 0 13 15,-8 0 4-15,8 0 0 0,0 0-16 0,0 0-2 16,-5-4-1-16,5 4 0 0,0 0-25 0,0 0-6 15,0 0-1-15,5-8 0 0,8 0-5 0,-4 0-2 0,-1 0 0 0,5 1 0 16,1-1-1-16,-1 0 0 16,9 4 0-16,-9 0 0 0,0-4-23 0,5 5-5 15,4-1-1-15,-1 0 0 0,1 4-20 0,0 0-8 16,0-4 0-16,13 0 9 16,9 4-80-16,-13 0-16 0,-18 0-3 0</inkml:trace>
          <inkml:trace contextRef="#ctx0" brushRef="#br0" timeOffset="286011.9549">4334 10912 1436 0,'0'0'32'0,"0"0"6"0,-4-4 2 0,4-4 0 0,4-3-32 0,-4 3-8 0,0-4 0 0,0 1 0 16,0-1 52-16,5-4 10 0,8 5 2 0,-4-1 0 15,-9-4-23-15,4 8-4 0,14-3-1 0,-1 3 0 16,-4 0-13-16,-4 0-3 0,4 4-1 0,1 1 0 16,12 3-10-16,-13 3-1 0,-13-3-8 0,4 12 12 0,10 4-12 0,-6 3 0 15,-8 1 0-15,0 3 0 16,5 4 0-16,-1 5 9 0,0-1-9 0,-4 0 8 0,-13 0 5 15,9-3 1-15,8 3 0 0,1-4 0 0,-14-4 5 16,0 1 1-16,14 3 0 0,-1-3 0 0,5-5-10 0,-14-3-2 16,-3-5 0-16,3-3 0 0,14 0 4 0,-9-8 0 15,-9 4 0-15,9-4 0 0,0 0 0 0,5-8 0 16,-10-4 0-16,5 1 0 0,-4-1-2 0,4-4 0 16,9-3 0-16,-9-1 0 0,-9 1 10 0,9-8 1 15,13-1 1-15,0-3 0 0,-4 0-22 0,4-4 0 0,-4-4 0 0,13 0 0 16,4-4-9-16,0 4 0 15,-12 4 0-15,7 0 0 0,6 7 9 0,-1 1 0 16,-8 8 0-16,-1 3 0 0,1 4 0 0,-1 4 0 16,1 8 0-16,-5 0 0 0,-4 4 0 0,0 8 0 15,-1 4 0-15,1 3 0 0,-9 1 0 0,9 7 0 16,-5 0 0-16,1 1 0 0,-5 3 0 0,0 0 16 0,-5 0-4 16,5 0-1-16,5 1-11 0,-10-5 0 0,-3 4 0 15,3-4 0-15,10 5 0 0,-5-5 0 0,-9 0 0 0,4-3 0 31,-3 3-94-31,8-8-11 0,0 1-3 0</inkml:trace>
          <inkml:trace contextRef="#ctx0" brushRef="#br0" timeOffset="286483.7426">5129 10694 1440 0,'17'-4'128'0,"-8"0"-103"16,-9 4-25-16,0 0 0 0,0 0 68 0,0 0 8 16,9 0 1-16,-9 0 1 0,-18 12-32 0,9-5-6 15,14 13-2-15,-1-1 0 0,-8 1-18 0,4 7-4 16,4-3-1-16,5-1 0 0,0 0 11 0,-1-3 2 16,-8-1 1-16,9 1 0 0,9-4-14 0,-1-5-3 15,-12 1-1-15,-1-4 0 0,-4-8-11 0,13 8 0 16,0-8 9-16,1-4-9 0,-6 0 24 0,10-4 1 15,-5-4 0-15,5 1 0 0,-5-5-5 0,0 0 0 16,9-3-1-16,0-5 0 0,-5-3-3 0,5 0 0 16,-4 0 0-16,-1-5 0 0,5 1 4 0,0 4 0 15,-4 3 0-15,4 5 0 0,-5-1-7 0,1 5-1 0,-5 3 0 16,5 8 0-16,-1 0 8 0,-4 8 2 0,0 0 0 16,5 12 0-16,-5-1-22 0,5 13 0 0,-10-1 0 15,1 8 0-15,0 0 0 0,-5 4 0 0,-4 4 0 0,0 0 0 16,-4 0 0-16,0 0 0 0,-5 4 0 0,0-1 8 15,-4-3-8-15,0 4-13 0,0-4 3 16,-1 0 1-16,-3-4 9 0,-1 0 12 0,-4-4-2 0,5 0-1 16,-1-4-9-16,-4 0 12 0,0-7-12 0,5-1 12 15,-5-3 1-15,4-5 1 0,1 1 0 0,-1-4 0 16,1-1-1-16,-1 1 0 0,1-4 0 0,3-4 0 16,10 4 9-16,-5-8 2 0,-4 0 0 0,9-4 0 15,4 4 6-15,-5-8 2 0,1-8 0 0,0 5 0 0,4-9-19 16,8 1-3-16,6-9-1 0,-6 1 0 0,5-4-9 15,5-4 0-15,4 0 0 0,4-1 0 16,5 1-31-16,-5-4-5 0,9 0 0 0,0 0-1 16,5 4-127-16,4 4-24 0,4 0-6 0,5 0-810 15</inkml:trace>
        </inkml:traceGroup>
        <inkml:traceGroup>
          <inkml:annotationXML>
            <emma:emma xmlns:emma="http://www.w3.org/2003/04/emma" version="1.0">
              <emma:interpretation id="{79DF9DB4-FAF9-4630-AD17-4B5C0BB03DC8}" emma:medium="tactile" emma:mode="ink">
                <msink:context xmlns:msink="http://schemas.microsoft.com/ink/2010/main" type="inkWord" rotatedBoundingBox="8756,10367 11888,10213 11961,11703 8829,11857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87552.5783">7471 10557 1177 0,'5'-8'25'0,"-1"1"6"0,1-5 1 0,-5 0 2 0,4 4-34 0,0-3 0 0,5-1 0 0,-5 0 0 16,1 5 93-16,-5-5 12 0,4 4 3 0,-4 4 0 16,0 4-61-16,0 0-12 0,0 0-3 0,0 0 0 15,-9-8 10-15,1 4 2 0,-1 4 0 0,0 4 0 16,-4-4-15-16,4 8-2 0,-4-4-1 0,0 4 0 16,-5 4-1-16,5-1 0 0,-4 9 0 0,-1 3 0 15,5 4-9-15,-5 1-3 0,1-1 0 0,4 8 0 16,-5 0-1-16,5 0 0 0,4 0 0 0,-4 1 0 15,4-1-4-15,0-4 0 0,1 0-8 0,3-4 12 0,1-3-12 16,4-5 8-16,-5 5-8 0,10-5 0 0,4-3 8 16,-1-5-8-16,1 1 0 0,0-4 0 0,4-4 12 15,5-4-4-15,4 0-8 0,0-4 12 0,-1 0-12 0,6-8 11 16,4 1-11-16,-1-5 10 0,-8-3-10 0,9-1 8 16,-5 1-8-16,-4-9 8 0,0 5-8 0,0-4 10 15,-4-1-10-15,-5-3 10 0,4 4-10 0,-8-4 0 16,0 3 9-16,-5 1-9 0,5 4 13 0,-9-1-1 15,4 1-1-15,-4-1 0 0,-4 5 5 0,0 3 2 16,4 1 0-16,-9-1 0 0,0 4-18 0,-4 1 10 16,4-1-10-16,-8 0 8 0,3 4-8 0,-3 5 0 15,-5-1 0-15,4 0 8 16,-4 0-30-16,5 4-6 0,-5 4-2 0,4 4 0 16,1-5-28-16,4 5-6 0,0 0 0 0,-1 0-876 0</inkml:trace>
          <inkml:trace contextRef="#ctx0" brushRef="#br0" timeOffset="287769.4225">7888 10397 345 0,'-17'4'15'0,"17"-4"4"0,-9-4-19 0,9 4 0 15,0 0 0-15,0 0 0 0,0 0 214 0,0 0 39 16,0 0 8-16,0 0 2 0,4-4-148 0,-4 4-30 16,5-7-5-16,-1-1-2 0,9 4-14 0,0-4-2 15,5-4-1-15,8 1 0 0,0 3 3 0,1-4 1 16,4 1 0-16,4-1 0 0,-5 4-3 0,1-4-1 15,4-3 0-15,0 3 0 0,-4 4-37 0,4-3-8 16,-4 3-2-16,-1-4 0 0,1 4-5 0,0 0-1 16,4 1 0-16,-13 3 0 0,0 0-8 0,-5 0-12 15,1 4 2-15,0-4 1 16,-18 4-177-16,0 0-35 0,0 0-7 0,0 0-2 0</inkml:trace>
          <inkml:trace contextRef="#ctx0" brushRef="#br0" timeOffset="288019.5661">8344 9785 1422 0,'0'0'31'0,"5"-12"6"0,4 5 2 0,-1-5 1 0,1 4-32 0,-4 0-8 0,3 1 0 0,-8 7 0 15,5-4 56-15,-5 4 10 0,0 0 2 0,0 0 0 16,0 0-20-16,4 11-3 0,0 5-1 0,-4 3 0 0,-4 5-16 0,0 3-3 15,-5 8-1-15,0 4 0 0,0 0 13 0,-4 8 3 16,0 8 0-16,0-1 0 0,-5 1-10 0,1 3-2 16,-1 5 0-16,1-5 0 0,-1 5 12 0,1-5 1 15,-5 1 1-15,4-1 0 0,1 1-19 0,-1-5-4 16,0 1-1-16,5-5 0 0,-4-3-18 0,-1-4 0 16,1 0 0-16,-1-8 0 0,1 0 0 0,-1-4 0 15,0-3 0-15,5-9 0 16,4-3-121-16,1-1-28 0,3-3-6 0,-3-8-1 0</inkml:trace>
          <inkml:trace contextRef="#ctx0" brushRef="#br0" timeOffset="288594.4447">8770 9692 1335 0,'0'-8'29'0,"-4"0"7"16,4-8 0-16,0 5 2 0,0-1-30 0,0 4-8 0,0-4 0 0,4 1 0 15,0 3 27-15,5 0 4 0,-4 4 1 0,3 0 0 16,1-3 9-16,-9 7 3 0,0 0 0 0,9 0 0 15,0 0 12-15,-9 0 4 0,8 3 0 0,1 1 0 0,-4 8-4 0,-1 4 0 16,0-1 0-16,1 9 0 0,-5-1-26 0,0 8-6 16,0 0 0-16,-5 8-1 0,-3 8-7 0,-1 0 0 15,-4 4-1-15,-1 7 0 0,-3-3 8 0,4 3 1 16,-9 1 1-16,4-1 0 0,5 1-25 0,-4-5 0 16,-1 1 8-16,0 0-8 0,5-5 0 0,5-7 0 15,-6 0 0-15,1-8 0 0,0-4 8 0,4-3 0 16,0-5 0-16,1-3 0 0,-1-5-8 0,0-7 0 15,0 4 0-15,5-5 0 0,4-7 0 0,0 0 12 16,-9 0-4-16,9 0 0 0,0-15 4 0,0-1 1 16,-4-3 0-16,4-1 0 0,9-7-13 0,-1 0 0 15,6-1 8-15,-1-3-8 0,4 4 0 0,5-4 0 16,0 3 0-16,4 5 0 0,1 0 0 0,-1 7 8 16,-4 0-8-16,0 5 0 0,0 3 0 0,0 4 9 15,-5 0-9-15,1 8 8 0,-5 0-8 0,0 8 0 16,0-1 0-16,1 5 0 0,-6 3 0 0,6 1 0 0,-6 7 0 0,1-7 0 15,0 7 0-15,0-4 0 0,-5 1 0 16,5-1 0-16,-5-3 0 0,5 3 0 0,0-7 0 0,-1 3 0 16,1-7-11-16,0 3-4 0,4-3-1 0,0-4 0 15,5 4-150 1,-5-5-30-16,5-3-7 0,-1 0-628 0</inkml:trace>
          <inkml:trace contextRef="#ctx0" brushRef="#br0" timeOffset="288985.9351">9411 10530 1792 0,'0'0'40'0,"0"0"8"0,0 0 1 16,0 0 1-16,0 0-40 0,0 0-10 0,8-8 0 0,1 4 0 0,4-4 52 0,0 1 9 15,1 3 2-15,-1-4 0 0,4 0-32 0,-4-4-7 16,1 1 0-16,3-1-1 0,-4 0-7 0,0 1 0 15,1-1-1-15,-1-4 0 0,0 5 9 0,0-5 1 16,0 4 1-16,0-3 0 0,-4-1-26 0,0 1 0 16,4-5 8-16,-8 8-8 0,3-3 0 0,-8 3 0 15,9-4 0-15,-5 5 0 0,-4-5 0 0,-4 4 0 16,0 1 0-16,4-1 0 0,-5 4 0 0,1 0 0 16,-5 5 0-16,0 3 0 0,5-4 12 0,-9 4-4 15,0 0 0-15,4 4 0 0,-9 3-8 0,5 1 8 16,-9 4-8-16,5 3 8 0,-5 1-8 0,0 7 0 0,0 1 0 15,0 3 0-15,-4 0 0 0,4 5 0 0,-5-1 0 0,5 0 0 16,5 0 0-16,-1 4 12 0,5-3-12 0,4-1 12 16,1-4-12-16,3 0 0 0,5 1 0 0,0-5 0 15,9 0 0-15,0 1-11 0,4-9 11 0,4 5-8 32,1-8-97-32,4-1-19 0,4-3-4 0</inkml:trace>
          <inkml:trace contextRef="#ctx0" brushRef="#br0" timeOffset="289572.7593">10012 10222 806 0,'0'0'72'0,"0"0"-58"16,0 0-14-16,0 0 0 0,0 0 133 0,0 0 24 16,0 0 5-16,0 0 1 0,0 0-41 0,0 0-8 15,0 0-2-15,-5 12 0 0,5 3-54 0,-4 1-11 16,4 3-3-16,-5 1 0 0,1 3-4 0,0 4-2 15,4 5 0-15,-5-1 0 0,-4 4 12 0,5 0 2 16,0-4 1-16,-1 4 0 0,5 0-24 0,-4-3-5 16,0-5 0-16,-1-4-1 0,1 5 15 0,-1-9 3 15,-3 1 1-15,3-5 0 0,-4 1-26 0,5-4-4 16,-5-5-2-16,5-3 0 0,-5 4 11 0,9-8 3 16,0 0 0-16,0 0 0 0,0 0 7 0,0-12 1 15,0 5 1-15,0-9 0 0,0 0-9 0,0-3-3 16,-4 3 0-16,4 1 0 0,4-5 8 0,5 5 2 15,4-1 0-15,0-7 0 0,5-1-31 0,4 1 8 16,0-1-8-16,4-3 0 0,-4 4 0 0,4-1 0 0,1 1 0 16,-1 3 0-1,5-3-29-15,-5 0-9 0,0 3-2 0,5 4 0 16,-5-3-106-16,5 3-22 0,0 1-4 0</inkml:trace>
        </inkml:traceGroup>
        <inkml:traceGroup>
          <inkml:annotationXML>
            <emma:emma xmlns:emma="http://www.w3.org/2003/04/emma" version="1.0">
              <emma:interpretation id="{9F52E22D-1B50-45B6-A919-5165235E9C1C}" emma:medium="tactile" emma:mode="ink">
                <msink:context xmlns:msink="http://schemas.microsoft.com/ink/2010/main" type="inkWord" rotatedBoundingBox="13291,10256 18055,10022 18118,11291 13354,11525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90814.9294">11758 10284 1231 0,'-5'-19'27'0,"5"7"5"0,0 0 2 0,5-3 1 0,-1-1-35 0,0 1 0 0,-4-5 0 0,5-3 0 16,4-1 75-16,-1 1 8 0,1 0 1 0,4 3 1 16,1-3-33-16,3 3-6 0,1 5-2 0,4-5 0 15,4 4 0-15,0 1 0 0,5-1 0 0,0-3 0 16,-1 3 4-16,1 4 0 0,4 1 0 0,0-1 0 16,-4 0-24-16,0 1-4 0,-1 3 0 0,1 4-1 0,0 4-10 0,0 0-1 15,-5 0-8-15,0 8 12 0,0 0-12 0,1-1 0 16,-5 9 0-16,0 0 0 0,-5-5 0 0,-4 9 0 15,1-1 8-15,-6 9-8 0,-3-5 0 0,-10 4 0 16,1-3 0-16,-5 3 0 0,-8 0 9 0,-10 0 6 16,1 1 1-16,-5-1 0 0,1-4 6 0,-6 1 2 15,1-5 0-15,0 1 0 0,-4-5-12 0,4 1-1 16,4-4-1-16,-9-1 0 0,10-3-10 0,3 0 0 16,1-4 0-16,4 0-11 15,0 0-102-15,5-4-21 0,8 0-4 0,0 0-1 0</inkml:trace>
          <inkml:trace contextRef="#ctx0" brushRef="#br0" timeOffset="291595.8903">12701 10128 1148 0,'0'0'51'0,"0"0"10"15,0 0-49-15,0 0-12 0,0 0 0 0,0-8 0 16,0 8 102-16,0-7 18 0,0 7 3 0,0 0 1 0,0 0-29 16,0 0-6-16,4-4-1 0,-4 4 0 0,0 0-33 15,9 0-7-15,4 0-2 0,-4 8 0 0,0 3-19 0,0 1-4 16,-5 4-1-16,5-1 0 0,-5 1 5 0,1 3 1 15,-5 5 0-15,4-5 0 0,0 5-7 0,-4-5-1 16,-4 1 0-16,4-1 0 0,-4 1 18 0,-1-1 3 16,1-7 1-16,-1 3 0 0,-3-3-21 0,-1-4-4 15,4 4-1-15,1-5 0 0,0-3 2 0,4-4 0 16,0 0 0-16,0 0 0 0,0 0 10 0,0 0 3 16,0 0 0-16,0 0 0 0,0 0-31 0,0 0 8 15,0 0-8-15,0 0 0 0,0 0 9 0,0 0-1 16,4-8 0-16,-4 8 0 0,0 0-8 0,0 0 0 15,9-7 0-15,-9 7 0 0,0 0 0 0,0 0 0 16,9-8 0-16,-9 8 0 0,0 0 0 0,4-8 0 16,-4 8 0-16,0 0 0 0,0 0 0 0,0 0 0 15,9-4 0-15,-9 4 0 0,9-4 0 0,-9 4 0 16,0 0 0-16,0 0 0 0,0 0 0 0,0 0 0 0,0 0 0 16,0 0 0-16,0 0 0 0,0 0 0 0,0 0 0 15,0 12 0-15,0 0 0 0,-5-1 0 0,1 1 0 0,-1 0 0 16,1-1 0-16,0-3 0 0,4 4 0 0,-5 0 0 15,1-8 0-15,4-4 0 0,-9 7 0 0,5-3 0 16,4-4 0-16,0 0 0 0,0 0 0 0,0 0 0 16,-9 4 0-16,9-4 0 0,0 0 0 0,0 0 0 15,0 0 0-15,0 0 0 0,0-8 0 0,4-3 0 16,1 3 0-16,-1 0 8 0,5-4-8 0,-5 5 8 16,5-5-8-16,0 0 0 0,-5-3 0 0,9 3 0 15,-4-8 0-15,0 5 0 0,0 3 0 0,-1-7 0 16,6 3 0-16,-6 0 0 0,1-3 9 0,4-1-9 0,-4-3 0 15,4 0 8-15,-4-1-8 0,4 1 0 0,-4-1 0 16,4-3 0-16,5 0 0 0,-5 3 0 0,4-3-9 16,-3 4 0-16,-1 7 0 0,0 1 0 15,4 3-22-15,1 4-4 0,-5 4-1 0,-4 0 0 16,4 4-154-16,-4 8-31 0,4-4-7 0</inkml:trace>
          <inkml:trace contextRef="#ctx0" brushRef="#br0" timeOffset="290551.6316">11946 10159 403 0,'0'0'36'0,"5"-7"-36"0,-1-1 0 0,1-4 0 0,-5 4 130 0,4-3 19 0,-4-5 4 0,4 4 1 16,-4-3-33-16,5 3-6 0,-1 0-2 0,0 5 0 16,-4-5-39-16,5 8-8 0,-5 4-2 0,0 0 0 15,0 0-32-15,0 0-6 0,0 0-2 0,0 0 0 16,0 0 13-16,0 0 3 0,9 4 0 0,-9-4 0 16,4 8-13-16,-4 7-3 0,0-3 0 0,0 11 0 15,-4 1 29-15,-1-1 6 0,-4 4 1 0,1 9 0 16,-5-5-15-16,-1 4-2 0,1 4-1 0,0 0 0 0,0-4-6 15,0 4 0-15,-5 0-1 0,5 0 0 0,0-4-12 16,4-8-3-16,-4-3 0 0,0-1 0 0,0 4-20 0,4 1 0 16,0-5 0-16,5 1 0 0,-5-5 0 0,0 4 0 15,5-7 0-15,-1 0 11 0,5-5-22 0,-4-3-4 16,4-8-1-16,-4 12 0 16,4-12-106-16,0 0-22 0,0 0-4 0,0 8-481 15,0-8-97-15</inkml:trace>
          <inkml:trace contextRef="#ctx0" brushRef="#br0" timeOffset="292005.2069">13368 10171 1414 0,'0'0'31'0,"0"0"6"0,0 0 2 0,0 0 1 0,13-4-32 0,-13 4-8 0,9-4 0 0,-9 4 0 15,0 0 55-15,0 0 9 0,0 0 1 0,0 0 1 16,-9-4-11-16,0 1-3 0,-4 3 0 0,0 3 0 15,-5 1-6-15,1 4-2 0,-1 4 0 0,1 3 0 16,-5 1-17-16,9 4-4 0,-5-1-1 0,5 1 0 16,4-5-14-16,-4 5-8 0,4 3 8 0,5-7-8 15,-1-1 8-15,5 1-8 0,0-4 8 0,0 3-8 16,0-7 14-16,9 0-2 0,0-4 0 0,4 0 0 16,0-4-4-16,-4 0 0 0,9-4-8 0,-1 0 12 15,1-4 8-15,-1 0 2 0,5-4 0 0,0 1 0 16,-4-1-8-16,-1-4-2 0,1 1 0 0,-1-1 0 0,-8-3 8 15,4 3 0-15,-4-3 1 0,0 3 0 0,0-3 9 16,-5 3 2-16,0 0 0 0,-8 1 0 0,4 3-16 0,-4 0-4 16,-1 1 0-16,-4 3 0 0,1 4-12 0,-1-4 0 15,0 4 0-15,-8 0 0 16,-1 0-32-16,-4 8-10 0,0 0-2 0,0 0-679 16,0 4-136-16</inkml:trace>
          <inkml:trace contextRef="#ctx0" brushRef="#br0" timeOffset="292407.0552">14017 9485 1220 0,'13'-24'54'0,"-8"17"11"0,-1-1-52 0,-4 8-13 0,0 0 0 0,0 0 0 16,0 0 80-16,0 0 12 0,0 0 4 0,0 0 0 16,0 8-23-16,-4 7-4 0,-1 9-1 0,1-1 0 15,-5 4-6-15,0 5-2 0,5-1 0 0,-5 8 0 16,5 0 0-16,-5 4 0 0,0 0 0 0,1 3 0 16,-6-3-16-16,6 8-4 0,-1 0-1 0,-4-1 0 0,4 1-8 0,0-4-2 15,-4-4 0-15,4 0 0 0,0-8-18 16,1 0-11-16,-1-4 12 0,0-4-12 0,5 1 19 0,-5-9-3 15,0-3-1-15,0-5 0 0,5 1 6 0,0-4 2 16,4-8 0-16,0 0 0 16,0 0-3-16,0 0 0 0,0 0 0 0,0 0 0 0,0 0-9 0,0 0-3 15,-5-8 0-15,5 8 0 0,5-12-8 0,-1 1 0 16,5-1-12-16,4 0 12 0,4-3 0 0,-3-1 0 16,3-3 0-16,1 3 12 0,4-4-12 0,4 1-11 15,5-4 3-15,4 3 0 0,4-3 8 0,1 3 0 16,-5-3 0-16,9 3 0 15,0 5-28-15,-5-1-3 0,5 4-1 0,0 1 0 0,-5 7 20 0,-4 0 3 16,-4 8 1-16,-5 0 0 0,-4 0 8 0,-4 7 0 16,-9 1 0-16,-5 7 0 0,-4-3 0 0,-9 4 0 15,-8 3 0-15,-5-4-8 0,-9 5 8 0,0-1 12 16,-8-3-2-16,-1 3-1 0,-8 1-9 0,-4-1 0 0,-1-4 0 16,-4 1 0-16,4-4 0 0,5 3 0 0,0-7 0 15,4-1 0 1,4 1-42-16,10-8-1 0,3 4 0 0,5-8 0 15,9 0-136-15,0-4-27 0</inkml:trace>
          <inkml:trace contextRef="#ctx0" brushRef="#br0" timeOffset="292731.6667">14912 9387 932 0,'0'0'20'0,"0"0"5"0,0 0 1 0,0 0 0 0,0 0-26 0,0 0 0 15,0 0 0-15,0 0 0 0,0 0 97 0,0 0 15 16,0 0 2-16,0 0 1 0,0 0-23 0,0 0-4 16,0 0 0-16,-4 12-1 0,4 0-3 0,-5 3-1 15,5 1 0-15,0 3 0 0,0 5-67 0,0-1-16 16,0 5 0-16,0-1 0 0,-8 0 55 0,8 4 7 15,-5 4 2-15,5 1 0 0,-9 3-52 0,5 0-12 16,-5 0 0-16,1 3 0 0,-1-3 40 0,-4 4 6 16,4 0 1-16,-4 0 0 0,-1-4-31 0,1 4-7 15,-4-4-1-15,4 0 0 0,-1 0-19 0,6-4-4 16,-10 4-1-16,1-4-681 16,8 0-137-16</inkml:trace>
          <inkml:trace contextRef="#ctx0" brushRef="#br0" timeOffset="293146.5374">15026 10230 1796 0,'0'0'40'0,"0"0"8"0,0 0 1 0,0 0 1 16,0 0-40-16,5-4-10 0,3 0 0 0,-3 0 0 0,8-4 24 0,0 4 4 15,5-7 0-15,4 3 0 0,4-4-16 0,0-4-4 16,1 5 0-16,3-1 0 0,-3 0 7 0,-1-3 1 16,-4-5 0-16,4 5 0 0,-4 3 6 0,0-7 2 15,0-1 0-15,-4 1 0 0,3 3 1 0,-3-4 1 16,-5 1 0-16,5 3 0 0,-9-3-13 0,-1 3-2 16,1 1-1-16,-5 3 0 0,-4 0-10 0,0 1 0 15,0-1 0-15,-4 4 0 0,4 0 19 0,0 8 11 16,-9-8 2-16,5 8 1 0,-5 0-1 0,-4 0-1 15,0 4 0-15,-5 0 0 0,1 8-31 0,-1 0-21 16,1 3 3-16,-1 1 1 0,-4-1 17 0,0 5 0 16,0 3 0-16,0 5 0 0,0-5 0 0,0 4 0 15,-4 5 8-15,9-5-8 0,-1 4 28 0,-4-4 4 16,9 1 0-16,-5-5 0 0,5 4-32 0,4-3 0 16,5-1 0-16,0-3 0 15,-1 3-27-15,5-4-11 0,5-3-2 0,-1 4-1 16,5-5-130-16,4-3-25 0,0 0-6 0,9-9-1 0</inkml:trace>
          <inkml:trace contextRef="#ctx0" brushRef="#br0" timeOffset="293726.8634">15658 9890 1728 0,'0'0'38'15,"0"-7"8"-15,0 7 2 0,0 0 0 0,0 0-39 0,0 0-9 0,0 0 0 0,0 0 0 16,0 0 53-16,0 15 9 0,4 1 2 0,1 7 0 0,-1-3-52 0,-4 7-12 15,5 0 0-15,3 1 0 0,-3-5 40 0,-1 4 4 16,0-3 2-16,1 3 0 0,-1-8-22 0,1 1-5 16,-5-1-1-16,0-7 0 0,0 4 29 0,0-8 5 15,0-8 2-15,-5 11 0 0,1-3-35 0,4-8-7 16,-5 4-2-16,5-4 0 0,0 0-10 0,0 0 0 16,0 0 0-16,0 0 0 0,-4 8 0 0,4-8 0 15,0 0 0-15,0 0 0 0,0 0 37 0,0-8 6 16,4-4 1-16,1 4 0 0,4-3-20 0,4-1-3 15,-4-4-1-15,-1 1 0 0,6-5-20 0,3 1 0 16,1-1 0-16,4 1 0 0,-5-4 0 0,5 3 0 16,4-3 0-16,-8 7 0 0,4 0 0 0,0 5 0 15,0-1 0-15,4 4 0 0,0 4 0 0,-4 4 0 16,5 0 0-16,-5 4 0 0,-1 0 0 0,1 0 0 16,-4 8 0-16,-5 3 0 0,0 1 0 0,-4 7 0 15,0 1-12-15,-5 3 4 0,1 0 8 0,-5 1 0 16,0-1 0-16,-5 0 0 0,1-3 8 0,-1-1-8 0,1-4 8 15,0-3-8-15,-1 4 0 0,-3-9 0 0,-1-3 0 16,0 4 0-16,5-8 0 0,-5 0 0 0,0-1 0 16,9-3 0-16,0 0 0 0,0 0 0 0,-4-7 0 0,4-1 8 15,4-4-8-15,0-3 0 0,1 3 0 0,4-4 0 16,4-3 0-16,4-1 0 0,1-3 0 0,-1-4 0 16,1-1 0-16,4 1 0 0,4 0 0 0,-4-4 0 15,4 3 0-15,-4 5 0 0,0 3 0 0,0 1 0 16,-4 7 29-16,-5 0 5 0,-4 9 1 0,0 3 0 15,-1 0-25-15,-3 7-10 0,-1 5 8 0,-4 4-8 16,4 3 25-16,-4 1 0 0,-4 7 0 0,0 0 0 0,4 0-40 16,-5 5-8-16,10-5-1 0,-5 4-1 15,0 0-11-15,4-3-3 0,5-5 0 16,0 4 0-16,-5 1-174 0,5-9-35 0,8 12-8 16,-17-31 0-16</inkml:trace>
        </inkml:traceGroup>
        <inkml:traceGroup>
          <inkml:annotationXML>
            <emma:emma xmlns:emma="http://www.w3.org/2003/04/emma" version="1.0">
              <emma:interpretation id="{10FED7C0-EB30-4AB5-83ED-392AF8F1353D}" emma:medium="tactile" emma:mode="ink">
                <msink:context xmlns:msink="http://schemas.microsoft.com/ink/2010/main" type="inkWord" rotatedBoundingBox="19586,9312 21947,9196 22047,11228 19686,11344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96404.1753">18014 9352 979 0,'31'0'87'0,"-18"-4"-70"0,-9-3-17 0,5-1 0 0,-9 8 89 0,13-4 15 15,5 0 2-15,-1 0 1 0,-8 0 10 0,4 0 3 16,9 4 0-16,4-4 0 0,-4 0-45 0,5 4-9 15,3-3-2-15,10 3 0 0,-1-4-41 0,5 0-9 16,-4-4-2-16,12 4 0 0,5 0 8 0,0 0 2 16,-8-4 0-16,-1 5 0 0,0-1 6 0,1 0 2 15,-1-4 0-15,-4 4 0 0,-9-4-30 0,9 8 0 16,4-4 0-16,0 0 0 0,-4 1 0 0,0 3 0 16,4 0 0-16,0 0 0 0,-4 0-8 0,0 0 8 15,-9 3 0-15,0 1 0 16,0-4-37-16,-8 4-1 0,-10 0 0 0,1 0 0 15,-5 0-129-15,-4 0-25 0,-9-4-6 0,0 0-1 0</inkml:trace>
          <inkml:trace contextRef="#ctx0" brushRef="#br0" timeOffset="296797.1142">19106 9364 288 0,'0'0'25'0,"0"0"-25"15,0 0 0-15,0 0 0 0,0 0 110 0,0 0 17 16,0 0 3-16,0 0 1 0,0 0-54 0,0 0-10 16,0 0-3-16,0 0 0 0,0 0 0 0,0 0 0 15,0 0 0-15,9-4 0 0,4-4 26 0,-4 8 5 16,-9 0 1-16,0 0 0 0,9-8-27 0,0 5-5 16,-9 3 0-16,0 0-1 0,0 0-40 0,0 0-8 15,0 0-2-15,0 0 0 0,0 0-13 0,0 0 9 16,0 0-9-16,0 0 8 0,0 0 9 0,0 0 2 15,0 0 0-15,0 0 0 0,0 0 14 0,0 0 3 16,0 0 1-16,0 0 0 0,0 0-20 0,0 0-4 16,0 0-1-16,0 0 0 0,0 0 0 0,0 0 0 15,0 0 0-15,-5 11 0 0,1-3 15 0,-1 8 2 0,5-5 1 16,-4 5 0-16,0 0-22 0,-1 7-8 0,10 0 0 16,-10 9 0-16,-3-1 16 0,-1 4-4 0,4 4 0 15,1 4 0-15,-5 0 7 0,0 7 1 0,-4 1 0 0,5 4 0 16,-1-1 19-16,-4 1 4 0,-1-4 1 0,1-1 0 15,4-3-20-15,1 0-3 0,-5-8-1 0,-1 0 0 16,6-8 16-16,-1 0 4 0,4-4 0 0,-3-3 0 16,-5-1-23-16,4-3-4 0,4 3-1 0,-3-7 0 15,-1 3-12-15,4 1 9 0,-3-5-9 0,3 5 8 16,5-5-8-16,-4 1 0 0,-9 0 0 0,4-1 0 16,9-3 0-16,0-4 0 0,-9-4 0 0,9-4-11 15,0 0-93-15,0 0-20 0,0 0-3 0,0 0-1 16,0 0-67-16,9-12-13 0,30-23-4 15,-17 0-611-15</inkml:trace>
          <inkml:trace contextRef="#ctx0" brushRef="#br0" timeOffset="295741.9598">18282 9477 288 0,'0'0'25'0,"0"0"-25"0,0 0 0 0,0 0 0 16,0 0 92-16,8-12 14 0,1 1 2 0,-4-1 1 15,-5 4-18-15,0-4-4 0,4 1-1 0,0-1 0 16,-8 4 8-16,4 8 2 0,0 0 0 0,0 0 0 15,0 0-28-15,0 0-4 0,0-8-2 0,0 8 0 16,0 0-17-16,0 0-3 0,0 0-1 0,0 0 0 16,0 8-3-16,0 4-1 0,4 4 0 0,-4-1 0 15,-4 5 8-15,4 3 2 0,4 0 0 0,1 5 0 16,-5 3 17-16,0 0 3 0,0 0 1 0,4 1 0 0,0 3-36 16,-4 8-6-16,0-1-2 0,-4 5 0 0,4 4 9 0,-4 0 2 15,-1 3 0-15,-8 1 0 0,4-4-4 0,1 3-1 16,-10-3 0-16,5-4 0 0,-5 3 8 15,5-3 2-15,0 0 0 0,0 0 0 0,-5-8-32 0,5 0-8 16,9-8 0-16,-5-4 0 0,0-3 8 0,5-9 0 16,-1 1 0-16,5-8 0 0,0-1-8 0,0-7 0 15,0 0 0-15,0 0 0 0,0 0 0 0,0 0-12 16,-4-11 4-16,4 3 0 16,0-12-96-16,0 5-20 0,-9-5-3 0,5-3-601 15,-9-1-121-15</inkml:trace>
          <inkml:trace contextRef="#ctx0" brushRef="#br0" timeOffset="297501.0251">20243 8580 864 0,'-5'-4'38'0,"5"0"8"0,5-4-37 0,3 1-9 0,-3-1 0 15,8 0 0-15,-4 0 92 0,0 0 16 0,-1 5 3 0,-3-5 1 16,8 0-64-16,-4 0-13 0,-5 4-3 0,0-4 0 16,5 8 28-16,-9 0 6 0,0 0 1 0,0 0 0 15,0 0-17-15,0 0-3 0,0 0-1 0,0 0 0 16,-9 8-18-16,5 4-4 0,-9 7-1 0,0 1 0 15,-5 3-15-15,5 1-8 0,-5-1 10 0,1 4-10 16,-5-3 9-16,0 3-9 0,0 0 8 0,5-3-8 16,3-1 8-16,1 1-8 0,-4-5 0 0,4 1 8 15,4-1-8-15,0-7 0 0,-4 3 0 0,4-3 8 16,5 0-8-16,4-4 0 0,0 3 9 0,-5-3-9 16,5-4-41-16,0-4-13 15,0 0-2-15,0 0-483 0,0 0-96 0</inkml:trace>
        </inkml:traceGroup>
        <inkml:traceGroup>
          <inkml:annotationXML>
            <emma:emma xmlns:emma="http://www.w3.org/2003/04/emma" version="1.0">
              <emma:interpretation id="{3492DA0E-1F39-44F9-9690-842C802B4F4C}" emma:medium="tactile" emma:mode="ink">
                <msink:context xmlns:msink="http://schemas.microsoft.com/ink/2010/main" type="inkWord" rotatedBoundingBox="25606,9907 27798,9799 27865,11164 25674,11272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301313.1676">24174 9676 594 0,'22'-12'26'0,"-22"12"6"16,0 0-32-16,4-8 0 0,5 1 0 0,-5-1 0 0,-4 4 76 16,5-4 8-16,-5 0 3 0,0 4 0 0,0-3 10 0,0-1 3 15,0 0 0-15,0 8 0 0,-5-8-43 0,5 4-8 16,0 4-1-16,0-7-1 0,0 7-9 0,0 0-2 15,0 0 0-15,0 0 0 0,5-4-16 0,-5 4-3 16,0 0-1-16,0 0 0 0,0 0 11 0,0 0 1 16,0 0 1-16,0 0 0 0,4-4-21 0,-4 4-8 15,0 0 0-15,0 0 0 0,0 0 0 0,0 0 0 16,0 0 0-16,0 0 0 0,0 0 40 0,4 11 9 16,-4 1 2-16,5 0 0 0,-10 7-25 0,5 1-5 15,-4-1-1-15,0 9 0 0,-1 7-20 0,1 0 0 16,-5 4-12-16,5 4 4 0,-5 0 60 0,4 3 12 15,-8 1 2-15,5 0 1 0,-1 0-32 0,-4-4-7 16,4 0 0-16,0-1-1 0,0-6-7 0,0-5 0 16,1 0-1-16,-1-4 0 0,5-3-2 0,4-1 0 0,-5-3 0 15,1-1 0-15,-5-7 5 0,5 3 1 0,4-3 0 16,0-12 0-16,0 8-23 0,0-8 0 0,0 0 0 0,0 0 0 16,0 0 0-16,0 0 0 0,0 0-12 0,0 0 4 31,0 0-49-31,0 0-10 0,0 0-1 0,0 0-1 0,0-4-160 15,4-8-32-15,9-15-7 0,-13-4 0 0</inkml:trace>
          <inkml:trace contextRef="#ctx0" brushRef="#br0" timeOffset="301640.0425">24051 9863 748 0,'0'0'67'0,"0"-12"-54"16,9-3-13-16,-5-1 0 0,5 1 79 0,0-1 13 15,-1 0 2-15,1 1 1 0,4-1-7 0,-4 1 0 16,4-1-1-16,0 0 0 0,1 9-24 0,3-9-5 16,1 0-1-16,-1 5 0 0,-4 3-4 0,5-4-1 15,4 4 0-15,0 1 0 0,-5-1-12 0,5 0-2 16,0 0-1-16,9 4 0 0,-5-3-23 0,5 3-5 16,0 0-1-16,4 0 0 0,0 0-8 0,-4 0 0 15,-1 4 0-15,1 0 0 0,-5 0 32 0,1 4 4 16,-5 0 0-16,4 0 1 0,-9 0-21 0,5 3-5 15,-8-3-1-15,-1 4 0 0,0 4-10 0,-9-4 0 16,5-1 0-16,-9 5-11 0,-4 0 11 0,-1 0 16 16,-4 3-4-16,1 1-1 0,-10-1 1 0,1 5 1 15,-5-1 0-15,-5 5 0 0,-3-5-1 0,-1 5 0 0,-4-5 0 16,0 5 0-16,4-1-12 0,0-4 0 0,1 5 0 0,-1-1 0 16,5-3-8-16,-1-1-8 0,10-3-2 0,-5-4 0 31,0 3-146-31,0-7-30 0</inkml:trace>
          <inkml:trace contextRef="#ctx0" brushRef="#br0" timeOffset="302098.0066">25082 9875 691 0,'0'0'30'0,"0"0"7"0,0 0-29 0,4-12-8 16,1 4 0-16,-5 8 0 0,0 0 129 0,4-7 25 15,-4 7 5-15,0-12 1 0,0 12-77 0,0 0-15 16,0 0-4-16,0 0 0 0,0 0 0 0,-4-8 0 16,-5 0 0-16,0 8 0 0,-4 0-25 0,0 4-6 15,0 4-1-15,-5 4 0 0,5-1-1 0,-5 5-1 16,-4-4 0-16,5 7 0 0,-1-3-22 0,1 3-8 15,-1 1 0-15,5-1 0 0,4 1 12 0,0-1-4 16,1 1-8-16,8-1 12 0,0 1-12 0,0-1 0 16,0-3 0-16,0 3 0 0,4-7 9 0,5 0-9 15,-5-5 8-15,5 5-8 0,0-4 20 0,0-4-2 0,4 0 0 16,4-4 0-16,-4 0-6 0,1 0-2 0,3-4 0 0,1 0 0 16,-5-4-10-16,4 0 10 0,-3-7-10 0,-1 3 10 15,4-4 7-15,-4-3 2 0,1-4 0 0,-1-1 0 16,0 1-3-16,0-1 0 0,0 1 0 0,-4 4 0 15,-5-1-7-15,5 4-1 0,-4-3-8 0,-1 3 12 16,-8 1-12-16,4 7 8 0,0-4-8 0,-5 1 0 16,-4 3 0-16,1 0 0 0,-5 4 0 0,-5-4 0 15,5 4-28-15,-9 4-12 16,4 0-3-16,-4 4-607 0,5-4-122 0</inkml:trace>
          <inkml:trace contextRef="#ctx0" brushRef="#br0" timeOffset="302577.1814">25521 9227 576 0,'0'0'25'0,"0"0"6"0,0-11-31 0,4 3 0 0,-4-4 0 0,4 4 0 15,5 1 120-15,-4-1 19 0,-5 8 3 0,8-12 1 16,-3 4-75-16,-1 1-16 0,-4 7-2 0,4-8-1 15,1 0 12-15,-5 8 3 0,0 0 0 0,0 0 0 16,0 0-41-16,9-8-8 0,-1 4-2 0,-8 4 0 16,0 0 27-16,0 0 6 0,9 0 1 0,-9 0 0 15,0 0 5-15,0 0 0 0,5 8 1 0,-5 0 0 0,4 4-15 0,-4 3-3 16,-4 1-1-16,4 7 0 16,0 1-5-16,-5 3-1 0,1 4 0 0,-1 8 0 15,1 0-2-15,-5 8-1 0,5-4 0 0,-9 7 0 0,0-3-25 0,4 4 0 16,0-4-14-16,-4 3 5 0,0-7 58 0,-1 4 12 15,6 0 3-15,-1-8 0 0,-4 0-64 0,4-4-28 16,5 0 3-16,-1 0 0 0,-8-7 5 0,4-5 2 16,1 0 0-16,3-7-999 15</inkml:trace>
          <inkml:trace contextRef="#ctx0" brushRef="#br0" timeOffset="303636.0021">25775 9699 518 0,'4'-11'23'0,"1"7"5"0,-5 4-28 0,-5-4 0 16,5 0 0-16,-4 0 0 0,4 0 113 0,-4 4 18 16,4 0 3-16,0 0 1 0,0 0-61 0,0 0-12 15,0 0-2-15,0 0-1 0,0 0-7 0,0 0 0 16,0 0-1-16,0 0 0 0,0 0-12 0,0 0-3 16,0 0 0-16,0 0 0 0,0 0-6 0,0 0-2 15,0 0 0-15,0 0 0 0,0 4-5 0,-5 4-2 16,5 0 0-16,-4-1 0 0,-1 5-4 0,1 0-1 15,0 3 0-15,4-3 0 0,-5 4 1 0,1-1 0 16,4 1 0-16,-4 0 0 0,4-1-1 0,0 1 0 16,4-5 0-16,-4 1 0 0,4 0 0 0,-4 0-1 15,5-1 0-15,-5-11 0 0,0 0-7 0,8 8-8 16,-8-8 11-16,0 0-11 0,0 0 42 0,9 0 2 16,0 0 0-16,0 0 0 0,4-4-28 0,-4 0-4 0,0 4-2 15,4 0 0-15,0-4-10 0,0 0 10 0,0 1-10 16,5-1 10-16,4-4-10 0,-5 4 10 0,-4-8-10 15,5 4 10-15,4-3-10 0,0 3 0 0,-5-4-10 0,-3 1 10 16,-1 3 0-16,0-4 0 0,4 0 0 16,-8 1 10-16,4-1-10 0,-4 4 0 15,0-4-10-15,-5 5 10 0,5 3 0 0,-5-4 0 0,1 0 0 0,4 4 10 16,-1-4-10-16,-3 5 0 0,-5-1-10 0,9 0 10 16,-5 0 0-16,0 0 0 0,-4 4 0 0,9 0 0 15,0-4 0-15,0 0-9 0,-5 4 9 0,5 0 0 16,-9 0 0-16,4-4 0 0,-4 4 0 0,0 0 0 0,0 0 0 15,0 0 0-15,0 0 0 0,0 0 8 0,0 0-8 16,0 0 0-16,0 0 8 0,0 0-8 0,0 0 10 0,0 0-2 16,0 0-8-16,0 12 12 0,0-12-12 0,0 8 0 15,0 3 0-15,0 1 0 0,0-4 0 0,0 4 0 16,0-5 0-16,0 5-10 0,-4-4 10 0,4 4 0 16,0-1-9-16,0 5 9 0,-5-4 0 0,5 3 0 15,-4 1 8-15,0-1-8 0,-1 5 8 0,-4-1-8 16,1 1 0-16,-1 3 8 0,-4 1 2 0,4 3 0 15,-13 0 0-15,9 1 0 0,0 3 0 0,-5 0 0 16,-4-4 0-16,0 8 0 0,-4-3-10 0,4-1 10 16,0-4-10-16,-4 4 10 0,-1-3-10 0,6-1 0 15,-1-4 9-15,4 1-9 0,0-5 0 0,1 1 8 16,4-5-8-16,0-3 0 0,-1-4 8 0,6 0-8 0,-6-1 8 16,6-7-8-16,3 4 11 0,-3-4-3 0,-6-4 0 0,10 4 0 15,-5-4-8-15,0 1 10 0,5-5-10 0,0 4 10 16,-5-4-1-16,5 0 0 0,4 4 0 0,-5-3 0 15,1-5-9-15,4 4 0 0,0-4 0 0,4 1 0 16,-4-5 25-16,5 4 3 0,-1-3 1 0,5 3 0 16,4-4-13-16,0 5-4 0,0-5 0 0,5 1 0 15,-1-1-12-15,5 4 0 0,0-3 0 0,9-1 0 16,-5 8 0-16,9-3 0 0,5-1-12 0,-5 4 12 16,-9 0-40-16,5 0 0 15,4 1-1-15,0 3 0 0,0-4-167 0,5 0-34 0</inkml:trace>
        </inkml:traceGroup>
        <inkml:traceGroup>
          <inkml:annotationXML>
            <emma:emma xmlns:emma="http://www.w3.org/2003/04/emma" version="1.0">
              <emma:interpretation id="{7CD0A981-3C4E-47B6-A94B-B3F89CD2DE33}" emma:medium="tactile" emma:mode="ink">
                <msink:context xmlns:msink="http://schemas.microsoft.com/ink/2010/main" type="inkWord" rotatedBoundingBox="28224,9926 32703,9705 32770,11066 28291,11286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341318.19">29166 9668 1094 0,'0'0'97'0,"0"0"-77"15,0 0-20-15,0 0 0 16,0 0 110-16,0 0 18 0,0 0 4 0,0 0 1 16,5 12-72-16,-5 0-14 0,0 3-3 0,0-3-1 15,0 3-13-15,0 1-2 0,4 0-1 0,1 3 0 0,-5-3-27 0,4-1 8 16,0 1-8-16,5-4 0 15,-4 3-18-15,-1-3-9 0,5 0-1 0,4-1-498 16,-9-7-99-16</inkml:trace>
          <inkml:trace contextRef="#ctx0" brushRef="#br0" timeOffset="341469.329">29377 9333 1497 0,'0'-16'66'0,"0"8"14"0,-4-3-64 0,-1 3-16 16,5 0 0-16,0 0 0 0,-4 0 99 0,-1 1 16 16,5 7 3-16,0 0 1 0,0 0-88 0,0 0-18 15,5-4-3-15,-5 4-1 16,0 0-109-16,13 0-23 0,-4 8-4 0,-9-8-1 0</inkml:trace>
          <inkml:trace contextRef="#ctx0" brushRef="#br0" timeOffset="338951.1756">26670 9727 806 0,'44'0'36'0,"-31"-4"7"0,-13 4-35 0,0 0-8 16,0 0 0-16,9-4 0 0,-9 4 53 0,0 0 9 16,13-8 2-16,-13 8 0 0,9-8 0 0,-9 8 0 15,9-8 0-15,-9 8 0 0,0 0-14 0,0 0-2 16,4-7-1-16,-4 7 0 0,0 0-24 0,0 0-5 16,0 0-1-16,0 0 0 0,0 0 23 0,0 0 4 15,0 0 0-15,0 0 1 0,0 0-21 0,0 0-4 16,0 0 0-16,0 0-1 0,0 0-19 0,0 0 0 15,0 0 0-15,0 7-9 0,0-7 9 0,0 12 0 0,0 0 8 16,0 0-8-16,4-1 36 0,-8 1 4 0,4 7 0 16,-4-3 0-16,-1 4-23 0,5-1-4 0,-4 1-1 0,-1 3 0 15,1-4 0-15,0 1 0 0,-5 7 0 0,4-3 0 16,-3-1-12-16,3 4 0 0,-3-3 0 0,3-5 0 16,-4 1 16-16,1-5 3 0,3 1 1 0,-4-1 0 15,5-7-20-15,4-8 0 0,-4 8-8 0,4-8 8 16,0 0 0-16,0 0 16 0,0 0-1 0,0 0-1 15,-5 8-6-15,5-8 0 0,0 0-8 0,0 0 12 16,0 0 4-16,0 0 0 0,0 0 0 0,0 0 0 16,0 0-16-16,0 0 9 0,0 0-9 0,0 0 8 0,0 0-8 15,0 0 0-15,0 0 0 0,0 0 0 0,0 0 0 16,0 0 0-16,0 0 0 0,0 0 0 0,0 0 0 0,0 0 0 16,0 0 0-16,0 0 0 0,0 0 0 0,0 0 0 15,0-8 0-15,0 0 0 0,5 0 0 0,-1-3 0 16,-4-1 0-16,0 4 8 0,9-3-8 0,-5 3 0 15,1-4 0-15,-1 4 0 0,5-3 0 0,-5-1 0 16,5 0 0-16,0 1 0 0,-1 3 0 0,-3-4 0 16,4 4-12-16,-1-7 12 0,6 3 0 0,-1 0 0 15,0-3 0-15,0 3 12 0,-4-4-4 0,4 1-8 16,0-1 12-16,5 4-4 0,-5-7-8 0,0 7-12 16,0-3 2-16,0 3 1 0,-4 0 9 0,0 1 12 15,0-1-2-15,-1 4-1 0,-3 0-9 0,-1 0-12 16,5 1 2-16,-9 7 1 0,9-4 9 0,-9 4 12 15,0 0-2-15,4-8-1 0,-4 8-9 0,13-4-16 0,-13 4 4 16,9 0 1-16,-9 0 11 0,9 0 0 0,4 0 0 16,0 0 0-16,-4 0 0 0,4 0 14 0,-4 4-2 0,0-4 0 15,-9 0-12-15,8 8-13 0,-8-8 2 0,9 11 1 16,-4-3 10-16,3 4-8 0,-8 0 8 0,0 3-8 16,0 1 8-16,-4 3 0 0,4 5 0 0,-4-5 0 15,-1 5 0-15,5-1 0 0,-4-3 0 0,4-1 0 16,4 4 27-16,-4-3 4 0,0-1 1 0,-4 1 0 15,4-1-32-15,-5-3 0 0,5 4 0 0,-4-1 0 16,4-7 0-16,0 3 0 0,0 1 0 0,0-1 0 16,-4-3 0-16,4 0 0 0,0 0 0 0,0-1-666 15,0-3-134-15</inkml:trace>
          <inkml:trace contextRef="#ctx0" brushRef="#br0" timeOffset="332902.3254">27591 9715 691 0,'0'0'61'0,"9"-12"-49"16,-9 12-12-16,0-8 0 0,5-3 104 0,-1-1 17 16,0 0 4-16,-4 1 1 0,5 3-25 0,-5-4-5 15,4 4 0-15,0-3-1 0,-4 11-74 0,0 0-21 16,0 0 9-16,0 0-9 0,0 0 31 0,0 0 1 15,0 0 1-15,0 0 0 0,0 0-21 0,-8 11-12 0,-1-3 12 16,0 4-12-16,-4 3 24 0,0 5-3 0,4-4 0 16,0 3 0-16,-4 4-13 0,4-3-8 0,1-1 8 0,-1 5-8 15,0-1 56-15,0-3 6 0,5 3 2 16,-1-3 0-16,5-5-35 0,-4 1-6 0,4-4-2 16,0 3 0-16,9-3-33 0,-5 0-8 0,5-5 0 15,-5 1-1-15,10-4 68 0,-1 0 13 0,-4-4 4 0,4 0 0 16,0 0-52-16,0-4-12 0,5 0 0 0,-5 0 0 15,0-4-12-15,0 1-6 0,0-1-1 16,-4-4 0-16,4-3 31 0,-4 3 5 0,0-4 2 0,-1 1 0 16,6-1-19-16,-10 0 0 0,5 1 0 0,-5-1-9 15,1 1 18-15,-1-1 4 0,0 0 1 0,-4-3 0 16,-4 3-14-16,0 5-13 0,-1-5 2 0,1 0 1 0,-5 5 10 16,5 3 0-16,-10-4 0 0,6 4 0 0,-1 1-22 0,0 3-2 15,-4 0-1-15,4 4 0 16,0 0-114-16,-4 0-22 0,4 0-5 15,-4 4-1-15</inkml:trace>
          <inkml:trace contextRef="#ctx0" brushRef="#br0" timeOffset="341005.5676">28083 9750 172 0,'0'0'16'0,"0"0"-16"0,9-8 0 0,-5 4 0 16,5-3 180-16,-1-1 34 0,1 0 6 0,-4 0 2 15,8-4-112-15,-4 5-22 0,-1-1-5 0,1 0-1 16,0 0-14-16,4 0-4 0,-4 5 0 0,4-1 0 15,-9-4-12-15,5 4-2 0,-9 4-1 0,9-8 0 16,0 4-19-16,-9 4-4 0,13-4-1 0,-13 4 0 16,9 0-25-16,-9 0-11 0,0 0 1 0,0 0 0 15,8 4 10-15,-8-4 0 0,0 0 0 0,9 12 0 16,-4 0 0-16,-5-5 0 0,4 5 0 0,-4 4 0 16,0-1 0-16,0 1 0 0,0-4 0 0,0 7 0 0,-4-7 24 15,4 3 6-15,-5 5 2 0,5-4 0 16,-4-1-21-16,4-3-11 0,0 0 12 0,-5-1-12 15,5 1 18-15,-4-4-3 0,4-8-1 0,-4 8 0 0,4-8-2 0,0 0 0 16,0 0 0-16,0 0 0 0,0 0-12 0,0 0 0 16,0 0 0-16,0 0 0 0,0 0 0 0,0 0 0 15,0 0 0-15,0 0 0 0,-5-4 27 0,5 4 2 16,-4-8 1-16,-5 4 0 0,5-8-30 0,4 8 8 16,-5-7-8-16,5 3 0 0,0-4 8 0,0 4 0 15,5-7-8-15,-5 3 12 0,4-4 1 0,5 5 0 16,-9-5 0-16,9 1 0 0,-5-1-13 0,5 0 9 15,0 1-9-15,-1-1 8 0,5 4-8 0,1 1 0 16,-1-1 0-16,0 4 0 0,5 0 0 0,-5 1 0 16,4-1 0-16,-4 8 0 0,5-4 0 0,-9 0 0 15,4 4 0-15,0 4 0 0,0-4-9 0,-13 0 9 16,9 8 0-16,0 0 0 0,0 3 0 0,-9 5-8 0,4-4 8 0,0 3 0 16,1 5 0-16,-5-5 0 0,0 1 0 15,0 3 0-15,0 1 0 0,-5-1 0 0,5-3 0 0,0 3 0 16,-4 1 0-16,4-1 0 0,0-3 0 0,0-4 0 15,0 3 0-15,0-3 0 0,4-4 0 0,-4 4 0 16,0-12 0-16,0 0 0 0,0 0 0 0,0 0 0 16,0 7 0-16,0-7 0 0,0 0 0 0,0 0 0 15,0 0 10-15,0 0-10 0,0 0 10 0,9-7-10 16,-9-5 10-16,4 0-10 0,1 0 10 0,-1-3-10 16,-4-5 8-16,9 1-8 0,-5-5 0 0,5 5 0 15,4-4 0-15,-4-1 0 0,4 5 0 0,5-5 0 16,-5 1 8-16,9-1-8 0,0 9 0 0,-5-5 9 15,1 5-9-15,-5 3 0 0,0 4 0 0,0 0 8 0,-4 5-8 16,0-1 0-16,0 4-10 0,-9 0 10 0,4 4 0 0,5 3 0 16,0 5 0-16,-5 0 0 0,5 3 0 0,-5 5 0 15,1-5 0-15,-1 9 0 0,0-5 0 0,5 5 0 16,-9-5 0-16,0 5 0 0,5 3 0 0,-1-8 0 16,-4 5 0-16,4-5 0 15,-4 5-116-15,0-5-16 0,5-3-4 0</inkml:trace>
          <inkml:trace contextRef="#ctx0" brushRef="#br0" timeOffset="342079.6766">29719 9653 864 0,'0'0'76'0,"0"0"-60"15,0 0-16-15,5-8 0 0,3 4 90 0,-8 4 15 16,5-4 3-16,-1-4 1 0,5 4-33 0,-9 4-8 16,0 0 0-16,0 0-1 0,0 0-50 0,4-4-9 15,-4-3-8-15,0 7 9 0,0 0 7 0,0 0 2 16,5-8 0-16,-5 8 0 0,0 0 14 0,-5-8 2 15,5 8 1-15,0-8 0 0,-8 4-5 0,3 0-1 16,5 4 0-16,-9-4 0 0,9 4-9 0,-13 0-3 16,0 4 0-16,0-4 0 0,4 8-8 0,0-4-1 0,-4 4-8 0,0 0 12 15,0 3-12-15,0 5 11 16,4-4-11-16,-4 7 10 0,4-3-2 0,0 3-8 0,0 1 12 0,5 3-4 16,0-3-8-16,-1-1 0 0,5 5 9 0,0-5-9 15,5-3 0-15,-1-1 0 0,0-3 0 0,1 0 8 16,-1-5 0-16,1 1 0 0,-5-8 0 0,13 0 0 15,-4 0-8-15,-1-4-10 0,1 0 10 0,4-3-13 16,-4-5 13-16,4 0 0 0,-4-3 0 0,4-5 0 16,-4 5 40-16,-5-5 12 0,5 1 1 0,4-5 1 15,-8 5-37-15,8-5-7 0,-9-3-2 0,9 7 0 16,0 1-8-16,-4 3 0 0,0 1 0 0,0 3 0 16,0 4 0-16,-9 8 0 0,0 0 0 0,0 0 0 15,0 0 0-15,0 0-9 0,0 0 9 0,8 12 0 16,-8 0-9-16,5 3 9 0,-5 5 0 0,4-1-9 15,-4 5 9-15,0-1 0 0,4 0 0 0,-4 5-8 16,0-5-11-16,0 1-1 0,0-1-1 0,0-4 0 16,0 1-41-16,5-4-8 0,-1-5-2 0,1 5-498 15,3-4-100-15</inkml:trace>
          <inkml:trace contextRef="#ctx0" brushRef="#br0" timeOffset="342482.3995">30202 9169 748 0,'0'-23'67'0,"0"11"-54"0,4 0-13 0,1 0 0 15,3 1 86-15,-3-1 14 0,-1-4 4 0,1 9 0 16,-1-5 0-16,0 4 0 0,-4 8 0 0,0 0 0 16,5-4-37-16,-5 4-7 0,0 0-2 0,13-4 0 15,-9 4-42-15,-4 0-8 0,9 4-8 0,0 4 12 0,0 0 29 0,-5 0 7 16,5 3 0-16,-5 5 1 16,0 0-28-16,1-1-5 0,-1 5-2 0,-4-1 0 15,0 8-14-15,0-3 0 0,0-1 0 0,5 5 0 16,-5 3 57-16,0 4 6 0,0 0 1 0,0 0 0 0,0 0-49 0,0-4-15 15,0 4 8-15,0-3-8 0,0-5 0 0,0 0 0 16,-5 1 0-16,5-1 0 0,0-4 0 0,-4 1 0 16,4-1 0-16,-5 0 0 0,5 1 0 15,-4-5 0-15,4 1 0 0,0-1 0 0,-4 1 0 0,4-5 0 16,-9-7 0-16,5 4 0 16,-1 0-187-16,1-5-31 0</inkml:trace>
          <inkml:trace contextRef="#ctx0" brushRef="#br0" timeOffset="343640.4068">30943 9512 1267 0,'5'-8'112'0,"-1"4"-89"16,-4-3-23-16,0 7 0 15,0 0 56-15,0 0 6 0,0 0 2 0,0 0 0 0,0 0-17 0,0 0-3 16,-4 11-1-16,4 1 0 0,-5 4-33 0,5-1-10 16,0-3 0-16,0 0 0 0,0-1 8 0,0 5-8 15,0-16 0-15,5 12 0 0,-5-12 0 0,4 11 0 16,-4-11 0-16,0 0 0 0,9 8 12 0,-9-8-12 15,0 0 12-15,0 0-12 0,0 0 28 0,9 4-2 16,-9-4 0-16,13 4 0 0,-4-8-26 0,-1 4-19 16,1-4 3-16,0 0 1 0,0-4 45 0,-1 1 9 15,6-1 1-15,-1-4 1 0,0 8-22 0,-4-4-5 16,4 1-1-16,-9 3 0 0,5 0 4 0,-9 4 1 0,9-4 0 0,-9 4 0 16,0 0 2-16,0 0 0 0,0 0 0 0,0 0 0 15,0 0-20-15,0 0 8 0,4 12-8 0,-4-1 0 31,-4 5-18-31,4 0-10 0,-5-1-3 0,5 5 0 0,-8 3 49 0,-1 0 10 0,4 1 1 0,-3 3 1 16,-1 0-30-16,0 1 0 0,0 7 0 0,1 0 0 31,-6 0-18-31,6-4-10 0,-1 4-1 0,0 0-1 0,-4 1 50 0,4-5 11 0,0 0 1 0,-4 0 1 16,-4 0-22-16,3-3-11 0,-7-5 10 0,-6 0-10 16,1 1 13-16,-5-5-3 0,0 1-1 0,1-1 0 15,-1 1-9-15,5-9 0 0,-5 1 0 0,9-4 0 16,0-4 0-16,5 0 0 0,-1-4 0 0,5-4 0 15,0 4 0-15,4-8 12 0,0 4-12 0,-4-4 12 16,9-3-1-16,-1-1 0 0,5 0 0 0,0-3 0 0,5-1 21 16,3 0 5-16,6-3 1 0,-1 3 0 0,4-3-10 15,1 3-1-15,4-3-1 0,8 3 0 0,-3 4-17 0,8 1-9 16,-4-1 10-16,8 0-10 0,-4 1 0 0,5 3 0 16,-5 4 0-16,0-4 0 15,0 4-32-15,0 0-8 0,0 1-3 0,0 3-652 16,-4 0-130-16</inkml:trace>
          <inkml:trace contextRef="#ctx0" brushRef="#br0" timeOffset="342981.6658">30553 9060 806 0,'0'0'36'0,"9"-4"7"0,-1 0-35 0,-3 0-8 0,8-4 0 0,-4 4 0 0,-1 0 53 0,-3 1 9 16,-5 3 2-16,9-4 0 0,-1 4 24 0,-8 0 6 15,5-4 1-15,-5 4 0 0,0 0-50 0,0 0-9 16,0 0-3-16,0 0 0 0,0 0 20 0,0 0 4 16,0 0 1-16,0 8 0 0,-5 3-42 0,1 1-8 15,0 0-8-15,-1 7 12 0,-4-3 8 0,5 3 3 16,-5 5 0-16,5-1 0 0,-5 0-37 0,5 5-7 15,-1 3-2-15,1 4 0 0,0 0 47 0,4 4 10 16,-5-4 2-16,5 4 0 0,5 0-20 0,-5-4-4 16,0-3-1-16,4-1 0 0,0 0-11 0,1 0 8 15,-5-4-8-15,4-3 8 0,0 3-8 0,-4-7 0 16,0 3 0-16,0-3-568 16,-4 3-110-16</inkml:trace>
        </inkml:traceGroup>
      </inkml:traceGroup>
    </inkml:traceGroup>
    <inkml:traceGroup>
      <inkml:annotationXML>
        <emma:emma xmlns:emma="http://www.w3.org/2003/04/emma" version="1.0">
          <emma:interpretation id="{C3B2BD65-47A0-4E78-A8A2-CB9E3B5A46D1}" emma:medium="tactile" emma:mode="ink">
            <msink:context xmlns:msink="http://schemas.microsoft.com/ink/2010/main" type="paragraph" rotatedBoundingBox="2739,12852 16704,11920 16824,13726 2860,146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9D5681-807A-49DB-AC3D-158EF81F9132}" emma:medium="tactile" emma:mode="ink">
              <msink:context xmlns:msink="http://schemas.microsoft.com/ink/2010/main" type="line" rotatedBoundingBox="2739,12852 16704,11920 16824,13726 2860,14658"/>
            </emma:interpretation>
          </emma:emma>
        </inkml:annotationXML>
        <inkml:traceGroup>
          <inkml:annotationXML>
            <emma:emma xmlns:emma="http://www.w3.org/2003/04/emma" version="1.0">
              <emma:interpretation id="{D2F63ADF-B670-4CF0-A310-02CC96572130}" emma:medium="tactile" emma:mode="ink">
                <msink:context xmlns:msink="http://schemas.microsoft.com/ink/2010/main" type="inkWord" rotatedBoundingBox="2747,12964 8695,12567 8782,13861 2833,14258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346339.262">2277 13041 1148 0,'0'0'51'0,"0"0"10"0,9-7-49 0,-1 3-12 16,1 0 0-16,4 0 0 0,0-4 52 0,5 4 7 15,0-4 1-15,-1 1 1 0,1-5-14 0,-1 4-3 0,-4-4-1 0,5 5 0 16,4-9-11-16,0 4-1 0,-5 1-1 0,1 3 0 16,-1-4-10-16,-3 0-1 0,-1 1-1 0,-4-1 0 15,-1 0 14-15,5 1 4 0,-4-1 0 0,0 4 0 16,-5-4-21-16,1 5-4 0,-1-5-1 0,1 4 0 15,-1-4-2-15,-8 5 0 0,-1-1 0 0,5 0 0 16,-4-4 7-16,-5 8 1 0,0 1 0 0,-4-5 0 16,0 0 4-16,-5 4 2 0,1 0 0 0,-1 0 0 15,1 4-22-15,-5 0 0 0,0 4 0 0,0 4 0 16,0 0-9-16,4 0 0 0,-4-1 0 0,5 1 0 16,-5 0 9-16,4 4 0 0,-3-1 0 0,3 1 0 15,5 4 0-15,0-5 0 0,-5 5 0 0,9 0 0 0,-4 3 0 16,4 1 0-16,1 3 0 0,3 0 0 0,5-3 15 15,5 3-2-15,-1 1 0 0,0-1 0 0,5 0-2 0,4 1-1 16,0 3 0-16,5-3 0 0,0-1-10 0,-1-4 0 16,9 1 0-16,1-4 8 0,3-5-8 0,-3 5-17 15,-1-1 4-15,5-7-598 16,4 4-119-16</inkml:trace>
          <inkml:trace contextRef="#ctx0" brushRef="#br0" timeOffset="345479.9661">1180 12827 403 0,'-4'-8'17'0,"4"8"5"0,0 0-22 0,4-8 0 15,0 1 0-15,1-5 0 0,-1 4 187 0,-4 8 33 16,0 0 6-16,5-12 2 0,-1 5-123 0,-4 7-24 16,0 0-5-16,0 0 0 0,4-8-18 0,-4 8-3 15,0 0-1-15,0 0 0 0,0 0-24 0,0 0-5 16,0 0-1-16,0 0 0 0,9 8-6 0,4-1-2 16,-4 1 0-16,0 4 0 0,-5 3-3 0,9 1-1 15,-4 0 0-15,9 7 0 0,-10 0 0 0,1 1-1 16,9 3 0-16,-5 4 0 0,0-3 6 0,0 7 2 15,0 4 0-15,5 0 0 0,-9 0 3 0,-5 0 1 16,5-4 0-16,0 4 0 0,-5 0 1 0,5-4 0 16,-9 0 0-16,0-4 0 0,4 0 1 0,-4-7 1 15,0-1 0-15,0-3 0 0,5-5-26 0,-5-3-16 16,0-12 3-16,0 8 0 0,0-8 21 0,0 0 4 0,0 0 0 16,0 0 1-16,0 0 7 0,-5-4 2 0,1-8 0 0,4 1 0 15,0-5 17-15,0-4 3 0,-9-7 1 0,9 0 0 16,0-8-27-16,0 0-6 0,9 0-1 0,-9-4 0 15,9-4 4-15,4 0 1 0,0 0 0 0,4 0 0 16,1 0-14-16,8 0 9 0,-4 4-9 0,9-4 8 16,0 4-8-16,-1 0 0 0,6 8 0 0,3-4 0 15,-4 8-12-15,0-1-2 0,5 9 0 0,-1-1 0 16,-4 5-99-16,0-1-20 16,-4 4-4-16,0 1-847 0</inkml:trace>
          <inkml:trace contextRef="#ctx0" brushRef="#br0" timeOffset="347869.5479">3330 12843 806 0,'0'0'72'0,"0"0"-58"0,0-12-14 0,0 4 0 16,0 8 37-16,9-8 5 0,-5-3 1 0,0 3 0 0,-4 8 17 15,5-8 3-15,-5-4 1 0,0 4 0 0,0-3-13 0,0 3-3 16,4 0 0-16,-4 8 0 0,0 0-8 0,-4-8-1 16,-1 1-1-16,5 7 0 0,-4-8 3 0,-5 4 1 15,0-4 0-15,1 4 0 0,8 4-10 0,-14-4-3 16,1 4 0-16,4-4 0 0,-4 4-14 0,0 4-3 16,0 0-1-16,-5 0 0 0,1-4-3 0,-1 4 0 15,5 4 0-15,-4-4 0 0,-1 3-8 0,1 1 0 16,-1 4 0-16,0 0 0 0,1-1 0 0,4 1 0 15,-5 0 0-15,1 3 0 0,3 1 0 0,-3 0 0 16,4 3 0-16,0-3 0 0,-1 3 0 0,6 5 0 16,3-1 0-16,5 0-11 0,0-3 11 0,0 3 0 15,5 1 0-15,-1-1 0 0,5-3 0 0,0 3 0 16,-1-7 0-16,6-1 0 0,-1 1 8 0,0-8-8 16,-4-1 8-16,4-3-8 0,0 0 13 0,0-4-1 15,5-4-1-15,-1 0 0 0,-4-3 16 0,5-5 3 16,-5 0 1-16,0-3 0 0,5-1-9 0,4-4-2 0,0-7 0 15,0 4 0-15,-5-1-11 0,5-3-9 0,0-4 12 16,-4 0-12-16,-1-1 12 0,-4-3-4 0,5 0 0 16,-1 0-8-16,-3-4 9 0,-6 0-9 0,6 0 0 0,-6 0 9 15,1 0 0-15,0 0 0 0,-5 0 0 0,1 0 0 16,3 4-9-16,-8-4 0 0,0 4 9 0,5 0-9 16,-5 8 10-16,0-1-2 0,0 5-8 0,0 3 12 15,-5 9 8-15,5 3 0 0,0-4 1 0,0 8 0 16,-4 0-21-16,4 4 0 0,0 0-10 0,0 0 10 15,-4 12 0-15,-1 8-8 0,-4 7 8 0,5 0 0 16,0 8 0-16,-5 8 0 0,5 0-8 0,-10 4 8 16,6 4 0-16,-1-1 0 0,0 5-8 0,5-4 8 0,-5-1 0 15,9-3 0-15,-5 0 0 0,1-8 0 0,0 4 0 0,4-4-8 16,0-4 8-16,0 0 0 16,4-4-58-16,-4 0-5 0,9 1-1 0,-5-9-852 15</inkml:trace>
          <inkml:trace contextRef="#ctx0" brushRef="#br0" timeOffset="348244.4902">3654 12690 1436 0,'0'0'64'0,"0"0"12"0,0 0-60 0,0 0-16 0,0 0 0 0,0 0 0 16,0 0 60-16,0 0 10 0,0 0 2 0,14 12 0 16,3 0-36-16,-8 3-8 0,4 1 0 0,-4 4-1 15,4 7-27-15,-4-4 0 0,4 5-14 0,0-1 5 16,-17-4 9-16,12 1 12 0,6-1-2 0,-1 0-1 16,-18-3 2-16,10-1 0 0,4-7 0 0,4 4 0 15,-4-5 8-15,-5-3 1 0,-4-8 1 0,0 0 0 16,22 4 15-16,-9-4 4 0,-13 0 0 0,0 0 0 15,18-8-10-15,-1-3-2 0,-8-9 0 0,0 5 0 0,-1-1-8 0,6-7-3 16,8-1 0-16,-9 1 0 0,-5-5-1 16,1-3-1-16,13 0 0 0,-4 0 0 0,-10-8-15 0,6 8 8 15,-1 3-8-15,4 1 0 0,-3-4 0 0,-6 4 0 16,-3 7 0-16,-1-3 0 16,5 3-20-16,0 5-11 0,-9 3-1 0,0 0-624 15,4 4-125-15</inkml:trace>
          <inkml:trace contextRef="#ctx0" brushRef="#br0" timeOffset="348757.5307">4826 12558 633 0,'17'-8'56'0,"-17"8"-44"0,-4-8-12 0,4 8 0 0,0 0 114 0,0-8 21 15,-4-3 4-15,-5 3 1 0,0 4-22 0,5-4-4 16,4 8-1-16,-14-4 0 0,1 0-56 0,0 1-11 16,4 3-2-16,-4 3-1 0,-9-3-20 0,5 4-4 15,-1-4-1-15,1 4 0 0,3 4 1 0,-3 0 0 16,-9 0 0-16,4 3 0 0,13 1 8 0,-13 0 1 15,-9-1 1-15,9 1 0 0,5 4 3 0,-1 3 1 16,-4 1 0-16,0 7 0 0,0-4-10 0,0 5-3 16,14-1 0-16,-10-4 0 0,1 5-5 0,3-5-2 15,10 1 0-15,0 3 0 0,4-4-3 0,0-3-1 16,0-1 0-16,8 1 0 0,10 3 3 0,0-3 0 16,-14-5 0-16,13 1 0 15,14-4-47-15,-9-1-9 0,-4-7-1 0,4-4-594 0,8 0-118 16</inkml:trace>
          <inkml:trace contextRef="#ctx0" brushRef="#br0" timeOffset="349015.1541">5036 12811 230 0,'-17'-7'20'0,"17"7"-20"0,0 0 0 0,0 0 0 16,0 0 169-16,0 0 30 0,-9-8 5 0,9 8 2 15,9-4-57-15,-9 4-11 0,0 0-2 0,0 0-1 16,-5-8-24-16,5 8-5 0,0 0-1 0,0 0 0 0,-8 4-40 0,8-4-8 16,8 12-1-16,-8-1-1 0,-8 5-31 0,8-4-5 15,0-1-2-15,4 5 0 0,5 0-9 0,-5-1-8 16,-8-3 9-16,13 3-9 0,4 1 8 0,-4-4-8 16,-14 3 0-16,10-7 0 15,3 4-90-15,-3-4-24 0,-5-8-5 0</inkml:trace>
          <inkml:trace contextRef="#ctx0" brushRef="#br0" timeOffset="349168.5116">5300 12363 1882 0,'-31'-8'41'0,"22"4"9"0,5-4 2 0,-5 4 1 0,0 1-42 0,0-1-11 0,9 4 0 0,0 0 0 16,0 0 8-16,0 0 0 0,-13 7 0 0,13-7-852 15</inkml:trace>
          <inkml:trace contextRef="#ctx0" brushRef="#br0" timeOffset="349698.5771">5690 12105 1209 0,'-4'-15'108'0,"-1"11"-87"16,1-8-21-16,4 4 0 0,-4-3 111 0,4 3 17 16,-5 4 4-16,5 4 1 0,0 0-35 0,0 0-7 15,0 0-2-15,5 16 0 0,-1-1-56 0,0 5-11 16,1 7-2-16,-1 0-1 0,-4 5 8 0,4 3 1 15,1 0 1-15,-1 4 0 0,-4 4 7 0,0 0 2 16,-4 3 0-16,4-3 0 0,-5 0-5 0,1 0-1 16,-5 0 0-16,5-4 0 0,0-4-15 0,-5 0-3 15,4-4-1-15,-3-7 0 0,3-1-4 0,1-3-1 16,-1-5 0-16,1 1 0 0,0-4 1 0,4-12 0 16,0 0 0-16,0 0 0 0,0 0-9 0,0 0 0 15,0 0 0-15,0 0 0 0,0 0 0 0,8-8 0 16,1-4-12-16,4-4 12 0,5 1-17 0,-1-5 4 15,5-3 1-15,9-4 0 0,-5-1 3 0,1 5 1 16,-1 0 0-16,5 3 0 0,-5 4 8 0,5 1 16 0,0-1-4 16,-5 5-1-16,-4 3-11 0,4 0 0 0,-8 0 0 0,-1 4 0 15,-4 12-13-15,-4-4-5 0,-9-4-1 0,9 8 0 16,0 7 19-16,-5 1 0 0,1-4 0 0,-1 3 0 16,-4 5 0-16,0-5 0 0,-4 1 0 0,-1 0 0 15,1-1 12-15,-9 1 5 0,-1-1 2 16,1 5 0-16,-9-5-19 0,0 1 0 0,0 0 0 0,-4-1 0 15,0 1 0-15,4-4 0 0,0-1 0 0,4 1 0 16,-4 0-29 0,9-8-10-16,-4-1-1 0,8 1-1 0,0-4-154 0,9 0-30 15</inkml:trace>
          <inkml:trace contextRef="#ctx0" brushRef="#br0" timeOffset="350044.3143">6511 11899 1630 0,'0'0'72'0,"0"0"16"0,-5-4-71 0,5 4-17 15,0 0 0-15,0 0 0 0,0 0 76 0,0 0 11 16,-4 8 2-16,-1 7 1 0,1 9-37 0,4 7-7 0,0 0-2 0,-4 8 0 15,-1 8 0-15,1-4 0 16,4 0 0-16,-5 3 0 0,1-3 6 0,4 4 1 0,0 4 0 0,-4-4 0 16,4-1-29-16,0 1-6 0,-5 4 0 0,1-8-1 15,-1 4-23-15,1-4-5 0,0-1-1 0,-5 1 0 16,-4-4-182 0,0-4-37-16</inkml:trace>
          <inkml:trace contextRef="#ctx0" brushRef="#br0" timeOffset="350323.4865">6778 12640 1882 0,'0'0'41'0,"0"0"9"0,0 0 2 0,0 0 1 0,0 0-42 0,0 0-11 16,9 4 0-16,4-4 0 0,0-4 21 0,0 0 3 15,5 0 0-15,0-4 0 0,3-4-1 0,1 1 0 16,5-1 0-16,-5-4 0 0,0 1-15 0,4-1-8 15,-9-3 8-15,5-1-8 0,-4 5 8 0,-1-1-8 16,-8-3 10-16,4 3-10 0,-4-4 16 0,-4 1-4 16,-1-1 0-16,0 9 0 0,-4-1 12 0,-4 4 3 15,0 0 0-15,-5 5 0 0,0-1 3 0,0 4 1 16,-8 4 0-16,4 3 0 0,-5 5-5 0,-4 4-1 16,0-1 0-16,-4 9 0 0,-1 3-13 0,6 0-4 15,-1 1 0-15,0 3 0 0,0 0-8 0,9-4 0 16,-1 1 0-16,10 3 0 0,0-4 0 0,8 0 0 15,0-3 0-15,10-1 0 0,3-7 0 0,9-1 0 0,5 1 0 16,4-8 0 0,18 0-85-16,-5-5-13 0,5 1-2 0</inkml:trace>
        </inkml:traceGroup>
        <inkml:traceGroup>
          <inkml:annotationXML>
            <emma:emma xmlns:emma="http://www.w3.org/2003/04/emma" version="1.0">
              <emma:interpretation id="{D3E19A1C-1A24-4059-951E-D8E04D3F88AD}" emma:medium="tactile" emma:mode="ink">
                <msink:context xmlns:msink="http://schemas.microsoft.com/ink/2010/main" type="inkWord" rotatedBoundingBox="9647,12391 10749,12317 10838,13640 9735,13714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351436.4439">8410 11895 460 0,'18'-39'41'0,"-5"23"-33"0,-4-3-8 0,4-8 0 16,4 3 110-16,-3 1 20 0,-1-1 4 0,0 5 1 15,0 3-22-15,-4 1-4 0,4 3-1 0,-9 4 0 16,5 0-35-16,-9 8-7 0,0 0-2 0,0 0 0 16,0 0-18-16,0 0-4 0,0 0-1 0,0 0 0 15,0 0-4-15,-9 4-1 0,-4 0 0 0,13-4 0 16,0 0 0-16,0 0-1 0,-4 8 0 0,-1 0 0 0,1 0-6 16,4-8-1-16,0 11 0 0,0-3 0 0,0 4 4 0,0-4 0 15,0 3 0-15,0 5 0 0,4-1-3 0,1 9 0 16,-5-1 0-16,4 8 0 0,-4 1-5 0,0 7-2 15,0 7 0-15,-4 5 0 0,-5 8 15 0,0-1 3 16,1 4 1-16,-1 5 0 0,-4-9-22 0,-1 5-5 16,-8-1-1-16,9 0 0 0,-4 1-13 0,-1-5 8 15,5 1-8-15,0-8 0 0,4-9 0 0,-4 1-8 16,4-4-1-16,5-11 0 16,-1 3-107-16,1-12-22 0,0 1-4 0</inkml:trace>
          <inkml:trace contextRef="#ctx0" brushRef="#br0" timeOffset="352079.4426">9139 12566 403 0,'4'-8'36'0,"0"0"-36"16,1 0 0-16,-1 0 0 0,0-3 210 0,-4 3 35 15,5 4 7-15,-5-4 2 0,0 8-129 0,0 0-25 16,0 0-6-16,0 0-1 0,0 0-37 0,-9 0-8 16,0 0-2-16,-4 4 0 0,0 4-18 0,0 0-3 15,-5 3-1-15,1 5 0 0,-1 0-4 0,1 3-2 16,-1 1 0-16,0 3 0 0,5 4-2 0,0 1 0 15,0-5 0-15,0 4 0 0,8-3-3 0,-3-1-1 16,3 1 0-16,5-1 0 0,0-4-2 0,5 1-1 16,-1-4 0-16,5-1 0 0,-5 1-9 0,5-8 10 15,4-1-10-15,0 1 10 0,0-4-2 0,-4 0-8 16,4-8 12-16,5 0-4 0,0-4 17 0,-1 1 3 0,1-5 1 0,-1 0 0 16,1 0-17-16,-1-3-4 0,1-5-8 0,-5 5 12 15,-4-5 2-15,-5 1 0 0,5-1 0 16,0-3 0-16,-5 3-2 0,-4-3-1 0,0 0 0 0,-4 3 0 15,-1 1 17-15,1-1 3 0,-5 1 1 0,-4 3 0 16,0 4-15-16,0 1-2 0,0-1-1 0,-5 4 0 16,0 4-14-16,1 0 0 0,4-4 0 0,-5 8 0 15,-4 0-34-15,0 4-10 16,5 0-1-16,-1 8-677 0,1-4-135 0</inkml:trace>
          <inkml:trace contextRef="#ctx0" brushRef="#br0" timeOffset="350986.8826">8081 12320 939 0,'0'0'41'16,"0"0"10"-16,0 0-41 0,0 0-10 0,0 0 0 0,0 0 0 0,0 0 106 0,0 0 19 15,0 0 4-15,0 0 1 0,0 0-50 0,0 0-9 16,0 0-3-16,9 0 0 0,4-4-3 0,5 4-1 15,4-4 0-15,4 4 0 0,-4-8-12 0,9 4-2 16,-1 1-1-16,19-5 0 0,-6 0-25 0,1 0-6 16,0 0-1-16,4-3 0 0,-4 3-17 0,0 0 0 15,0 0 0-15,-4 4 0 0,-1-7-23 0,-4 7-1 16,-4 0-1-16,-5-4 0 16,-4 4-51-16,0 0-9 0,-9 4-3 0,-8 0-723 0</inkml:trace>
        </inkml:traceGroup>
        <inkml:traceGroup>
          <inkml:annotationXML>
            <emma:emma xmlns:emma="http://www.w3.org/2003/04/emma" version="1.0">
              <emma:interpretation id="{D2EF6F3A-A749-4C23-B63F-C0D7D5854792}" emma:medium="tactile" emma:mode="ink">
                <msink:context xmlns:msink="http://schemas.microsoft.com/ink/2010/main" type="inkWord" rotatedBoundingBox="12410,12495 14264,12372 14366,13890 12512,14014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355777.9514">10850 12051 864 0,'-9'-16'38'0,"4"12"8"0,1-7-37 0,0-1-9 15,-1 0 0-15,1 1 0 0,4-1 110 0,-5 4 20 16,5-4 4-16,5 1 1 0,-5-5-60 0,9 1-12 15,-5-1-3-15,5 4 0 0,-5 4-52 0,5 5-8 16,0-9-8-16,-1 8 8 0,6 0 12 0,-6 0 10 16,1 4 2-16,0-4 0 0,0 4 7 0,4 0 1 15,0 0 1-15,0 4 0 0,0 0-4 0,5-4-1 16,-1 4 0-16,5-4 0 0,0 4 3 0,5-8 0 16,3 4 0-16,1-4 0 0,0 4-1 0,4-4 0 15,4-4 0-15,1 1 0 0,4 3-13 0,-5-4-2 16,5 0-1-16,-9 0 0 0,5 0-4 0,-10 5-1 0,1-5 0 15,-5 4 0-15,1-4-9 0,-5 4 0 0,4-4 0 16,-8 8 0-16,-5-4 0 0,4 1 8 0,1-5-8 0,-5 4 0 16,0 0 0-16,0 0 0 0,0 0 0 0,1 4 0 15,-6-4 0-15,6 4-14 0,-6-4 5 0,-3 4 1 16,4-4-10-16,-1 1-2 0,1 3 0 0,4 0 0 31,-8 0-25-31,3 0-6 0,6 0-1 0,-6 0 0 16,-8 0-4-16,0 0-2 0,9 0 0 0,0 0 0 15,-9 0-32-15,0 0-6 0,0 0-2 0,0 0 0 0</inkml:trace>
          <inkml:trace contextRef="#ctx0" brushRef="#br0" timeOffset="355327.4416">11126 11911 403 0,'0'-12'17'0,"0"8"5"0,0-8-22 0,4 1 0 0,-4-1 0 0,0 0 0 16,9 4 180-16,-5 1 32 0,1-5 7 0,-1 8 1 16,1-4-126-16,-1 0-25 0,-4 8-5 0,0 0 0 15,0 0-47-15,0 0-9 0,4 0-8 0,-4 0 12 0,0 0 9 16,0 0 3-16,0 0 0 0,0 0 0 0,0 0 9 16,0 0 3-16,0 0 0 0,0 0 0 0,0 0-2 15,0 0 0-15,0 0 0 0,0 12 0 0,0-12-9 0,5 16-1 16,-5-1-1-16,0 1 0 0,-5-4-4 0,1 3-1 15,4 5 0-15,0-1 0 0,-4 8 7 0,4 1 2 16,0 3 0-16,-5 0 0 0,1 0-15 0,-1 0-4 16,-3 5 0-16,-1-9 0 0,5 8 14 0,-1-4 2 15,-4 4 1-15,1-4 0 0,-1 1 4 0,0-1 1 16,0 4 0-16,1-4 0 0,-6 4-2 0,6 0 0 16,3 0 0-16,-4-7 0 0,1 3-12 0,-1 0-4 15,4 0 0-15,-3-3 0 0,-1-5-12 0,0 0 8 16,5-3-8-16,-1-4 0 0,1-5 0 0,0 1 0 15,-1 0 0-15,-4-1 0 0,9-11-9 0,0 8-8 16,-4 0-2-16,4-8 0 16,0 0-33-16,0 0-8 0,0 0 0 0,0 0-1 15,-4-4-115-15,4 4-24 0</inkml:trace>
          <inkml:trace contextRef="#ctx0" brushRef="#br0" timeOffset="356178.1632">11560 11965 1238 0,'-4'-15'55'0,"4"15"11"0,4-12-53 0,-4 4-13 16,0 0 0-16,0 8 0 0,0 0 60 0,0 0 10 16,5-4 2-16,3-3 0 0,-3-1-49 0,4 4-10 15,-9 4-1-15,0 0-1 0,0 0 25 0,0 0 4 0,8-4 2 0,-8 4 0 16,0 0-5-16,0 0-1 0,0 12 0 0,0 11 0 15,0 0 5-15,-4 9 1 0,0-1 0 0,-1 8 0 16,1 0-2-16,-5 8 0 0,0 3 0 0,1-3 0 16,-1 4 7-16,-4-1 1 0,4 1 0 0,0-4 0 15,0-8-20-15,0 4-3 0,5-8-1 0,0 0 0 16,-1-4 7-16,1-3 1 0,0-5 0 0,4 0 0 16,-5-3-20-16,1-5-3 0,-1-3-1 0,5 0 0 15,0-12-8-15,0 0 8 0,0 0-8 0,0 0 8 16,0 0 0-16,-4 12 0 0,-5-1 0 0,9-11 0 15,-4 0-68-15,-5 4-13 0,0 0-3 16,1-8-636-16,-1 0-128 0</inkml:trace>
          <inkml:trace contextRef="#ctx0" brushRef="#br0" timeOffset="358131.0486">12683 12531 345 0,'0'0'31'0,"0"0"-31"16,0 0 0-16,0 0 0 0,0 0 143 0,0 0 22 15,0 0 5-15,0 0 1 0,0 0-108 0,0 0-22 0,0 0-4 0,0 0-1 16,0 0-16-16,0 0-3 16,0 0-1-16,0 0 0 0,14 3 29 0,-14-3 6 0,0 0 1 0,8 0 0 15,1 0 8-15,-9 0 1 0,0 0 1 16,0 0 0-16,0 0-19 0,0 0-4 0,0 8-1 0,0 8 0 15,-9 3-3-15,1 9-1 0,-6 3 0 0,-3 4 0 16,-1 0 18-16,1 4 3 0,-1-4 1 0,1 4 0 16,-5-4-34-16,-5 0-6 0,1 0-2 0,4 1 0 15,-4-9-6-15,4 0-8 0,-4 4 11 0,4-3-11 16,-5-9 0-16,5 1-16 0,0 7 2 0,-4-4 0 16,9-3-142-1,-1-5-28-15,5 1-5 0</inkml:trace>
        </inkml:traceGroup>
        <inkml:traceGroup>
          <inkml:annotationXML>
            <emma:emma xmlns:emma="http://www.w3.org/2003/04/emma" version="1.0">
              <emma:interpretation id="{2735219C-919A-411F-8A62-F51A88A42ADE}" emma:medium="tactile" emma:mode="ink">
                <msink:context xmlns:msink="http://schemas.microsoft.com/ink/2010/main" type="inkWord" rotatedBoundingBox="15348,12343 16726,12251 16790,13218 15412,13310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359800.593">14052 11833 1677 0,'0'-36'36'0,"0"21"8"0,-4-9 2 0,4 5 2 0,-5-4-38 0,5 3-10 16,5 1 0-16,-1-1 0 0,1 4 54 0,-1 5 9 15,5-1 1-15,-5 8 1 0,5 0-55 0,0 4-10 16,0 0 0-16,4 4 0 15,0 0-72-15,-4 8-6 0,-1-4-2 0,6 11 0 0</inkml:trace>
          <inkml:trace contextRef="#ctx0" brushRef="#br0" timeOffset="360024.4409">14342 12183 1825 0,'0'0'40'0,"0"0"8"0,0 0 1 0,0 0 3 0,0 0-41 0,0 0-11 0,0 0 0 0,0 0 0 15,0 0 0-15,0 0 8 0,9 8-8 0,-1 0 8 16,1 0-36-16,0 0-7 0,0-4-1 0</inkml:trace>
          <inkml:trace contextRef="#ctx0" brushRef="#br0" timeOffset="359608.4623">13925 12129 446 0,'0'0'20'0,"0"0"4"0,0 0-24 0,0 0 0 15,0 0 0-15,0 0 0 0,0 0 34 0,0 0 2 16,0 0 1-16,0 0 0 0,0 0 27 0,0 0 4 15,0 0 2-15,4-8 0 0,-4 8 3 0,5-8 1 16,-5 8 0-16,0-8 0 0,4 1-25 0,-4 7-5 16,0 0 0-16,0 0-1 0,0 0 0 0,0 0 0 15,5-12 0-15,-5 12 0 0,0 0 1 0,0 0 0 16,0 0 0-16,0 0 0 0,-5 12 15 0,10-1 3 16,-5 1 1-16,-5 8 0 0,1 3-29 0,-5 0-6 15,5-3 0-15,-5 7-1 0,4-3 15 0,1 3 3 16,-9 0 1-16,4-3 0 0,0-1-24 0,-4 4-5 0,0-3-1 15,4-5 0-15,0 1-5 0,5-5-2 0,0 5 0 16,-1-5 0-16,1 1-9 0,0-4 0 0,-1-1 9 16,5 5-9-16,0-4 0 0,0-5 0 0,5 1 0 0,-5-8-8 15,0 0-13-15,4 4-3 0,-4-4 0 0,9 8 0 32,-1-4-52-32,1-4-10 0,-9 0-2 0,13-4-1 0</inkml:trace>
          <inkml:trace contextRef="#ctx0" brushRef="#br0" timeOffset="359067.1548">13802 12390 230 0,'0'0'20'0,"0"0"-20"16,0 0 0-16</inkml:trace>
          <inkml:trace contextRef="#ctx0" brushRef="#br0" timeOffset="360451.0865">14767 12215 1681 0,'0'0'36'0,"0"0"8"0,0-8 2 0,0 8 2 0,0 0-38 16,0 0-10-16,0 0 0 0,0 0 0 0,0 0 28 0,0 0 3 16,14-4 1-16,3 4 0 0,-17 0-32 0,13 0 0 15,5 0 0-15,-1 0 0 0,-3 0 0 0,3-4 0 16,1 0 0-16,4 0 0 0,-9 0 12 0,4-3-3 16,1 3-1-16,-1-4 0 15,-3 0-8-15,3 0 0 0,1 0 0 0,-5-3 0 0,0-1 16 0,0 0 2 0,0 1 0 0,0-5 0 16,-4-3 16-16,4 3 3 0,-4 0 1 0,-4 1 0 15,-1-1-38-15,0 1-12 0,1 3 0 0,-5 4 0 16,0 0 20-16,-5-3 3 0,5 7 1 0,-8 0 0 16,3 4-12-16,-8 4 0 0,0-4 0 0,0 4 0 15,-5 3 8-15,5 1 0 0,-5-4 0 0,1 8 0 16,-5-4 4-16,0 11 0 0,-4-3 0 0,-1 7 0 16,1-3 3-16,4 3 1 0,-4 0 0 0,8 1 0 15,1-1 9-15,-1-3 3 0,5 3 0 0,4 0 0 16,5 1-28-16,-1-5 0 0,5 1 0 0,0-1 0 15,9 5 0-15,0-5 0 0,4 1 0 0,9-1 0 16,0 1 0-16,4-1 0 0,1-7 0 0,3 4 0 16,10-5-72-16,-5 5-19 15,4-8-4-15,5 3-1 0</inkml:trace>
        </inkml:traceGroup>
      </inkml:traceGroup>
    </inkml:traceGroup>
    <inkml:traceGroup>
      <inkml:annotationXML>
        <emma:emma xmlns:emma="http://www.w3.org/2003/04/emma" version="1.0">
          <emma:interpretation id="{5FD30AAA-1E7C-46E4-A3D7-E1EF8EF65C2F}" emma:medium="tactile" emma:mode="ink">
            <msink:context xmlns:msink="http://schemas.microsoft.com/ink/2010/main" type="paragraph" rotatedBoundingBox="9513,14717 16390,14410 16498,16831 9621,171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C744E18-85E2-4AB6-802C-CE86EF474E4F}" emma:medium="tactile" emma:mode="ink">
              <msink:context xmlns:msink="http://schemas.microsoft.com/ink/2010/main" type="line" rotatedBoundingBox="9513,14717 16390,14410 16498,16831 9621,17139"/>
            </emma:interpretation>
          </emma:emma>
        </inkml:annotationXML>
        <inkml:traceGroup>
          <inkml:annotationXML>
            <emma:emma xmlns:emma="http://www.w3.org/2003/04/emma" version="1.0">
              <emma:interpretation id="{78912AF8-1B8F-4F4D-AFD6-854135B4B356}" emma:medium="tactile" emma:mode="ink">
                <msink:context xmlns:msink="http://schemas.microsoft.com/ink/2010/main" type="inkWord" rotatedBoundingBox="9234,16674 9805,15051 10677,15358 10106,16981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368302.0369">8388 14851 979 0,'0'0'87'0,"0"-12"-70"0,0 4-17 0,0 1 0 16,5 3 40-16,-5-4 5 0,0 0 1 0,0 8 0 15,0-8 11-15,0 1 3 0,4-1 0 0,-4 0 0 16,0 8-33-16,0 0-7 0,0 0 0 0,0 0-1 16,0 0 15-16,0 0 3 0,0 0 1 0,0 0 0 15,-4 0-1-15,4 0 0 0,0 0 0 0,-9 4 0 16,0 4 11-16,0 3 3 0,-4 5 0 0,4 0 0 0,1 7 1 0,-1 4 0 15,-4 4 0-15,0 5 0 0,-1 3-1 16,1 7 0-16,-4 9 0 0,-1 3 0 0,1 5-35 16,-1-1-8-16,0 1 0 0,1-1-8 0,-1 0 22 0,5 1-2 15,-4-5-1-15,3-3 0 0,1 3 1 0,0-7 0 16,0 0 0-16,4-4 0 0,-4-5 4 16,4 1 0-16,5-8 1 0,-5 1 0 0,0-9-7 0,5-4-2 15,0-3 0-15,-1-9 0 0,5 1-4 0,-4-4-2 16,4-8 0-16,0 0 0 0,0 0-10 0,0 0-17 15,0-12 4-15,0-3 1 16,0-5-154-16,4-7-30 0,1-8-7 0</inkml:trace>
          <inkml:trace contextRef="#ctx0" brushRef="#br0" timeOffset="368993.3481">8050 14839 507 0,'0'0'22'0,"0"0"6"0,0 0-28 0,0 0 0 15,0 0 0-15,0 0 0 0,0 0 10 0,-4-4-10 16,0 0 12-16,4 4-12 0,0 0 52 0,-5-7 3 16,1 3 1-16,0 0 0 0,4 4 5 0,0 0 2 15,0 0 0-15,0 0 0 0,0 0-8 0,0 0-2 0,0 0 0 0,4-8 0 16,-4 8-26-16,0 0-6 0,0 0-1 0,9-4 0 16,-9 4 21-16,8-8 4 0,-8 8 1 0,9-4 0 15,-9 4-24-15,9-3-5 0,-9 3-1 0,0 0 0 16,13-4 15-16,-13 4 2 0,9 0 1 0,0-4 0 15,-9 4-13-15,13-4-2 0,-13 4-1 0,13 0 0 16,0-4 15-16,0 4 3 0,1 0 1 0,-1-4 0 16,4 0-7-16,1 0-2 0,-1 4 0 0,5-4 0 15,0 0-6-15,9 1-2 0,-5-1 0 0,5-4 0 16,0 4 3-16,4-4 0 0,0 0 0 0,0 4 0 16,-4-3-1-16,4 3 0 0,4 0 0 0,-8-4 0 15,4 4-13-15,-4 0-9 0,-1 0 12 0,-3-3-12 16,4 3 8-16,-1-4-8 0,-3 4 0 0,-1-4 0 0,5 8 8 0,-5-4-8 15,-4 0 0-15,0 4 0 0,0-4 0 0,-5 4 0 16,1 4 0-16,-1-4 0 0,-8 4 0 0,0 0 0 16,-9-4 0-16,0 0 0 0,0 0-16 0,0 0-3 15,0 0-1-15,0 12 0 16,-9 0-20-16,9-12-5 0,0 0-1 0,-4 11 0 16,-5-7 16-16,9-4 3 0,0 0 1 0,0 0-518 15,0 0-104-15</inkml:trace>
          <inkml:trace contextRef="#ctx0" brushRef="#br0" timeOffset="369526.5052">8853 14831 460 0,'0'0'41'0,"0"0"-33"0,0 0-8 0,0 0 0 16,0 0 170-16,0 0 32 0,0 0 6 0,0 0 2 0,0 0-116 0,0 0-23 15,0 0-5-15,0 0-1 0,0 0-41 0,9-7-8 16,-5-1-1-16,-4 8-1 0,9-4 11 0,-9 4 3 16,9 0 0-16,-9 0 0 0,0 0 10 0,13-4 2 15,-13 4 1-15,9-4 0 0,-9 4-5 0,0 0 0 16,0 0-1-16,0 0 0 0,0 0-11 0,0 0-3 16,0 0 0-16,4 16 0 0,-4-5 10 0,-4 5 1 15,4 0 1-15,-4 3 0 0,-5 8-3 0,0 1-1 16,0 3 0-16,-4 4 0 0,4 4-1 0,1 4-1 15,-6 0 0-15,6 8 0 0,-1-5-1 0,0 1 0 16,0 0 0-16,1-4 0 0,-6 4-5 0,6-4-1 16,-6-4 0-16,1 0 0 0,0 0-7 0,4-4-1 15,-4-4-1-15,0 4 0 0,0-8-11 0,4 1 8 0,0-9-8 0,-4 1 8 16,4-1 0-16,5-3-8 0,-5-5 12 16,5-3-4-1,-1-4-33-15,5-4-7 0,0 0-2 0,0 0 0 16,0 0-39-16,0 0-8 0,0 0-2 0,9-8-577 0,0-3-115 0</inkml:trace>
          <inkml:trace contextRef="#ctx0" brushRef="#br0" timeOffset="370832.5397">8840 14991 288 0,'0'0'12'0,"0"0"4"0,0 0-16 0,0 0 0 15,0 0 0-15,0 0 0 0,5-7 98 0,-1 3 17 16,-4 4 3-16,0 0 1 0,0 0-92 0,4-8-19 16,-4 0-8-16,0 8 8 0,0 0 11 0,0 0 1 15,0 0 1-15,0 0 0 0,5-8 15 0,-5 8 2 16,4-4 1-16,-4 4 0 0,0 0 1 0,0 0 0 15,0 0 0-15,0 0 0 0,0 0-6 0,0 0-1 16,0 0 0-16,0 0 0 0,0 0-6 0,0 0-2 16,0 0 0-16,0 0 0 0,0 0-16 0,0 0-9 15,0 0 10-15,0 0-10 0,0 0 0 0,0 0 0 16,0 8 0-16,0 4 0 0,-4 0 16 0,4-1-4 16,-5-3 0-16,5 8 0 0,-4-1 22 0,0 1 4 0,-1-1 1 15,-4 5 0-15,5 3-3 0,-9-3 0 16,4 3 0-16,-4 5 0 0,0-1-17 0,0 4-4 0,-1-4-1 15,-3-3 0-15,4 3-2 0,0 0-1 0,-1-3 0 0,1-1 0 16,4-3-1-16,1 3 0 0,3-3 0 0,-3 3 0 16,3-4 6-16,-4 1 0 0,5 3 1 0,4 1 0 15,-4-5 4-15,4 5 1 0,0-5 0 0,0 5 0 16,-5-5 11-16,1 1 3 0,4-5 0 0,0 1 0 16,0-1-36-16,0-3 0 0,-5-4 0 0,1 0 0 15,4-1 11-15,0-7-2 0,-9 8 0 0,9-8 0 16,0 0-32-1,-4 0-6-15,4 0-2 0,0 0 0 0,0 0-43 0,0 0-9 16,0 0-1-16,0 0-441 0,0 0-88 0</inkml:trace>
        </inkml:traceGroup>
        <inkml:traceGroup>
          <inkml:annotationXML>
            <emma:emma xmlns:emma="http://www.w3.org/2003/04/emma" version="1.0">
              <emma:interpretation id="{8DCD845A-3590-477E-B74C-8A5A685E7704}" emma:medium="tactile" emma:mode="ink">
                <msink:context xmlns:msink="http://schemas.microsoft.com/ink/2010/main" type="inkWord" rotatedBoundingBox="12387,14308 13520,16695 12184,17329 11051,14942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373803.2436">11139 14633 640 0,'0'0'28'0,"0"0"7"0,0 0-35 16,0-4 0-16,4-8 0 0,-4 4 0 0,0 8 62 0,5-12 6 0,-1 5 0 0,1-5 1 15,3 0-10-15,-3 1-3 0,4 7 0 0,-1-4 0 16,6 0-3-16,-6 4-1 0,1-4 0 0,-9 8 0 16,0 0-3-16,0 0-1 0,0 0 0 0,0 0 0 15,0 0 8-15,0 0 2 0,0 0 0 0,0 0 0 16,0 0-22-16,0 0-4 0,0 0 0 0,0 0-1 16,0 0-15-16,0 0-2 0,-9 8-1 0,1 0 0 15,-10 4 2-15,0-1 0 0,1 9 0 0,-9 3 0 0,-1 1 5 0,1 7 2 16,-5 0 0-16,0 0 0 0,-8 0-1 15,8 1 0-15,-4-1 0 0,0 0 0 0,0 0-1 0,4-3-1 16,-4-5 0-16,4 0 0 0,1 5-2 0,-1-5 0 16,5-3 0-16,-1-1 0 0,5 1-17 0,1-1 0 15,-1-3 0-15,0-1 0 0,0-3 0 0,4 0 10 16,5-1-10-16,0-3 8 0,-5-4-8 0,10 4 0 16,-6-4 0-16,6 0 0 0,-1-4 0 0,4 4 0 0,-3-4 0 15,8 0 0-15,-9 3 0 0,9-3 0 16,-5 4 0-16,5-4 0 0,-8 0 0 0,8 0 0 15,0 0 0-15,-5 8-11 0,5-8 11 0,0 0 0 16,-4 4-9-16,4-4 9 0,-4 8 0 0,4-8 0 0,0 0 0 16,0 0 0-16,0 0 0 0,0 0 0 0,0 0 0 0,0 0 0 15,0 0 0-15,0 0 0 0,0 0 0 0,0 0 0 16,0 0 0-16,0 0 0 0,-9 0 0 0,9 0 0 16,0 0 0-16,0 0 0 0,0 0 0 0,-5 4 0 15,5-4 0-15,0 0 0 0,-8 0-9 0,8 0 9 16,0 0 0-16,-5 4-8 0,1 0 8 0,-1-1 0 15,5-3-10-15,-8 4 10 0,8-4-8 0,0 0 8 16,0 8 0-16,0-8 0 0,0 0 0 0,-9 8 0 16,9-8 0-16,-4 4 0 0,4-4 0 0,-5 8 0 15,1-4 0-15,4-4 0 0,0 0 0 0,0 0 0 16,-9 0 0-16,9 0 0 0,0 0 0 0,0 0 0 16,-4 3 0-16,4-3 0 0,0 0 0 0,0 0 0 0,-5 4 0 0,5-4 0 15,0 0 0-15,0 0 0 0,0 0 0 0,0 0 0 16,0 0 0-16,0 0-8 0,0 0 8 0,0 0 0 15,0 0 0-15,0 0-8 0,0 0 8 16,0 0 0-16,0 0 0 0,0 0 0 0,0 0 0 0,0 0 0 16,0 0 0-16,0 0 0 0,0 0 0 0,0 0 0 15,0 0 0-15,0 0 0 0,-4 8 0 0,4-8 0 16,0 0 0-16,-5 8 0 0,5-8 0 0,-4 8 0 16,4-8 0-16,0 0 0 0,-4 8 0 0,4-8 0 15,0 0 0-15,-5 7 0 0,5-7 0 0,0 0 0 16,0 0 0-16,-4 8 0 0,4-8 0 0,-9 0 0 15,9 0 0-15,-9 8 0 0,9-8 0 0,-4 4 0 0,0 0 0 16,-5 0 0-16,4 0 0 0,-3 3 0 0,3-3 0 0,-4 0 0 16,1 0 0-16,-1 0 0 0,9-4 0 0,-4 4 0 15,-5 4 0-15,0-4 0 0,0-1 0 0,5 1 0 16,-5 0 0-16,9-4 0 0,-4 4 0 0,4-4 0 16,-5 0 0-16,5 0 0 0,0 0 0 0,0 0 0 15,0 0 0-15,0 0 0 0,0 0 0 0,0 0 0 16,0 0 0-16,0 0 0 0,0 0 0 0,0 0 0 15,0 0 0-15,0 0 0 0,0 0 0 0,0 0 0 16,0 0 0-16,0 0 0 0,9-4 0 0,-9 4 0 16,0 0 0-16,0 0 0 0,0 0 0 0,0 0 8 15,9-4-8-15,-9 4 0 0,0 0 0 0,9-4 0 16,-9 4 0-16,0 0 8 0,8-3-8 0,6-1 8 16,-14 4-8-16,0 0 9 0,8 0-9 0,5-4 10 15,-4 0-2-15,-9 4-8 0,13 0 12 0,-4 0-4 0,0 0-8 16,0 0 0-16,-9 0 9 0,13 0-9 0,-4 0 0 15,-1 0 8-15,1 4-8 0,4 0 0 0,-13-4 0 0,9 0 8 16,4 4-8-16,0-1 0 0,1 1 8 0,-1 0-8 16,4 0 10-16,1 4-10 0,-1-4 12 0,5 4-3 15,-4-1-1-15,4 1 0 0,0 0-8 0,0 0 12 16,-5 4-12-16,5-1 12 0,5 1 0 0,-1-4 0 16,5 0 0-16,-5-1 0 0,5 1 7 0,4 0 1 15,-5 4 1-15,1-5 0 0,0 1-2 0,4 0-1 16,-9 4 0-16,5-4 0 0,-5 3-5 0,1 1-1 15,-1-4 0-15,0 7 0 0,5 1-2 0,0-4-1 0,-1-1 0 16,-3 5 0-16,-1 0-1 0,0-5 0 0,1 1 0 16,3 0 0-16,1 3-8 0,0-3 12 0,-5 0-12 15,0-1 12-15,-4 1-12 0,0 0 0 0,0-4 0 16,0-1 0-16,0 1 8 0,-9-4-8 0,5 4 8 0,-5-4-8 16,-4 0 12-16,4-4-4 0,-13 0 0 0,9 0 0 15,-9 0-8-15,0 0 8 0,0 0-8 0,0 0 8 16,9-4-8-16,-9 4 8 0,0 0-8 0,0 0 8 15,0 0-19-15,0 0-4 0,0 0-1 0,0 0-759 16,0-8-152-16</inkml:trace>
          <inkml:trace contextRef="#ctx0" brushRef="#br0" timeOffset="384005.1616">10306 16029 781 0,'0'0'34'0,"0"0"8"0,0 0-34 0,0 0-8 15,0 0 0-15,0 0 0 0,-5-4 57 0,5 4 10 16,0 0 1-16,0 0 1 0,0 0-36 0,-9-4-7 16,9 4-2-16,0 0 0 0,0-8-14 0,0 8-10 15,0 0 12-15,0 0-12 0,0-8 12 0,5 4-4 16,-1-3 0-16,-4 7-8 0,0 0 22 0,5-8-2 16,-5 8-1-16,4-12 0 0,-4 12 9 0,4-4 1 15,-4 4 1-15,0 0 0 0,5-8 2 0,-5 8 1 16,4-7 0-16,-4 7 0 0,0 0-12 0,0 0-2 15,0 0-1-15,0 0 0 0,0 0-6 0,0 0-2 0,0 0 0 0,0 0 0 16,0 0-10-16,0 0 8 0,0 0-8 0,0 0 8 16,0 0-8-16,0 0 0 0,0 0 0 0,0 0 8 15,0 0-8-15,0 0 0 0,0 0 0 0,0 0 0 16,9 3 0-16,-9-3 0 0,0 0 0 0,0 0 0 16,9 0 0-16,-9 0 12 0,0 0-12 0,13 4 12 15,-4 0 6-15,4 0 2 0,-5-4 0 0,6 4 0 16,-1-4 8-16,0 4 3 0,0 0 0 0,5 0 0 15,-5 4-31-15,4-5 0 0,1 1-8 0,8 0 8 16,-4 4 0-16,0-4 0 0,4 4 0 0,1-4 0 16,-1 3 0-16,0 1 0 0,1 0 0 0,-1 0 9 15,-4 0-1-15,4 3 0 0,-4 1 0 0,0 0 0 16,0-4 3-16,-4 3 0 0,-1 1 0 0,1 0 0 16,-1-5-3-16,-3-3-8 0,3 4 12 0,-4 0-4 0,5 0-8 15,-5 0 12-15,4-5-12 0,-3 1 12 0,3 0-12 16,1 0 0-16,-1 0 0 0,1 0 8 0,4 0-8 15,-5-4 0-15,5 4 0 0,-4 0 8 0,-5-4-8 16,5 0 0-16,-5 0 0 0,0 0 0 0,0 4 8 0,-4-1-8 16,4 1 8-16,-4-4-8 0,-9 0 0 0,8 8 8 15,1-8-8-15,-9 0 0 0,0 0 0 0,0 0 0 16,0 0 0-16,0 12 0 0,0-4 0 0,0 3 0 16,0-11 0-16,-4 8 0 15,4-8-38-15,0 0 0 0,0 0 0 0</inkml:trace>
          <inkml:trace contextRef="#ctx0" brushRef="#br0" timeOffset="371679.4493">10016 14055 172 0,'0'0'8'0,"0"0"1"0,0-7-9 0,4-1 0 0,-4 0 0 0,5 0 0 15,4 0 158-15,-1-3 30 0,1-1 5 0,0 0 2 16,0 1-105-16,4-1-21 0,-9 0-4 0,9 0-1 16,-4 5-25-16,0-1-6 0,0-4-1 0,-9 12 0 15,0 0 50-15,0 0 10 0,0 0 1 0,0 0 1 0,0 0-23 0,0 12-5 16,-5 0-1-16,-4 3 0 0,-8 9-25 0,-1-1-6 16,-8 0-1-16,0 5 0 0,-9-1-1 0,4 0 0 15,0 4 0-15,1-3 0 0,-6-1-20 0,6 0-4 16,-1 1 0-16,5-5-8 0,4 0 0 0,-5 1 0 15,10-1 0-15,-5-3 0 16,4 3-22-16,5-3-11 0,0-1-3 0</inkml:trace>
        </inkml:traceGroup>
        <inkml:traceGroup>
          <inkml:annotationXML>
            <emma:emma xmlns:emma="http://www.w3.org/2003/04/emma" version="1.0">
              <emma:interpretation id="{53A0F92E-A5BE-441E-9B7D-61BBE153BB4F}" emma:medium="tactile" emma:mode="ink">
                <msink:context xmlns:msink="http://schemas.microsoft.com/ink/2010/main" type="inkWord" rotatedBoundingBox="13961,15120 15578,15048 15646,16561 14028,16634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386705.4089">12543 14496 691 0,'0'0'30'0,"0"0"7"0,0 0-29 0,0 0-8 0,0 0 0 0,9 0 0 16,-9 0 62-16,9-4 11 0,4 0 3 0,-9 0 0 16,-4 4-14-16,9-7-2 0,0 3-1 0,8-4 0 15,-4 4-3-15,5 0 0 0,-1 0 0 0,5 0 0 16,-4 0-8-16,8 4-1 0,-4-4-1 0,5 4 0 0,3 0 1 15,-3 0 0-15,3-3 0 0,5 3 0 16,5 3-11-16,-1-3-1 0,-4 0-1 0,9 0 0 16,-4-3-10-16,4 3-1 0,4 0-1 0,-4-4 0 0,8 4 0 15,-3-4 0-15,-1 0 0 0,-4 0 0 0,0 0-5 16,0-4-1-16,-9 4 0 0,4 0 0 0,-4 1-4 16,0-1 0-16,-4 4-1 0,4 0 0 0,-8-4-11 15,3 4 0-15,1 0 0 0,-9 0 0 0,4 0 0 0,-4 0 0 16,0 4 8-16,-4 0-8 15,-1-1-21-15,-4 1-7 0,1 0 0 0,-6-4-1 16,-8 0-55-16,0 0-10 0,0 0-2 0,0 0-1 16,0 0-18-16,0 0-3 0,0 0-1 0,-8 8 0 15,-1-8-5-15,0 4 0 0</inkml:trace>
          <inkml:trace contextRef="#ctx0" brushRef="#br0" timeOffset="387095.4858">13574 14484 889 0,'0'0'19'0,"0"0"4"0,4-7 1 0,-4-1 2 0,0 0-26 0,0 8 0 0,0 0 0 0,0 0 0 15,0 0 81-15,0 0 11 0,0-8 3 0,0 8 0 16,0 0-40-16,0 0-8 0,0 0-2 0,0 0 0 16,0 0-1-16,0 0 0 0,0 0 0 0,0 12 0 0,-4 0-3 0,4 3-1 15,0-3 0-15,0 3 0 0,0 5 7 0,-4 3 1 16,4 5 0-16,-5 3 0 0,5 4-4 0,0 0 0 16,-4 4 0-16,4 4 0 0,-9 4 15 0,5 0 2 15,-5-5 1-15,0 9 0 0,0 4-22 0,1-5-5 16,-1 1-1-16,0 0 0 0,0 0-2 0,1-1 0 15,-1-7 0-15,0 0 0 0,0-4-19 0,0 0-4 16,5-4-1-16,-5-8 0 0,5 5-8 0,-5-5 0 16,0 0 0-16,1 1 0 15,3-5-30-15,-4 0-8 0,5 1-2 0,-5-5 0 16,5-7-131-16,4 0-26 0,-5 3-6 0,5-15-1 0</inkml:trace>
          <inkml:trace contextRef="#ctx0" brushRef="#br0" timeOffset="385790.6357">12697 14473 288 0,'0'0'12'0,"0"0"4"0,4-8-16 0,0 0 0 16,1 0 0-16,-5 0 0 0,4 5 105 0,5-5 19 15,-5-4 3-15,5 8 1 0,-9 4-48 0,4-8-8 16,5 1-3-16,-9 7 0 0,0 0-5 0,9-4-2 16,-9 4 0-16,0 0 0 0,4-4 10 0,-4 4 1 0,0 0 1 0,0 0 0 15,0 0-37-15,5 8-7 0,-5 3-2 0,4 1 0 16,-4 4-4-16,-4-1-2 0,-1 1 0 0,1 3 0 16,0 1 2-16,4-1 1 0,-5 1 0 0,1 3 0 15,-5 1 3-15,5 3 1 0,-1 0 0 0,1 0 0 16,0 5-5-16,-5-1 0 0,4 4-1 0,1 4 0 15,-5 0 5-15,0 4 2 0,1 0 0 0,-1 4 0 16,-4 3 2-16,0 5 1 0,-1-1 0 0,1 1 0 16,4 4-5-16,-4-5-2 0,0 1 0 0,0-5 0 15,-5 1-7-15,5 0-2 0,0-8 0 0,0 4 0 16,-5-5-6-16,10-3-2 0,-6-3 0 0,6-1 0 16,-1-8 3-16,5 0 1 0,-5 1 0 0,4-9 0 15,1 0-3-15,0-3-1 0,-1-4 0 0,5-4 0 16,0-1-9-16,0-7 0 0,0 0 9 0,0 0-9 15,0 0-32-15,5-11-12 0,-5-1-1 16,4-8-997-16</inkml:trace>
        </inkml:traceGroup>
        <inkml:traceGroup>
          <inkml:annotationXML>
            <emma:emma xmlns:emma="http://www.w3.org/2003/04/emma" version="1.0">
              <emma:interpretation id="{B7EB549D-77D7-42D6-A864-714B53BADB7A}" emma:medium="tactile" emma:mode="ink">
                <msink:context xmlns:msink="http://schemas.microsoft.com/ink/2010/main" type="inkWord" rotatedBoundingBox="16424,15961 16459,15959 16464,16064 16429,16066"/>
              </emma:interpretation>
              <emma:one-of disjunction-type="recognition" id="oneOf35">
                <emma:interpretation id="interp51" emma:lang="" emma:confidence="0">
                  <emma:literal>.</emma:literal>
                </emma:interpretation>
                <emma:interpretation id="interp52" emma:lang="" emma:confidence="0">
                  <emma:literal>e</emma:literal>
                </emma:interpretation>
                <emma:interpretation id="interp53" emma:lang="" emma:confidence="0">
                  <emma:literal>P</emma:literal>
                </emma:interpretation>
                <emma:interpretation id="interp54" emma:lang="" emma:confidence="0">
                  <emma:literal>)</emma:literal>
                </emma:interpretation>
                <emma:interpretation id="interp55" emma:lang="" emma:confidence="0">
                  <emma:literal>9</emma:literal>
                </emma:interpretation>
              </emma:one-of>
            </emma:emma>
          </inkml:annotationXML>
          <inkml:trace contextRef="#ctx0" brushRef="#br0" timeOffset="388525.9582">14820 15342 921 0,'0'0'40'0,"0"0"10"0,0 0-40 0,0 0-10 0,0 0 0 0,0 0 0 16,0 0 131-16,0 0 24 0,9 0 5 0,-9 0 0 16,13 8-105-16,-13-8-22 0,0 0-4 0,0 0-1 15,9 4-1-15,-9-4-1 0,0 0 0 0,0 0 0 16,0 0-15-16,0 0-3 0,0 0-8 0,0 0 12 16,0 0 4-16,0 0 1 0,0 0 0 0,0 0 0 15,0 0 6-15,0 0 1 0,0 0 0 0,0 0 0 16,0 0-15-16,-5-4-9 0,1 0 12 0,4 4-12 15,-4-8 8-15,4 1-8 0,-5-5 0 0,5 4 0 16,-4 0 0-16,4 1 0 0,0-1 0 0,4 0 0 16,-4 0 0-16,0 8 0 0,5-8 0 0,-5 8 0 15,4-7 0-15,-4 7 0 0,4-8 0 0,-4 8-12 0,0 0 12 16,0 0 0-16,0 0 0 0,0 0 0 16,0 0 0-16,0 0 0 0,0 0 0 0,0 0 0 0,0 0 0 0,0 0 0 15,5 11 0-15,-5 1 0 16,0 0-40-16,0-4-1 0,0 3-1 0,0 1-748 15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3:24.2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F58099F-4F9F-4833-AF7A-17633FA70FB9}" emma:medium="tactile" emma:mode="ink">
          <msink:context xmlns:msink="http://schemas.microsoft.com/ink/2010/main" type="writingRegion" rotatedBoundingBox="21332,10031 25116,9898 25160,11140 21375,11273"/>
        </emma:interpretation>
      </emma:emma>
    </inkml:annotationXML>
    <inkml:traceGroup>
      <inkml:annotationXML>
        <emma:emma xmlns:emma="http://www.w3.org/2003/04/emma" version="1.0">
          <emma:interpretation id="{3C99A0D5-B2F5-47D5-936C-19F4831528D0}" emma:medium="tactile" emma:mode="ink">
            <msink:context xmlns:msink="http://schemas.microsoft.com/ink/2010/main" type="paragraph" rotatedBoundingBox="21332,10031 25116,9898 25160,11140 21375,112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B6CB9F-3C89-4F0F-A9CD-C997A580450D}" emma:medium="tactile" emma:mode="ink">
              <msink:context xmlns:msink="http://schemas.microsoft.com/ink/2010/main" type="line" rotatedBoundingBox="21332,10031 25116,9898 25160,11140 21375,11273"/>
            </emma:interpretation>
          </emma:emma>
        </inkml:annotationXML>
        <inkml:traceGroup>
          <inkml:annotationXML>
            <emma:emma xmlns:emma="http://www.w3.org/2003/04/emma" version="1.0">
              <emma:interpretation id="{36BD8054-E86E-4D58-B1D6-B80DB706D67D}" emma:medium="tactile" emma:mode="ink">
                <msink:context xmlns:msink="http://schemas.microsoft.com/ink/2010/main" type="inkWord" rotatedBoundingBox="21335,10122 25001,9993 25042,11144 21375,1127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407 73 403 0,'0'0'17'0,"5"-4"5"0,-1-4-22 0,5 0 0 15,4 1 0-15,0 3 0 0,-4-4 160 0,4 0 28 16,-4 0 6-16,0 4 1 0,-1 1-105 0,-8 3-21 15,9-4-4-15,-9 4-1 0,9-8-36 0,-9 8-8 0,0 0-2 16,0 0 0-16,0 0 22 0,0 0 5 0,0 0 1 0,0 0 0 16,0 0-30-16,0 0-7 0,0 0-1 0,0 0 0 15,0 0-8-15,0 0 8 0,-9 4-8 0,9-4 8 16,0 0-8-16,0 0 0 0,-9 0 0 0,9 0 0 16,-8 4 0-16,-1 0 0 0,0-4 0 0,0 3 0 15,5 1 0-15,-5 0 12 0,-4 0-2 0,4 0 0 16,-4 0-2-16,-4 0 0 0,3 4 0 0,-3-4 0 15,-1 3 3-15,-4 1 0 0,0 4 0 0,0 0 0 16,1-1 9-16,-6 1 1 0,5-4 1 0,-4 3 0 16,0 9-22-16,4-4 0 0,0-1 0 0,0 5 0 0,4-1 12 15,1 1-3-15,-1 3 0 0,9 0 0 16,-4 1-9-16,4-1 8 0,5 5-8 0,0-5 8 0,-1 0-8 16,5-3 10-16,5 3-10 0,-1 1 10 0,5-1-2 0,0-4-8 15,-1 1 12-15,10-1-4 0,-5-3 2 16,5 0 0-16,4-1 0 0,0-3 0 0,-1 0-10 0,6-5 0 15,-5 1 0-15,4 0 0 16,0-4-21-16,5 0-10 0,-5 0-1 0,1-4-787 16</inkml:trace>
          <inkml:trace contextRef="#ctx0" brushRef="#br0" timeOffset="806.4385">157 342 460 0,'0'0'41'0,"0"0"-33"0,0 0-8 0,0 0 0 16,0 0 49-16,0 0 8 0,0 0 2 0,0 0 0 15,0 0-12-15,0 0-3 0,0 0 0 0,0 0 0 16,0 0-9-16,0 0-3 0,-9-4 0 0,9 4 0 16,-8 4-20-16,-1-4-4 0,9 0 0 0,-4 4-8 15,-5-4 10-15,9 0-10 0,0 0 8 0,0 0-8 16,0 0 0-16,0 0 0 0,0 0 0 0,0 0 0 15,0 0 0-15,0 0 0 0,0 0 0 0,0 0 0 16,0 0 22-16,0 0-1 0,-9 4 0 0,9-4 0 16,-9 0 25-16,9 0 5 0,0 0 1 0,0 0 0 15,0 0-5-15,0 0-1 0,0 0 0 0,0 0 0 0,0 0-11 0,-4 0-3 16,4 0 0-16,0 0 0 0,0 0-1 0,0 0-1 16,0 0 0-16,0 0 0 0,0 0 10 0,0 0 3 15,0 0 0-15,0 0 0 0,0 0-22 0,0 0-4 16,0 0-1-16,0 0 0 0,0 0-2 0,0 12-1 15,0-12 0-15,0 0 0 0,0 0-3 0,4 7-1 16,5-3 0-16,0 4 0 0,0-8-1 0,4 0-8 16,4 0 12-16,1-4-4 0,-1 4 9 0,10-4 2 15,-1 0 0-15,0 0 0 0,1 1-19 0,-1-1 0 16,0 0 0-16,5 4 0 16,-5 0-113-16,1-4-30 0</inkml:trace>
          <inkml:trace contextRef="#ctx0" brushRef="#br0" timeOffset="2041.5045">1250-138 748 0,'0'0'67'16,"0"0"-54"-16,0 0-13 0,4-7 0 0,0-1 48 0,-4 0 8 0,5 0 0 0,-5 0 1 16,0 1 22-16,0 7 4 0,0-4 1 0,0 4 0 15,0-8-31-15,0 8-5 0,0 0-2 0,0 0 0 16,0 0-14-16,0 0-4 0,0 0 0 0,0 0 0 16,0 0-8-16,-9 0-1 0,9 0-1 0,0 0 0 15,-9 4-10-15,5 0-8 0,4-4 12 0,-9 7-12 16,5 1 8-16,-1 4-8 0,1-4 0 0,0 7 0 15,4-3 0-15,-5 4 0 0,1-1 0 0,4 1 0 16,-5 3 0-16,1 5 0 0,0-1 0 0,-1 1 0 16,-4 3 12-16,1 0-12 0,-1 4 12 0,0 1-12 15,-4 3 24-15,4 0-3 0,-4-4 0 0,0 4 0 16,4-4 2-16,0 0 0 0,1-3 0 0,-1 3 0 16,4-8-9-16,-3 5-2 0,-1-5 0 0,4-4 0 0,1-3-12 15,0 0 11-15,-1-5-11 0,-3 1 10 0,3 0-2 16,1-4-8-16,-1-5 12 0,5-3-4 0,0 0-8 0,0 0 12 15,0 0-12-15,0 0 12 0,-8 0-3 0,8 0 0 16,0 0 0-16,-5-7 0 0,1-1 19 0,4-4 4 16,0 0 1-16,0-3 0 0,0-1-13 0,0-3-4 15,0-1 0-15,4-3 0 0,5-1-6 0,0 1-2 16,0-4 0-16,-1 0 0 0,1 3-8 0,0-3 12 16,4-4-12-16,-4 3 12 0,4 1-12 0,0 0 0 15,0 3 0-15,0-3 0 0,5 4-13 0,-5-5 5 16,0 1 8-16,5 0-13 0,-1 3 5 0,-3-3 8 15,3 0-13-15,1 3 5 0,-1-3-1 0,1 4 0 16,-1-1 0-16,1 1 0 0,-5 3 9 0,0 1-10 16,0-1 10-16,1 9-10 0,-6-1 10 0,5 0 0 0,-8 1-9 15,8-1 9-15,-4 8 0 0,0 0 0 0,-9 4-9 16,0 0 9-16,0 0-8 0,0 0 8 0,0 0-12 0,0 0 12 16,0 0-15-16,0 0 4 0,4 12 1 0,0 3 0 15,-4-3 10-15,0 0-8 0,5 3 8 0,-1 5-8 16,-4-1 8-16,5 1 0 0,-1 3 0 0,0 1 0 15,1 3 0-15,-1 0 0 0,0 1 0 0,1 3 0 16,4 0 0-16,-5 0 0 0,0 4 0 0,1 4 0 16,4-8 0-16,-1 5 0 0,1-5 0 0,0 4 0 15,0 0 0-15,-1-4 0 0,1 0 0 0,0 1 0 16,-5-5 17-16,1 0-1 0,4-4 0 0,-5 1 0 16,-4-1-16-16,4-3 0 0,-4-1 0 0,0 1 0 15,5-9 0-15,-1 5 0 0,0-4 0 0,-4-1 0 0,0-3 0 16,5 0-12-16,-5-8 3 0,0 0 1 0,4 8 8 0,-4-8 12 15,0 0-2-15,0 0-1 0,0 0 15 0,0 0 4 16,0 0 0-16,13-8 0 0,-4 0 4 0,0-3 2 16,-5 3 0-16,5-4 0 0,-5-4-16 0,1 1-3 15,-1-5-1-15,1 1 0 0,-1-5-2 0,5 1 0 16,0 0 0-16,-1-1 0 0,6-3-12 0,-6 0 11 16,5-1-11-16,1-3 10 0,3 0-10 0,1 4 0 15,-1-8 9-15,1 3-9 0,-1 1 0 0,1 0 0 16,-1 0 0-16,1 0 0 0,4 3 0 0,-5 5 0 15,1-4 0-15,0 3 0 0,-1-3 0 0,-4 4-12 16,-4-1 12-16,4 5-12 0,-4-5-5 0,0 5-2 16,4-1 0-16,-4 9 0 15,-1-5-37-15,6 8-7 0,-6 0-1 0,-3 4-1 16,4 1-105-16,-1 3-21 0,19-4-4 0,-14 8-1 0</inkml:trace>
          <inkml:trace contextRef="#ctx0" brushRef="#br0" timeOffset="2579.7925">2579-138 1148 0,'0'0'25'0,"0"0"6"0,0 0 1 0,0 0 0 0,0 0-32 0,0 0 0 16,0-11 0-16,0 11 0 0,0 0 48 0,0 0 3 0,0 0 1 0,0 0 0 16,0 0-26-16,0 0-5 15,0 0-1-15,0 0 0 0,0 0 18 0,0 0 3 0,0 0 1 16,0 0 0-16,0 0-16 0,0 0-3 0,0 11-1 0,-4 1 0 16,-1 4 18-16,1-5 3 0,-1 9 1 0,-3-5 0 15,-1 5-29-15,0 3-6 0,-4 5-1 0,0-1 0 16,-5 4 4-16,1 8 0 0,-1 0 0 0,-4 8 0 15,0-8 0-15,5 8 0 0,-1 0 0 0,-4-1 0 16,5-7 16-16,4 4 3 0,-5-4 1 0,5 4 0 16,0-12-16-16,0 4-4 0,-1-7 0 0,1-1 0 0,0-4-4 0,4 1-8 15,1-1 11-15,-1-7-11 16,0-1 9-16,5-3-9 0,4 4 0 0,-5-9 9 16,-4 1-9-16,5 0 0 0,4-8 0 0,0 0 0 15,0 0-123-15,0 0-29 0,0 0-7 16,-9-8-1-16</inkml:trace>
          <inkml:trace contextRef="#ctx0" brushRef="#br0" timeOffset="3027.1131">2430 120 979 0,'0'0'43'0,"0"-12"9"0,-5 0-41 0,5 1-11 16,0-1 0-16,5-4 0 0,-5 5 56 0,0 3 8 15,4-4 3-15,1 0 0 0,-5 1-19 0,4-1-3 0,0 0-1 16,1 1 0-16,4-1 7 0,-1 0 1 0,1 1 0 0,0-1 0 16,4 4-23-16,0-4-4 0,5 1-1 0,-1 3 0 15,1-4-12-15,-1 4-4 0,-3-3 0 0,8 3 0 16,-9-4 20-16,9 4 3 0,-5-3 1 0,5 3 0 15,0 0-32-15,0 0 0 0,0-3 0 0,4 3 0 16,1 0 0-16,-1 0-15 0,-4 4 2 0,4 0 0 16,-8 4 13-16,-5 0-9 0,0 0 9 0,0 8-8 15,-4 0 8-15,-5 0 0 0,1 0 0 0,-1 7 0 16,1-3 13-16,-5 3 5 0,-5 1 1 0,1 4 0 16,-1 3 4-16,-3-4 1 0,-1 5 0 0,4-1 0 15,-8-3 1-15,4 3 1 0,-8-3 0 0,-1-1 0 0,-4-3-5 16,0-1-1-16,5 1 0 0,-1 0 0 0,-8-1-6 15,4-3-2-15,0 0 0 0,0-1 0 0,0-3-4 0,0 0-8 16,0-4 11-16,5 0-11 0,-1 3 0 0,1-7 0 16,-1 4 0-16,5-4 0 0,0 4-19 0,4-4-4 15,5 0-1-15,4 0-891 16</inkml:trace>
          <inkml:trace contextRef="#ctx0" brushRef="#br0" timeOffset="4715.6864">3342 61 648 0,'0'0'28'0,"0"0"7"0,0 0-35 0,0 0 0 15,0 0 0-15,0 0 0 0,0 0 48 0,0 0 2 16,0 0 1-16,0 0 0 0,14 0 3 0,-14 0 1 0,0 0 0 15,0 0 0-15,0 0-8 0,13 0-2 0,-13 0 0 0,0 0 0 16,4 4-17-16,5 8-3 0,-5-4-1 0,-4 7 0 16,-4 1 0-16,0 3-1 0,-1 5 0 0,1-1 0 15,-1 4 1-15,-3 9 1 0,3 3 0 0,1 0 0 16,-1-8-25-16,1 0 0 0,0 0 0 0,-1-4 0 16,1 1 29-16,-1-5 1 0,5-7 0 0,-4-1 0 15,0 1-30-15,4-4 0 0,0-12-13 0,0 0 4 16,0 0 37-16,0 0 8 0,0 0 2 0,13 0 0 15,0-4 6-15,0-4 2 0,0 0 0 0,1-8 0 16,-1 5-27-16,4-5-6 0,-4-3-1 0,9 3 0 16,0-3-12-16,-4-5 0 0,-1 1 0 0,1-1 0 15,-1 1 0-15,1 4 0 0,4 3 0 0,-5 0 0 0,-3 1-14 16,3 3 4-16,-4 0 1 0,1 5 0 0,-10-1 9 16,-4 8 0-16,9-4 0 0,-9 4-8 0,0 0-1 0,0 0 0 15,0 0 0-15,0 12 0 0,0-1 9 0,0 5 0 16,0-4 0-16,-5 3 0 0,5 1 0 0,0-5 0 15,-4 1 0-15,0 4 0 0,-5-5 0 0,4 1 0 16,1 0 0-16,0-4 0 0,-5-1 8 0,0 1 0 16,0 0 0-16,5 0 0 0,-5 3 2 0,0-3 1 15,1 4 0-15,-1-4 0 0,0 3 5 0,0 1 0 16,0 0 1-16,-4 3 0 0,9-7-17 0,-5 4 0 16,0-4 0-16,1 3 0 0,-1-3 0 0,0-4 0 15,-4 0 0-15,0 0 0 16,0 0-25-16,-1-8-12 0,1 0-3 0,0 0-777 0</inkml:trace>
        </inkml:traceGroup>
        <inkml:traceGroup>
          <inkml:annotationXML>
            <emma:emma xmlns:emma="http://www.w3.org/2003/04/emma" version="1.0">
              <emma:interpretation id="{328EC791-DF8B-461E-85AB-6C7EDB99C203}" emma:medium="tactile" emma:mode="ink">
                <msink:context xmlns:msink="http://schemas.microsoft.com/ink/2010/main" type="inkWord" rotatedBoundingBox="25002,9903 25116,9898 25119,9985 25005,9989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`</emma:literal>
                </emma:interpretation>
              </emma:one-of>
            </emma:emma>
          </inkml:annotationXML>
          <inkml:trace contextRef="#ctx0" brushRef="#br0" timeOffset="5278.8081">3663-485 864 0,'0'0'76'0,"0"0"-60"16,-13-4-16-16,13 4 0 0,0 0 76 0,0 0 12 16,-9 0 2-16,9 0 1 0,0 0-22 0,0 0-4 0,0 0-1 15,4 8 0-15,5 0-20 0,0 0-5 16,-1-4-1-16,6 3 0 0,-1 1-24 0,0 0-5 15,-4-4-1-15,-1 0 0 0,1 0-8 0,0 4 0 0,0-5 0 0,-5 5-465 16,-4-8-100-16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16:08:02.39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9447DC8-DBB1-4174-8B4C-0F9EE637623D}" emma:medium="tactile" emma:mode="ink">
          <msink:context xmlns:msink="http://schemas.microsoft.com/ink/2010/main" type="writingRegion" rotatedBoundingBox="25397,97 26131,2741 24871,3090 24137,446"/>
        </emma:interpretation>
      </emma:emma>
    </inkml:annotationXML>
    <inkml:traceGroup>
      <inkml:annotationXML>
        <emma:emma xmlns:emma="http://www.w3.org/2003/04/emma" version="1.0">
          <emma:interpretation id="{0D566A80-4D9A-4628-86DD-B6B2D60B556C}" emma:medium="tactile" emma:mode="ink">
            <msink:context xmlns:msink="http://schemas.microsoft.com/ink/2010/main" type="paragraph" rotatedBoundingBox="25397,97 26131,2741 24871,3090 24137,4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6B9708-2673-4952-B785-BAF7C78B3EBF}" emma:medium="tactile" emma:mode="ink">
              <msink:context xmlns:msink="http://schemas.microsoft.com/ink/2010/main" type="line" rotatedBoundingBox="25397,97 26131,2741 24871,3090 24137,446"/>
            </emma:interpretation>
          </emma:emma>
        </inkml:annotationXML>
        <inkml:traceGroup>
          <inkml:annotationXML>
            <emma:emma xmlns:emma="http://www.w3.org/2003/04/emma" version="1.0">
              <emma:interpretation id="{DF26ED3A-94CE-445D-8177-4DA5FE8552F7}" emma:medium="tactile" emma:mode="ink">
                <msink:context xmlns:msink="http://schemas.microsoft.com/ink/2010/main" type="inkWord" rotatedBoundingBox="25397,97 25668,1073 24508,1395 24237,4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-544-1565 288 0,'0'0'12'0,"0"0"4"0,0 0-16 0,0 0 0 0,0 0 0 0,0 0 0 16,0 0 180-16,0 0 32 0,0 0 8 0,14 0 0 15,-14 0-114-15,0 0-23 0,4 0-5 0,-4 0-1 16,13 0-32-16,-4-8-6 0,0 4-2 0,-1 4 0 15,-3 0-10-15,4-4-3 0,-1 4 0 0,1 0 0 16,4 0 0-16,0 0 0 0,-4-3 0 0,0 3 0 16,4 0-14-16,-4 0-10 0,4-4 12 0,0 4-12 15,0 0 14-15,1 0-4 0,3 0-1 0,-4 0 0 16,5 0-9-16,-1 0 0 0,5 0 0 0,-4 0 0 16,4 0 13-16,0-4 7 0,4 4 2 0,-4 0 0 15,9-12-22-15,-5 8 0 0,0 0-10 0,5-4 10 16,0 1 0-16,-1 3 20 0,1-8-2 0,0 4-1 15,0 0-2-15,-5 5-1 0,0-5 0 0,1 8 0 16,-1-8-2-16,-4 4-1 0,4 0 0 0,1 0 0 0,-1 4-11 16,-4 0 0-16,4 0 0 0,0 0 8 0,-4-8-8 15,0 5 0-15,0 3-10 0,-4-4 10 0,4 4-11 0,-5-4 11 16,1 4-12-16,-1 0 12 0,-3 0 0 0,3 0 0 16,-4 0 0-16,0 0 0 0,-4 0 0 0,0 0 0 15,-9 0 0-15,0 0 0 0,0 0 0 0,13-8 0 16,-4 8 9-16,-9 0-9 0,0 0 0 0,0 0 0 15,0 0 8-15,0 0-8 0,0 0 0 0,0 0 0 16,0 0 0-16,0 0 0 0,0 0 0 0,0 0-9 16,0 0 9-16,0 0-13 0,0 0-2 0,0 0 0 15,0 0 0-15,-9 12 0 16,0-5-32-16,1 1-6 0,-1 0-2 0,0 4-456 16,-4-8-91-16</inkml:trace>
          <inkml:trace contextRef="#ctx0" brushRef="#br0" timeOffset="-941.6699">-237-1584 691 0,'0'0'61'0,"0"0"-49"0,0 0-12 0,0 0 0 15,9-4 93-15,0 0 16 0,-9 4 3 0,9 0 1 16,0-8-37-16,-9 8-8 0,0 0-2 0,8-4 0 16,-8 4-38-16,9-4-8 0,-9 4-2 0,0 0 0 15,0 0-18-15,0 0 10 0,0 0-10 0,0 0 8 16,0 0-8-16,0 0 0 0,0 0 0 0,0 0 0 15,9-4 0-15,-9 4 12 0,0 0-12 0,0 0 12 0,0 0-4 16,0 0 0-16,0 0 0 0,0 0 0 0,0 0 12 0,0 0 1 16,0 0 1-16,0 0 0 0,0 0 10 0,0 0 1 15,0 0 1-15,9 8 0 0,-9-8-7 0,4 12-2 16,-4-12 0-16,0 0 0 0,4 11 1 0,1 5 0 16,-5-16 0-16,9 12 0 0,-9-4-12 0,4 11-2 15,-4-11-1-15,0 7 0 0,0 1-11 0,4 4 0 16,-4-9 0-16,0 9 8 0,0 3-8 0,0-3 0 15,0-1 0-15,-4 12 0 0,4-3 0 0,-4-1 0 16,-1 4 0-16,1-4 0 0,4 9 0 0,-5-5 0 16,5 0 0-16,0-4 8 0,0 4 4 0,0-3 1 15,0-5 0-15,0 1 0 0,5-1-1 0,-5 4 0 16,0-7 0-16,4-1 0 0,1 1 2 0,-1-9 0 16,-4 5 0-16,4 4 0 0,-4-9-1 0,5 5 0 0,-5-1 0 15,4 5 0-15,-4-5-5 0,5 1-8 0,-1 0 11 0,0-1-11 16,-4 5 8-16,0-12-8 0,0 7 0 0,0 1 0 15,5-8 10-15,-5 3-10 0,0-11 8 0,0 0-8 16,-5 8 9-16,5-8-9 0,0 0 10 0,0 0-10 16,0 0 20-16,0 0-3 0,0 0 0 0,0 0 0 15,0 0-1-15,0 0 0 0,0 0 0 0,0 0 0 16,0 0-8-16,0 0-8 0,0 0 9 0,0 0-9 16,0 0 0-16,0 0 0 0,5-8 0 0,-5 8 0 15,0 0 0-15,0 0-15 0,0 0 2 0,0 0 0 16,0 0-35-16,0 0-6 15,-9-11-2-15,5 7 0 0,4 4-156 0,0 0-31 16</inkml:trace>
        </inkml:traceGroup>
        <inkml:traceGroup>
          <inkml:annotationXML>
            <emma:emma xmlns:emma="http://www.w3.org/2003/04/emma" version="1.0">
              <emma:interpretation id="{91C038BC-45C1-4040-8D63-C8EF27F75459}" emma:medium="tactile" emma:mode="ink">
                <msink:context xmlns:msink="http://schemas.microsoft.com/ink/2010/main" type="inkWord" rotatedBoundingBox="25151,392 25395,1272 25250,1313 25005,432"/>
              </emma:interpretation>
              <emma:one-of disjunction-type="recognition" id="oneOf1">
                <emma:interpretation id="interp1" emma:lang="" emma:confidence="0">
                  <emma:literal>_</emma:literal>
                </emma:interpretation>
                <emma:interpretation id="interp2" emma:lang="" emma:confidence="0">
                  <emma:literal>~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977.1017">365-1584 460 0,'0'0'41'0,"0"0"-33"0,0 0-8 0,0 0 0 16,0 0 88-16,0 0 16 0,0 0 4 0,0 0 0 16,0 0-60-16,0 0-11 0,0 0-2 0,0 0-1 15,0 0-11-15,0 0-3 0,0 0 0 0,0 0 0 16,4-8 0-16,-4 8 0 0,0 0 0 0,0 0 0 15,0 0 8-15,0 0 0 0,0 0 1 0,0 0 0 16,0 0 27-16,0 0 4 0,0 0 2 0,0 0 0 16,0 0-16-16,0 0-3 0,0 0-1 0,0 4 0 0,0-4-21 0,-4 11-4 15,4-11-1-15,0 0 0 0,0 0-6 0,0 0-2 16,0 12 0-16,0-12 0 0,0 0 11 0,0 0 1 16,0 0 1-16,0 4 0 0,0-4 1 0,0 0 0 15,0 0 0-15,0 16 0 0,0-13-9 0,0-3-1 16,0 0-1-16,4 8 0 0,-8 0-3 0,8 4 0 15,-4-1 0-15,0-3 0 0,0 4-8 0,0 4 0 16,0-9 9-16,0 5-9 0,4 4 0 0,1-5 8 16,-5 9-8-16,4-1 0 0,0 1 11 0,1-1-3 15,-5 1 0-15,4-5 0 0,-4 5 10 0,5-1 2 16,-1 1 0-16,0 11 0 0,-4-11-20 0,5 3 8 16,-1 4-8-16,1 1 0 0,-5-1 12 0,0-8-12 0,4 5 12 15,-4-5-12-15,4 9 0 0,-4-5 0 0,0-3 0 0,0-1 0 16,0 1 9-16,0-5-9 0,0 1 0 0,0-1 9 15,0 5 1-15,5-8 0 0,-1 7 0 0,-4-7 0 16,5 3-10-16,-5-3 10 0,4 7-10 0,-4-11 10 16,4 4-2-16,-4 4-8 0,5-9 12 0,-1 5-4 15,0 0 5-15,-4-12 1 0,0 8 0 0,5 3 0 16,-5-11-6-16,0 0-8 0,0 0 11 0,0 0-11 16,4 4 10-16,-4-4-10 0,0 0 8 0,0 0-8 15,0 0 8-15,0 0-8 0,0 0 0 0,0 0 8 16,0 0-8-16,0 0 0 0,13 0 9 0,-13 0-9 15,0 0 0-15,0 0 8 0,0 0-8 0,0 0 0 16,5-4 0-16,-5 4 0 0,0 0 0 0,9-8 8 16,-5 1-8-16,-4 7-8 0,9-4 8 0,-9 4-12 15,4-12-86-15,0 0-18 16,1 5-3-16</inkml:trace>
        </inkml:traceGroup>
        <inkml:traceGroup>
          <inkml:annotationXML>
            <emma:emma xmlns:emma="http://www.w3.org/2003/04/emma" version="1.0">
              <emma:interpretation id="{55413B47-1793-4E5C-A57E-99519092F664}" emma:medium="tactile" emma:mode="ink">
                <msink:context xmlns:msink="http://schemas.microsoft.com/ink/2010/main" type="inkWord" rotatedBoundingBox="25766,1805 26033,2768 24871,3090 24604,2127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3312.973">290 65 345 0,'0'0'31'16,"0"0"-31"-16,0 0 0 0,0 0 0 15,0 0 80-15,0 0 11 0,0 0 1 0,4-4 1 16,-4 4-41-16,9-8-8 0,-9 8-1 0,5-7-1 16,-5 7-10-16,0 0-1 0,0-12-1 0,0 12 0 0,0 0-11 0,0 0-3 15,0 0 0-15,0-8 0 0,0 8-4 16,4-4 0-16,-4 4-1 0,0 0 0 0,0 0 6 0,9-8 2 16,-5 5 0-16,-4 3 0 0,0 0-19 15,0 0 0-15,9-8 0 0,0 4 0 0,-9 4 13 0,0 0-1 16,0 0 0-16,0 0 0 0,0 0 10 0,0 0 2 15,0 0 0-15,0 0 0 0,0 0 4 0,0 0 0 16,4 12 1-16,-8-1 0 0,-1 1 5 0,1 4 1 16,4-1 0-16,-9 1 0 0,-4 7 10 0,4 1 3 15,-4 3 0-15,0 4 0 0,0-11-14 0,-1 7-2 16,1 4-1-16,0-4 0 0,0 1-5 0,0 3-1 16,4-8 0-16,-4 1 0 0,8 3-13 0,-3-4-2 15,-1 5-1-15,0-9 0 0,-4 8-9 0,9-3 0 16,-5-1 0-16,0 1 0 0,-4-5 0 0,0 8 8 0,4-11-8 15,0 4 0-15,-4-1 0 0,9-7 0 0,-5-1 0 0,4 1 0 16,-3-4 8-16,3 4-8 0,1-8 8 0,4-4-8 16,0 0 0-16,-4 11 8 0,4-11-8 0,0 0 0 15,-5 8 0-15,5-8 8 0,-4 4-8 0,4-4 0 16,0 0 0-16,0 0 0 0,0 0 0 0,0 0 0 16,0 0 0-16,0 0 0 0,0 0 0 0,0 0 0 15,-5 8-9-15,5-8 9 0,0 0 0 0,0 0 0 16,0 0-17-16,0 0 3 0,0 0 1 0,0 0 0 31,0 0-23-31,0 0-4 0,0 0 0 0,0 0-482 0,0 0-96 0</inkml:trace>
          <inkml:trace contextRef="#ctx0" brushRef="#br0" timeOffset="-2234.1497">386 61 172 0,'0'0'8'0,"0"0"1"0,0 0-9 0,0 0 0 16,0 0 0-16,0 0 0 0,0 0 152 0,0 0 28 16,0 0 5-16,0 0 2 0,0 0-124 0,0 0-25 15,0 0-5-15,0 0-1 0,0 0-16 0,0 0-3 16,0 0-1-16,0 0 0 0,0 0-12 0,0 0 9 15,0 0-9-15,0 0 8 0,0 0 3 0,0 0 0 0,0 0 0 16,0 0 0-16,0 0-3 0,0 0-8 0,0 0 12 16,0 0-4-16,0 0-8 0,0 0 0 0,0 0 0 0,0 0 0 15,0 0 0-15,0 0 8 0,0 0-8 16,0 0 8-16,0 0 12 0,0 0 1 0,0 0 1 0,0 0 0 16,0 0 27-16,0 0 6 0,0 0 1 0,0 0 0 15,5-11-29-15,-5 3-6 0,0 8-1 0,0 0 0 16,0 0-1-16,0-8-1 0,0 8 0 0,0 0 0 15,0 0-8-15,0 0-2 0,0 0 0 0,0 0 0 16,0 0 5-16,0 0 1 0,4-4 0 0,-4 4 0 16,0 0 2-16,0 0 0 0,0 0 0 0,0 0 0 15,9-8 3-15,-9 8 1 0,0 0 0 0,0 0 0 16,0 0-8-16,0 0 0 0,0 0-1 0,0 0 0 16,0 0-2-16,0 0 0 0,0 0 0 0,0 0 0 0,0 0-1 15,0 0 0-15,0 0 0 0,9 4 0 16,-9-4-8-16,0 0 8 0,13 4-8 0,-4 0 8 15,-9-4 10-15,0 0 2 0,13 8 0 0,-4-4 0 0,-1 0 4 0,1 7 0 16,-9-11 1-16,13 0 0 0,-4 12-8 0,0-4-1 16,4 0-1-16,-4-1 0 0,4 1-15 0,-4 8 9 15,4-1-9-15,0 1 8 0,0 0-8 0,5 3 12 16,-5-7-12-16,5 7 12 0,-5 1-12 0,0-1 0 16,9 1 0-16,-5-1 0 0,1 5 9 0,4 7-9 15,0-12 10-15,4 1-10 0,0 3 19 0,1 5-3 16,-1-5 0-16,0-4 0 0,1 5 7 0,-1-1 1 15,0 1 0-15,1-1 0 0,-1-3-6 0,0 3-1 16,-4-4 0-16,0-3 0 0,-4-4 1 0,4 3 0 16,-5 1 0-16,1-4 0 0,-5-1-7 0,0 1-2 0,0 4 0 15,-4-9 0-15,4 1-9 0,-4-4 0 0,-5 0 0 16,-4-4 0-16,5 12 0 0,-5-12-17 0,0 0 2 0,-9 4 1 31,-4-4-143-31,-9 0-29 0,-26 0-6 0,4-12 0 0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FE84B8-AED5-4BFC-99F2-0E79624529D1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14:29.37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EA0F2E7-108E-44F1-BC41-BBD65D9A1CC1}" emma:medium="tactile" emma:mode="ink">
          <msink:context xmlns:msink="http://schemas.microsoft.com/ink/2010/main" type="writingRegion" rotatedBoundingBox="1751,883 31047,-715 32057,17799 2761,19398"/>
        </emma:interpretation>
      </emma:emma>
    </inkml:annotationXML>
    <inkml:traceGroup>
      <inkml:annotationXML>
        <emma:emma xmlns:emma="http://www.w3.org/2003/04/emma" version="1.0">
          <emma:interpretation id="{29D680F2-878D-4E8B-8508-7FDFE01A32AB}" emma:medium="tactile" emma:mode="ink">
            <msink:context xmlns:msink="http://schemas.microsoft.com/ink/2010/main" type="paragraph" rotatedBoundingBox="2676,471 30645,-12 30676,1804 2708,22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EE7C69-B368-4A6E-BE83-4E97A8935583}" emma:medium="tactile" emma:mode="ink">
              <msink:context xmlns:msink="http://schemas.microsoft.com/ink/2010/main" type="line" rotatedBoundingBox="2676,471 30645,-12 30676,1804 2708,2287"/>
            </emma:interpretation>
          </emma:emma>
        </inkml:annotationXML>
        <inkml:traceGroup>
          <inkml:annotationXML>
            <emma:emma xmlns:emma="http://www.w3.org/2003/04/emma" version="1.0">
              <emma:interpretation id="{99D909F1-9730-47C6-AE23-774290FC8065}" emma:medium="tactile" emma:mode="ink">
                <msink:context xmlns:msink="http://schemas.microsoft.com/ink/2010/main" type="inkWord" rotatedBoundingBox="2682,813 6097,754 6119,2032 2704,209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689 149 730 0,'9'-15'32'0,"-9"7"8"0,4 8-32 0,-4-12-8 15,0 4 0-15,0-3 0 0,0 3 59 0,0-4 10 16,0 4 3-16,-4-3 0 0,-5 3 19 0,0 0 4 15,-4 0 1-15,0 1 0 0,-5-1-53 0,-4 4-11 16,0-4-1-16,-4 4-1 0,0 4 27 0,-5 0 6 16,0 4 1-16,-4 0 0 0,0 8-23 0,-4-1-4 15,-5 5-1-15,4 3 0 0,-4-7-21 0,1 8-5 16,-1 7-1-16,9-8 0 0,8-3-9 0,5 4 12 16,0-1-12-16,5-3 12 0,8-1-12 0,0 5 8 0,0-9-8 0,5 5 8 15,4 0-8-15,0-1 0 0,4 13 0 16,1-9 0-16,-5 0 0 0,4 1 0 0,1 7 0 0,3 4 0 15,-8 1-11-15,5 3 3 0,4-4 0 0,-1 4 0 16,6 4 8-16,-10-8 0 0,5-3-9 0,8 3 9 16,-4-8 0-16,5 1-11 0,-5 3 11 0,9-8-8 15,9-7 0-15,-5 4 0 0,5-5 0 0,-1 1 0 16,-3 0 8-16,4-4 0 0,-1-5-9 0,1 5 9 16,-9 4 0-16,0 0 0 0,4-8-9 0,-13 11 9 0,-4-7 0 15,-5 8 0-15,1-1 0 0,-5 5 0 0,-9-5 15 0,0 5 0 16,-4-1 0-16,-9 5 0 0,0-5 14 0,-4 8 3 15,0-11 1-15,-5 4 0 0,9-5-15 0,-9-3-3 16,-4 0-1-16,4-1 0 0,-4-3-14 0,9 4 0 16,-5-12 0-16,9 0 0 15,9 0-31-15,-9 0-9 0,14-12-1 0,-10 4-803 0</inkml:trace>
          <inkml:trace contextRef="#ctx0" brushRef="#br0" timeOffset="792.1905">873 875 403 0,'0'0'36'0,"5"-12"-36"0,-1 0 0 0,-4 8 0 15,0 4 223-15,0 0 37 0,0-11 8 0,0 11 2 0,0 0-164 0,0 0-33 16,0 0-6-16,0 0-2 0,0 0-25 0,-4 4-6 15,-5 3-1-15,0 5 0 0,-4 4-17 0,4-1-3 16,-4 9-1-16,4-5 0 0,-4 5-2 0,9-1-1 16,-5 0 0-16,4 1 0 0,-3-1-9 0,3-3 12 15,10-1-12-15,-5-3 12 0,0-1-12 0,4-3 0 16,0-4 0-16,1 4 0 0,4-5 0 0,-9-7 0 16,0 0 0-16,0 0-540 15,8 0-108-15</inkml:trace>
          <inkml:trace contextRef="#ctx0" brushRef="#br0" timeOffset="955.0995">1128 118 1900 0,'-5'8'169'0,"-4"-4"-135"0,1 0-34 0,-1 7 0 16,0 1 40-16,0 4 2 0,-4 3 0 0,9 1 0 15,4-9-101-15,0 5-20 0</inkml:trace>
          <inkml:trace contextRef="#ctx0" brushRef="#br0" timeOffset="1514.2667">1360 637 1209 0,'0'0'108'0,"0"0"-87"16,0 0-21-16,0 0 0 0,0 0 66 0,0 0 9 16,0 0 1-16,0 0 1 0,0 0-34 0,13 11-7 15,5 5-2-15,-18-4 0 0,9 7-14 0,-1 5-4 16,10 3 0-16,-9 8 0 0,4 0-8 0,4 0-8 16,-12 0 12-16,4-3-12 0,-1-5 20 0,-3 0-2 0,-5-3-1 15,4-5 0-15,-4-3 3 0,-4-5 1 0,4 5 0 16,-5-12 0-16,5-4 1 0,-4 4 0 0,0-4 0 0,-5-4 0 15,4-8-10-15,-8 0-3 0,9-7 0 0,4-1 0 16,-5-3 3-16,5-8 1 0,0 0 0 0,9-12 0 16,4 8-13-16,5-8 9 0,4-4-9 15,0 4 8-15,4-4-8 0,5 4 0 0,0 4 0 0,-1 8 0 16,1 8 24-16,-5 3-1 0,5 1 0 0,-9 11 0 16,-4 4 1-16,-5 4 0 0,4 12 0 0,-4-8 0 15,1 11-1-15,-6 5 0 0,1-1 0 0,0 9 0 16,-5-1-11-16,1 8-1 0,-5 0-1 0,0 4 0 15,0-8-10-15,0 4 0 0,0 4 0 0,4-11 0 16,-4 3-76-16,0-4-18 0,4 0-3 16</inkml:trace>
          <inkml:trace contextRef="#ctx0" brushRef="#br0" timeOffset="1936.3265">2593 379 1051 0,'0'0'46'0,"0"0"10"0,-4-4-44 0,4 4-12 0,0 0 0 0,0 0 0 16,0 0 74-16,0 0 13 0,0 0 2 0,0 0 1 0,0 0-42 0,0 0-9 15,-9 0-2-15,0 0 0 0,0 4-10 0,-4 0-3 16,0 8 0-16,-5-4 0 0,5 3-3 0,-4 5-1 16,-1 4 0-16,1 3 0 0,-10 4 13 0,5 4 3 15,5 5 0-15,-1-1 0 0,1 8-1 0,4-4 0 16,-1-4 0-16,10 4 0 0,0-4-12 0,8 4-3 16,0-8 0-16,5 4 0 0,4-8-9 0,5 1-3 15,4-9 0-15,0 1 0 16,8-5-95-16,6-7-19 0</inkml:trace>
          <inkml:trace contextRef="#ctx0" brushRef="#br0" timeOffset="2311.7625">2979 902 1674 0,'26'0'74'0,"-17"0"15"0,4 0-71 0,-4 0-18 0,4 0 0 0,0 0 0 15,9 0 44-15,-4 0 6 0,-9-4 1 0,4 0 0 0,9-4-34 16,-5-3-6-16,1 3-2 0,-5-8 0 16,5-3-9-16,-5-5 12 0,13 5-12 0,-8-8 12 15,-14 3-12-15,9 1 0 0,9-5 0 0,-4 5 0 16,-10-8 12-16,1 7-4 0,4-3 0 0,5 4 0 16,-5 3 19-16,-4 5 3 0,-9-1 1 0,4 0 0 15,9 5-22-15,-8-1-9 0,-18 4 8 0,-5 4-8 16,5 0 0-16,-5 8 0 0,1 0 0 0,-14 4 0 15,0 4 0-15,5-4-19 0,4 3 3 0,0 9 1 16,-9-9 15-16,5 5 0 0,4 4 0 0,5-1 0 0,-1 8 14 16,1 5 9-16,-5-5 1 0,13 8 1 0,9-4 19 15,-9 4 3-15,0 0 1 0,5 4 0 0,8-7-20 0,5 3-4 16,-5 4-1-16,5-8 0 0,4 0 8 0,1 0 1 16,8 0 1-16,-5 1 0 0,1-5-33 0,8-4 0 15,13 1-15-15,1-5 5 16,-5 1-117-16,4-12-23 0,5-8-5 0</inkml:trace>
        </inkml:traceGroup>
        <inkml:traceGroup>
          <inkml:annotationXML>
            <emma:emma xmlns:emma="http://www.w3.org/2003/04/emma" version="1.0">
              <emma:interpretation id="{93F9B15A-F430-48EB-B818-18C5AA6C99EC}" emma:medium="tactile" emma:mode="ink">
                <msink:context xmlns:msink="http://schemas.microsoft.com/ink/2010/main" type="inkWord" rotatedBoundingBox="8338,658 11152,609 11178,2141 8365,219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808.6499">5835 212 806 0,'0'0'72'0,"-9"-12"-58"16,1 4-14-16,-1 0 0 0,0 5 115 0,0-9 20 15,5 4 4-15,-5 0 1 0,5 0-46 0,4-3-9 16,-5-5-1-16,5 4-1 0,0 1-34 0,0 3-6 16,5-12-2-16,-1 9 0 0,5-5-3 0,-5 1-1 15,9 3 0-15,-4 0 0 0,9-7-13 0,-1 7-4 16,1 4 0-16,4-7 0 0,4 3-7 0,0 0-1 15,1 0-1-15,3 5 0 0,1-1 3 0,-4 0 1 0,-1 4 0 16,0-4 0-16,5 4-15 0,0-3 0 0,4 3 0 16,0 0 0-16,-5 4 0 0,6-8 0 0,-1 4 0 0,0 4 0 15,0-4 0-15,0 4 0 0,0 0 0 0,0 0 0 16,0 4 0-16,0 0 0 0,0 4 0 0,-4-4 0 16,-4 7 0-16,-6-3 0 0,6 4 0 0,-5 0 0 15,-5 7 0-15,1-7 0 0,-1 3 0 0,-3 1 0 16,-6 0 19-16,-3 7 4 0,-1 0 1 0,-8 5 0 15,-5 3 14-15,0-4 3 0,-4 4 1 0,-5 1 0 16,-4 3-13-16,-4-8-2 0,-5 8-1 0,-4-4 0 16,0 1-15-16,0-5-3 0,0-4-8 0,-4 4 12 15,-1-7-12-15,1 3 11 0,-5 1-11 0,0-5 10 0,-4 1 1 16,4-9 0-16,4 5 0 0,-4-4 0 0,5-12 0 16,-1 4 0-16,1-4 0 0,8-4 0 0,0 4-11 15,1-12-9-15,3 8 9 0,1-8-13 16,0 1-112-16,4-1-23 0,0 4-4 0,0-3-797 15</inkml:trace>
          <inkml:trace contextRef="#ctx0" brushRef="#br0" timeOffset="3297.3803">5949 56 856 0,'0'0'38'0,"0"0"8"0,-4-8-37 0,4-8-9 16,0 5 0-16,0-1 0 0,0 4 99 0,4-4 17 15,1 5 4-15,-5-5 1 0,0 12-37 0,8-4-8 16,1 0-2-16,-4-8 0 0,-1 5-9 0,0-1-1 16,1 4-1-16,-5 4 0 0,4-8-24 0,-4 8-5 15,0 0-1-15,0 0 0 0,0 0 1 0,0 0 0 16,0 0 0-16,0 0 0 0,0 0-8 0,0 0-2 16,0 0 0-16,-9 12 0 0,1 0-6 0,-1 3-2 15,0 5 0-15,0-1 0 0,0 5 2 0,-4 7 0 16,5 4 0-16,-1 4 0 0,-4 0 4 0,4 12 1 15,0-1 0-15,-4 1 0 0,4 7-3 0,0 5-1 16,-4 3 0-16,0 0 0 0,4 12-4 0,0-7-1 16,-4-1 0-16,9 0 0 0,-5-8 0 0,0-3 0 0,-4-5 0 15,4 5 0-15,1-16-14 0,3 0 0 0,-4 0 0 16,1-8 0-16,-1 0 8 0,5-8-8 0,-5-3 0 0,4-5 9 16,1-11-9-16,0 4 0 0,-1-12-12 0,5 0 12 15,0 0-54 1,0 0-3-16,0 0-1 0,0-12 0 0,0-8-185 0,5-3-37 0</inkml:trace>
          <inkml:trace contextRef="#ctx0" brushRef="#br0" timeOffset="5037.4222">7252 1140 460 0,'0'0'20'0,"0"0"5"0,0 0-25 0,0 0 0 15,0 0 0-15,0 0 0 0,0 0 187 0,0 0 32 16,9-4 6-16,4 4 2 0,-4-4-108 0,9 4-22 15,-1-4-4-15,5 4-1 0,0-4-9 0,0 0-3 16,-5 0 0-16,14 4 0 0,0 0-1 0,8-7-1 16,1 7 0-16,8 0 0 0,-4-4-40 0,9 4-8 15,-5-4-2-15,4 4 0 0,1 0-28 0,4 4 0 16,0-8 0-16,0 4 0 16,5-4-92-16,-1 4-24 0,1-8-4 0,-5 0-771 15</inkml:trace>
          <inkml:trace contextRef="#ctx0" brushRef="#br0" timeOffset="4661.0107">8406 95 874 0,'9'-16'39'0,"-5"12"8"0,-4 4-38 0,9 0-9 0,0-8 0 0,-5 8 0 16,1-11 77-16,-5 11 14 0,4-4 2 0,5 0 1 15,-5-8 3-15,-4 8 1 0,0 4 0 0,0-7 0 16,5-1-43-16,-5 8-9 0,-5-8-2 0,1 0 0 16,-1 0-12-16,-3 4-4 0,3 1 0 0,-4-1 0 15,-4 4-13-15,0-8-3 0,0 16-1 0,-5-8 0 16,-8 0-11-16,4 7 12 0,-4 5-12 0,-9-12 12 15,-5 4-4-15,1 8-8 0,4-1 12 0,-5 9-4 16,1-16 20-16,-1 11 3 0,-4 5 1 0,5-1 0 16,-5-7-32-16,4 4 0 0,-3-1 0 0,3 5 0 15,1-5 17-15,-5 5-2 0,4-4-1 0,1 3 0 16,-1 1-3-16,5 3-1 0,4-7 0 0,1 3 0 0,8 1 0 16,4-1 0-16,1 0 0 0,4 5 0 0,4-1-10 15,4 1 8-15,5-5-8 0,0 5 8 0,5-1 13 16,-1 4 3-16,5-7 0 0,0 3 0 0,4-3-12 0,9 3-3 15,0-3 0-15,4-9 0 0,9 5 5 0,5-1 1 16,4-7 0-16,4 0 0 0,4-8-2 16,1 0 0-16,9 0 0 0,-1-12 0 0,0 5-25 0,1-13-4 15,-5 4-2-15,0 1 0 16,-4-1-32-16,-5 5-6 0,-9-1-2 0,-4 4 0 16,-4 0-6-16,-5 0-2 0,-8 5 0 0,-5-1 0 15,0 0-22-15,-13 4-4 0</inkml:trace>
        </inkml:traceGroup>
        <inkml:traceGroup>
          <inkml:annotationXML>
            <emma:emma xmlns:emma="http://www.w3.org/2003/04/emma" version="1.0">
              <emma:interpretation id="{4F2B06D5-2061-42C0-A7C3-073CA4C091D4}" emma:medium="tactile" emma:mode="ink">
                <msink:context xmlns:msink="http://schemas.microsoft.com/ink/2010/main" type="inkWord" rotatedBoundingBox="11983,310 14575,265 14600,1751 12009,179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558.9012">11258-346 1270 0,'0'0'56'0,"-5"-12"12"0,1 8-54 0,4 4-14 0,-4-3 0 0,4 3 0 16,0 0 59-16,0 0 9 0,0 0 1 0,0 0 1 16,0 0-21-16,0 0-4 0,0 0-1 0,13 0 0 15,-4 0 8-15,-1 7 2 0,6 5 0 0,-1 0 0 0,-9 7-1 16,5 9 0-16,0 3 0 0,-5 12 0 15,0 7-2-15,-4 5-1 0,-4 7 0 0,0 5 0 16,-10 7-14-16,1-4-2 0,0 0-1 0,0-7 0 0,-5 3-14 16,5-8-3-16,0 1-1 0,0-16 0 0,0 7-7 0,0-7 0 15,4 4-8-15,-4-8 12 0,0-16-12 0,4 1 0 16,0-1 0-16,0-7 0 16,0-8-18-16,5 3-10 0,0-7-1 0,4-4-1 15,-5 4-29-15,5-4-5 0,0 0-2 0,0 0 0 16,-9 0-102-16,5 0-20 0,0-4-4 0</inkml:trace>
          <inkml:trace contextRef="#ctx0" brushRef="#br0" timeOffset="7041.4782">11183-7 1155 0,'-4'-23'51'0,"4"15"11"0,0-11-50 0,0 7-12 0,0 4 0 0,0-7 0 16,4-1 105-16,-4 0 19 0,0 5 3 0,0 3 1 15,5-12-56-15,-5 9-12 0,0 3-1 0,4-4-1 16,-4-3-39-16,4 3-8 0,1 0-2 0,4-3 0 0,-1 3-9 15,1 0 0-15,4-3 0 0,0 3 0 0,9-4 0 0,0 5 0 16,5-9 0-16,-1 8 0 0,9 5 0 0,-4-13 0 16,-1 8 0-16,6 1 8 0,-6-1 4 0,1 4 1 15,4-4 0-15,0 5 0 0,-4 3 12 0,-5-4 3 16,1 4 0-16,-1 4 0 0,0 0-12 0,-4 4-3 16,-4 4 0-16,4-4 0 0,-5 3-5 0,1 5 0 15,-5-4-8-15,-4 4 12 0,-1-1 0 0,1 5 0 16,-4 0 0-16,-5 3 0 0,0 1 15 0,-5-1 2 15,-4 1 1-15,1-5 0 0,-6 16-1 0,-3-11 0 16,-1-1 0-16,-4 1 0 0,1 3-13 0,-6-3-4 0,1-1 0 16,-5 5 0-16,0-5-12 0,1-7 9 15,-1 3-9-15,-4 1 8 0,0 0-8 0,-5-9 0 16,5 9 0-16,5-8 0 0,-6 0-20 0,6-1-2 16,3 1-1-16,-3-4 0 15,3 4-111-15,1-8-22 0,0 4-5 0</inkml:trace>
          <inkml:trace contextRef="#ctx0" brushRef="#br0" timeOffset="6079.3654">9569-89 748 0,'-9'-7'67'0,"9"7"-54"16,0-8-13-16,0 0 0 0,0-4 104 0,4 5 19 0,-8-1 3 0,4 4 1 16,0 4-22-16,4-8-4 0,-4 8-1 0,5-8 0 15,-5 4-47-15,0 4-9 0,0 0-3 0,0 0 0 16,0 0-8-16,0 0-1 0,0 0-1 0,0 0 0 16,4 8-3-16,-4 12-1 0,-4 3 0 0,-1 12 0 15,1 4 1-15,-5 4 0 0,0 19 0 0,-4-3 0 16,0 7-16-16,0 4-2 0,0 5-1 0,0-9 0 15,4 4-9-15,-4-4 0 0,-1-3 0 0,1-1 0 16,9-11 0-16,-5-4 0 0,0-1 0 0,1-7 0 16,-1-4 12-16,4-3 4 0,1-13 1 0,-5 1 0 15,5-1-1-15,0-7 0 0,4-4 0 0,0-8 0 16,0 0 0-16,0 0-1 0,0 0 0 0,0 0 0 16,-9-8 4-16,4-4 1 0,-3-3 0 0,-1-5 0 15,9-3-20-15,-5-9 8 0,-3 1-8 0,8-4 0 16,0-8 8-16,0 0-8 0,8 0 0 0,-3 1 0 0,-1-9 0 15,5 0 0-15,4 0 8 0,5 5-8 0,-5-5 0 16,0 4 0-16,0 0 0 0,-4 1 0 0,0 3 0 16,-5-4 0-16,0 8 8 0,1 8-8 0,4-8 0 15,-5 8 0-15,0 7 0 0,1-7-9 0,4 4 9 0,-5-1 0 16,0 5 0-16,5 3 0 0,-4 5 0 0,8-5 0 16,-5 1 0-16,1 3 0 0,4 1 0 0,1 7 0 15,3-8-8-15,-4 12 8 0,5-7 0 0,-1 3 0 16,1 4 0-16,-1 4 0 0,1 0-9 0,0 4 9 15,-5 4-10-15,0 3 10 0,4 9 0 0,1-1 0 16,-5 9 0-16,0 3 0 0,5 4 0 0,-5 8 0 16,0 4 11-16,0 3-3 0,-4 5 0 0,4 3 0 15,0-3 0-15,-4 0 0 0,0-5 0 0,0 9 0 16,0-9 0-16,4 1 0 0,0 4-8 0,0-12 0 0,5 3 0 16,-5-3 0-16,9 0 0 0,-9-8 8 0,4-3-8 15,-3-5 0-15,-1-4 8 0,0-7-8 0,0 3 10 0,0-15-10 16,0 0 31-16,-4-8 0 0,0 0 0 0,0-3 0 15,-1-5-4-15,6-8-1 0,-1 5 0 0,4-9 0 16,-4-7 4-16,1 0 1 0,3-4 0 0,1-4 0 16,-1 0-14-16,1-4-2 0,-5 0-1 0,5-8 0 15,-1 8 5-15,-4-15 1 0,5 3 0 0,-1-3 0 0,-3 7-20 16,-1-11 0-16,4 3 0 0,-4 5 0 0,5-1 0 0,-5 1 0 16,9 3 0-16,-4 0 0 0,-1 4-8 0,5 1-3 15,-4 7 0-15,4 0 0 0,-5 0-9 0,1 11-1 16,-5 1-1-16,4 7 0 15,-3 9-138-15,3-5-28 0,-4 12-6 0,5-4-816 16</inkml:trace>
        </inkml:traceGroup>
        <inkml:traceGroup>
          <inkml:annotationXML>
            <emma:emma xmlns:emma="http://www.w3.org/2003/04/emma" version="1.0">
              <emma:interpretation id="{9A915453-66F6-4837-9178-EEBE634F96AB}" emma:medium="tactile" emma:mode="ink">
                <msink:context xmlns:msink="http://schemas.microsoft.com/ink/2010/main" type="inkWord" rotatedBoundingBox="16595,308 20009,249 20035,1766 16621,182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179.6429">13921 290 680 0,'0'0'30'0,"0"0"6"0,0 0-28 15,0 0-8-15,0 0 0 0,0 0 0 0,0 0 80 0,0 0 16 16,9 0 2-16,4 0 1 0,-4 0-9 0,8-8-2 15,5 8 0-15,0-4 0 0,4 0-2 0,5 0-1 16,0-4 0-16,8 5 0 0,5-5 12 0,0 0 3 16,4 4 0-16,5-4 0 0,-5 0-56 0,0 1-12 15,5-5-1-15,0 4-1 0,-1-4-18 0,1 1-3 16,-5-1-1-16,-4-4 0 0,0 5-17 0,0 3-4 0,-9-4-1 16,0 4 0-1,-9 1-16-15,1-1-3 0,-5 4-1 0,-5-4 0 16,-4 8-40-16,-13 0-8 0,0 0-2 0,0 0-713 0</inkml:trace>
          <inkml:trace contextRef="#ctx0" brushRef="#br0" timeOffset="10500.6744">14671-217 576 0,'0'0'51'0,"0"-4"-41"15,0-12-10-15,-4 5 0 0,4-1 81 0,-5 4 15 16,10 0 2-16,-5-3 1 0,0-1-15 0,0 4-2 16,0-4-1-16,4 5 0 0,1-1-14 0,-5 8-3 15,0 0-1-15,0 0 0 0,0 0-11 0,0 0-1 16,0 0-1-16,0 0 0 0,-9 15 6 0,0 5 0 16,0 3 1-16,-8 12 0 0,-10 4-7 0,5 8-2 15,-4 4 0-15,-5 15 0 0,-4-3-10 0,-4 7-2 16,-5 0-1-16,4-4 0 0,5 4 5 0,-4-3 2 15,-1-5 0-15,14 0 0 0,4-3-29 0,5-4-5 16,-1 3-8-16,0-3 11 0,1-5-11 0,4-7 0 16,4-4 0-16,0 0 0 0,0-4-18 0,5-3-6 15,-5-9 0-15,0 0-645 0,5-7-129 16</inkml:trace>
          <inkml:trace contextRef="#ctx0" brushRef="#br0" timeOffset="11498.3551">15750-459 990 0,'14'-12'44'0,"-6"1"8"0,5 3-41 0,-4-4-11 16,0 4 0-16,0 0 0 0,0 1 0 0,-5 3 0 15,-4 4 0-15,0 0 0 0,0 0 28 0,0 0 4 16,0 0 1-16,0 0 0 0,0 0 22 0,0 0 4 16,0 0 1-16,0 0 0 0,0 0-3 0,0 0 0 15,0 0 0-15,0 0 0 0,0 0-29 0,0 0-7 16,0 0-1-16,-4 8 0 0,-5 3-3 0,4-3-1 15,1 8 0-15,-5-1 0 0,0 5 17 0,5-1 3 16,-5 9 1-16,1 11 0 0,-6-8-6 0,1 8-2 16,0 8 0-16,0 7 0 0,-5-3 5 0,1 3 1 15,-5 17 0-15,0-5 0 0,0-4-11 0,4 5-3 0,1-5 0 16,-5 0 0-16,0 1-1 0,-4-5 0 0,4 1 0 0,0-9 0 16,0 1 2-16,0 0 0 0,4-12 0 0,-4 0 0 15,5-4-22-15,4-4 0 0,0 0 0 0,-1-11 8 16,6-1-8-16,-1-11 0 0,0 0 0 0,5 0 0 15,4-8 0-15,0 0 0 0,0 0 0 0,-5-12 0 16,5 0 13-16,0-7 2 0,0-1 0 0,5-11 0 16,4 0-7-16,-1-4-8 0,10-4 11 0,-1 0-11 15,1 4 9-15,4 0-9 0,4 0 0 0,-4 7 9 16,0-3-9-16,-4 8 0 0,4-1 0 0,-1 5 0 16,-3 11 8-16,-5-8 0 0,0 12 0 0,1 4 0 15,-6 0-8-15,1 4 0 0,-9-4 0 0,13 16 0 0,-4-8 8 16,0 11 2-16,-5-3 1 0,5 3 0 0,-5 5-11 0,5-5 0 15,-5-7 0-15,1 4 0 0,4-1 0 0,-5 1 0 16,5-1 0-16,0-3 0 0,-1 0 0 0,-3-4 0 16,4-1 0-16,-1 5 0 0,-8-12 0 0,9 4 0 15,0 12 0-15,0-16 0 0,-9 0 0 0,8 7 0 16,1 5 0-16,-4-8 0 0,-5-4 0 0,8 8 0 16,1 0 0-16,4-5 0 0,-4 1-26 0,0-4 2 15,4 4 1-15,0-4 0 0,-4-4 3 0,0 0 1 16,4 1 0-16,0-5 0 0,-4 0 19 0,0 4-8 15,-1-4 8-15,1 4 0 0,-5-3 0 0,5-1 0 16,-4 4 0-16,3-4 0 0,-3 0 0 0,-1 4 0 16,-4 4 0-16,9-4 0 0,-9 4 0 0,4-7 0 0,5 3 0 0,-9 4 9 15,5-4-9-15,-1-4 0 0,5 0 0 16,-1 4 0-16,-3-3 0 0,-1 3 0 0,9-8 0 16,-8 4 8-16,4-4 0 0,4 1-8 0,-9-1 12 0,9-4-4 15,-4 5-8-15,0-5 0 0,0 1 0 0,-1 3 8 16,6-4-8-16,-6 1 10 0,1 3-10 0,0-8 10 15,0 1-10-15,-5 0 0 0,0-1 9 0,-4 1-9 16,5-1 0-16,-5 4 9 0,-5-3-9 0,5 7 0 16,-8-7 0-16,-1 11 0 0,0 0 0 0,0 4 0 15,1 4 0-15,-6-8 0 0,1 5 0 0,-4 6-9 16,-1 5 9-16,1-4 0 0,-1 12-9 0,-4-8 9 16,5 7 0-16,-1 5 0 0,-4 3 0 0,4 0 0 15,-3 5 0-15,3 3 0 0,0-4 0 0,5 8 0 16,-4-4 0-16,8 1 10 0,0 3-10 0,5-8 10 0,-1 8-10 15,5-4 0-15,0 1 9 0,5-5-9 0,-1 4 0 16,5-11 0-16,0 3 0 0,4 0 0 0,0-11-10 16,9 4-6-16,0-5-2 0,9-7 0 15,-1-4-130-15,10-4-25 0,39-15-6 0,-13-1-1 0</inkml:trace>
          <inkml:trace contextRef="#ctx0" brushRef="#br0" timeOffset="11876.7068">16571 298 1220 0,'-5'-8'54'0,"1"0"11"0,0 4-52 0,-5-4-13 0,4 0 0 0,1 1 0 16,-5-5 99-16,1 4 17 0,-1 4 3 0,4-7 1 16,-3 7-56-16,3 0-12 0,5 4-1 0,0 0-1 15,0 0-18-15,-9 4-4 0,1 0-1 0,-1 7 0 16,5-7 0-16,-1 12 0 0,1 3 0 0,-1 1 0 15,5-5-16-15,-4 9-3 0,8 3-8 0,-4 12 12 16,-4-12 10-16,4 8 2 0,-4-3 0 0,4 3 0 16,-5 0-6-16,5 0-1 0,-4-4 0 0,-1 0 0 15,1-3-4-15,4-5-1 0,-4-4 0 0,-1-3 0 16,1-4 9-16,-1-4 2 0,5-8 0 0,0 0 0 16,0 0 24-16,0 0 5 0,0 0 0 0,0 0 1 15,0-8 3-15,0-4 0 0,0-4 0 0,5-3 0 16,-1-4-36-16,1-9-6 0,-1 9-2 0,5-8 0 0,4 0-3 15,5 3-1-15,-1-7 0 0,5 0 0 0,4 4-8 16,5-4 0-16,-5 7-10 0,5-3 10 0,0 0-20 0,4 8 3 16,4 3 0-16,-4 1 0 15,-8 7-88-15,-1-4-18 0,0 5-3 0,-8 3-952 16</inkml:trace>
          <inkml:trace contextRef="#ctx0" brushRef="#br0" timeOffset="12242.0054">17110 375 1450 0,'-21'0'32'0,"21"0"6"0,0 0 2 0,4 8 1 0,-4-8-33 0,0 12-8 15,0 0 0-15,4-1 0 0,9-3 104 0,-8 0 20 0,-5-8 3 0,0 0 1 16,13 4-55-16,-4 0-10 0,-9-4-3 0,9-4 0 16,4 0-9-16,0-4-3 0,4 0 0 0,-3 4 0 15,-6-11-32-15,10 3-8 0,-1 0 0 0,1-3-8 16,-9-1 10-16,0 1-10 0,-1-5 8 0,5 1-8 15,1-1 9-15,-6 1-9 0,-12-1 10 0,8 1-10 16,1 3 10-16,-1 1-10 0,-13 3 10 0,5 0-10 16,4 0 22-16,-9 5-2 0,0 3 0 0,1-4 0 15,-10 0-7-15,9 4-1 0,1 4-1 0,-1 4 0 16,-9 4-3-16,1-4 0 0,8 4 0 0,-4 3 0 16,-5 9-8-16,1 3 0 0,-5-3 0 0,0 7 0 15,9 4 0-15,-9 0 0 0,-5 5 0 0,1 2 0 16,13-10 0-16,-5 11 0 0,-4 0 0 0,5 0 0 15,8 0 0-15,5-8 12 0,4 4-4 0,0 4 0 0,0-12-8 16,9 8 10-16,12-3-10 0,1-1 10 0,0-4-24 16,9 4-5-16,9-15-1 0,8 0-726 15,13-5-146-15</inkml:trace>
        </inkml:traceGroup>
        <inkml:traceGroup>
          <inkml:annotationXML>
            <emma:emma xmlns:emma="http://www.w3.org/2003/04/emma" version="1.0">
              <emma:interpretation id="{6D100209-B3D1-48E2-ADFA-868B42AD0FA7}" emma:medium="tactile" emma:mode="ink">
                <msink:context xmlns:msink="http://schemas.microsoft.com/ink/2010/main" type="inkWord" rotatedBoundingBox="22214,693 24649,651 24661,1293 22226,133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129.3033">20252 110 345 0,'0'0'31'0,"0"0"-31"16,0 0 0-16,0 0 0 0,0 0 125 0,0 0 19 15,0-11 4-15,0 11 1 0,4-12-45 0,1 0-10 16,-5 4-2-16,0 8 0 0,4-11-11 0,-4 11-2 16,4-8-1-16,-4-8 0 0,5 9-21 0,-5-5-4 15,4 0-1-15,-4 4 0 0,0 1 12 0,4-5 1 16,-8 4 1-16,4-4 0 0,0 5-20 0,-9 3-4 0,1-8-1 0,-1 4 0 15,4-4-13-15,-3 9-4 0,-6-1 0 0,1 4 0 16,-4-12-15-16,-1 12-9 0,-4 0 10 0,-4 0-10 16,0 4 0-16,-5 4 0 0,0-1 0 0,-4 5 0 15,-4 8 0-15,-1 3 0 0,1 0 0 0,-5 9 0 16,-5 7 0-16,6 0 11 0,-1 7-3 0,4 1-8 16,14-8 22-16,0 0-2 0,-1 4-1 0,10 0 0 15,-1-12-19-15,5 0 0 0,9 1 0 0,4-9 0 16,4-4 0-16,0-3 0 0,-4-4 0 0,9-4 0 15,4-5 0-15,0-3 0 0,5-7 0 0,4 3 0 16,4-8 0-16,5 4 10 0,-5-11-10 0,9 3 8 0,-4-7 7 16,0 3 1-16,0-3 0 0,4-1 0 0,0-7-16 0,0 0 0 15,-4-8 0-15,4 0 0 0,-5-4 0 0,5 4 0 16,-4 0 0-16,0-4 0 0,-5 4 8 0,1 8-8 16,-6-4 11-16,-3 12-11 0,0-5 0 0,-10 17 0 15,1-5 0-15,0 8 0 0,-9 8 8 0,0 0-8 16,0 0 0-16,-4 16 0 0,-1 11 12 0,-4-3-12 15,-4 3 12-15,-4 8-12 0,-5 4 8 0,4 4-8 16,1 0 0-16,-1 0 0 0,5 0 0 0,-5-1 0 16,10-3-13-16,-1 0 5 15,4-4-40-15,5-7-8 0,5-5-2 0,-1 1-606 16,1-5-120-16</inkml:trace>
          <inkml:trace contextRef="#ctx0" brushRef="#br0" timeOffset="13527.758">20682 56 1839 0,'-13'-8'81'0,"13"-4"18"0,0 4-79 0,-5-3-20 0,5 7 0 0,0 4 0 16,0 0 96-16,0 0 15 0,0 0 3 0,0 0 1 16,0 0-74-16,0 0-14 0,0 0-3 0,0 0-1 15,0 12-23-15,-4 3 0 0,4 5 0 0,-5 7 0 16,5-8 0-16,0 9 0 0,-4-1 0 0,4 4 0 15,0-3 0-15,-4-5 0 0,4 4 0 0,-5 1 0 0,1-5 0 16,4-4 0-16,-5 1 0 0,1-5 0 0,0 5 0 0,4-12 0 16,0-8 0-16,0 0 8 0,-5 11-8 0,5-11 0 15,0 0 0-15,0 0 0 0,0 0 36 0,0 0 4 16,0 0 0-16,13 0 0 0,-4-7-17 0,0-1-3 16,4-8-1-16,-4 8 0 0,4-11 4 0,0-8 1 15,5 3 0-15,-1-3 0 0,5 0-12 0,5-4-3 16,-1-5 0-16,0 1 0 0,5 0 3 0,-5 8 0 15,5 0 0-15,0 3 0 0,-1 9-12 0,-3-1 0 16,-10 12 0-16,5-8 0 0,0 9 0 0,-4 3 0 16,-18 0 0-16,0 0 0 15,0 0-24-15,0 15-6 0,0 1-2 0,0 7 0 16,-5-3 0-16,1 7 0 0,-5 0 0 0,-4 4 0 16,4-7-121-16,-4 7-25 0,4 0-5 0,-4-11-1 0</inkml:trace>
          <inkml:trace contextRef="#ctx0" brushRef="#br0" timeOffset="14645.6093">20669 192 403 0,'0'0'36'0,"0"0"-36"15,0 0 0-15,0 0 0 0,0 0 158 0,0 0 25 16,0 0 5-16,0 0 0 0,0 0-102 0,8 4-21 15,-8-4-4-15,5 16-1 0,-1-8-3 0,-4 3-1 0,0-3 0 0,0 8 0 16,0-1-16-16,0-3-3 0,0 0-1 0,0-1 0 16,0 5-12-16,0 0-2 0,-4-9-1 0,4 5 0 15,0-4 14-15,0 3 2 0,0-11 1 0,0 0 0 16,0 0-1-16,4 4 0 0,-4-4 0 0,0 0 0 16,4 8-17-16,-4-8-3 0,0 0-1 0,0 0 0 15,0 0-5-15,0 0-2 0,0 0 0 0,0 0 0 16,0 0 9-16,0 0 2 0,0 0 0 0,0 0 0 15,0 0 9-15,0 0 3 0,0 0 0 0,0 0 0 16,0 0-8-16,0 0 0 0,5-8-1 0,-1 4 0 16,-4-7-8-16,5 3-2 0,-1 0 0 0,0-3 0 15,1-1-3-15,4 0-1 0,-1-3 0 0,5 7 0 0,-4-12 0 0,9 1 0 16,-5-1 0-16,9-7 0 0,-5 4-9 16,5-1 0-16,0 1 0 0,0-5 8 0,5 9-8 0,-1-12 0 15,5 15 0-15,4-7 0 0,-5 7 9 16,-3-3 0-16,-1-1 0 0,0 5 0 0,1-1-9 0,-5 8 0 15,-5 0 0-15,-8 4 0 0,4 4 0 0,0 4 0 16,-13-4 0-16,9 8 0 16,0 0-24-16,0 4-6 0,-5-1-2 0,0 1 0 15,1 4-22-15,-1-5-5 0,-4 1-1 0,5 4-934 0</inkml:trace>
          <inkml:trace contextRef="#ctx0" brushRef="#br0" timeOffset="15156.8431">21252 196 1594 0,'0'0'35'0,"0"0"7"0,0 0 2 0,0 0 1 0,0 0-36 0,0 0-9 16,0 0 0-16,9 4 0 0,-9-4 76 0,13 4 12 16,-4-4 4-16,8 8 0 0,-4-8-29 0,1 0-6 15,3-8-1-15,9 4 0 0,1-4-11 0,-1 0-2 16,9 1-1-16,-4-1 0 0,4 0-2 0,0-4-1 15,5 8 0-15,-5-11 0 0,0 3-16 0,-4 0-3 16,-1 1-1-16,5 3 0 0,-4-8-19 0,-5 5 0 16,1-1 0-16,-1-4 0 0,-4 1 10 0,-4 3-2 15,-5-4 0-15,0 1 0 0,-4 3-8 0,-1 0 0 16,-3-3 0-16,-5 3 0 0,0-3 0 0,-5 3 0 16,-3 0 0-16,-1 4 0 0,-4 1 0 0,0-1 0 15,-5 4 0-15,5 4 0 0,-5-8 0 0,1 8 0 16,-1 8 0-16,1-4 0 0,-5 0 0 0,0 3-11 15,0 5 3-15,0 8 0 0,4-13 42 0,-4 13 9 16,0-4 1-16,-4 7 1 0,9 0-36 0,-1 5-9 0,5-1 0 16,0 4 0-16,0 4-9 0,8-4-4 0,1 1-1 15,8 3 0-15,-4-4 14 0,5 4 8 0,8-4 0 16,4 0-8-16,1 4 0 0,8-7 0 0,5 3-12 0,8 0 3 16,-4-7-99-1</inkml:trace>
        </inkml:traceGroup>
        <inkml:traceGroup>
          <inkml:annotationXML>
            <emma:emma xmlns:emma="http://www.w3.org/2003/04/emma" version="1.0">
              <emma:interpretation id="{56F5732F-04F9-4A32-B7B0-AFBC819FCFA0}" emma:medium="tactile" emma:mode="ink">
                <msink:context xmlns:msink="http://schemas.microsoft.com/ink/2010/main" type="inkWord" rotatedBoundingBox="26289,627 30654,551 30674,1692 26309,176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5.95896E8">23610 326 345 0,'0'0'31'16,"0"0"-31"-16,0 0 0 0,0 0 0 16,0 0 15-16,0 0-3 0,0 0-1 0,11-5 0 0</inkml:trace>
          <inkml:trace contextRef="#ctx0" brushRef="#br0" timeOffset="16671.1834">24012 21 748 0,'4'-8'67'0,"0"0"-54"16,-8 4-13-16,-5-8 0 0,0-3 140 0,5 7 24 15,-5-4 6-15,5 5 1 0,0 3-87 0,4-12-18 16,4 12-3-16,0-4-1 0,-4 1-34 0,9-5-6 16,0 8-2-16,8-4 0 0,1 0-5 0,0 4-2 15,-1-3 0-15,5 7 0 0,0-4 9 0,-5 4 2 16,-3 4 0-16,-1 0 0 0,4-1-14 0,-3 9-2 15,-6 0-8-15,1 3 12 0,-9 5-12 0,4-1 0 16,5 1 8-16,-9 11-8 0,0 0 16 0,-4 4 0 16,4 4 0-16,-9 0 0 0,5 8 0 0,-5-8 1 15,5-8 0-15,-5 8 0 0,4-3 11 0,-8-9 3 16,4-4 0-16,1 4 0 0,-1-7-7 0,0-1-2 16,0-3 0-16,-4-4 0 0,4-4 8 0,1 3 2 0,3-11 0 15,5 0 0-15,0 0-19 0,0 0-3 0,-9 0-1 0,1-11 0 16,3 3 10-16,1-12 1 0,4 5 1 15,0-9 0-15,4 1 3 0,5-1 1 0,0-14 0 0,8-1 0 16,-3 0-11-16,7-8-2 0,1 0-1 0,9 0 0 16,0 4-3-16,4 4 0 0,-4 4 0 0,4-4 0 15,0 8-8-15,0 4-12 0,0-1 2 0,0 9 1 16,0 3 9-16,-8 1 0 0,3 7 0 0,-3 0 0 16,-5 4 0-16,-1 8 0 0,-3 4 0 0,-5 4 0 15,0 7 0-15,-4 1 0 0,0 3 0 0,-9 8 0 0,0-7 0 16,0 11 0-16,-5-8 0 0,1 4 0 0,-5 0 0 0,5 4 0 15,-5-11 0-15,0-1 0 0,5 5 0 0,-5-9 0 16,5 1 0-16,-1-5 0 0,1 1 0 0,0-5 0 16,4 5 0-16,0-4 0 0,0-8 0 0,0-4 0 15,0 0 0-15,0 0 0 0,0 0 0 0,0 0 0 16,0 0 0-16,0 0 0 0,8-4 0 0,1-4 11 16,0-4-11-16,0-3 12 0,0-1-12 0,-1-7 0 15,1-9 0-15,0 5 8 0,4-4-8 0,5 11 0 16,-1-11 0-16,9 4 0 0,-4 0 0 0,5 7-17 15,-1-11 4-15,5 8 1 0,-5 3 12 0,5 4-9 16,-9 9 9-16,4-5-8 0,0 12-3 0,-4 0 0 16,-4 12 0-16,-5-5 0 0,-4 9 11 0,-5 4 0 15,-4-1 0-15,0 4 0 0,-4 5 0 0,-5 3 0 0,5-4 0 16,-5 4 0-16,0-3 0 0,5 3 0 0,-1 0 0 0,1 4 0 31,0-11-104-31,4-1-20 0,4 4-3 0,-4-7-820 0</inkml:trace>
          <inkml:trace contextRef="#ctx0" brushRef="#br0" timeOffset="17148.5985">25797 192 1036 0,'5'-15'92'0,"-5"-1"-73"16,0-7-19-16,0 3 0 0,0 8 89 0,0-7 15 15,0 3 2-15,0 1 1 0,-5 7-25 0,5-8-5 16,-4 9-1-16,-1-5 0 0,5 0-2 0,-8 4-1 16,3 4 0-16,-3 1 0 0,-1-1-58 0,0 4-15 15,-4 0 0-15,0 0 0 0,-5 0 21 0,1 4 2 16,-10 3 0-16,5 5 0 0,-4 8-15 0,4 3-8 16,-4 8 8-16,-1 0-8 0,-3 4 8 0,8-3-8 15,0 3 8-15,0-8-8 0,0 4 0 0,9-3 0 16,0-1 0-16,-1-4 0 0,6-3 0 0,3-1 0 15,5-3 0-15,5-5 0 0,-5-3 8 0,8 0-8 16,1-8 8-16,9 0-8 0,-5 0 20 0,13-4 0 16,1-4 0-16,-1 4 0 0,5-11 7 0,-5-1 1 15,0-3 0-15,1-1 0 0,-1-3-38 0,0-4-7 16,-4-5-2-16,0 1 0 0,0-8 67 0,0 0 12 16,4 4 4-16,-8 4 0 0,-1 4-52 0,-3 7-12 15,-6 5 0-15,1-1 0 0,0 8 0 0,-9 8-8 0,0 0 8 16,0 0-13-16,-4 12 13 0,-5 7 0 0,-4 5 0 15,4 7 10-15,0-4-10 0,-4 4 0 0,-5 1 9 0,5 3-9 16,0-8 0-16,0 4 0 0,8-3-10 0,1-1 10 16,0-4-53-1,4 4-4-15,4-7-1 0,0-1-950 0</inkml:trace>
          <inkml:trace contextRef="#ctx0" brushRef="#br0" timeOffset="17513.2682">26280 126 230 0,'4'-20'20'0,"-4"9"-20"16,0 3 0-16,0-12 0 0,-4 9 337 0,4 3 63 15,-5-4 13-15,5 12 3 16,0 0-238-16,9-4-47 0,0-3-10 0,0 7-1 0,4 0-64 0,0 0-13 16,-4 0-3-16,4 3 0 0,0 5-29 0,-4 4-11 15,-5-4 0-15,5 7 9 0,-4 5-9 0,-1-1 8 16,0 1-8-16,-4-1 8 0,-4 1 15 0,0 3 2 15,-1-3 1-15,1-1 0 0,-1-7-35 0,-3 0-7 16,3 3-2-16,-4-7 0 0,5 4 29 0,0-12 5 16,4 0 2-16,0 0 0 0,-5 8-18 0,5-8 0 15,0 0 0-15,0 0-9 0,0 0 9 0,0 0 0 0,5-8 8 16,-1-12-8-16,5 1 0 0,4-1 0 0,0-7 0 0,0 0 0 16,5-1 32-16,4 5 1 0,-5-8 1 0,5 7 0 15,5 1-3-15,-1-8-1 0,0 7 0 0,1 5 0 16,-1-1-30-16,-9 9 0 0,1-1 0 0,-5 4 0 15,0 8 0-15,0 0 0 16,-4 4 0-16,0 4 0 0,-5 7 0 0,1 5 0 0,-1 3 0 0,-4 5 0 16,0-1-15-1,-4 0-9-15,-1 4-1 0,1-3-1 0,4 7-10 16,0-4-1-16,0 0-1 0,0-7-697 0,0-1-139 0</inkml:trace>
          <inkml:trace contextRef="#ctx0" brushRef="#br0" timeOffset="18030.429">27333-209 1555 0,'0'0'68'0,"-9"0"16"0,-4 0-68 0,4 0-16 16,-4 7 0-16,0-7 0 0,0 12 93 0,-1 0 15 15,-3 7 4-15,4 1 0 0,0-1-90 0,8 5-22 16,1-5 0-16,4 1 0 0,4-1 0 0,1 1 0 15,3-9 0-15,6 9 0 0,3-5 0 0,5 5 0 16,0-12 0-16,4 3 0 0,1-7 31 0,-1 0 1 16,-4-8 1-16,9 0 0 0,-1-3-1 0,1-1-1 15,0-4 0-15,-5 0 0 0,5 5 26 0,-5-9 6 16,0 0 1-16,5-3 0 0,-5-4-52 0,1 3-12 16,-1 1 0-16,-4-1 0 0,0 4 32 0,0 1 4 15,-5 3 1-15,1 8 0 0,-9 0-8 0,4 4-1 0,-4 0-1 16,-1 0 0-16,1 8-37 0,-4 8-7 0,-1-1-2 15,-4 13 0-15,0-9 31 0,-4 8 5 0,4 5 2 0,-5 7 0 16,-4 7-19-16,1-7 0 0,-6 4 0 0,-3 8 0 16,-1 0 0-16,-4-8 0 0,1 3 0 15,-6 9 0-15,-4-12 0 0,1 8 0 0,-1-12 0 0,-8 11 0 16,-1-3 0-16,5-4-12 0,-4-4 1 0,-1 4 1 16,5-4 10-16,0-8 14 0,0-4-3 0,0-7-1 15,8-5-10-15,5-3 0 0,0-8 0 0,1 0 0 16,3-8 53-16,0-4 9 0,1-3 2 0,4-9 0 15,0-3-52-15,-1-1-12 0,6 1 0 0,-1-8 0 0,9 3 0 0,0 1 0 16,4 0 0-16,9 3 0 0,1-3 0 0,12 0 0 16,5-1 0-16,8 5 0 0,5 4 0 15,4-5 0-15,5 5 0 0,8 3 0 16,1 0-48-16,-1 5-13 0,1-1-3 0,3 4 0 16,-8 4-153-16,-4 0-31 0,48-7-7 0,-35 3-1 0</inkml:trace>
        </inkml:traceGroup>
      </inkml:traceGroup>
    </inkml:traceGroup>
    <inkml:traceGroup>
      <inkml:annotationXML>
        <emma:emma xmlns:emma="http://www.w3.org/2003/04/emma" version="1.0">
          <emma:interpretation id="{51DD94FE-2980-44E2-9979-43D34ACBE618}" emma:medium="tactile" emma:mode="ink">
            <msink:context xmlns:msink="http://schemas.microsoft.com/ink/2010/main" type="paragraph" rotatedBoundingBox="1883,3309 31179,1710 31391,5585 2095,71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F6DCD6-E331-4127-89EB-B0747AC7A320}" emma:medium="tactile" emma:mode="ink">
              <msink:context xmlns:msink="http://schemas.microsoft.com/ink/2010/main" type="line" rotatedBoundingBox="1901,3308 31179,1710 31274,3449 1996,5047"/>
            </emma:interpretation>
          </emma:emma>
        </inkml:annotationXML>
        <inkml:traceGroup>
          <inkml:annotationXML>
            <emma:emma xmlns:emma="http://www.w3.org/2003/04/emma" version="1.0">
              <emma:interpretation id="{4036AF19-98F7-4B0C-9690-3A26B77D19F7}" emma:medium="tactile" emma:mode="ink">
                <msink:context xmlns:msink="http://schemas.microsoft.com/ink/2010/main" type="inkWord" rotatedBoundingBox="1906,3399 7523,3093 7612,4714 1994,502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9631.8546">-592 3129 403 0,'-9'-16'17'0,"5"8"5"15,4 1-22-15,0-9 0 0,-5 4 0 0,5 1 0 16,0-1 211-16,0 0 37 0,5 0 8 0,-1-3 2 0,5-1-172 0,4-3-34 16,5-1-8-16,8-7 0 0,-4 0-10 0,8-5-2 15,1-3 0-15,4 4 0 0,0 4-8 0,5-4-1 16,-1 7-1-16,-4 5 0 0,-4 3-9 0,4 4-1 16,-4 9-1-16,4 6 0 0,-9 9 7 0,1 8 2 15,-10 3 0-15,-4 4 0 0,1 8 2 0,-14 4 1 16,-5 4 0-16,-8 0 0 0,-4 0 15 0,-5 0 3 15,-5 4 1-15,-3 4 0 0,-1-9-13 0,0 9-2 16,0-4-1-16,-8-4 0 0,4-8-18 0,0 0-8 16,-5-4 8-16,5-3-8 15,4-1-30-15,1-4-11 0,-10 5-3 0,14-9-562 16,0-3-113-16</inkml:trace>
          <inkml:trace contextRef="#ctx0" brushRef="#br0" timeOffset="19310.0679">-377 2953 1058 0,'0'0'47'0,"-5"-8"9"0,1 1-44 16,4-1-12-16,-9 0 0 0,5-4 0 0,-1 5 83 0,5 3 14 16,-4-4 3-16,0 0 1 0,4 8-33 0,-5-8-6 15,5 4-2-15,0 4 0 0,0 0-12 0,0 0-4 16,0 0 0-16,0 0 0 0,0 0-28 0,0 12-7 15,5 8-1-15,-1 7 0 0,0 8-8 0,5 8 0 16,-9 4 0-16,0 7 8 0,0 9 8 0,-4 7 2 16,-5 8 0-16,0-4 0 0,1 0 11 0,-10 0 3 15,0-4 0-15,-4 4 0 0,1-3-2 0,-1-9 0 16,0-3 0-16,4-5 0 0,-4-3-13 0,5-4-2 16,3-4-1-16,-3-8 0 0,4-8-14 0,0 0 0 15,-1-7 8-15,10-5-8 16,0-3-77-16,-5-4-19 0,9-8-3 0,0 0-769 0</inkml:trace>
          <inkml:trace contextRef="#ctx0" brushRef="#br0" timeOffset="20044.4504">53 3382 1249 0,'-9'-4'55'0,"9"4"12"15,0 0-54-15,0 0-13 0,0 0 0 0,0 0 0 16,0 0 91-16,18-11 15 0,-14 7 3 0,-4 4 1 0,17-4-46 0,-3 8-8 16,3 7-3-16,5 5 0 0,-9 4-20 0,5 3-4 15,-5 8-1-15,5 4 0 0,-5 4-4 16,-5 0 0-16,1 0-1 0,-4 0 0 0,3 0-7 0,-8 0-2 16,0 0 0-16,-8-8 0 0,3 1 3 0,-4-5 1 15,1-8 0-15,-1 5 0 0,0-5 18 0,5-3 3 16,-5-8 1-16,5-4 0 0,-1 3 0 0,5-7 1 15,0 0 0-15,0 0 0 0,-4-11 8 0,4-1 2 16,-9-4 0-16,9-7 0 0,9-4-20 0,-5-8-4 16,5 0-1-16,4-8 0 0,5 0-18 0,4-8-8 15,4 0 8-15,0-3-8 0,5 3 0 0,4 0 0 16,-4 5 0-16,4 3 0 0,0 4 0 0,0 4-16 16,9 3 4-16,-9 9 1 15,5 0-136-15,-5 7-27 0,-9 4-6 0</inkml:trace>
          <inkml:trace contextRef="#ctx0" brushRef="#br0" timeOffset="20397.0104">1035 3382 1440 0,'0'0'128'0,"0"0"-103"0,0 0-25 0,0 0 0 15,0 0 80-15,-8 8 10 0,-5 0 2 0,-1 0 1 16,6-1-59-16,-6 5-12 0,1 0-2 0,5 0-1 15,-6 7-19-15,1 1 0 0,-4-5 8 0,8 9-8 16,-4-5 9-16,0 8-1 0,4-3-8 0,0-1 12 16,0 4 0-16,5-3-1 0,-5-1 0 0,9 1 0 15,0-5-11-15,0 1 12 0,4-1-12 0,1-3 12 16,4-5-12-16,-1 1 0 0,1 0 0 0,4-4 8 0,0-8 3 0,1-4 0 16,-1 0 0-16,4 0 0 0,1-12 17 0,-1 1 4 15,1-1 1-15,0-7 0 0,-1-1 10 0,1 1 1 16,-1-4 1-16,1-1 0 0,-5-3 0 0,0 0 0 15,-4-4 0-15,0 8 0 0,-1-1-18 16,-3 5-4-16,-1-1-1 0,-8 13 0 0,-1-1-22 0,1 8 0 16,-9 0 0-16,-5 8 0 0,1 4-22 0,-5 4-2 15,-5 3-1-15,1 9 0 16,-9-1-133-16,4 4-26 0,1-3-6 0</inkml:trace>
          <inkml:trace contextRef="#ctx0" brushRef="#br0" timeOffset="20885.7533">1448 2747 1630 0,'9'-12'72'0,"-1"4"16"0,-8 0-71 0,9 4-17 0,-4-3 0 0,8 7 0 16,-13 0 88-16,4 0 15 0,5 0 2 0,0 7 1 15,-1 1-51-15,10 4-11 0,-18 7-1 0,9 1-1 16,0 7-12-16,-1 4-2 0,1 8-1 0,-4 0 0 16,-5 4-11-16,0 4-3 0,0 4 0 0,0-1 0 15,-5 9 1-15,-4-1 0 0,5 5 0 0,0-5 0 0,-1 1 2 0,1-5 1 16,-5-3 0-16,9-4 0 0,-9-4 3 16,9-4 0-16,-9-8 0 0,5 0 0 0,0-7 0 15,-1-5 1-15,1 1 0 0,0-9 0 0,4-11 15 0,0 0 4 16,0 8 0-16,0-8 0 0,0 0-24 0,0 0-5 15,0-12-1-15,4 1 0 0,-4-5-10 0,9-3 12 16,-1-5-12-16,10-3 12 0,-5 0-12 0,9-8 0 16,9-4 0-16,0 3 0 0,4-3-14 0,0 4 5 15,4 0 1-15,5 0 0 0,0 8 8 0,0 0 0 16,-5-1-9-16,1 17 9 0,-1 3 0 0,-4 4-9 16,-4 4 9-16,-5 4 0 0,1 4-20 0,-14 7 2 15,4 1 1-15,-12-1 0 0,4 9 17 0,-9-1 0 16,-9 4-8-16,0 5 8 0,-4-1 14 0,-5 0 6 15,-4 4 2-15,0 0 0 0,-8-4-22 0,-1 1 0 16,-4-1 0-16,4-4 0 16,1 0-29-16,-1-3-1 0,0-5 0 0,0 1 0 15,1-5-14-15,-1-3-4 0,5-4 0 0,-1-4 0 16,1-4-36-16,4-4-7 0,5-4-1 0,3-7-894 0</inkml:trace>
          <inkml:trace contextRef="#ctx0" brushRef="#br0" timeOffset="21179.641">2602 2411 1382 0,'0'0'61'0,"0"0"13"0,0 0-59 0,0 0-15 0,0 0 0 0,0 12 0 0,-9 3 168 0,5 5 32 16,4-1 5-16,0 5 2 0,0 11-111 0,0 8-21 15,-9 0-5-15,4 7-1 0,1 5-20 0,0 4-4 16,-1 3-1-16,-4-4 0 0,1 5-23 0,3-5-5 15,1 5 0-15,-5-1-1 0,-4-3-15 16,4-1 0-16,-4-3 0 0,4 3 0 16,1-7-33-16,-6 0-10 0,1-8-1 0,4-1-696 15,1-6-140-15</inkml:trace>
          <inkml:trace contextRef="#ctx0" brushRef="#br0" timeOffset="21440.0247">2646 3659 691 0,'0'0'30'0,"0"0"7"0,0 0-29 0,13-4-8 0,9 0 0 0,-5-3 0 15,-12-5 212-15,12-4 40 0,14-3 9 0,0-1 2 16,-5-3-159-16,0-1-31 0,5 1-6 0,4-4-2 16,0-4-37-16,-9 3-8 0,-4-3-2 0,0 0 0 15,0 7 9-15,-4-3 1 0,-14-4 1 0,5 11 0 16,-9-3 15-16,4 7 4 0,-8 1 0 0,0-1 0 15,-10 5 15-15,1-1 3 0,5 0 1 0,-10 8 0 16,-4 0-19-16,4 4-3 0,10 4-1 0,-1 0 0 16,-4 4-30-16,-5 4-6 0,5-1-8 0,0 9 11 15,9 3-11-15,-5 1 0 0,-13-1 0 0,9 0 0 16,13 5 0-16,-5 3-14 0,1 4 3 0,-9 0 1 16,8 0 10-16,1 4 0 0,4 0 0 0,-4 0-8 15,-10 0-40-15,10-4-8 16,4 4-2-16,4-4 0 0,-8 1-130 0,4-1-27 15</inkml:trace>
          <inkml:trace contextRef="#ctx0" brushRef="#br0" timeOffset="21993.7986">3339 3238 1440 0,'13'-4'128'0,"-4"-4"-103"15,-5 0-25-15,9 1 0 0,9-5 142 0,-9 4 23 16,-13 8 5-16,0 0 1 0,14 4-80 0,-1 4-16 15,4 4-3-15,-8 3-1 0,-5 9-40 0,5-1-8 16,4-4-2-16,-4 9 0 0,-9 3-10 0,0 0-3 16,9-4 0-16,0 1 0 0,-5 3 0 0,-8-4 0 15,-1 1 0-15,5-9 0 0,5 1 3 0,-10-1 0 0,-12-3 0 0,8-1 0 16,9-3-11-16,0-12 0 0,-13 8 0 0,0 0 0 16,4-8 20-16,0 3 1 0,9-3 1 0,-9-7 0 15,-8-1 22-15,8-4 4 0,13 0 0 0,-4-3 1 16,-8-5-25-16,3 1-4 0,10-1-2 0,8-7 0 15,4 0-18-15,1-4 10 0,-5-5-10 0,9 5 8 16,9-4-8-16,-9 4 0 0,0 0 0 0,-1 3-11 16,1 5 11-16,0 7 0 0,-4 1 0 0,-5 3-8 15,0 8 8-15,0 0 0 0,1 4 0 0,-1 12-8 16,-9 4 8-16,0 7 0 0,5 0-9 0,4 5 9 16,-8 3 0-16,-1 4 0 0,1 0 0 0,-1-4 0 15,9 1 0-15,-13-1 0 0,0-4 0 0,0 0 0 0,5-3 0 16,-5-5 0-16,-9-3 0 0,4-1 0 0,5-3 8 15,0-12-8-15,0 0 0 0,-4 8 8 0,0 0-8 0,4-8 0 16,0 0 9-16,0 0-9 0,-14 0 8 0,6-4-8 16,8-8 10-16,0 0-10 0,0-3 0 0,4-5 8 15,0-7-8-15,1-4 0 0,12 0 0 0,-3-4 0 16,-1-1 0-16,4-3 0 0,10 4 0 0,-1 0 0 16,-4 4 8-16,-5 4-8 0,5 3 0 0,0 13 0 15,5-5-12-15,-5 4 12 0,-14 8 0 0,5 4 0 16,1 8 8-16,-1 4-8 0,-9 4 8 0,1 3-8 15,-1 4 0-15,5 5 0 0,-1-1 0 0,-3 4 0 16,-10 0 0-16,5 5 0 0,9-1 0 0,-9-4-13 16,-9 0 4-16,5 4 1 15,4-8-172-15,4 1-33 0,-4-1-7 0</inkml:trace>
          <inkml:trace contextRef="#ctx0" brushRef="#br0" timeOffset="22365.9575">4870 3066 1998 0,'0'0'44'0,"0"-11"8"0,0 3 3 0,4-4 1 16,-4 4-44-16,0-3-12 0,0-1 0 0,0 0 0 0,-4 1 65 0,0-1 11 15,-1 0 3-15,-4 8 0 0,5-7-51 0,-5-1-9 16,0 8-3-16,-4 0 0 0,-9 4-16 0,9 0 0 15,-4 8 8-15,4-4-8 0,-5 4 0 0,-4 3 0 16,4 5 0-16,1-1 0 0,-5 5 0 0,4-1 0 16,5 5 0-16,0 3 0 0,-4 0 0 0,8 5 0 15,-4-1 0-15,8 4 0 0,1-4 0 0,4-4 0 16,4 5 0-16,1-5 0 0,3 0 0 0,-3 1 0 16,4-1 0-16,-1 4 0 0,1-4 18 0,0 1 6 15,0-5 2-15,-5 0 0 0,5 5 9 0,-5-5 1 16,5 1 1-16,-5-5 0 0,-4 1-12 0,5 3-2 15,-1-4-1-15,-4 5 0 0,0-9-2 0,-4 5 0 16,-1-4 0-16,-3 3 0 16,-1 1-147-16,-4-5-29 0,-31 24-7 0,-4-19-1 0</inkml:trace>
        </inkml:traceGroup>
        <inkml:traceGroup>
          <inkml:annotationXML>
            <emma:emma xmlns:emma="http://www.w3.org/2003/04/emma" version="1.0">
              <emma:interpretation id="{138AE9F5-9BAD-4DBE-841D-E5A2345D4EFC}" emma:medium="tactile" emma:mode="ink">
                <msink:context xmlns:msink="http://schemas.microsoft.com/ink/2010/main" type="inkWord" rotatedBoundingBox="8893,3449 9991,3389 10037,4232 8939,429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2897.7454">6291 3051 1422 0,'0'0'63'0,"0"0"13"0,0 0-61 0,0 0-15 0,0 0 0 0,0 0 0 15,0 0 119-15,0 0 21 0,0 0 4 0,-4 8 0 16,-5 3-68-16,0 5-13 0,5-4-3 0,-5 7-1 15,5 1-27-15,-5-1-4 0,9 4-2 0,-4-3 0 16,4-1-26-16,0 1 0 0,0-4 0 0,4 3-11 16,1 4 11-16,-1-3-8 0,-4-4 8 0,4-5-8 15,-4 1 8-15,5 0 0 0,-5-1 0 0,4-3 0 16,0 0-45-16,-4-8-4 16,9 8-1-16,0-4-884 0</inkml:trace>
          <inkml:trace contextRef="#ctx0" brushRef="#br0" timeOffset="23067.7194">6406 2739 1152 0,'0'-12'102'0,"0"0"-82"15,0 1-20-15,4-1 0 0,-4 0 111 0,4-3 17 16,1 3 4-16,-1 4 1 0,0 4-103 0,5 4-21 15,-4-8-9-15</inkml:trace>
          <inkml:trace contextRef="#ctx0" brushRef="#br0" timeOffset="23466.077">6818 2922 1094 0,'0'0'48'0,"0"0"11"0,0 0-47 0,0 0-12 0,0 0 0 0,4 8 0 15,5 4 167-15,0 3 31 0,4-3 6 0,0 7 2 16,5 1-116-16,-5 7-23 0,4-3-5 0,1 3-1 16,0 4-36-16,-5-4-7 0,-5 1-2 0,6-1 0 15,-10 4-5-15,0-7-2 0,1-5 0 0,-5 1 0 16,0-9 9-16,0 1 2 0,0-4 0 0,-5-4 0 15,5-4 10-15,0 0 2 0,-8 0 1 0,8 0 0 16,-5-8 7-16,1-4 2 0,-1 4 0 0,5-7 0 16,0-9-11-16,5-3-3 0,-1 4 0 0,9-9 0 0,1 5-19 15,-1-4-9-15,9 0 8 0,0 0-8 0,4-1 0 16,0 9 0-16,-4 0 0 0,5 3 0 0,-6 12 0 0,1-3 0 16,0 11 0-16,0 3 0 0,-4 5 0 0,-5 8 0 15,0 7 0-15,-4 1 0 0,4 3 0 0,-9 4 0 16,1 4 0-16,-1 4 0 0,1 0 0 0,-5 4 0 15,0-4 10-15,4 4-10 16,-4-4-91-16,0 0-25 0,0 0-4 0</inkml:trace>
        </inkml:traceGroup>
        <inkml:traceGroup>
          <inkml:annotationXML>
            <emma:emma xmlns:emma="http://www.w3.org/2003/04/emma" version="1.0">
              <emma:interpretation id="{B66F60A4-B1FA-4A30-BED9-0C05AF8CE396}" emma:medium="tactile" emma:mode="ink">
                <msink:context xmlns:msink="http://schemas.microsoft.com/ink/2010/main" type="inkWord" rotatedBoundingBox="11646,3030 13739,2916 13814,4297 11721,441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4819.2243">10464 2368 979 0,'-5'-15'87'0,"5"7"-70"0,0-8-17 0,0 1 0 0,5-1 134 0,-5 4 23 16,0 5 5-16,0-1 1 0,0 8-50 0,0 0-9 0,0 0-3 0,0 0 0 16,0 0-59-16,0 0-12 0,4 8-2 0,1 7-1 31,-1 5-7-31,0 3 0 0,-4 8-1 0,0 4 0 0,0 4 15 0,-4 8 3 0,0 4 1 0,-1 7 0 15,-4 1 9-15,-4 3 1 0,0 1 1 0,0 3 0 16,-5 0-5-16,5-3 0 16,-9-5-1-16,0 5 0 0,0-5 0 0,0-3 0 15,5-1 0-15,-5-3 0 0,0-8-28 0,4-4-6 0,5-4-1 0,0-4 0 16,0-7-8-16,4-5 0 16,0-3 0-16,1-5 0 0,8 1-38 15,0-12-10-15,0 0-1 0,0 0-1 0,0 0-109 16,0 0-21-16,0 0-5 0,0-12-464 0,0 1-93 0</inkml:trace>
          <inkml:trace contextRef="#ctx0" brushRef="#br0" timeOffset="24368.2519">9363 2610 806 0,'4'-23'72'0,"-4"11"-58"0,0-4-14 0,4 1 0 0,-4 3 106 0,5 0 18 16,-1-7 4-16,-4 7 1 0,4 0 11 0,-4 9 3 15,0 3 0-15,0 0 0 0,0 0-55 0,0 0-12 0,0 0-1 0,-4 15-1 16,0 16-33-16,-5-3-6 16,0 3-2-16,0 12 0 0,1 7-2 0,-1 5-1 15,-4 4 0-15,-1-1 0 0,6 4-9 0,-5 1-1 16,-1-1-1-16,-3 5 0 0,-1-9-9 0,5 1-2 0,-9-1 0 15,5 1 0-15,-1-9-8 0,1-3 10 0,-1-8-10 0,0-4 10 16,5-8-10-16,0-3 8 0,0-5-8 0,4-7 8 16,5-4 4-16,-5 0 1 0,9-8 0 0,-4 0 0 15,-5-8 19-15,4 0 4 0,5-4 1 0,0-7 0 16,-4-8-17-16,8-5-3 0,-4-3-1 0,5-4 0 16,4 0-16-16,-5 0 0 0,5-11 8 0,4-5-8 15,0 4 0-15,5-3 0 0,-5-1 8 0,4-7-8 16,1-1 0-16,4 1 0 0,-5-4 0 0,5 3 0 15,0 9 15-15,0 3-1 0,-4 0 0 0,-1 4 0 16,-4 8-27-16,1 8-6 0,-1 0-1 0,4 4 0 16,-8 7 6-16,4 5 1 0,-4 3 0 0,0 4 0 0,0 0 13 15,-1 16 0-15,6-4 0 0,-6 12 0 0,1-5 0 0,4 13 0 16,-4 7 0-16,0 4 0 0,4 4 0 0,-4 8 0 16,0 0-12-16,4 11 3 0,-9 1 9 0,5 3 0 15,-5-4 0-15,5 5 0 0,-5-5 0 0,-4 5 0 16,0-5 0-16,5-3-8 0,-1-8 8 0,1-1 0 15,-5-7 0-15,0 0 0 0,4-7 0 0,0-5 0 16,-4-4 0-16,5-3 0 0,-1-8 0 0,1-1 8 16,-1-3 0-16,-4-8 0 0,0 0-8 0,9 8 0 15,-1-12 8-15,6 0-8 16,-1-4 30-16,-4 0 2 0,4-3 0 0,0-5 0 16,0-3-32-16,0-5 0 0,0-3 0 0,1-4 0 0,3-4 16 0,1 0-2 0,-1-8-1 0,1 0 0 15,4 0 2-15,-5-4 0 16,1 0 0-16,4-7 0 0,0-1-3 0,0 0-1 15,4-3 0-15,0-4 0 0,5-5-11 0,-5 9-14 0,1-1 3 0,-1-3 1 16,-4 7 10-16,0 5 0 0,-5-9 0 16,1 8 8-16,4 5-59 15,-5 3-11-15,5 4-2 0</inkml:trace>
          <inkml:trace contextRef="#ctx0" brushRef="#br0" timeOffset="25150.6063">10345 2606 345 0,'0'0'31'0,"0"0"-31"0,-9-8 0 0,9-3 0 0,-4 3 250 0,4-4 44 16,4 0 9-16,1 1 1 0,4-5-144 0,-1-3-28 15,10 3-7-15,0-3-1 0,3-5-61 0,6 1-13 16,8-1-2-16,0 1-1 0,13-4-16 0,1-1-3 16,-1 5-1-16,9 0 0 0,-5 3 1 0,1 5 0 15,-5 3 0-15,-4 12 0 0,-4-8-17 0,-10 16-3 0,-3-8-8 0,-1 8 12 16,-13 7 0-16,0 1-1 16,-13 3 0-16,0 5 0 0,-8 3 34 0,-6 8 7 15,-7-8 2-15,-6 8 0 0,-4 1-24 0,1-1-5 16,-5 0-1-16,0 0 0 0,-1 0 4 0,6-4 1 0,-5 0 0 0,4 1 0 15,0-1-21-15,5-4-8 0,-5 0 0 16,5-3 0 0,-5-9-100-16,0 5-27 0,5-8-5 0,-5 3-941 0</inkml:trace>
        </inkml:traceGroup>
        <inkml:traceGroup>
          <inkml:annotationXML>
            <emma:emma xmlns:emma="http://www.w3.org/2003/04/emma" version="1.0">
              <emma:interpretation id="{E6D61B39-C92F-44BF-84AC-B542545D6DC5}" emma:medium="tactile" emma:mode="ink">
                <msink:context xmlns:msink="http://schemas.microsoft.com/ink/2010/main" type="inkWord" rotatedBoundingBox="14899,2598 18157,2420 18252,4160 14994,433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6009.8484">12886 2080 633 0,'-9'-31'28'0,"9"19"6"0,-5 0-34 0,5 0 0 0,0-7 0 0,5 3 0 16,-1-7 188-16,5 11 32 0,0-11 5 0,-1 7 2 15,6 8-99-15,-6 1-19 0,6-1-4 0,-6 8-1 16,1 4-38-16,0 7-8 0,-5 9-2 0,1 7 0 16,-1 8-16-16,-4 12-3 0,-9 8-1 0,0 7 0 15,-4 4 3-15,-9 8 0 0,-4 1 0 0,-5 10 0 16,1-3 11-16,-5 0 2 0,-9 4 1 0,0 0 0 15,0-8-40-15,4-4-13 0,-3 0 8 0,7 0-8 16,-3-12 8-16,8-3-8 0,-4-4 9 0,9-5-9 0,0-3 0 16,4-8 0-16,4-4-13 0,5-4 4 15,0-11-114-15,0-1-22 16,8-3-5-16,1 0-496 0,-1-9-99 0</inkml:trace>
          <inkml:trace contextRef="#ctx0" brushRef="#br0" timeOffset="25700.9201">12302 2489 1335 0,'0'0'29'0,"0"0"7"0,9-4 0 0,0 0 2 0,4 0-30 0,0-3-8 15,4 3 0-15,10-4 0 0,3 0 104 0,6-4 19 16,12 5 4-16,9-9 1 0,0 0-43 0,0 5-8 16,9-1-1-16,0 0-1 0,-5-3-47 0,0 3-8 15,1 4-3-15,-5-3 0 0,-5-1-17 0,-16 8-9 16,-1-4 1-16,-9 4 0 15,0-4-61-15,-4 5-12 0,-4-1-3 0,-5 4-764 16</inkml:trace>
          <inkml:trace contextRef="#ctx0" brushRef="#br0" timeOffset="26485.1776">13785 1737 403 0,'0'0'36'0,"0"0"-36"0,0 0 0 0,0 0 0 16,0 0 233-16,0 0 40 0,0 0 8 0,9 11 2 16,-5-7-137-16,0 12-27 0,1 15-6 0,-5-4-1 15,0 8-38-15,-5 4-8 0,1 12-2 0,0 8 0 16,-5 3-32-16,0 4-6 0,-4 1-2 0,-5 14 0 16,1 1 16-16,-5 0 2 0,-4 0 1 0,-1 0 0 15,-3-4-21-15,3-8-4 0,-8 0-1 0,4 1 0 16,1-17-5-16,-1 1-2 0,0-5 0 0,5-7 0 15,0 0-10-15,4-8 8 0,0-7-8 0,4-5 8 16,9-11 2-16,-4-1 0 0,5 1 0 0,3-8 0 16,5-4 19-16,0 0 4 0,-4-12 1 0,8-3 0 15,-4-5-15-15,9-3-3 0,0-4-1 0,8-1 0 16,-4-7-6-16,5 4-1 0,4 0 0 0,0 3 0 0,4 1 8 16,5 0 2-16,-5 0 0 0,0 7 0 0,1 4-18 0,-1 5 0 15,0-1 0-15,-4 8 0 0,-4 0 0 0,4 8 0 16,-5 0 0-16,1 4 0 0,-5 4 0 0,5 3 0 15,-5-3 0-15,0 11 0 16,0-11-38-16,0 7-14 0,-4-3-4 0,4 0 0 16,-4-1-147-16,0 1-29 0,0-4-7 0,-1-1-1 0</inkml:trace>
          <inkml:trace contextRef="#ctx0" brushRef="#br0" timeOffset="27167.4393">14303 2828 1400 0,'8'-11'31'0,"-3"3"6"0,4-8 2 0,-1 1 0 0,1-5-31 0,0 5-8 0,0-5 0 0,-1 5 0 15,1-5 99-15,-4 4 18 0,3-3 4 0,-3 3 1 16,-1 5-46-16,5-1-10 0,-9 0-2 0,4 4 0 16,-4 8-41-16,0 0-9 0,5-7-2 0,-5 7 0 15,0 0-3-15,0 0-1 0,0 0 0 0,-13 7 0 16,-5 1 4-16,0 4 0 0,-4 7 0 0,-4 1 0 15,-5 7-12-15,9 1 0 0,1 3 0 0,-6 0 0 16,1 8 0-16,4-16 0 0,0 9 0 0,0-1 0 16,9-4 0-16,0 4 0 0,0-11 0 0,4-1 0 15,9-3-20-15,-5-1 4 0,1-7 1 0,8 0 0 16,-4-8-2-16,14 4-1 0,-1-4 0 0,9-8 0 16,-5-4 18-16,1-3-10 0,8-1 10 0,5 1-8 0,-5-5 8 15,5 1 14-15,-5-9-3 0,5 5-1 0,0-4 30 16,-1-1 7-16,-8 5 1 0,5-8 0 0,-10 11-19 15,1 1-3-15,-5 3-1 0,0 8 0 0,-13 8 19 0,0 0 4 16,0 0 1-16,4 12 0 0,1 8-29 0,-5 3-7 16,0 4-1-16,0 1 0 0,0 3-12 0,-5 4 0 15,5-4 0-15,0 0 0 0,0-3 0 0,5-1-16 16,-1-4 3-16,1-3 1 16,3-5-23-16,-3-7-4 0,8 4-1 0,-4 0 0 0,4-12 40 0,0 0 12 15,5-8 0-15,3 0 0 0,-3 0 6 0,4 0 2 16,9-3 0-16,-5-9 0 0,0 5-2 0,1-5 0 15,-5 1 0-15,0-5 0 0,8-3 7 0,-3-4 2 16,3-4 0-16,-3-4 0 0,3 0-27 0,5-20 0 16,0 1 0-16,1-5 0 0,-6 1 0 0,1 3 0 15,0-7 0-15,-5 0 0 0,0-1 0 0,-4 1 0 0,5-8 0 0,-5 0 0 16,4 0 0-16,-9 4 0 0,5 3 0 0,0 9 0 31,-9 7-18-31,1 8-9 0,-6 12-1 0,1 8-1 0,-4 3 46 0,-1 8 10 0,-8 9 1 0,4 3 1 16,-9 11-45-1,0 13-8-15,-9-5-3 0,1 8 0 0,-1 9 27 0,1 6-8 0,-5 5 8 0,0 4 0 16,4 0 0-16,-4-1 0 0,-4 5 0 0,9 7 0 16,-5-7 18-16,4 7 9 0,1-3 1 0,3 7 1 15,-3-4-29-15,4 5 0 0,4-5 0 0,-4 1 0 16,4-1-10-16,5-7-8 0,-5-1-2 0,4-3 0 0,1-4 5 16,0-8 1-16,-1-4 0 0,1-4-742 15,-1-8-148-15</inkml:trace>
          <inkml:trace contextRef="#ctx0" brushRef="#br0" timeOffset="27374.5351">14649 2259 1695 0,'9'-4'37'0,"4"0"8"0,5-7 2 0,12 3 1 0,1 0-39 0,4-4-9 0,9 1 0 16,13-1 0-16,5 4 60 0,3-4 9 0,6 1 3 0,-1-1 0 16,9 0-57-16,-18 5-15 0,5-1 0 0,0 0-576 15,4 4-119-15</inkml:trace>
        </inkml:traceGroup>
        <inkml:traceGroup>
          <inkml:annotationXML>
            <emma:emma xmlns:emma="http://www.w3.org/2003/04/emma" version="1.0">
              <emma:interpretation id="{1A1D3B2D-5E3B-4742-A1ED-BA0B232CED38}" emma:medium="tactile" emma:mode="ink">
                <msink:context xmlns:msink="http://schemas.microsoft.com/ink/2010/main" type="inkWord" rotatedBoundingBox="19867,2699 22144,2574 22194,3502 19918,362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7998.9357">17966 2111 900 0,'9'-20'40'0,"-5"17"8"0,1-13-39 0,3 4-9 0,-3 1 0 0,-1-5 0 15,0 0 84-15,-4-3 14 0,0-1 3 0,0 5 1 16,0-1-28-16,5 1-6 0,-10 3 0 0,5-4-1 15,-4 5-5-15,0-1-1 0,-5 4 0 0,-4-4 0 16,0 8-49-16,-1 1-12 0,-3 3 0 0,-1 3 0 16,-8-3 39-16,-5 4 5 0,1 12 0 0,-10 0 1 15,-8-1-10-15,8 5-3 0,1-1 0 0,4 5 0 16,0 11 10-16,-5 0 2 0,1 4 0 0,-1 0 0 16,1 4-12-16,4 0-1 0,4 3-1 0,0-7 0 15,5 0-6-15,8 0-2 0,1 0 0 0,-1 0 0 16,1-4-14-16,8 4-8 0,5 0 8 0,-1 0-8 15,5-4 0-15,5-3 8 0,3-1-8 0,10-4 0 16,8-3-30-16,0-5-10 16,1-7-3-16,12-4 0 0,14-5-145 0,-14-6-30 15,5-1-6-15</inkml:trace>
          <inkml:trace contextRef="#ctx0" brushRef="#br0" timeOffset="28351.3257">18229 2489 1036 0,'66'-19'46'0,"-40"7"10"0,-4-4-45 0,5 1-11 15,-1-1 0-15,-4 1 0 0,0-1 97 0,4 0 18 16,-4 1 3-16,4-1 1 0,-4 4-62 0,0 1-12 15,-4-1-2-15,-1 0-1 0,-3 5-10 0,-1-1-3 16,-13 8 0-16,0 0 0 0,0 0 30 0,0 0 5 16,0 0 2-16,-9-8 0 0,0 0-29 0,-8 8-5 15,-5 4-2-15,-5 0 0 0,-3 0 3 0,-1 4 1 0,-4-1 0 0,0 9 0 16,0 0-15-16,-1 7-3 0,1 4-1 0,5 5 0 16,-1-9-24-16,0 8-5 0,9 0-1 0,-4 8 0 15,8-15 23-15,1 7 4 0,4 0 0 0,4-4 1 16,0-3-13-16,0-1-18 0,9-7 4 0,0-4 1 15,0-1 13-15,0-11-11 0,5 4 11 0,8 0-10 16,9-4-11-16,-5-4-3 0,5-8 0 0,13-3 0 16,-4-1 24-16,4 1 0 0,5-13-9 0,-5 1 9 15,0 0-30 1,0-1-2-16,0-7-1 0,0 0 0 0,0-4 62 0,-4 0 13 0,-5 0 2 0,-4 4 1 16,5 4-21-16,-10 4-4 0,-4 3 0 0,1 5-1 15,-1 7-1-15,-9 4 0 0,-4 8 0 0,0 0 0 16,0 12 1-16,0 8 0 0,-9 3 0 0,1 8 0 0,-6 0-8 15,1 8-2-15,0 0 0 0,-4 4 0 16,3 0-21-16,1 4-5 0,-4 0-1 0,8-1-669 16,0-3-133-16</inkml:trace>
          <inkml:trace contextRef="#ctx0" brushRef="#br0" timeOffset="28782.0096">18944 2384 806 0,'31'-31'72'0,"-27"19"-58"15,1-4-14-15,-1 5 0 0,5-5 105 0,0 4 19 16,0 1 3-16,-1 3 1 0,-3 0 4 0,3 4 2 16,-8 4 0-16,0 0 0 0,9 8-61 0,0 0-12 15,-5 7-2-15,-4 5-1 0,0 3 5 0,0 1 1 16,0 3 0-16,-4 0 0 0,0 4-4 0,-1 5 0 16,1-5 0-16,-5 0 0 0,5 0-43 0,-5 0-9 0,0-3-8 15,5-1 12-15,-5-8-12 0,5 1 0 0,-1-4 0 0,1-5 0 16,4-3 0-16,0-8 0 0,0 0 0 0,0 0 0 15,0 0 16-15,4-8 7 0,1-3 1 0,8-5 1 16,0-4 15-16,0-3 2 0,5 0 1 0,4-9 0 16,-5-3-43-16,9 0 0 0,1 4 0 0,-1-4 0 15,5 4 0-15,-5 0 0 0,0 3 0 0,5 5 0 16,-5 3 16-16,1 9 7 0,-5-1 1 0,0 4 1 16,0 8-17-16,-5 0-8 0,-4 0 0 0,5 12 8 15,-5 3-8-15,-4 5 0 0,0 3 0 0,-5 1 0 16,0 3-11-16,1 4 11 0,-5 0-8 0,0 12 8 15,0-11-73-15,0 10-10 0,0-3-1 0,0 4-1043 16</inkml:trace>
        </inkml:traceGroup>
        <inkml:traceGroup>
          <inkml:annotationXML>
            <emma:emma xmlns:emma="http://www.w3.org/2003/04/emma" version="1.0">
              <emma:interpretation id="{0B829968-E10B-414F-A3F9-EE02804739C8}" emma:medium="tactile" emma:mode="ink">
                <msink:context xmlns:msink="http://schemas.microsoft.com/ink/2010/main" type="inkWord" rotatedBoundingBox="23796,2183 25138,2109 25217,3542 23874,361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9681.56">21274 1370 1728 0,'0'0'38'0,"0"0"8"0,0 0 2 0,0 0 0 0,0 0-39 0,9 16-9 0,4 3 0 0,-4 4 0 16,-5 13 53-16,0-1 9 0,-4 8 2 0,0 3 0 15,-4 5 0-15,0 8 0 0,4-5 0 0,-9 12 0 16,5-3-25-16,-10 7-5 0,1-4-1 0,4 5 0 16,1-9-4-16,-1 0-1 0,0-7 0 0,0-4 0 15,5-5-20-15,0-3-8 0,-1-4 0 0,1-8 9 16,-9 5 23-16,8-13 5 0,5-11 1 0,-4-1 0 16,-1-3-15-16,5-8-3 0,0 0-1 0,0 0 0 15,0 0-10-15,0 0-1 0,0 0-8 0,0 0 12 16,0 0-12-16,0 0 0 0,-4-8 0 0,4-3 0 15,9-5 10-15,-5 4-1 0,1-7 0 0,3-1 0 0,10 1-9 16,-1-5-12-16,1 1 2 0,0 4 1 0,-1-1 9 16,9-7 0-16,5 3 0 0,0 5 0 0,-5-1 0 0,1 9 9 15,3-5-1-15,1 8-8 0,4 1 0 0,-4-1 0 16,-5 4-10-16,-4 4 10 0,0 0 0 0,-4 0 0 16,-1 8 0-16,-4 3 0 0,-8 1 0 0,-5 4 0 15,-5-1 0-15,-4 5 0 0,-4 3 0 0,-4 0 0 16,-5 1 0-16,-5 3 12 0,-3-3-12 0,3-1 0 15,-3-4-12-15,3 1 12 0,-3 3 0 0,3-3 0 16,1-8 0-16,0 3 0 0,4 1-144 0,4-1-22 0,1-3-4 16,4 0-837-16</inkml:trace>
          <inkml:trace contextRef="#ctx0" brushRef="#br0" timeOffset="29996.3162">22033 2446 1612 0,'0'0'144'0,"0"0"-116"0,9 0-28 0,-5-4 0 16,9 0 32-16,0 4 0 0,1-7 0 0,3 3 0 16,5 0 25-16,0 4 6 0,9-4 1 0,-1 0 0 15,1 0-19-15,0-8-3 0,0 9-1 0,-1-9 0 16,-3 4-14-16,-1-4-3 0,-8 5-1 0,3-5 0 15,-7 0-23-15,-1 0 0 0,0-3 0 0,-4-1-12 0,-1 1 39 0,-3-1 7 16,-1 1 2-16,1 3 0 0,-1-8-5 0,-4 5-1 16,0 3 0-16,0-4 0 0,-4 9-22 0,4-5-8 15,-5 4 0-15,1 0 9 0,-5 4 19 0,-4 4 3 16,0 4 1-16,-9 4 0 0,4-4 0 0,-12 8 0 16,-6-1 0-16,1 9 0 15,-9-4-77-15,5 3-15 0,0 8-4 0,3-3 0 0,1 7 52 0,5-4 12 16,-1 4 0-16,5 4 0 0,4-3 0 0,4 3 0 15,5-4 0-15,9 0 0 0,-1 0 0 0,5-3 0 16,5-1 0-16,3 4 0 0,10-7 0 0,-1 3 0 16,14-8-10-16,4 1 10 15,9-8-188-15,9-1-34 0</inkml:trace>
        </inkml:traceGroup>
        <inkml:traceGroup>
          <inkml:annotationXML>
            <emma:emma xmlns:emma="http://www.w3.org/2003/04/emma" version="1.0">
              <emma:interpretation id="{066BF3B1-C402-4AE8-BDF2-3AE606D9C16C}" emma:medium="tactile" emma:mode="ink">
                <msink:context xmlns:msink="http://schemas.microsoft.com/ink/2010/main" type="inkWord" rotatedBoundingBox="26761,2084 31186,1843 31262,3226 26836,3467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1678.1147">26306 1916 864 0,'5'-8'76'0,"3"0"-60"16,1 4-16-16,-5 1 0 0,10-1 92 0,-6 4 15 15,-8 0 3-15,5 7 1 0,-1 1-37 0,1 4-7 16,-1-4-2-16,-4 11 0 0,-4 1-1 0,-1 7 0 16,1 4 0-16,-1 4 0 0,-3-3-12 0,3 3-2 15,1-4-1-15,-1 4 0 0,1-4-27 0,4 0-6 16,0-11 0-16,0 3-1 0,0-7-15 0,0-1 0 0,4 1 0 0,1-4 0 15,-1-1 74-15,-4-11 12 0,0 0 2 0,5 4 1 16,-5-4-25-16,0 0-4 0,8 0-2 0,1-4 0 16,4 0-11-16,-4-3-3 0,4-9 0 0,-4 4 0 15,4-3-34-15,0-1-10 0,1-3 0 0,3-5 0 16,1 5 30-16,4-12 2 0,0-1 0 0,4 1 0 16,5 0-32-16,-1-4-18 0,5 4 2 0,0 0 1 15,1 3-155 1,-1 9-31-16,48-59-7 0,-13 27 0 0</inkml:trace>
          <inkml:trace contextRef="#ctx0" brushRef="#br0" timeOffset="32002.0132">27100 2146 1036 0,'0'0'46'0,"0"0"10"0,0 0-45 0,5 12-11 16,-5-4 0-16,8 3 0 0,1-7 166 0,0 4 31 15,0-8 7-15,8 4 0 0,1-4-86 0,-1-4-18 16,1 0-3-16,4 0-1 0,0-4-61 0,-5-3-13 16,5-1-2-16,0 0-1 0,-4 1-19 0,-1-5 0 15,-3-4 0-15,3-3 0 0,-4 0 63 0,0 3 9 16,-4-3 1-16,4-1 1 0,-4 9-16 0,0-13-3 16,-5 9-1-16,1-1 0 0,-5 5-43 0,4 3-11 15,-8 0 0-15,-1 5 0 0,1 3 0 0,-5 0-14 16,0 4 3-16,-8 4 1 0,-1 7 0 0,-4 5 0 15,-4 4 0-15,-5 7 0 0,-4 4 10 0,4 4-8 16,-4 0 8-16,-4 4-8 0,4 0 25 0,0 0 6 16,4-4 1-16,5 4 0 15,-1 0-122-15,5-4-24 0,5-3-5 0,4 3-581 0,-1-4-116 0</inkml:trace>
          <inkml:trace contextRef="#ctx0" brushRef="#br0" timeOffset="32520.828">28452 2025 1036 0,'8'-8'92'0,"-8"1"-73"0,5-5-19 0,-5 12 0 0,-5-8 154 0,-3 4 27 16,-1-4 6-16,-4 4 1 0,-5 1-110 0,-4-1-22 16,0 4-4-16,-9 0 0 0,1 0-35 0,-5 4-6 15,-5-4-2-15,1 11 0 0,-5-3-1 0,0 4 0 16,-4 3 0-16,-1 1 0 0,1 0 24 0,0 3 4 15,4 1 0-15,0 3 1 0,0 4-25 0,9 1-4 16,0-5-8-16,9 4 11 0,-1 1-3 0,1-1-8 16,9 0 12-16,-1 0-4 0,9-3 4 0,0 3 1 15,1-7 0-15,3-1 0 0,5-3-13 0,5-5 0 16,-5 1 0-16,8-4 0 0,-3 0 0 0,8-4 0 16,0-4 0-16,0 0 0 0,5-4 56 0,4-4 6 15,0-4 1-15,4 0 0 0,0 1-50 0,1-5-13 16,-1 1 0-16,5-13 0 0,-5 5 31 0,5-8 1 15,0-1 0-15,-1-6 0 0,1-5-21 0,0-8-11 16,-1 0 12-16,1-7-12 0,0-1 8 0,0-3-8 0,-1 3 0 16,10-3 0-16,-10 3 26 0,6 1-2 0,-6-8 0 15,5 3 0-15,-4 9-24 0,0 3 0 0,-9 8 0 0,4 4 0 32,-8 4-46-32,-1 8-14 0,-4 3-4 0,-4 5 0 0,4-1 52 0,-8 9 12 0,-5 7 0 0,0 4 0 15,0 0 0-15,0 0 0 0,0 0 0 0,-9 15 0 16,0-7 0-16,-4 12 0 0,0 3 0 0,0 8 0 15,-1 0 0-15,6 8 0 0,-6 0 0 0,1 8 0 16,0 4 0-16,0-4 0 0,0 7 0 0,0 9 0 16,-1-9 0-16,6 9 0 0,-5-5 0 0,8 5 0 15,-4 3 0-15,5-4 0 0,0 1 9 0,-1-5-9 16,5 1-19-16,0-1-9 16,0 1-3-16,0-13-1021 0</inkml:trace>
          <inkml:trace contextRef="#ctx0" brushRef="#br0" timeOffset="30661.1324">24678 1752 1342 0,'-17'-4'29'0,"17"4"7"0,-4-4 0 0,-1-3 3 0,5 3-31 0,-4-4-8 0,-1 0 0 0,1 0 0 16,0 4 87-16,-5 0 16 0,4-3 3 0,-8 7 1 15,0 0-35-15,0 0-6 0,-5 0-2 0,1 4 0 32,-1-4-102-32,-4 7-21 0,-4 1-4 0,-13 4-1 0,3 0 103 0,1-1 20 0,0 1 4 0,5 7 1 15,3 1-52-15,1-1-12 0,8 1 0 0,5-1 0 16,0 1 0-16,9 3 0 0,-5-3 0 0,9 3 0 16,4-11 56-16,1 4 9 0,8 3 2 0,-4 1 0 15,8-5-107 1,1 5-22-16,-1 3-4 0,5 0-1 0,5-7 67 0,-6 4 8 0,1 3 4 0,-4-4 0 15,4-3 12-15,-5 0 1 0,-3-5 1 0,-6 9 0 16,-3-8-1-16,-1 3 0 0,-8-3 0 0,-1 3 0 16,-3 1 31-16,-10 0 7 0,0-1 1 0,-3 5 0 15,-6-9-64-15,10 1 0 0,-1 0-9 0,1-1 0 0,-1 1-4 16,-4-4-1-16,-4 4 0 0,4-1 0 16,0 1-124-16,0 0-25 0,4-4-5 0,1-1 0 15</inkml:trace>
          <inkml:trace contextRef="#ctx0" brushRef="#br0" timeOffset="31031.8053">25240 2134 1364 0,'0'0'60'0,"0"0"13"0,13-4-58 0,-4 4-15 0,4-3 0 0,-4 6 0 15,-9-3 82-15,9 4 14 0,-5 4 2 0,-4 4 1 16,0-4-43-16,-4 7-9 0,-5-3-2 0,0 7 0 15,0-3-22-15,-4 4-5 0,0-1-1 0,0 0 0 16,0-3-17-16,4 4 8 0,-4-5-8 0,0 1 0 16,8-5 8-16,5 5-8 0,-4-4 0 0,-1-1 0 15,10-3 0-15,-1 0 0 0,5 0 0 0,0 0 0 16,-9-8 10-16,13 4 5 0,-4-1 1 0,4-3 0 16,0 0 18-16,5 0 4 0,4-3 1 0,-5-1 0 15,1-4-23-15,-1 0-4 0,1 0 0 0,-5-3-1 16,0-1-11-16,5 4 0 0,-10-11 0 0,6 3 0 15,-6 0 12-15,1-3 1 0,0-1 0 0,0-3 0 16,-9 4-13-16,4-5 0 0,-4 5 8 0,-4-5-8 16,4 1 42-16,-5 3 6 0,-4 5 0 0,5 3 1 0,-5 0-39 15,1 5-10-15,-6-1 0 0,6 4 0 0,-1 4 0 0,-4 0 0 16,0 0 0-16,-1 4 0 16,1 4-52-16,0-8-4 0,-9 3 0 0,-4 5-958 15</inkml:trace>
          <inkml:trace contextRef="#ctx0" brushRef="#br0" timeOffset="31362.7184">26060 1222 1036 0,'5'-16'92'0,"-1"4"-73"0,1 5-19 0,-1-1 0 16,0 0 157-16,-4 8 28 0,0 0 6 0,0 0 1 15,0 0-103-15,5 8-20 0,-5 7-4 0,0 13-1 16,-5-5-26-16,1 12-6 0,0 4 0 0,-5 8-1 16,-4 0 13-16,4 0 4 0,-9 3 0 0,5 1 0 15,-4 0-48-15,4-1-15 0,-5-3 0 0,5 0 0 16,0 0 49-16,-1 0 10 0,6-4 1 0,-1-1 1 15,5 1-36-15,-1-8-10 0,1 1 0 0,4 3 0 16,0-12 18-16,0 0-1 0,0-7 0 0,4 3 0 16,1-3-116-16,-1-5-23 0,5 1-5 15,-1-1-820-15</inkml:trace>
        </inkml:traceGroup>
      </inkml:traceGroup>
      <inkml:traceGroup>
        <inkml:annotationXML>
          <emma:emma xmlns:emma="http://www.w3.org/2003/04/emma" version="1.0">
            <emma:interpretation id="{E02E654A-4F51-4A1D-A033-7E2B0CF8761D}" emma:medium="tactile" emma:mode="ink">
              <msink:context xmlns:msink="http://schemas.microsoft.com/ink/2010/main" type="line" rotatedBoundingBox="1996,5527 18455,4514 18559,6205 2100,7218"/>
            </emma:interpretation>
          </emma:emma>
        </inkml:annotationXML>
        <inkml:traceGroup>
          <inkml:annotationXML>
            <emma:emma xmlns:emma="http://www.w3.org/2003/04/emma" version="1.0">
              <emma:interpretation id="{465A4B30-670B-478A-B1BF-D76B81ADFA21}" emma:medium="tactile" emma:mode="ink">
                <msink:context xmlns:msink="http://schemas.microsoft.com/ink/2010/main" type="inkWord" rotatedBoundingBox="1999,5564 3088,5497 3164,6718 2074,678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4480.7328">-469 4942 1011 0,'-5'-47'44'0,"5"28"11"15,0-5-44-15,0 5-11 0,-4-1 0 0,8 1 0 0,-4 3 98 16,0 5 18-16,0-1 3 0,5 4 1 15,-5 8-60-15,0 0-11 0,0 0-2 0,8 12-1 0,-8-4-46 0,5 7-16 16,-5 1 0-16,0-1-452 16,0 5-89-16</inkml:trace>
          <inkml:trace contextRef="#ctx0" brushRef="#br0" timeOffset="34314.4909">-531 5414 1422 0,'0'-8'31'0,"0"4"6"0,0 0 2 0,0 4 1 0,0 0-32 0,0 0-8 16,-4 12 0-16,-9 0 0 0,4 11 39 0,5 5 5 15,-1 3 2-15,5 0 0 0,-9 4-26 0,1 0-4 16,-1 4-2-16,0-4 0 0,5 4-2 0,-1 0 0 16,-4 0 0-16,5-8 0 0,8-3-12 0,-4-5 0 15,0-3 0-15,9-5 0 0,-4 1 0 0,-1-4 0 0,9-1 10 0,-8-3-509 16,-5-8-101-16</inkml:trace>
          <inkml:trace contextRef="#ctx0" brushRef="#br0" timeOffset="34886.0089">53 5324 633 0,'0'0'28'0,"0"0"6"0,0 0-34 0,0 0 0 16,0 0 0-16,-9-7 0 0,0-5 212 0,9 12 36 0,0 0 8 0,0 0 0 16,0 0-125-16,0 0-26 15,0 0-5-15,0 12 0 0,5-1-49 0,-1 9-10 16,-8 7-1-16,8 8-1 0,14 4-27 0,-18 4-4 0,0 0-8 0,0 4 11 15,0-8-1-15,0 4 0 0,0 3 0 0,-9-7 0 16,-4-3-10-16,4-1 0 0,-9-8 0 0,1 0 0 16,8-3 0-16,-9-5 0 0,5-7 10 0,4 0-10 15,-4-5 13-15,5-7-4 0,8 0-1 0,-5-4 0 16,5 4 28-16,0-15 4 0,5-5 2 0,3-3 0 16,1-8-21-16,4-4-4 0,5-8-1 0,4 4 0 15,4-4-16-15,0 0 0 0,5 0 0 0,0 0 0 16,4 8 0-16,0 0 0 0,-4 4 0 0,-1 7 0 15,-3 5 0-15,-1 11 0 0,-4 4 0 0,-4 8 0 16,-5 8 0-16,0 7 0 0,0 5 0 0,5 3 0 16,-14 8 0-16,5 0 0 0,-5 4 0 0,5 4 0 0,0 0 0 15,-1 4-11-15,6 7 0 0,3-7-684 16,-8-4-137-16</inkml:trace>
        </inkml:traceGroup>
        <inkml:traceGroup>
          <inkml:annotationXML>
            <emma:emma xmlns:emma="http://www.w3.org/2003/04/emma" version="1.0">
              <emma:interpretation id="{E4FD91DA-9D7D-4922-9E7A-6EB35A8CDE4E}" emma:medium="tactile" emma:mode="ink">
                <msink:context xmlns:msink="http://schemas.microsoft.com/ink/2010/main" type="inkWord" rotatedBoundingBox="4610,5366 9062,5092 9166,6783 4714,7057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6085.3171">3133 5340 979 0,'26'-4'87'0,"-26"4"-70"0,0 0-17 0,0 0 0 16,13-12 140-16,-13 12 25 0,0 0 5 0,0 0 1 15,0 0-86-15,0 0-17 0,4 16-3 0,-4 7-1 16,-13 1-31-16,9 11-6 0,-5 0-2 0,-4 4 0 16,-5 4-15-16,5 4-10 0,-4-8 12 0,4 4-12 15,-1-4 0-15,6 0 0 0,-10-8 0 0,9 0 0 16,9-4 8-16,-4-7-8 0,-5-1 0 0,9-7 0 15,0 0 9-15,9-5-9 0,-5 1 0 0,-4-8 9 16,0 0 13-16,18-11 2 0,-1-5 1 0,5-4 0 16,-8-3-8-16,3 4-1 0,5-9-1 0,4 1 0 15,-8-4 23-15,4-8 5 0,-5 4 1 0,5-8 0 0,5 4-27 16,-14-8-5-16,-4 0 0 0,-1 0-1 0,10-3 2 16,-9 3 1-16,-9 8 0 0,0 0 0 0,0 12-3 0,4 3-1 15,-8 9 0-15,-5 3 0 0,-4 4-2 0,0 4-8 16,13 4 12-16,-18 8-4 15,-4 4-28-15,0 7-7 0,-4 1-1 0,-1 7-668 16,-3 0-135-16</inkml:trace>
          <inkml:trace contextRef="#ctx0" brushRef="#br0" timeOffset="36369.9249">3799 4564 1497 0,'5'-27'133'0,"-1"19"-106"0,5-4-27 0,4 0 0 16,5-3 43-16,-5 3 3 0,-4-4 1 0,4 9 0 16,9 3 22-16,-5-4 5 0,-12 4 1 0,-5 4 0 15,8 12-37-15,1 7-7 0,-9 5-2 0,0 7 0 16,-13 8-7-16,4 4-2 0,1 7 0 0,-1 9 0 15,-13-4-8-15,4 7-3 0,5 0 0 0,0 9 0 16,0-1-9-16,-5 0 10 0,5 0-10 0,4 4 10 0,5 0-10 0,0-7-17 16,-1-5 4-16,1 0-621 15,8-3-124-15</inkml:trace>
          <inkml:trace contextRef="#ctx0" brushRef="#br0" timeOffset="35702.2118">2198 5293 1216 0,'0'0'54'0,"-4"-8"11"0,-1-3-52 0,-3-5-13 15,3 0 0-15,-4 1 0 0,9-1 132 0,0 1 23 16,-4-1 5-16,0 8 0 0,8-3-70 0,-4 3-14 16,0 8-4-16,0 0 0 0,0 0-39 0,0 8-8 15,0 7-1-15,4 5-1 0,-4 3-6 0,5 12-1 16,-1 8 0-16,-8 8 0 0,-5 3-6 0,5 5-2 16,-5-1 0-16,4 5 0 0,1-1 4 0,-5 1 1 15,-4-5 0-15,0-3 0 0,4-1-1 0,0-3-1 16,1-4 0-16,-1 0 0 0,0-8-11 0,5 0 12 15,-1-8-12-15,1-4 12 0,-5-4-4 0,5-7-8 0,-1 0 12 16,1-9-4-16,4-7 0 0,0 0-8 0,0 0 12 0,0 0-4 16,0 0 16-16,0 0 2 0,0 0 1 0,0-7 0 15,-4-1-27-15,4-8 0 0,0-7 8 0,0-5-8 16,4 1 9-16,0-4 0 0,1-8 0 0,-1-4 0 16,5-8-9-16,4 1 0 0,-4-5 9 0,8-3-9 15,1-1 0-15,8-3 0 0,5-5 0 0,0-3-8 16,-1 4 8-16,10-4 0 0,-1 3-9 0,1 5 9 15,-5 15-12-15,4 4 3 0,1 0 0 0,-1 12 0 16,5 4 9-16,-4 7 0 0,-14 5 8 0,0 3-8 0,14 8 0 16,-14 0 0-16,-8 8 0 0,-1 4 0 0,5 4 0 15,-4 3 0-15,-14 5 0 0,-8 3 0 16,-9-3-25-16,0 7-3 0,17 4-1 0,-13-3 0 0,-8 7 29 0,-5-4 0 16,0 4 8-16,0-4-8 0,0 0 0 0,-4 1 0 15,-5-5 0-15,0 0-9 16,5 0-40-16,-1-3-8 0,-8-1-2 0,5-3 0 15,3-1-77-15,-3 1-16 0,3-9-4 0,1 5-649 0</inkml:trace>
          <inkml:trace contextRef="#ctx0" brushRef="#br0" timeOffset="36866.9214">4168 5114 1911 0,'0'0'42'0,"0"0"9"0,0 0 1 0,0 0 2 0,0 0-43 0,13 4-11 16,-4 3 0-16,4 5 0 0,5-4 77 0,-10 8 14 16,1 3 2-16,4 1 1 0,1-1-70 0,-1 1-15 0,-9-5-9 0,0 5 12 15,5-1-12-15,-4 1 0 0,3-1 0 0,-8-3 0 16,-4-5-28-16,4-11 3 0,0 0 0 0,0 0 0 15,0 0 16-15,0 0 9 0,0 0-10 0,0 0 10 16,0 0 0-16,13-7 0 0,0-9 0 0,0 0 10 16,5-3 11-16,4-4 3 0,0-1 0 0,4-3 0 15,5 0-24-15,-5-1 0 0,9 1 0 0,-4 4 0 16,-5 7 0-16,5 4 9 0,-9 8-1 0,0 4-8 16,0 4 0-16,0 8 0 0,-9 7 0 0,5 9 0 15,-10 11 0-15,1 0 0 0,-9 4 0 0,0 7 0 16,-9 5 9-16,1 3-9 0,-10-3 0 0,-8 7 9 15,-1-3-9-15,1 3 8 0,-5 1-8 0,1-5 8 16,-1-7-8-16,0 0 0 0,0-5 0 0,1-3 8 16,-1-11-8-16,5-5 10 0,-1-8-10 0,1 1 10 15,-5-5 1-15,5-3 0 0,4-8 0 0,0-4 0 0,0 0 25 16,5-8 4-16,-1-3 2 0,5-5 0 0,13-4-19 16,-4-3-4-16,-5 0-1 0,9-5 0 0,9-3-18 0,13 0-19 15,-1 0 4-15,6-8 1 16,-1-4-138-16,5-4-28 0</inkml:trace>
          <inkml:trace contextRef="#ctx0" brushRef="#br0" timeOffset="37328.5729">5225 5227 518 0,'0'0'46'0,"0"0"-37"0,0 0-9 0,0 0 0 15,0 0 136-15,0 0 26 0,0 0 5 0,0 0 1 16,0 0-35-16,0 0-6 16,9 8-2-16,0-4 0 0,-9-4-28 0,9 7-5 0,-1 9-2 0,1 0 0 15,0 3-29-15,0 8-5 0,4 1-2 0,-4-1 0 16,-5 0-14-16,5 4-2 0,0-3-1 0,-1-1 0 16,-8-4-13-16,-4 1-4 0,4-5 0 0,-4-3 0 15,-5 0-3-15,0-1-1 0,0-7 0 0,1 0 0 16,-1 0-5-16,4-1-2 0,-3-3 0 0,8-4 0 15,0 0 3-15,-5-8 1 0,-4 1 0 0,5-5 0 16,4 0 10-16,0-3 1 0,4-5 1 0,5-7 0 16,4-4-15-16,1-8-10 0,7-4 12 0,6-4-12 15,3 0 0-15,1 0 0 0,9 1 0 0,-1 3 0 16,1 11 10-16,-5 5-10 0,0 8 8 0,-4 3-8 0,-9 8 0 16,4 4 0-16,-9 8-12 0,1 4 12 0,-5 8 0 15,-4 7 0-15,-5 0 0 0,5 9 0 0,-5-5 0 16,1 8 0-16,-5 4 0 0,4 0 0 15,1-4-24-15,-5 4-4 0,4-4-1 0,-4 0-1072 16</inkml:trace>
          <inkml:trace contextRef="#ctx0" brushRef="#br0" timeOffset="37555.9701">6283 5211 1796 0,'0'0'40'0,"0"0"8"0,0-11 1 0,-5-1 1 0,5 12-40 0,0 0-10 0,0 0 0 0,0 0 0 16,0 0 36-16,0 0 6 0,0 0 1 0,0 0 0 15,-4 15-18-15,-5 9-3 0,-4-1-1 0,0 5 0 16,4 7-21-16,0 0 0 0,0 4 0 0,1 0 0 16,3-4 0-16,1 0 0 0,0-4 0 0,4-4 0 15,0-7 0-15,4-1 0 0,-4-7 0 0,9 4 0 0,-1-8 8 0,1-5 1 16,4-3 0-16,1 0 0 15,-6-7 14-15,10-1 2 0,-5-4 1 0,0-7 0 16,0 3 19-16,5-3 4 0,-5-5 1 0,0-3 0 16,0 0 2-16,1-5 0 0,-6 1 0 0,6-4 0 15,-6-4-32-15,-3 4-5 0,-1-4-2 0,0 0 0 16,-4 8 2-16,0 0 0 0,0 11 0 0,-4 1 0 0,0 7-15 16,-1 0 0-16,-8 8 8 0,0 4-8 15,-5 4-21-15,-8 8-7 0,4 3-2 16,-9 9-730-16,1 3-145 0</inkml:trace>
        </inkml:traceGroup>
        <inkml:traceGroup>
          <inkml:annotationXML>
            <emma:emma xmlns:emma="http://www.w3.org/2003/04/emma" version="1.0">
              <emma:interpretation id="{C41155E6-34E0-4C76-91D8-F777919D891C}" emma:medium="tactile" emma:mode="ink">
                <msink:context xmlns:msink="http://schemas.microsoft.com/ink/2010/main" type="inkWord" rotatedBoundingBox="9664,5142 12356,4977 12432,6207 9740,637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8196.5672">7020 5047 2113 0,'0'0'46'0,"0"0"10"0,0-3 1 0,0 3 3 0,0 0-48 0,0 0-12 0,0 0 0 0,4 7 0 16,5 5 8-16,-5 4-8 0,5 7 11 0,0 0-11 16,0 1 0-16,-1 3 0 0,1 0 0 0,4 5 0 15,-4-1 0-15,0-8 0 0,0 5 0 0,-5-1 0 16,0-4 0-16,1 1 0 0,-5-5 0 0,0-3 0 16,-5-5 34-16,5 1 0 0,-4 0 0 0,4-12 0 15,-4 4-2-15,4-4 0 0,-9 4 0 0,0-4 0 16,0-4 16-16,1 0 4 0,3 0 0 0,1-4 0 15,-1-4-24-15,1-3-5 0,0-5-1 0,4 1 0 16,4-8 0-16,0-1 0 0,5-3 0 0,0 0 0 16,8 0-22-16,-3-1 0 0,3 5 0 0,5 0 0 15,0 0 0-15,0 7 0 0,-4 4 0 0,3 5 0 16,-7-5 0-16,3 8-16 0,-4 4 2 0,1 8 1 16,-1 0 13-16,0 4 15 0,0 4-3 0,-4 7-1 15,0 9-35-15,-1 3-6 16,-3 4-2-16,-5 0 0 0,4 0 32 0,0 0 0 0,-8 4 0 0,0-4 0 0,4-4 0 15,-5-3 0-15,1-5 0 0,0 1 0 0,-5-5 24 16,4-3 5-16,1-1 1 0,4-3 0 0,-9-8-22 0,9-4-8 16,0 0 0-16,0 0 0 0,0 0 0 0,0 0 0 15,0-8 0-15,-4-4 0 0,4 1 0 0,0-9-13 16,0-3 1-16,4-8 0 0,5-5 12 0,0 1 16 16,0-4-3-16,8 0-1 0,-4 0-12 0,9 0 0 15,0 4 0-15,0 0 0 0,4 8 0 0,1 3 0 16,3 5 0-16,-8 7 0 0,0 1 0 0,-4 7 0 15,-1 8 0-15,-3 3 0 0,-1 5 0 0,0 0 0 16,-9 7 0-16,5 1 0 0,-5 7 0 0,1 4 0 0,-5-3 0 16,4-1 0-1,-4 0-32-15,5 0-10 0,-5 1-2 0,-5 3-1120 0</inkml:trace>
          <inkml:trace contextRef="#ctx0" brushRef="#br0" timeOffset="38369.3736">8156 5149 2152 0,'-13'-16'96'0,"13"16"19"16,0 0-92-16,0 0-23 0,0 0 0 0,0 0 0 16,0 0 48-16,0 12 4 0,0 0 2 0,4 3 0 15,1 5-37-15,-1-1-7 0,0 9-2 0,5-1 0 0,-4 0-8 0,-1 0 0 16,9 5 0-16,-4-1 0 0,0-4-13 0,4-3 1 15,-4 3 1-15,-1-8-684 16,1-3-137-16</inkml:trace>
          <inkml:trace contextRef="#ctx0" brushRef="#br0" timeOffset="38471.1838">8327 4603 1825 0,'0'0'40'0,"0"0"8"0,0 0 1 0,0 0 3 0,-4-8-41 0,4 8-11 0,0 0 0 0,0 0-539 16,0 0-109-16</inkml:trace>
          <inkml:trace contextRef="#ctx0" brushRef="#br0" timeOffset="39128.913">8955 5036 748 0,'17'-8'67'0,"-17"8"-54"0,9-4-13 0,0-4 0 16,-5 0 108-16,5 1 18 0,-5-5 4 0,-4 4 1 16,0-4 22-16,0 5 5 0,0 7 1 0,0-8 0 0,-9 0-59 15,1 4-12-15,-1 0-3 0,-4 4 0 16,0 4-24-16,-5 0-5 0,-4 4 0 0,4 7-1 0,1 5-17 0,-1 7-3 15,-8 1-1-15,-5 7 0 16,1 0-48-16,3 4-10 0,1-4-1 0,4 0-1 0,4 0 26 0,5-4-10 16,0-3 10-16,9-9 0 0,-1-3-20 0,5-1 4 15,0-15 0-15,9 4 0 16,4-8-18-16,-4-7-3 0,9-1-1 0,4-4 0 0,4 1 38 0,-4-5 0 16,-5-11 12-16,-3 4-4 0,8-1 24 0,-1 1 5 15,1-4 1-15,0 0 0 0,0-1-11 0,0 5-3 16,-4-4 0-16,-1 4 0 0,1 7 7 0,-1 5 1 15,1-1 0-15,-5 8 0 0,-4 4-32 0,4 8 0 16,-9 4 0-16,5 8 0 0,-4 3 0 0,-1 1 0 16,0 7 0-16,1 0 0 0,4 0 0 0,-5 1 0 0,5 3 0 15,-1 0 0-15,6-11-9 0,-1-9-8 0,-4 5-2 16,4-4 0-16,0-5-3 0,0-3-1 0,9 0 0 0,-4-8 0 16,-5-7 23-16,4-5 0 0,5-3 10 0,0-1-10 15,-4-3 52-15,4-5 3 0,0-3 1 0,-5 0 0 16,1-4-10-16,-5 0-2 0,9-4 0 0,0-8 0 15,4 0-36-15,0-4-8 0,-4-3 0 0,5-1 0 16,-1-3-17-16,-4 3 0 0,0 1 0 0,-5-1 0 16,-4 4 17-16,-4 1 0 0,0 3 0 0,-9 8 0 15,0 8 8-15,-4 3 4 0,-5 5 2 0,-4 7 0 16,0 5-14-16,-5 7 11 0,-8 0-11 0,4 8 10 16,-9 11-10-16,5 1 0 0,-1 7 9 0,-3 8-9 15,3-3-13-15,1 11-7 0,0 4-2 0,-5 3 0 0,5 1 22 0,4 4 0 16,4 4 0-16,1-1 0 0,3 1 10 15,6-5 6-15,8 1 2 0,0 0 0 0,0 0-18 0,4-1 0 16,5 1 0-16,0 4 0 0,4-5-8 0,-4-3-9 16,-1 4-2-16,5-4 0 15,9-1-89-15,0-7-17 0,-8 0-4 0,3-11-919 0</inkml:trace>
        </inkml:traceGroup>
        <inkml:traceGroup>
          <inkml:annotationXML>
            <emma:emma xmlns:emma="http://www.w3.org/2003/04/emma" version="1.0">
              <emma:interpretation id="{A8BF5E34-CBDD-42EA-8C21-1FBF9D1CFE1C}" emma:medium="tactile" emma:mode="ink">
                <msink:context xmlns:msink="http://schemas.microsoft.com/ink/2010/main" type="inkWord" rotatedBoundingBox="14151,4839 17258,4648 17339,5976 14232,6167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0165.2092">12008 4002 403 0,'0'0'36'0,"0"0"-36"0,0 0 0 0,0 0 0 16,0 0 188-16,0 0 32 0,0 0 5 0,0 0 2 15,0 0-86-15,0 0-17 0,0 0-3 0,-4 8-1 16,-1 4-38-16,1 3-8 0,0 5-2 0,-5-1 0 15,0 13-6-15,0-1-2 0,0 4 0 0,-4 4 0 16,-4 4 0-16,-1 4 0 0,1 7 0 0,-5 5 0 16,0 3-40-16,0 4-9 0,0 5-2 0,0 3 0 15,-4 0 8-15,4-8 2 0,0-4 0 0,0 9 0 16,-5-1-37-16,10-12-7 0,-1-3-2 0,1-4 0 16,-1-1 4-16,5-7 1 0,0 0 0 0,4-12-1039 15</inkml:trace>
          <inkml:trace contextRef="#ctx0" brushRef="#br0" timeOffset="40408.1821">12412 4852 1566 0,'0'0'69'0,"0"0"15"0,0 0-68 0,8 4-16 16,1 0 0-16,-4 4 0 0,-1-4 91 0,0 8 14 15,-4-1 3-15,0 5 1 0,0 3-36 0,-4 1-7 16,0 7-2-16,-1 1 0 0,1-1 0 0,-1 4 0 16,-8-4 0-16,5 1 0 0,3-1-51 0,1-4-13 15,-5 1 0-15,5-5 0 16,-1 1-100-16,5-5-22 0,5-3-5 0</inkml:trace>
          <inkml:trace contextRef="#ctx0" brushRef="#br0" timeOffset="40520.9741">12719 4490 1267 0,'22'-31'56'0,"-13"15"12"0,-9 0-55 0,4 1-13 0,0-5 0 0,1 5 0 15,-5 7 98-15,0 8 17 0,4-8 3 0,-4 8 1 16,0 0-155-16,0 0-30 0,0 0-6 16,0 0-2-16</inkml:trace>
          <inkml:trace contextRef="#ctx0" brushRef="#br0" timeOffset="39867.5273">11508 4611 889 0,'-9'7'39'0,"9"-7"9"0,0 0-39 0,0 0-9 0,0 0 0 0,0 0 0 16,0 0 108-16,0 0 19 0,0 0 4 0,0 0 1 0,0 0-44 0,0 0-8 16,0 0-1-16,0 0-1 15,0 0-11-15,0 0-3 0,13 4 0 0,0-4 0 16,1 0 19-16,3-7 3 0,14 3 1 0,4-4 0 0,0 4-70 0,0-4-17 15,5 0 0-15,-5 1 0 0,4-5 0 0,-4 4 0 16,-4 0 0-16,4 4 0 16,-4-3-56-16,0 3-16 0,-5 0-2 0,-4 0-530 15,-5 0-105-15</inkml:trace>
          <inkml:trace contextRef="#ctx0" brushRef="#br0" timeOffset="41124.3715">12793 4724 1537 0,'22'-16'68'0,"-13"8"14"0,-9 8-66 0,13 0-16 16,5-4 0-16,4 4 0 0,-5 4 69 0,5 0 11 15,-4 8 1-15,-1 0 1 0,1 7-38 0,-1 1-7 16,-8 3-1-16,4 4-1 0,-4 1-16 0,0-1-3 15,0 0-1-15,-5 4 0 0,0-3 27 0,1-1 6 16,-1-4 0-16,-8-3 1 0,-1-4-39 0,1-5-10 16,4-3 0-16,0 4 0 0,0-4 53 0,0-8 9 15,0 0 2-15,0 0 0 0,0 0-26 0,0 0-5 16,0 0-1-16,0 0 0 0,0-12 5 0,0-4 1 16,0 1 0-16,4-5 0 0,5 1-38 0,0-5 0 0,4-3 0 15,0 0-12-15,5-5 24 0,-1 1 5 0,5 4 1 16,5 0 0-16,-5-1-18 0,4 5 0 0,5 0 0 0,-1 7 0 15,-8 4-13-15,0 4-3 0,0 8-1 16,0 8 0-16,0 0 25 0,-13 8 4 0,0-1 2 0,4 9 0 16,4-5-22-16,1 8-5 0,-5-3-1 0,-4 3 0 15,0-3 25-15,-1-5 5 0,-3 1 0 0,-1-1 1 16,-4-3-27-16,4-1-6 0,-4 1 0 0,0-4-1 16,0-1 17-16,0 1 0 0,0 0 0 0,0-12 0 15,0 0 0-15,0 0 0 0,0 0 0 0,0 0 0 16,0 0 0-16,0 0 0 0,-8-4 0 0,3-4 0 15,1-8 27-15,4-3 9 0,0-1 1 0,4-3 1 16,1-8-30-16,3 3-8 0,6-3 0 0,8-4 0 16,4 4 0-16,0 0 0 0,5 3 0 0,0 5 0 15,-1 4-34-15,-3 7-2 0,-5 0 0 0,0 12 0 0,-5 0 80 16,-4 8 16-16,0 4 4 0,-4-1 0 0,-4 5-64 0,-5 0-24 16,4 3 0-16,-4 8 1 0,-4-7 23 0,-1 3 0 15,1 1 0-15,-1-5 8 0,1 1-8 0,0-1 0 16,4 1-12-16,0-1 12 15,0-3-39-15,0-1 0 0,0 1 0 0,4 3-764 16,0-7-153-16</inkml:trace>
          <inkml:trace contextRef="#ctx0" brushRef="#br0" timeOffset="41639.651">14118 4958 1497 0,'0'0'32'0,"0"0"8"0,-8 0 0 0,3 0 4 0,-4 0-36 0,9 0-8 0,0 0 0 0,0 0 0 15,-4 8 104-15,4-8 18 0,0 0 4 0,0 0 1 16,13 3-101-16,0-3-26 0,5-3 0 0,4-5 8 16,9 0 44-16,-1 0 10 0,1-4 2 0,4-3 0 15,-4-1-55-15,4-3-9 0,-4 3 0 0,-1-3 0 16,-3 3 28-16,-1-3 14 0,0-5 2 0,1 5 1 15,-10-1-1-15,-4-3-1 0,5-1 0 0,-5 5 0 16,-4-1 1-16,0 1 0 0,-5-1 0 0,5 1 0 16,-5 3-36-16,-4 1-8 0,0-1 0 0,-4 0 0 0,-1 5 0 15,1 3 0-15,-9 0 0 0,0 0 0 0,-1 1 0 16,-3 7 0-16,-5-4 0 0,0 8 0 0,0-1 0 0,-4 9 0 16,-1 0 0-16,-3 7 0 0,-1 1 0 15,0 3 0-15,5 5 0 0,-5 7 0 0,5 0 0 16,4 4-9-16,0 0 9 0,5 4-13 0,3-4 13 0,6-4 0 15,-1-4 0-15,9 8 10 0,0-4-10 0,4-4 0 16,1 0 9-16,8-3-9 16,4-1-47-16,5-4-13 0,5-3-4 0,8-4-682 15,4-5-137-15</inkml:trace>
        </inkml:traceGroup>
        <inkml:traceGroup>
          <inkml:annotationXML>
            <emma:emma xmlns:emma="http://www.w3.org/2003/04/emma" version="1.0">
              <emma:interpretation id="{17C22F7B-EF46-4B90-8C64-2E31D16794EB}" emma:medium="tactile" emma:mode="ink">
                <msink:context xmlns:msink="http://schemas.microsoft.com/ink/2010/main" type="inkWord" rotatedBoundingBox="18486,5426 18511,5424 18517,5511 18491,5513"/>
              </emma:interpretation>
              <emma:one-of disjunction-type="recognition" id="oneOf17"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\</emma:literal>
                </emma:interpretation>
                <emma:interpretation id="interp19" emma:lang="" emma:confidence="0">
                  <emma:literal>l</emma:literal>
                </emma:interpretation>
                <emma:interpretation id="interp20" emma:lang="" emma:confidence="0">
                  <emma:literal>,</emma:literal>
                </emma:interpretation>
                <emma:interpretation id="interp21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41804.8752">15799 4630 1983 0,'0'0'88'0,"0"0"18"0,0-8-85 0,0 8-21 15,0 0 0-15,0 0 0 0,0 0 116 0,0 0 20 16,0 0 3-16,0 0 1 0,0 0-76 0,4 12-14 16,-4-4-3-16,4 4-1 0,1-1-37 0,-1 5-9 15,1-8 0-15,-1 3-784 16,0-3-160-16</inkml:trace>
        </inkml:traceGroup>
      </inkml:traceGroup>
    </inkml:traceGroup>
    <inkml:traceGroup>
      <inkml:annotationXML>
        <emma:emma xmlns:emma="http://www.w3.org/2003/04/emma" version="1.0">
          <emma:interpretation id="{485FA16E-86E1-462D-8DCE-80088526766F}" emma:medium="tactile" emma:mode="ink">
            <msink:context xmlns:msink="http://schemas.microsoft.com/ink/2010/main" type="paragraph" rotatedBoundingBox="2894,7567 28335,5612 28486,7577 3045,9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1CD019-A166-4C96-A5F1-811351150026}" emma:medium="tactile" emma:mode="ink">
              <msink:context xmlns:msink="http://schemas.microsoft.com/ink/2010/main" type="line" rotatedBoundingBox="2894,7567 28335,5612 28486,7577 3045,9532"/>
            </emma:interpretation>
          </emma:emma>
        </inkml:annotationXML>
        <inkml:traceGroup>
          <inkml:annotationXML>
            <emma:emma xmlns:emma="http://www.w3.org/2003/04/emma" version="1.0">
              <emma:interpretation id="{3A17510C-2548-4FEF-B422-BE7AD2BD526D}" emma:medium="tactile" emma:mode="ink">
                <msink:context xmlns:msink="http://schemas.microsoft.com/ink/2010/main" type="inkWord" rotatedBoundingBox="2926,7991 6175,7742 6279,9099 3031,9349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6255.4419">1707 7563 1479 0,'-13'-24'65'0,"8"13"15"0,5-9-64 0,0-3-16 15,0-1 0-15,0-7 0 0,0-4 92 0,9 0 16 16,4 0 4-16,5 0 0 0,-1 0-37 0,10 0-7 16,-1 3-2-16,5 1 0 0,-1 0-23 0,10 8-5 15,-1 3-1-15,5 1 0 0,0 11-22 0,0 0-5 16,-5 4-1-16,5 4 0 0,-4 8-9 0,-5 4 12 15,0-1-12-15,0 1 12 0,-4 4-12 0,-5 3 10 16,5 5-10-16,-9-1 10 0,-5 8-10 0,1-4 0 16,-9 1 0-16,-5-1 0 0,0 0 16 0,-8 1-3 15,-5-1 0-15,-4 4 0 0,0 0 15 0,-5 1 2 16,-8-5 1-16,0 0 0 0,-14 0-31 0,5 1 0 16,-9-1 0-16,0-4 0 0,-4 1 12 0,0-1-3 15,0-3-1-15,4-1 0 16,0 1-28-16,9-5-7 0,0 1-1 0,8-4 0 15,1-5-81-15,8 5-17 0,1-4-3 0,4-4-1 0</inkml:trace>
          <inkml:trace contextRef="#ctx0" brushRef="#br0" timeOffset="45446.7772">505 7512 1382 0,'0'0'61'0,"0"0"13"0,0 0-59 0,0 0-15 16,0 0 0-16,0 0 0 0,0 0 45 0,0 0 7 16,0 0 0-16,0 0 1 0,0 0-26 0,0 0-6 15,0 0-1-15,-5 12 0 0,1 0-6 0,-1 3-2 16,5 5 0-16,0 7 0 0,0 4-4 0,0 8 0 0,0 0-8 16,5 8 12-16,-5 4 8 0,4 3 2 15,-4 1 0-15,-4 3 0 0,-1 5-22 0,1-9 0 16,-9 1 0-16,4-1 0 0,-8-3 12 15,3-4 0-15,1-8 1 0,-4 0 0 0,4-8 11 0,-1 0 1 0,6-11 1 16,-1-1 0-16,0-7-5 0,5 0-1 0,4-12 0 0,0 0 0 16,0 0 5-16,-5-8 1 0,1-4 0 0,4-7 0 15,0 3-7-15,0-7-2 0,4-5 0 0,1-3 0 16,-1 0 0-16,5-8 0 0,-9 0 0 0,9-8 0 16,-1 0-4-16,6-3-1 0,-14-5 0 0,13 1 0 15,-5-1-12-15,1-3 11 0,0-1-11 0,4-3 10 16,-4 7-10-16,4-3 0 0,-4 3 0 0,4-4 0 15,0 5 0-15,0 3 0 0,1 8 0 0,-1 4 0 16,0 0 0-16,-4 12 0 0,-1 7 8 0,6 5-8 0,-6 7 0 16,-3 0 0-16,12 8-12 0,-17 4 12 0,9 12 0 15,4 3 0-15,-4 5 0 0,0 7 0 0,8 8 0 16,1 4 0-16,-14 11 0 0,5 9 0 0,4-5 0 16,-4 9 0-16,-5-1 0 0,10 4-11 0,-10 0 11 15,5-3 0-15,-1-5 0 0,1-7 8 16,-4-5-8-16,-1-3 0 0,0-8 0 0,-4-8 8 0,5-4-8 0,4-7 0 15,-9-4 8-15,0-5-8 0,0-3 31 0,0-8 1 16,0 0 1-16,0 0 0 0,0 0 6 0,4-12 1 16,0-7 0-16,5-1 0 0,-4-7-11 0,3 0-1 15,1-4-1-15,4-8 0 0,0 0-10 0,5-4-1 16,-5 0-1-16,9-8 0 0,0-3-3 0,0 3-1 16,4 0 0-16,-4 0 0 0,0 1-11 0,9-1-12 15,-9-7 2-15,0 7 1 0,0 0-12 0,0 8-3 16,4 0 0-16,0 8 0 15,1 4-94-15,-1 4-19 0,0-1-4 0</inkml:trace>
          <inkml:trace contextRef="#ctx0" brushRef="#br0" timeOffset="45873.1305">1808 7302 1375 0,'8'-28'60'0,"-3"17"14"0,-1-1-59 0,1 0-15 15,-1-3 0-15,5 3 0 0,-5 4 89 0,1-4 15 16,-1 5 4-16,0 3 0 0,-4 4-32 0,0 0-7 16,0 0-1-16,0 0 0 0,-4 11-16 0,0 5-4 15,-5 3-1-15,4 9 0 0,-3 3-15 0,-1 8-4 16,0 4 0-16,0 0 0 0,-4 4-4 0,4 3-2 16,1 5 0-16,-1 3 0 0,-4 9-5 0,-1-5-1 15,6 4 0-15,-5 1 0 0,4-1-8 0,0-4-8 16,0-3 12-16,-8-5-12 0,3-7 13 0,1 0-4 0,0-4-1 15,-4-4 0-15,3-4-8 0,1-8 12 0,0-3-12 16,0-1 12-16,0-7-12 0,4-5 0 0,-4 1 0 0,4-8 0 31,-4 0-135-31,9-4-19 0,-5-8-4 0,4-4-784 0</inkml:trace>
          <inkml:trace contextRef="#ctx0" brushRef="#br0" timeOffset="69107.211">3032 7785 633 0,'0'-8'56'0,"0"8"-44"16,0 0-12-16,0 0 0 0,0-4 139 15,0 4 25-15,4-7 6 0,0 3 1 0,1 0-57 0,-5 4-11 16,0 0-3-16,13-8 0 0,-4 4-17 0,0-4-4 16,4 1-1-16,0 3 0 0,0 0-28 0,5 0-6 15,-5 4 0-15,0 4-1 0,4 0-30 0,1 0-5 16,0 3-8-16,-1 5 11 0,1-4-11 0,4 4 0 15,8-5 0-15,-3 5 0 16,-1-4-27-16,5 0-7 0,8-1-2 0,1-7 0 16,8 0-138-16,-4-3-28 0</inkml:trace>
        </inkml:traceGroup>
        <inkml:traceGroup>
          <inkml:annotationXML>
            <emma:emma xmlns:emma="http://www.w3.org/2003/04/emma" version="1.0">
              <emma:interpretation id="{8099D6A6-25B9-4BF2-A087-98D84E06ABEA}" emma:medium="tactile" emma:mode="ink">
                <msink:context xmlns:msink="http://schemas.microsoft.com/ink/2010/main" type="inkWord" rotatedBoundingBox="7159,7381 11859,7020 11973,8498 7272,885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1403.6224">6932 7341 1728 0,'0'0'76'0,"0"0"16"0,0-8-73 0,0 8-19 16,0 0 0-16,0 0 0 0,0 0 95 0,0 0 15 15,0 0 3-15,-9 8 1 0,9-8-54 0,-4 15-10 16,-5 1-2-16,0 3-1 0,5 5-23 0,-1 3-4 0,-3 0 0 0,-1-3-1 16,0 7 8-16,5-4 1 0,-1 4 1 15,1-3 0-15,-5-1-9 0,0 0-3 0,5 4 0 0,0-3 0 16,-1-1-6-16,5 0-2 0,-8 1 0 0,3-9 0 16,-4-3-1-16,5-1-8 0,-5-3 12 0,5-4-4 15,4-8 20-15,0 0 4 0,0 0 1 0,0 0 0 16,-5 12-33-16,5-12 0 0,0 0 0 0,0 0 0 15,0 0 0-15,0 0 13 0,0 0-4 0,0-8-1 16,-4-4-8-16,4 0 0 0,0-3 9 0,0-5-9 16,9-3 0-16,4-1 0 0,-4-3 0 0,8-4 8 15,5-4-8-15,0-4 0 0,0 0 0 0,0-4 0 16,9 0 0-16,-5-4 0 0,5-3 0 0,-1 3-8 0,-3 0 8 16,4 0-13-16,-1 0 5 0,5 8 8 15,-4 8-14-15,0 4 5 0,-1 3 1 0,1 5 0 16,0 7 8-16,-5 4 0 0,1 1-9 0,-6 7 9 0,1 0 0 0,-4 7 12 15,-9 5-2-15,0 8 0 0,-1-1-10 0,-3 5 0 16,-10 3 0-16,-3 4 0 0,-6 4 0 0,1-4 0 16,-9 4 0-16,-4 4 0 0,-5 4-20 0,1-4 1 15,-6-4 0-15,1 1 0 16,0-5-38-16,0 0-8 0,-4-4-2 0,4-7 0 16,4-5-131-16,0-7-26 0,5-4-6 0</inkml:trace>
          <inkml:trace contextRef="#ctx0" brushRef="#br0" timeOffset="71766.1467">7709 6627 806 0,'4'-12'72'0,"5"-3"-58"0,-1-9-14 15,1 5 0-15,0 3 144 0,-5 0 27 0,5 9 5 0,0-1 0 16,-5 0-27-16,-4 8-5 0,0 0-2 0,0 0 0 15,0 0-54-15,5 20-10 0,-5 3-2 0,0 16-1 16,-5-4-23-16,1 8-4 0,-5 4 0 0,0 0-1 16,1 3-10-16,-1-3-1 0,-4 8-1 0,4-1 0 15,-4 1-20-15,0-1-4 0,-1 5-1 0,1-1 0 16,0 1-27-16,0-4-6 0,-5-5-1 0,5 5 0 16,0-8-165-16,0-4-34 0,-13 23-6 15,12-27-2-15</inkml:trace>
          <inkml:trace contextRef="#ctx0" brushRef="#br0" timeOffset="71976.1796">7924 7337 1710 0,'0'0'76'0,"0"0"15"0,0 0-73 0,0 0-18 16,0 0 0-16,0 0 0 0,0 0 56 0,8-8 8 15,10-8 2-15,-1 5 0 0,1-1-29 0,4 0-5 16,0-3-2-16,-5-1 0 0,10-7-30 0,-10 3 0 15,1 1 0-15,-1-5 0 0,1 5 9 0,-1-1-9 16,-3-3 8-16,-6 3-8 0,1 1 18 0,-4 7-2 16,-1-4 0-16,-8 5 0 0,-1 3 23 0,1 4 4 15,-5-4 1-15,-4 8 0 0,-5 0-7 0,5 0-1 0,-4 4 0 0,-5 0 0 16,0 4-12-16,0 4-4 0,0 3 0 16,0 1 0-16,4-1-11 0,-4 5-9 0,5-1 12 15,4 1-12-15,0-1 0 0,4 1 0 0,0 3 0 0,5 1 0 16,4 3 0-16,4 4 0 0,0-7 0 15,1-1-12-15,4 0 12 0,4 1 0 0,0-13 0 0,4 1 0 16,1 0-156 0,4-8-29-16,4-4-6 0,-4-4-1 0</inkml:trace>
          <inkml:trace contextRef="#ctx0" brushRef="#br0" timeOffset="72222.3634">8410 6826 2026 0,'-4'-4'44'0,"-9"0"10"0,4 4 2 0,0-4 1 0,5 4-45 0,-5 0-12 15,9 0 0-15,0 0 0 0,0 0 36 0,0 0 6 16,5-8 1-16,-1 4 0 0,5-7-23 0,4-1-4 16,9 0 0-16,4-3-1 0,5-1 0 0,0-3 0 15,-1-5 0-15,10 5 0 0,-1-1-15 0,1 5 8 16,-5-1-8-16,0 4 0 0,-4-3 0 0,-1 3 0 15,1 4 0-15,-5 0 0 0,-4 8 0 0,-4-4 0 16,-1 4-11-16,-3 4-667 16,-1 0-134-16</inkml:trace>
          <inkml:trace contextRef="#ctx0" brushRef="#br0" timeOffset="69964.508">5190 7177 1018 0,'0'0'45'0,"0"0"10"0,0 0-44 0,-9-8-11 15,9 0 0-15,-8 0 0 0,-1-3 95 0,0 3 17 16,0 0 3-16,1 4 1 0,-6-4-35 0,6 4-6 16,-6 4-2-16,1 0 0 0,0 4-40 0,-4 0-8 15,-1-4-1-15,5 4-1 0,-5 4-23 0,1 0 8 16,-1 0-8-16,-4 3 0 0,5 1 11 0,-10 4-3 15,6-1 0-15,-6-3 0 0,5 3 15 0,0-3 2 16,0 8 1-16,5-1 0 0,-1 8 14 0,-4-3 2 16,0 3 1-16,5 4 0 0,-1 4-15 0,1 1-2 15,-1-1-1-15,1 0 0 0,3-8-10 0,6 4-3 16,-5 4 0-16,4-3 0 0,0 3-12 0,5-4 9 16,-1-4-9-16,5 0 8 0,0-3 1 0,0 3 0 15,5 0 0-15,3 1 0 0,1-1-23 0,4-4-5 16,0-7-1-16,9 4 0 15,-4-5-50-15,4-3-10 0,0-4-3 0,0-4 0 16,9-4-105-16,4-4-20 0</inkml:trace>
          <inkml:trace contextRef="#ctx0" brushRef="#br0" timeOffset="70310.3158">5467 7426 288 0,'0'0'25'0,"0"0"-25"0,0-7 0 0,4-1 0 15,0 0 238-15,-4-4 42 0,0 4 9 0,-8 5 2 16,8 3-152-16,-5-8-31 0,-4 4-5 0,1 4-2 15,8 0-29-15,-9 4-7 0,5-4-1 0,-10 4 0 16,1 3-23-16,0 5-5 0,-5 0 0 0,5 3-1 16,-4 1-35-16,4 4 0 0,-1-1 0 0,1 1 0 15,5 3 0-15,-6 0 0 0,6 1 0 0,-1-5 0 0,4 5 0 0,1-5 0 16,4 1 0-16,0-1 0 0,9-3 0 0,-5-1 0 16,5 1 0-16,0-4 0 0,4-5 0 15,-4 1 0-15,8-4 0 0,-4 0 0 0,-4-4 0 0,4-4 0 16,5 0 0-16,-1 0 0 0,-3-3 0 0,-1-1 0 15,9 0 0-15,-5-4 0 0,1 1 0 0,-5-5 0 16,0 0 0-16,5 1 0 0,-5-1 0 0,0-3 0 16,-4 3 0-16,0-3 0 0,-5-1 0 0,0 1 0 15,1 3 0-15,-5 0 10 0,0-3-10 0,-5 3 10 16,1 1-10-16,-5 3 10 0,0 4-10 0,1 0 0 16,-1 4 0-16,-4 1 8 0,-1-1-8 0,6 0 0 15,-5 8 0-15,-1 0 0 0,1-1-11 0,0 5-4 16,0 0-1-16,0 4-894 0</inkml:trace>
          <inkml:trace contextRef="#ctx0" brushRef="#br0" timeOffset="70904.5301">5888 7348 1324 0,'0'0'118'15,"-9"-7"-94"-15,0-1-24 0,9 8 0 16,0 0 172-16,0 0 29 0,-4 0 7 0,4 0 0 16,0 0-132-16,-5 11-26 0,5-3-6 0,0 8 0 15,0-1-30-15,0 5-6 0,0-1 0 0,0 1-8 0,-4-1 0 0,0 1 0 16,-1 3 0-16,1-3 0 0,0-5-13 0,-1 1 0 16,-4-4 0-16,5-1 0 0,0-3 13 0,-1 0 0 15,-4 0 0-15,9-8 0 0,0 0 8 0,0 0-8 16,0 0 9-16,0 0-9 0,0 0 15 0,0 0-3 15,0 0-1-15,0 0 0 0,9-12-11 0,0 4 10 16,0-3-10-16,4-1 10 0,0-4-10 0,0 1 0 16,5-5 0-16,4-3 8 0,-5 3-8 0,10-3 0 15,-1 3 0-15,0 1 0 0,5 3 0 0,-9 1 0 16,0 7 0-16,0-4 0 0,-5 4 0 0,1 5 0 16,-1 6 0-16,1 1 0 0,0 0 0 0,-1 8 0 15,1-4 9-15,-5 3-9 0,0 9 0 0,-4-4 0 16,-1-1 0-16,1 1 0 0,-4 3 0 0,-5-3 0 15,4-1 0-15,-4-3 0 0,-4 4 10 0,4-1 1 16,-5-3 0-16,1 4 0 0,-1-9 4 0,5 1 1 0,-4 4 0 16,-5-8 0-16,9-4 5 0,0 0 2 0,-4 4 0 0,4-4 0 15,-9 0-23-15,9 0 0 0,0 0 0 0,0 0 0 16,-4-8 0-16,4 0 8 0,0-4-8 0,4-3 0 16,1-5 0-16,3 1-13 0,1-5 1 0,4 1 1 15,0 0 11-15,1-1 0 0,3 1 0 0,1-4-8 16,-1-1 8-16,1 5 0 0,-1-1 0 0,5 9 0 15,0 3 0-15,-4 4 0 0,-5 4 0 0,4 1 0 16,-8 6 8-16,4 9 3 0,-4 0 1 0,0 7 0 16,-5 1-12-16,-4 3 0 0,5 8 0 0,-5-3 0 15,0-1 0-15,-5 0 0 0,1 5 0 0,4-1 0 16,-4-4 0-16,-1-4 0 0,1 1 0 0,4-5 0 16,-5 1-155-16,5-8-33 0,-4-5-6 0</inkml:trace>
          <inkml:trace contextRef="#ctx0" brushRef="#br0" timeOffset="72732.7041">8801 6276 979 0,'-9'-8'87'0,"9"8"-70"15,5-8-17-15,-1 0 0 0,-4 8 132 0,0 0 24 16,0 0 4-16,4-7 0 0,-4 7-25 0,0 0-6 16,0 0-1-16,0 0 0 0,0 0-81 0,0 0-17 15,0 0-3-15,-8 11-1 0,-6 1-8 0,6 8-2 16,-6 7 0-16,-3 8 0 0,4 8 16 0,0 0 2 16,-5 4 1-16,0 7 0 0,1 1-3 0,-1-1-1 15,1 5 0-15,-1-5 0 0,1 1-15 0,-1-8-2 16,5 0-1-16,0 3 0 0,0-3-13 0,0 0 0 15,-1-4 0-15,6-4 0 16,-6 0-153-16,6-4-27 0</inkml:trace>
          <inkml:trace contextRef="#ctx0" brushRef="#br0" timeOffset="72942.8602">8770 7305 1587 0,'0'0'70'0,"0"0"15"0,9 0-68 0,4 0-17 0,-8-7 0 0,8 3 0 16,0 0 60-16,4 0 9 0,10-4 2 0,-5-4 0 15,4 1-20-15,0-1-4 0,1-4-1 0,-1-3 0 16,0 3-26-16,1-3-4 0,-1-1-2 0,-4 1 0 16,0-5-6-16,0 5 0 0,-5-4-8 0,1 3 12 15,-5 1 28-15,-4 3 6 0,4 0 1 0,-9 1 0 16,5 3-13-16,-9 0-2 0,5 1-1 0,-5 3 0 0,-5 0-9 0,-4 4-2 15,1 4 0-15,-1 0 0 0,-4 4-7 0,-5-4-1 16,1 4-1-16,-5 4 0 0,4 0-11 0,-4 3 12 16,-4-3-12-16,4 8 12 0,-9 3-3 0,5 1 0 15,0 3 0-15,-5 4 0 0,0 1-9 0,5-1 0 16,8 0 0-16,1-3 8 0,4 3-8 0,4-4 0 16,4 5 0-16,1-5 8 0,4 0-8 0,4 1 0 15,-4-1 0-15,9-3 0 16,13 7-38-16,4-7-10 0,9-9-1 0,5 1-675 15,8-4-136-15</inkml:trace>
        </inkml:traceGroup>
        <inkml:traceGroup>
          <inkml:annotationXML>
            <emma:emma xmlns:emma="http://www.w3.org/2003/04/emma" version="1.0">
              <emma:interpretation id="{0451AE23-9612-4C4A-AA9F-E6B702E11D75}" emma:medium="tactile" emma:mode="ink">
                <msink:context xmlns:msink="http://schemas.microsoft.com/ink/2010/main" type="inkWord" rotatedBoundingBox="13679,6738 19004,6329 19124,7895 13799,8305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4350.6367">12131 6588 1152 0,'0'0'51'0,"0"0"10"16,4-4-49-16,-4 4-12 0,0 0 0 0,0 0 0 0,0 0 156 0,0 0 28 0,0 0 5 0,9 8 2 16,-5 3-115-16,1 1-22 0,-10 4-5 0,5 7-1 15,-4 4-6-15,4 1-2 0,4 3 0 0,-4 0 0 16,-4 4-7-16,0-4-1 0,-1 5-1 0,-3-5 0 15,3 0-3-15,-4-4-1 0,5 1 0 0,0-9 0 16,-1 1 5-16,1-5 0 0,-1-3 1 0,5 0 0 16,0-12-10-16,0 0-3 0,0 0 0 0,0 0 0 15,0 0-7-15,0 0-1 0,-4-12-1 0,4 0 0 16,4 0 25-16,-4-3 4 0,9-9 2 0,0 1 0 16,-5-4-27-16,5-4-6 0,-4-5-1 0,8 1 0 15,0-8-8-15,9 4 0 0,0-3 0 0,0 3 8 16,8 3-8-16,1-3 0 0,4 4 0 0,-4 4 8 15,4 0-22-15,-4 11-5 0,-5 1-1 0,5 3 0 16,-5 5-163-16,-4 3-33 16,-4 8-6-16,-1 0-762 0</inkml:trace>
          <inkml:trace contextRef="#ctx0" brushRef="#br0" timeOffset="74843.5795">12868 6642 1324 0,'0'-11'118'0,"0"11"-94"16,0 0-24-16,0 0 0 0,0 0 79 0,-9 0 11 16,-4 8 2-16,4-1 1 0,-4 1-37 0,0 4-8 15,0 3-2-15,-5 1 0 0,5 0-30 0,0 3-7 16,0 1-1-16,0-1 0 0,-1 1 0 0,6-1 0 0,-1-3 0 0,0-1 0 16,5 1 8-16,-1 0 0 15,1-5 1-15,4 1 0 0,0 0 5 0,0-5 1 16,0-7 0-16,9 8 0 0,-9-8-3 0,8 0-1 0,6 0 0 0,-1-4 0 15,0 0-3-15,5 1-1 0,-5-9 0 0,4 4 0 16,1-4-4-16,-1-3-1 0,5-5 0 0,-4 1 0 16,4-1 3-16,-9 1 1 0,9-5 0 0,-5 1 0 15,-3 3-2-15,3 1 0 0,-8-4 0 0,0 7 0 16,-5 4-3-16,-4 1-1 0,0-1 0 0,-9 0 0 16,0 8 16-16,-4 0 2 0,-4 8 1 0,-1 0 0 15,-4 4-27-15,-4 4 0 0,0 3 8 0,-5 1-8 16,0-1-32-16,5 5-8 0,-5-1-1 15,0 9-987-15</inkml:trace>
          <inkml:trace contextRef="#ctx0" brushRef="#br0" timeOffset="73929.0355">11451 6619 921 0,'4'-8'82'0,"-4"0"-66"0,5-3-16 0,-5-5 0 16,0 4 104-16,0-3 18 0,0-1 3 0,0 1 1 15,0-1-8-15,4 0-2 0,-4 9 0 0,0-5 0 16,0 4-40-16,4 0-9 0,-4-3-2 0,0 11 0 16,0 0-25-16,0 0-6 15,0 0-1-15,0 15 0 0,0-3-4 0,0 11-1 16,-4 5 0-16,-5 3 0 0,0 8-4 0,1 8-2 0,-5 3 0 0,-5 9 0 15,0-5 14-15,-3 1 4 0,-1 0 0 0,-5 3 0 16,5-3-18-16,0-1-3 0,0 1-1 0,5-4 0 16,-1-1-10-16,5-7-8 0,0-4 9 15,4-4-9-15,-4 0 11 0,4-7-11 0,1-5 12 16,-1-3-12-16,4-5 18 0,1 1-3 0,0-8-1 0,-1-1 0 0,5-7-2 16,0 0-1-16,0 0 0 0,0 0 0 15,0 0-2-15,0 0 0 0,-4-7 0 0,-1-1 0 16,1-4-9-16,4-3 0 0,-4-1 0 0,4-4 8 0,-5 1-8 0,5-8 0 15,0-1 0-15,0-3 0 0,0 0 0 0,5-4 0 16,-1 4 0-16,5-8 0 0,-5 4 0 0,9-1-9 16,-4 1 9-16,4 0 0 15,0 4-12-15,1-4 4 0,3 0 8 0,1-4-13 16,-1 4 0-16,1-4 0 0,4-4 0 0,0 4 0 0,0 4-3 0,4 4 0 0,0-5 0 16,5 1 0-16,-5 0 4 0,5 4 0 0,4 4 0 15,5-1 0-15,-5 5 12 0,0 0 0 16,4 3 0-16,-4 5 0 0,-4 3 0 0,-5 0 0 15,5 8 0-15,-5 0 0 0,-4 4 0 0,-4 0-12 0,-1 4 3 0,-3 4 1 16,-1 4 8-16,-9 3 0 0,1-3 0 0,-5 8 0 16,-5 3 0-16,1 8 9 0,-5-4 0 0,-4 1 0 15,-5 3-9-15,5-4 0 16,-4 1 0-16,-5 3 0 0,0-4 0 0,0 0 0 16,0-3 0-16,-9-1 0 0,5-3 0 0,-5-5-11 0,0 5 3 0,5-9 0 15,0 5-113-15,4-4-23 0,4-1-4 0</inkml:trace>
          <inkml:trace contextRef="#ctx0" brushRef="#br0" timeOffset="75300.2061">13570 5933 1594 0,'13'-20'35'0,"-13"20"7"0,0 0 2 0,4-8 1 0,5 1-36 0,0-5-9 15,-5 4 0-15,-4 8 0 0,0 0 85 0,0 0 15 16,0 0 4-16,0 0 0 0,0 0-32 0,5 12-7 16,-1 3-1-16,-4 13 0 0,-4-1-24 0,-1 12-6 15,-3 0-1-15,-1 8 0 0,0 3-7 0,-4 1-2 16,4 4 0-16,-4 11 0 0,4-4-16 0,0 1-8 15,-4-5 8-15,4 1-8 0,1-5 30 0,-5-7 1 16,4-4 0-16,0-4 0 0,5-4-15 0,-5-4-2 0,0-7-1 0,5-5 0 16,-5-3 12-16,5 0 3 0,-1-5 0 15,1-3 0-15,4-8-11 0,0 0-1 0,0 0-1 0,0 0 0 16,0 0-15-16,0 0 11 0,4-12-11 0,5-3 10 16,0-1-10-16,4-3 0 0,0-5 0 0,0-7 0 15,5 4 0-15,4-4 0 0,0-5 0 0,4 5 0 16,0 4-28-16,1 4 3 0,-1-1 0 0,-4 5 0 15,-5 7 25-15,1 4 0 0,-1 4 0 0,-3 8 0 16,-14-4 0-16,13 8 0 0,0 4 0 0,-9 3 0 16,1 9 0-16,-5-1 8 0,-5 4 0 0,1 1 0 0,0-1-8 15,-10 0 0-15,-3 1 0 0,-1-5 8 16,1 0-8-16,-10 1 9 0,1-5-9 0,-5 5 10 0,1-1-10 16,-1-3 0-16,-4-1 0 0,4-7 8 0,0-1-20 0,-4 1-4 15,5-4 0-15,-1 0-1 16,0-4-112-16,-4-4-23 0,4-4-4 0,5-4-534 15,4 0-107-15</inkml:trace>
          <inkml:trace contextRef="#ctx0" brushRef="#br0" timeOffset="75419.4887">14175 5718 576 0,'5'-8'51'0,"4"1"-41"15,-1-1-10-15,5 0 0 0,-4 8 260 0,4 0 49 0,1 4 11 0,-1 4 1 16,0 3-186-16,-9 5-38 0,5 7-7 0,-9 5-2 16,0 11-34-16,-4 8-7 0,-1-1-2 0,1 13 0 15,-5-1-1-15,-4 5-1 0,0-1 0 0,0 8 0 16,-5-3-23-16,1-1-5 0,-1-4-1 0,0 5 0 16,1-5-14-16,-1-7 0 0,1-1 0 0,-1-3-10 15,1-8-139-15,-1-4-28 0,5-4-6 16</inkml:trace>
          <inkml:trace contextRef="#ctx0" brushRef="#br0" timeOffset="75758.4501">14241 6584 1267 0,'0'0'112'0,"9"0"-89"16,0-4-23-16,8 0 0 0,-4 0 115 0,9 0 18 15,0-3 4-15,13-1 1 0,5-8-75 0,-5 4-15 16,-9-3-4-16,5-1 0 0,-5-3-28 0,-4-5-7 16,5 5-1-16,-5-5 0 0,-1 1 27 0,-3 0 5 15,0 3 0-15,-5-7 1 0,0 0 14 0,0 3 2 16,0-3 1-16,-4 3 0 0,0 5-22 0,-5 7-4 16,1 1 0-16,-1-1-1 0,-4 0-3 0,0 12 0 15,0 0 0-15,-9 0 0 0,-4 0 7 0,0 12 1 16,0 0 0-16,-9 7 0 15,4 4-53-15,-4 5-11 0,0-1-1 0,-4 12-1 0,4-4 30 0,-4 8-9 16,4 4 9-16,0 0 0 0,4-4-8 0,5-1 8 16,-4-3-8-16,3 0 8 0,6-3-24 0,-1-5 1 0,0 0 0 15,0-4 0 1,5-3-37-16,0-5-7 0,8-7-1 0,0 0-947 0</inkml:trace>
          <inkml:trace contextRef="#ctx0" brushRef="#br0" timeOffset="76403.5991">15092 6350 1612 0,'0'0'144'15,"0"0"-116"-15,0 0-28 0,0 0 0 0,0 0 89 0,5 12 12 16,-5-1 3-16,0 5 0 0,0-4-47 0,0 3-9 16,-5 9-1-16,1-5-1 0,0 5-29 0,4-5-5 15,-5 4-2-15,1-3 0 0,-1-1-2 0,-3 1-8 16,3-8 12-16,-4 3-4 0,5 1 12 0,-5-8 3 15,0-1 0-15,5 1 0 0,0-4 19 0,4-4 4 16,0 0 1-16,0 0 0 0,-9 0-3 0,9 0 0 16,0 0 0-16,-9-4 0 0,5-7-29 0,4 3-7 15,0-4 0-15,4 0-8 0,1 1 0 0,8-9 0 16,-5 1 0-16,6-1 0 0,-1 1 0 0,4-1 0 16,1 1 0-16,8-1 0 0,-4 1 0 0,4 3 0 15,1 4 0-15,-1 5 0 0,-8-1 0 0,-1 0 0 16,1 4 0-16,-5 4 0 0,0 4 0 0,0 0 0 15,-4 0 0-15,-5 4 0 0,5 7 0 0,-4 1 0 16,-1-1 0-16,-4 5 0 0,4 3 0 0,-4 1 0 16,5-1 0-16,-5-3 0 0,0-5 0 0,0 1 0 0,0-5 0 15,0 1 0-15,0 0 25 0,0-4-1 0,0-8-1 16,0 0 0-16,0 0-15 0,0 0-8 0,0 0 10 0,0 0-10 16,0 0 14-16,0 0-3 0,4-12-1 0,1-4 0 15,-5 5 2-15,8-5 1 0,-3 0 0 0,8-3 0 16,-4-4 0-16,4-5 0 0,4 1 0 0,1 0 0 15,-1-1-13-15,10 5 0 0,-5 0 0 0,8 3 0 16,-3 8 0-16,-5 1-16 0,0 7 3 0,0 4 1 16,-5 4 12-16,1 0 16 0,-5 7-3 0,-4 5-1 15,-1 3-12-15,-3-3 0 0,4 7 0 0,-9 5 0 16,4-1 0-16,-4 4 0 0,0-7 0 0,4 3 0 16,-8 0-70-16,4 0-14 15,0 1-2-15,4-1-1106 0</inkml:trace>
          <inkml:trace contextRef="#ctx0" brushRef="#br0" timeOffset="76830.8372">16294 6272 691 0,'0'0'30'0,"9"-8"7"0,0 0-29 0,0 1-8 0,-5-1 0 0,9 4 0 16,-4-4 130-16,0 4 25 0,-5-4 5 0,-4 8 0 15,9-4-81-15,-9 4-17 0,0 0-3 0,0 0-1 16,0 0-42-16,0 0-16 0,0 0 11 0,0 0-11 16,0 0 50-16,0 0 4 0,-13 4 1 0,4 4 0 15,-8 0-11-15,-1 0-3 0,0 3 0 0,-4-3 0 16,1 4-7-16,-1 0-2 0,-5-1 0 0,5 5 0 16,-4 0-32-16,4-1 0 0,0 1 0 0,5-1 0 0,-5-3 44 15,9 4 3-15,4-5 0 0,0 5 0 0,0-4-35 0,5 3-12 16,4-3 9-16,0 0-9 0,4-1 0 0,5 5 0 15,0 3 0-15,0-3 0 0,4-4 0 0,4-1 0 16,1 1 0-16,4 0 8 0,-5 0 16 0,1 3 2 16,-1 1 1-16,-3 3 0 0,-1-3 23 0,-5 3 5 15,-3 5 1-15,-1-5 0 0,-4 5-5 0,-4-5-1 16,-1 1 0-16,-3 3 0 0,-1-3-34 0,0-1-8 16,-8 1 0-16,3-1-8 0,-3 1 24 0,-1-5-3 15,-4-3 0-15,0 3 0 0,-4 1-33 0,4 0-8 16,-4-5 0-16,-5-3-1 15,0 0-199-15,1-4-39 0,-1-4-8 0,5 0-641 0</inkml:trace>
        </inkml:traceGroup>
        <inkml:traceGroup>
          <inkml:annotationXML>
            <emma:emma xmlns:emma="http://www.w3.org/2003/04/emma" version="1.0">
              <emma:interpretation id="{F0E163E4-C53F-49BC-BE70-95C7DA55E476}" emma:medium="tactile" emma:mode="ink">
                <msink:context xmlns:msink="http://schemas.microsoft.com/ink/2010/main" type="inkWord" rotatedBoundingBox="20917,6849 23240,6671 23301,7459 20977,7637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1096.1745">19317 6026 172 0,'0'0'16'16,"0"0"-16"-16,0 0 0 0,0 0 0 15,0 0 324-15,0 0 61 0,0 0 13 0,0 0 2 0,0 12-268 0,0-4-53 16,0 4-11-16,0-1-3 0,0 5-18 0,5-1-4 0,-5 5-1 16,0-1 0-16,0 9-14 0,4 3-2 15,-4 0-1-15,0-4 0 0,4 5 2 0,-4-5 0 16,5 0 0-16,-5 4 0 0,-5-3-27 0,5-5 0 15,-4 0 0-15,4 1 0 0,0-5 40 0,-4 1 4 16,4-5 0-16,-5-3 0 0,5-12-20 0,0 0-3 16,0 0-1-16,0 0 0 0,0 8 36 0,0-8 6 15,0 0 2-15,0 0 0 0,0 0-51 0,0 0-13 16,0 0 0-16,5-12 0 0,-5-3 0 0,4-5 0 16,0-3 0-16,5-1 0 0,4-3 53 0,1 0 9 15,3-4 2-15,5-1 0 16,4-7-74-16,1 4-14 0,-1-4-4 0,5 0 0 15,-1 8-3-15,-3 4-1 0,-1 3 0 0,0 5 0 16,5 3-13-16,-5 5-3 0,-4 3-1 0,5 0-711 0,-5 4-143 0</inkml:trace>
          <inkml:trace contextRef="#ctx0" brushRef="#br0" timeOffset="81635.1133">20103 6315 403 0,'0'0'17'0,"0"0"5"0,0 0-22 0,0 0 0 16,0 0 0-16,0 0 0 0,0 0 196 0,0 0 36 15,0 0 6-15,13 4 2 0,0-4-85 0,0-4-17 16,9 0-3-16,0 0-1 0,4-4-61 0,1 4-12 15,-1-3-2-15,0 3-1 0,-4-4 10 0,4 0 3 16,1 0 0-16,-10 0 0 0,1 1-23 0,-1-5-5 16,1 4-1-16,0-4 0 0,-5 5-22 0,4-1-4 15,-4-8 0-15,1 5-1 0,-1 3 1 0,-4-8 0 16,4 1 0-16,-5 3 0 0,-3 0-26 0,-1 1-5 16,1-1-1-16,-5 0 0 0,0 4 16 0,-5-3 0 15,5 3 0-15,-4 0 0 0,-1-4 0 0,1 8 0 16,0 1 0-16,4 3 0 0,-9 0 0 0,0 3-9 15,-4 5 9-15,0 0 0 0,0 0 0 0,-5 4 0 0,-4 3 0 0,0 1 0 16,-4 3 0-16,0 5 8 0,-5 3 0 16,5 0 0-16,4 0-8 0,-5 5 0 0,5-1-11 15,0 4 11-15,5-4 12 0,4 4 8 0,0-4 1 0,4 1 1 16,0-1-35-16,5-4-7 0,-1-3-2 0,5-1 0 16,5-4 34-16,8 1 6 0,0-1 2 0,9-3 0 15,4 4-52 1,5-9-11-16,13-3-1 0,8 0-668 0,10-4-132 0</inkml:trace>
          <inkml:trace contextRef="#ctx0" brushRef="#br0" timeOffset="80729.2017">18839 6073 730 0,'0'0'32'0,"9"-4"8"0,4 0-32 0,-4 4-8 0,0-7 0 0,-9 7 0 15,8-4 94-15,-3 4 18 0,3-8 3 0,-3 8 1 16,-5 0-26-16,4-4-5 0,1 0-1 0,-5 4 0 16,4-8-20-16,-4 8-5 0,0 0-1 0,0 0 0 15,0 0-31-15,0 0-7 0,0 0 0 0,0 0-1 16,0 0 12-16,4-8 2 0,-4 1 1 0,0-1 0 16,0 8-13-16,0 0-2 0,0 0-1 0,0 0 0 15,0 0-6-15,-4-4-2 0,-5 0 0 0,0 0 0 16,-4 4-10-16,0 4 0 0,0-4 0 0,0 8 0 15,-5-8 0-15,1 12 8 0,-5-5-8 0,0 5 0 16,0 0 0-16,-4-1 0 0,-1 1 0 0,-3 8 0 16,-1-5 0-16,0 5 0 0,0 3 0 0,-4 0 0 15,5 5 0-15,-5-1 0 0,8 8 0 0,-4-4 0 16,5 4 0-16,0-3 0 0,4-1 0 0,4-4 0 0,1 0 0 16,4 1 0-16,-1-5 0 0,10-3 0 0,0-5 0 15,4 1 0-15,0-1-8 0,4-3 8 0,-4-12 0 16,9 0 0-16,4 4-9 0,5-4 9 0,-1-8 0 0,1 0 8 15,4 1-8-15,4-5 12 0,0-4-12 0,5 1 0 16,-5-1 0-16,5-3 0 0,-5-1 0 0,9-7 0 16,5 0 0-16,4-5 0 0,-9-3 18 0,0 0 4 15,0 0 1-15,0-4 0 0,0 0-23 0,-13 8 0 16,0 0 0-16,-4 0 8 0,-1 3-8 0,1 5 9 16,-5 7-9-16,-4 5 10 0,-1 3 12 0,1 0 2 15,-9 8 1-15,0 0 0 0,-4 16-12 0,-1 3-2 16,1 4-1-16,-9 9 0 0,0-1-10 0,0 8 0 15,-5 4 0-15,1 0 0 0,-1-1 0 0,5 1 0 0,-5 4 0 16,9 4 0 0,1-8-100-16,-1-4-23 0,0-8-4 0,5 0-1 0</inkml:trace>
        </inkml:traceGroup>
        <inkml:traceGroup>
          <inkml:annotationXML>
            <emma:emma xmlns:emma="http://www.w3.org/2003/04/emma" version="1.0">
              <emma:interpretation id="{D17F0271-19BE-417A-BE18-9FDCABB29051}" emma:medium="tactile" emma:mode="ink">
                <msink:context xmlns:msink="http://schemas.microsoft.com/ink/2010/main" type="inkWord" rotatedBoundingBox="25038,5899 28338,5645 28486,7577 25187,7831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5027.6334">22432 6155 1116 0,'0'0'24'0,"0"0"6"0,0 0 1 0,0 0 0 0,0 0-31 0,0 0 0 0,0 0 0 0,0 0 0 16,0 0 91-16,0 0 12 0,0 0 2 0,0 0 1 16,0 0-47-16,0 0-10 0,0 0-1 0,0 0-1 15,0 0-24-15,0 0-5 0,0 0-1 0,9-4 0 16,0 4-17-16,4-8 0 0,4 4 0 0,1-3 0 15,0-5 55-15,-1 0 7 0,5 1 2 0,0-5 0 16,0-4-52-16,4 1-12 0,-4-4 0 0,5-1 0 16,3-7 0-16,5 4 0 0,-4-1 0 0,0 1 0 0,-9-4 15 15,0 0 0-15,8-4 0 0,-3 3 0 0,-5-3-24 16,4 4-5-16,0-4-1 0,-4-4 0 0,0 4 15 16,0 0 0-16,-9 0 0 0,0 0 0 0,5-4 0 0,-9 3 13 15,-5 1-2-15,0 4-1 0,1 4-10 0,-1 3-14 16,1 1 3-16,-5 4 1 0,-5-5 18 0,5 1 3 15,-9 3 1-15,5 1 0 0,-5 3-12 0,5-3-17 16,-9 3 4-16,0 0 1 0,4 5 12 0,-4-1 0 16,-1 4 0-16,1 0 0 0,0 8 0 0,-4 0 0 15,3 4 0-15,-3 0 0 0,-5 4 0 0,4-4 0 16,1 8 0-16,-1-1 0 0,-4 5 0 0,0 3 0 16,1 9 0-16,-1-1 0 0,4-4 0 0,-4 5 13 15,5 3-2-15,3 4-1 0,1 4 6 0,4 0 2 16,-4 8 0-16,5 0 0 0,3-1 6 0,1 5 2 0,-1 0 0 15,1 3 0-15,0 5-10 0,4-4-3 0,0 3 0 16,0 1 0-16,0-9-2 0,0-3-1 0,0 0 0 0,0 0 0 16,4-5-18-16,-4-10-4 0,0-1-1 0,4-4 0 15,-4-3 13-15,5-5 0 0,-1 1 0 0,-4-5 0 16,5 1-23-16,3-1-1 0,-3-3-1 0,8-4-609 16,4-4-122-16</inkml:trace>
          <inkml:trace contextRef="#ctx0" brushRef="#br0" timeOffset="85276.2027">23279 6233 1339 0,'0'0'59'0,"0"0"13"0,0 0-58 0,0 0-14 16,0 0 0-16,0 0 0 0,0 0 115 0,0 8 20 15,0 3 4-15,-4 5 1 0,-1 4-39 0,1-1-7 16,-5 1-2-16,0 7 0 0,-4 0-41 0,0 12-9 16,0 0-2-16,0 0 0 0,-1-4-24 0,6 0-4 15,3-7-2-15,1-5 0 0,-1-3-20 0,5-5-4 16,0-3-1-16,0-4 0 16,5-1-132-16,4-7-26 0,4 0-6 0</inkml:trace>
          <inkml:trace contextRef="#ctx0" brushRef="#br0" timeOffset="85405.368">23779 5601 864 0,'18'-11'76'0,"-18"11"-60"0,-5-8-16 0,5 8 0 15,0 0 144-15,-9-8 25 0,-4 0 6 0,0 8 1 16,4-4-90-16,1 4-18 0,-6 4-3 0,6-4-1 31,8 0-106-31,0 0-22 0</inkml:trace>
          <inkml:trace contextRef="#ctx0" brushRef="#br0" timeOffset="86433.9054">23928 6217 288 0,'0'0'25'16,"0"0"-25"-16,0 0 0 0,0 0 0 0,0 0 325 0,0 0 60 16,0 0 12-16,0 0 3 0,5-7-219 0,3-5-43 15,1 0-9-15,4 0-1 0,1-3-102 0,3-1-26 16,1-3 0-16,4-5 8 0,4-7 16 0,5 0 4 0,-5 0 1 0,5-8 0 16,-5 4-29-16,-4-4 0 15,4 0 0-15,1-4 0 16,-6 4-20-16,1-4-6 0,0 4-2 0,0-4 0 0,0 0 48 0,-4 4 8 0,4-4 3 15,0 0 0 1,0 4-50-16,-5 4-9 0,1 0-3 0,-1 8 0 0,1 0 50 0,-1-1 9 0,-4 5 3 0,1 3 0 31,-6 1-50-31,1 3-9 0,-4 5-3 0,-1-1 0 0,-4 0 49 0,-4 4 10 0,4 1 1 0,-9 7 1 16,-4-4-30-16,4 8 0 0,0-4 0 0,5 3 0 16,-5-6-12-16,9 3-6 0,0 0-1 0,-9 0 0 15,0 3 7-15,9-3 2 0,0 0 0 0,0 0 0 16,0 0 10-16,0 0 9 0,0 0-1 0,0 0-8 15,0 0 0-15,0 0 0 0,-8 0 0 0,8 0 0 16,0 0 0-16,0 0 0 0,0 0-10 0,0 0 10 16,-5 8 0-16,1 4 12 0,-1 4 0 0,1-9 0 15,4-7-12-15,-4 16-17 0,-1 0 4 0,-3 3 1 0,3-3 26 16,-4 7 6-16,1 0 0 0,-1 1 1 0,0-1-33 0,0 1-8 16,0 7 0-16,-4-4-1 0,5 4 21 0,-6 1 0 15,-3-1 0-15,4 4 0 0,-5 8 22 0,1 4 9 16,-1 3 1-16,-4 9 1 0,5-1-11 0,-5 9-2 15,0-1-1-15,4 0 0 0,1-7 3 0,-1 3 1 16,5-4 0-16,0 5 0 0,4-5 24 0,-4-3 5 16,4-8 0-16,-4 0 1 15,4 3-63-15,5-7-13 0,-9-12-2 0,4 4-1 0,0-11 26 0,5-1 14 16,-5-7-2-16,4-1 0 0,-3-3 12 0,-1-4 3 16,9 0 0-16,0-8 0 0,0 0-15 0,0 0-2 15,0 0-1-15,0 0 0 0,0 0-9 0,0 0 8 16,0 0-8-16,0 0 8 0,0 0 0 0,9 0 0 15,-9 0 0-15,13-8 0 0,-4-4 0 0,-1 4-8 16,6-7 12-16,-1-1-4 0,-5-3-8 0,6-5 8 0,-1 1-8 16,4-4 8-16,1-5-8 0,-1 1 0 0,5-4 0 15,0 0 8-15,5 0-8 0,-1 0-11 0,0 0 3 0,5 0 0 32,0 7-25-32,-1-3-5 0,1 4-1 0,4 0 0 0,-4 7 39 0,4 1 8 0,-4-1 2 0,4 4 0 15,-4 5-10-15,4-1-16 0,-5 0 4 0,1 5 1 16,-5-1 1-16,-4 8 0 0,5 0 0 0,-10 0 0 15,1-4 2-15,-1 8 0 0,-4-4 0 0,1 4 0 16,-6 0 0-16,-3 3 0 0,-5-7 0 0,4 12 0 16,-4 0 28-16,-4 3 5 0,-9 1 2 0,-1 3 0 15,1 5-48-15,-9-5-10 0,0 5-1 16,0 3-1-16,-4 0 33 0,0 1 0 0,-5-5 0 0,0 4 0 0,1-7 0 16,3-1 0-16,1-3 0 0,4-4 0 0,-4 3 22 0,4-3 8 15,0 0 2-15,0-1 0 0,4-3-32 0,-4-4 0 16,9-4 0-16,-4 0 0 15,8 0-45-15,-4-4-15 0,0 4-4 0,4-8 0 0,0 4 52 16,5-3 12-16,-1 3 0 0,5 4 0 0,-4-8 48 0,4 8 13 16,0 0 3-16,0 0 0 0,0 0-52 0,0 0-12 15,0 0 0-15,4 12 0 16,1-8-48-16,4 3-13 0,-1 1-3 0,5 4 0 0,5-4 103 0,0 3 20 16,-1-3 4-16,1 4 1 15,8-4-103-15,-4-1-20 0,4 1-4 0,5-4-1 16,0 4-124-16,-1-4-24 0,1-4-6 0</inkml:trace>
          <inkml:trace contextRef="#ctx0" brushRef="#br0" timeOffset="86919.2613">25236 6354 230 0,'0'0'20'0,"-13"0"-20"0,4 0 0 0,-4 0 0 16,4 0 132-16,9 0 23 0,-9 0 4 0,9 0 1 0,-13 0-46 15,4 0-9-15,9 0-1 0,0 0-1 16,-9 4-11-16,9-4-3 0,-8 4 0 0,8-4 0 16,0 0-25-16,0 0-4 0,-5 7-2 0,1 1 0 0,4-8 8 0,0 12 2 15,0-12 0-15,4 8 0 0,5 0-17 0,-5-1-3 16,9-3-1-16,-4 0 0 0,4 0-23 0,1-4-4 15,3-4 0-15,1 4-1 0,4-4-19 0,0 0 0 16,4-7 0-16,0 3 0 0,1-4 34 0,3 0 3 16,1-3 1-16,0 3 0 0,4-3-10 0,-5 3-1 15,6-8-1-15,-6 1 0 0,1 3-26 0,0 1 0 16,-5-1 0-16,-4-3 0 0,0 3 0 0,-9 0-9 16,0 1 0-16,-4 3 0 0,-9 0 9 0,0 1 11 15,-4 3-3-15,-5 0 0 0,-4 0 3 0,-5 1 0 16,-4 3 0-16,0 4 0 0,-4 0-11 0,0 7 0 15,-5 1 9-15,5 4-9 0,-5 0 0 0,5 3 0 16,-1 1 0-16,1 3 0 0,4 5 0 0,0-1 0 16,-4-3 0-16,8 7 8 0,-4 4-18 0,9 0-3 15,0-3-1-15,4 7 0 0,-4 0 62 0,9 0 13 16,4 0 3-16,0 4 0 0,4-8-52 0,0 4-12 0,5 0 0 16,4 0 0-1,0-3-108-15,5-1-24 0,0 0-4 0,3 0-904 0</inkml:trace>
        </inkml:traceGroup>
      </inkml:traceGroup>
    </inkml:traceGroup>
    <inkml:traceGroup>
      <inkml:annotationXML>
        <emma:emma xmlns:emma="http://www.w3.org/2003/04/emma" version="1.0">
          <emma:interpretation id="{1C1CF760-6AFC-45FC-B1C0-580819E5AD22}" emma:medium="tactile" emma:mode="ink">
            <msink:context xmlns:msink="http://schemas.microsoft.com/ink/2010/main" type="paragraph" rotatedBoundingBox="2544,10052 26646,8143 26972,12262 2871,141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6D3B2F-5177-4956-A409-5B7981917964}" emma:medium="tactile" emma:mode="ink">
              <msink:context xmlns:msink="http://schemas.microsoft.com/ink/2010/main" type="line" rotatedBoundingBox="2883,10026 26646,8143 26792,9986 3030,11869"/>
            </emma:interpretation>
          </emma:emma>
        </inkml:annotationXML>
        <inkml:traceGroup>
          <inkml:annotationXML>
            <emma:emma xmlns:emma="http://www.w3.org/2003/04/emma" version="1.0">
              <emma:interpretation id="{B457256E-460A-4FC5-81C7-5DA009A30DE3}" emma:medium="tactile" emma:mode="ink">
                <msink:context xmlns:msink="http://schemas.microsoft.com/ink/2010/main" type="inkWord" rotatedBoundingBox="2886,10058 4698,9914 4815,11397 3004,11541"/>
              </emma:interpretation>
            </emma:emma>
          </inkml:annotationXML>
          <inkml:trace contextRef="#ctx0" brushRef="#br0" timeOffset="88844.7926">1062 9384 230 0,'0'0'20'0,"0"0"-20"0,0 0 0 0,0 0 0 16,0 0 131-16,0-8 21 0,0 8 5 0,0-8 1 16,0 1-51-16,0-1-11 0,0 0-1 0,0-4-1 15,-9 5-7-15,9-5-2 0,-4 4 0 0,-1 0 0 0,5 8-21 0,0 0-5 16,0-4-1-16,0 4 0 16,0 0-23-16,0 0-5 0,-9 4-1 0,5 4 0 15,-5 8-6-15,1-1-2 0,3 5 0 0,-8 3 0 16,4 4 2-16,-13 5 0 0,9 3 0 0,-4 8 0 15,-5 3-7-15,0 13 0 0,-5-1-1 0,1 5 0 0,-13 3 7 16,3 4 2-16,6 1 0 0,-10 3 0 0,1-8-8 16,-1 0-2-16,5 0 0 0,-4-3 0 0,8-5-4 15,0 1-1-15,1-8 0 0,3 3 0 0,5-7-9 0,5-8-9 16,-1 0 9 0,5-4-13-16,-4-8-102 0,8-3-20 0,0-5-4 0</inkml:trace>
          <inkml:trace contextRef="#ctx0" brushRef="#br0" timeOffset="88407.8664">290 9817 576 0,'0'0'51'0,"-5"0"-41"0,-8-4-10 0,13 4 0 16,0 0 143-16,0 0 26 0,-9 0 6 0,9 0 1 16,0 0-57-16,-8-8-11 0,3 0-3 0,5 8 0 15,0 0-21-15,0 0-5 0,0 0-1 0,0 0 0 16,0 0-30-16,9-3-7 0,-5-5-1 0,5 8 0 15,-9 0-27-15,13 4-5 0,5 0-8 0,-1-1 11 16,1 5-11-16,4-4 0 0,-9 4 0 0,13 0 0 16,1 3 0-16,-1-3 0 0,0 0 0 0,5 4 0 15,8-8 0-15,-3 0 0 0,-1-1 0 0,4-6 0 16,1 3 0-16,4-8 12 0,-5 4-12 0,9-8 12 16,-4 0-12-16,0 1 8 0,0-5-8 0,-5 4 8 15,1-3-20-15,-1 3-4 0,-8 4 0 0,0 1-1 16,-5-1-142-16,-4 4-28 0,-4 0-5 15</inkml:trace>
          <inkml:trace contextRef="#ctx0" brushRef="#br0" timeOffset="89417.2276">1518 9326 633 0,'13'-20'28'0,"-4"8"6"0,-9 1-34 0,9-5 0 0,0-3 0 0,-1-1 0 15,6 4 141-15,-10 5 22 0,5-5 4 0,-5 4 1 16,5 1-86-16,0 3-17 0,-9 4-3 0,0 4-1 16,0-8 7-16,0 8 0 0,0 0 1 0,0 0 0 0,0 0-20 0,0 0-4 15,0 0-1-15,0 0 0 16,0 0-26-16,0 12-6 0,0-12 0 0,0 16-1 0,0-1-2 0,0 1 0 15,-9-1 0-15,4 5 0 0,-3 3-1 0,-1 5-8 16,0 3 12-16,-4 8-4 0,0 4 5 0,-5 3 1 16,1 5 0-16,-5 8 0 0,-5 3 7 0,-3 4 2 15,12 1 0-15,-8 7 0 0,-5 0-8 0,-4 4-2 16,0-4 0-16,0-4 0 0,0 4-13 0,0-8 8 16,0-3-8-16,4-5 0 0,5-7 8 0,-5-4-8 15,9-4 0-15,-4-4 9 0,4-8-9 0,0 0 0 16,9-11 9-16,-5-1-9 0,5-7 10 0,4-4-2 15,5-4-8-15,4-4 12 0,0 0-12 0,0-8 9 16,0-8-9-16,0 1 8 0,13-5-8 0,0-3 0 16,0-9 0-16,5 1 0 0,-1 0 0 0,5 0 0 15,0 4 0-15,0 3-11 0,0 1 11 0,4 7 0 16,-4 4 0-16,0 5 8 0,0-1 3 0,4 8 1 16,1-4 0-16,3 8 0 0,-8 0-12 0,5 0 0 15,-1 0 0-15,-4 3 0 0,4-3 0 0,1 4 0 0,-1-4 0 16,5 0 0-16,-5-4-21 0,5-4 0 0,4 0 0 15,-4 0 0-15,4-4 10 0,-9 1 3 0,5-5 0 0,4-4 0 16,0 5 8-16,-4-5 0 0,-1-4 8 0,-3 5-8 16,3-1 0-16,-3 1 0 0,-1-1 0 0,0-3 0 15,-4-1 11-15,0 4-3 0,-4-3 0 0,-1 3 0 16,1 1 10-16,-5 3 2 0,-9-4 0 0,5 1 0 16,-5-1-10-16,5 5-2 0,-4-1 0 0,-1 4 0 15,-8-4-8-15,-1 5 0 0,5 7 0 0,-9-4 0 16,-4 0 0-16,5 4 0 0,-6 4 0 0,1 3 0 15,0 1 0-15,-4 4 0 0,-1 0 0 0,5 3 0 0,-9 1-14 16,4 3 5-16,5 5 1 0,4-5 0 0,-4 5 8 16,0 3 0-16,4-4 10 0,5 1-10 0,0-1 9 15,-1 1-9-15,1-1 8 0,4 0-8 0,4-3 0 0,1-1 0 16,-1-3 0-16,5 3 0 0,-1-3 0 0,6 0 0 16,3-1-12-16,5 1 12 15,4-8-146-15,5-1-22 0,4-3-4 0</inkml:trace>
        </inkml:traceGroup>
        <inkml:traceGroup>
          <inkml:annotationXML>
            <emma:emma xmlns:emma="http://www.w3.org/2003/04/emma" version="1.0">
              <emma:interpretation id="{1C4C0EAA-B205-45CD-901E-CF0AF893BACF}" emma:medium="tactile" emma:mode="ink">
                <msink:context xmlns:msink="http://schemas.microsoft.com/ink/2010/main" type="inkWord" rotatedBoundingBox="6332,9752 12163,9290 12309,11134 6478,11596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11094.1767">5041 9704 691 0,'0'0'61'0,"-4"0"-49"0,-1-4-12 0,1 4 0 15,0 0 160-15,4 0 30 0,-5 0 6 0,1 0 0 16,-1 0-84-16,-3 4-16 0,-1 0-4 0,0 0-1 0,0 3-50 0,0-3-9 15,1 4-3-15,-5 0 0 0,4 4-17 0,-4 3-4 16,-5 1-8-16,5 3 12 0,-5 5 10 0,1-1 2 16,-1 4 0-16,-4 1 0 0,-4 7 5 0,13-4 2 15,4-4 0-15,5 4 0 0,-5 1-13 0,0-5-2 16,9 0-1-16,0-3 0 0,0-1-15 0,5-3 8 16,-1-5-8-16,5 1 0 0,-1-8 0 15,6 3 0-15,-1-7 0 0,4 0 0 0,1-8 0 0,-1-4 0 16,1 1 0-16,4-9 0 0,0 0 0 0,0 1 0 15,0-5-8-15,0-3 8 0,-5-1 0 0,1-3 0 16,-1 0-8-16,1 0 8 0,-1-1 0 0,1 5 0 16,-9 0 8-16,4-1-8 0,-4 1 19 0,-5 3-3 15,-4-3 0-15,0 3 0 0,0 5 6 0,0-5 1 16,-9 5 0-16,5 3 0 0,-5 0 5 0,0 4 0 16,-4-3 1-16,4 7 0 0,-4 0-14 0,0 4-3 15,0-4-1-15,0 4 0 0,0 0-27 0,-1 4-4 16,1-4-2-16,4 0-675 0,-4 8-135 0</inkml:trace>
          <inkml:trace contextRef="#ctx0" brushRef="#br0" timeOffset="110395.9431">4317 8975 1036 0,'0'-8'92'0,"5"-8"-73"15,-5 4-19-15,4 1 0 0,0-1 96 0,5 4 15 16,-9 0 3-16,0 8 1 0,9-7-59 0,-9 7-11 15,0 0-2-15,0 0-1 0,0 0 4 0,0 0 1 16,0 0 0-16,0 0 0 0,0 0-19 0,-5 7-3 16,5-7-1-16,-4 12 0 0,-5 0-7 0,5-4-1 0,-5-1-1 15,5 5 0-15,-1-4 10 0,5 4 3 0,-8-5 0 16,3 5 0-16,1-4 1 0,-1 0 1 0,-3 3 0 16,-1 5 0-16,5-4-7 0,-1 7-2 0,-8 1 0 0,4 7 0 15,0 4-2-15,1 4-1 0,-1 8 0 16,-4 4 0-16,4 8-3 0,-9 3-1 0,5 1 0 15,-4 3 0-15,-1 0 10 0,1-3 1 0,-1 3 1 0,0-3 0 16,10-5 2-16,-1-7 0 0,-4 0 0 0,4-4 0 16,0-4-12-16,5-4-3 0,-5-8 0 0,0 4 0 15,1-7-2-15,-1-5-1 0,4-3 0 0,1 0 0 16,-5-5-10-16,0-3 12 0,9 4-12 0,0-12 12 16,-8 4-12-16,3 3 0 0,5-7 0 0,0 0 0 15,0 0 0-15,0 0 15 0,0 0-3 0,0 0 0 16,0 0-12-16,0 0 0 0,-9 8 0 0,9-8 0 0,0 0 0 0,-4 4 0 15,-5 4 0-15,9-8 0 0,-4 8 0 0,4-8 0 16,0 0 0-16,0 0 0 0,0 0-8 0,0 0 8 16,0 0 0-16,0 0 0 0,0 0 0 0,0 0 0 15,-4-8 0-15,-1 0 0 0,1-4-10 0,4 1-2 16,0-5 0-16,4 1 0 0,-4-5 12 0,5 1 14 16,-5-5-3-16,4-3-1 0,5 0-10 0,-5-1 0 15,0 1 0-15,1 0-11 0,8-1 11 0,0 1-8 16,5 0 8-16,-5 0-8 0,-4 3 8 0,4 1-13 15,9 3 5-15,0 1 8 0,-5 7-14 0,5 0 5 16,0 5 1-16,0-1 0 0,0 4 8 0,0 0-8 16,0 0 8-16,0 0-8 0,4 4 8 0,-4-4-10 15,4 4 10-15,-4 0-10 0,0 0 10 0,0-4 0 16,0 4 0-16,-4 0 0 0,-1 4 0 0,1 0-8 16,-5 0 8-16,0 4 0 0,-9 4 0 0,5 3 0 0,-9 1 0 0,0 3 0 15,0 1 0-15,-9 3 0 0,-4 4 9 0,-4 5-9 16,-1-1 19-16,-4-4-3 0,-4 4-1 0,0 0 0 15,-9-3-3-15,-1 3 0 0,1-8 0 0,-9 1 0 16,1 3-12-16,3-4 9 0,-4 1-9 0,-4-1 8 16,0-3-8-16,4-5 0 0,4-3 0 0,5 0 0 15,5-4-44 1,-1-1-2-16,9-7 0 0,4-4 0 0,5-3-90 0,9-5-17 16,4-8-4-16,9-3-778 0</inkml:trace>
          <inkml:trace contextRef="#ctx0" brushRef="#br0" timeOffset="111746.2762">5427 9743 576 0,'0'0'51'0,"0"0"-41"16,0 0-10-16,0 0 0 0,0 0 72 0,0 0 12 15,0 0 2-15,0 0 1 0,0 0-63 0,0 0-12 16,0 0-2-16,0 0-1 15,0 0-41-15,-9 4-9 0,-4 0-2 0,4 0 0 0,1-1 23 0,-1 1 5 16,4 4 1-16,-3-4 0 0,8-4 28 0,0 0 6 16,0 0 0-16,0 0 1 0,0 0 29 0,0 0 6 15,0 0 0-15,0 0 1 0,0 0 34 0,0 0 6 16,0 0 2-16,0 0 0 0,0 0-11 0,0 0-3 0,0 0 0 16,8-4 0-16,-3 0-2 0,-1-4-1 0,-4 8 0 0,9 0 0 15,-9 0-18-15,0 0-3 16,0 0-1-16,0 0 0 0,0 0-11 0,0 8-2 0,0 4-1 0,-4 7 0 15,4 1-30-15,-9 3-7 0,4-3-1 0,5 3 0 16,0 1 3-16,0-1 0 16,0 4 0-16,5-3 0 0,4-1-11 0,-5-3 0 0,5-1 0 0,-5-3 0 15,5-5 0-15,-5 5-14 0,5-8 2 0,0-4 0 16,4 0 12-16,-4-4 0 0,0 0 0 0,4-4 0 16,0-4 36-16,0 0 3 0,0-8 1 0,0 5 0 15,5-5-22-15,-5-3-4 0,5 3-1 0,-5-7 0 16,0 3 1-16,5-3 0 0,-5-1 0 0,4 1 0 15,-4-4-14-15,5 3 9 0,-5-3-9 0,5 4 8 16,-5-1-18-16,-4 5-4 0,-1-1-1 0,-3 9 0 16,4-1-43-16,-5 4-9 0,-4 8-1 0,0 0-1008 15</inkml:trace>
          <inkml:trace contextRef="#ctx0" brushRef="#br0" timeOffset="111997.8801">6076 9688 1630 0,'0'0'72'0,"0"0"16"0,0 0-71 0,9-4-17 16,0 4 0-16,-9 0 0 0,0 0 84 0,9 8 14 16,0 0 2-16,-1 0 1 0,1 3-35 0,-5 5-7 0,5-4-2 0,-4 3 0 15,-5 5-31-15,4-1-6 0,-8-3-2 0,4 0 0 16,0-1-10-16,-5 1-8 0,5-5 9 0,-4 1-9 15,4 0 10-15,0-4-10 0,-5-1 10 0,1 1-10 16,4-8 8-16,0 0-8 0,0 0 0 0,0 0 9 16,0 0-9-16,0 0 10 0,4-11-10 0,5-1 10 15,-4 0 4-15,3-7 1 0,6-1 0 0,3-3 0 16,-4-1-7-16,9-3 0 0,0 0-8 0,4-1 12 16,1 5-1-16,-5 4-1 0,0 3 0 0,-5 4 0 15,1 1 7-15,-1 7 2 0,-3 0 0 0,-6 8 0 16,1 3 0-16,0 5 0 0,-9 4 0 0,4 3 0 15,-8 1-6-15,4 3-1 0,-5 4 0 0,1 1 0 16,0-1-12-16,-1 0 0 0,-3 1 0 0,3-1 0 16,1 0-70-16,4-7-17 0,0 3-3 15,0-7-986-15</inkml:trace>
          <inkml:trace contextRef="#ctx0" brushRef="#br0" timeOffset="112642.2">7336 9583 1267 0,'0'0'112'0,"0"0"-89"0,0-12-23 0,-5 4 0 16,5 1 140-16,-4-1 23 0,-5 0 5 0,5 0 0 16,-1 4-44-16,1-3-8 0,-5-1-3 0,0 4 0 15,1 0-77-15,-1 0-16 0,-4 4-4 0,-1 0 0 16,1 0-16-16,0 4 10 0,-4 0-10 0,-1 4 8 16,-4-1-8-16,0 1 0 0,0 4 0 0,-4 0 0 15,0-5 0-15,-1 9 0 0,5 4 0 0,-4-1 0 16,0 4 0-16,-1 5 0 0,1 3 0 0,0 4 0 15,4 4 0-15,0 0 0 0,0 0 0 0,9 4 0 16,4-8 0-16,5 0-9 0,-5-4 9 0,9 0 0 16,-5-11 0-16,5-1 0 0,-4-3 0 0,4-4 0 15,0-12 0-15,9 4 0 0,4-4 8 0,0-4-8 16,0-4 35-16,5-4 1 0,4-7 0 0,0-9 0 0,4 1-20 16,-4-4-3-16,4-8-1 0,1 0 0 0,-1 0-4 15,-4-8 0-15,4 4-8 0,-4-7 12 0,4-5-2 16,-4-3-1-16,5-5 0 0,-1 5 0 0,0-9-9 15,1 5 0-15,-1 0 0 0,0-1 0 0,5 5 0 0,0 3 0 16,-1 4 0-16,-3 5 0 0,-5 3 0 0,4 8 0 16,-4 3 0-16,0 9 0 0,-5 0 0 0,1 7 0 15,-5 0 8-15,-4 5-8 0,0 3 0 0,-5 4 0 16,-4 4 0-16,0 0 0 0,0 0 0 0,0 12-12 16,-9 3 2-16,1 5 1 0,-6 3 9 0,1 4 0 15,0 9 0-15,-4-1 0 0,-1 4 0 0,5 4 0 16,-5 3 0-16,-4 5 0 0,5 0 0 0,4 7 0 0,-1-3 0 15,1-1-8-15,0-3 8 0,4 4 0 0,5-5 0 0,0-3 0 16,4-4-22-16,0 0-2 0,0-4-1 0,4-4-718 16,14-4-143-16</inkml:trace>
          <inkml:trace contextRef="#ctx0" brushRef="#br0" timeOffset="113128.0499">8112 9595 1267 0,'-4'-4'112'0,"-1"-4"-89"16,-3 4-23-16,-6-4 0 0,10 0 164 16,-5 1 28-16,1-5 5 0,-1 0 2 0,0 1-80 0,-4-1-16 15,0-4-3-15,4 5-1 0,0-5-59 0,0 4-11 16,1 4-2-16,-1 1-1 0,4-1-13 0,-8 8-2 16,0-4-1-16,0 8 0 0,-5 0 4 0,1 7 1 15,-5 5 0-15,-4 0 0 0,-1 7-15 0,1 4 8 16,0-3-8-16,-5 7 0 0,9-4 0 0,-4 4 0 15,8 1 0-15,-4-5 0 0,9 4 0 0,0-4 0 16,0 1 0-16,8-5 0 0,1-3 0 0,4-5 0 16,0-3 0-16,4-4 0 0,-4-8-9 0,9 8 9 15,0-8 0-15,4 0-9 0,0-4 9 0,0-4 0 16,0-4 0-16,5-3-8 0,-5-1 8 0,5-4 0 16,-5-3 0-16,4 0 0 0,-3-5 8 0,-1 5-8 15,4 0 8-15,-4-1-8 0,5 5 0 0,-5 3 9 16,0 0-9-16,-4 9 0 0,0-1 0 0,-9 8 0 15,0 0 0-15,9 8 0 0,-5 3 12 0,5 5-12 16,-9 3 12-16,0 1-12 0,-5 7 8 0,5-3-8 0,0 3 0 16,0 0 0-1,0 4-86-15,0-3-24 0,5-5-5 0</inkml:trace>
          <inkml:trace contextRef="#ctx0" brushRef="#br0" timeOffset="113305.3164">8314 9318 1609 0,'0'0'71'0,"0"0"15"16,0 0-69-16,0 0-17 0,0 0 0 0,0 0 0 0,0 0 115 0,13 8 19 15,-4 3 4-15,-5 5 1 0,1 3-54 0,-1 5-10 16,-4 3-3-16,-4 8 0 0,4-4-21 0,-5 4-5 16,1-3-1-16,0 3 0 0,-5-4-20 0,0-4-4 15,5 1-1-15,-5-5 0 0,4 0-20 0,-3-3 0 16,3-5 0-16,-4 1 0 0,9-8 29 0,0-8 2 15,0 0 0-15,0 0 0 0,0 0-11 0,0 0-3 16,0 0 0-16,0-12 0 0,0 0-1 0,9-7 0 16,0-1 0-16,4-3 0 0,5-4 13 0,4-4 3 15,4-5 0-15,5-3 0 16,4-3-48-16,0-5-8 0,4-4-3 0,10 4 0 16,3 4-86-16,1 4-18 0,-14 4-3 0,5 12-1 15,5-1-65-15,-10 9-12 0,22-12-4 0,-25 11 0 0</inkml:trace>
          <inkml:trace contextRef="#ctx0" brushRef="#br0" timeOffset="113847.4344">9148 9271 2386 0,'-9'4'52'0,"4"4"12"0,-8 3 1 0,4 1 3 0,-4 8-55 0,-4-1-13 0,-1 8 0 0,1-3 0 16,-1 3 25-16,-4 0 3 0,0 1 0 0,0 3 0 15,0-8-28-15,5 1 0 0,-1-5 0 0,1 1 0 16,8-1 0-16,5-7 0 0,-1-4 0 0,5-8 0 16,0 0 0-16,0 0 0 0,13 0 0 0,5-4 0 15,4-4 0-15,-5-4-9 0,5-3 0 0,5-5 0 0,-1 1 9 0,5-1 0 16,-5-7 0-16,0 3 0 0,5-3 0 0,-5 0 9 16,1 3-9-16,-1 1 10 0,-4 4 0 0,4 3 0 15,-8 4 0-15,4 8 0 0,-5-3-2 0,1 7 0 16,-1 7 0-16,1 5 0 0,-5 4 0 15,5 7-8-15,-1 0 12 0,-4 9-4 0,-4 7-8 16,0 0 0-16,0 0 0 0,-5 7 8 0,0-3 0 0,1 4-8 16,-5 4 12-16,-5-4-4 0,1 3 18 0,-9 1 3 15,-5 0 1-15,1 3 0 0,-5-7-13 0,-4 0-2 16,-5-4-1-16,4-4 0 0,-3 0 9 0,-1-4 1 16,0-4 1-16,-4-4 0 0,5 1-25 0,-6-9 0 15,6-7 0-15,-1 0 0 0,0-9 23 0,9-3 12 16,-4-3 2-16,4-5 1 0,9 0-12 0,0-8-2 0,4-3-1 15,5-1 0-15,8-7-23 0,14-4 0 0,4-4 0 16,8-8 8-16,14 0-8 0,4-8 0 0,9 1 0 16,0-5 0-1,9 4-23-15,4-3-5 0,14 3-2 0,-1 0-858 0,-4 5-171 0</inkml:trace>
        </inkml:traceGroup>
        <inkml:traceGroup>
          <inkml:annotationXML>
            <emma:emma xmlns:emma="http://www.w3.org/2003/04/emma" version="1.0">
              <emma:interpretation id="{3F511941-FE08-451F-9BDB-4868B65DCDBE}" emma:medium="tactile" emma:mode="ink">
                <msink:context xmlns:msink="http://schemas.microsoft.com/ink/2010/main" type="inkWord" rotatedBoundingBox="13696,9399 18440,9023 18547,10375 13803,10751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19976.328">12456 9111 748 0,'0'0'67'0,"0"0"-54"0,0 0-13 0,0 0 0 0,0 0 140 0,-5-8 24 16,5 0 6-16,-4 5 1 0,4 3-36 0,0-8-7 15,-5 0-2-15,5 8 0 0,0 0-63 0,0 0-13 16,0 0-2-16,0 0-1 0,0 0-29 0,0 0-6 16,0 0 0-16,-8 8-1 0,-1 0 9 0,0 3 3 15,-8 1 0-15,3 7 0 0,-3 5 7 0,-5 7 2 16,4 0 0-16,-4 4 0 0,5 4-10 0,-5-4-2 16,4 1 0-16,1-5 0 0,8-4-10 0,0 0-2 15,5 1-8-15,-1-9 12 0,10 1-12 0,-5-5 0 16,4 1 0-16,-4-4 0 0,5 3 0 0,3-7 8 15,1-4-8-15,0 4 0 0,4-8 0 0,0 0 0 16,5-4 8-16,-1-4-8 0,5-4 12 0,0-3-1 16,5 3 0-16,-5-4 0 0,4-3-11 0,0 3 10 0,-4-3-10 15,0-5 10-15,-4 5-10 0,-1-8 0 0,1 3 9 16,-5-7-9-16,-4 0 11 0,4 0-3 0,-9-5 0 0,1 1 0 16,-1 0-8-16,-4 0 8 0,-4 4-8 0,-1 8 8 15,-4-1-8-15,1 5 0 0,-1 7 9 0,-4 0-9 16,0 4 0-16,-5 5 0 0,0 3-10 0,1 0 10 15,-1 3-49 1,-4 5-3-16,5 4-1 0,-5 0 0 0,9 3-141 0,-9 1-28 16,-13 19-6-16,8-4 0 0</inkml:trace>
          <inkml:trace contextRef="#ctx0" brushRef="#br0" timeOffset="120288.6216">12969 9103 691 0,'0'0'61'0,"0"0"-49"15,0-8-12-15,0 8 0 0,-5-3 264 0,5 3 49 16,0 0 11-16,0 0 1 0,0 0-175 0,0 0-35 15,0 0-7-15,0 11-2 0,0-3-63 0,0 4-13 16,0 3-2-16,5-3-1 0,-1 8-19 0,-4-5-8 0,5 5 8 0,-5-5-8 16,8 5 0-16,-8-1 0 0,0 1 0 0,5-1 0 15,-1-3 0-15,-4-1 0 0,0 5-9 0,5-4 9 16,-5-1-22-16,0-3-1 0,4 0 0 0,-4 3 0 31,0-7-129-31,0-8-25 0,0 0-6 0,18 12-1 0</inkml:trace>
          <inkml:trace contextRef="#ctx0" brushRef="#br0" timeOffset="119458.5295">11705 8893 979 0,'0'0'43'0,"0"-8"9"0,0 0-41 0,0 0-11 15,0 8 0-15,0 0 0 0,0-8 84 0,0 8 14 16,0 0 3-16,0 0 1 0,0 0-23 0,0 0-5 16,0 0-1-16,0 0 0 0,0 0-10 0,0 0-3 15,-8 8 0-15,-1 0 0 0,0 8-19 0,-4-1-4 16,4 5-1-16,-4 3 0 0,0 4-3 0,-5 5-1 16,5 7 0-16,-5 4 0 0,5-4-4 0,-4 3-2 15,-1 5 0-15,5 4 0 0,0-4 6 0,0 0 0 16,0-8 1-16,-5 3 0 0,0-3-8 0,1-3-1 15,-1-1-1-15,-4-4 0 0,5 4 0 0,-5-4 0 16,4-4 0-16,1 1 0 0,-5 3-7 0,9-4 0 16,-5-3-1-16,1 3 0 0,4-8-15 0,-1-3 11 0,1 4-11 15,0-5 10-15,4 1-10 0,-4-5 0 0,4-3 9 16,1 0-9-16,-1 0 0 0,4-4 0 0,1 0 0 0,-5-4 8 16,5 0-8-16,4 0 0 0,0 0 0 0,0-8 0 15,-5-4 0-15,1 0 0 0,4 1 0 0,0-9-8 16,0 1 8-16,0-1 0 0,4-7-9 0,1-4 9 15,-1 0 0-15,1-5 0 0,3 1 0 0,1-4 0 16,0 0-12-16,4 0 12 0,5 0-10 0,-1-4 10 16,1 1-9-16,4-1 9 0,4-4-8 0,-4 8 8 15,4-4 0-15,1 0 0 0,3 4 0 0,-3 0 0 16,-5 0 0-16,4 4 0 0,5 0 0 0,-1 0 0 16,1 0-26-16,4 3 0 15,-4 1 0-15,4 4 0 0,-4 0 11 0,4 3 3 0,-5 5 0 0,1-1 0 0,-5 5 12 0,1-1 0 16,3 4-10-16,-8 5 10 0,0-1 0 0,0 4 0 15,-4 4 0-15,-1 0 0 0,-3 8 0 0,-1-1 0 16,0 5 0-16,-4 4 0 0,-5 3 0 0,-4 5 0 16,0-1 0-16,-9 4 0 0,1 1 13 0,-6 3-2 15,-3 0-1-15,-1 0 0 0,-8 0 5 0,4-3 1 16,-4 7 0-16,-5-4 0 0,-4-4-1 0,-5 5 0 16,1-9 0-16,-5 0 0 0,0-3-15 0,5-1 0 15,4-3 0-15,-1 0 0 0,-7-1 0 0,7-7 0 16,1 0 0-16,9-4 0 15,4 0-56-15,0-4-8 0,0-4-2 0,9 0 0 16,0-4-150-16,9 0-29 0</inkml:trace>
          <inkml:trace contextRef="#ctx0" brushRef="#br0" timeOffset="120499.7201">13074 8702 1915 0,'0'0'42'0,"-4"-12"9"0,4 0 1 0,-5 4 2 0,1 1-43 0,0-1-11 16,-1 4 0-16,5 4 0 0,0 0 33 0,0 0 5 15,0 0 1-15,0 0 0 16,0 0-140-16,0 0-28 0,-4 15-6 0,-1 1-1 0</inkml:trace>
          <inkml:trace contextRef="#ctx0" brushRef="#br0" timeOffset="120861.8332">13289 9064 1922 0,'0'0'85'0,"0"0"18"0,0 0-83 0,5 12-20 0,-1-4 0 0,0 3 0 16,-4 5 60-16,5 0 8 0,-5 3 2 0,0-3 0 15,0 3-30-15,0-3-7 0,4-1-1 0,-8 1 0 16,4-4-20-16,0-1-12 0,0 1 12 0,0 0-12 15,0-12 10-15,0 0-10 0,0 0 8 0,0 0-8 16,0 0 8-16,0 0-8 0,0 0 8 0,0 0-8 16,0 0 20-16,8-4 0 0,-3-8-1 0,8 4 0 15,-4-3 3-15,4-5 1 0,4-3 0 0,1-1 0 16,0-3-9-16,4-1-2 0,4 1 0 0,-4 3 0 16,4-7-4-16,0 8-8 0,1 3 11 0,-1 0-11 0,-8 1 17 15,4 7-3-15,-9 4-1 0,4 4 0 0,-4 4 15 16,-4 4 4-16,0 4 0 0,0 3 0 15,-9 5-16-15,4 7-4 0,-8 0 0 0,4 4 0 0,-5 1-12 16,1-1 0-16,0 0 0 0,-1 0 0 16,1 4-103-16,4-7-23 0,0-1-5 0,4-4-1 15</inkml:trace>
          <inkml:trace contextRef="#ctx0" brushRef="#br0" timeOffset="121185.9644">14101 8904 1810 0,'0'0'80'0,"0"0"17"0,-5-7-77 0,5 7-20 0,-4-4 0 0,4 4 0 15,0 0 103-15,0 0 17 0,0 0 3 0,0-12 1 16,0 12-48-16,9-4-10 0,4-4-2 0,4 4 0 16,-3 0-32-16,12-3-6 0,13 3-2 0,1 0 0 15,4 0 13-15,4-4 3 0,5 4 0 0,-1-4 0 16,1 1-32-16,4 3-8 0,-4 0 0 0,-1-4 0 16,5 0 0-16,-8 4 0 0,-1 0 0 0,0-3 0 15,-4 3-27-15,-4 0-3 0,-5-4-1 0,0 0 0 16,-5 0-97-16,-8 1-19 15,-4-1-4-15</inkml:trace>
          <inkml:trace contextRef="#ctx0" brushRef="#br0" timeOffset="121492.7578">14781 8358 1558 0,'-5'-15'69'0,"5"7"15"0,0-4-68 0,0 4-16 16,0 1 0-16,0 7 0 0,5-4 56 0,-1-4 7 16,-4 8 1-16,0 0 1 0,0 0 13 0,0 0 2 15,0 0 1-15,9 4 0 0,-5 4-19 0,1 3-4 16,4 5-1-16,-9 11 0 0,-5 4-2 0,1 5-1 0,-1 6 0 0,-8 13 0 16,4 4-22-16,-4-1-5 0,-9 8-1 15,0 5 0-15,0-5-7 0,5 0-2 0,-5 4 0 16,4 4 0-16,1-7-2 0,-1-5-1 0,5 1 0 0,0-9 0 15,4-3-14-15,0-4 8 0,5-8-8 0,4 0 0 16,-4-8-10-16,-1-4-8 0,5 0-2 0,0-7-768 16,0-4-153-16</inkml:trace>
          <inkml:trace contextRef="#ctx0" brushRef="#br0" timeOffset="122010.3459">15720 8967 345 0,'13'-8'31'0,"-9"0"-31"0,1 4 0 16,3-4 0-16,1 1 141 0,0-5 23 0,-5 4 4 0,5 0 0 15,-5 1-41-15,1-1-9 0,-1-4-2 0,1 4 0 16,-1 0-33-16,-4 1-7 0,0 7-2 0,0 0 0 15,-4-8-7-15,-1 4-2 0,-4 0 0 0,1 4 0 16,-1 0-17-16,-9 4-4 0,1 0-1 0,-5 0 0 16,0 4-35-16,0 3-8 0,-9 1 0 0,5 4 0 15,-5-1 8-15,9 5 0 0,9-1 0 0,0-3 0 16,0 3 4-16,8-3 0 0,-3-1 0 0,8 5 0 16,0-1-12-16,4-3 0 0,0 0 0 0,10-1 0 15,-10 1 0-15,5 3 0 0,-5-7 0 0,5 4 0 16,0-1 0-16,4-3 18 0,-9 4-3 0,5 3-1 15,-9 4 21-15,-4 1 4 0,-1-5 1 0,-3 9 0 16,-10-5 3-16,0 0 1 0,-8 1 0 0,0 3 0 0,-5-3-18 16,0-1-3-16,1-4-1 0,-1 5 0 0,0-5-37 15,5-3-7-15,0-4-2 0,4-5-709 16,4 1-143-16</inkml:trace>
        </inkml:traceGroup>
        <inkml:traceGroup>
          <inkml:annotationXML>
            <emma:emma xmlns:emma="http://www.w3.org/2003/04/emma" version="1.0">
              <emma:interpretation id="{D3F79118-8754-4FAA-9577-F13D1D8FB59C}" emma:medium="tactile" emma:mode="ink">
                <msink:context xmlns:msink="http://schemas.microsoft.com/ink/2010/main" type="inkWord" rotatedBoundingBox="19790,8818 21340,8695 21456,10156 19906,10279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23112.6627">18387 8573 1854 0,'0'0'40'0,"18"0"9"0,-5-4 2 0,0 0 1 0,0 0-41 0,0-8-11 16,5 5 0-16,4-5 0 0,0-4 49 0,-5 1 8 16,5-5 2-16,-4 1 0 15,-5-1-34-15,5-7-6 0,-5 4-2 0,0-5 0 0,-4 1 15 0,-1 0 4 16,1-5 0-16,-4 5 0 0,-1-4-4 0,-4 0 0 16,0-4 0-16,0 0 0 0,0 3 0 0,-4 1 0 0,-5 4 0 0,4 0 0 15,-3-1-16-15,3 9-3 16,-4 3-1-16,1 1 0 15,-1 3-12-15,0 8 0 0,-4 0-12 0,0 0 12 0,4 8-12 0,-4-4 12 16,0 8-12-16,4 4 12 0,-4-1 0 0,4 1 0 16,0 8 0-16,0 3 0 15,1-4-32-15,-1 13 0 0,-4-1 0 0,8 8 0 0,-3 0 32 0,3 4 0 0,1 3 0 0,-5 5 0 16,0 0 25-16,5 3 12 0,-1 1 3 0,1 7 0 16,-9-3-13-16,4-1-3 0,5-3 0 0,-1 4 0 15,-3-9 12-15,-6 5 3 0,-3-8 0 0,8 3 0 16,5-3-28-16,-5 0-11 0,-9-8 8 0,1 0-8 15,8-4 11-15,-4-4-3 0,-9 4-8 0,0-3 12 16,-4-1-33-16,8-4-7 0,5 0-2 0,-5-3 0 16,-12-5-157-16,12-3-31 0,14-4-6 0,-1-9-2 0</inkml:trace>
          <inkml:trace contextRef="#ctx0" brushRef="#br0" timeOffset="123314.4953">18080 9017 1836 0,'-13'-11'81'0,"13"11"17"0,9-4-78 0,-1 0-20 15,1-4 0-15,4 8 0 0,1-4 84 0,-1-4 12 16,4 5 4-16,-4-1 0 0,1 0-43 0,7-4-8 16,10 4-1-16,-4 0-1 0,-6 0-36 0,1 0-11 15,0 0 0-15,5 1 0 16,-5 3-41-16,4-4-15 0,-9 4-4 0,10-4-607 0,-1 0-121 15</inkml:trace>
          <inkml:trace contextRef="#ctx0" brushRef="#br0" timeOffset="122712.3135">17330 8834 864 0,'0'0'38'0,"9"-4"8"0,4 0-37 0,-4 4-9 15,-9 0 0-15,8-4 0 0,5 1 184 0,-4-1 34 16,-9 4 7-16,0 0 2 0,0 0-92 0,9-4-19 16,-9 4-3-16,0 0-1 0,0 0-58 0,0 0-12 15,0 0-2-15,0 0-1 0,-13 4-15 0,4 7-4 16,0-3 0-16,-4 8 0 0,0-5-8 0,-5 9-3 15,-4 3 0-15,9 1 0 0,-4-1-9 0,4 4 0 16,-9 5 9-16,9-1-9 0,4 0 0 0,4 0 0 16,-3 0 0-16,3 1 0 0,5-5 0 0,0 0 0 15,5-7 0-15,-1-1 0 0,-4-3 0 0,9-4 0 16,4-5 0-16,0-3 0 0,-4 0 0 0,8-4 0 16,-3-8 0-16,7 1 0 0,1-1 0 0,0-4 11 15,-4-4-11-15,8 5 12 0,5-9-12 0,-5-3 0 0,-8-4 0 0,-1-1 0 16,1 1 33-16,-1-8 2 0,-3 0 0 15,-6 0 0-15,-8-4-15 0,5 0-4 0,-1 0 0 16,1 0 0-16,-19 11-6 0,10 1-2 0,8 4 0 0,-4 7 0 16,-8 4-8-16,-6 1 0 0,-3 3 0 0,-1 8 0 15,5 0-31 1,-13 8-1-16,-5 3-1 0,0 1 0 0,10 4-134 16,-6-1-26-16,-4 1-6 0</inkml:trace>
        </inkml:traceGroup>
        <inkml:traceGroup>
          <inkml:annotationXML>
            <emma:emma xmlns:emma="http://www.w3.org/2003/04/emma" version="1.0">
              <emma:interpretation id="{8A2E8EFA-E782-4B59-9C06-999390172146}" emma:medium="tactile" emma:mode="ink">
                <msink:context xmlns:msink="http://schemas.microsoft.com/ink/2010/main" type="inkWord" rotatedBoundingBox="23191,8721 26670,8445 26778,9807 23299,10083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24898.9572">20796 8288 979 0,'17'-12'87'0,"1"-3"-70"15,-14-5-17-15,-4 1 0 0,0-1 115 0,-4 1 19 16,8 3 4-16,-8 1 1 0,-9 7-24 0,13 0-5 15,0 4-1-15,0 4 0 0,0 0-64 0,0 0-13 0,0 0-2 0,0 0-1 16,0 0-29-16,-5 8 0 16,-8 8 0-16,9-1 0 0,-5 5 14 0,0 3-3 0,-4 0-1 0,0 13 0 15,4-1 16-15,-4 8 3 0,0 3 1 0,4 5 0 16,-4 4 1-16,0-1 0 0,4 5 0 0,0-1 0 16,0-3-8-16,1-4-2 0,3-1 0 0,1-3 0 15,-1 0 1-15,1-4 0 0,0-8 0 0,4 4 0 16,-5-8 2-16,1 0 1 0,-1-7 0 0,5-5 0 15,-4-3-5-15,0-8-2 0,4-8 0 0,0 0 0 16,0 0-6-16,0 0-2 0,0 0 0 0,0 0 0 16,0 0 2-16,0 0 1 0,4-12 0 0,0-8 0 15,1-3 11-15,-1 0 1 0,5-5 1 0,0-3 0 16,-5-4-26-16,9 0-20 0,-4-4 3 0,4 0 1 0,-4 0 16 16,0-4 0-16,4 0 0 0,-4-4 0 0,4 0 0 15,-4 1 0-15,-1-1 0 0,1 0 0 0,0 0 0 0,0 8-8 16,0-4 8-16,-5 4 0 0,0 0-10 0,5 8 10 15,0-4-8-15,-5 8 8 0,1-1 0 0,3 1-8 16,1 0 8-16,0 7 0 0,0-3 0 0,0 3 0 16,4 5 0-16,0-5-8 0,0 1 8 0,0 3 0 15,-8 9 0-15,-1 3 0 0,-4-8 0 0,0 12-10 16,0 0 10-16,0 0 0 0,9 0-9 0,0 0 9 16,-1 12 0-16,5-1-9 0,1 5 9 0,-1 0 0 15,0 3-9-15,0 4 9 0,-4 1-10 0,4-1 10 16,-4 4-13-16,0 9 5 0,4-1 8 0,0 0 0 15,-9 4 0-15,9 8 0 0,-8-1 0 0,4 5 0 0,-5 0 0 0,0-1 0 16,5 1 0-16,-4-4 0 0,-5-4 0 0,8 4 8 16,-3-4-8-16,-1-1 0 0,1-6 0 15,-5-1 0-15,4-8 0 0,0-4 0 0,-4 1 0 0,5-5 0 16,-5-7 8-16,4 0 0 0,-4-12 0 0,0 7 0 16,0-7-8-16,4 8 0 0,-4-8 0 0,0 0 0 15,0 0 33-15,0 0 6 0,0 0 1 0,0 0 0 16,0 0-20-16,9-4-3 0,0-7-1 0,0-1 0 15,-5-4 20-15,5-3 3 0,-5-1 1 0,5-3 0 16,-5 0-27-16,5-9-5 0,0 1 0 0,4-8-8 16,-4-4 14-16,0-4-4 0,4 1-1 0,0-9 0 0,0 4-9 15,0-3 0-15,5-5 0 0,-1 1 8 0,5-1-8 16,0 5 0-16,5-5-12 0,-1 5 12 0,0 3-20 0,-4 0 3 16,5 4 1-16,-1 8 0 15,-4 8-10-15,-5 8-2 0,1-1 0 0,0 5 0 16,-10 3 5-16,5 1 1 0,-8 3 0 0,4 8 0 15,-9 4-93-15,0 0-18 0,0 0-4 0,4 12-949 16</inkml:trace>
          <inkml:trace contextRef="#ctx0" brushRef="#br0" timeOffset="125079.6002">22059 8101 1785 0,'0'-8'159'0,"5"-4"-127"0,-1-3-32 0,-4 3 0 15,4-3 21-15,-4 3-1 0,5 0-1 0,-5 12 0 16,0 0 33-16,0 0 6 0,0 0 2 0,0 0 0 15,0 0-36-15,0 0-6 0,0 0-2 0,9 12 0 16,-5-4 14-16,0 7 2 0,-4 1 1 0,0 7 0 16,0 1-8-16,0 7-1 0,0 4-1 0,-4 4 0 0,-5 4 17 0,0 4 3 15,-4 7 1-15,0 13 0 16,4-1-16-16,-8 0-4 0,4 0 0 16,-5-3 0-16,1-5 13 0,-1-7 3 0,5 4 0 0,0-9 0 0,0-3-32 0,4 0-8 15,0-8 0-15,0 0 0 0,0-7 0 0,5-1 0 16,0-7 0-16,-5-5 0 15,9 1-44-15,-5-8-9 0,1 3-3 0,4-11-716 16,0 0-143-16</inkml:trace>
          <inkml:trace contextRef="#ctx0" brushRef="#br0" timeOffset="125434.7394">22059 8257 1450 0,'9'-20'64'0,"-9"13"14"0,4-5-62 0,-4 0-16 0,9-3 0 0,-4-1 0 15,-5 0 80-15,8 1 12 0,1-5 4 0,9 5 0 16,4-1-58-16,0-3-11 0,8 3-3 0,-3 1 0 16,3-1-9-16,1 0-3 0,0 5 0 0,8-1 0 15,-4 8-2-15,0 0-1 0,-4 0 0 0,0 4 0 16,0 0-9-16,-9 4 0 0,-1 4 0 0,1 4 0 15,-4-5 53-15,-1 5 9 0,1 0 2 0,-5 3 0 16,0-3-52-16,1 4-12 0,-1 3 0 0,-5 1 0 16,-3-1 0-16,4 1 0 0,-5-1 0 0,0-3 0 15,-8 3 0-15,0-3 0 0,-5-1 0 0,-4 1 0 16,-5 0 54-16,-4-1 8 0,-4-3 2 0,-5 0 0 16,0-1-52-16,-8 1-12 0,4-4 0 0,-5-4 0 15,-3 4-48-15,3-5-13 16,1-3-3-16,-1 0-614 0,-8 0-123 0</inkml:trace>
          <inkml:trace contextRef="#ctx0" brushRef="#br0" timeOffset="126816.7361">23178 8592 874 0,'0'0'39'0,"0"0"8"0,0 0-38 0,0 0-9 15,0 0 0-15,0 0 0 0,0 0 28 0,0 0 3 16,0 0 1-16,9-7 0 0,0 3 49 0,-1 0 11 16,6 0 1-16,-6 0 1 0,10 0-6 0,-1 4-2 15,1-4 0-15,8 0 0 0,5 4-18 0,0 0-3 16,4 0-1-16,9 0 0 0,-5 0-33 0,9 0-7 16,1 0-2-16,3 4 0 0,1 0-22 0,0 0 9 15,-1 0-9-15,-3-4 0 16,-6 4-69-16,1-4-21 0,0 0-4 0,0 0-429 0,-4-4-85 15</inkml:trace>
        </inkml:traceGroup>
      </inkml:traceGroup>
      <inkml:traceGroup>
        <inkml:annotationXML>
          <emma:emma xmlns:emma="http://www.w3.org/2003/04/emma" version="1.0">
            <emma:interpretation id="{A3030CD2-C09F-466C-A173-018333902A09}" emma:medium="tactile" emma:mode="ink">
              <msink:context xmlns:msink="http://schemas.microsoft.com/ink/2010/main" type="line" rotatedBoundingBox="2705,11925 26112,10488 26226,12359 2820,13795"/>
            </emma:interpretation>
          </emma:emma>
        </inkml:annotationXML>
        <inkml:traceGroup>
          <inkml:annotationXML>
            <emma:emma xmlns:emma="http://www.w3.org/2003/04/emma" version="1.0">
              <emma:interpretation id="{662E72F9-44F6-4D7F-9772-1CA1F5DA1ED4}" emma:medium="tactile" emma:mode="ink">
                <msink:context xmlns:msink="http://schemas.microsoft.com/ink/2010/main" type="inkWord" rotatedBoundingBox="2706,11932 4681,11810 4785,13512 2810,13633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0760.0676">62 11841 1407 0,'0'0'31'0,"0"-8"6"0,0 0 2 0,0 8 1 0,0 0-32 0,0-11-8 0,0 11 0 0,4-4 0 16,5 0 65-16,-9 4 12 0,0 0 3 0,8 0 0 16,1-4-28-16,0 4-6 0,4 4-1 0,-4-4 0 15,4 0-11-15,0 4-2 0,5-4-1 0,-1 4 0 16,1-4-15-16,4 0-4 0,4-4 0 0,0 0 0 15,1-4-4-15,4 0-8 0,4 0 11 0,0-3-11 16,4-1 9-16,-4-4-9 0,5 1 0 0,8 3 9 16,-8-3-27-16,3 3-6 0,-3 0 0 0,-5 4-1 15,4 1-49-15,-12 7-10 16,4-4-1-16,-5 0-443 0,0 4-88 0</inkml:trace>
          <inkml:trace contextRef="#ctx0" brushRef="#br0" timeOffset="131210.0982">566 11256 1094 0,'-4'-12'48'0,"4"8"11"0,0-3-47 0,0 3-12 0,4-4 0 0,0 4 0 16,1-4 53-16,-1 4 9 0,5 0 2 0,-5 4 0 15,5 0 2-15,-9 0 1 0,0 0 0 0,13 8 0 16,-4 0-3-16,-5 4-1 0,1 3 0 0,-1 1 0 16,-4 3-29-16,0 9-6 15,0 3 0-15,-4 4-1 0,-5 4 12 0,0 4 2 0,-4 4 1 0,0 7 0 16,0 1-10-16,0 7-3 0,-9 5 0 0,4 7 0 0,-4-4 1 16,0-4 0-16,0-4 0 0,0 1 0 0,5-5-2 0,-1-7 0 15,1 0 0-15,-1-4 0 0,5-5-13 0,-4-3-3 16,-1 4-1-16,5-8 0 0,0-3-19 0,8-5-4 15,-12 4-1-15,8-4 0 16,0-3-178-16,0-5-35 0,1 1-7 0</inkml:trace>
          <inkml:trace contextRef="#ctx0" brushRef="#br0" timeOffset="132089.0063">1255 11092 345 0,'0'0'31'0,"0"0"-31"0,-5-8 0 0,5 8 0 0,0-7 136 0,0 7 22 0,0-8 4 0,0 8 1 16,0-8-38-16,0 8-7 0,-8-8-2 0,8 8 0 16,0 0-28-16,0 0-7 0,0 0-1 0,0 0 0 15,0 0-19-15,0 0-4 0,0 0-1 0,0 0 0 0,0 0-4 16,0 0 0-16,0 0-1 0,8 4 0 0,-3 8-19 0,4 3-4 15,-9 5-1-15,4 3 0 0,-4 12-11 0,0 4-1 16,-4 12-1-16,-5 11 0 16,-4 1 8-16,0 11 2 0,-5 0 0 0,-4 12 0 0,0-4-24 0,0 0 0 15,-4-4 0-15,0 0 0 0,4-12 8 0,0-4-8 16,0-7 10-16,4-1-10 0,-4-7 20 0,5-8-1 16,-1-4-1-16,5-3 0 0,-5-9 18 0,10 0 4 15,-10-3 1-15,9-5 0 0,5-7-29 0,4-8-12 16,-9 4 11-16,9-4-11 0,0 0 8 0,0 0-8 15,-4-8 0-15,-1-3 9 0,5-5-9 0,0 0 0 16,5-7 0-16,4 0 0 0,-1-9 0 0,5 1-11 16,5 0 3-16,0 0 0 0,4 4 8 0,-1-1 0 15,1 9 0-15,0 3 0 0,5 4 0 0,-5 5 0 16,0 7 0-16,4 0 0 0,-4 7 0 16,4 1 0-16,0 8 0 0,1-1 0 0,-5-3 0 0,4 8 0 0,-4-5 0 0,0 1 0 15,-5-1-18-15,1 1-2 0,4-4 0 0,0-1 0 16,-9-3 9-16,0-4 2 0,5 0 0 0,4-4 0 15,-5-4 9-15,1 0-8 0,4-4 8 0,4 5-8 16,-4-9 8-16,4 4 0 0,1-4 0 0,-1 1 0 16,0-1 0-16,5 0 0 0,-5 1 8 0,5-5-8 15,-5 0 0-15,1 1 0 16,-1-1 0-16,5-3 0 0,-5 3 0 0,-4-3 0 16,4 3 0-16,1-4 0 0,-5 1 0 0,-5 3 0 15,-4-3 0-15,-4-1 0 0,0 5 0 0,-5-1 0 16,1-3 0-16,-5 3 0 0,0-3 0 0,-5-1 0 0,-4 5 0 0,1-1 8 0,-1 0-8 15,-4 1 0-15,-5 7-8 0,1 0 8 0,-1 0 0 0,0 4 0 16,1 1 9-16,-1 3-9 0,-4 3 0 0,5 5 0 16,-5 0 0-16,4 12 0 0,1-1 0 0,-1 8 0 15,1 5 0-15,-5 7-9 0,4 3 9 0,10 1 0 16,-6 8 0-16,10-4 0 0,-5 3 8 0,9 1 8 16,-9 0 0-16,5 3 1 0,4-3-4 0,4 0-1 15,5 0 0-15,-9-1 0 0,9-11-12 0,4 0 8 16,0 0-8-16,5-8 0 0,-5-3 0 0,5-5-21 15,3-7 3-15,6-5 1 16,-1-3-107-16,5-8-22 0,0-4-4 0</inkml:trace>
        </inkml:traceGroup>
        <inkml:traceGroup>
          <inkml:annotationXML>
            <emma:emma xmlns:emma="http://www.w3.org/2003/04/emma" version="1.0">
              <emma:interpretation id="{D7BC2A69-24A8-42A0-98B3-D1575182F774}" emma:medium="tactile" emma:mode="ink">
                <msink:context xmlns:msink="http://schemas.microsoft.com/ink/2010/main" type="inkWord" rotatedBoundingBox="6690,11680 12354,11332 12464,13118 6799,13466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1913.8265">5905 11720 576 0,'0'0'51'16,"0"0"-41"-16,0 0-10 0,0 0 0 15,0 0 146-15,0 0 27 0,0 0 6 0,0 0 1 0,0 0-81 0,0 0-16 16,-4 8-3-16,0 4-1 0,-1 7-16 0,-4 1-3 16,-4 7-1-16,4 4 0 0,1 0-20 0,3 0-4 15,-3 1-1-15,8-5 0 0,-5 4-11 0,5-4-3 16,0-3 0-16,5-1 0 0,3-3 5 0,1-5 1 15,0 1 0-15,0-4 0 0,4-5 0 0,0-3 0 16,0-4 0-16,0 0 0 0,0-4 15 0,5-7 3 16,-5-1 1-16,5-4 0 0,-1-3-2 0,1-5-1 15,-1 1 0-15,1-4 0 0,-5 3-22 0,5-7-4 16,-1 4 0-16,1-4-1 0,-1 3-15 0,-4-3 0 16,5 0 0-16,-5-4 0 15,5 4-87-15,-5 0-23 0,0-1-5 0</inkml:trace>
          <inkml:trace contextRef="#ctx0" brushRef="#br0" timeOffset="142538.1478">6752 11747 576 0,'0'0'51'0,"4"-4"-41"15,-4-3-10-15,0-1 0 0,0 4 144 0,0-4 28 16,0 0 4-16,0 4 2 0,-4-3-90 0,4 7-19 16,0-8-3-16,-4 4-1 0,-5-4 7 0,0 4 0 0,0 0 1 0,5 0 0 15,-9 1-28-15,4 3-5 0,0 0-2 0,1-4 0 16,-6 4-17-16,1 0-3 0,4 0-1 0,-4 4 0 16,0-4-17-16,0 7 8 0,4-3-8 0,-4 4 0 15,0 0 8-15,4 7-8 0,-4 1 0 0,0 4 0 16,0-1 12-16,-1 4-12 0,1 5 12 0,0-1-12 15,0 4 8-15,0 0-8 0,4-3 0 0,0-1 0 16,5-4 0-16,-1-3 0 0,1-5 0 0,4 1 0 16,0 0 0-16,4-9 0 0,-4-7 0 0,0 0 0 15,0 0 0-15,18 0 0 0,-9-3 0 0,8-9 0 16,1 4 10-16,-1-8-2 0,1-3 0 0,0-4 0 16,3 3-8-16,1-3 0 0,5-1 9 0,-1-3-9 0,-4 0 17 15,4-1-1-15,-4 1 0 0,5 4 0 0,-10-1 8 16,1 5 0-16,4 7 1 0,-5 0 0 0,-4 5 6 0,0-1 1 15,-4 12 0-15,0 4 0 0,-5 7-32 16,-4 5-12-16,-4 11 1 0,0 0 0 0,-5 4 11 0,0 4 14 16,-4 8-3-16,-5 0-1 0,1-1-2 0,-5 1 0 15,-4-4 0-15,-1 4 0 0,1 0-8 0,0-4 0 16,-1-8 0-16,-3 4 0 0,3-4 15 0,-3 0 1 16,8-8 0-16,-9 1 0 0,5-5 1 0,-1-4 1 15,5-7 0-15,-4 0 0 0,0 0-6 0,8-5 0 16,-4-3-1-16,5-4 0 0,3 0 3 0,1 0 1 15,4-4 0-15,1-3 0 0,8 7-5 0,0 0-1 16,0 0 0-16,4-8 0 0,-4-4-9 0,4-4 0 16,10 5 0-16,-1-1 0 0,-4-4 0 0,8 1 0 0,1-5 0 0,-1-3 0 15,5 3 0-15,5-3 0 16,-1 0 0-16,5-5-11 16,-5 1-50-16,5-4-11 0,4 0-1 0,0-4-1 15,0-1-135-15,0 1-27 0,4-4-6 0,-3 0-1 0</inkml:trace>
          <inkml:trace contextRef="#ctx0" brushRef="#br0" timeOffset="142967.3245">7581 10843 2026 0,'0'0'44'0,"0"0"10"0,-8 7 2 0,-1 5 1 0,-4 0-45 0,4 7-12 16,0 5 0-16,0 3 0 0,0 8 31 0,-4 12 4 15,0 4 1-15,0 3 0 0,0 5-20 0,-5 7-4 16,1 0-1-16,-5 1 0 0,4-1 5 0,-4 4 2 16,5 0 0-16,-1-7 0 0,1-1 6 0,-1-7 2 15,5-5 0-15,0-3 0 0,0-4-18 0,4-8-8 16,-4-4 8-16,4-3-8 0,0-9 21 0,5 1-1 15,-1-13 0-15,1 1 0 0,4-8-20 0,0 0 9 0,0 0-9 0,0 0 0 16,4-15 14-16,1-5-4 16,-1-3-1-16,5-5 0 0,4 1-9 0,5-8 0 15,4 4 0-15,0-4 0 0,-1 7 0 0,1 1 13 0,9 0-1 16,-13 11-1-16,-5 5-11 0,0-1 0 0,0 8 0 16,0 4 0-16,-13 0 0 0,9 16 0 0,-5 3 0 0,1 1 0 15,-5 3 0-15,-5 4-14 0,-3 4 5 0,3 1 1 16,1-1 8-16,4-4-8 0,-4 0 8 0,4 5-8 31,-5-5-17-31,5-4-3 0,-4 1-1 0,8-5-686 0,1-7-137 0</inkml:trace>
          <inkml:trace contextRef="#ctx0" brushRef="#br0" timeOffset="143329.8842">7902 11837 979 0,'0'0'43'0,"-5"8"9"0,1 0-41 0,-5-4-11 16,9-4 0-16,0 0 0 0,0 0 180 0,0 0 35 16,0 0 6-16,0 0 2 0,0 0-105 0,13 0-21 15,-4-4-4-15,4 0-1 0,0-12-36 0,5 4-8 16,-1-3-2-16,5-1 0 0,0 1-26 0,0-5-6 16,0-3-1-16,0-1 0 0,-4 5 0 0,-1-5 0 15,5 1 0-15,-4 4 0 0,-10-5-2 0,1 1-1 16,0-1 0-16,0 5 0 0,0-5 10 0,-9 5 1 15,-5-1 1-15,-4 5 0 0,5-1-22 0,-9 8 0 16,0-3 0-16,-1 3 0 0,1 8 0 0,-4-4 0 16,-1 8 0-16,-4 4 0 0,0 3 0 0,0 5 0 0,5 0 0 15,-5 3 0-15,0 5 0 0,4-1 0 16,1 4 0-16,8 1 0 0,0 3-12 0,1 0-6 16,3 4-2-16,5-4 0 0,0 4 20 0,5 0 0 0,-5 1 0 15,8-1 0-15,-3-4 0 0,4 4 0 0,-5-4 0 16,5 4 0-1,-1-4-31-15,6 1-2 0,3-9-1 0,-4 0-662 0,5-3-132 0</inkml:trace>
          <inkml:trace contextRef="#ctx0" brushRef="#br0" timeOffset="143778.7101">8814 11470 1638 0,'-13'-11'72'0,"4"11"16"0,-4-4-71 0,-5 0-17 16,1-4 0-16,-1 4 0 0,1 4 88 0,-1-4 15 16,5 0 2-16,-4 4 1 0,-1 0-58 0,9 4-11 15,0-4-2-15,-4 4-1 0,5 0-18 0,3 0-4 16,1 0-1-16,4-4 0 0,-5 8-11 0,1 3 8 16,8 1-8-16,1 4 8 0,4-5-8 0,-1 5 0 15,5 4 0-15,1-1 0 0,3 4 13 0,1-3-2 16,-5 3-1-16,0 1 0 0,-4-1 17 0,4 1 3 15,-4-5 1-15,-5 8 0 0,-4-7 7 0,0 3 2 16,0-7 0-16,0 3 0 0,-4-3-11 0,-1 0-1 16,1 3-1-16,-5-3 0 0,0-5-16 0,1 5-3 15,-1-4-8-15,0 3 12 0,-4-3-35 0,0-4-7 0,-9-1-2 0,4 1-723 16,1 0-145-16</inkml:trace>
          <inkml:trace contextRef="#ctx0" brushRef="#br0" timeOffset="143966.1212">9104 11420 1969 0,'-9'4'43'0,"0"0"9"0,0-4 1 0,5 3 3 0,-5 1-44 0,9-4-12 16,0 0 0-16,0 0 0 0,-4 8 47 0,4-8 7 15,4 8 2-15,5 0 0 0,9-4-24 0,-1 0-5 16,1-4-1-16,8 0 0 0,5-8-2 0,8 0 0 16,1 0 0-16,-1-4 0 0,5 1-12 0,0-5-2 15,0 4-1-15,0-3 0 0,-1-1-9 0,-3 1 0 16,-5 7 0-16,-4-4-11 0,-1 4-10 0,-8 1-3 15,-4-1 0-15,-9 4-663 16,0 0-133-16</inkml:trace>
          <inkml:trace contextRef="#ctx0" brushRef="#br0" timeOffset="140042.6731">4041 11509 864 0,'0'0'76'0,"0"0"-60"0,0 0-16 0,0 0 0 16,0 0 75-16,0 0 12 0,0 0 2 0,0 0 1 16,0 0-34-16,0 0-6 0,0 0-2 0,0 0 0 15,0 0-26-15,0 0-6 0,0 0 0 0,13-3-1 16,0-1 21-16,-13 4 5 0,0 0 1 0,18-4 0 16,4 0-11-16,-5 4-3 0,-4-4 0 0,9 4 0 15,-4 0 4-15,-1 0 0 0,5 0 0 0,0 4 0 16,-4-4 1-16,8 0 1 0,0 0 0 0,5-4 0 15,-5 4-2-15,10-4-1 0,-6-4 0 0,10 0 0 16,-1 1-15-16,1-5-4 0,8 0 0 0,-4 1 0 16,0-1-12-16,4-4 11 0,-4 5-11 0,0-5 10 15,-5 8-10-15,1-4 0 0,-10 1 0 0,1 3 8 0,-5 0-8 16,-4 4 0-16,0 0 0 0,-9 0-11 0,1 4-1 16,-6 0-1-16,-8 0 0 0,0 0 0 15,0 0-59-15,0 0-11 0,0 0-2 0</inkml:trace>
          <inkml:trace contextRef="#ctx0" brushRef="#br0" timeOffset="140779.6768">4971 10823 939 0,'0'0'41'0,"0"0"10"0,0 0-41 0,0 0-10 0,0 0 0 0,0 0 0 16,0 0 41-16,0 0 7 0,-9-4 0 0,9 4 1 15,-9 0-8-15,5 0-1 0,-5 0-1 0,0 4 0 16,5 0-3-16,-5 4-1 0,5 3 0 0,-1 1 0 15,1 0 13-15,4 3 2 0,-4 5 1 0,4-1 0 16,4 9-8-16,0-1-2 0,-4 0 0 0,-4 8 0 16,4 1-2-16,-4 6-1 0,-1 1 0 0,-8 8 0 0,0 4-1 15,-5 3 0-15,1 1 0 0,-5 7 0 0,0 4-7 16,-4 0-2-16,-1-3 0 0,1 7 0 0,-9-4-12 16,4 0-4-16,0-4 0 0,-4 1 0 0,5-5-12 0,-5-7 8 15,-1-5-8-15,1-3 0 0,5-4 8 0,3-8-8 16,1-4 0-16,4-3 0 0,5-9 0 0,3-3-21 15,1-1 3-15,4-7 1 16,5 0-171-16,4-8-33 0</inkml:trace>
          <inkml:trace contextRef="#ctx0" brushRef="#br0" timeOffset="141409.0186">5309 11790 986 0,'0'0'44'0,"0"0"8"0,-9 0-41 15,9 0-11-15,-4-4 0 0,-1 0 0 0,-4 1 88 0,9 3 16 0,0 0 4 0,0 0 0 16,0-12-49-16,0 4-10 0,5 0-1 0,4 0-1 16,-5-3-19-16,0 3-3 0,-4 8-1 0,0 0 0 15,5-4-4-15,-5 4 0 0,0 0-1 0,0 0 0 16,0 0 5-16,0 0 2 0,-5 4 0 0,-3 8 0 16,-6 3-8-16,1 5-2 0,0 7 0 0,0 4 0 15,-9 4 10-15,0 0 2 0,4 4 0 0,1 0 0 16,-1 0-10-16,1-4-2 0,4 1 0 0,-1-5 0 15,6-4-16-15,3-4 0 0,1-3 0 0,4-4 0 16,4-1 0-16,1-3 0 0,-1-4 0 0,9-1 0 16,0-7 8-16,1 0-8 0,3-3 0 0,5-5 0 15,-4-4 8-15,4 0-8 0,4-3 0 0,0-5 0 16,1-3 13-16,-1-1-4 0,0-3-1 0,0 0 0 0,1-4-8 16,-5-1 0-16,0 1 0 0,-5 0 0 0,1 4 0 15,-5-4 0-15,0 3 0 0,-4 1 0 0,0 4 8 0,-5 7 2 16,-4-3 1-16,0 7 0 0,-4 0-11 0,4 4 0 15,-9-3 9-15,0 3-9 0,0 4 0 0,1 0 0 16,-6 4 0-16,6 0 0 0,-6 8-13 0,6 0-7 16,-5 3-2-16,-5 1-588 15,5 8-118-15</inkml:trace>
          <inkml:trace contextRef="#ctx0" brushRef="#br0" timeOffset="144227.4406">9389 10819 1267 0,'0'0'56'0,"0"0"12"0,0 0-55 0,4-8-13 0,5 4 0 0,-9 4 0 16,4-3 148-16,5 6 28 0,0 1 4 0,-5 4 2 15,5 8-82-15,-5 3-17 0,-4 5-3 0,-4 3-1 16,0 8-27-16,-5 0-6 0,-4 8-1 0,-5 4 0 16,1 4-3-16,-1 7-1 0,-4 4 0 0,5 5 0 15,-1-1-14-15,-4 4-3 0,5 0-1 0,-1 1 0 16,1 3-12-16,3-8-3 0,1 0 0 0,9-3 0 15,-5-5-8-15,5-7 0 0,-1 0 0 0,5-5 0 16,0-3-121-16,0-4-23 0,0-4-5 0,0-7-867 16</inkml:trace>
        </inkml:traceGroup>
        <inkml:traceGroup>
          <inkml:annotationXML>
            <emma:emma xmlns:emma="http://www.w3.org/2003/04/emma" version="1.0">
              <emma:interpretation id="{69D2C269-A628-4F5D-B591-5F92C91BB599}" emma:medium="tactile" emma:mode="ink">
                <msink:context xmlns:msink="http://schemas.microsoft.com/ink/2010/main" type="inkWord" rotatedBoundingBox="13931,11400 18703,11107 18782,12391 14010,12684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46614.6543">12859 11112 1335 0,'-13'15'59'0,"4"-7"13"0,0 8-58 0,-4 3-14 0,0 1 0 0,-4-1 0 15,3 8 28-15,-3 1 4 0,4-1 0 0,-5-4 0 16,5 5 0-16,0-5 0 0,4-3 0 0,0-5 0 0,5 1-4 0,0-1 0 16,-1-7 0-16,5-8 0 15,0 0 19-15,0 0 3 0,13 4 1 0,-4 0 0 0,4-8-16 0,-4 0-3 16,9-4-1-16,-5 1 0 0,0-1 5 0,0-4 2 16,0 0 0-16,0-3 0 0,-4-5-18 0,0 5-3 15,0-1-1-15,-5-3 0 0,-4 3 8 0,0 0 2 16,0 1 0-16,-4 3 0 0,-1 0-14 0,-3 1-2 15,-1-1-1-15,-4 4 0 0,-1 4 12 0,1 4 3 16,-4-4 0-16,-1 1 0 0,1 3-24 0,-1 0 0 16,1 0 0-16,-5 3 0 15,4 1-133-15,-4 0-31 0</inkml:trace>
          <inkml:trace contextRef="#ctx0" brushRef="#br0" timeOffset="147128.6362">13315 10573 1782 0,'0'-23'79'0,"5"11"16"0,-1 5-76 0,1-1-19 0,-5 8 0 0,0 0 0 15,0 0 33-15,0 0 3 0,0 0 1 0,4 8 0 16,0 3 10-16,-4 9 1 0,-4 7 1 0,4 4 0 15,-4 8-7-15,-1 4-2 0,1 0 0 0,-5 8 0 16,0-4 2-16,1 3 0 0,3 1 0 0,-4 4 0 16,1 3-3-16,-6-3-1 0,6-1 0 0,-1 1 0 15,0-4-13-15,-4-9-2 0,4 1-1 0,0-8 0 16,5-3 8-16,-5-5 2 0,0-4 0 0,1-3 0 16,3-5-32-16,-3-7 0 0,3 4 0 0,5-12 0 0,0 0 0 15,0 0 0-15,0 0 0 0,0 0 0 0,0 0 0 0,5-8 0 16,-1-4 0-16,0-3 0 0,5-1-12 0,0-3-9 15,4-9-2-15,0 5 0 0,5-4 11 0,-1-1 1 16,5-3 1-16,0 4 0 0,4 0 10 16,5-5-10-16,0 5 10 0,0 0-10 0,-5 7 10 0,5 1-13 15,-1-1 5-15,-3 9 8 0,-1 3-13 0,0 0 5 16,-8 4 8-16,-1 4-13 0,1 4 13 0,-9 4 0 16,0 0 0-16,-5 7 0 0,0 1 0 0,1-1-9 15,-10 5 9-15,-3-1-8 0,-1 5 8 0,0 3 0 16,-9-3 8-16,-4-1-8 0,-4 4 0 0,4 1 0 15,-4-5 0-15,0 0 0 0,-5-3 0 0,-4-1 0 16,0 1 0-16,0-1 8 16,-1-3-35-16,1 0-6 0,0-5-2 0,5 1 0 15,3-4-159-15,1-8-32 0,-22-8-6 0,26-4-604 0</inkml:trace>
          <inkml:trace contextRef="#ctx0" brushRef="#br0" timeOffset="147345.7401">14096 10421 1832 0,'0'0'81'0,"0"0"17"0,0 8-78 0,5 4-20 0,-5 7 0 0,0 1 0 0,0 3 61 16,-5 5 9-16,1 3 2 0,0 0 0 0,-5 8-3 0,0-4 0 16,0 4 0-16,-4 4 0 0,0 0-10 0,4-4-3 15,-4 4 0-15,0 4 0 0,0-5-26 0,-5 5-6 16,5 0 0-16,0 0-1 0,0-4-23 0,0 0 9 15,-1 0-9-15,10-8 0 0,-5 0-12 0,0-4-8 16,5 0-3-16,0-7-744 16,4-1-149-16</inkml:trace>
          <inkml:trace contextRef="#ctx0" brushRef="#br0" timeOffset="145934.6315">11324 11077 842 0,'8'-24'37'0,"-3"12"8"0,-1-3-36 0,5-1-9 15,4 1 0-15,0-5 0 0,-4 5 61 0,4-1 11 16,0 4 1-16,1 1 1 0,-1 3-33 0,-5 0-6 15,1 4-2-15,0-4 0 0,-9 8-2 0,0 0-1 16,0 0 0-16,0 0 0 0,0 0-14 0,0 0-4 16,0 0 0-16,0 0 0 0,0 0 16 0,9 8 4 15,-9-8 0-15,4 12 0 0,1-1 6 0,-1 5 2 16,0 0 0-16,1 3 0 0,-5 5 2 0,4 3 1 16,-4 4 0-16,9 0 0 0,-9 4-25 0,0 0-5 15,-4 8-1-15,4-4 0 0,-5 4 4 0,1 0 1 16,-1-4 0-16,1 0 0 0,-5-4-1 0,0 0-1 15,1 0 0-15,-1-7 0 0,-4-1 11 0,0-7 2 16,-1-1 1-16,6 1 0 0,-6-5-9 0,1 1-1 0,5-8-1 16,-1-1 0-16,-4 1-3 0,4 0-1 0,9-8 0 0,0 0 0 15,-9 4-14-15,9-4 8 0,0 0-8 0,0 0 0 16,-4-8 12-16,4 8-4 0,-5-8-8 0,5 0 12 16,0 1-12-16,-4-1 8 0,4 0-8 0,-5 0 0 15,5-3 8-15,-4 3-8 0,4 0 0 0,0 0 0 16,0-4 12-16,0 5-3 0,0-5-1 0,0 0 0 15,0 1-8-15,0-1 0 0,0-4-12 0,4-3 12 16,-4 3 0-16,5-3 0 0,-1-1 0 0,1-3 0 16,3-5 0-16,6-3 0 0,-1-4 0 0,0 0 0 15,4-4 0-15,5 0 8 0,0 0-8 0,0-4 0 0,5 8 0 16,-5-4 0-16,4 0 0 0,5 0 0 0,-1 8-12 0,1 0 0 16,4-1-1-16,-4 5 0 0,4 0 13 0,-4 3 0 15,4 5-10-15,0-1 10 0,0 1 0 0,-4 3-11 16,-1 1 11-16,1 3-8 0,-5 4 8 0,-4 8 0 15,0 4 0-15,-4 4 0 0,-5 11-9 0,-4 1 9 16,-5 3-10-16,-4 9 10 0,-4-1-9 0,-1 4 9 16,-3 4-8-16,-6-4 8 0,-8 4 0 0,1-4 0 15,-1 4 0-15,-5 0 0 0,-3-4 0 0,-6 4 0 16,-3-8 0-16,-1 4 0 0,-8-7-16 0,0 3-4 16,-9-8 0-16,9 5-1 0,4-9-39 0,0 1-8 0,0-1-2 0,5-3-780 0</inkml:trace>
          <inkml:trace contextRef="#ctx0" brushRef="#br0" timeOffset="146326.1364">12100 11162 1440 0,'0'0'128'0,"0"0"-103"0,0 0-25 0,0 0 0 0,0 0 83 0,0 0 11 15,0 0 2-15,0 0 1 0,5 8-55 0,3 8-11 16,-3-1-3-16,4-3 0 0,-5 8 8 0,0-1 2 16,5 1 0-16,-5 3 0 0,-4 4-14 0,0-3-4 15,0 3 0-15,0-4 0 0,5 1 17 0,-5-1 3 16,-5-7 1-16,5 3 0 0,5 1-25 0,-5-5-4 15,-5-3-2-15,5 0 0 0,-4-1 0 0,4-11 0 16,0 8 0-16,0-8 0 0,0 0 6 0,0 0 2 16,0 0 0-16,0 0 0 0,0 0 8 0,0 0 2 15,0 0 0-15,0-8 0 0,0-3-16 0,0-1-4 16,0-4 0-16,4 1 0 0,5-1 4 0,0-3 0 16,0-5 0-16,4 1 0 0,0-4-12 0,5-5 0 15,4 1 0-15,0 0 8 0,-1 4-8 0,1-1 0 16,0-3 0-16,5 4 0 15,-5 0-122-15,4 7-20 0,0 1-4 0</inkml:trace>
          <inkml:trace contextRef="#ctx0" brushRef="#br0" timeOffset="147816.9596">14171 11385 806 0,'0'0'72'0,"0"0"-58"16,4-12-14-16,1-4 0 0,4 5 229 0,4-1 43 0,4-8 9 0,5 5 2 15,-4-9-167-15,8 5-34 0,-4-4-6 0,4-5-2 16,1 1-24-16,-5 0-5 0,0-1-1 0,-5 5 0 16,1-4-28-16,-10 3-5 0,1 5-2 0,-4-1 0 15,-5 5 6-15,0-1 1 0,-5 4 0 0,1 1 0 16,-1 3 20-16,-3 0 4 0,-1 0 0 0,4 8 1 15,-8-4-33-15,5 8-8 0,-6 0 0 0,-3 4 0 16,4 8 0-16,-9-1 0 0,0 9 0 0,0 3 0 16,-5 4 0-16,6 0-11 0,-1 4 3 0,0 4 0 15,0 4 8-15,0 0 0 0,4-4 0 0,1 4 0 16,4-4 0-16,-1 0-10 0,10 0 10 0,0 4 0 16,4-8-45-16,4-4-3 0,0-3 0 15,10-1-990-15</inkml:trace>
          <inkml:trace contextRef="#ctx0" brushRef="#br0" timeOffset="148238.612">14825 11053 1699 0,'0'0'75'0,"-5"4"16"0,5-4-73 0,-8 12-18 15,-1-4 0-15,4 7 0 0,-8 1 75 0,9-1 11 16,-5 5 2-16,0-5 1 0,5 1-47 0,-1 0-10 15,1 3-1-15,-5 1-1 0,5 3-14 0,0-3-4 16,-1-1 0-16,1 1 0 0,-1-5-12 0,1 5 8 16,0-9-8-16,-1 1 0 0,5 0 17 0,0-12-2 0,0 0-1 0,0 0 0 15,0 0 17-15,0 0 3 0,0 0 1 0,0 0 0 16,0 0-15-16,0 0-4 0,5-8 0 0,3-4 0 16,-3-3 4-16,-1 3 0 0,5-8 0 0,4 5 0 15,0-5-20-15,0 1 0 0,9-1 0 0,-4 1 0 16,-1-1 0-16,1-3 0 0,8-4 0 0,1 7 0 15,3-3 0-15,-3 3 0 0,-1 9 0 0,0-1 0 16,-4 4 0-16,-4 4 0 0,-1 0 0 0,-3 8 0 16,-6 4 0-16,1 4 0 0,0-1 0 0,0 9 0 15,-5-1 0-15,0 5 0 0,1 3 0 0,-1 0 0 0,-4 1 0 16,0-1 0-16,0-4 0 0,0 1 0 0,0-5 0 0,-4 1 0 16,4-5 0-16,-5 1 0 0,5-8 8 15,-4 3 0-15,-5-3 1 0,9-8 0 0,0 0-9 0,-4 0 8 16,-5 4-8-16,0-4 8 0,1-4-8 0,3-4 0 15,-4 1 0-15,9-1 0 0,-4-4 8 0,4-3 0 16,0-1 0-16,0-4 0 0,4-3-8 0,5 0 0 16,4-5 0-16,0 1 0 0,5 4 0 0,4-1 0 15,-5 5 0-15,5 3 0 0,-4 1 0 0,0 7 0 16,-5 4 0-16,0 4 0 0,0 4 11 0,0 0-3 16,-4 7-8-16,0 5 12 0,-5 3-4 0,1 1-8 15,-1 3 11-15,0-3-11 0,1 7 8 0,-1-3-8 16,0-1 0-16,1 0 0 0,-5 5-10 0,9-5-6 15,-5-3 0-15</inkml:trace>
          <inkml:trace contextRef="#ctx0" brushRef="#br0" timeOffset="148558.2164">16058 10995 518 0,'0'0'46'0,"-5"-8"-37"0,1 0-9 0,-5-4 0 15,5 5 171-15,-1-1 32 0,-4-4 6 0,1 4 2 16,-1 0-94-16,0 5-18 0,0-5-4 0,1 8-1 16,-1 0-18-16,0 0-4 0,0 4-1 0,0 0 0 15,1 7-23-15,-1 1-4 0,0 0 0 0,0 7-1 0,1 1-14 0,3 3-2 16,1 4-1-16,4-3 0 0,4 3-6 0,1-4 0 15,-5 5-1-15,8 3 0 0,1-4 17 0,-5 1 4 16,5 3 1-16,0-4 0 0,0 0-8 0,-5 1-1 16,1-1-1-16,-1-4 0 0,-4 1-4 0,0-5-1 15,0 1 0-15,0-1 0 0,-9-3-2 0,5-1-1 16,-1-3 0-16,1 4 0 0,-5-5 2 0,0 1 1 16,1-4 0-16,-1 0 0 0,0 0-39 0,0-1-8 15,-4-3-2-15,-4 0 0 16,-1 0-129-16,-8-4-27 0,-44-12-5 0,13-3 0 0</inkml:trace>
        </inkml:traceGroup>
        <inkml:traceGroup>
          <inkml:annotationXML>
            <emma:emma xmlns:emma="http://www.w3.org/2003/04/emma" version="1.0">
              <emma:interpretation id="{A07D5737-3D22-4868-B239-BEDCD1D9F6D9}" emma:medium="tactile" emma:mode="ink">
                <msink:context xmlns:msink="http://schemas.microsoft.com/ink/2010/main" type="inkWord" rotatedBoundingBox="20264,11121 21297,11058 21352,11950 20319,12013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49070.1839">17712 10854 1652 0,'39'-11'36'0,"-39"11"8"0,0-8 2 0,0 0 0 0,-9 4-37 0,9 4-9 16,0 0 0-16,0 0 0 0,-4-4 59 0,-5 4 9 16,9 0 3-16,-4 8 0 0,-9 0-10 0,4 7-1 15,0-3-1-15,0 8 0 0,5-1-18 0,-9 1-3 0,-1 3-1 0,10 0 0 16,0-3-10-16,4 3-3 16,0 1 0-16,-5-1 0 0,1-3-12 0,0 3-2 0,4-4-1 0,0 1 0 15,-5-1-9-15,10-3 0 0,-1-4 0 0,0-1 0 31,-8-3-120-31,4-8-22 0,9 4-5 0</inkml:trace>
          <inkml:trace contextRef="#ctx0" brushRef="#br0" timeOffset="149237.2211">17773 10316 2098 0,'-31'-4'93'0,"27"0"19"0,4 4-89 15,0 0-23-15,-13 4 0 0,0 0 0 0,4-4 9 0,0 4-9 16,0 0 12-16,9-4-12 16,-4 8-66-16,4-8-20 0,0 7-4 0,-5 5-762 0</inkml:trace>
          <inkml:trace contextRef="#ctx0" brushRef="#br0" timeOffset="149735.3406">18128 10784 1324 0,'0'0'59'0,"0"0"12"0,0 0-57 0,0 0-14 16,0 0 0-16,0 12 0 0,-4-1 139 0,4 1 25 0,0 4 4 0,0 3 2 15,0 1-87-15,-4-1-18 0,-1 9-3 0,1-5-1 16,-1 0-17-16,1-3-3 0,-9 3-1 0,4-3 0 15,5-5-17-15,-1 1-4 0,1-4-1 0,-5-1 0 16,5-3 19-16,-1 0 4 0,5-8 1 0,0 0 0 16,-8-4-24-16,8 4-5 0,0 0-1 0,4-8 0 15,-4 0-1-15,4-3-1 0,5-1 0 0,9-4 0 16,4 1-10-16,0-5 0 0,-9 1 0 0,13-5 0 16,13 1 0-16,-8 4 0 0,0-1 0 0,0 1 0 15,4 3 0-15,0 4 0 0,-4 1 0 0,-1 3 0 16,-8 4 0-16,-4 4 0 0,4 0 0 0,-5 4 8 15,-4 4-8-15,-4-1 0 0,4 5 0 0,-4 8 0 16,0-1 0-16,0-3 0 0,-5 3 0 0,5 5 0 16,0-5 0-16,-1 8 0 0,1-3 0 0,0 3 0 15,4-7-142-15,0 3-30 16,0 0-7-16,1-3-797 0</inkml:trace>
        </inkml:traceGroup>
        <inkml:traceGroup>
          <inkml:annotationXML>
            <emma:emma xmlns:emma="http://www.w3.org/2003/04/emma" version="1.0">
              <emma:interpretation id="{B0298CC2-C823-49EF-A949-A203790E91BF}" emma:medium="tactile" emma:mode="ink">
                <msink:context xmlns:msink="http://schemas.microsoft.com/ink/2010/main" type="inkWord" rotatedBoundingBox="22913,11087 26136,10889 26226,12359 23003,12557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51401.2116">22015 10320 1728 0,'0'-8'153'0,"0"0"-122"16,0 4-31-16,0 4 0 0,0 0 0 0,0 0-21 15,0 0 3-15,0 0 1 16,0 0 27-16,0 0 6 0,0 0 0 0,0 0 1 16,-4 16 23-16,4 4 4 0,-4 3 0 0,-5 4 1 0,0 8-21 0,5 8-4 15,-5 4 0-15,0 8-1 0,-4-1 29 0,0 9 5 16,-5-5 2-16,-4 8 0 0,0 1-37 0,0-1-7 15,-8 8-2-15,-1 0 0 0,-4-4 59 0,4-3 12 16,1-5 3-16,-6-3 0 0,10-9-47 0,-5 1-10 0,1-8-2 16,3-4 0-16,5-4-24 0,0-4 0 0,5-3 0 15,4-9 0 1,-5 1-88-16,5-9-22 0,0-3-5 0,9-4-1 16,4-4-70-16,0 0-14 0,-5-4-4 0,1-8-550 0</inkml:trace>
          <inkml:trace contextRef="#ctx0" brushRef="#br0" timeOffset="151755.7007">21836 10495 1497 0,'0'-11'133'0,"0"3"-106"15,4-4-27-15,0 4 0 0,5-3 88 0,0 3 13 16,4 0 3-16,0 4 0 0,5 0-64 0,-1 0-13 15,10 1-3-15,3-1 0 0,5 4-24 0,5-4 0 16,-1 0 0-16,10 4 0 0,-1-8 39 0,-4 8 2 16,0-4 1-16,0 0 0 0,-1 0-16 0,-3 4-3 15,-1 0-1-15,1 0 0 0,-9 0 7 0,4 0 2 16,0 0 0-16,-5 4 0 0,-8 0 1 0,5 0 1 16,-5 4 0-16,0 0 0 0,-5-1-25 0,-4 5-8 15,-4 4 0-15,4 3 0 0,-4-3 20 0,-9 3-2 16,-4 1-1-16,-5-5 0 0,-9 5 4 0,5-1 1 0,-13 1 0 0,4-1 0 15,-9 1-13-15,0-1-9 16,1 1 12-16,-5-4-12 0,-9-1 8 0,0 1-8 16,-4-1 0-16,-1 1 0 0,1 0 0 0,-5-5-19 0,1 1 4 0,-10 4 1 31,1-5-158-31,0-3-31 0,-5 0-6 0,-4 0-710 0</inkml:trace>
          <inkml:trace contextRef="#ctx0" brushRef="#br0" timeOffset="150934.8929">20664 10258 1594 0,'0'0'35'0,"0"0"7"0,0 0 2 0,0 0 1 0,0 0-36 0,0 0-9 16,0 0 0-16,0 0 0 0,0 0 20 15,0 7 3-15,0 9 0 0,0 3 0 0,0 5 14 0,-4 7 3 16,-1 0 1-16,1 8 0 0,-5 0-8 0,5 4-1 16,-9 4-1-16,-1 4 0 0,1-5 17 0,-4 5 4 15,-1 4 1-15,1-1 0 0,-10 1-4 0,5 0-1 16,-4-5 0-16,4 5 0 0,-4-8 3 0,4-8 0 15,4 4 0-15,1-4 0 0,-1-4-41 0,1-4-10 16,4-4 0-16,4-3 0 0,4-9 9 0,-3-3 0 16,3-4 0-16,5-8 0 0,0 0-1 0,0 0-8 15,0 0 12-15,0 0-4 0,0-12 8 0,0 0 0 16,5-7 1-16,-1-5 0 0,0 1-17 0,5-8 0 16,0 0 0-16,0-5 0 0,-1-3 0 0,6 0 0 15,-1 0 0-15,0-3 0 0,-4 3 0 0,4 0 0 16,4 0 0-16,-3 0 0 0,-1 0 0 0,-4 0-16 0,-1 0 4 15,5 0 0-15,1 0-7 0,-1 3-1 0,0 9 0 16,0-4 0-16,-4 4 20 0,8-5 0 0,-3 5 0 16,3 4 0-16,1-1 0 0,-1 5 0 0,1-1 0 0,-1 9 0 31,1-5-29-31,-1 4-3 0,-3 5 0 0,-1 3 0 0,0-4 32 0,0 4 0 0,-4 0 0 0,0 8 0 16,-1 0 0-16,1 0 0 0,-9-4 0 0,9 15 0 15,0-3 0-15,0 8 0 0,-5-1-8 0,0 4 8 16,5 1 0-16,-5 3 0 0,5 4 0 0,-9 4 0 15,0 1 0-15,5-1 0 0,-1 4 0 0,-4-4 0 0,4 4 0 0,-4-4 15 16,0 0-3-16,0 4-1 0,0-4-11 0,0 4 0 16,0-8 0-16,9 4 8 0,-9-3-8 0,5-1 12 15,-1-4-12-15,-4-4 12 0,4-3 1 0,1-1 1 16,-1-7 0-16,1 4 0 0,-1-1-2 0,5-3 0 16,-1-4 0-16,1 0 0 15,-9-8-1-15,0 0-1 0,0 0 0 0,9 7 0 0,-9-7-1 0,9 0 0 16,0-3 0-16,4-1 0 0,0 4 19 0,0-8 4 15,-4 0 1-15,8 0 0 0,-3-7-10 0,3-1-3 16,1-7 0-16,-5-1 0 0,9 1-6 0,-5-4-2 16,5-5 0-16,-4-3 0 0,4-4 16 0,0 4 4 15,4-4 0-15,0-4 0 0,1 0-32 0,-1 0 0 16,5-3 0-16,4-5 0 16,-9 4-20-16,9 0-9 0,0 4-3 0,-4-3 0 0,4 7 7 0,-9 0 1 15,5 0 0-15,-5 4 0 16,5 7-103-16,-9 5-20 0,0-1-4 0,4 9-571 0,-4-1-114 15</inkml:trace>
          <inkml:trace contextRef="#ctx0" brushRef="#br0" timeOffset="152132.0335">23503 10971 1612 0,'0'0'144'0,"0"0"-116"15,0 8-28-15,-9-4 0 0,0 0 83 0,-8 4 10 16,8-4 3-16,-4 3 0 0,0-3-26 16,4 4-5-16,-4 0-1 0,4-4 0 0,9-4-45 0,-5 8-10 0,-3-5-1 0,8-3-8 31,0 0-76-31,0 0-23 0,-9 4-4 0,4 4-777 0</inkml:trace>
        </inkml:traceGroup>
      </inkml:traceGroup>
    </inkml:traceGroup>
    <inkml:traceGroup>
      <inkml:annotationXML>
        <emma:emma xmlns:emma="http://www.w3.org/2003/04/emma" version="1.0">
          <emma:interpretation id="{A68C2B54-4F29-4C17-BC53-31345E5EFB12}" emma:medium="tactile" emma:mode="ink">
            <msink:context xmlns:msink="http://schemas.microsoft.com/ink/2010/main" type="paragraph" rotatedBoundingBox="4188,15251 31064,14312 31195,18060 4319,189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D93566-4008-498E-97CD-8ED55038D2B9}" emma:medium="tactile" emma:mode="ink">
              <msink:context xmlns:msink="http://schemas.microsoft.com/ink/2010/main" type="line" rotatedBoundingBox="4188,15251 31064,14312 31131,16231 4255,17169"/>
            </emma:interpretation>
          </emma:emma>
        </inkml:annotationXML>
        <inkml:traceGroup>
          <inkml:annotationXML>
            <emma:emma xmlns:emma="http://www.w3.org/2003/04/emma" version="1.0">
              <emma:interpretation id="{E86E69E3-15FC-4BA0-9A83-2FDAC18C384B}" emma:medium="tactile" emma:mode="ink">
                <msink:context xmlns:msink="http://schemas.microsoft.com/ink/2010/main" type="inkWord" rotatedBoundingBox="4188,15251 7801,15125 7868,17043 4255,17169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66494.6435">3176 14969 691 0,'14'-12'61'0,"-14"4"-49"0,0 0-12 0,-5 0 0 0,1-3 148 0,-1 3 28 16,1-4 4-16,0 1 2 0,-1 3-74 0,5 0-16 15,5-8-2-15,-5 5-1 0,4-5-32 0,0 0-6 16,10 1-2-16,-1-5 0 0,0 1 2 0,5-1 0 16,-1-3 0-16,14 0 0 0,8-1-41 0,-4 1-10 15,-8-1 0-15,8 5 0 0,9-5 0 0,0 1 10 16,-5 7-10-16,0 1 10 0,1 3-2 0,-5 4-8 15,-4 8 12-15,-1 4-4 0,-3 8 1 0,-1 0 0 16,0 7 0-16,-8 5 0 0,-5-1 24 0,-4 4 5 16,4 1 1-16,-4 3 0 0,-5 0 2 0,-4 4 1 15,-4 0 0-15,-1 4 0 0,1 4-24 0,-9 0-5 0,-5 0-1 0,-8 0 0 16,9 4-12-16,-14-5 11 0,-4 1-11 0,-5 0 10 16,-8 0-10-16,4-4 0 0,5 0 0 0,-10-8 0 15,-3 1 0-15,8-5 0 0,4 0 0 0,1-7 0 16,-1-5 0-16,1-3 0 0,-1 0 0 0,5-5 0 15,0 1 0-15,-4-8 0 0,4 0 0 0,4-4 0 16,9-3-19-16,0-1 4 0,-4 0 1 0,13 0 0 16,4-4 5-16,4 5 1 0,-3 3 0 0,3 0 0 15,5 4 8-15,0 0 0 0,13 4 0 0,5 0 0 16,-9 7 0-16,4 1 0 0,9 4 10 0,0 3-10 16,-5 5 24-16,1-1 0 0,-1 4-1 0,5 1 0 15,0 7 9-15,-9-4 1 0,1-4 1 0,-1 8 0 16,4-4-9-16,-4 5-1 0,-4-9-1 0,4 0 0 15,5 0-13-15,0-3-2 0,-5-5-8 0,4 1 12 16,-8-5-12-16,13-3 0 0,9 0 0 0,-9-1 0 16,-9-3-21-16,9 0-7 0,8-4-2 15,1 4 0-15,0-4-200 0,-5 3-40 0</inkml:trace>
          <inkml:trace contextRef="#ctx0" brushRef="#br0" timeOffset="165977.957">3238 14781 954 0,'17'-11'42'0,"-17"11"9"0,-4-4-41 0,4-4-10 16,9 0 0-16,-5 4 0 0,1-4 32 0,-1 1 5 16,0 3 1-16,5-4 0 0,0 0-11 0,-5 4-3 15,-4-4 0-15,0 8 0 0,9-7 0 0,-5-1 0 16,-4 8 0-16,0 0 0 0,0 0 13 0,0 0 3 16,0 0 0-16,0 0 0 0,-8-4 6 0,8 4 2 15,0 0 0-15,0 0 0 0,-13 4 7 0,4 8 1 16,4-1 1-16,1 1 0 0,0 4-29 0,-5 3-7 15,-4 4-1-15,4 5 0 0,9 3 13 0,-13 4 3 16,-5 4 0-16,5 8 0 0,0 0 2 0,-5 11 1 16,-4 1 0-16,0 3 0 0,-4 4 2 0,9 1 1 15,-5-1 0-15,-5 0 0 0,-8 4 2 0,4-3 0 0,10-1 0 16,-6 0 0-16,-8 1-7 0,4-5-1 0,5-7 0 0,13 3 0 16,9-11-19-16,-14-8-4 0,-8 0-1 0,8-4 0 15,9-4-12-15,-4-4 8 0,0-7-8 0,0-1 0 16,8 1 0-16,1-8-15 0,0-5 2 0,-1-3 0 31,-3 4-40-31,8-8-8 0,0 0-2 0,4-12 0 16,-4-3-125-16,9-1-24 0,4-7-6 0,0-4-606 0</inkml:trace>
          <inkml:trace contextRef="#ctx0" brushRef="#br0" timeOffset="164836.5162">2330 14719 1263 0,'0'0'28'0,"0"0"5"0,0 0 2 0,0 0 1 0,-5 0-36 0,5 0 0 0,0 0 0 0,0 0 0 0,0 0 26 0,0 0-2 16,0 0 0-16,0 0 0 0,0 0 8 0,0 0 2 15,0 0 0-15,0 0 0 0,-8-4-10 0,3 0-1 16,1 4-1-16,4 0 0 0,0 0 10 0,0 0 1 16,-5-8 1-16,5 8 0 0,0 0 5 0,0 0 1 15,-4-4 0-15,4 4 0 0,0 0-22 0,0 0-4 16,0 0-1-16,0 0 0 0,-4 8-13 0,-1-4 0 16,1 4 0-16,-1 0 0 0,1 0 0 0,0-1 0 15,-5 5 0-15,0 4 0 0,5-1 0 0,-9 9 8 16,-1 3-8-16,1 8 0 0,-4 4 21 0,-1 4-1 15,-8 12-1-15,0 3 0 0,-1 8-3 0,-4 1-1 0,1 7 0 16,3-4 0-16,-3 4-3 0,3 0 0 0,-8 0 0 16,5-4 0-16,3 1-4 0,1-1 0 0,0-8-8 15,-1 1 12-15,1-5 7 0,4-7 1 0,0-4 0 0,0-1 0 16,0-7 1-16,5 0 1 0,4-7 0 0,-5-1 0 16,5-8-6-16,4-3 0 0,-4-5-1 0,9-3 0 15,-1-4 2-15,5-8 1 0,-9 8 0 0,9-8 0 16,0 0-8-16,0-8-2 0,0-8 0 0,5 1 0 15,4-9-8-15,-1-3 0 0,-3-4 0 0,8-4 0 16,0-4 0-16,5-8 8 0,-1 0-8 0,-4-8 0 16,9 1 0-16,-4-5 0 0,4-3 0 0,0 0 0 15,4-1 0-15,0 1 0 0,5-1 0 0,0 1 0 16,-1-8 0-16,1 7 0 0,0 5 0 0,0-1 0 16,-1-3 0-16,5 7 0 0,-4-3 0 0,0 11 0 15,-5-4 0-15,5 5 0 0,-5 3 0 0,0 0 0 0,5-4 0 16,-5 4 0-16,1 0 0 0,-5 0 0 0,4 4 0 0,0 4 0 15,1 4 0-15,-5-4 0 0,4 4 0 0,-8 7 0 16,-1 5 0-16,1 3 0 0,-10 1 0 0,6 7 0 16,-6 4 0-16,1 4 0 0,-9 0 0 0,0 0 0 15,9 8 0-15,-5-1 0 0,1 5 0 0,-5 0 0 16,-5 0 0-16,5-1 0 0,0 1 0 0,-4 4 0 16,-1-1 8-16,1 1-8 0,4 3 8 0,-4 1-8 15,-1-1 0-15,1 5 8 0,0-1-8 0,4 4 0 16,-5 1 9-16,1 3-9 0,-1 4 14 0,1 0-2 15,0 8 0-15,-1 0 0 0,-4 8 8 0,5-1 0 16,-5 9 1-16,1 3 0 0,-1 1 7 0,0 3 0 16,-4 0 1-16,0-3 0 0,-1-1-6 0,1 4-2 15,0 1 0-15,0-1 0 0,0 0-11 0,0-3-2 0,0-1-8 16,4-8 12-16,0 1-12 0,0-4 8 0,5-8-8 0,-1-4 0 16,1-4 0-16,0-8 8 0,4 0-8 0,-5-3 0 15,5-1 0-15,0-3 0 0,-4-1 0 0,4 1-10 31,0-5-18-31,0 1-4 0,-5-1-1 0,5 1 0 16,0-4-98-16,0-1-19 0,-4-3-4 0,4-8-526 0,0 0-106 0</inkml:trace>
          <inkml:trace contextRef="#ctx0" brushRef="#br0" timeOffset="165239.6408">1957 15620 1152 0,'0'0'102'0,"-9"-4"-82"16,0 0-20-16,0 0 0 0,9 4 66 0,0 0 9 15,-4-4 1-15,4 4 1 0,0 0-17 0,0 0-3 16,-4-8-1-16,4 1 0 0,0-1-26 0,0 0-6 15,4 0 0-15,-4 8-1 0,0 0-2 0,0 0 0 0,4-8 0 0,-4 8 0 16,5-11 7-16,-5 11 2 0,9-4 0 0,4 0 0 16,-4 0-6-16,-9 4-2 0,0 0 0 0,13 0 0 15,0-4-7-15,0 0-2 0,0 4 0 0,0-4 0 16,1 4-13-16,-14 0 0 0,0 0 0 0,13 0 0 16,0-4 0-16,-13 4 8 0,0 0 0 0,13-3 1 15,5-1-9-15,4 0 12 0,-9 0-12 0,9 0 12 16,-5-4-12-16,1 4 0 0,4-4 0 0,4 1 0 15,-4 3 0-15,0-4 0 0,0 0 0 0,0 4 0 16,0-4 0-16,0 1 0 0,0 3 0 0,-1 0 0 31,1 4-96-31,-4 0-16 0,0 4-2 0</inkml:trace>
          <inkml:trace contextRef="#ctx0" brushRef="#br0" timeOffset="167870.6688">4343 14738 230 0,'0'0'20'0,"5"-7"-20"16,-5-5 0-16,4 4 0 0,-4-4 160 0,5 5 28 15,-5-5 6-15,4 4 1 0,-4 8-95 0,4-12-18 16,1 5-4-16,-5-1-1 0,0 8-31 0,4-8-6 15,-4 0-2-15,0 8 0 0,5-8-1 0,-5 8 0 16,0 0 0-16,0 0 0 0,0 0 6 0,0 0 1 16,0 0 0-16,0 0 0 0,-5 16 6 0,5 7 2 15,-4 5 0-15,4 7 0 0,-9 4 12 0,-4 8 4 16,4 7 0-16,-4 5 0 0,-5 11 0 0,1 4 1 16,-1 0 0-16,1 0 0 0,4 0-10 0,-5-3-3 15,-8 3 0-15,8-12 0 0,1 0-27 0,3-7-5 0,-12-4-2 16,9-4 0-16,-1-8-22 0,0 0 0 0,5-4 0 15,0-4 0-15,-9-4 0 0,9-7-16 0,4-1 2 16,5-7 1 0,-9-1-52-16,0-3-11 0,13-8-1 0,0 0-1 15,0-11-162-15,0-5-32 0</inkml:trace>
          <inkml:trace contextRef="#ctx0" brushRef="#br0" timeOffset="169068.9559">4102 15819 403 0,'0'0'36'0,"0"0"-36"15,-9 4 0-15,9-4 0 0,0 0 188 0,0 0 30 16,-17 0 6-16,17 0 2 0,0 0-137 0,0 0-27 16,-9 3-6-16,9-3 0 0,0 0-39 0,0 0-7 15,0 0-2-15,-9 4 0 0,1 0 20 0,8-4 3 0,0 0 1 0,0 0 0 16,-9 0 10-16,9 0 2 0,0 0 1 0,0 0 0 15,0 0 16-15,0 0 3 0,0 0 1 0,0 0 0 16,9 0-1-16,-9 0-1 0,0 0 0 0,0 0 0 16,21 0-7-16,-7 4-2 0,-1-4 0 0,0 4 0 15,0-4-10-15,5 4-1 0,4 0-1 0,0 0 0 16,-1 0-26-16,10 3-4 0,-4-3-2 0,8 0 0 16,-5-4-10-16,1 0 0 0,4 0 0 0,0 0 0 15,5 0 0-15,-1 0 0 0,1-4 0 0,4 0 0 31,-1-7-84-31,6 3-23 0,-10-4-4 0</inkml:trace>
          <inkml:trace contextRef="#ctx0" brushRef="#br0" timeOffset="168813.3705">4093 15807 345 0,'0'0'31'0,"0"0"-31"0,0 0 0 0,0 0 0 16,9 4 23-16,-9-4-2 0,0 0 0 0,0 0 0 16,13 4-21-16,-13-4 0 0,0 0 0 0,0 0 0 15,0 0 8-15,0 0-8 0,0 0 10 0,0 0-10 0,0 0 52 0,0 0 5 16,0 0 1-16,0 0 0 16,-8 0-18-16,8 0-4 0,0 0-1 0,0 0 0 0,0 0-15 0,0 0-4 15,-9 4 0-15,9-4 0 0,0 0-4 0,0 0 0 16,0 0-1-16,0 0-264 15,0 0-53-15</inkml:trace>
          <inkml:trace contextRef="#ctx0" brushRef="#br0" timeOffset="168596.8139">4234 15249 288 0,'-13'0'25'16,"-1"4"-25"-16,6 0 0 0,8-4 0 15,0 0 244-15,0 0 44 0,-5 12 9 0,5-12 2 16,0 0-196-16,0 0-39 0,0 0-8 0,0 0-2 0,13 4-43 16,5 0-11-16,-5 0 0 0,0-4 0 0,1 0 12 0,3 0 0 15,9-4 0-15,-4 0 0 0,0 0 28 0,5-4 5 16,3 4 2-16,-3 0 0 0,3-4-4 0,-3 1-1 15,3 3 0-15,1-4 0 0,-5 4-14 0,5 0-4 16,0-4 0-16,0 4 0 0,-10-3-15 0,6 7-9 16,-1-4 10-16,0 0-10 0,1 0 0 0,-1 0 0 15,0 0 0-15,-4 4 0 0,0-4 0 0,-4 0-13 16,-1 0 1-16,-3 1 0 16,3 3-37-16,-8-4-7 0,-9 4-2 0,0 0 0 15,0 0-14-15,0 0-4 0,4 7 0 0</inkml:trace>
          <inkml:trace contextRef="#ctx0" brushRef="#br0" timeOffset="168174.2091">4396 14711 1688 0,'-13'0'75'0,"4"0"15"0,0-4-72 0,1 4-18 15,-6 0 0-15,6 4 0 0,-5 0 36 0,4-4 4 16,0 4 1-16,5 0 0 0,4-4-28 0,0 0-5 16,-5 4-8-16,5-4 11 0,0 0-11 0,0 0 0 15,0 0 0-15,0 0-11 0,0 0 11 0,9 4 0 16,-9-4 0-16,9 4-8 0,4-1 8 0,0-3 16 15,0 0-4-15,5 4-1 0,-1-8 29 0,1 4 5 16,4-7 2-16,4 3 0 0,0 0-4 0,5 0-1 16,0-4 0-16,0 0 0 0,4 4-27 0,0-3-6 15,0-1-1-15,-4 4 0 0,-1 0-8 0,5-4 0 16,-4 0 0-16,4 5 8 0,-4-1-8 0,0 4 0 16,-1-4-10-16,1 0 10 15,-5-4-33-15,5 4-1 0,-9 0 0 0,4 0 0 16,-4 0-110-16,-4 1-23 0,-1-1-4 0</inkml:trace>
        </inkml:traceGroup>
        <inkml:traceGroup>
          <inkml:annotationXML>
            <emma:emma xmlns:emma="http://www.w3.org/2003/04/emma" version="1.0">
              <emma:interpretation id="{307775CC-3FC6-4FBF-BD68-B192B638CB1C}" emma:medium="tactile" emma:mode="ink">
                <msink:context xmlns:msink="http://schemas.microsoft.com/ink/2010/main" type="inkWord" rotatedBoundingBox="9564,15296 15094,15103 15142,16490 9612,16683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70587.5229">8121 14699 1422 0,'0'0'63'0,"-4"-11"13"0,-1-1-61 0,1 4-15 16,4 0 0-16,0 1 0 0,-5-5 0 0,5 4 0 16,5-4 0-16,-1 5 0 0,1-1 0 0,-1-4 9 15,5 4-1-15,-1-3 0 0,6-1-8 0,-6-4 0 16,1 5-12-16,0 3 12 0,0-4 0 0,4 4 0 16,-9-3 0-16,5 3 12 0,0 0 40 0,-9 8 8 15,0 0 1-15,0 0 1 0,0 0 30 0,0 0 7 16,0 0 1-16,0 0 0 0,0 0-45 0,0 0-9 15,0 0-2-15,9 16 0 0,-9 3-12 0,0 12-4 16,-5-3 0-16,1 11 0 0,-5 4 3 0,0 3 0 0,-4 5 0 16,0 4 0-16,0 3 10 0,0 1 3 0,-5-1 0 15,5 1 0-15,-5 3 0 0,1-7 1 0,4-5 0 16,0 1 0-16,-1 0-29 0,-3-8-5 0,8-4-2 16,-4 0 0-16,0-4-9 0,4-4 0 0,-4-4 0 0,4 1 0 31,-4-5-25-31,4-7-7 0,-4-1-2 0,4 1 0 15,0-8-119-15,1-1-24 0,-1-7-5 0,0 0-1 16,5-4-5-16,-5 1-2 0,0-9 0 0,0-4-495 0</inkml:trace>
          <inkml:trace contextRef="#ctx0" brushRef="#br0" timeOffset="170781.161">7866 15323 518 0,'0'0'23'0,"0"0"5"0,9-7-28 0,-4-1 0 0,-5 0 0 0,0 8 0 16,0 0 209-16,4-8 37 0,0 0 7 0,1 1 2 15,-1 3-138-15,5 0-27 0,0-4-6 0,0 4 0 0,4-4-35 0,4 4-6 16,5-3-2-16,4-1 0 15,1-4 3-15,8 4 0 0,-4-7 0 0,8 3 0 0,5 0-13 0,0-3-3 16,4 3 0-16,-4-7 0 0,0 3-17 0,0 0-11 16,-9 5 12-16,4-1-12 15,-4-4-18-15,-4 5-10 0,0-5-3 0,-5 4 0 16,-4 1-25-16,0-1-6 0,0 4-1 0,-9-4 0 16,-4 5-74-16,0-5-15 0</inkml:trace>
          <inkml:trace contextRef="#ctx0" brushRef="#br0" timeOffset="171057.5455">8704 14559 1699 0,'0'0'75'0,"0"0"16"0,0 0-73 16,0 0-18-16,0 0 0 0,9 4 0 0,0 4 73 0,4 0 11 0,-4 7 3 0,0 5 0 15,-1 3-34-15,1 8-6 0,0 0-2 0,-5 8 0 16,-4 4 3-16,5 4 0 0,-5 0 0 0,-5 4 0 15,1 3 4-15,0 1 2 0,-5-1 0 0,4 1 0 16,1-4-5-16,0-1-1 0,-1 1 0 0,1-8 0 16,0 0-32-16,-1 0-6 0,-4-8-2 0,1 0 0 15,-1-8-8-15,0 1 0 0,0-1 0 0,0-4 0 16,1-3-35-16,-1-1-5 0,-4-3-2 0,4 0 0 16,0-5-46-16,0 1-8 0,-4 0-3 0,5-5 0 15,-1 1-22-15,0-4-5 0,5 0-1 16,4-4 0-16,0 0-108 0,0 0-21 0</inkml:trace>
          <inkml:trace contextRef="#ctx0" brushRef="#br0" timeOffset="171608.0958">9332 14660 918 0,'0'0'40'0,"4"-3"9"0,5-1-39 0,-9 4-10 0,0 0 0 0,0 0 0 16,0 0 23-16,13 0 2 0,-8 0 1 0,-5 0 0 16,0 0-13-16,0 0-2 0,0 0-1 0,0 0 0 15,0 0-10-15,8 4 0 0,-8-4 0 0,0 0 0 16,9 7 0-16,-9-7 8 0,0 0-8 0,0 0 8 16,13 4 33-16,-13-4 7 0,0 0 0 0,0 0 1 15,0 0 35-15,0 0 8 0,0 0 0 0,0 0 1 16,0 0-5-16,0 0-2 0,9 0 0 0,-9 0 0 15,0 0-38-15,0 0-7 0,0 0-1 0,0 0-1 0,0 0-31 0,0 0-8 16,0 0 0-16,0 12 0 0,0 0 16 0,0-1-2 16,0 5 0-16,0 0 0 0,-4-1 10 0,4 5 1 15,-5 3 1-15,1 0 0 0,-1 5 1 0,5 3 0 16,-4 8 0-16,4 0 0 0,-4 8 7 0,-1-4 2 16,-3 3 0-16,3 1 0 0,1 0-2 0,-5 0 0 15,5 0 0-15,-1-1 0 0,1-7-17 0,-1 0-3 16,-3 0-1-16,3-7 0 0,1 3-13 0,-1-8 0 15,1-4 8-15,-5-3-8 16,5-4-18-16,-5-5-6 0,0 1-2 0,-4-4 0 16,9-4-140-16,-5 0-28 0,0-8-6 0,1-4-414 15,-1 0-83-15</inkml:trace>
          <inkml:trace contextRef="#ctx0" brushRef="#br0" timeOffset="171881.2867">9270 14906 1728 0,'0'0'153'0,"0"-8"-122"0,5 1-31 0,-1-1 0 16,1 0 47-16,3-4 3 0,1 4 1 0,9 1 0 0,-5-1-24 0,13-4-5 16,0 4-1-16,1-3 0 15,3-1-11-15,-3 0-2 0,8 4-8 0,0-3 12 16,0-1-12-16,-4 0 9 0,4 1-9 0,0-1 8 15,-4 4-8-15,-1 0 10 0,-3 1-10 0,-1 3 10 0,0-4-10 16,-4 0 0-16,0 4 0 0,-4 0 8 0,-5 0-8 0,0 4 0 16,0 0 0-16,0 4 0 15,-13-4-28-15,0 0-8 0,0 0-2 0,0 12-836 16</inkml:trace>
          <inkml:trace contextRef="#ctx0" brushRef="#br0" timeOffset="172280.6316">9354 15292 1450 0,'-13'16'64'0,"4"-4"14"0,4-1-62 0,1 1-16 16,0 0 0-16,-1 3 0 15,1 1 95-15,4-1 16 0,0 1 3 0,4 0 1 0,-4-9-29 0,9 9-6 16,0-4 0-16,4-4-1 0,0 3-44 0,9-7-9 16,0 4-2-16,0-4 0 0,0 0-9 0,4-4-3 15,9 0 0-15,-4-4 0 16,4 0-37-16,5 0-8 0,-5-4-2 0,0-3-943 16</inkml:trace>
          <inkml:trace contextRef="#ctx0" brushRef="#br0" timeOffset="172080.9013">9332 15027 1094 0,'0'0'97'0,"0"0"-77"16,0 0-20-16,0 0 0 0,0 0 156 0,0 0 28 15,0 0 6-15,9 8 1 0,8 0-115 0,1-4-22 0,8-4-5 0,0 0-1 16,9-8-19-16,1 4-4 0,3-4-1 0,9 0 0 16,-4 4-9-16,4-3-3 0,1-1 0 0,-5-4 0 15,-1 4-12-15,-3 0 0 0,-5 5 0 0,0-5 0 31,-9 4-27-31,-4 0-8 0,-4 4-1 0,-5 0-1 16,-13 0-42-16,0 0-8 0,0 0-1 0</inkml:trace>
          <inkml:trace contextRef="#ctx0" brushRef="#br0" timeOffset="173426.113">10499 14664 1209 0,'0'-7'108'0,"4"3"-87"16,1-8-21-16,-5 12 0 0,4-4 135 0,-4 4 22 15,4-8 5-15,-4 8 1 0,0 0-94 0,9-4-18 16,0 4-4-16,-9 0-1 0,0 0-24 0,9 8-5 16,-5 4-1-16,0 0 0 0,1 3 8 0,-5-3 0 15,0 7 1-15,0-3 0 0,-5 3 8 0,5-3 2 16,0-4 0-16,-4 7 0 0,0 1 5 0,-1 3 2 15,-3 1 0-15,3-1 0 0,-4 8 2 0,5 0 0 16,0 4 0-16,-5 1 0 0,-4 3 3 0,8 3 1 16,-3-3 0-16,3 4 0 0,-4-4-25 0,5 0-5 15,0-4-1-15,-1-3 0 0,1-1-9 0,-5-4-8 16,5-3 9-16,-5-5-9 0,4-3 0 0,1-1 0 16,0-7-11-16,-1 0 11 0,5-8-23 0,0 0 3 15,0 0 1-15,0 0 0 16,0 0-12-16,0 0-2 0,-8-4-1 0,3 0 0 15,-4-4-26-15,5 0-6 0,0-3-1 0,-1-5 0 16,5 1-5-16,-4-1 0 0,-5 0-1 0,0-3 0 16,0-1 12-16,5 1 2 0,-9-5 1 0,9 1 0 0,-5 0 40 0,4 3 8 0,-3-3 2 0,8-5 0 15,-5 1 24-15,10 0 4 0,-1 0 2 0,0-5 0 16,5 5 5-16,4-4 1 0,0 0 0 0,1-1 0 16,3-3-28-16,5 0 0 0,-4 0 0 0,8-4 0 15,5 0 0-15,-1 8-12 0,6-4 4 0,-1 4 8 16,4-4 0-16,5 3 18 0,0 13-2 0,0-1 0 15,0 9 12-15,-9 3 1 0,4 4 1 0,-4 8 0 16,-4 0-1-16,-5 7 0 0,5 1 0 0,-9 8 0 16,0-1-12-16,-5 8-2 0,-3-3-1 0,-1-1 0 0,-4 1 6 15,-5-1 2-15,-4 0 0 0,0 1 0 0,-4-5-10 0,-5 1-3 16,-4-1 0-16,-1-3 0 0,-7 0-9 0,-1-5 0 16,0 1 0-16,-9-4 8 0,5 0-8 0,-5-1 8 15,5-3-8-15,-5-4 8 0,9 0-8 0,-4 0 0 16,8-4 0-16,-4-3 0 0,5-1 0 0,3-4 8 15,6 4-8-15,-6-3 12 0,10-5-12 0,-5 4 10 16,5 1-10-16,4 3 10 0,4 0-10 0,-4 4 0 16,0 4 0-16,9-4 0 0,0 0-9 0,0 4 9 15,-5 0 0-15,9 8 0 0,-8 0 0 0,8 0 11 16,4 3 0-16,-4 5 0 0,1-4 5 0,-1 3 2 16,4 1 0-16,1-1 0 0,-1 1 18 0,1 4 4 0,0-1 1 15,-1 1 0-15,1 3-25 0,-1 0-4 0,-4 1-2 16,5 3 0-16,-1-7-10 0,-3 3 8 0,3 0-8 0,1 1 8 15,-10-1-8-15,10-3 0 0,-5 3 0 0,0-3 0 16,0-1 0-16,-4-3-17 0,0 3 4 0,4-3 1 31,-4-1-172-31,-5-3-33 0</inkml:trace>
          <inkml:trace contextRef="#ctx0" brushRef="#br0" timeOffset="173829.427">11780 14621 1900 0,'0'-15'84'0,"0"15"18"0,0 0-82 0,0-4-20 15,0-4 0-15,0 8 0 0,0 0 65 0,9-4 9 16,-9 4 2-16,0 0 0 0,8-4-54 0,-8 4-10 16,0 0-3-16,0 0 0 0,9 12-9 0,-4 0 0 0,-1-1 0 0,-4 9 0 15,4-1 10-15,-4 1 0 0,-4 11 0 0,0-4 0 16,-1 5 18-16,-4 3 3 0,1 4 1 0,-1 0 0 15,-4 0 8-15,0 0 3 0,4 4 0 0,-4-4 0 16,-1 0-10-16,1 0-1 0,0-4-1 0,4 0 0 16,1-4-19-16,3-4-3 0,-4-3-1 0,5-1 0 15,0-7-19-15,-1-1-4 0,1-3-1 0,4-4 0 32,-4 0-12-32,4-8-4 0,0 0 0 0,0 0 0 0,0 0-148 15,4-12-31-15,0-4-5 0</inkml:trace>
          <inkml:trace contextRef="#ctx0" brushRef="#br0" timeOffset="174332.5061">11723 15265 748 0,'0'0'67'0,"0"0"-54"15,0 0-13-15,0 0 0 0,0 0 197 0,0 0 37 16,0 0 7-16,9 8 2 0,-9-8-111 0,13 4-21 16,0 3-5-16,0-3-1 0,5-4-34 0,-1 4-7 0,10-4-2 0,-1-4 0 15,0 4-26-15,5-7-6 0,4 3-1 0,5 4 0 16,-1-4-21-16,5 0-8 0,-5 0 0 0,5 0 0 31,-4 4-154-31,4-4-37 0</inkml:trace>
          <inkml:trace contextRef="#ctx0" brushRef="#br0" timeOffset="173912.3359">11837 14754 1094 0,'0'0'97'0,"0"0"-77"0,-9-8-20 0,9 8 0 0,0 0 184 0,0 0 32 16,-4-4 8-16,4 4 0 0,0-7-116 0,0 7-23 15,4-8-5-15,9 0 0 0,0 0-44 0,5-4-9 16,4 5-2-16,4-5 0 0,1 4-13 0,8-4-4 15,0 5 0-15,0-5 0 0,4 4-8 0,-3 0 12 16,3 1-12-16,0-1 12 0,1 0-12 0,-9 0 0 16,-1 4 0-16,1 4 0 0,-9-4 0 0,0 0-11 15,-9 4 3-15,0 0 0 16,-4 0-23-16,-9 0-4 0,0 0-1 0,0 0 0 16,0 0-140-16,-9 4-29 0,1 4-6 0,-10 0-1 0</inkml:trace>
          <inkml:trace contextRef="#ctx0" brushRef="#br0" timeOffset="174153.8638">12048 14770 939 0,'-27'11'41'0,"18"-7"10"0,-4 8-41 0,0-4-10 0,0 0 0 0,-5 3 0 16,5-3 39-16,0 4 5 0,4-4 2 0,1 3 0 15,-1 1-46-15,4-4 0 0,-3 3-10 0,3-3 2 16,1 0 19-16,4-8 4 0,4 12 1 0,1-8 0 16,-1 3 19-16,9-3 4 0,-4 0 1 0,8 0 0 15,-3-4 33-15,8 4 7 0,0-8 2 0,-1 4 0 16,6-4-18-16,-1 4-4 0,0 0-1 0,5-4 0 15,0-3-23-15,0 7-4 0,-1-4 0 0,5 0-1 16,-4 0-19-16,0 4-4 0,-1-4-8 0,-8 0 12 16,0 0-38-16,-4 4-8 15,-9-4-2-15,4 4-782 0</inkml:trace>
          <inkml:trace contextRef="#ctx0" brushRef="#br0" timeOffset="169822.1176">6919 14555 403 0,'0'0'36'0,"0"0"-36"15,0 0 0-15,0 0 0 0,0 0 156 0,-5 4 25 16,1-8 5-16,0 4 1 0,-1 4-57 0,1 0-11 16,-1-4-3-16,5 0 0 0,-4 0-40 0,4 0-9 15,-9 0-2-15,9 0 0 0,0 0-10 0,0 0-3 16,0 0 0-16,0 0 0 0,0 0-20 0,0 0-4 0,0 0 0 0,0 0-1 15,0 0-11-15,0 0-3 0,0 0 0 0,13 8 0 16,1-4 7-16,3 0 2 0,-4-1 0 0,5 1 0 16,4-4 4-16,0 4 1 0,0-4 0 0,4 0 0 15,5 0-2-15,-5 0 0 0,5-4 0 0,0 4 0 16,4-7-4-16,4 3-1 0,-4-4 0 0,9 0 0 16,0 0-5-16,4 0-2 0,0 1 0 0,5-5 0 15,0 4-13-15,-5 0 0 0,0 1 0 0,-4-1 0 31,-4 0-99-31,-1 0-22 0,-8 0-5 0,-5 1-522 0,-4 3-104 0</inkml:trace>
          <inkml:trace contextRef="#ctx0" brushRef="#br0" timeOffset="170294.1278">7191 14641 1324 0,'0'0'118'0,"0"0"-94"16,0 0-24-16,0 0 0 0,0 0 109 0,0 0 18 16,9-4 3-16,4 0 1 0,-4-4-75 0,4 4-16 15,-5 4-2-15,6-3-1 0,-1 3-17 0,-4 0-4 16,4 3-1-16,-4 1 0 0,-1 4-15 0,-3 0 0 16,-1 4 0-16,5 3 0 0,-9 1 20 0,0 3-1 15,-5 9-1-15,1-1 0 0,0 8 24 0,-5 0 5 16,0 8 1-16,-4 8 0 0,-5-1 8 0,1 5 1 15,-1 7 1-15,1 1 0 0,-1-1-7 0,1-3-2 16,-1-1 0-16,5-3 0 0,-5-4-24 0,5-1-5 0,0-3 0 16,0-4-1-16,-5-4-19 0,5 0 0 0,0-4 8 0,4-4-8 31,0 0-23-31,1-3-8 0,-1-1-1 0,0-8-1 16,5-3-51-16,4-4-11 0,-5-1-1 0,10-3-1 15,-5-8-95-15,9 4-18 0,-1-8-4 0</inkml:trace>
        </inkml:traceGroup>
        <inkml:traceGroup>
          <inkml:annotationXML>
            <emma:emma xmlns:emma="http://www.w3.org/2003/04/emma" version="1.0">
              <emma:interpretation id="{3E7BB4D7-D761-4894-94A3-B9CD50B79F07}" emma:medium="tactile" emma:mode="ink">
                <msink:context xmlns:msink="http://schemas.microsoft.com/ink/2010/main" type="inkWord" rotatedBoundingBox="16490,15051 19255,14954 19307,16467 16542,16564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76396.8537">15018 14571 1609 0,'0'0'35'0,"0"0"7"0,0 0 2 0,0 0 2 0,4-4-37 0,-4 4-9 16,0-12 0-16,4 4 0 0,5 1 8 0,-9 7 0 15,5-8 0-15,-5 8 0 0,0 0 2 0,8-4 0 16,-8 4 0-16,0 0 0 0,0 0 31 0,0 0 7 15,0 8 0-15,0 7 1 0,0 5 13 0,0 3 2 16,-8 1 1-16,3 3 0 0,-4 8-23 0,5 4-5 0,-5 0-1 16,-4 4 0-16,0 0-7 0,-5 4-1 0,1-1-1 15,4-3 0-15,0 0-9 0,-1 0-2 0,-3-8 0 16,8-4 0-16,0 1 9 0,1-5 2 0,-1-4 0 0,4-3 0 16,-3-5-11-16,-1 1-1 0,4-8-1 0,1 0 0 15,4-8-14-15,0 0 0 0,0 0 0 0,0 0 0 16,-9-8 0-16,5 0 0 0,0-4 0 0,4-3 0 15,0-5 9-15,0-3-9 0,4-1 8 0,-4 1-8 16,9-8 0-16,-5-4 8 0,5 0-8 0,0-4 0 16,4 0 0-16,0 0 0 0,0 0 8 0,5-4-8 15,8 0 0-15,0 4 0 0,5-8 0 0,0 8 0 16,-1 0-12-16,1 4 12 0,0-4-10 0,-5 8 10 16,0-1 0-16,1 5 0 0,-1 0 0 0,-4 7 0 15,-4 1-12-15,-1 3 3 0,-4 5 1 0,1 7 0 16,-1-4 8-16,0 8 0 0,-4 0 0 0,-1 8 0 15,1 3 0-15,-4 5 0 0,3 3 0 0,-8 13 0 0,5-1-8 16,-5 8 0-16,-5 4 0 0,5 0 0 0,-8 3 19 0,3 1 4 16,-4 0 1-16,5-4 0 0,-5 0-16 0,5 0 9 15,-1-8-9-15,1 0 8 0,0 0 0 0,4-4 0 16,0-3 0-16,0-1 0 0,0-4-8 0,0-3 0 16,0-5 0-16,0 5 0 0,0-8 0 0,0-12 8 15,0 0-8-15,0 0 8 0,0 0 0 0,0 0 0 16,0 0 0-16,4-12 0 0,0 4 26 0,1-4 5 15,4-7 1-15,-5-1 0 0,0-3-23 0,5-4-4 16,0-5-1-16,0 1 0 0,4 0-1 0,0-8-1 16,0 0 0-16,5 0 0 0,-1-4-10 0,5-4 0 15,-4 1 0-15,4 3 8 0,8-4-8 0,1 4 0 0,-5-4 0 0,5 4 0 16,0 0 0-16,0 4-14 0,-5 0 5 16,0 12 1-16,1 0-12 0,-1 7-3 0,-4 5 0 15,-5-1 0 1,1 8-101-16,-5 0-20 0,0 8-4 0</inkml:trace>
          <inkml:trace contextRef="#ctx0" brushRef="#br0" timeOffset="177600.5237">16079 14906 288 0,'0'0'12'0,"0"0"4"0,0 0-16 0,0 0 0 16,0 0 0-16,0 0 0 0,0 0 176 0,0 0 33 15,0 0 7-15,0 0 0 0,0 0-142 0,0 0-29 16,0 0-5-16,0 0-2 0,0 0-10 0,0 0-1 16,0 0-1-16,5-8 0 0,-1 1 13 0,1 3 2 15,-5 4 1-15,4-8 0 0,-4 8 41 0,9-4 8 0,-5-4 1 0,-4 8 1 16,0 0-37-16,9-4-7 0,0-4-1 0,-9 8-1 16,0 0-18-16,0 0-3 0,0 0-1 0,0 0 0 15,8-3-25-15,-8 3 0 0,0 0 0 0,0 0 0 16,0 0 0-16,0 0 8 0,0 0-8 0,0 0 0 15,0 0 11-15,0 0-3 0,0 0-8 0,-4 7 12 16,-5 1 12-16,1-4 1 0,8-4 1 0,-5 4 0 16,-4 0-1-16,9-4 0 0,0 0 0 0,0 0 0 15,0 0-13-15,0 0-4 0,0 0 0 0,0 0 0 16,0 0 3-16,0 0 0 0,-4 8 0 0,4 3 0 16,0 1 17-16,-4 8 4 0,-1 3 1 0,1 4 0 15,-1 8 7-15,-3 4 2 0,-5 4 0 0,-1 8 0 16,1 0-12-16,-4 3-2 0,-1 1-1 0,5-4 0 15,-5-1-19-15,1-3-8 0,4 0 8 0,-5-4-8 16,5-8-11-16,0 0-7 0,4 0-2 0,0-15-771 16,5-1-154-16</inkml:trace>
          <inkml:trace contextRef="#ctx0" brushRef="#br0" timeOffset="177291.9253">16575 14376 1749 0,'-13'-12'77'0,"13"12"17"0,-4 0-75 0,4 0-19 0,0 0 0 0,-9 0 0 15,4-4 30-15,5 4 2 0,0 0 1 0,0 0 0 16,0 0-33-16,0 0 0 0,0 0 0 0,0 0 0 16,0 0 10-16,0 0-10 0,0 0 8 0,-8 4-8 15,-1 0 44-15,0 4 3 0,-4 0 1 0,4-1 0 16,-8 9 12-16,4 0 4 0,-9-1 0 0,0 5 0 15,-5 3-7-15,1 4-1 0,-5 1 0 0,1 3 0 16,3 4-32-16,-3 0-8 0,-6 0 0 0,6 0-1 16,3 4 7-16,-3-4 2 0,-1 0 0 0,5 1 0 15,4-1-16-15,0-4-8 0,0 0 10 0,0-4-10 16,0 1-10-16,9-5-8 0,0 0-2 0,-1-3 0 16,6-8-105-16,-1-1-22 0,9-11-4 15,0 0-520-15,0 0-104 0</inkml:trace>
          <inkml:trace contextRef="#ctx0" brushRef="#br0" timeOffset="176819.5871">15996 14399 403 0,'0'0'36'16,"0"0"-36"-16,0 0 0 0,0 0 0 0,0 0 172 0,0 0 28 0,0 0 6 0,9 4 1 15,-9-4-150-15,9 4-29 0,-9-4-7 0,8 0-1 16,-8 0 26-16,9 0 5 0,-9 0 1 0,9-4 0 16,-9 4 9-16,0 0 3 0,0 0 0 0,0 0 0 15,0 0 24-15,0 0 4 0,0 0 2 0,0 0 0 16,0 0-30-16,0 0-5 0,0 0-2 0,0 0 0 15,0 0-32-15,0 0-6 0,4 8-2 0,1 4 0 16,-1-1-1-16,1 1-1 0,-1 0 0 0,0-1 0 16,5 5 9-16,-5 7 3 0,1 1 0 0,4 3 0 15,-5 4 6-15,0 0 2 0,5 1 0 0,0-5 0 16,-5 4-5-16,1-4-1 0,3 1 0 0,-3-1 0 16,4-4-17-16,-1-3-3 0,-3-4-1 0,-1-1 0 15,1-3-8-15,-5 0-12 0,0-5 2 0,0-7 1 16,0 0-136-16,-5 4-27 15,-8-4-6-15,4-4-808 0</inkml:trace>
          <inkml:trace contextRef="#ctx0" brushRef="#br0" timeOffset="175370.4671">14074 14793 1465 0,'0'0'64'0,"0"0"15"0,-4-8-63 0,4 8-16 15,0 0 0-15,0 0 0 0,0 0 55 0,0 0 8 16,0 0 1-16,0 0 1 0,0 0-31 0,-9 12-6 15,1-4-2-15,3 11 0 0,-4-3-26 0,1 7 0 16,-1 5 0-16,-4 7 0 0,4 0 8 0,-4 4 2 16,4 0 1-16,-4 4 0 0,0 0-2 0,-1-1 0 15,1-3 0-15,0-3 0 0,4-5 14 0,-4-4 2 16,4-4 1-16,1-3 0 0,-1-4 9 0,0-5 1 16,5-3 1-16,4-8 0 0,0 0-12 0,-5 8-2 15,1-4-1-15,4-4 0 0,0 0-10 0,0 0-1 16,0-8-1-16,4 0 0 0,1-4-10 0,-1-7 8 15,5-1-8-15,0-3 8 0,4 0-8 0,0-9 10 0,5-3-10 16,-1-4 10-16,1 0 5 0,4 0 1 0,-1-4 0 16,10 1 0-16,-4-5 0 0,-1 4 0 0,0-4 0 0,5 0 0 15,0 0-16-15,-1 1 0 0,1-1 0 0,0 0 0 16,-1 4 0-16,-3 4 0 0,3 0 0 0,-8 0 0 16,5 0 0-16,-1 4 0 0,-4 4 0 0,0 4 0 15,-5 3-8-15,1 1 8 0,0 3 0 0,-1 5 0 16,-4-1-11-16,-4 8 11 0,4-3-10 0,-4 7 10 15,0 0-11-15,-9 4 11 0,0 0-12 0,9 8 12 16,-1 3-8-16,1 5 8 0,-5-1 0 0,1 5 0 16,-1-1 0-16,1 5 0 0,-5-1 0 0,-5 8 0 15,1 1 12-15,-1 3 4 0,1 4 0 0,0 0 0 16,-5 4 13-16,0 0 3 0,5-4 1 0,-5 3 0 16,0 1-9-16,0 0-3 0,1 0 0 0,3 0 0 15,1 0-12-15,-5 4-9 0,5-8 12 0,-5-4-12 16,5 0 0-16,-5-4 0 0,4 0 0 0,-3-3 0 0,3-5-17 15,1 0-4-15,-1-7-1 0,1 0 0 16,-5-1-98-16,5 1-20 0,0-8-4 0,-1 3-1 16,-8 1-67-16,9-4-14 0,-18 0-2 15,4-1-1-15</inkml:trace>
          <inkml:trace contextRef="#ctx0" brushRef="#br0" timeOffset="175583.5386">14202 14937 1555 0,'-18'0'68'0,"9"0"16"0,1-4-68 0,-6 1-16 0,1 3 0 0,4 0 0 16,1 0 76-16,8 0 12 0,0 0 3 0,0 0 0 16,0 0-42-16,0 0-8 0,0 0-1 0,13 0-1 15,9 0-39-15,-5 0 0 0,1 0 0 0,4 0 0 16,9 0 0-16,-1 0 0 0,1 0 0 0,0 0 8 31,4-4-41-31,0 0-8 0,-4 0-2 0,-1 0 0 0</inkml:trace>
        </inkml:traceGroup>
        <inkml:traceGroup>
          <inkml:annotationXML>
            <emma:emma xmlns:emma="http://www.w3.org/2003/04/emma" version="1.0">
              <emma:interpretation id="{8CEB7F08-2D44-4924-9085-1227EA15464B}" emma:medium="tactile" emma:mode="ink">
                <msink:context xmlns:msink="http://schemas.microsoft.com/ink/2010/main" type="inkWord" rotatedBoundingBox="20518,15091 23315,14993 23357,16191 20560,16289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79513.0809">19265 14489 1364 0,'0'-12'60'0,"0"4"13"0,0 1-58 0,0 3-15 16,0-4 0-16,0 4 0 0,4 0 22 0,-4 4 2 15,4-8 0-15,-4 8 0 0,0 0 12 0,0 0 4 0,0 0 0 0,0 0 0 16,0 0-10-16,0 0-2 0,0 0 0 0,0 0 0 15,0 0 0-15,0 0 0 0,0 0 0 0,5 12 0 16,-1 0 7-16,-4-1 1 0,0 5 0 0,5 0 0 16,-5 3 0-16,0 4 0 0,-5 1 0 0,1 3 0 15,4 0 0-15,-5 1 0 0,-3 3 0 0,3 0 0 16,-4 0 12-16,5 4 4 0,-9 4 0 0,4 4 0 16,-4 0-12-16,0 0-1 0,0 4-1 0,-5 0 0 15,1 0-12-15,-1-5-2 0,0 1-1 0,1-4 0 16,-1 0-11-16,-4-4-3 0,5-7 0 0,-5-5 0 15,4 1-9-15,1-5 12 0,-1 1-12 0,1-9 12 16,-1 1-36-16,-4-4-6 16,5-4-2-16,4 3 0 0,-5-3-33 0,5 0-7 0,0-4-2 15,13 0 0-15,-9 4-11 0,9-4-3 0,0 0 0 0,-9-4 0 16,0-4-20-16,9 1-5 0,-4-5-1 0</inkml:trace>
          <inkml:trace contextRef="#ctx0" brushRef="#br0" timeOffset="179026.3615">18159 14672 1094 0,'31'-15'48'0,"-23"11"11"0,-8-8-47 0,0 4-12 15,9 0 0-15,4 1 0 0,1-1 30 0,-1 0 4 16,0-4 1-16,0 4 0 0,0 1-3 0,0 3 0 16,-13 4 0-16,9-8 0 0,0 0-19 0,-9 8-4 15,0 0-1-15,0 0 0 0,0 0-8 0,0 0 0 16,0 0 0-16,0 0 0 0,-9 8 20 0,0 0 1 15,1 0 1-15,-1 7 0 0,-4 1 24 0,4 7 5 16,0 4 1-16,-4 5 0 0,4-1-8 0,-4 8-2 16,0 0 0-16,-5 4 0 0,-4 4 4 0,5-1 1 15,-14 5 0-15,5-4 0 0,4 7-15 0,-4-7-2 16,-1-4-1-16,1-4 0 0,4-8-14 0,0 1-3 16,9-5-1-16,-5-4 0 0,1-3 1 0,8-1 0 15,0-7 0-15,5-4 0 0,-1 0 0 0,5-8 1 16,0 0 0-16,0 0 0 0,0 0 5 0,0 0 1 0,0 0 0 15,5-16 0-15,4 4 1 0,-1-3 1 0,-8-1 0 16,9-3 0-16,0-5 19 0,0-3 3 0,4 0 1 16,-9-5 0-16,5-3-29 0,0-4-6 0,13 0-1 0,-9 0 0 15,0 0 0-15,0 0-8 0,9 0 12 0,0-4-4 16,0 4-8-16,-4-4 0 0,4 1 0 0,-1-1 0 16,1 0 0-16,-8 0 0 0,-6 4 0 0,1-4 0 15,13 4 8-15,-4 4-8 0,-14 4 0 0,5-1 8 16,4 1-8-16,-4 4 0 0,-1 4 0 0,6 3 0 15,-10 1-9-15,5 3 9 0,0 4-12 0,-1 4 12 16,-8 8-9-16,0 0 9 0,5 0 0 0,8 4-9 16,-4 0 9-16,4 4 0 0,-9 0 0 0,1 4 0 15,8 7 0-15,-4 1 0 0,-5 3 0 0,0 4 0 16,5 1 0-16,-5 3 0 0,-4 4 0 0,0 0 0 0,0 8 0 16,5-4 0-16,-1 8 0 0,1-4 0 0,-5-1 0 15,4-3 0-15,5 8 8 0,-5 0-8 0,-4 0 11 0,5 0-3 16,-1-4 0-16,-4 3 0 0,4 5-8 0,-4-8 0 15,-8-4 0-15,8 0 0 0,0-4 0 0,0-4 0 16,-5-7 0-16,1-5 0 0,4 1 0 0,0-5 0 16,0-3 11-16,-5-4-11 0,5-8 20 0,0 0-3 15,0 0 0-15,0 0 0 0,0 0 15 0,0 0 2 16,5-16 1-16,4 1 0 0,-1-9-11 0,1-3-3 16,0-4 0-16,8-4 0 0,1-4 8 0,0-4 2 15,-1-4 0-15,1 0 0 0,4 0-31 0,0-3 0 16,4-1 0-16,-4 4 0 0,4-4 0 0,0 5 0 0,5-5 0 15,0 0 0-15,0 0 0 0,-1 5 0 0,1 7 0 16,-5 0 0-16,5 4 0 0,-9-1 0 0,0 5 0 0,-5 8 0 16,1 7 0-16,-5 1 0 0,0-1 0 0,0 8 0 31,-4 0-32-31,-9 8-12 0,0 0-2 0,0 0-1 16,0 0-29-16,0 0-5 0,0 0-2 0,0 0-690 0,-4 12-139 0</inkml:trace>
          <inkml:trace contextRef="#ctx0" brushRef="#br0" timeOffset="180188.2654">19111 14801 1497 0,'-13'-16'133'0,"13"12"-106"0,-5-7-27 15,5 3 0-15,0-4 68 0,0 0 8 0,5 1 1 16,4-5 1-16,-1 4-10 0,1-7-3 0,4 3 0 15,1-3 0-15,-1-5-42 0,4 1-9 0,5 4-2 16,-4-5 0-16,4 1-12 0,4-5 9 16,-4 1-9-16,9 4 8 0,-1-1 12 0,1 5 3 0,0-1 0 0,-1-3 0 15,6 3 12-15,-6 5 2 0,5-1 1 0,5 5 0 16,-5 3-6-16,4-4-2 0,1 8 0 0,-5 0 0 16,0 4-14-16,0 0-2 0,-4 4-1 0,0 0 0 15,-1 8-1-15,-3-4 0 0,-1 7 0 0,-8 5 0 16,3-1-3-16,-3 1-1 0,-5 7 0 0,-4-4 0 15,-5 5-8-15,1-1 10 0,-10 0-10 0,1 4 10 16,-9-3 10-16,-5 3 1 0,-4 0 1 0,-4-4 0 16,-5 5-3-16,-4-1-1 0,0-4 0 0,-4 8 0 15,-5-7-6-15,4 3-2 0,-4-4 0 0,1-4 0 16,-6 1-2-16,5-1-8 0,1 1 12 0,-1-5-4 16,0-3-8-16,4-1 0 0,5-3-12 0,0 0 12 15,0-4-49-15,4-8-3 0,5 3 0 16,4-6 0-16,4-1-144 0,5-4-28 0,5 0-7 0,3 0-1 15</inkml:trace>
          <inkml:trace contextRef="#ctx0" brushRef="#br0" timeOffset="180454.8891">20239 14988 1443 0,'-9'-8'64'0,"9"8"13"0,-9 0-61 0,5 0-16 16,4 0 0-16,-9 0 0 0,0 0 79 0,9 0 13 16,0 0 2-16,0 0 1 0,0 0-60 0,0 0-12 15,0 0-3-15,9-11 0 0,0 3 5 0,4-4 1 16,-4 0 0-16,8 5 0 0,1-1 2 0,4-4 0 16,4 4 0-16,5-3 0 0,-5 3-9 0,5 0-2 15,-1 0 0-15,-3 4 0 0,-1 0-17 0,0 4 0 16,1-4 0-16,3 4 0 15,-8 0-28-15,5 0-10 0,-1 4-2 0</inkml:trace>
        </inkml:traceGroup>
        <inkml:traceGroup>
          <inkml:annotationXML>
            <emma:emma xmlns:emma="http://www.w3.org/2003/04/emma" version="1.0">
              <emma:interpretation id="{CA1A2932-2ADF-4F0B-801E-5C616BF0E39B}" emma:medium="tactile" emma:mode="ink">
                <msink:context xmlns:msink="http://schemas.microsoft.com/ink/2010/main" type="inkWord" rotatedBoundingBox="24030,14926 31077,14680 31115,15768 24068,16014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81987.6563">22375 14575 1123 0,'0'0'49'0,"0"-4"11"0,5-8-48 0,-1 0-12 0,0 1 0 0,1-1 0 16,-5 4 77-16,0 0 13 0,4-3 2 0,-4 11 1 15,0 0-21-15,0 0-5 0,0 0-1 0,0 0 0 16,-9-8-15-16,9 8-3 0,0 0-1 0,0 0 0 16,-13 0-29-16,4 4-6 0,-4 4 0 0,4-1-1 15,-4 1 1-15,0 8 1 0,0-1 0 0,4 5 0 0,-4-1-5 0,-5 5 0 16,5 3-8-16,0 0 12 0,-4 1-12 0,-1-1 0 15,9 0 8-15,-4 1-8 0,0-1 0 16,4 0 0-16,0 0 0 0,5-3 0 0,0-1 11 0,-1 5-1 16,1-1 0-16,8-4 0 0,1-3 10 0,-1-1 3 15,5-3 0-15,4-1 0 0,0-3-3 0,0-4-1 16,-4-4 0-16,9 0 0 0,-1-8-6 0,1 4-1 16,4-8 0-16,-5-4 0 0,5 5-2 0,0-9-1 15,0 4 0-15,0-3 0 0,0-5 7 0,0 1 2 16,0-1 0-16,0-3 0 0,0-1-2 0,0 1 0 15,0-4 0-15,-5-1 0 0,-4-3-16 0,5 0 10 16,-5 4-10-16,-4-1 8 0,-5 1-8 0,0 4 0 16,1-1 0-16,-10 1 0 0,1 7 10 0,0 1-10 0,-5 7 12 15,0-4-12-15,0 4 0 0,-4 1 0 0,-4 3 0 16,-1 0 0 0,1 4-32-16,-10 0-9 0,1 0-3 0,4 4 0 15,-4 0-128-15,-1 3-27 0,5 1-5 0</inkml:trace>
          <inkml:trace contextRef="#ctx0" brushRef="#br0" timeOffset="181226.9659">22165 14411 518 0,'0'-20'23'0,"-5"13"5"0,5-5-28 0,-4 0 0 0,4-3 0 0,0 3 0 15,0 0 260-15,0 0 48 0,4-3 8 0,-4 3 3 16,5 0-247-16,-5 5-48 0,0-5-11 0,0 12-1 16,0 0-12-16,0-12 8 0,-5 4-8 0,1-3 8 15,-1 3-8-15,1 0 0 0,0 0 0 0,-5 1-11 16,0 3 25-16,-4-4 5 0,0 4 1 0,0-4 0 15,-1 4-4-15,1 4-1 0,-4 0 0 0,4 0 0 16,-5 0-1-16,0 4 0 0,-8 0 0 0,4 4 0 16,-4 0 4-16,0 3 1 0,-1 1 0 0,-3 8 0 15,-1-1 11-15,0 1 2 0,-4 7 1 0,4 4 0 0,5 0-9 16,0 4-3-16,-1 0 0 0,5 4 0 16,-4 4-10-16,4-4-3 0,-4 4 0 0,4 0 0 15,0-4 12-15,4 4 3 0,-4-8 0 0,5 4 0 0,-1 0-12 16,5-4-3-16,4-4 0 0,1 5 0 0,3-5 0 15,1 0 0-15,4 0 0 0,0-4 0 0,4-3-8 0,1-1 0 16,3-3 0-16,6-5 8 0,-1 1-8 0,9 0 0 16,0-9 0-16,8 1-11 0,1 0 0 0,4 0 0 15,0-4 0-15,9-4 0 16,-9 0-137-16,5 0-28 0,-1-4-6 0,-4 0-1 16</inkml:trace>
          <inkml:trace contextRef="#ctx0" brushRef="#br0" timeOffset="181313.9259">22235 14828 691 0,'13'-19'30'0,"-4"11"7"0,-1-4-29 0,1 0-8 0,4 1 0 0,1 3 0 15,-1-4 0-15,0 4 0 0,-4 1 0 0</inkml:trace>
          <inkml:trace contextRef="#ctx0" brushRef="#br0" timeOffset="182829.7256">22915 14540 403 0,'4'-4'36'0,"1"-4"-36"16,-1 0 0-16,5 4 0 0,0-4 160 0,-1 1 26 0,5 3 5 0,-4-4 1 16,0 0-136-16,0 0-26 0,0 4-6 15,-1-3 0-15,-3 3 16 0,-1 0 3 0,0 0 1 0,-4 4 0 16,0 0 16-16,0 0 3 0,0 0 1 0,0 0 0 16,0 0-36-16,0 0-6 0,9 8-2 0,-4 3 0 15,-5 5-7-15,0 0-1 0,0 3-1 0,0 4 0 16,-9 5 13-16,4 3 2 0,1-4 1 0,-5 4 0 15,-4 1-3-15,0-5-1 0,4 0 0 0,0 4 0 16,-4-7 9-16,-4-1 3 0,4 5 0 0,-1-9 0 16,6 1-9-16,-1-5-2 0,-4-3 0 0,0 0 0 15,4-1-4-15,0-3-2 0,9-8 0 0,-4 4 0 16,-5 4-4-16,9-8-1 0,0 0 0 0,0 0 0 16,0 0-5-16,0 0 0 0,0 0-8 0,0 0 12 0,4-12-1 15,1 0-1-15,3-3 0 0,1-1 0 0,4 1 7 0,0-5 2 16,-8 1 0-16,8-1 0 15,5-3-8-15,-5-1-2 0,-9-3 0 0,5 4 0 16,4-5-1-16,-4-3 0 0,4 0 0 0,-4 0 0 16,0-4 0-16,8 3-8 0,1 1 12 0,-5 0-4 0,4 4-8 0,-3-5 0 15,3 5 0-15,5 0 0 0,0 7 0 0,-5 1-9 16,1 3 0-16,0 5 0 0,-1-1 0 0,-4 4 0 16,0 0 0-16,1 4 0 0,-6 4 9 0,-8 0 0 15,0 0 0-15,9 12 0 0,0 8 0 0,0-1 0 16,-5 1 0-16,-4 7 0 0,5 4 10 0,-5-4-2 15,-5 5-8-15,5 3 12 0,-4 0 1 0,-1 0 0 16,1 0 0-16,4-4 0 0,-4 0-13 0,-1 1 8 16,5-5-8-16,-4 0 0 0,4 0 9 0,-5-7-9 0,5-1 8 15,-4-7-8-15,4 4 0 0,-4-5 8 0,4 1-8 0,0-12 0 16,0 0 14-16,0 0-2 0,0 0-1 0,0 0 0 16,0 0-3-16,0 0 0 0,0 0 0 0,0 0 0 15,0 0 8-15,8-12 0 0,-3-3 1 0,-1-1 0 16,5-3-5-16,-5-1-2 0,5-3 0 0,0-1 0 15,0-3-10-15,4-4 0 0,-4-4 9 0,4 4-9 16,0-4 0-16,4 3 0 0,1-3 0 0,0 4 0 16,-5 4 0-16,4 3 0 0,-4 1 0 0,5 7 0 15,-9 1 0-15,0 7-8 0,-1 0 8 0,1 4-8 16,-9 4 8-16,0 0 0 0,0 0 0 0,4 16 0 16,5-1-11-16,-4 5 11 0,-1-1-13 0,0-3 5 15,-4 7 8-15,0 5 0 0,5-1 10 0,-10 4-10 16,5 0 0-16,0 1 0 0,-4-5 0 0,4 4 0 15,-4 4 0-15,4-4 0 0,-5-3 0 0,5 3 0 16,-4 0 0-16,4 0-18 0,0 1 4 0,0-1 1 16,0-4-91-16,0 4-19 0,-9-3-3 0,5-1-550 15,4-4-111-15</inkml:trace>
          <inkml:trace contextRef="#ctx0" brushRef="#br0" timeOffset="183445.1981">24051 14477 1659 0,'5'-15'73'0,"-1"11"16"0,-4-4-71 0,4 0-18 16,-4 8 0-16,0 0 0 16,5-8 63-16,-5 0 9 0,0 8 1 0,4-3 1 15,-4 3-42-15,0 0-8 0,0 0-1 0,0 0-1 16,0 0-22-16,0 0 0 0,0 0 0 0,0 0 8 16,0 11-8-16,0 5 0 0,0-1 0 0,0 1-8 15,-4 7 8-15,4 1 9 0,-5 3-1 0,5 0-8 16,0 1 16-16,-4 3-3 0,4 0-1 0,-4-4 0 15,-1 1 7-15,1-1 1 0,4 0 0 0,-5 5 0 0,1-9 26 0,0 4 6 16,-1 1 0-16,-4-9 1 0,5 4-23 0,0 1-5 16,-1-1-1-16,1-3 0 0,-1-5-12 0,1 1-4 15,4-4 0-15,-4-1 0 0,4-3-8 16,0-8 0-16,0 0 0 0,0 0 0 0,0 0 8 0,0 0 0 16,0 0 0-16,0 0 0 0,-5-8 5 0,1 1 1 15,-5-5 0-15,5-4 0 0,-1 5 6 0,1-9 2 16,-5 4 0-16,5 1 0 0,-1-1-8 0,1-3-2 15,0-1 0-15,-1 1 0 0,5-1 7 0,0-3 1 16,0-4 0-16,9-1 0 0,-5 1-20 0,1 4 0 16,4-5 0-16,4 1 0 0,0 0 0 0,0 3 0 15,0-3 0-15,5 0 0 0,4 3-12 0,4 1-7 16,0-1-1-16,1 1 0 0,3 4 20 0,6-5 0 16,-1 1 0-16,0-1 0 0,0 5-10 0,0 3 2 0,0 1 0 15,-4 3 0-15,-5 0 0 0,0 4 0 0,1 5 0 16,-1-1 0-16,-4 0 8 0,0 8 0 0,-9 0 0 0,5 3 0 15,-5 1 0-15,0 4 0 0,0 7 0 0,-9 1 0 16,5 3 0-16,-4 5 0 0,-5-1 0 0,-5 0 0 16,1 4 0-16,-9-3 0 0,4 3 8 0,-9 0-8 15,-4-4 8-15,-8 5-8 0,3-5 8 0,-8 0-8 16,0-3 0-16,-4-1 0 0,-5-4 0 0,4-3 0 16,-4 4-24-1,1-9-4-15,3 1 0 0,1-4 0 0,-1-4-129 0,-4 0-27 16,5-8-4-16</inkml:trace>
          <inkml:trace contextRef="#ctx0" brushRef="#br0" timeOffset="184535.048">24964 14021 1267 0,'0'0'112'0,"0"0"-89"15,4-8-23-15,9 4 0 0,-4-4 23 0,4 4 0 16,0 1 0-16,5 3 0 0,-5 0-23 0,5 0 8 16,-1 0-8-16,-4 0 0 0,0 3 0 0,-4-3 0 0,-9 0 0 15,0 0 0-15,9 4 8 0,-9-4-8 0,0 0 10 16,0 0-10-16,4 12 52 0,1 0 4 0,-5-4 0 15,0-1 1-15,0 5-5 0,0 0 0 0,-5-1-1 0,1 5 0 16,0 4-26-16,-1-5-5 0,-4 5 0 0,5 3-1 16,-5-3-11-16,5 11-8 0,-5-4 9 0,0 4-9 15,1 8 20-15,-1-4-1 0,0 0-1 0,-4 4 0 16,0 0 14-16,0 0 2 0,-1 4 1 0,6-4 0 16,-1-4-11-16,-4 4-1 0,0-3-1 0,-5-5 0 15,0 0-10-15,1 0-1 0,-1-4-1 0,5 1 0 16,0-9-10-16,4 1 0 0,-4-1 0 0,9-7 8 15,-1 0 5-15,1-5 1 0,4 1 0 0,0 4 0 0,0-12 2 16,0 0 0-16,0 0 0 0,0 8 0 16,0-8 12-16,0 0 2 0,0 0 1 0,0 0 0 15,0 0 5-15,0 0 0 0,0 0 1 0,0 0 0 16,0 0-17-16,0 0-3 0,0 0-1 0,0 0 0 0,0 0-6 0,0 0-2 16,0 0 0-16,0 0 0 0,0 0 4 0,13-8 0 15,0 0 0-15,0 0 0 0,1 4 5 0,-1 1 2 16,9-5 0-16,-5 0 0 0,1 0-19 0,4-4-14 15,4 1 2-15,0 3 1 0,5-4 11 0,0 4 0 16,-1-7 0-16,6 3-8 16,-6 0-20-16,1-3-3 0,0-1-1 0,-1 1-739 15,1-1-148-15</inkml:trace>
          <inkml:trace contextRef="#ctx0" brushRef="#br0" timeOffset="186237.8199">25609 14774 633 0,'0'0'56'0,"-9"0"-44"0,4 0-12 0,1 0 0 0,-5 3 102 0,5-3 18 15,4 0 4-15,0 0 1 0,0 0-89 0,0 0-17 16,0 0-4-16,-9 0-1 0,9 0-14 0,0 0 9 15,0 0-9-15,0 0 8 0,0-3 0 0,0 3 0 16,0 0 0-16,9-8 0 0,0 0 28 0,-1 4 4 16,1-4 2-16,-9 8 0 0,13 0 11 0,-13 0 3 15,9 0 0-15,-9 0 0 0,13 0-13 0,-4 0-3 16,4 0 0-16,-4 4 0 0,-9-4-15 0,13 4-3 16,0 0-1-16,5-4 0 0,-1 0-11 0,1 4-2 15,4-4-8-15,0 4 12 0,4-4-12 0,-4 0-15 16,4 0 3-16,-4-4 1 15,5 4-121-15,-1-4-25 0,31-12-5 0,-13 5-1 0</inkml:trace>
          <inkml:trace contextRef="#ctx0" brushRef="#br0" timeOffset="185732.3278">25565 14497 1983 0,'0'0'44'0,"0"0"8"0,0 0 3 0,0 0 1 0,0 0-45 0,0 0-11 0,8-4 0 0,-8 4 0 15,14 0 21-15,-1 0 3 0,0 0 0 0,0 0 0 0,0 0-24 0,0 0 0 16,9 0 0-16,0 4-8 16,0-8-24-16,0 4-5 0,0-4-1 0,4 4 0 0,1 0 15 0,-1-4 3 15,0 8 1-15,1-4 0 0,-1 0 19 0,-4-4 0 16,4 4 0-16,1 0 0 0,-1 0 0 0,0 0 9 15,1-4-9-15,-1 0 12 0,-8 4-12 0,3 0 0 16,1 0 0-16,-4-4 8 16,-1 0-36-16,-3 4-7 0,-1-7-1 0,-4 7-1 0</inkml:trace>
          <inkml:trace contextRef="#ctx0" brushRef="#br0" timeOffset="184952.2529">25692 14118 864 0,'0'0'76'0,"-4"-7"-60"0,4-1-16 0,-5 0 0 16,5 0 60-16,0 4 8 0,5-4 3 0,-5 8 0 16,4-7-11-16,5 3-1 0,0-4-1 0,-1 4 0 15,-8 4-66-15,9-4-14 0,4 0-2 0,-4 4-1 16,-9 0 25-16,13 0 0 0,-13 0 0 0,13 4-8 15,-4 4 44-15,0 0 10 0,-5 3 2 0,1 5 0 16,-5 0 36-16,0 3 7 0,0 1 1 0,0 7 1 16,-9 0-28-16,4 1-5 0,-3 7-2 0,-1 0 0 15,-4 4-30-15,0 0-5 0,-1 0-2 0,1 0 0 0,0 4-13 16,4-4-8-16,-8-4 8 0,4 0-8 0,4-4 0 0,0 4 0 16,0-8 0-16,1-7 0 0,3-1-16 0,5-3-7 15,-4-4-1-15,-1-1-1 16,1-3-15-16,4-8-2 0,0 0-1 0,0 0 0 15,0 0 12-15,-4-8 3 0,-5 1 0 0,0-5-743 0</inkml:trace>
          <inkml:trace contextRef="#ctx0" brushRef="#br0" timeOffset="185358.7456">25767 14177 1695 0,'0'0'75'0,"0"0"16"0,0 0-73 0,0 0-18 0,0 0 0 0,0 0 0 15,0 0 26-15,0 0 2 0,0 0 0 0,0 0 0 16,0 0-28-16,0 0-9 0,8-4 0 0,5 4 0 16,-13 0-19-16,9-4-4 0,0 0-1 0,0 0 0 15,0 4 12-15,-9 0 2 0,8-8 1 0,1 5 0 16,0-1 18-16,4 0 0 0,0 0 11 0,-4 0-11 0,9 0 24 0,-5 0-3 16,4 0 0-16,5 0 0 0,-4 0 16 0,8 4 3 15,-4-7 1-15,4-1 0 0,1 4-31 0,-1-4-10 16,5 4 0-16,-1-4 0 0,-3 5 8 0,-1-1-8 15,-4 0 0-15,0 4 0 0,-5-4 0 0,-3 4 0 16,-1-4 0-16,4 4 0 16,-4 0-36-16,1 0-8 0,-1 0-2 0</inkml:trace>
          <inkml:trace contextRef="#ctx0" brushRef="#br0" timeOffset="187237.9742">26811 14161 403 0,'0'0'36'0,"8"0"-36"0,6-4 0 0,-1 0 0 0,-4 4 195 0,8 0 32 16,-4-3 6-16,5 6 2 15,-1-3-147-15,-3 4-28 0,-1 0-7 0,0 0-1 16,-4 0-38-16,4 4-14 0,0 0 9 0,-9-1-9 15,-4-7 8-15,5 8-8 0,-1 4 8 0,-4 4-8 16,-4-1 37-16,-5 9 3 0,0 3 0 0,-4 4 0 16,-5 8 16-16,-3 4 3 0,-1 0 1 0,-5 4 0 15,-3 3-9-15,8-3-2 0,-5 4 0 0,5 0 0 16,0-9-24-16,5 5-5 0,4-8 0 0,-5 0-1 16,5-8-35-16,4-3-6 0,0-1-2 0,1-11-872 15</inkml:trace>
          <inkml:trace contextRef="#ctx0" brushRef="#br0" timeOffset="186828.5047">26653 14157 288 0,'0'0'25'0,"0"0"-25"0,0 0 0 0,0 0 0 15,-5-4 143-15,5 4 23 0,0 0 5 0,0 0 1 16,0 0-99-16,0 0-19 0,0 0-4 0,0 0-1 15,0 0-28-15,0 0-5 0,0 0-2 0,0 0 0 16,0 0 8-16,0 0 2 0,0 0 0 0,9-3 0 16,0-1 12-16,4 0 4 0,5-4 0 0,-1 4 0 15,1 0-20-15,-1-4-3 0,5 4-1 0,0-3 0 16,9-1 20-16,-5 4 3 0,5 0 1 0,4-4 0 16,0 0-13-16,0 5-3 0,0-5 0 0,-4 4 0 0,4 0-2 15,-4-4-1-15,0 4 0 0,-5 0 0 0,0 0-21 16,-4 1-10-16,4-1 1 0,-4 4 0 15,0 0-124-15,-4 0-25 0</inkml:trace>
          <inkml:trace contextRef="#ctx0" brushRef="#br0" timeOffset="188543.3259">27285 14699 1436 0,'0'0'64'0,"-9"0"12"0,9 0-60 0,0 0-16 15,-9 4 0-15,9-4 0 0,0 0 52 0,0 0 8 16,0 0 2-16,0 0 0 0,13 8-22 0,-4 0-5 15,13 4-1-15,0-8 0 0,9-1-19 0,8 1-4 16,5 0-1-16,4-4 0 16,5 0-37-16,-1 0-7 0,1 0-2 0,4 4-480 0,-4-4-97 15</inkml:trace>
          <inkml:trace contextRef="#ctx0" brushRef="#br0" timeOffset="187654.6977">27587 14189 460 0,'0'0'41'0,"0"0"-33"0,0 0-8 0,9 0 0 16,0 0 130-16,0 3 24 0,4 1 5 0,-4 0 1 15,-5-4-99-15,-4 0-19 0,0 0-4 0,4 16-1 16,-4-4-9-16,0-1-3 0,0 1 0 0,-4 4 0 0,-9 3 26 0,4 8 5 15,0 1 0-15,-4 3 1 0,-5 0-15 0,5 0-3 16,0 4-1-16,-4-3 0 0,3 3-10 0,-3 0-1 16,-1 0-1-16,5-8 0 0,0 4 1 0,0 1 0 15,0-9 0-15,0 4 0 0,-1-11-38 0,6-1-7 16,-1-3-2-16,4-4 0 16,-3 0-140-16,8-8-28 0,0 0-5 0,0 0-2 0</inkml:trace>
          <inkml:trace contextRef="#ctx0" brushRef="#br0" timeOffset="188295.9013">27618 14473 403 0,'0'0'36'0,"-9"0"-36"16,-4 4 0-16,4-4 0 0,0 4 86 0,9-4 10 0,-13-4 3 0,5 4 0 15,8 0-25-15,0 0-5 16,0 0-1-16,0 0 0 0,0 0 0 0,0 0 0 0,4-8 0 0,5 4 0 16,-1-3-27-16,6-1-5 0,-1 0-2 0,4 0 0 15,5 4 16-15,5-3 3 0,3-1 1 0,1 4 0 16,0-4-18-16,4 4-3 0,4-4-1 0,1 8 0 15,-5-4-22-15,4 1-10 0,-4-1 8 0,1 0-8 16,3 0 0-16,-4 4 0 0,0-4 0 0,-4 4 0 16,0 0-25-16,-1 4 2 0,-12-4 1 0,4 0 0 31,0 4-114-31,-5-4-22 0,18 0-5 0,-13 4-1 0</inkml:trace>
          <inkml:trace contextRef="#ctx0" brushRef="#br0" timeOffset="187981.7297">27750 14173 1742 0,'0'0'38'0,"8"-4"8"0,1-4 2 0,4 0 1 0,5 1-39 0,-1-1-10 0,1 0 0 0,4 0 0 16,4 0 45-16,1 1 7 0,-6-1 2 0,6 4 0 16,3-4-26-16,-3 0-4 0,8 1-2 0,-4-1 0 15,-1 4-22-15,5 0 8 0,1 0-8 0,-1-4 0 16,-9 4 0-16,5 0-20 0,-5 4 4 0,0 0 1 15,-4 0-32-15,0 4-6 0,-9 0-2 0,1 0-765 16</inkml:trace>
        </inkml:traceGroup>
      </inkml:traceGroup>
      <inkml:traceGroup>
        <inkml:annotationXML>
          <emma:emma xmlns:emma="http://www.w3.org/2003/04/emma" version="1.0">
            <emma:interpretation id="{0F81C4AF-8D20-4008-AF60-E692DFF96761}" emma:medium="tactile" emma:mode="ink">
              <msink:context xmlns:msink="http://schemas.microsoft.com/ink/2010/main" type="line" rotatedBoundingBox="9773,16940 20789,16878 20798,18437 9782,18499"/>
            </emma:interpretation>
          </emma:emma>
        </inkml:annotationXML>
        <inkml:traceGroup>
          <inkml:annotationXML>
            <emma:emma xmlns:emma="http://www.w3.org/2003/04/emma" version="1.0">
              <emma:interpretation id="{A1D1EA18-ACB3-4B11-AD46-E4FC93B539EE}" emma:medium="tactile" emma:mode="ink">
                <msink:context xmlns:msink="http://schemas.microsoft.com/ink/2010/main" type="inkWord" rotatedBoundingBox="9811,16991 13846,17092 13810,18552 9774,18451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89849.9768">7441 16513 1267 0,'0'0'112'0,"-4"-12"-89"16,4 4-23-16,0 1 0 0,0 7 50 0,-9-8 6 16,9 8 0-16,-5-8 1 0,5 8-15 0,0 0-3 0,0 0-1 0,0 0 0 15,0 0-24-15,0 0-5 0,0 0-1 0,0 0 0 16,0 0-8-16,0 0 0 0,0 0 0 0,0 0 0 15,0 0 22-15,-8 8 2 0,3 0 1 0,-4 3 0 16,1-3 32-16,3 8 7 0,5 7 0 0,0 4 1 16,-4 5-5-16,-1 7 0 0,-3 0-1 0,3 11 0 15,-3 5-7-15,-1 3 0 0,0 5-1 0,0-1 0 16,-4 4-21-16,0 1-4 0,4-9-1 0,0 1 0 16,1-5-15-16,-1-3-10 0,0-8 12 0,5-4-12 15,-5-4 9-15,4-4-9 0,1-3 0 0,-5-9 9 16,1 1-9-16,3-5 0 0,1-3 0 0,-1 3-11 31,-3-7-49-31,3 0-9 0,-4 4-3 0,1-4 0 0,-5 3-174 16,-1-7-35-16,-16 8-7 0,3-8-2 0</inkml:trace>
          <inkml:trace contextRef="#ctx0" brushRef="#br0" timeOffset="190268.6702">7125 16692 1278 0,'-9'-23'56'0,"9"11"12"0,-4-3-54 0,8-5-14 0,-4 1 0 0,9-1 0 16,0-3 26-16,0-1 2 0,4 1 1 0,9-4 0 15,0-1 0-15,4 1 0 0,0 0 0 0,5-1 0 16,0 5 3-16,-1 0 0 0,1 3 0 0,0 4 0 16,4-3-4-16,0 3-1 0,-4 5 0 0,4 3 0 15,4-4-2-15,-4 4 0 0,5 1 0 0,4 3 0 16,-5 0-3-16,5 4-1 0,-4 0 0 0,3 4 0 16,1-4-11-16,0 7-2 0,0 5-8 0,-4 0 12 15,-1 7-12-15,-8 1 0 0,-1 3 8 0,-8 5-8 0,-4 3 22 0,-9 0 2 16,-5 0 0-16,-4-4 0 15,-9 9 19-15,-4-5 4 0,-4 4 1 0,-10-4 0 16,-8 4 1-16,0-4 1 0,-4 1 0 0,-5-1 0 16,-4-4-22-16,-5 0-5 0,0 1-1 0,-8-5 0 15,4-3-22-15,0-1 0 0,0-3 0 0,4-1 0 16,0-7-50-16,5 0-5 0,4 0-1 0,0-4-623 16,9-1-125-16</inkml:trace>
          <inkml:trace contextRef="#ctx0" brushRef="#br0" timeOffset="191764.2803">8371 16521 964 0,'0'0'43'0,"0"0"9"0,0 0-42 0,4-4-10 0,1-4 0 0,-5 0 0 16,0 4 95-16,0 4 17 0,9-8 3 0,-9 1 1 0,4 3-62 15,-4 4-12-15,9-8-2 0,-9 8-1 0,0 0-30 0,0 0-9 16,0 0 0-16,0 0 0 0,0 0 16 0,0 0-3 15,0 0-1-15,0 0 0 0,0 0 15 0,0 0 2 16,0 0 1-16,4 12 0 0,-4-12 3 0,0 11 1 16,0 5 0-16,0 0 0 0,-4 3 4 0,4 4 1 15,-5 1 0-15,-3 3 0 0,3 8 2 0,-4 4 1 16,5 0 0-16,-5 8 0 0,5-4 0 0,-5 8 0 16,0 3 0-16,1 1 0 0,-1-4-13 0,0 3-2 15,0-7-1-15,5 0 0 0,-1-4-14 0,-3-4-4 16,-1-4 0-16,0-4 0 0,0-4-8 0,1-3 0 0,-1-5-12 15,0-3 12 1,-4-5-124-16,4 1-16 0,-4 0-4 0,9-4-1 16,-5-4-15-16,0-4-4 0,-17-4 0 0,26 4 0 0</inkml:trace>
          <inkml:trace contextRef="#ctx0" brushRef="#br0" timeOffset="192552.914">8283 16856 1036 0,'0'-19'92'0,"0"7"-73"0,-4 0-19 0,4-3 0 15,4-1 64-15,1-4 10 0,-1 1 2 0,5-1 0 16,0-3-40-16,4 0-7 0,0-5-1 0,4 1-1 0,5 4-14 0,-4-5-2 15,4 5-1-15,0 0 0 0,4-1 27 0,0 1 6 16,5-5 1-16,4 9 0 0,0-1 0 0,0 1 1 16,5-1 0-16,4 1 0 0,0-1-15 0,4 5-3 15,0-1-1-15,0 8 0 0,-4 1-26 0,-9 7 8 16,5-4-8-16,-9 8 0 0,-5 7 0 0,-4 1 0 16,-5 4 0-16,-3 3 0 0,-1 5 14 0,-9 3-2 15,-8 0-1-15,-1 4 0 0,-3 1 21 0,-6-1 5 16,-3 0 1-16,-5-4 0 0,-9 1-5 0,1-1-1 15,-6 0 0-15,1 0 0 0,-4 1-22 0,-1-5-10 0,5 1 8 16,-4-5-8-16,-1-3 0 0,5-1 0 16,0-3-12-16,4-4 12 0,5 0-10 0,0-1 10 0,-1-7 0 0,10 0-9 15,-5 0 9-15,9-4-13 0,-5 1 5 0,5-5 8 16,4 0-9-16,1-4 9 0,-1 4 0 0,4-3 0 16,5 3 0-16,0 0 0 0,0 8 0 0,0 0 0 15,0-8 8-15,0 8-8 0,0 0 11 0,0 0-11 16,0 0 13-16,0 0-4 0,0 0-1 0,0 0 0 15,14 8 10-15,-6 0 2 0,1 4 0 0,4-1 0 16,-4 5 10-16,4 0 2 0,-4-1 1 0,4 5 0 16,5-5 9-16,-5 5 2 0,9 3 0 0,-5-3 0 15,5-1-17-15,-4 5-3 0,4-1-1 0,-5 4 0 16,1-3 9-16,-1-5 1 0,-3 5 1 0,-1-1 0 16,4 0-34-16,-4 1 0 0,-4-5 0 0,0 1 0 15,0-1-19-15,4-3-10 0,0-1-3 16,0 1-754-16,5-4-151 0</inkml:trace>
          <inkml:trace contextRef="#ctx0" brushRef="#br0" timeOffset="192889.9839">9687 16778 831 0,'0'0'36'0,"5"-4"9"0,3-4-36 0,-3 1-9 0,-1-1 0 0,5 0 0 0,-5 0 39 15,1 0 5-15,-1 1 2 0,0 3 0 0,-4-8-4 0,0 12-1 16,0 0 0-16,0 0 0 0,0-4-6 0,0 4-2 15,0 0 0-15,0 0 0 0,0 0-3 0,0 0-1 16,-4-4 0-16,4 4 0 0,-9-4 7 0,5 4 0 16,-5 0 1-16,0 0 0 0,1 4 7 0,-1-4 2 15,0 4 0-15,0 0 0 0,0 0-5 0,-4 4-1 16,0-1 0-16,-4 1 0 0,3 4 0 0,-3 0 0 16,-1-1 0-16,1 5 0 0,-1 0-9 0,1 3-3 15,-1 4 0-15,1 1 0 0,8-1-8 0,-4 5-1 16,4 3-1-16,-4 0 0 0,4 0-9 0,-4 4-1 15,8-4-8-15,1 1 12 0,-5-5-12 0,9 4 0 16,5-4 8-16,3 1-8 0,-3-5 0 0,4-3 0 0,4-5 0 0,4 5 0 16,1-9 0-16,8-3 0 0,-4 0 0 15,4-8 0-15,1-4 0 0,3-4 0 0,6-3 0 0,-6-5-10 16,1 0 10-16,4-3 0 0,0-4 0 0,-4-1 0 16,4-7 0-16,-4 4 0 0,-5-5 0 0,5 5 0 15,-5-8 8-15,0 4 3 0,-4 4 1 0,0-1 0 16,-9-3 10-16,1 4 2 0,-10 3 1 0,0 1 0 15,-4 0 2-15,-4 3 0 0,-5 4 0 0,-8 1 0 16,-1-1-7-16,-4 5-2 0,0 3 0 0,-4 4 0 16,-5 0-10-16,5 4-8 0,0 0 12 0,-5 4-12 31,0 0-15-31,5 4-9 0,-5-1-3 0,5 1-684 0,-1 0-137 0</inkml:trace>
          <inkml:trace contextRef="#ctx0" brushRef="#br0" timeOffset="194031.8679">10473 16684 1976 0,'-18'-11'88'0,"14"7"17"0,-1-4-84 0,1-4-21 0,-1 5 0 0,5-5 0 16,5 4 23-16,4-4 0 15,-5 1 0-15,9-5 0 0,5 0-23 0,8 1 9 16,0-1-9-16,5-3 0 0,4-1 0 0,9 1 0 16,0-1 0-16,4 5 0 0,5 3 0 0,-5-4 0 0,0 1 0 0,-4 7 0 15,0 4 0-15,-9 0 0 0,-4 8 0 0,-5 0 0 16,0 4 0-16,-8 3 0 0,0 9 0 0,-10-1 0 16,1 5 17-16,-4-1 0 0,-5 8 0 0,-5-3 0 15,1-1 19-15,-5 4 3 0,-4-3 1 0,-5 3 0 16,-4-4-16-16,0 0-2 0,-4 5-1 0,-5-9 0 15,1 0-9-15,-5-3-1 0,-5-1-1 0,5 1 0 16,-5-5-10-16,5-3 0 0,0 0 0 0,5-4 0 16,3-4 0-16,5-1 0 0,0 1 0 0,5-4 0 15,8-4-11-15,9 4 3 0,0 0 0 0,0 0 0 16,-4-7-5-16,8-1-1 0,14 0 0 0,4 0 0 16,4-3 1-16,5-1 0 0,-1 8 0 0,10-4 0 15,4 8 13-15,-9 4 0 0,4 0 0 0,-8 4 0 16,0 7 0-16,-1 1-16 0,-8 0 4 0,-4 7 0 15,-5 0 12-15,-4 5 0 0,-5-1 0 0,-8 0 0 16,-1-3 10-16,-8 3 2 0,-9 4 0 0,-4-4 0 16,-9 5 11-16,-5-1 2 0,1-4 1 0,-9 4 0 0,-5-3-5 0,0-5-1 15,5 4 0-15,0-3 0 0,0-1-4 0,-1-3-2 16,5-5 0-16,5 1 0 0,-1-4-14 0,5-9 0 16,-4 1 0-16,4 0 0 15,4-8-89-15,5 4-15 0,-1-4-2 0,5 1-1 0</inkml:trace>
          <inkml:trace contextRef="#ctx0" brushRef="#br0" timeOffset="193294.5499">10494 16583 1796 0,'0'0'80'0,"0"0"16"0,0 0-77 0,0 0-19 0,0 0 0 0,0 0 0 15,0 0 69-15,0 0 11 0,0 0 1 0,0 0 1 16,0 0-52-16,0 8-10 0,5 4-3 0,-1-1 0 15,1-3-17-15,-1 8 0 0,0 3 0 0,5 1 0 16,-4 7 10-16,-1 4-10 0,0 4 8 0,-4 4-8 16,-4 0 28-16,4 4 0 0,-4 8 0 0,-1-4 0 15,1-1 14-15,-1 5 3 0,1-4 1 0,-5-4 0 16,5 0-27-16,-5-4-6 0,5-8-1 0,-5 0 0 16,0-4-23-16,5-3-5 0,-5-5 0 0,0-7-1 15,5-4-170-15,4-8-33 0</inkml:trace>
        </inkml:traceGroup>
        <inkml:traceGroup>
          <inkml:annotationXML>
            <emma:emma xmlns:emma="http://www.w3.org/2003/04/emma" version="1.0">
              <emma:interpretation id="{4F714DC5-15D8-4720-B7E8-AB274ED163BE}" emma:medium="tactile" emma:mode="ink">
                <msink:context xmlns:msink="http://schemas.microsoft.com/ink/2010/main" type="inkWord" rotatedBoundingBox="14300,17165 18459,17142 18465,18265 14306,18289"/>
              </emma:interpretation>
              <emma:one-of disjunction-type="recognition" id="oneOf38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96948.2434">13982 16774 1728 0,'-8'-15'76'0,"8"7"16"0,0-4-73 0,0 4-19 0,0 8 0 0,0 0 0 16,8-4 76-16,1-3 11 0,-9 7 2 0,9 0 1 15,8 0-72-15,-3 3-18 0,3 5 0 0,-4 0 0 16,-4 0 0-16,0 7 0 0,0 1 0 0,-5 4 0 16,0-1 0-16,-8 1 0 0,0 7 0 0,-5 0 0 15,-4 0 13-15,0 5-1 0,-5 3 0 0,0 0 0 16,1 0 24-16,-1 4 4 0,-4 0 0 0,5-4 1 15,4 4-22-15,0-8-5 0,-1 0-1 0,1-3 0 16,0-1-13-16,9-7 8 0,-5-5-8 0,0-3 0 16,5-4 10-16,4-8-10 0,0 0 10 0,0 0-10 15,0 0 16-15,0 0-2 0,0 0-1 0,0 0 0 16,0-8-13-16,0-4 0 0,0 0 8 0,4-3-8 16,-4-1 38-16,0-7 5 0,0-1 1 0,4 1 0 0,-4-4-26 15,5-4-5-15,-1-8-1 0,1-4 0 0,3 4-12 16,1-8 0-16,4 4 0 0,1 0 0 0,3-4 0 0,5 0 0 15,0 1 0-15,4-1 0 0,1 4-16 0,3 4 0 16,5 4 0-16,-8 8 0 0,-5-1 16 0,0 13 0 16,-5 3 0-16,1 0 0 0,-1 4 0 0,1 5 0 15,-9 3 0-15,4 3 0 0,0 1 0 0,-4 8 0 16,-1 4 0-16,-3 3 0 0,4 5 0 0,-5 3 0 16,5 4 0-16,-5 0 0 0,-4 4 0 0,0 0 0 15,5-3 8-15,-5 3-8 0,0 0 0 0,0-4 0 16,0 4 8-16,0-4-8 0,0-3 0 0,4-1 9 15,-4 0-9-15,4-3 8 0,-4-1-8 0,5-7 8 0,-5-5-8 16,4 1 8-16,0 0-8 0,-4-1 0 0,0-11 0 0,0 0 0 16,0 0 8-16,0 0-8 0,0 0 0 0,0 0 8 15,0 0 0-15,0 0 0 0,5-7 0 0,4-5 0 16,-5-4 26-16,0-3 5 0,1-1 1 0,-1-3 0 16,1-4-31-16,3-1-9 0,-3 1 0 0,-1 0 0 15,9-4 13-15,0-1-4 0,-4-7-1 0,4 4 0 16,5 4-8-16,-5-4 0 0,9 0-12 0,-4 0 12 15,8 0-11-15,-4 0 11 0,4 7-8 0,0 5 8 16,1-1 0-16,-5 5 0 0,0 7 0 0,0 4-8 16,-5-3 8-16,1 11 0 0,-1 0 0 0,-8 0 0 15,4 11 0-15,-4-3 0 0,0 4 0 0,0 7 0 16,-1 5 0-16,-3-1 0 0,3 8 0 0,-3 5 0 16,-5-1 0-16,0 4 0 0,4 4 0 0,-4-4 0 15,-4 7 0-15,4-3 0 0,0 0 0 0,0 4 0 0,0-8 0 16,0 0 9-16,4-8-9 0,-4 4 0 0,0-4 0 15,0-3 0-15,0 3 0 0,-4-8 0 16,4 1-80-16,-5-5-19 0,10 1-4 0,-10-1-651 16,1-7-130-16</inkml:trace>
          <inkml:trace contextRef="#ctx0" brushRef="#br0" timeOffset="197364.8933">15772 16513 1843 0,'0'0'164'0,"0"-12"-132"0,0 0-32 0,0 1 0 15,0 11 39-15,0-12 1 0,0 4 0 0,0 8 0 16,0 0-16-16,0 0-4 0,0 0 0 0,-4 0 0 16,-9 0-20-16,0 0 0 0,-5 8 0 0,1 0 0 0,-5 4 0 0,-9-1 0 15,0 5 0-15,0 3-8 0,1 1 8 0,-1 3 0 16,0-3 0-16,-4 3 0 0,9 1 0 0,0 3 0 15,4-8 0-15,0 5 0 0,9-9 0 0,-1 5 8 16,6-1-8-16,8-3 0 0,0 0 0 0,4-5 9 16,5 1-9-16,4 0 0 0,4-1 15 0,10 1-4 15,-1 0-1-15,5-1 0 0,4 1 5 0,0 0 1 16,-4-4 0-16,-1 7 0 0,1-3 17 0,0 4 4 16,-5-1 1-16,-8 1 0 0,-1 3 10 0,-8 1 3 15,0 3 0-15,-5-3 0 0,-8-1-15 0,-5 8-2 16,-4-3-1-16,-9-1 0 0,-4 1 8 0,-5-1 2 15,0 0 0-15,-8 1 0 0,-5-1-43 0,0-3 0 16,-4-5-13-16,-1 1 3 16,-3 0-130-16,4-5-27 0,-1-3-5 0,5 4-531 0,1-4-106 15</inkml:trace>
          <inkml:trace contextRef="#ctx0" brushRef="#br0" timeOffset="194618.6019">11762 16380 1209 0,'0'0'108'0,"0"0"-87"0,0-8-21 0,0 1 0 0,-4 3 101 15,4 4 16-15,0 0 3 0,0 0 1 0,0 0-23 0,0 0-5 16,0 0-1-16,0 0 0 0,0 0-51 16,0 0-10-16,0 0-3 0,0 0 0 0,0 0-18 0,0 0-10 15,4 15 10-15,1-3-10 0,-5 4 19 0,4-5-3 16,1 5 0-16,-1 0 0 0,0-5 12 0,-4 1 3 16,5 0 0-16,-1-1 0 0,0 1 5 0,1 0 0 15,-1-1 1-15,-4 5 0 0,5 0-12 0,-5-1-2 16,0 5-1-16,0-1 0 0,-5 9-6 0,1 3 0 15,-1 0-1-15,-3 4 0 0,-1 4-2 0,0 0 0 16,0-4 0-16,1 8 0 0,-1-4 1 0,0-4 0 16,5 4 0-16,-5-4 0 0,4-4 9 0,-3 1 1 15,3-5 1-15,1-4 0 0,0 1-25 0,-1-5 0 16,1 1 0-16,4-1 0 0,-5-3 0 0,1-1 0 16,0-7 0-16,-1 4 0 0,1-4 0 0,-1 0 0 0,5-8 0 15,-4 11 0-15,4-11 12 0,-4 8-4 0,-5 4 0 16,0-8 0-16,0 0-8 0,5 3 0 0,4-7 0 0,0 0 0 15,-4 8 0-15,4-8 0 0,0 0 0 0,0 0 0 16,0 0 0-16,0 0-12 0,0 0 2 0,0 0 1 16,0 0 9-16,0 0 0 0,0 0 0 0,0 0 0 15,4 12 0-15,-4-12 12 0,0 0-2 0,0 0-1 16,0 0-9-16,0 0 0 0,0 0-10 0,0 0 10 16,0 0 0-16,0 0 0 0,0 0 8 0,0 0-8 15,0 0 14-15,0 0-4 0,0 0-1 0,0 0 0 16,0 0-9-16,9 8 0 0,-9-8 0 0,13 4 8 15,-4 3-8-15,4-3 8 0,0-4-8 0,0 0 8 16,5 4 3-16,-1-4 0 0,5 4 0 0,0-4 0 16,0 0-11-16,4-4 0 0,5 4 0 0,0-4 0 0,0 4-25 15,-1-4 2-15,5 4 1 0,-4-4 0 16,0 1-165-16,4-1-33 0,0 4-6 16,4-4-2-16</inkml:trace>
          <inkml:trace contextRef="#ctx0" brushRef="#br0" timeOffset="196001.6433">12517 17433 1450 0,'-18'8'64'0,"18"-8"14"0,-4 8-62 0,-5 0-16 15,9-8 0-15,0 0 0 16,-4 7 38-16,4-7 5 0,0 0 1 0,0 0 0 16,9 8-28-16,-1 0-4 0,6-8-2 0,-1 0 0 15,4 0-10-15,1 0 12 0,-1 0-12 0,5-4 12 16,-4 0 4-16,4 0 0 0,4 0 1 0,-4 1 0 15,0 3 19-15,0 0 4 0,0 0 1 0,0 3 0 16,0-3-6-16,0 4-2 0,4-4 0 0,0 0 0 16,5 0-16-16,0 0-3 0,-1 0-1 0,1-4 0 0,0 1-29 0,8-1-7 15,-4 0-1-15,1-4-859 16</inkml:trace>
          <inkml:trace contextRef="#ctx0" brushRef="#br0" timeOffset="195366.1028">12750 16681 1094 0,'-5'-4'97'0,"1"-4"-77"16,4 0-20-16,-5 0 0 0,5-3 121 0,0 3 21 16,0-4 4-16,0 0 1 0,0 5-45 0,5-5-9 15,-5 12-1-15,9-8-1 0,-5 0-51 0,-4 8-9 16,0 0-3-16,0 0 0 0,9-4-18 0,-9 4-10 0,8 4 10 0,1 8-10 16,-4 0 12-16,3 7-3 0,-8 1-1 0,5 7 0 15,-5 4 16-15,-5 4 2 0,1 4 1 0,0 4 0 16,-5 4-7-16,0 0-2 0,-4 3 0 0,-5 1 0 15,1-4 10-15,-1 4 1 0,1-5 1 0,-1 1 0 16,1-8-7-16,-1 0-2 0,5-8 0 0,0 5 0 16,0-9-21-16,4-4 0 0,-4-3-12 0,4-5 4 31,4 1-137-31,-3-8-27 0,3-4-6 0,5-4-1 0</inkml:trace>
          <inkml:trace contextRef="#ctx0" brushRef="#br0" timeOffset="195445.5543">12666 16677 1440 0,'0'0'128'0,"0"0"-103"16,-4-8-25-16,4 0 0 0,0 8 54 0,0-8 6 15,0-3 0-15,4 3 1 0,5 0-12 0,0 4-2 16,-1-4-1-16,6 0 0 0,-1 5-29 0,4-5-5 15,5-4-2-15,5 4 0 0,-1 0-10 0,9-3 0 16,5 3 0-16,3-4 0 0,1 4 12 0,0 1-2 16,4-5-1-16,1 8 0 0,-1-4 22 0,0 0 4 15,-4 1 1-15,0 3 0 0,0-4-14 0,-5 4-2 16,-4 4-1-16,0 0 0 0,1 0-8 0,-6 0-2 16,1 0 0-16,0 4 0 0,-5 0-9 0,0 0-11 15,-4 0 3-15,-9 3-618 0,1-7-123 16</inkml:trace>
          <inkml:trace contextRef="#ctx0" brushRef="#br0" timeOffset="195865.0527">12850 16794 345 0,'-17'11'15'0,"8"-7"4"0,-4 0-19 0,0 0 0 0,0 4 0 0,-1-4 0 15,14-4 192-15,0 0 36 0,0 0 6 0,-4 8 2 16,4-8-155-16,0 0-30 0,0 11-7 0,4-3 0 15,5 0-31-15,0-4-5 0,0 0-8 0,4 0 11 16,0-1 7-16,5-3 2 0,8 0 0 0,-4 0 0 16,9-3 43-16,-1-1 9 0,5 4 1 0,-4-8 1 15,4 4-14-15,0-4-2 0,0 4-1 0,1 0 0 0,-6 0-39 16,1 1-8-16,0-1-2 0,-5 0 0 0,0 0-18 16,-4 4-4-16,5-4-1 0,-6 4 0 15,-3 4-33-15,0-4-6 0,-1 0-2 0,-4 0 0 16,0 4-134-16,-4-4-27 0</inkml:trace>
        </inkml:traceGroup>
        <inkml:traceGroup>
          <inkml:annotationXML>
            <emma:emma xmlns:emma="http://www.w3.org/2003/04/emma" version="1.0">
              <emma:interpretation id="{C1075050-B20D-425D-A19C-0F0ACB58FF81}" emma:medium="tactile" emma:mode="ink">
                <msink:context xmlns:msink="http://schemas.microsoft.com/ink/2010/main" type="inkWord" rotatedBoundingBox="19905,16883 20789,16878 20798,18437 19914,18442"/>
              </emma:interpretation>
              <emma:one-of disjunction-type="recognition" id="oneOf39">
                <emma:interpretation id="interp43" emma:lang="" emma:confidence="1">
                  <emma:literal>?</emma:literal>
                </emma:interpretation>
                <emma:interpretation id="interp44" emma:lang="" emma:confidence="0">
                  <emma:literal>!</emma:literal>
                </emma:interpretation>
                <emma:interpretation id="interp45" emma:lang="" emma:confidence="0">
                  <emma:literal>7</emma:literal>
                </emma:interpretation>
                <emma:interpretation id="interp46" emma:lang="" emma:confidence="0">
                  <emma:literal>7.</emma:literal>
                </emma:interpretation>
                <emma:interpretation id="interp47" emma:lang="" emma:confidence="0">
                  <emma:literal>Q.</emma:literal>
                </emma:interpretation>
              </emma:one-of>
            </emma:emma>
          </inkml:annotationXML>
          <inkml:trace contextRef="#ctx0" brushRef="#br0" timeOffset="198030.4434">17242 16630 1810 0,'0'-16'80'0,"-4"5"17"0,-1-1-77 0,-3 0-20 0,3 0 0 0,5-3 0 15,0-1 76-15,0 5 12 0,0-5 3 0,9-4 0 16,0-3-55-16,4 0-12 0,-4-5-1 0,4 5-1 15,4-4-31-15,5 3-7 0,-4-3 0 0,4 0-1 16,0-1 1-16,4-3 1 0,5 8 0 0,-5-1 0 16,0 1 15-16,1 3 0 0,12 5 0 0,5-1 0 15,-4 8 0-15,-5 1 13 0,4-1-1 0,5 4 0 16,4 0-3-16,-4 4-1 0,-9 0 0 0,5 4 0 16,-1 4-8-16,-4 0 10 0,-13 3-10 0,5 5 10 15,-6-1 2-15,-3 5 0 0,0-1 0 0,-14 5 0 0,-8-1 18 0,4 5 4 16,-5 3 1-16,-8 4 0 0,-9 4 3 15,0 0 1-15,-4 4 0 0,0 4 0 0,-5-1-17 16,0-3-3-16,-4 0-1 0,-4 0 0 0,8 0-9 0,-4 0-1 16,-5 4-8-16,5-1 12 0,13-3-12 0,-4 0 0 15,-5 0 0-15,5 4 0 0,-5-4-14 0,5 4-6 16,8-8 0-16,-4 4-1 16,-8-4-127-16,12 0-26 0,5-8-5 0</inkml:trace>
          <inkml:trace contextRef="#ctx0" brushRef="#br0" timeOffset="198476.3313">17633 17636 2552 0,'0'0'113'0,"0"0"23"0,0 0-108 0,0 0-28 0,-14-4 0 0,14 4 0 16,0 0 40-16,0 0 2 15,0 0 1-15,0 0 0 16,0 0-60-16,0 0-12 0,-8 0-3 0,-1 0 0 16,-4 0 2-16,13 0 0 0,0 0 0 0,0 0 0 15,0 0-22-15,0 0-5 0,8-8-1 0,-8 8 0 0,0 0 42 0,0 0 16 16,0 0-11-16,9-7 11 0,0 3 0 0,-9 4 18 16,0 0-2-16,0 0-1 0,9-4-15 0,-9 4 0 15,0 0 0-15,0 0-688 16,-5-4-132-16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96585F-6113-4CD0-A2E8-F0ACCAE029A4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22:43.5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12B7C39-D948-4838-802D-E56A4AFA5712}" emma:medium="tactile" emma:mode="ink">
          <msink:context xmlns:msink="http://schemas.microsoft.com/ink/2010/main" type="writingRegion" rotatedBoundingBox="2046,743 31913,-294 32477,15937 2611,16975"/>
        </emma:interpretation>
      </emma:emma>
    </inkml:annotationXML>
    <inkml:traceGroup>
      <inkml:annotationXML>
        <emma:emma xmlns:emma="http://www.w3.org/2003/04/emma" version="1.0">
          <emma:interpretation id="{E1DF7675-DC44-40D8-B00B-EFF4E5CC23C4}" emma:medium="tactile" emma:mode="ink">
            <msink:context xmlns:msink="http://schemas.microsoft.com/ink/2010/main" type="paragraph" rotatedBoundingBox="2046,743 31913,-294 32050,3648 2183,46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F1D72B-6A0D-4226-9B42-E01907379482}" emma:medium="tactile" emma:mode="ink">
              <msink:context xmlns:msink="http://schemas.microsoft.com/ink/2010/main" type="line" rotatedBoundingBox="2046,743 31913,-294 31980,1630 2113,2668"/>
            </emma:interpretation>
          </emma:emma>
        </inkml:annotationXML>
        <inkml:traceGroup>
          <inkml:annotationXML>
            <emma:emma xmlns:emma="http://www.w3.org/2003/04/emma" version="1.0">
              <emma:interpretation id="{F93D3E72-AE64-40E9-B811-66D10D8468B2}" emma:medium="tactile" emma:mode="ink">
                <msink:context xmlns:msink="http://schemas.microsoft.com/ink/2010/main" type="inkWord" rotatedBoundingBox="2046,743 8237,528 8304,2453 2113,26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2598 814 748 0,'0'0'67'0,"0"0"-54"0,-9 0-13 0,9 0 0 0,0 0 114 0,0 0 20 16,0 0 4-16,0 0 1 0,0 0-41 0,0 0-8 0,13 11-2 0,-4-11 0 16,0-7-57-16,8 3-12 0,1 4-3 0,-1-8 0 15,5-4 8-15,0 1 0 0,5 3 1 0,-1-8 0 16,0 1-1-16,0-1-1 0,-8 0 0 0,4 5 0 16,0-9-3-16,0 1-1 0,-5-5 0 0,-3 5 0 15,3-1 9-15,-4 1 3 0,-4-1 0 0,0 1 0 16,0-1-7-16,-5 5 0 0,0-5-1 0,1 1 0 15,-5 3-9-15,0 0-2 0,-5-3 0 0,5 3 0 16,-4 1-12-16,-5 3 8 0,0-4-8 0,1 1 0 16,-1 3 8-16,-4 0-8 0,-5 5 0 0,1 3 0 15,-1-4 0-15,1 8 0 0,-1 0 0 0,0 8 0 16,1-8 12-16,-5 11-4 0,4 1-8 0,-4 0 12 16,5 7-2-16,-5-3-1 0,-4 0 0 0,4 3 0 0,0 8 10 0,0 1 1 15,4-1 1-15,-4 4 0 0,5 0-21 0,-1 8-16 16,1 0 2-16,4 0 1 0,-1 0 21 15,6 0 4-15,-1 0 0 0,4 0 1 0,1 0-13 16,0 0 8-16,4 4-8 0,0-4 0 0,0-4 9 0,4 0-9 16,5 1 8-16,4-9-8 0,-4-4 0 0,4 1-16 15,4-5 3-15,1-7 0 16,4 3-95-16,0-11-20 0,4 0-3 0,1-12-729 0</inkml:trace>
          <inkml:trace contextRef="#ctx0" brushRef="#br0" timeOffset="427.4634">3409 478 1382 0,'-17'0'123'0,"4"0"-99"0,13 0-24 0,0 0 0 16,-9 4 73-16,-4 0 10 0,-5 4 1 0,5-4 1 15,9 8-39-15,-10-1-8 0,-3 5-2 0,-1-4 0 16,10 7-24-16,-1 1-12 0,-4 3 10 0,0 0-10 16,-5 5 0-16,9-1 0 0,0 4 0 0,1-7 0 15,-6 11 0-15,6-4 8 0,3 4-8 0,5-4 0 16,0 0 24-16,0-3-2 0,5-5 0 0,-1 0 0 0,5 5 2 16,4-5 0-16,-4-3 0 0,8-1 0 0,10-3-12 15,-5-5-1-15,-5-7-1 0,5-4 0 16,0-4 1-16,4-7 0 0,5-1 0 0,-9 0 0 0,-4-7 7 15,3-1 2-15,10 5 0 0,-4-16 0 0,-10 3 10 0,1-3 2 16,4 0 1-16,-1 7 0 0,-3-7-5 16,-5 4-2-16,-4 0 0 0,0-1 0 0,4-3-2 0,-9 12 0 15,-12-13 0-15,3 9 0 0,5-4-6 0,-9 3-2 16,-8 9 0-16,-1-1 0 0,1 8-16 0,4-7 0 16,-5 3 0-16,0 4 0 0,-17 4 8 0,13-3-8 15,9 3 9-15,0 4-9 16,-4-4-39-16,-1 0-13 0,0 4-4 0,1 4-660 15,8 0-132-15</inkml:trace>
          <inkml:trace contextRef="#ctx0" brushRef="#br0" timeOffset="1316.2612">3874 498 172 0,'-13'0'8'0,"13"0"1"0,0-8-9 0,0 8 0 0,0-8 0 0,-4 0 0 15,-5 1 255-15,9 7 49 0,0 0 9 0,5-8 3 16,-14 0-198-16,4 0-39 0,5 8-8 0,0 0-2 16,0 0-33-16,0 0-6 0,5-8-2 0,4 5 0 0,4 3 7 0,-13 0 1 15,0 0 0-15,0 0 0 16,13 3-5-16,-13-3-1 0,0 0 0 0,4 8 0 0,-4 4 3 15,5 0 1-15,-1-1 0 0,-4 5 0 0,-4-4-10 0,-1 7-3 16,10 1 0-16,-5-1 0 0,-5 1-5 0,-4 3-2 16,9 0 0-16,0 1 0 0,9 3-6 15,-4-7 0-15,-10 3-8 0,10 0 12 0,3 1-12 0,-3 3 11 16,-14 0-11-16,5-3 10 0,4-1 0 0,0-3 0 16,0 3 0-16,-5-7 0 0,-4 3 0 0,1-11 0 15,8 4 0-15,-5-1 0 0,-3-3 7 0,3 0 2 16,5-8 0-16,0 0 0 0,0 0-5 0,0 0-1 15,0 0 0-15,0 0 0 0,0 0-1 0,0 0 0 16,-9-8 0-16,9 8 0 0,14-8 6 0,-10-3 1 16,-8-1 0-16,4-4 0 0,-5-3 4 0,10-1 1 15,-5-3 0-15,0 7 0 0,0-15-2 0,0 8 0 16,13-8 0-16,-5-1 0 0,1-3-12 0,0 4-2 16,13-12-8-16,4 12 12 0,5 0 0 0,-5 0-1 0,-13 3 0 15,14 1 0 1,12-4-35-16,-4 4-8 0,-8-1 0 0,3 5-1 15,5-4-63-15,1 3-13 0,-10 5-3 0,-4-1-931 0</inkml:trace>
          <inkml:trace contextRef="#ctx0" brushRef="#br0" timeOffset="1760.3876">4559 630 1440 0,'-9'-3'128'0,"5"-1"-103"16,4 4-25-16,0 0 0 0,8-4 104 0,-8 4 15 15,0 0 3-15,14-8 1 0,12-4-63 0,-8-3-12 16,-1-1-2-16,-4 4-1 0,9-7-29 0,-4-1-5 15,-1 5-2-15,-4-5 0 0,1 1-9 0,3-5 0 16,5-3 0-16,-4 8 8 0,-5-1-8 0,0-7 0 16,9 3 0-16,0 1 0 0,-9 3 21 0,0 1 3 15,-4-1 0-15,0 1 0 0,-1 3-3 0,-3-3 0 16,-10 7 0-16,5 0 0 0,5 1-8 0,-10 3-1 16,-3-4-1-16,-5 8 0 0,-5 0-11 0,5 4 0 15,-5 8 0-15,-8 4 8 0,-9-8-8 0,4 11 0 16,14-3 0-16,-10 12 0 0,-12-5 0 0,4 12 0 0,13-7 0 15,4 11 0-15,-8-8 0 0,4 12 0 0,0-8 0 16,4 8 0-16,10-4 0 0,-1 4 0 0,-4 0 0 0,4-11 0 16,9 7 0-16,0-4 0 0,0 0 0 0,0-4 0 15,4 5 0-15,5-13 0 0,9 5 8 0,-5-1-8 16,-4-11-62 0,8 3-14-16,14-3-4 0,-5-8 0 0</inkml:trace>
          <inkml:trace contextRef="#ctx0" brushRef="#br0" timeOffset="2372.3968">5151 342 1375 0,'0'0'60'0,"5"-8"14"0,3 4-59 0,-3-4-15 16,3 4 0-16,1 1 0 0,-4 3 96 0,3-4 16 15,-8 4 3-15,9 4 1 0,0-1-41 0,-5 5-8 16,5 4-2-16,0 4 0 0,-5 3-33 0,1 1-6 15,-5 7-2-15,0 4 0 0,0-4-9 0,0 12-3 16,0-11 0-16,0 3 0 0,0-4 0 0,0 0 0 16,0-3 0-16,0 3 0 0,-5-7 0 0,5-1 0 15,0-11 0-15,0 4 0 0,0-12 19 0,0 0 3 16,0 7 1-16,0-7 0 0,0 0 4 0,0 0 1 16,0 0 0-16,0 0 0 0,0 0-13 0,5-7-3 15,-5-5 0-15,8 4 0 0,-3-11 6 0,4-1 1 0,-5 1 0 0,5-5 0 16,4-3-23-16,0 0-8 0,5-1 0 0,-5 9 0 15,4-12 0-15,1 11 0 0,4-7 0 0,4 7 0 16,0 1 0-16,1 3 0 0,-1 5 0 0,0-1 0 16,1 8 0-16,-5 0 0 0,-5 8 0 0,5 4 0 15,-4 7 0-15,-1 1 0 0,-4 7 0 0,1-3 0 16,-6 7-8-16,1 4-8 0,0-3-2 0,-5 3 0 16,1-4 18-16,-5 0 0 0,0-7 0 0,0 3 0 15,0 5 0-15,0-9 0 0,-5 1 0 0,1-9 0 16,0 1 18-16,-1 4-2 0,1-9-1 0,4-7 0 15,0 0-15-15,0 0 0 0,0 0 0 0,0 0 0 0,0 0 9 0,0 0-1 16,0 0 0-16,-5-7 0 0,1-1-8 0,4-4 8 16,0-3-8-16,9-1 8 0,-5-4-8 15,9-7 0-15,-4 0 0 0,4 0 0 0,0-1 0 16,5 5 0-16,0-12 0 0,-1 11 0 0,1-3 0 0,-1 8 0 16,5-1 0-16,0 1 0 0,-4 7 0 0,-5 4 0 15,4-4 12-15,1 5-4 0,-5 7 2 0,0 3 0 16,9 13 0-16,-9-12 0 0,-4 4-10 0,4 0 0 15,5 11 0-15,-5-7 0 0,0 3 0 0,0 5 0 16,0 3 0-16,1 1 0 0,-6-5 0 0,6 5 0 16,-6-5 0-16,1 1 0 0,4-1 0 0,-4 1 0 15,0-5 0-15,0 5 0 16,-1-9-88-16,1 5-9 0,0-4-3 0</inkml:trace>
          <inkml:trace contextRef="#ctx0" brushRef="#br0" timeOffset="-2313.4262">9 342 345 0,'0'0'31'0,"0"0"-31"0,0-4 0 0,0 4 0 16,0-8 100-16,-9 0 13 0,9-3 3 0,0 11 1 15,0 0-17-15,9-4-4 0,-9 4-1 0,5-12 0 16,3 4-26-16,-3 0-5 0,-5 8 0 0,9-3-1 15,-1-5-1-15,-8 8 0 0,0 0 0 0,0 0 0 16,9 0-32-16,-9 0-6 0,0 0-2 0,0 0 0 16,9 0-2-16,-9 0-1 0,0 0 0 0,9 0 0 15,-9 0 2-15,13 4 1 0,-4 3 0 0,4 1 0 16,0-4-9-16,4 0-1 0,5 0-1 0,0 4 0 16,9-8 2-16,0-8 1 0,4 4 0 0,4 0 0 15,1 0 2-15,8-4 1 0,5-3 0 0,-5-1 0 16,9 4 13-16,0-7 2 0,-4-1 1 0,4 0 0 15,0 5-13-15,-13-1-4 0,4 0 0 0,-4 1 0 16,-5 3-6-16,1 4-2 0,-5-8 0 0,0 4 0 0,-4 8-8 16,4-11 8-16,-5 3-8 0,6 0 8 0,3 4-8 15,-4-3 0-15,0-5 0 0,0 4 0 0,0 4 0 0,1-4 0 16,3 1 0-16,-13-1 0 0,5 8 0 0,0-12 0 16,-5 4 0-16,-4 0 0 0,-9 5 0 0,0-1 0 15,1 0-11-15,-14 4 11 16,0 0-40-16,0 0-2 0,0 0-1 0,0 0 0 15,-14 11-153-15,1 1-32 0</inkml:trace>
          <inkml:trace contextRef="#ctx0" brushRef="#br0" timeOffset="-1807.8806">944 256 874 0,'0'0'39'0,"0"0"8"0,0 0-38 0,0 0-9 15,9-8 0-15,-5 8 0 0,-4 0 74 0,0 0 13 16,4-11 2-16,-4 11 1 0,0 0-50 0,0 0-9 16,0 0-3-16,0 0 0 0,0 0 12 0,0 0 1 15,0 0 1-15,-4 11 0 0,-9-3-3 0,4 4-1 16,-9 7 0-16,5-7 0 0,4 11-10 0,-8 1-1 15,4 3-1-15,-14 12 0 0,1 4 17 0,0 8 3 16,4 3 1-16,-4 5 0 0,4 7 11 0,-5 0 2 16,1 1 1-16,0-1 0 0,-1 0-13 0,1-7-2 15,4 3-1-15,0 1 0 0,5-13-13 0,3 1-2 16,-3 0-1-16,4-8 0 0,0-4-16 0,4-4-3 16,-9 4-1-16,9-16 0 0,-4 8-9 0,4-11 8 15,-4 3-8-15,5-7 8 0,3-1-8 0,-8-3 0 16,4-4-10-16,5 0 10 15,-5-4-57-15,9-4-6 0,0 0-1 0,0 0-598 0,0 0-120 16</inkml:trace>
          <inkml:trace contextRef="#ctx0" brushRef="#br0" timeOffset="-722.5891">2084-302 345 0,'5'-7'31'0,"-1"-5"-31"16,1 8 0-16,3 0 0 0,-3-8 116 0,-1 5 18 15,-4-5 3-15,0 12 1 0,9-8-48 0,-5 0-10 16,-4 8-1-16,0 0-1 0,0 0-15 0,0 0-3 16,0 0-1-16,0 0 0 0,0 0-19 0,0 0-3 15,-4-11-1-15,4 11 0 0,0 0 0 0,0 0 0 16,0 0 0-16,0 0 0 0,0 0-16 0,0 0-3 16,0 0-1-16,0 0 0 0,0 11 3 0,-4 5 0 15,-5 3 0-15,0 1 0 0,0-1 6 0,0 13 2 16,-8-1 0-16,8 12 0 0,0 0-3 0,1 11 0 15,-10 5 0-15,-4-1 0 0,0 9 8 0,0-1 0 16,-4 4 1-16,-5 8 0 0,9 4-14 0,-4 4-3 0,-5-4-1 16,5-1 0-16,0-10-5 0,4-1-1 0,-5-4 0 15,1-3 0-15,4-9-9 0,0 1 10 0,0-12-10 16,0 3 10-16,5-7-2 0,-1 0 0 0,1-7 0 0,3-1 0 16,-3-8 11-16,4 1 1 0,0-9 1 0,-1-3 0 15,10 4 0-15,-5-5 0 0,0-7 0 0,5 4 0 16,4-8-4-16,0 0-1 0,-9 0 0 0,9 0 0 15,0 0-5-15,0 0-2 0,0 0 0 0,9-16 0 16,0 1-9-16,-5-1 0 0,5-3 0 0,0-5 8 16,4-3-8-16,0 0 0 0,5-5 9 0,-1-3-9 15,5-4 0-15,-4 4 0 0,4 0 0 0,0 0 0 0,-1 0 0 16,6 4 0-16,-10 3 0 0,5 1 0 0,-4 4 0 16,4-1 0-16,0 5 0 0,-5-1 0 0,-4 5 0 0,5-1 0 15,-5 4 0-15,-4 5 0 0,0-1 0 0,-1 4-10 16,6 0 10-16,-6 8 0 0,-8-4-9 0,5 12 9 15,8-8 0-15,-4 11-9 0,-5 1 9 0,5 3 0 16,0 1 0-16,-1 3-8 0,1 4 8 0,4-7 0 16,-4 3 0-16,4 1-8 0,5-1 8 0,-14 1 0 15,5-1 0-15,0 0 0 0,4 5 0 0,-4-5 0 16,4 0 0-16,4 1 0 0,-12 7 0 0,8-11 0 16,5-1 0-16,-10 4 0 0,5 1-15 0,5-5-7 15,-5 1-2-15</inkml:trace>
        </inkml:traceGroup>
        <inkml:traceGroup>
          <inkml:annotationXML>
            <emma:emma xmlns:emma="http://www.w3.org/2003/04/emma" version="1.0">
              <emma:interpretation id="{AA493D2F-39DF-4A04-9C06-298D06D50BDC}" emma:medium="tactile" emma:mode="ink">
                <msink:context xmlns:msink="http://schemas.microsoft.com/ink/2010/main" type="inkWord" rotatedBoundingBox="9480,505 10308,476 10370,2261 9542,229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352.4257">8244-442 403 0,'0'0'17'0,"-4"-4"5"0,-1-4-22 0,1 1 0 16,-5 3 0-16,5-4 0 0,-1 0 231 0,1 0 41 15,-5 4 9-15,1-3 2 0,8-1-185 0,-5 0-37 16,1 0-7-16,-1 0-2 0,1 1-28 0,-5-1-7 0,5 0-1 0,-5 4 0 16,-4-4-6-16,4 4-2 0,5 0 0 15,-1 4 0-15,-8 0 14 0,4 4 2 0,-4-4 1 0,4 0 0 16,1 12 0-16,-1-8 0 0,-9 4 0 15,1 7 0-15,-5 1 14 0,-4 7 2 0,-1-3 1 16,-3 7 0-16,-1 8-3 0,0 0-1 0,-4 12 0 16,0 0 0-16,4 8-4 0,-4 7-1 0,0-4 0 0,0 9 0 15,4-1-13-15,-4 0-2 0,9 4-1 0,-1 1 0 16,1-5 19-16,4-4 3 0,9 9 1 0,0-9 0 16,8 0-20-16,5-7-4 0,0 0-1 0,5-1 0 15,4-11 27-15,8 4 6 0,1-4 0 0,8 0 1 16,-4 0-39-16,9-1-10 0,-1-6 0 0,5-1 0 15,-4-4 0-15,4 0 0 0,0-4 0 0,1-3 0 16,7-1-20-16,1-11-5 16,5 0-2-16,-1-9 0 0,9-3-110 0,0-3-23 15,0-9-4-15</inkml:trace>
        </inkml:traceGroup>
        <inkml:traceGroup>
          <inkml:annotationXML>
            <emma:emma xmlns:emma="http://www.w3.org/2003/04/emma" version="1.0">
              <emma:interpretation id="{4BC0EA81-F18B-4746-A013-D39E761991C1}" emma:medium="tactile" emma:mode="ink">
                <msink:context xmlns:msink="http://schemas.microsoft.com/ink/2010/main" type="inkWord" rotatedBoundingBox="10857,436 14441,312 14490,1726 10906,185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376.7495">9872-52 403 0,'0'0'36'0,"0"0"-36"0,0 0 0 0,0-8 0 0,0-3 149 0,0 3 23 15,0 0 5-15,0 0 1 0,0 0-63 0,0 4-13 16,0-7-2-16,-5 3-1 0,1-4-44 0,4 4-9 16,-4 8-2-16,-5-11 0 0,5 3-6 0,-5 0-2 15,0 0 0-15,0 4 0 0,-4-3 0 0,0 3 0 16,0-4 0-16,0 8 0 0,-5 0-8 0,0-8-1 15,1 8-1-15,-5 0 0 0,4 8-12 0,-4-8-2 16,-4 4-1-16,4 0 0 0,-4 7-11 0,-5-7 0 16,5 4 0-16,-5 4 0 0,9 3 21 0,-4 5-1 15,-5-12 0-15,0 7 0 0,-4 9-20 0,5-1 0 16,-5 1-12-16,4-1 4 0,-4 8 27 0,0-4 5 16,4 9 2-16,-4-9 0 0,0 4 0 0,4 4 0 15,-4 8 0-15,4-4 0 0,5 8-6 0,0-8 0 16,-1 8-1-16,5-5 0 0,9 1-19 0,0-4 0 15,4 0 0-15,0 0 0 0,5-4 0 0,13-3 0 0,4-5 0 16,5-4 0-16,3-3 0 0,10-5 0 0,4 1-11 16,5-8 11-16,-1-8-9 0,10-4 9 0,-6 0 0 15,14-4-9 1,0-7-125-16,-4-5-25 0,0 1-5 0,-5-1 0 0</inkml:trace>
          <inkml:trace contextRef="#ctx0" brushRef="#br0" timeOffset="4942.7315">10275 221 403 0,'0'0'36'0,"-4"-8"-36"0,4 0 0 15,-4 4 0-15,-1-3 265 0,1-1 47 0,4 8 8 0,-4-4 3 16,-1 0-194-16,-4 0-38 15,1 0-8-15,-1 4-2 0,0 0-53 0,0 0-10 16,-8 4-2-16,4 0-1 0,-5 4-15 0,0 0 0 16,1 3 0-16,-5 1 0 0,0 4 0 0,-4-1 8 0,-1 5-8 0,1 3 0 15,0 4 22-15,4 1-2 0,0-1 0 0,4 4 0 16,1 0-3-16,4 1-1 0,4-1 0 16,0 0 0-16,5 0-16 0,4-3 10 0,0-5-10 15,0 4 8-15,4-3-8 0,5-5 0 0,0-7 0 0,-1 0 0 16,10 3 0-16,-5-15 0 0,5 4 0 0,4-4 0 15,0 0 8-15,4-4-8 0,0-8 8 0,5 5-8 16,-5-13 12-16,5 5-4 0,0-5 0 0,4 1 0 16,0-5-8-16,-4-3 0 0,-1 7 0 0,1-19 0 15,-5 4 15-15,1-4 1 0,-5 0 0 0,-1-4 0 0,-3 0-1 16,0 4 0-16,-5 0 0 0,0 4 0 16,-9 4-7-16,-4 8-8 0,0 3 11 0,0 5-11 0,-8 3 12 15,-6 12-4-15,-3-8 0 0,-5 16-8 0,-9 0 0 16,-4 3-17-16,0 9 1 0,-5-1 1 15,1-3-105-15,0 11-22 0,-1 1-4 16</inkml:trace>
          <inkml:trace contextRef="#ctx0" brushRef="#br0" timeOffset="5663.6055">11034 178 403 0,'0'0'17'0,"0"0"5"0,0 0-22 0,0 0 0 15,0 0 0-15,0 0 0 0,0 0 212 0,0 0 37 16,0-8 8-16,0 0 2 0,0 8-161 0,5-7-32 16,-10-1-6-16,5 8-2 0,0 0-1 0,0-4 0 15,-4-8 0-15,4 12 0 0,-4-8-21 0,-5 8-5 16,0 0-1-16,0 0 0 0,-4 0-15 0,-4 8-3 15,4-4-1-15,-1 4 0 0,-8 0-11 0,5 3 10 16,-9-3-10-16,-1 8 10 0,5-4 0 0,5 7 0 16,-1-3 0-16,1 3 0 0,-1 5 9 0,1 7 1 15,-1-8 1-15,5 4 0 0,4 1-10 0,0-1-3 0,5-4 0 16,-1 5 0-16,5-9-8 0,0 5-11 0,9-5 3 16,0 1 0-16,-5-5 8 0,10 1 8 0,-1-12-8 15,4 0 11-15,1-4-11 0,-1-8 0 0,5 0 0 16,5 0 8-16,3-7-8 0,1-1 0 0,0 4 0 15,-5-11 0-15,5 3 0 0,-5-3 0 0,-4 4 0 0,4-9 0 16,-8 5 12-16,0-4 4 0,-1-1 1 0,-8 1 0 16,0 0 19-16,-5 3 4 0,5-3 1 0,-5 4 0 15,-4-1-15-15,-4 5-3 0,-1 7-1 0,-3-4 0 16,3 5-22-16,-4 3 0 0,-8 4 0 0,-1 4 0 16,-4 0-28-16,0 0-9 0,-4 8-3 15,0 3 0-15,-5-3-125 0,5 4-26 0,-40 7-5 16,22-3-583-16</inkml:trace>
          <inkml:trace contextRef="#ctx0" brushRef="#br0" timeOffset="6967.5791">11456 162 403 0,'0'0'36'0,"-9"4"-36"16,0 0 0-16,-4 4 0 0,0 0 113 0,0-4 16 15,4 4 3-15,9-8 1 0,0 0-40 0,0 0-8 16,0 0-1-16,0 0-1 0,0 0-16 0,0 0-3 16,9 0-1-16,-1 0 0 0,6-4-15 0,3 0-4 15,5-4 0-15,0 0 0 0,4-4 9 0,5 1 2 16,-5-5 0-16,5 4 0 0,0-7 14 0,-1 0 3 16,1-5 1-16,4 1 0 0,0 3-29 0,-4-7-7 15,4 0-1-15,-4 3 0 0,0-7-21 0,-1 0-5 16,1 7-1-16,0-7 0 0,-5 4-9 0,0-8 0 15,1 8 0-15,-10-5 8 0,-8 1 7 0,4 0 1 16,-8 0 0-16,3 7 0 0,1-7 4 0,0 4 0 16,-9 7 1-16,4-7 0 0,1 8-21 0,-1-1 0 15,-8-7 0-15,-1 7 8 0,5 9-8 0,0-9 12 16,-4 4-4-16,8 5 0 0,-4-1-8 0,5 4 0 0,-10-3 0 16,5 3 0-16,0-4 0 0,0 12 0 0,0-4 0 15,0 4-8-15,0 0 8 0,0 0 0 0,0 0-9 0,-4-4 9 16,4 4 0-16,0 0 0 0,-9-8 0 0,9 8 0 15,0 0 0-15,-4 0 0 0,-5-3 0 0,9 3 0 16,-9 0 0-16,0 3 0 0,1-3 0 0,-1 8 0 16,-4-4 0-16,8 4 0 0,-3 0 0 0,-1 3 0 15,0 1 0-15,-4 4 0 0,4-5 0 0,0 5 0 16,1 4 0-16,-1-1 0 0,0 1 0 0,5 3 0 16,-5 0 0-16,0 5 0 0,0 3 0 0,0 8 0 15,1 0 0-15,-1-4 8 0,-4 16-8 0,0-5 0 0,-1 13 15 0,1-1-3 16,0-3 0-16,-4 0 0 0,-1-1 11 0,0 1 1 15,1-1 1-15,-1-3 0 0,1 0-9 0,-1-8-3 16,5 7 0-16,-4-7 0 0,3 4-1 0,1-8-1 16,-4-4 0-16,8 0 0 0,-4 0-3 0,0-11-8 15,4-1 12-15,0-3-4 0,0-1 20 16,0 1 4-16,5-13 1 0,-5 5 0 0,1-8-17 0,3 0-3 16,5-4-1-16,-4 4 0 0,-5 4 0 0,9-8 0 15,0 0 0-15,0 0 0 0,-4-8-12 0,-5 8 0 16,0 0 0-16,9 0 0 0,0 0 9 0,0 0-1 15,-4-4 0-15,4 4 0 0,-5-8-8 0,5 8 0 16,-4-12 0-16,4 5 0 0,0-1 0 0,0-4 0 16,4 0 0-16,1 1 0 0,-1-1 0 0,0 0 0 0,10-7 0 15,-6-1 0-15,6-7-9 0,-1 4 9 0,4-9-12 0,1 1 12 16,4 0-10-16,4-8 10 0,-4 4-8 16,4-4 8-16,5 8-15 0,0-4 3 0,-1 3 0 15,6 5 0-15,-6 0-1 0,10 3 0 0,-5 5 0 0,0 0 0 16,4 3 13-16,-8 4 0 0,-9 4 0 0,4 1 10 15,-4 3-10-15,5 4 0 0,-1 0 0 0,0 0 0 16,-4 0-20 0,5 4-10-16,-1 3-2 0,-4 1 0 0,0 0 20 0,0 0 3 0,-5 4 1 0,-4-9 0 15,1 5 8-15,-1 0 0 0,-9 0 0 0,5 3 0 16,-5-7 0-16,-4-4 0 0,0 0 0 0,0 0 0 16,0 16 0-16,0-8 0 0,-4 3-9 0,-5-3 9 15,0 0 0-15,-4 0 0 0,-4 0 0 0,-5-1 0 0,0 5 0 16,0 4 0-16,-4-8 0 0,-1 3 0 0,-4-7 0 15,5 4 0-15,9 0 0 0,-10 0 0 0,1-5 0 16,4 5 0-16,0-8 0 0,5 4 0 0,-1-4 0 16,5 0 0-16,0 0 0 0,0 0 0 0,4 0 11 0,4 0-3 15,5 0-8-15,0 0 12 0,-8 4-12 0,8-4 0 16,0 0 0-16,0 0 0 0,0 0 29 0,0 0 0 16,0 0 0-16,4 12 0 0,5-8-29 0,-5 3-8 15,9 5-1-15,-4 4 0 0,4-1 9 0,0 5 11 16,5-5-3-16,-5 5 0 0,0-1 4 0,5 1 0 15,4 3 0-15,-5-3 0 0,1 3-12 0,4-3 0 16,4-1 0-16,0-3 0 16,1 3-54-16,3-7-6 0,1 0-2 0,0-4-1094 0</inkml:trace>
        </inkml:traceGroup>
        <inkml:traceGroup>
          <inkml:annotationXML>
            <emma:emma xmlns:emma="http://www.w3.org/2003/04/emma" version="1.0">
              <emma:interpretation id="{E8A74F87-E407-4961-AC02-D79D4F83B0DA}" emma:medium="tactile" emma:mode="ink">
                <msink:context xmlns:msink="http://schemas.microsoft.com/ink/2010/main" type="inkWord" rotatedBoundingBox="15049,521 15406,508 15460,2076 15104,208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632.2823">13009-473 748 0,'0'0'67'0,"0"-8"-54"0,4 0-13 0,-4 8 0 16,0-4 133-16,0 4 24 0,5-7 5 0,-5 7 1 15,0-8-57-15,8 0-11 0,-8 8-3 0,9-4 0 16,0 0-40-16,0 0-8 0,-1 0-1 0,6 4-1 16,-6-4-4-16,5 1-1 0,-4 3 0 0,4 0 0 15,1 0 8-15,-1 3 2 0,0 1 0 0,0 0 0 16,0 4-3-16,0 0 0 0,1 0 0 0,-6 3 0 16,10 9-11-16,-5 3-2 0,0 5-1 0,5 7 0 15,-5 4-4-15,0 7-1 0,0 13 0 0,0 3 0 16,-4 12 6-16,0-7 1 0,-5 3 0 0,1 4 0 15,-5 0 7-15,-5 0 1 0,1 0 1 0,-5 0 0 16,-4-7-5-16,0 3-2 0,-5-8 0 0,5 1 0 16,-4-5-15-16,-1-7-3 0,-4-4-1 0,0-1 0 0,5-3-15 15,-5 0 0-15,0-15 0 0,4-5 0 16,-4-4-97-16,0-11-23 0,-4-4-4 0,4-4-1047 16</inkml:trace>
        </inkml:traceGroup>
        <inkml:traceGroup>
          <inkml:annotationXML>
            <emma:emma xmlns:emma="http://www.w3.org/2003/04/emma" version="1.0">
              <emma:interpretation id="{73180D61-3B4D-4C1A-8986-31011D011DBE}" emma:medium="tactile" emma:mode="ink">
                <msink:context xmlns:msink="http://schemas.microsoft.com/ink/2010/main" type="inkWord" rotatedBoundingBox="17394,825 18164,798 18200,1836 17430,186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280.0286">16040-204 1195 0,'0'0'26'0,"0"0"6"0,0 0 0 0,0 0 2 0,0 0-34 0,0 0 0 0,0 0 0 0,0 0 0 15,5-8 28-15,-5 8 0 16,0 0-1-16,0 0 0 0,9-4-12 0,-9 4-3 15,0 0 0-15,0 0 0 0,0 0 10 0,0 0 2 0,0 0 0 0,0 0 0 16,0 0 17-16,0 0 4 0,0 0 1 0,0 0 0 16,-5-4-14-16,5 4-4 0,0 0 0 0,0 0 0 15,-4-4 0-15,-1 1-1 0,-3-1 0 0,3 0 0 16,-4 0-15-16,5 4-2 0,-5-4-1 0,0 4 0 16,1 0 2-16,-1-4 0 0,-4 4 0 0,4 0 0 15,-4 0-3-15,4-4-8 0,-4 4 12 0,0 0-4 16,0 4-8-16,-5 0 0 0,5-4 0 0,-5 4 0 15,5 0 0-15,-9 0 0 0,5 0 0 0,-1 3 0 16,1 1 0-16,-1 0 0 0,0 0 0 0,1 3 8 16,-1-7-8-16,5 4 0 0,-4 0 0 0,3 0 0 0,1 3 0 15,-4-3 8-15,-1 4-8 0,1 7 8 0,-5-11 21 16,4 8 4-16,1-1 1 0,-1 5 0 0,1-1-21 16,3 1-4-16,-3 7-1 0,4-7 0 0,0-1 2 0,-1 9 0 15,1-1 0-15,0 4 0 0,4-8 3 0,0 9 1 16,1-1 0-16,-1 8 0 0,5 0 21 0,-1-4 4 15,5 4 1-15,5 0 0 0,-1-4 11 0,0 4 2 16,9 4 1-16,1-4 0 0,3-12-22 0,5 8-4 16,4-4 0-16,5 1-1 0,0-13 9 0,4 5 3 15,4-5 0-15,1-3 0 0,-1-9-31 0,5-3-8 16,-4 0 0-16,8-8 0 16,5-3-22-16,-1-9-6 0,1 0 0 0,4 5-1 15,0-17-183-15,0 1-36 0</inkml:trace>
        </inkml:traceGroup>
        <inkml:traceGroup>
          <inkml:annotationXML>
            <emma:emma xmlns:emma="http://www.w3.org/2003/04/emma" version="1.0">
              <emma:interpretation id="{8BAE4DD0-954F-482B-B2F0-69EB38236E09}" emma:medium="tactile" emma:mode="ink">
                <msink:context xmlns:msink="http://schemas.microsoft.com/ink/2010/main" type="inkWord" rotatedBoundingBox="18828,720 22077,607 22116,1737 18868,185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573.3212">16927-126 864 0,'0'0'76'0,"0"0"-60"0,0-8-16 0,8 0 0 16,-8 4 63-16,5-7 9 0,-5 11 3 0,4-8 0 0,-4-4 10 0,0 12 3 16,0 0 0-16,0 0 0 0,0 0-20 0,0 0-3 15,0 0-1-15,0 0 0 0,0 0-26 0,0 0-6 16,0 0 0-16,0 0-1 0,0 0-18 0,0 0-3 15,0 0-1-15,0 0 0 0,0 16 22 0,0 3 4 16,-4 5 1-16,-1 3 0 0,5 4-4 0,-8 8 0 16,3 0 0-16,-8 8 0 0,4 0-6 0,0 3-2 15,-4-3 0-15,0 4 0 0,0 0 3 0,4-1 0 16,-4 1 0-16,4-4 0 0,1-8-27 0,3 4 0 16,5-4 0-16,-4-4 0 0,4-4 0 0,0-4 13 15,-5 1-3-15,5-5-1 0,0-3 13 0,0-5 2 16,0 1 1-16,0-5 0 0,0-3-1 0,0-8 0 15,0 0 0-15,0 0 0 0,0 0 0 0,0 0 0 16,0 0 0-16,0 0 0 0,0 0-13 0,0-8-3 0,5-3-8 16,-1-9 12-16,-4 5-12 0,0-5 0 0,9-7 8 15,-5 0-8-15,1-5 10 0,3 1-1 0,-8-4 0 0,5-4 0 16,4-4-9-16,-5 8 0 0,0-4 0 0,5 0-11 16,4-4 11-16,0 8-10 0,-4 0 10 0,4 4-10 15,1 0 10-15,-6 3 0 0,1 1 0 0,4 7 0 16,-4-7 0-16,0 4 0 0,0 3 0 0,-1 5 0 15,-3-13 0-15,4 17-8 0,-5-9 8 0,0 1-8 16,1-1-4-16,-1-3 0 0,0 3 0 0,1 5 0 16,-1-1 2-16,5 4 0 0,-9 1 0 0,9 3 0 0,-5-4 10 15,-4 12 0-15,9-8 0 0,-9 8 0 0,0 0 0 16,9 0 0-16,0-7 0 0,-9 7 0 0,0 0 0 16,8 7-13-16,5-7 1 0,-4 8 1 0,0 4 11 0,0-8 0 15,-5 11 0-15,9-3 0 0,-4 4 0 0,0 3 0 16,-5 1 0-16,1 3 0 0,3 1 0 0,-3-1 0 15,-1 4 0-15,1 1 0 0,-1 3 0 0,0 0 0 16,5 4 0-16,-4 0 0 0,-1 0 0 0,5 0 0 16,4 4 0-16,-4 0 0 0,-1-4 0 0,1 0 0 15,9 1 0-15,-5-9 0 0,4 4 0 0,-3-4 0 16,-6-3 0-16,10-1 0 0,-1-3 16 0,1-5-2 16,-9-3 0-16,0 0 0 0,8-5-5 0,-4 1-1 15,-13-8 0-15,9 4 0 0,-9-4 3 0,9 0 0 16,4-4 0-16,-13 4 0 0,-9-4 2 0,9-3 1 15,13-1 0-15,-4-4 0 0,-4 0 8 0,-1-3 2 0,9-5 0 16,0 1 0-16,0-5 4 0,5 1 2 0,-9-4 0 16,4-1 0-16,9 1 4 0,-9-12 1 0,0-4 0 0,0 8 0 15,5-4-22-15,-1 0-4 0,1 0-1 0,0 4 0 16,-5-4-8-16,0-4 0 0,4 8 0 0,1-4 0 16,-9 0 0-16,8 4-9 0,5 0 9 0,5 0-13 15,-6 7-12 1,6-7-3-16,-5 8 0 0,0 8 0 0,0-1-1 0,-5 4-1 15,-4 1 0-15,5 3 0 0,-1 12-52 0,-3-8-10 16,-14 8-3-16,0 0-660 0,0 0-132 0</inkml:trace>
          <inkml:trace contextRef="#ctx0" brushRef="#br0" timeOffset="16442.0962">18532-196 1393 0,'0'0'30'0,"0"0"6"0,0 0 2 0,0 0 2 0,9-8-32 0,-9-4-8 0,0 4 0 0,0 8 0 15,9-3 66-15,-9 3 11 0,0 0 3 0,0 0 0 16,0 0-29-16,0 0-6 0,0 0-1 0,0 0 0 16,0 0-15-16,0 0-3 0,0 0-1 0,-9 11 0 15,5 1 8-15,-5 0 2 0,5-5 0 0,-1 5 0 16,5 4-7-16,0 3 0 0,-9-3-1 0,9-1 0 15,5 9 11-15,-5-1 2 0,-5-3 1 0,1 3 0 16,8 1-17-16,-4-1-3 0,-4 8-1 0,-5 0 0 16,5 0 10-16,4 1 2 0,-5 3 0 0,1 4 0 15,-5 0-20-15,1 0-3 0,3-4-1 0,5 4 0 16,-9 0-8-16,5-8 8 0,0 0-8 0,4-3 8 16,4-1-8-16,-4-8 0 0,-4-7 0 0,4 4 0 0,0-5 0 15,0-11 0-15,-5 8 0 0,5-8-11 16,0 0-37-16,0 0-8 0,0 0-2 15,-4 4-653-15,-9-8-130 0</inkml:trace>
          <inkml:trace contextRef="#ctx0" brushRef="#br0" timeOffset="16876.4189">18409-282 860 0,'0'0'38'0,"0"0"8"16,0 0-37-16,0 0-9 0,9 0 0 0,4-4 0 16,-13 4 66-16,9-4 11 0,-9 4 3 0,13 0 0 15,5-8-13-15,-5 4-3 0,-13 4 0 0,13-3 0 16,0-1 2-16,1 4 0 0,-1-12 0 0,0 12 0 16,4-8 11-16,1 8 3 0,8-12 0 0,-4 9 0 0,0-1-18 0,4-8-3 15,10 4-1-15,-1 0 0 0,-9 1-14 0,9 3-4 16,5-4 0-16,-1 8 0 0,1-12-25 0,-5 12-6 15,-5-4-1-15,1 4 0 0,-5-4-8 0,-4 4 0 16,-4 0 0-16,-1 0 0 16,-3 0-41-16,-1 0-11 0,0 0-1 0,-13 0-1 15,0 0-22-15,9 0-5 0,-9 0-1 0,0 0 0 16,0 0-21-16,8 0-4 0,-8 0-1 0,0 0 0 0</inkml:trace>
          <inkml:trace contextRef="#ctx0" brushRef="#br0" timeOffset="17253.6701">18453 61 1191 0,'0'0'52'0,"0"0"12"16,0 0-51-16,0 0-13 0,9 0 0 0,-9 0 0 16,0 0 86-16,0 0 14 0,13 0 4 0,-4 0 0 15,-9 0-32-15,0 0-7 0,0 0-1 0,0 0 0 0,13 4-33 0,0 0-7 16,-13-4-2-16,0 0 0 0,14 4 22 0,-1 8 5 15,-5-12 1-15,6 0 0 0,-6 3-14 0,10-3-4 16,8 0 0-16,1 0 0 0,-10-3 0 0,14 3-1 16,4-8 0-16,4 4 0 0,-3 0-31 15,-1 0 8-15,4 0-8 0,1-4 0 16,3 4-167-16,-3 1-36 0</inkml:trace>
          <inkml:trace contextRef="#ctx0" brushRef="#br0" timeOffset="17918.4318">19585 57 403 0,'-4'0'17'0,"4"0"5"0,-9 0-22 0,5 0 0 0,-5 0 0 0,5 0 0 15,-5 4 211-15,0-4 37 0,0 0 8 0,5 0 2 16,-5 4-138-16,0-4-28 0,5 4-6 0,4-4-1 15,0 0-15-15,0 0-3 0,0 0-1 0,0 0 0 16,0 0 5-16,0 0 1 0,0 0 0 0,13 4 0 16,0-4-8-16,0 4 0 0,5-4-1 0,8-4 0 15,-4 4-17-15,5-4-3 0,3 4-1 0,1-4 0 16,-5 0-30-16,5-4-12 0,0 4 11 0,-1 1-11 16,-3-5-13-16,3 8-9 0,-3-8-2 0,3 4 0 15,1 0-147-15,0 0-29 16,4-4-7-16</inkml:trace>
        </inkml:traceGroup>
        <inkml:traceGroup>
          <inkml:annotationXML>
            <emma:emma xmlns:emma="http://www.w3.org/2003/04/emma" version="1.0">
              <emma:interpretation id="{7244FB8D-603A-4A62-B7C9-C06F4694F52E}" emma:medium="tactile" emma:mode="ink">
                <msink:context xmlns:msink="http://schemas.microsoft.com/ink/2010/main" type="inkWord" rotatedBoundingBox="23148,371 28497,185 28543,1506 23194,169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910.2201">21647-426 748 0,'0'0'67'0,"0"0"-54"0,-4-8-13 0,4 8 0 15,0-12 111-15,0 8 19 0,-4 0 4 0,4-7 1 16,-5 7-36-16,5 0-7 0,-4-8-2 0,-1 4 0 16,5 1-66-16,0 7-12 0,0 0-4 0,0 0 0 15,-4-4-8-15,-5-4 0 0,0 4 0 0,1 4 0 16,-1 0 0-16,-9 4-11 0,1 0 3 0,-5 0 0 15,0 0 8-15,-4 3 11 0,-1 1-3 0,1 4 0 16,0 0 27-16,-5 3 5 0,5-3 0 0,-5 7 1 0,9-7-2 16,-4 8-1-16,-1-9 0 0,5 13 0 0,5-17-25 15,-1 13-5-15,5-8 0 0,0 7-8 0,4-7 0 16,5 0 0-16,4-5 0 0,4 5 0 0,1 0 0 0,-1-4-19 16,9 3 3-16,0 1 0 0,9 0-4 0,4 3-1 15,10-3 0-15,-1 7 0 0,0 1 21 0,4-8 8 16,-4-1 0-16,-4 9 0 0,0-5-8 0,-5 1 0 15,-4 0 0-15,0-1 0 0,-4 5 0 0,-10-9 0 16,-3 5 0-16,-1-4 0 0,0-1 28 0,-8 1 4 16,-9 0 1-16,0 0 0 0,-5-1 15 0,1 1 4 15,-5-4 0-15,-9 3 0 0,0-3-33 0,1 4-7 16,-6-4 0-16,1 3-1 0,5 1-11 0,-1 0 8 16,0-4-8-16,1-1 8 0,8 5-24 0,0 0-6 15,0-12-1-15,4 8-601 0,5 3-120 0</inkml:trace>
          <inkml:trace contextRef="#ctx0" brushRef="#br0" timeOffset="19611.6766">22433-1 633 0,'0'0'56'0,"0"0"-44"0,4-8-12 0,0 4 0 15,-4 4 158-15,0-8 30 0,0 0 5 0,0 8 2 16,5-3-89-16,-5-5-18 0,-5-4-3 0,1 8-1 15,0 0-32-15,-1-4-6 0,1 5-2 0,-1-5 0 16,-3 4-28-16,3 4-7 0,-3-8-1 0,-1 8 0 16,0-4-8-16,0 4 8 0,0 0-8 0,-4-4 8 15,9 4-8-15,-5-4 0 0,0 4 0 0,1 0 0 16,-1 0 21-16,0 0-1 0,-4 0 0 0,0 4 0 16,0-4 16-16,-5 8 2 0,-4 0 1 0,0 4 0 15,0-1-19-15,0 9-4 0,-9-9-1 0,10 9 0 16,-6 7-15-16,1-7 0 0,4-1 0 0,4 9 0 15,5-9 0-15,0 0 0 0,4-7 0 0,5 4 0 16,0 3 0-16,4-7 0 0,0-4 0 0,4 3-10 16,0-7-2-16,9 4 0 0,1-8 0 0,3 0 0 0,1 0 12 15,8-8 0-15,5 1 0 0,-1-5 0 0,1 0 0 0,4 0 12 16,0-3-2-16,1-1-1 0,-10-3 9 0,5-5 2 16,4 1 0-16,-5 0 0 0,-3-1 12 0,3-3 2 15,-3 7 1-15,-1-3 0 0,-4 4-22 0,0 7-4 16,-5 4-1-16,1 4 0 0,-5 0 2 0,-13 4 0 15,9 8 0-15,-5 0 0 0,1 4-10 0,-1 7 0 16,0-3 9-16,-8 3-9 0,4 5 0 0,-4-5-10 16,4 1 1-16,0 3 0 15,0 0-146-15,0-7-29 0,8 11-5 0,-8-27-2 0</inkml:trace>
          <inkml:trace contextRef="#ctx0" brushRef="#br0" timeOffset="19963.6862">22845-403 1364 0,'0'0'60'0,"0"0"13"0,0 0-58 0,0 0-15 16,13 8 0-16,0-4 0 15,-13-4 48-15,9 0 6 0,4 4 2 0,0-4 0 0,1 0-21 0,8 0-4 16,-1 0-1-16,6 0 0 0,-1-4 11 16,5 0 3-16,4-4 0 0,4 4 0 0,1 0 14 0,-1 0 3 15,5-7 1-15,0 7 0 0,9 0-5 0,-5-4-1 16,0-4 0-16,5 5 0 0,-9 3-56 0,4-4-19 15,-4 0 0-15,-5 4 0 0,1-4 19 0,-9 8 0 16,4-11-8-16,-9 7-641 16,-4-4-128-16</inkml:trace>
          <inkml:trace contextRef="#ctx0" brushRef="#br0" timeOffset="20332.2447">23543-762 748 0,'-9'0'33'0,"9"0"7"0,0 0-32 0,0 0-8 0,0 0 0 0,0 0 0 15,0 0 106-15,0 0 19 0,13-8 4 0,-13 8 1 16,0 0-28-16,0 0-6 0,0 0 0 0,0 0-1 16,0 0-13-16,0 0-2 0,9 8-1 0,0 12 0 0,-1-12-23 0,-8 7-4 15,0 1 0-15,0 3-1 0,-4 1-9 0,-5 7-2 16,0-7 0-16,-4 11 0 0,0-4-7 0,0 8-1 16,0 8-1-16,-5 4 0 0,-4-8-21 15,5 8-10-15,-1-4 10 0,5 11-10 0,0-7 0 0,0-4 0 16,4 0 0-16,4 0 0 0,1-8 0 0,0-4 0 15,-1 0 0-15,5-7 0 16,-4-1-134-16,4-4-20 0</inkml:trace>
          <inkml:trace contextRef="#ctx0" brushRef="#br0" timeOffset="20663.1455">23643-83 1573 0,'0'0'69'0,"5"-12"15"0,-1 4-67 0,1 4-17 0,-1-7 0 0,-4 11 0 15,0 0 89-15,0 0 15 0,0 0 2 0,13-8 1 16,0 8-3-16,-13 0-1 0,0 0 0 0,9 8 0 16,-4 3-72-16,-1 5-15 0,-4 0-2 0,4 3-1 15,-4 5-13-15,0-1 0 0,-4 4 0 0,0-3 0 0,-5 3 0 0,4-4 0 16,5 8 0-16,0-11 0 16,-4 3-118-16,0-3-17 0,4-1-3 0</inkml:trace>
          <inkml:trace contextRef="#ctx0" brushRef="#br0" timeOffset="21234.0524">24398-364 1465 0,'0'0'32'0,"0"0"6"0,0 0 2 0,0 0 2 0,0 0-34 0,0 0-8 15,0 0 0-15,0 0 0 0,0 0 9 0,0 0 0 16,0 0 0-16,0 0 0 0,-4 0-9 0,-1-4 0 15,1 0 0-15,-5 4 0 0,0 0 0 0,-4 0 0 16,0 4 0-16,0 0 0 0,0 4 0 0,0 0 0 16,-5-1 0-16,5 5 0 0,4-8 40 0,0 12 5 15,1-5 2-15,-6 1 0 0,6 4-35 0,-1-5-12 16,9 5 9-16,-5 3-9 0,1 5 20 0,8-5 0 16,1 5-1-16,-1-5 0 0,-8 12 24 0,8-11 5 15,1 7 0-15,3-3 1 0,1 3 15 0,-9 0 4 16,0-3 0-16,0 3 0 0,0-4 0 0,-4 1 1 15,-5-5 0-15,-4 8 0 0,-5-11-21 0,-4 4-4 16,0-1 0-16,-4-3-1 0,-5-1-28 0,5 5-6 0,0-1-1 16,-1-7 0-1,-3 4-107-15,3-9-21 0,1 1-5 0,4-4-1 0</inkml:trace>
          <inkml:trace contextRef="#ctx0" brushRef="#br0" timeOffset="20815.1508">23942-524 1267 0,'0'0'112'0,"-9"-4"-89"15,9 4-23-15,0 0 0 0,0 0 148 0,0 0 24 0,0 0 6 16,0 0 1-16,0 0-121 0,-4 4-24 0,4-4-5 0,-5 12-906 15</inkml:trace>
          <inkml:trace contextRef="#ctx0" brushRef="#br0" timeOffset="-5.9639E8">24229 74 345 0,'0'0'31'16,"0"0"-31"-16,0 0 0 0,0 0 0 16,0 0 15-16,0 0-3 0,0 0-1 0,11-5 0 0</inkml:trace>
          <inkml:trace contextRef="#ctx0" brushRef="#br0" timeOffset="22349.6817">24789 7 403 0,'0'0'17'0,"-5"-8"5"0,-4 8-22 0,1-8 0 16,3 4 0-16,5 4 0 0,0 0 261 0,-4-4 48 16,-1 0 10-16,5 4 1 0,0 0-196 0,0 0-40 15,0 0-8-15,0 0-2 0,14 0-15 0,8 0-3 16,0 0-1-16,4 0 0 0,5 0-7 0,-1 4-2 15,5 0 0-15,9 8 0 0,-4-12-37 0,-5 4-9 16,4 0 0-16,1-4 0 16,-5 0-100-16,0 0-23 0,26-4-4 0,-17-8-717 0</inkml:trace>
          <inkml:trace contextRef="#ctx0" brushRef="#br0" timeOffset="22135.1827">25096-290 691 0,'0'0'61'0,"0"0"-49"16,8 0-12-16,-8 8 0 0,-4-8 131 0,0 4 23 15,-5 4 5-15,5-8 1 16,4 7-77-16,0 5-15 0,0-12-4 0,0 0 0 15,0 0 0-15,13 0 0 0,-5 0 0 0,6 0 0 0,-1 0 0 0,0 0 0 16,0-12 0-16,5 5 0 0,-1-1-51 0,1-4-13 16,-1 0 0-16,1 5 0 0,-1-5 0 0,1 4 0 15,-5-11 0-15,0-1 0 0,0 5 0 0,-4 3 0 16,-4-8 0-16,3 1 0 0,-3-1 29 0,-1 1 3 16,-4-1 1-16,5-3 0 0,-5 0-17 0,0 3-3 15,-5-7-1-15,5 3 0 0,-9 1 6 0,1 0 1 16,-1 3 0-16,-4 1 0 0,-1-1-19 0,1 1 0 15,-4 11 0-15,4-4 0 0,-5 4 0 0,5 8 0 16,0-8 0-16,0 5 0 0,-1 6 0 0,6-3 0 16,-6 8-13-16,6-8 5 0,-1 8 8 0,5 4 9 15,-1-4-1-15,-4 3-8 0,9 1 0 0,0 4-9 16,0-1-1-16,0 1 0 0,0 3 10 0,0 1 0 0,0-1 10 16,0 9-10-16,0-9 16 0,-4 4-2 0,4 1-1 15,-9 7 0-15,5 0-13 0,-5 4-10 0,0 8 2 16,1 4 0-16,-6 0 57 0,6 4 12 0,-6 3 3 0,6 5 0 15,-6-1-26-15,1-3-5 0,5-1-1 0,-6-3 0 16,10 0 0-16,-9-5 0 0,4 5 0 0,0-8 0 16,1-8-32-16,3-4 0 0,-8 1 0 0,9-1 0 15,-1-12-9-15,1 1 1 0,-9-9 0 0,4 5 0 16,0-4-37-16,0-8-7 16,9-4-2-16,-8 0-687 0,-6 0-138 0</inkml:trace>
          <inkml:trace contextRef="#ctx0" brushRef="#br0" timeOffset="22545.9691">25644-192 1728 0,'0'0'76'0,"0"0"16"0,0 0-73 0,0 0-19 0,0 0 0 0,0 0 0 15,0 0 106-15,0 0 18 0,0 0 3 0,-4 11 1 16,-1 5-103-16,-3-4-25 0,-1 3 0 0,4 9 0 16,-3-1 11-16,3 0-3 0,5 5-8 0,0-5 12 0,-4 1-12 15,-1-1 0-15,5 0-9 0,-4-3 9 16,0-1-128-16,4 1-20 0,0-5-4 0</inkml:trace>
          <inkml:trace contextRef="#ctx0" brushRef="#br0" timeOffset="22719.9516">25837-551 1612 0,'0'0'72'0,"-9"-8"14"0,9 8-69 0,0 0-17 16,0-8 0-16,0 8 0 0,0 0 48 0,0 0 5 16,0 0 2-16,0 0-566 15,0 0-113-15</inkml:trace>
          <inkml:trace contextRef="#ctx0" brushRef="#br0" timeOffset="23244.8037">26342-270 1148 0,'0'0'51'0,"0"0"10"0,8 0-49 0,-8 0-12 15,9-8 0-15,-9 8 0 0,0 0 80 0,0 0 14 16,0 0 2-16,0 0 1 0,5-8 2 0,-5 8 0 15,4-4 0-15,-4 4 0 0,0 0-56 0,0 0-11 16,0 0-3-16,0 0 0 0,0 0 28 0,0 0 6 16,-4-8 1-16,-10 4 0 0,10 1-64 0,-9 3-16 15,0 0-2-15,4 3 0 0,0 1 9 0,-4 4 9 16,-5-8-13-16,1 8 5 0,-1 4 8 0,-4-1-8 16,5 5 8-16,-9 3-8 0,4 1 8 0,0 7 0 15,4 4 0-15,1-7 0 16,-1-1-30-16,5 5-4 0,4-9-1 0,0 4 0 0,9-3 55 15,-4-4 10-15,4-1 2 0,0 1 1 0,9-12-23 0,-5 0-10 16,9-1 8-16,0 1-8 0,5-8 20 0,0 1-2 16,-1-1 0-16,5 0 0 0,0-8-3 0,0 4-1 15,-5-7 0-15,1-1 0 0,0 0-14 0,3 5 0 16,1-17-9-16,5 5 9 0,-10 0 21 0,5-1 11 16,0-3 1-16,-4 7 1 15,4 1-54-15,-14 7-12 0,6 1-1 0,-6 7-1 0,-8 4 58 0,0 0 12 0,0 0 3 0,0 0 0 16,0 7-11-16,0 13-3 0,-8-8 0 0,-1 7 0 15,-4 8-38-15,-1-7-8 0,6 7-2 0,-1 1 0 32,-4 3-65-32,0-12-14 0,8 9-2 0,-4 3-830 0</inkml:trace>
        </inkml:traceGroup>
        <inkml:traceGroup>
          <inkml:annotationXML>
            <emma:emma xmlns:emma="http://www.w3.org/2003/04/emma" version="1.0">
              <emma:interpretation id="{A64D80C3-9A3A-4319-B93C-5CFCAE442107}" emma:medium="tactile" emma:mode="ink">
                <msink:context xmlns:msink="http://schemas.microsoft.com/ink/2010/main" type="inkWord" rotatedBoundingBox="28951,257 31929,153 31974,1463 28997,156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6944.2662">29483-309 1497 0,'13'-20'66'0,"-13"20"14"0,0 0-64 0,0 0-16 0,0 0 0 0,0 0 0 16,0 0 106-16,0 0 18 0,0 4 3 0,0 12 1 16,-4-5-110-16,-1 5-18 0,1-4-11 0,0 7 2 15,-1-3 9-15,1-1 12 0,-1 1-2 0,10-4-1 16,-1-1-19-16,1-3-4 0,-5-8-1 0,0 0 0 16,13 0 24-16,-4 8 5 0,-9-8 1 0,13 0 0 15,-9-8-15-15,9 4 0 0,5-4 0 0,-5 1 0 16,-4-5 0-16,-5 4 0 0,5 0 0 0,0 1 0 15,-1-1 44-15,6-4 7 0,-1 8 1 0,0-11 0 16,0-1-16-16,9-4-2 0,-4 5-1 0,3 3 0 16,1-3-10-16,-4 11-3 0,0-4 0 0,-1 4 0 15,1 4-20-15,-5 0 0 0,0 0 0 0,-4 12 8 16,4-8-8-16,-4 11 0 0,-5 5 0 0,5-1 0 16,-5 1 16-16,-4 3 6 0,0 8 1 0,0 0 0 15,-4 8-42-15,-1-7-8 0,1 3-1 16,-5 4-1-16,-4 0 20 0,-4-8 9 0,3 4-8 0,-8 4 8 15,1-8-30-15,-1 0-1 0,0 1 0 0,-5-1 0 0,1 0 31 0,0-4 0 16,-5-3 0-16,5-5 0 0,-5 1 25 0,5 3 11 16,4-15 3-16,4 7 0 0,-8 1-19 0,8-12-3 15,5 0-1-15,0 0 0 0,0-4 23 0,0 0 4 16,8-4 1-16,-4-4 0 0,5-4 12 0,4 5 4 16,0-5 0-16,0-4 0 0,9 1-22 0,4-5-4 15,5 1-1-15,3-1 0 0,10-3-33 0,4 3 0 16,5 1-15-16,4-12 5 15,0 11-87-15,4-7-18 0,4 3-3 0,5 1-654 0,0 4-132 0</inkml:trace>
          <inkml:trace contextRef="#ctx0" brushRef="#br0" timeOffset="25741.6918">28645-216 1666 0,'0'0'36'0,"0"0"8"0,0 0 2 0,0 0 2 0,0 0-39 0,0 0-9 16,0 0 0-16,4 12 0 0,-4-4 64 0,0 3 10 15,0 1 2-15,0 4 1 0,0-1-7 0,-4 1-2 16,4 3 0-16,-4-7 0 0,4 4-68 0,0 3 0 16,-5-7-10-16,5 4 0 15,-4-5-35-15,4 9-7 0,0-16-2 0,0 11-849 0</inkml:trace>
          <inkml:trace contextRef="#ctx0" brushRef="#br0" timeOffset="25886.8161">28956-442 1728 0,'18'-4'76'0,"-18"4"16"0,0 0-73 0,0 0-19 0,0 0 0 0,0 0 0 15,-9-4 89-15,5 0 15 0,-9 4 2 0,13 0 1 32,0 0-171-32,0 0-35 0,-13 4-6 0,13-4-2 0</inkml:trace>
          <inkml:trace contextRef="#ctx0" brushRef="#br0" timeOffset="26149.3188">29158-461 1152 0,'31'-4'102'0,"-22"0"-82"15,-9 4-20-15,9 0 0 0,-9 0 81 0,13-4 12 16,0-4 3-16,0 8 0 0,-4 0 26 0,0-4 6 16,-1 4 0-16,6-4 1 0,-1 0-68 0,0 4-13 15,-4 0-4-15,4 0 0 0,0 0-27 0,-4 0-5 16,-9 0-2-16,13-7 0 0,0 3-24 0,0 0-5 16,0 4-1-16,1-4-607 0,-6 0-121 15</inkml:trace>
          <inkml:trace contextRef="#ctx0" brushRef="#br0" timeOffset="26456.4224">29364-734 172 0,'14'0'16'0,"-6"0"-16"0,-8 0 0 0,0 0 0 15,0 0 272-15,0 0 51 0,9 0 10 0,-9 0 3 16,0 0-192-16,0 0-39 0,0 0-7 0,0 0-2 16,-4 11 4-16,-1 1 1 0,1 4 0 0,4 3 0 15,4-3-59-15,-4 7-12 0,-4 4-2 0,4 5-1 16,-4-1-27-16,-5 0 0 0,-4 4 0 0,0 16 0 0,-1-4 0 16,6-1 0-16,-6 1 0 0,-3-4 0 15,4 0-48-15,0 0-14 0,-1-8-3 16,1 0-544-16,0-4-109 0</inkml:trace>
          <inkml:trace contextRef="#ctx0" brushRef="#br0" timeOffset="24098.0915">27026-664 691 0,'0'0'30'0,"-4"-8"7"0,-1 0-29 0,5-4-8 16,0 5 0-16,0 3 0 0,0-8 180 0,0 4 36 16,5-3 6-16,-1 3 2 0,0-4-103 0,1 4-20 15,-1-7-4-15,5 11-1 0,0-12-51 0,0 8-10 16,-9 8-3-16,8 4 0 0,1-4 3 0,0 4 0 16,-9-4 0-16,0 0 0 0,4 16-19 0,-4-8-3 15,0 3-1-15,5 9 0 16,-10-1 4-16,5 1 1 0,-4 3 0 0,0 1 0 0,-1 3-17 0,-4 4 0 15,5-4 0-15,0 5 0 0,-5-5 0 0,9 12 0 16,-5-12 0-16,-3 12 0 0,-1-4 0 0,0 0 0 16,0 0 0-16,-4 4 0 0,0-3 0 0,4-5 0 15,5 4 0-15,-1 0 0 0,-8-12 0 0,9 1 0 16,-1-1 0-16,1-3 0 0,-9-5 34 0,4 5 3 16,9-12 1-16,-4 3 0 0,-1-3-10 0,1 4-1 0,4-12-1 15,0 0 0-15,0 0-26 0,0 0 0 0,0 0 0 16,0 0 0-16,0 0 0 0,0 0 0 0,0-12 0 0,4 4 0 15,1-7 0-15,-1-1 0 0,5 0 0 0,4-3 0 16,-9-4 56-16,10 3 7 0,-1-7 1 0,4 7 0 16,1-7-103-1,-1 7-20-15,5 1-4 0,-4-1-1 0,4 1 52 0,0 3 12 0,0 5 0 0,0-1 0 16,-5 4 0-16,5-4 0 0,-9 9 0 0,1 3 0 16,3 3 0-16,-8 1 0 0,0 4 0 0,-1-4 0 15,1 4 0-15,-4 4 0 0,-5-12 0 0,4 15 0 16,-8-7-14-16,-1 8 0 0,5-1 0 0,-4 1 0 15,-5-5 14-15,-4 1 0 0,4 0 0 0,-4 3 0 0,4-7-10 16,-8 8 1-16,-1-1 0 0,-4-11 0 16,0 8-107-16,-9 0-20 0,-8-4-5 0,-1 3-755 15</inkml:trace>
          <inkml:trace contextRef="#ctx0" brushRef="#br0" timeOffset="24755.4347">27526-212 806 0,'35'0'36'0,"-35"0"7"0,0 0-35 0,0 0-8 16,0 0 0-16,0 0 0 0,0 0 53 0,0 0 9 15,0 0 2-15,0 0 0 0,0 0 51 0,0 0 10 16,0 0 3-16,0 0 0 0,0 0-52 0,0 0-9 15,9-4-3-15,-9 4 0 0,0 0 0 0,0 0 0 16,0 0 0-16,0 0 0 0,0 0-4 0,0 0 0 16,0 12-1-16,0 0 0 0,0 3-43 0,0 5-16 15,4-1 11-15,-4 1-11 0,0-1 0 0,-4 5 0 16,4-5 0-16,-9 1 0 0,5-1 0 0,0-3 0 16,-1 3 0-16,1-11 0 15,-1 8-45-15,5-16-15 0,0 0-4 0,-4 11-546 0,0-3-110 16</inkml:trace>
          <inkml:trace contextRef="#ctx0" brushRef="#br0" timeOffset="24919.3691">27728-653 1555 0,'18'-7'138'0,"-18"7"-110"16,4-4-28-16,0-8 0 0,-4 12 93 0,0 0 14 16,5-4 2-16,-5 4 1 0,0 0-45 0,0 0-9 15,0 0-1-15,4 8-1 16,1 4-106-16,-1-1-20 0,-4 5-5 0</inkml:trace>
          <inkml:trace contextRef="#ctx0" brushRef="#br0" timeOffset="25517.4817">28031-52 1958 0,'0'0'43'0,"0"0"9"0,0 0 1 0,0 0 3 0,0 0-45 0,0 0-11 0,0 0 0 0,0 0 0 16,4-8 53-16,5 0 9 0,0-3 2 0,-1-1 0 16,1-4-49-16,9-3-15 0,4-1 8 0,-5 5-8 15,1-5 0-15,4-3 0 16,-9 0 0-16,9-1 0 0,-5-7 0 0,5 4 0 15,-4-8 0-15,4 3 0 0,4-3-9 0,-8 4 9 0,-10 0-8 0,6 4 8 16,-10-1 0-16,5 1 0 0,0 4 0 0,4-5-8 16,-9 5 8-16,5-1 0 0,-5 5 0 0,-4-1 0 15,0 9 0-15,5-9 0 0,3 9 0 0,1 3 0 0,-9-4 0 16,5 4 0-16,-1-3 0 0,0 7-8 0,5 0 8 16,-4 4 0-16,-1 0 0 0,0 0 0 0,1 0 0 0,-1 0 0 15,-4 0 0-15,0 0 0 16,0 0 0-16,0 0 9 0,0 0-9 0,-9 8 0 0,9-8 10 0,-4 11-10 15,-5-3 8-15,9-8-8 0,-4 12 0 0,-5-8 0 16,9-4 0-16,-9 15 0 0,9-15 0 0,0 4 0 16,0-4 0-16,0 16 0 0,0-16 0 0,-4 8 0 15,-1 3 0-15,10-3 0 0,-1 4 0 0,1-8 0 16,-5-4 0-16,0 11 0 0,4 1-10 0,0-4 10 16,-4 4 0-16,0 7-9 0,0-11 9 0,0 4 0 15,5 7 10-15,-5-7-10 0,4 3 0 0,-4-3 0 16,0 4 0-16,5 3 0 0,-10 1 0 0,5-1 0 0,0 1 0 15,0-1 0-15,-4 5 0 0,4-1 9 0,-9 0 1 16,5-3 0-16,-1-1-10 0,-4 1 0 0,5 7 0 0,0-11 8 16,-1 3-8-16,5 1 10 0,-4-1-10 0,4 5 10 15,0 3-10-15,0-8 0 0,0 1 0 0,4-1 0 16,-4 1-16-16,5-1 5 0,-1-3 1 0,0 4-643 16,5-9-129-16</inkml:trace>
          <inkml:trace contextRef="#ctx0" brushRef="#br0" timeOffset="28415.5137">28241-395 1036 0,'44'-12'23'0,"-35"8"5"0,0 0 0 0,0-3 1 0,-1-1-29 0,5 4 0 0,-4-8 0 0,0 8 0 15,-13-7 57-15,8 3 6 0,5-4 1 0,-5 4 0 16,-4-3-8-16,-4-1 0 0,8 0-1 0,1 4 0 16,-5 1-31-16,0-9-7 0,-14 4-1 0,14 1 0 15,5 3-16-15,-1-4 0 0,-8 4-13 0,4 0 5 16,4 5 8-16,1-13 0 0,-5 12 0 0,0-12 0 16,4 9 0-16,0-5 0 0,1 4 0 0,-1 4 0 15,-8-11 0-15,-1 11 0 0,1-12 0 0,4 4 0 16,-4 1 0-16,4 3 0 0,-5 0 0 0,5 4 0 0,0-7 29 15,0 11 8-15,-9-8 2 0,9 8 0 0,0 0-11 16,-4-12-3-16,-5 12 0 0,9 0 0 0,0 0-25 0,-9-4 0 16,1 4 0-16,8 0 0 0,-5 0 0 0,-3 0 0 15,-1 4 0-15,0 8 0 0,5-4 0 0,-5 3 0 16,0-3 0-16,0 8 0 0,5-1 0 0,0 5 0 16,-1-1 0-16,5 5 0 0,0-1 0 0,5 4 0 15,-1 5 0-15,0-9-763 16</inkml:trace>
        </inkml:traceGroup>
      </inkml:traceGroup>
      <inkml:traceGroup>
        <inkml:annotationXML>
          <emma:emma xmlns:emma="http://www.w3.org/2003/04/emma" version="1.0">
            <emma:interpretation id="{BD937E72-C019-40CB-9C71-9A55AE8D58C2}" emma:medium="tactile" emma:mode="ink">
              <msink:context xmlns:msink="http://schemas.microsoft.com/ink/2010/main" type="line" rotatedBoundingBox="3123,3012 18154,2163 18252,3901 3221,4750"/>
            </emma:interpretation>
          </emma:emma>
        </inkml:annotationXML>
        <inkml:traceGroup>
          <inkml:annotationXML>
            <emma:emma xmlns:emma="http://www.w3.org/2003/04/emma" version="1.0">
              <emma:interpretation id="{62AE5455-BD9B-46AA-BB22-FF13B8D99EAB}" emma:medium="tactile" emma:mode="ink">
                <msink:context xmlns:msink="http://schemas.microsoft.com/ink/2010/main" type="inkWord" rotatedBoundingBox="3131,3143 4017,3093 4079,4184 3192,423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9920.5255">1141 2729 691 0,'0'0'61'0,"0"0"-49"16,0 0-12-16,0 0 0 0,0 0 67 0,0 0 10 15,-4 7 3-15,-5 5 0 0,9-12-43 0,0 8-8 16,-4 4-1-16,-1-1-1 0,5 1-6 0,-4 0-1 16,4-1 0-16,0 5 0 0,0 0 13 0,-5 3 3 15,5-3 0-15,0 3 0 0,0 1 8 0,0-5 1 16,5 1 1-16,-1 3 0 0,-4 1-10 0,5 3-1 16,-1 1-1-16,5-1 0 0,0-3-19 0,4-1-4 15,-13-3-1-15,8-1 0 0,-3 1-10 0,4-4 8 16,-1-5-8-16,-3-3 8 0,-5-4 14 0,0 0 2 0,13 4 1 15,-4-4 0-15,8-8 5 0,-8 1 1 0,4-1 0 0,0-4 0 16,9-4-22-16,-4 1-9 0,-5-1 8 0,9-3-8 16,0-9 0-16,4 5 0 0,1-4 8 0,-1-1-8 15,5 1 8-15,-1-4 0 0,-3 4 0 0,3-5 0 16,-3-3 13-16,-1 4 3 0,0 4 0 0,1 3 0 16,-1-3 4-16,-4 8 2 0,4-1 0 0,-4 5 0 15,0 3-7-15,0 4-2 0,0 0 0 0,-4 4 0 16,3 4-13-16,1 0-8 0,-8 8 10 0,3 0-10 15,1 8 0-15,-1-5 8 0,-4 5-8 0,-4-1 0 16,-4 5 0-16,-1-1 9 0,-4 5-9 0,-9-5 8 0,0 5 11 16,1-1 1-16,-6 1 1 0,-3-1 0 15,-1 4-5-15,-4-3 0 0,0-5-1 0,-4 5 0 0,4-1-3 0,-4-4-1 16,0 1 0-16,4-4 0 0,-5-5-3 0,1 1-8 16,4-4 12-16,0 3-4 0,0-11-8 0,0 4 0 15,-4-4 0-15,4-4 0 16,4-3-143-16,1-1-30 0</inkml:trace>
          <inkml:trace contextRef="#ctx0" brushRef="#br0" timeOffset="30077.6785">1685 2054 1382 0,'-4'4'123'16,"4"-8"-99"-16,-9 4-24 0,0 0 0 0,5 0 92 0,-5 4 12 0,5-4 4 0,4 0 0 15,0 0-69-15,0 0-14 0,0 0-2 0,0 0-561 16,0 0-112-16</inkml:trace>
        </inkml:traceGroup>
        <inkml:traceGroup>
          <inkml:annotationXML>
            <emma:emma xmlns:emma="http://www.w3.org/2003/04/emma" version="1.0">
              <emma:interpretation id="{7D161BD1-BAB6-4831-9B38-1E6836EBE00B}" emma:medium="tactile" emma:mode="ink">
                <msink:context xmlns:msink="http://schemas.microsoft.com/ink/2010/main" type="inkWord" rotatedBoundingBox="6208,2973 9392,2794 9482,4396 6299,457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2913.8103">5936 2323 806 0,'0'0'36'0,"0"-12"7"0,-4 4-35 0,4-7-8 16,0-1 0-16,4 1 0 0,1-1 144 0,4 0 26 15,4-3 6-15,0-4 0 0,9-1-92 0,0 1-20 16,4 3-3-16,0-3-1 0,10-4-11 0,-1 3-2 16,4 1-1-16,1 3 0 0,-5 1-6 0,4-5-2 0,1 1 0 15,-5 7 0-15,0 1-16 0,0 3-3 0,-4 0-1 0,4 9 0 16,-4-1-10-16,-1 8-8 0,1-1 9 0,-5 5-9 16,1 0 12-16,-1 8-4 0,-4 3-8 15,-5 1 12-15,-8-1 7 0,0 5 1 0,0-1 0 0,-9 4 0 16,0 4 13-16,0-3 3 0,0 3 1 0,-5 0 0 15,-8 4-10-15,0-4-3 0,-5 1 0 0,-3-1 0 16,-6 4 8-16,-4-4 0 0,-4 0 1 0,0-3 0 16,0 3-33-16,-4-4 0 0,4 0-10 0,-9-3 10 15,4-1-14-15,-4-3 5 0,1-1 1 0,7 1 0 16,-3-9-25-16,8 1-5 16,5 0-1-16,0-4-1001 0</inkml:trace>
          <inkml:trace contextRef="#ctx0" brushRef="#br0" timeOffset="33240.3269">6972 2467 345 0,'0'0'15'0,"0"0"4"0,0 0-19 0,0 0 0 0,0 0 0 0,0 0 0 16,-9 8 338-16,9-8 64 0,0 0 13 0,0 0 2 15,0 0-256-15,0 0-51 0,13 4-10 0,0 4-3 16,5-8-49-16,4 0-11 0,4-4-1 0,9 0-1 16,5 0-25-16,4-8-10 0,4 1 8 0,5-1-8 15,-14 0-143-15,9 4-33 0</inkml:trace>
          <inkml:trace contextRef="#ctx0" brushRef="#br0" timeOffset="31813.385">4392 2331 1436 0,'-9'-4'32'0,"1"-4"6"0,8 0 2 0,0 8 0 0,0 0-32 0,0-8-8 0,-9-3 0 0,9 3 0 16,9 4 66-16,-5 0 12 0,-8-4 2 0,4 8 1 16,0 0-51-16,4 0-10 0,-4 0-3 0,0 0 0 15,0 0-17-15,0 0 0 0,4-7 0 0,-4 7 0 16,0 0 8-16,0 0-8 0,0 0 12 0,5 23-12 16,-10-4 30-16,5 9-1 0,-8 3 0 0,3 8 0 15,5 8 1-15,-9 0 0 0,-4-1 0 0,0 5 0 16,9-4-22-16,-9 4-8 0,-5-5 0 0,0 1 9 15,1 0-9-15,8-4 0 0,0-8 9 0,1-4-9 16,-6-4 0-16,6 1 0 0,3-9 0 0,1-3 0 16,-1-8 0-16,5-8 8 0,0 0-8 0,0 0 0 15,9 7 8-15,-9-7-8 0,0 0 10 0,13 0-10 16,5-3 12-16,-5-5-4 0,-13 0-8 0,5 0 12 0,3-7-4 16,-3-1 0-16,-1-4-8 0,-4 1 12 0,4-4-1 15,1-5-1-15,-1 1 0 0,5-8 0 0,-13 4-1 0,12-8 0 16,6 0 0-16,-1 0 0 0,-5-8-9 0,10-8 0 15,0 1 0-15,4-1 8 0,4 4-8 0,-9 1 0 16,-3-1 0-16,3 8 0 0,9 8 0 0,-4 0 0 16,-13 4 0-16,0-1 0 0,8 9 0 0,-8 4 0 15,0 3 0-15,-9 4 0 0,0 4 0 0,0 8 0 16,4-7-8-16,-4 7 8 0,-8-8 0 0,8 8 0 16,0 0 0-16,0 0 0 0,0 0 0 0,0 0-9 15,4 12 9-15,9 3 0 0,5 5-10 0,-5 3 10 16,-4 0-8-16,4 9 8 0,9 3 0 0,0 0 0 0,-9 0 0 15,9 12 0-15,4 3-12 0,0 5 4 0,1 4 0 16,-5 3 0-16,-5-7 8 0,5 7 0 0,-4-4 0 16,-1-3 0-16,-12 4 0 0,3-9 0 0,-3 1 0 15,-1-8 0-15,1 0 0 0,-5-4-8 0,-5-4 8 0,5-4-8 16,5-8 8-16,-1-3 0 0,-8-8 0 0,4-1 0 16,-5-3 0-16,5-8 0 0,0 0 8 0,0 0-8 15,0 0 15-15,0-12-2 0,5 1 0 0,-5-9 0 16,0 1 13-16,0-5 2 0,8-3 1 0,1-4 0 15,0-4 11-15,-5 0 3 0,5-4 0 0,4-4 0 16,0 4-13-16,-4-4-2 0,4-8-1 0,1 4 0 16,3-7-9-16,5-5-2 0,0-3 0 0,4-1 0 15,1 5-7-15,-1-1-1 0,5 5-8 0,4-1 12 0,0 5-12 16,0-1 0-16,-4 4 0 0,4 0 0 0,0 4 0 0,4 1 0 16,-8 3-9-16,0 7 9 0,-9 9 0 0,4 0 0 15,-8 7 0-15,-5 0 0 16,0 9-22-16,-4 7-5 0,-9 0-1 0,0 0 0 15,8 3-192-15,-8-3-38 0</inkml:trace>
          <inkml:trace contextRef="#ctx0" brushRef="#br0" timeOffset="32514.3691">6138 2101 979 0,'0'0'43'0,"0"0"9"0,0 0-41 0,0 0-11 0,0 0 0 15,5-8 0-15,-5 8 90 0,0 0 16 0,4-8 3 0,-4 8 1 16,9-4-23-16,-9 4-5 0,0 0-1 0,0 0 0 16,0 0-24-16,0 0-5 0,0 0 0 0,0 0-1 15,0 0-6-15,0 0-1 0,0 8 0 0,-5 4 0 16,-3 11-12-16,-1-3-4 0,0 3 0 0,0 4 0 16,-4 8-12-16,0 4-4 0,4 0 0 0,-4 4 0 15,4 12 13-15,1-4 3 0,-6 7 0 0,6 1 0 16,-1-1-16-16,-4 4-4 0,-1-7 0 0,1 4 0 15,9-5 0-15,-5 1 0 0,-8-5 0 0,8 1 0 16,-4-4 8-16,4 0 2 0,-4 0 0 0,0-8 0 16,-5 0-18-16,5-4 0 0,-5-4 0 0,5 0 0 15,0-11 0-15,0 3 13 0,4-7-1 0,0-1 0 16,1-3-28-16,3-4-5 0,-4-1-2 0,9-7 0 16,0 0-171-16,0 0-34 15</inkml:trace>
        </inkml:traceGroup>
        <inkml:traceGroup>
          <inkml:annotationXML>
            <emma:emma xmlns:emma="http://www.w3.org/2003/04/emma" version="1.0">
              <emma:interpretation id="{490F8325-FA9E-44F6-B0E9-54B0B93E0BE0}" emma:medium="tactile" emma:mode="ink">
                <msink:context xmlns:msink="http://schemas.microsoft.com/ink/2010/main" type="inkWord" rotatedBoundingBox="10187,2613 14722,2357 14798,3698 10263,395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4003.1582">8994 1855 979 0,'0'0'87'0,"-4"-12"-70"15,-5 8-17-15,5 1 0 0,-5-9 83 0,5 4 13 16,-5 4 2-16,5 0 1 0,-5 4-57 0,0 0-11 15,0-4-3-15,0 8 0 0,1 0-16 0,-1-4-3 16,-4 0-1-16,0 0 0 0,-1 8 0 0,-3-4 0 16,4 0 0-16,-9 4 0 0,4-1 15 0,-4 5 2 0,0-4 1 0,0 4 0 15,-4 3 32-15,0 1 6 0,-5 7 2 16,0-3 0-16,1 11-4 0,-1-12-1 0,0 9 0 0,0 3 0 16,1-4-2-16,-5 12-1 0,0-8 0 15,4 4 0-15,-4 4-45 0,8 0-13 0,-3-4 0 16,8 1 8-16,0 6-8 0,0-3 12 0,9-3-4 15,8 3 0-15,1 0-8 0,8-4 0 0,-4 0 0 0,9 0 8 16,0-8-8-16,4 0 0 0,0-3-8 0,5 3 8 16,4-7-9-16,8-1 9 0,1 1-10 0,4-9 10 15,5-3-33 1,8 0-1-16,9-12 0 0,4 0-615 0,1-4-123 0</inkml:trace>
          <inkml:trace contextRef="#ctx0" brushRef="#br0" timeOffset="34413.5032">9560 2370 979 0,'0'0'87'0,"0"0"-70"16,0 0-17-16,0 0 0 0,0 0 112 0,0 0 18 16,0 0 4-16,0 0 1 0,0 0-87 0,0 0-18 15,0 0-3-15,0 0-1 0,0 0-26 0,0 0 8 16,0-4-8-16,0-4 0 0,-4 0 0 0,0 0 0 16,-1 1 0-16,1 3 0 0,-5 0 0 0,-4 0 15 15,0 4-4-15,-5 4-1 0,-4 0 36 0,0 7 7 16,9 1 2-16,-9 0 0 0,-4 7-21 0,4 1-4 15,-4 3-1-15,4 1 0 0,0 7-5 0,4-4-2 16,1 0 0-16,3 1 0 0,6-5-22 0,3 1 8 16,5-5-8-16,0 1 0 0,0-5 0 0,9-3 0 0,0 0 0 15,4-1 8-15,5-7 1 0,-1 0 1 16,5-4 0-16,0-4 0 0,-9 0-10 0,5-7 0 0,8-1 0 16,0 0 0-16,1 0 0 0,-1-3 0 0,0-5 0 0,1 1 0 15,-1-5 0-15,0 5 0 0,-4-4 0 16,-4-5-11-16,-1 5 27 0,1-4 6 0,-1-1 1 0,-3 1 0 15,-6-4 0-15,-3 3 0 0,-1 1 0 0,-4 4 0 16,-4 3-15-16,-1 5-8 0,-3 3 8 0,-10 4-8 16,0 8 0-16,-3 0 0 0,-6 0 0 0,1 4-12 15,-5 8-3-15,0 3-1 0,5-3 0 0,-5 4 0 16,5-1-33-16,0 5-7 16,-5-1-2-16</inkml:trace>
          <inkml:trace contextRef="#ctx0" brushRef="#br0" timeOffset="35045.0839">10074 2124 1382 0,'0'0'123'0,"0"0"-99"15,0 0-24-15,17 0 0 0,5 4 102 0,-9 0 15 16,5 0 3-16,-5 4 1 0,0-5-44 0,5 5-9 15,-5 4-1-15,0 0-1 0,-4 7-46 0,4-3-10 16,-4 7-2-16,-5 1 0 0,1-1-8 0,-5 4 0 16,0 1 0-16,0-1 0 0,-5-4 0 0,1 8 0 15,-1-7 0-15,-3-1 8 0,-1-3 2 0,0-1 0 0,0-3 0 16,1-4 0-16,3-1 26 0,-4 1 6 16,1-8 1-16,3 0 0 0,5-4 9 0,0 0 1 0,0 0 1 0,0 0 0 15,0 0-26-15,-9-4-4 0,9 0-2 0,0-12 0 16,0 5-14-16,9-5-8 0,0-3 10 0,4-5-10 15,0 1 0-15,5-1 0 0,-1-7 0 0,5 4 0 16,0-4 0-16,5 3 0 0,-5 5 0 0,4-4 0 16,0 3 0-16,0 5 0 0,-4 3 0 0,5 1 0 15,-5-1 0-15,0 8 0 0,0-4 0 0,-1 9 0 16,-7 3 0-16,3 3 0 0,10 5-8 0,-10 0 8 16,-4 4 0-16,0 7-10 0,5 1 10 0,-5 7-8 15,-4 0 8-15,0-3 0 0,-5 7-9 0,-4-4 9 16,-4 4 0-16,-1 1 0 0,-4-9 0 0,5 8 0 0,-5-7 0 15,1-5 0-15,-1 1 0 0,-4-5 0 0,8 1 0 16,-4-4 0-16,1-9 0 0,-1 5 0 0,5-4 8 0,4-4-8 16,0 0 0-16,0 0 8 0,-9-4-8 0,9-7 8 15,0-1-8-15,4-4 8 0,5-7-8 0,0-1 0 16,-5-3 0-16,9-4 8 0,0 4-8 0,5-5 0 16,4 1 0-16,0-4 0 0,0 4 0 0,0 0 0 15,4 0 0-15,5 3 0 0,-1 5 0 0,1-1 0 16,0 9 0-16,0-1 0 0,-9 5 0 0,4 3 8 15,-9 4-8-15,-3 4 12 0,-1 4-12 0,-5 0 0 16,-8-4 0-16,9 15 8 0,0 1-8 0,-5 3 0 16,1 5 0-16,-5-1 0 0,4 4 0 0,-4-3-11 15,-4 3 11-15,4-3-8 16,0-1-35-16,-5-4-6 0,5 1-2 0,0 3-682 0,-4 5-137 16</inkml:trace>
          <inkml:trace contextRef="#ctx0" brushRef="#br0" timeOffset="35602.3402">11368 2101 748 0,'0'0'33'0,"9"-8"7"0,-5 0-32 0,5-4-8 16,4 5 0-16,-4-1 0 0,-5 0 260 0,5 0 51 15,0 4 9-15,-9 4 3 0,0 0-217 0,0 0-43 16,0 0-9-16,4 16-2 0,-4 3-38 0,0 1-14 16,-9 3 9-16,1 5-9 0,-6 3 12 0,1 4-4 15,0 0 0-15,0 4 0 0,0 0 4 0,8 0 0 16,-8 4 0-16,4 0 0 0,1 0 4 0,3-4 0 16,1-4 1-16,-5-4 0 0,0-4 11 0,5-3 3 15,4-1 0-15,-4-3 0 0,4-5 9 0,-5-3 3 16,1-4 0-16,4-8 0 0,0 0-15 0,0 0-4 15,0 0 0-15,0 0 0 0,0 0-3 0,0 0-1 16,0 0 0-16,-9-4 0 0,5-4-8 0,-1 0-3 16,-4 4 0-16,5-11 0 0,-5-1-9 0,5 0 0 15,0-7 0-15,4 4 8 0,-5-13-8 0,1 9 0 16,8-12 0-16,1 8 0 0,-1-5 0 0,5 1 0 16,-1 0 0-16,10-4 0 0,0-4-10 0,-1 4 10 15,5 4-13-15,4-5 5 0,5 5 8 0,0 4 11 0,4 4-3 16,0-5 0-1,0 9-29-15,5 3-7 0,-1 1 0 0,-4 3-1 0,0 4 29 0,-4 0 0 0,0 4 0 0,-5 4 0 16,-8 0-8-16,-1 4 8 0,1 0 0 0,-5 4-9 16,0 0 9-16,-9 3 0 0,-4 1 0 0,0 8 0 15,-4-5 0-15,0 5 0 0,-10-1 0 0,1 5 0 16,-9-5 0-16,0 8 0 0,-4-3 0 0,-5 3 0 16,-4 0 0-16,5 1 0 0,-10-9 0 0,5 1 0 15,-5-1-60-15,10-7-8 0,3 0 0 16,5-1-658-16,1-7-131 0</inkml:trace>
          <inkml:trace contextRef="#ctx0" brushRef="#br0" timeOffset="35813.6449">12311 1321 1951 0,'0'0'43'0,"0"0"9"0,0 0 1 0,0 0 2 0,0 0-44 0,0 0-11 16,9 8 0-16,-5-1 0 0,1 9 70 0,-1 3 12 15,0 5 2-15,-4 7 1 0,-4 4-42 0,0 8-9 16,-5 0-2-16,0 12 0 0,-8-5 10 0,3 9 2 16,-7-1 0-16,-1 9 0 0,0-5-21 0,0 0-4 15,0-3-1-15,4 3 0 0,-4 1-3 0,5-9-1 16,-5-3 0-16,4 3 0 0,1-7-14 0,4 4-12 0,-1-4 3 15,6-8-770-15,-1-8-153 0</inkml:trace>
          <inkml:trace contextRef="#ctx0" brushRef="#br0" timeOffset="36178.8147">12373 2202 1594 0,'0'0'35'0,"0"0"7"0,0 0 2 0,0 0 1 0,0 16-36 15,-5-5-9-15,5 9 0 0,0-1 0 16,0-11 53-16,5 4 9 0,-1-4 2 0,5-1 0 0,-5 5-32 0,9-4-5 16,5-8-2-16,-1 0 0 0,1 0-11 0,4-8-2 15,0 4-1-15,4-7 0 0,0-9 5 0,-4 8 0 16,0-7 1-16,0-1 0 0,0 1 3 0,-9-5 1 16,5 5 0-16,-9-1 0 0,-1 1 24 0,-3-1 5 15,-1 1 1-15,-4 3 0 0,-4-3-17 0,-1-1-3 16,1 1-1-16,0 3 0 0,-5 5-1 0,5 3 0 15,-5-4 0-15,0 4 0 0,0 4-29 0,0 1 0 16,1 6 0-16,-5-3 0 0,-5 8 0 0,5 0-15 16,-5 8 3-16,1-1 1 0,-1 5 19 0,1-1 3 15,-1 5 1-15,-4 3 0 0,5 4-12 0,-5-8 0 16,4 9 0-16,1 3 0 0,-1 0 0 0,5-4 0 16,0-4 0-16,4 1 0 15,4 3-24-15,5 0-6 0,0-8-2 0,5 5 0 16,8-9 0-16,0 1-1 0,0-9 0 0,9-3-651 0,5-8-129 0</inkml:trace>
        </inkml:traceGroup>
        <inkml:traceGroup>
          <inkml:annotationXML>
            <emma:emma xmlns:emma="http://www.w3.org/2003/04/emma" version="1.0">
              <emma:interpretation id="{F3FAAF8A-40CB-4061-AB65-D3B10F676B79}" emma:medium="tactile" emma:mode="ink">
                <msink:context xmlns:msink="http://schemas.microsoft.com/ink/2010/main" type="inkWord" rotatedBoundingBox="15153,2393 16573,2313 16648,3650 15228,3731"/>
              </emma:interpretation>
            </emma:emma>
          </inkml:annotationXML>
          <inkml:trace contextRef="#ctx0" brushRef="#br0" timeOffset="36443.8388">13118 1878 1638 0,'-4'-11'72'0,"4"11"16"16,0 0-71-16,0 0-17 0,0 0 0 0,0 0 0 0,0 0 99 0,0 0 16 15,0 0 3-15,9-8 1 0,0-4-47 0,4 4-8 16,4 5-3-16,1-9 0 0,4 8-29 0,4-4-7 16,0-4-1-16,14 5 0 0,-5 3-24 0,0 0 0 15,0 0 0-15,5-4 0 0,-1 8 16 0,1-8-3 16,-1 4 0-16,1 1 0 15,-5-1-113-15,0 0-22 0,-4 0-5 0,-1 0-513 16,1-4-102-16</inkml:trace>
          <inkml:trace contextRef="#ctx0" brushRef="#br0" timeOffset="36772.0552">13802 1313 1378 0,'0'0'61'0,"0"0"13"0,0-4-59 0,0 4-15 0,0-12 0 0,0 12 0 16,0 0 132-16,0 0 23 0,0 0 5 0,0 0 0 16,0 0-72-16,0 0-16 0,-9 8-2 0,5 4-1 15,-1 3-8-15,-3 5-1 0,-6 3-1 0,6 9 0 16,-6 3 4-16,-3 4 1 0,4 7 0 0,-9 9 0 15,4 0-36-15,-4 3-8 0,-4 5 0 0,4 15-1 16,-4-16 1-16,-1 4 0 0,5 0 0 0,1 1 0 16,-1-1-12-16,4-7-8 0,5-1 12 0,0-3-12 15,0-1 0-15,4-3 0 0,-4-8-10 0,4 0 10 16,0-8-118-16,5-4-16 16,-5-11-3-16,5-5-963 0</inkml:trace>
          <inkml:trace contextRef="#ctx0" brushRef="#br0" timeOffset="37241.1573">13869 2222 1494 0,'0'0'66'0,"0"0"14"0,0 0-64 0,0 0-16 0,13 3 0 0,-4 1 0 15,4-4 98-15,4 4 17 0,1 0 3 0,-1-4 1 16,5-4-56-16,9 0-11 0,0 0-3 0,-1 1 0 16,6-1-23-16,3-8-5 0,1 0-1 0,-1 4 0 15,1-3-6-15,-10-1-2 0,1 0 0 0,0 5 0 16,-1-13-1-16,-8 4-1 0,0 1 0 0,-4 3 0 15,-5-3 13-15,4 3 2 0,-8-12 1 0,4 9 0 16,-4-1 11-16,0-3 3 0,-5-1 0 0,5 5 0 16,-4-1-23-16,-5-3-4 0,4 7-1 0,-4 4 0 15,-4-4-3-15,-1 1-1 0,-4 3 0 0,5 4 0 0,-9 4-8 16,-5-8 0-16,1 4 0 0,-1 4 0 0,-4 12 0 16,0-8-11-16,-4 4 3 0,-5 3 0 0,5 5 8 15,0 0 0-15,-5 7 0 0,5 4 0 0,-1 1 0 16,5 3 12-16,0 4-2 0,5-4-1 0,-1 8 0 0,14-4 0 15,-1 0 0-15,5 4 0 0,0-4-9 0,5 4 0 16,-1 0 0-16,5 0 0 0,4 0 0 0,0 0 0 16,9-7 0-16,5-1 0 15,-5 0-100-15,13-12-18 0,-5 1-4 0,10-8-907 0</inkml:trace>
        </inkml:traceGroup>
        <inkml:traceGroup>
          <inkml:annotationXML>
            <emma:emma xmlns:emma="http://www.w3.org/2003/04/emma" version="1.0">
              <emma:interpretation id="{D1B694B3-C193-44B8-8BDE-5D9F0397C87A}" emma:medium="tactile" emma:mode="ink">
                <msink:context xmlns:msink="http://schemas.microsoft.com/ink/2010/main" type="inkWord" rotatedBoundingBox="18127,3281 18217,3275 18223,3370 18132,3376"/>
              </emma:interpretation>
              <emma:one-of disjunction-type="recognition" id="oneOf11">
                <emma:interpretation id="interp11" emma:lang="" emma:confidence="0">
                  <emma:literal>\</emma:literal>
                </emma:interpretation>
                <emma:interpretation id="interp12" emma:lang="" emma:confidence="0">
                  <emma:literal>h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y</emma:literal>
                </emma:interpretation>
                <emma:interpretation id="interp1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7921.5442">16058 2225 1911 0,'0'0'84'0,"0"0"19"0,0 0-83 0,0 0-20 0,0 0 0 0,0 0 0 16,0 0 82-16,9 8 12 0,-1-4 2 0,1 0 1 15,0 0-54-15,0 4-11 0,-9-8-3 0,4 4 0 16,1 7 2-16,-5-11 0 0,4 8 0 0,-4-8 0 31,0 0-48-31,-4 12-10 0,4-12-1 0,0 0-1 0,0 0 48 0,0 0 9 0,-5 8 3 0,5-8 0 16,-4 7-8-16,4-7-2 0,0 0 0 0,0 0 0 15,-9 0 28-15,9 0 6 0,-4-3 1 0,4 3 0 16,0 0-5-16,0 0-1 0,0-8 0 0,0 4 0 16,8 0-32-16,-3-4-6 0,4 4-2 0,-5 0 0 15,5-3-10-15,-1 3 0 0,-3 4 0 0,-5 0 0 16,0 0 0-16,0 0-12 0,0 0 2 0,0 0 1 16,0 15-110-16,9 1-21 0,-5-1-5 0,0-3-1018 15</inkml:trace>
        </inkml:traceGroup>
      </inkml:traceGroup>
    </inkml:traceGroup>
    <inkml:traceGroup>
      <inkml:annotationXML>
        <emma:emma xmlns:emma="http://www.w3.org/2003/04/emma" version="1.0">
          <emma:interpretation id="{45C9A7F2-F9A4-43A2-9082-CE9B242A7893}" emma:medium="tactile" emma:mode="ink">
            <msink:context xmlns:msink="http://schemas.microsoft.com/ink/2010/main" type="paragraph" rotatedBoundingBox="3587,6891 27280,4624 27495,6881 3803,91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D342138-B307-4739-BBF8-C950AF05447F}" emma:medium="tactile" emma:mode="ink">
              <msink:context xmlns:msink="http://schemas.microsoft.com/ink/2010/main" type="line" rotatedBoundingBox="3587,6891 27280,4624 27495,6881 3803,9147"/>
            </emma:interpretation>
          </emma:emma>
        </inkml:annotationXML>
        <inkml:traceGroup>
          <inkml:annotationXML>
            <emma:emma xmlns:emma="http://www.w3.org/2003/04/emma" version="1.0">
              <emma:interpretation id="{203CDA1C-F553-4702-BFFC-50DCC5B45FEC}" emma:medium="tactile" emma:mode="ink">
                <msink:context xmlns:msink="http://schemas.microsoft.com/ink/2010/main" type="inkWord" rotatedBoundingBox="3623,7272 6990,6950 7169,8825 3803,9147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39932.7987">1962 7229 921 0,'0'0'40'0,"0"0"10"0,0 0-40 0,0 0-10 0,0 0 0 0,0 0 0 16,0 0 103-16,0-8 18 0,4 0 4 0,0 1 1 15,10-1-29-15,-6 0-5 0,10 0-2 0,-9 4 0 16,-1 0 1-16,6 0 0 0,-1 1 0 0,4-5 0 16,-4 4-54-16,9 0-10 0,0-4-3 0,9 0 0 15,-9 1-13-15,4-1-3 0,1 0-8 0,3 4 12 16,-3-4-76-16,3 0-16 15,-8 1-4-15,5-1-782 0</inkml:trace>
          <inkml:trace contextRef="#ctx0" brushRef="#br0" timeOffset="140420.8543">3107 6780 1036 0,'0'0'92'0,"0"0"-73"16,0-7-19-16,0-5 0 0,-5 4 120 0,5-4 20 15,9 5 4-15,-5-1 0 0,5-4-62 0,-4 0-13 16,12 5-2-16,-4-1-1 0,0 4-25 0,-4 0-5 16,-4 0 0-16,8 8-1 0,0 0-21 0,0 4-4 15,-13 3-1-15,5 5 0 0,3 0 0 0,-3 7 0 16,-1 0 0-16,-4 5 0 0,0 3 8 0,4 4 2 15,5 0 0-15,-9-4 0 0,-13 1-7 0,9-5-2 16,4 0 0-16,-5 0 0 0,1 1 10 0,-5-1 1 0,0-7 1 16,1-1 0-16,3-3-1 0,1-5 0 0,-9-3 0 15,8 0 0-15,5-8-3 0,0 0-1 0,0 0 0 0,0 0 0 16,0 0 6-16,-4-8 1 0,8-4 0 0,-4-7 0 16,-4-1-11-16,8-3-1 0,9-12-1 0,1 4 0 15,-10-4 1-15,9-4 0 0,9-4 0 0,9 0 0 16,-1-4-12-16,-3 4-11 0,-5 0 3 0,4 4 0 15,14 0 8-15,-14 8 16 0,-9 0-4 0,5 4-1 16,5 3-11-16,-5 9-17 0,0 3 4 0,-5 8 1 0,-8 8 12 0,4 4 0 16,5 7 0-16,-10 1 0 15,-3 7 0-15,-1 5 0 0,5 3 0 0,-5 4 0 0,-4-4 10 0,0 8-10 16,0-4 8-16,5 4-8 0,-1-4 9 16,-4 4-9-16,0 0 10 0,4-4-10 0,1-3 0 0,4-1 0 15,-5-4 0-15,0 0-10 16,5 1-145-16,-4-9-29 0</inkml:trace>
          <inkml:trace contextRef="#ctx0" brushRef="#br0" timeOffset="139587.4683">2098 6738 1191 0,'0'0'26'0,"0"0"6"0,-5 7 0 0,-4-3 2 0,1 4-34 0,-6 0 0 0,6 0 0 0,3 7 0 16,1-7 44-16,4 4 3 0,-9-1 0 0,5 5 0 15,-5 0-23-15,5-1-4 0,-5 9 0 0,9-5-1 16,0 5 20-16,-9-1 4 0,5 8 1 0,-1 0 0 15,1 8 17-15,0 0 4 0,-1 8 1 0,-4 4 0 16,1 0-30-16,-1 7-5 0,-4-3-2 0,-5 3 0 16,1 1-2-16,-1-5-1 0,0 1 0 0,1-1 0 0,-1-7-17 15,1-4-9-15,4-4 10 0,-5-4-10 0,5-4 14 16,4-7-3-16,-4-9-1 0,4 1 0 0,0-4 22 0,5-5 5 16,0-7 1-16,4 0 0 0,-5-3 2 0,1-5 0 15,4-8 0-15,-4-3 0 0,4-9-12 0,0-3-3 16,4 0 0-16,0-8 0 0,1-4-10 0,3 0-3 15,1-7 0-15,4 3 0 0,1-4-4 0,-1 0 0 16,4-7-8-16,1 3 12 0,-5-3-12 0,5-1 0 16,-1 1 0-16,1-1 0 0,-1-3 0 0,5 3 0 15,0 1 0-15,-4 3 0 0,4-3 0 0,4 7 0 16,-13-4 0-16,13 1 0 0,1-1 0 0,-1 1 0 16,0 7-12-16,-4-4 12 0,5 8-8 0,-5 0 8 15,-1 0 0-15,1 8 0 0,0 8 0 0,-4 4 0 16,-1-1 0-16,-3 5 0 0,-1 3 0 0,-4 8 0 15,-1-3 0-15,-3 3 0 0,-5 8-9 0,0 0 9 0,0 0 0 0,8 15-9 16,1 1 9-16,0 4 0 0,0 7-9 16,-5 4 9-16,-4 4 0 0,5 4-9 0,-5 12 9 15,4 3 0-15,0 5-8 0,1-1 8 0,-1 9 0 0,5-5 0 16,0 1 0-16,-5 3 0 0,5 0 0 0,0 0 0 16,-1 1 0-16,1-5 0 0,0 1 9 0,0-5-9 15,-1-7 14-15,1-1-2 0,0 1-1 0,-5-4 0 16,-4 0-11-16,5-4 0 0,-5 0 0 0,0-8 0 15,-5 0 0-15,1-4 0 0,4-4 0 0,-4 1 8 16,-5-9-144-16,0 1-28 16,0-5-7-16</inkml:trace>
          <inkml:trace contextRef="#ctx0" brushRef="#br0" timeOffset="141292.7554">4186 6562 792 0,'-9'-16'35'0,"5"13"7"0,4-5-34 0,0-4-8 15,0 8 0-15,0-4 0 0,-5 1 107 0,5 7 19 16,0 0 4-16,0 0 1 0,0 0-27 0,0 0-4 15,0 0-2-15,0 0 0 0,5 15-28 0,-1 1-6 16,-8-1 0-16,8 5-1 0,5 3-24 0,0 1-5 0,-9-1-1 16,4 4 0-16,0-3-13 0,5 3-2 0,-9-4-1 0,5 1 0 15,3-5-17-15,1 5 0 0,0-9 0 0,0 1 0 16,0-4 12-16,-1-5-4 0,5 1 0 0,-4-4-8 16,4 0 20-16,-4-8-2 0,4 4-1 0,0-8 0 15,1 1 5-15,-6-1 1 0,1-4 0 0,4 0 0 16,1-3 0-16,-1-5 0 0,0 5 0 0,0-5 0 15,-4 1-7-15,4-5-2 0,0 5 0 0,-4-1 0 16,0 5-14-16,4-1 11 0,0 4-11 0,0 1 10 16,5 7-10-16,-5 4 0 0,0 4 0 0,0 3 0 15,5 9 0-15,-1 7 0 0,-8 5 0 0,0 11 0 0,4 8 0 16,-4 7 0-16,-9 1 0 0,0 7 0 0,-9 8 0 16,-4 1 0-16,0 3-9 0,-9-4 9 0,-5-4 0 15,1 0 0-15,0-3 0 0,-1-5 9 0,-8 1-9 16,5-5 0-16,-1-3 9 0,0-4-9 0,0-8 26 0,1-8 1 15,3-4 0-15,1-3 0 0,0-5 11 0,4-7 2 16,0-4 1-16,0-8 0 0,9-4 1 0,-5-4 0 16,10-4 0-16,3-7 0 0,10-12-18 0,8-4-3 15,0-8-1-15,13-12 0 0,9-3-20 0,5-9 0 16,8 5 0-16,5-4 0 0,-1 3-8 0,10-3 0 16,-1 4 0-16,5-1 0 15,4 1-75-15,5 7-14 0,-5 1-3 0,0 3-1 16,-4 4-115-16,0 4-24 0</inkml:trace>
        </inkml:traceGroup>
        <inkml:traceGroup>
          <inkml:annotationXML>
            <emma:emma xmlns:emma="http://www.w3.org/2003/04/emma" version="1.0">
              <emma:interpretation id="{385B24AE-17EF-4BA2-932F-612BCAC39A42}" emma:medium="tactile" emma:mode="ink">
                <msink:context xmlns:msink="http://schemas.microsoft.com/ink/2010/main" type="inkWord" rotatedBoundingBox="8679,6667 14422,6118 14570,7661 8826,821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42977.8841">7963 6137 1324 0,'0'0'59'0,"-8"-4"12"0,-1 0-57 0,0 4-14 0,9 0 0 0,-4 0 0 16,4 0 109-16,-9 4 19 0,0 0 4 0,9-4 1 0,0 0-96 16,0 0-19-16,0 12-4 0,-4-1-1 0,4 5-13 0,4 0 0 15,-4-1 0-15,5 5 0 0,-1-1 0 0,5 5 0 16,-5-1-8-16,5 4 8 0,-5 1 0 0,1-1 0 15,-1 0 11-15,0 4-11 0,1-3 24 0,-1 3-1 16,-4-4-1-16,0-3 0 0,0 3 15 0,-4-4 3 16,-1-3 1-16,1-1 0 0,0-3 0 15,-1-1 0-15,-4 1 0 0,5-4 0 0,4-12-2 0,-4 8-1 16,4-8 0-16,-9 3 0 0,0-3-4 0,9 0-1 16,0 0 0-16,-4-3 0 0,-1-9 7 0,1 4 2 15,4-8 0-15,0 1 0 0,4-5-10 0,5 1-1 16,-4-8-1-16,8-5 0 0,-5 5-19 0,6-4-11 15,-1-4 12-15,4-4-12 0,1 4 10 0,4 0-10 16,-5-1 8-16,5 1-8 0,0-4 0 0,5 4 0 16,-1 0-9-16,0 4 9 15,1 0-48-15,-1 3-4 0,5 5 0 0,-5-4 0 16,-4 3-172-16,4 5-36 0</inkml:trace>
          <inkml:trace contextRef="#ctx0" brushRef="#br0" timeOffset="143281.3203">8929 6192 1839 0,'8'-12'40'0,"-8"12"9"0,5-4 2 0,-5 4 1 0,0 0-42 0,0 0-10 15,0 0 0-15,0 0 0 0,-5-4 64 0,5 4 12 16,-4-4 1-16,-5 4 1 0,0 0-34 0,1 0-6 15,-10 8-2-15,5 0 0 0,-5 3-28 0,-4 5-8 16,5 0 0-16,-1 7 0 0,1 4-13 0,-1 1-4 16,1 7-1-16,-1-8 0 0,5 0 5 0,0 1 1 15,4-1 0-15,5 0 0 0,-1-3 12 0,1-1 15 16,4-7-3-16,4-1-1 0,1-3-11 0,-1-4 0 16,0-4 0-16,10 0 0 0,-1-4 19 0,0-8-2 15,4 0 0-15,5-4 0 0,0-3 10 0,0-1 1 16,0-3 1-16,0-1 0 0,-4 1-13 0,-1-1-4 15,1-3 0-15,-5-1 0 0,0 1 12 0,0-1 1 16,-4 1 1-16,-5 0 0 0,1 3-14 0,-5 1-4 16,0 7 0-16,-5-4 0 0,1 9-8 0,0-1 8 15,-5 0-8-15,-4 0 8 0,0 8-8 0,-1 0-11 16,-8 0 3-16,1 4 0 16,-1 0-132-16,0 0-25 0,-5 4-6 0</inkml:trace>
          <inkml:trace contextRef="#ctx0" brushRef="#br0" timeOffset="142334.4289">6994 6114 1566 0,'0'0'34'0,"0"0"7"0,0 0 2 0,0 0 1 0,0-8-35 0,4 0-9 0,-4 0 0 0,0 8 0 16,0-8 63-16,0 8 10 0,0 0 3 0,0 0 0 0,0 0-21 0,0 0-4 16,0 0-1-16,0 0 0 0,0 0-34 0,0 0-6 15,0 0-2-15,0 8 0 0,-4 8-8 0,-1-1 10 16,5 5-10-16,-4 3 10 0,4 8 6 0,0 5 0 15,-4 3 1-15,4 3 0 0,0 5-17 0,0 4 8 16,0 4-8-16,0-5 0 0,0-3 33 0,-5 4 0 16,-4-4 0-16,1-1 0 0,-1 1-17 0,0-4-3 15,0-4-1-15,-4 0 0 0,0-4 6 0,0-4 1 16,0 4 0-16,0-7 0 0,-5-1 11 0,5-4 2 16,0-3 1-16,0-1 0 0,-5 1-33 0,9-4 0 15,0-5 0-15,5-3 0 0,-5 0 0 0,9-8 0 16,0 0 0-16,0 0 0 0,0 0 13 0,0 0-4 15,-4-8-1-15,4-4 0 0,0 1 0 0,0-5 0 16,0-7 0-16,0 3 0 0,-5-3-8 0,5-5 12 16,5 1-12-16,-5-8 12 0,0-4-12 0,4 0 0 15,1 0 0-15,-1-4 0 0,0 4 0 0,5-4 0 16,-4 0 0-16,3-3 0 0,6-5 0 0,-6 4-9 0,5-4 9 16,1 1-10-16,3-1 2 0,1 0 0 0,-1 4 0 15,1-3 0-15,4 3-5 0,0 0-1 0,0-4 0 0,4 9 0 16,0-5 14-16,5 4 0 0,0 8-10 0,4-4 10 15,-4 0-9-15,8 8 9 0,0 3-12 0,1 9 12 16,-1-1 0-16,-3 9 12 0,7 3 0 0,-3 4 0 16,-5 4-34-16,0 8-7 15,-9 3-2-15,1 5 0 0,-10 4 19 0,1-1 12 0,-5 8-13 0,-4 5 5 16,-9-1 8-16,-5 4 0 0,1-4 0 0,-9 4 0 0,-5-4 0 16,1 4 8-16,-10 4-8 0,5-7 0 0,-8-5 0 0,3 0 9 15,6 0-9-15,-6 1 0 0,1-5 0 0,-5 4 0 16,0-7 0-16,5-1 0 0,0-3 0 0,-1 0 0 15,1-5 0-15,4-3 0 16,5 0-23-16,-1-4-5 0,9 0 0 0,1-4-653 16,-6 0-131-16</inkml:trace>
          <inkml:trace contextRef="#ctx0" brushRef="#br0" timeOffset="143911.4529">9521 5365 1440 0,'0'0'128'0,"-5"-12"-103"16,5 0-25-16,0 5 0 0,0 7 108 0,0 0 17 16,0 0 3-16,0 0 1 0,0 0-45 0,0 0-10 15,0 0-2-15,0 0 0 0,5 15-31 0,4 1-6 16,-5-1-2-16,5 9 0 0,-9 7-23 0,0 4-10 16,4 12 8-16,-4 0-8 0,0 7 21 0,0 5-1 15,0 3 0-15,0 5 0 0,-4-1 11 0,-5 4 1 16,5-4 1-16,-5 1 0 0,0-9-20 0,0 1-4 15,1-5-1-15,-1-7 0 0,0 4 8 0,0-5 0 16,0-7 1-16,1-3 0 0,-1-5 0 0,0 0 0 0,9-8 0 0,0-3 0 16,-4-8 3-16,-1-1 1 15,5-3 0-15,0-8 0 0,0 0-6 0,0 0-2 16,0 0 0-16,0 0 0 0,0 0 3 0,0 0 0 0,5-4 0 0,-5-8 0 16,-5-3-7-16,1-1-1 0,8 1 0 15,1 3 0-15,4 0-8 0,4 1 0 0,-5 3 0 0,1-4 0 16,0 0 0-16,0 5 0 0,4-1 0 0,0 0 0 15,0 0 0-15,0-4-17 0,-4 5 4 0,4-5 1 16,1 4 12-16,3-4-9 0,-4 9 9 0,5-5-8 16,-5 0-4-16,4-4 0 0,1 1 0 0,4-1 0 15,-4 0-4-15,-1 0 0 0,-4 1-1 0,5 3 0 16,-1 0 17-16,5-4 0 0,-9 1-8 0,5 3 8 16,-5 4 0-16,0 4 12 0,0-4-1 0,1 4-1 15,-6 0-10-15,-8 0-11 0,0 0 3 0,5 8 0 16,4 0 8-16,-9 3 0 0,0 1 0 0,0 4 8 15,-5-5-8-15,1 1 0 0,-1 8 0 0,1-5 0 0,0 5 0 16,-1-1 0-16,1-3 0 0,-5 3 0 0,0-3 0 0,1 3 0 16,-6-3 0-16,1 0 0 0,0-1 0 0,-5 1 0 15,1-1 0-15,-5 1 8 0,0 0-8 0,-4-5 0 16,-1 1 0-16,-3 0 0 16,-5-4-36-16,0-1-3 0,-5-3 0 0,1 4 0 15,8-4-117-15,-4-4-23 0,0 0-5 0</inkml:trace>
          <inkml:trace contextRef="#ctx0" brushRef="#br0" timeOffset="144340.5089">10166 5400 1551 0,'4'-16'68'0,"-4"12"16"0,5-7-68 0,-1 3-16 16,-4 4 0-16,4 0 0 0,5 0 90 0,0 0 14 15,-9 4 4-15,4 0 0 0,1 4-42 0,3 4-8 16,-3 0-2-16,4 7 0 0,-5 1-13 0,5 4-3 16,0 3-1-16,4 8 0 0,-5 8-21 0,6 4-4 15,-1 4-1-15,0 4 0 0,0-1-1 0,-4 5 0 16,4 3 0-16,-4 5 0 0,0-9-12 0,-5 5 9 15,-4-1-9-15,0-3 8 0,0-4-8 0,0 3 0 16,0 1 0-16,0-8-712 16,-4-5-134-16</inkml:trace>
          <inkml:trace contextRef="#ctx0" brushRef="#br0" timeOffset="144744.3979">10723 6305 1209 0,'0'0'108'0,"0"0"-87"0,0 0-21 0,0 0 0 16,4 0 87-16,10-8 13 0,-6-4 2 0,1 4 1 15,4 4-26-15,-4-3-5 0,0-5 0 0,8-4-1 16,1 1-15-16,-1-5-2 0,5 5-1 0,-4-5 0 16,-1-3-42-16,5-1-11 0,-8-3 0 0,3 4 0 15,-4-5 12-15,0 1 0 0,-4-4 0 0,0 4 0 16,0-1 15-16,-5 1 3 0,-4 4 1 0,0 3 0 15,-4 1 10-15,-1 3 3 0,-3 4 0 0,-6 1 0 16,1 3-5-16,0 4-1 0,-9 4 0 0,0 4 0 16,0 4-30-16,0 3-8 0,-4 5 0 0,8 3 0 0,5-3 0 15,-4 7 0-15,4 1 0 0,4 3 0 0,-9-4 0 16,5 5 0-16,4-1-12 0,1 4 4 0,3-3 8 16,-4 3 0-16,5 0 0 0,4 0-8 0,0 0-5 0,9-3-1 15,0-1 0-15,-1 0 0 16,6 1-177-16,-1-5-35 0,17 16-7 0,1-27-2 0</inkml:trace>
          <inkml:trace contextRef="#ctx0" brushRef="#br0" timeOffset="145239.5206">11561 5887 2026 0,'0'0'90'0,"0"0"18"0,0 0-86 0,4 8-22 0,1 4 0 0,-1 3 0 15,0 1 55-15,1 4 6 0,-5-5 2 0,4 5 0 16,1 3-43-16,3-3-9 0,-8-1-2 0,5 1 0 16,-5-1-1-16,0 4 0 0,0 1 0 0,-5-5 0 15,1 1 0-15,0-1 0 0,4-3 0 0,0-4 0 16,-5-5 26-16,5-7 5 0,-4 12 1 0,4-12 0 16,0 0-23-16,0 0-4 0,-5 0-1 0,5 0 0 15,0 0-2-15,-8-4-1 0,-1-4 0 0,0 1 0 16,9-9-1-16,0 0 0 0,0 1 0 0,0-5 0 15,9 1 22-15,4-1 4 0,-4-3 1 0,13 0 0 16,-5-1-22-16,5 5-4 0,5-5-1 0,-5 9 0 16,4-1-8-16,0 8 0 0,-4 0 0 0,0 5 0 0,-4-1 0 15,-1 8-11-15,1-1 3 0,-1 5 0 0,-4 0 8 16,5 4-10-16,-5 3 10 0,5 5-10 0,-1-1 10 16,-4 1 0-16,1 7-9 0,-1 4 9 0,0-3 0 0,4 3 0 15,-3-4 0-15,-6 4 0 0,6 4 0 0,-6-15 0 16,1-1 14-16,0 1-4 0,-5-1-10 0,1 1 0 15,-1-4 0-15,-4-5 0 0,0 1 0 0,0-12 0 16,-4 8-9-16,4-8 9 0,0 0 0 0,0 0 8 16,0 0-8-16,0 0 12 0,-9 0-12 0,9 0 11 15,-9-4-11-15,5-4 10 0,-1-8-10 0,5 1 0 16,0-1 0-16,5 1 0 0,3-5 9 0,1 1-9 16,4-1 10-16,1 1-10 0,-1-1 11 0,0 1-11 15,4-1 12-15,10 5-12 0,-5-5 0 0,4 8 0 0,-4 1 0 16,4-1 0-16,1 4 0 0,-5 0 0 0,-1 8 0 15,-3 0 0-15,0 0 0 0,-1 8 0 0,-4 0-12 0,0 4 3 16,1-1 9-16,-6 5 0 0,1 0 0 0,0 3 0 16,-5-3-8-16,-4 3 8 0,5 1-8 0,-5 3 8 15,4 0-134 1,0 5-22-16,1-5-4 0</inkml:trace>
        </inkml:traceGroup>
        <inkml:traceGroup>
          <inkml:annotationXML>
            <emma:emma xmlns:emma="http://www.w3.org/2003/04/emma" version="1.0">
              <emma:interpretation id="{B011B95F-F615-41DF-A785-F9A25B20B05A}" emma:medium="tactile" emma:mode="ink">
                <msink:context xmlns:msink="http://schemas.microsoft.com/ink/2010/main" type="inkWord" rotatedBoundingBox="16562,5649 19412,5377 19606,7410 16757,7682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46626.0838">14628 5209 979 0,'0'0'43'0,"0"0"9"0,0 0-41 0,8-8-11 0,-3-4 0 0,4 5 0 15,-1 3 148-15,6 0 28 0,-6-4 6 0,5 0 1 16,-4 0-107-16,4 4-20 0,5 4-5 0,-9-3-1 16,-9 3 46-16,13-4 10 0,9 4 2 0,0 0 0 15,0 0-98-15,8 4-19 0,1-1-4 0,9 1-1 0,-1 0 43 0,9 0 9 16,-4 4 2-16,9 0 0 0,4-4-12 0,0-4-1 16,4 0-1-16,5 0 0 0,4 0 0 0,-4-4 0 15,0 0 0-15,0 4 0 0,-9-8-14 0,0 4-4 16,-4-4 0-16,-5 1 0 0,-4-1-8 15,0-4-14-15,-5 4 3 0,0 0 1 16,-3 1-30-16,-10-1-5 0,-9 0-2 16,1-4-1009-16</inkml:trace>
          <inkml:trace contextRef="#ctx0" brushRef="#br0" timeOffset="147072.6715">15720 5174 1450 0,'0'0'64'0,"0"0"14"0,0 0-62 0,0 0-16 0,0 0 0 0,0 0 0 16,0 0 35-16,0 0 4 0,0 0 1 0,0 0 0 15,0 0-32-15,0 0-8 0,0 0 0 0,9 8 0 16,-9-8 0-16,4 7 8 0,-4-7-8 0,5 12 8 16,-1 0 35-16,0 3 7 0,1-3 2 0,-1 4 0 0,1-5-8 0,-1 5 0 15,5-4-1-15,-5 3 0 0,5 5 1 0,-5-5 1 16,1 5 0-16,-5-1 0 0,4 5-4 0,0-1-1 15,-4 4 0-15,0 12 0 0,-4 4-9 0,0 8-3 16,-5 0 0-16,0 3 0 0,-4 5 23 0,4 3 4 16,-4 1 1-16,0-5 0 0,-5-3-10 0,1-1-2 15,4-3 0-15,-1 0 0 0,-3-1-25 0,8-7-6 16,-4-8-1-16,9 0 0 0,-5 1-3 0,0-9-1 16,0-4 0-16,5 1 0 0,-5-5-8 0,5-3 0 15,-1-5 0-15,1 1 0 0,4 0 0 0,-4 0 0 16,-1-5 0-16,1 1 0 0,-5-4-14 0,5 4-5 15,-1 0-1-15,-4-1-794 16,1-7-159-16</inkml:trace>
          <inkml:trace contextRef="#ctx0" brushRef="#br0" timeOffset="146184.8233">14772 5205 748 0,'0'0'67'0,"0"0"-54"0,0 0-13 0,-4-8 0 15,4 8 244-15,0 0 45 0,-9 0 10 0,9 0 1 16,0 0-187-16,0 0-37 0,-9 4-8 0,1 4-2 16,-1 0-36-16,5 7-7 0,4-3-2 0,-9 0 0 15,4 7 6-15,5-3 1 0,-4 3 0 0,8 1 0 16,1 11-28-16,-1-4 0 0,1 1 8 0,-1 7-8 15,5 0 0-15,-5 4 0 0,5 4 0 0,-5 3 8 16,5 9 9-16,-5 4 2 0,1-5 0 0,-5 5 0 16,0-5 12-16,-5 5 2 0,-3-5 1 0,3 1 0 15,-4 7-6-15,1-7-2 0,3-8 0 0,-3-1 0 16,-1 1-10-16,4-4-3 0,-3-4 0 0,3-4 0 0,1-4-13 16,-5-7 8-16,9-1-8 0,0-7 0 0,-4-4 0 15,4-1 0-15,0-11-8 0,0 0 8 16,0 0-122-16,0 0-18 0,-5-11-3 0,5-5-858 15</inkml:trace>
          <inkml:trace contextRef="#ctx0" brushRef="#br0" timeOffset="149237.7563">17317 4390 172 0,'0'0'16'0,"0"0"-16"15,0 0 0-15,0 0 0 0,0 0 175 0,0 0 32 16,0 0 6-16,0 0 2 0,0 0-112 0,0 0-23 16,9-8-4-16,-9 8 0 0,0 0-35 0,0 0-6 15,0 0-2-15,9 0 0 0,-1-4-33 0,-3-4 0 16,-5 8 0-16,0 0 0 0,0 0 0 0,0 0 0 0,0 0 0 0,0 0 0 16,0 0 0-16,0 0 12 0,0 0-3 15,0 0 0-15,0 0 9 0,0 0 2 0,0 0 0 16,0 0 0-16,0 0 16 0,0 0 3 0,0 0 1 0,0 0 0 15,0 0-8-15,0 0-2 0,0 0 0 16,0 0 0-16,0 0-18 0,0 0-4 0,0 0-8 0,0 0 12 16,0 0-12-16,0 0 0 0,0 0 0 0,0 0 0 15,-5 8 0-15,5-8 0 0,0 0 0 0,-8 8 0 16,-6 4 0-16,6-1 0 0,-1 1 0 0,0 4 0 16,-4-1 20-16,-5 5 7 0,1-5 1 0,-5 9 1 15,-4-1-9-15,-5-3-3 0,0 3 0 0,-4 0 0 16,0-3-17-16,0-1 0 0,-5-3 8 0,1 0-8 15,4-1 0-15,0-3 0 0,4-4 0 0,5 3 0 0,4 1 0 16,4 0 0-16,1-8-10 0,-1 4 10 16,9-5-36-16,1 1 0 0,8-4 0 0,0 0 0 15,0 0-6-15,0 0-1 0,13 4 0 0,4-4 0 0</inkml:trace>
          <inkml:trace contextRef="#ctx0" brushRef="#br0" timeOffset="147535.7249">17273 4331 1177 0,'0'0'52'0,"0"0"11"0,0 0-51 0,0 0-12 0,0 0 0 0,0 0 0 16,9-4 112-16,-9 4 19 0,0 0 4 0,0 0 1 15,0 0-39-15,-4 12-7 0,-5 0-2 0,0 0 0 16,-4 7-30-16,0 4-6 0,-5 1-2 0,1 3 0 16,-5 0-19-16,-5 1-4 0,1-1-1 0,0 0 0 31,-1 1-118-31,-3-5-24 0,-5 4-5 0</inkml:trace>
        </inkml:traceGroup>
        <inkml:traceGroup>
          <inkml:annotationXML>
            <emma:emma xmlns:emma="http://www.w3.org/2003/04/emma" version="1.0">
              <emma:interpretation id="{21C69980-6603-43EE-A84A-630828E439C0}" emma:medium="tactile" emma:mode="ink">
                <msink:context xmlns:msink="http://schemas.microsoft.com/ink/2010/main" type="inkWord" rotatedBoundingBox="20892,5807 22365,5666 22479,6858 21006,699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50184.202">18989 5170 518 0,'0'0'46'0,"0"0"-37"15,0 0-9-15,0 0 0 0,0 0 203 0,0 0 38 16,0 0 8-16,0 0 2 0,0 0-119 0,0 0-23 16,0 0-5-16,0 0 0 0,0 0-66 0,0 0-13 15,-5 12-2-15,-4 7-1 0,5 4 17 0,-5 1 3 16,0 3 1-16,-4 4 0 0,-4 4-28 0,8-3-6 16,5 3-1-16,-1 0 0 0,-4 0-8 0,9 0 8 15,5 0-8-15,4-4 8 0,4-7-8 0,-4-1 0 0,-1-7 0 16,10-1-618-1,-1 1-116-15</inkml:trace>
          <inkml:trace contextRef="#ctx0" brushRef="#br0" timeOffset="150327.7502">19357 4714 1958 0,'0'0'174'0,"-9"-8"-139"0,5 4-35 0,4 4 0 15,0 0 22-15,0 0-2 0,0 0-1 0,0 0 0 16,0 0-110-16,0 0-21 0</inkml:trace>
          <inkml:trace contextRef="#ctx0" brushRef="#br0" timeOffset="150712.3176">19625 5365 1796 0,'0'0'80'0,"9"-4"16"0,4 4-77 0,0 4-19 15,0 0 0-15,0 4 0 0,0-1 30 0,0 5 2 16,-4 0 1-16,4-1 0 0,-4 9 5 0,0-1 1 16,0 1 0-16,-5-1 0 0,1-3-28 0,-5 4-11 15,0-1 8-15,0-3-8 0,0-1 0 0,-5-7 0 0,5-8 0 16,-4 8 0-16,-5 0 0 0,5-1 0 0,-1-3 0 0,5-4 0 15,0 0 0-15,0 0 8 0,0 0-8 0,0 0 0 16,0-11 24-16,0-1 0 0,9-4 0 0,0 1 0 16,4-1 1-16,0-3 0 0,5 3 0 0,4-7 0 15,0-1-5-15,-1-3-2 16,6 7 0-16,3-3 0 0,1 4 11 0,0 3 3 0,-5 0 0 0,1 5 0 16,-1 3 3-16,0 4 1 0,-4 4 0 0,-4 4 0 15,-5 4-13-15,-4 7-3 0,4 1 0 0,4 7 0 16,-4 8-20-16,1 1-10 0,-1 3 1 0,0 0 0 15,5 0 17-15,-1 4 4 0,1 4 1 0,4-4 0 16,-1 0-114-16,6-8-23 16,-1 4-5-16,-4-15-1 0</inkml:trace>
        </inkml:traceGroup>
        <inkml:traceGroup>
          <inkml:annotationXML>
            <emma:emma xmlns:emma="http://www.w3.org/2003/04/emma" version="1.0">
              <emma:interpretation id="{B97DA487-2B0F-4373-97D7-13B14248068B}" emma:medium="tactile" emma:mode="ink">
                <msink:context xmlns:msink="http://schemas.microsoft.com/ink/2010/main" type="inkWord" rotatedBoundingBox="24578,5650 27352,5384 27488,6806 24714,707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53254.7893">24249 4636 1036 0,'0'0'23'16,"0"0"5"-16,0 0 0 0,0 0 1 0,0 0-29 0,0 0 0 0,0 0 0 0,0 0 0 15,0 0 57-15,0 0 6 0,0-4 1 0,9-4 0 16,-1 4 0-16,-8 4 0 0,0 0 0 0,0 0 0 16,14-4-52-16,-6 4-12 0,-8 0 0 0,0 0 0 0,0 0 39 15,9 4 5-15,0 0 0 0,-9-4 1 0,0 0-21 0,0 0-4 16,0 12 0-16,-4-5-1 0,4 1 33 0,0-8 8 15,-9 8 0-15,9 4 1 0,-5 3-46 0,1-3-15 16,-5-4 8-16,5 7-8 0,4 1 44 0,-9 0 4 16,5-1 2-16,-5 9 0 0,5 3-29 0,-1 0-5 15,5 8-2-15,-4 4 0 0,-1 0 6 0,1 8 0 16,-5 4 1-16,-4 3 0 0,-4 1-6 0,-1-4-2 16,0 3 0-16,1 1 0 0,-1-1 2 0,5 1 0 15,-4 0 0-15,-1-1 0 0,5-11 15 0,0 0 3 16,-5 0 1-16,1-4 0 0,3-4-21 0,6-8-4 15,-5 5-1-15,-1-5 0 0,6-12-8 0,-1 1 8 16,0-8-8-16,0 0 8 0,1-1-17 0,3 1-4 16,5-8-1-16,0 0 0 15,0 0-57-15,0 0-11 0,5-12-2 0,-1-3-1 16,5-1-10-16,-5-3-1 0,0-1-1 0,10-7 0 0</inkml:trace>
          <inkml:trace contextRef="#ctx0" brushRef="#br0" timeOffset="151796.7358">22827 4655 1422 0,'44'-12'63'0,"-31"8"13"0,-13 4-61 0,0 0-15 16,0-7 0-16,0 7 0 0,0 0 91 0,0 0 15 15,0 0 3-15,0 0 1 0,-4 11-42 0,0 5-8 16,-1 7-1-16,1 9-1 0,0-1-40 0,-5 12-8 16,0 3-2-16,-4 13 0 0,4-1 13 0,-8 5 3 15,3 3 0-15,-3 4 0 0,-1 1-4 0,5-5-1 16,0 0 0-16,0 0 0 0,0-3-19 0,8-9 0 16,-4-7 0-16,5 0 0 0,0-4-8 0,-1-4 8 15,1-4 0-15,4-4-9 0,-4-7 9 0,4-1 0 16,-5-3 0-16,5-1 0 0,-4-11 49 0,4 0 12 15,0-1 3-15,0-7 0 0,0 0-32 0,0 0-5 16,-5 4-2-16,5-4 0 0,-8-8-5 0,3-3 0 0,1-5-1 16,-1 1 0-16,1-5-19 0,0-7 10 0,-1-8-10 0,5 0 8 15,-4 0 7-15,4-8 1 0,9 0 0 0,-5 0 0 16,0 0-26-16,1-4-5 0,-1-4-1 0,5-3 0 16,0 3 16-16,4-3 0 0,0-1 0 0,0 0 0 15,9 5 8-15,-4-1 7 0,4 0 1 0,0 1 1 16,0 11-33-16,-5 0-8 0,5 0 0 0,-4 3-1 15,-5 1 25-15,0 8 0 0,-4 0 0 0,-1-1 0 16,-3 9 15-16,-1-1 8 0,1 1 1 0,3 3 1 16,1 1-44-16,0 7-9 0,-9 8-1 15,0-8-1-15,9-4 30 0,-1 5 0 0,-8 7-8 0,0 0 8 0,9-4 0 16,0 4-11-16,0 0 11 0,4 4-10 0,-9 0 37 0,9 3 7 16,-4 5 2-16,0 4 0 15,4-5-60-15,0 5-12 0,1 3-3 0,-1 1 0 0,-5 3 63 0,1 5 12 16,4-1 2-16,-4 12 1 0,0-4-31 0,-5 12-8 15,-4 0 0-15,5 3 0 0,-1 1 0 0,1 0 0 16,-5 3 0-16,0-3 0 0,0 0 0 0,4-4 0 16,0-5 0-16,1 1 0 0,-5 0 0 0,8-4 0 15,-3-8 0-15,4 5 0 0,-5-5 0 0,0-4 0 16,5-7 0-16,0-1 0 0,0-3-12 0,-5-5-3 16,5 1-1-16,0-4 0 0,-1 0 26 0,-8-8 5 15,5 4 1-15,8-1 0 0,-4-3-16 0,4-3 0 16,-4-1 0-16,4-4 0 0,-4-4 54 0,4-3 8 0,4-1 2 15,-4-4 0-15,-4-3-52 0,9-4-12 0,-1-1 0 0,5-3 0 16,-9-4 0-16,9-4 0 0,0 0 0 0,5-4 0 16,-5-4 0-16,4 1 0 0,0-1 0 0,5-4 0 15,4 0 0-15,0 1 0 0,-9-1 0 0,1 0 0 16,-1 8 0-16,0 4 0 0,-4 4 0 0,-8 0 0 16,-1 0-18-1,0 4-6-15,4 0-2 0,-8 3 0 0,-4 5-81 16,-1 4-16-16,0-1-3 0,1 4-623 0,-5 1-125 0</inkml:trace>
          <inkml:trace contextRef="#ctx0" brushRef="#br0" timeOffset="153706.1351">24266 4749 1440 0,'-4'-12'128'0,"4"0"-103"16,0-3-25-16,9-1 0 0,-5 0 48 0,9 1 4 15,1 3 0-15,3 0 1 0,5 5-19 0,-4-5-4 16,4 4-1-16,4 0 0 0,0 4 1 0,5 1 0 15,0-5 0-15,-1 0 0 0,1 4-2 0,4-4 0 16,0-3 0-16,5 3 0 0,-5 4-19 0,4 0-9 16,10 0 8-16,3 0-8 0,-4 4 39 0,-4-4 2 15,-4 4 1-15,-5 0 0 0,0 4-17 0,-4 4-3 16,-5-4-1-16,0 4 0 0,-4-1-9 0,0 5-3 16,5-4 0-16,-10 4 0 0,1-1-9 0,-1 5-11 15,5 3 3-15,-4 1 0 0,-5-1 8 0,0 5 0 16,-9-1 0-16,1 1 0 0,-5-5 0 0,-5 8 0 15,-12-3 0-15,-1 7 0 0,-8-4 49 0,-5 1 12 16,-13-5 3-16,-4 0 0 0,-9-3-45 0,-4-1-9 16,-9 5-2-16,-1-5 0 0,6 1-8 0,3-5 10 15,5 1-10-15,0 0 10 0,4-1-10 0,9-3 0 16,9 0-10-16,0-5 10 16,9 5-96-16,4-4-14 0,0 0-2 0,5 0-1 0</inkml:trace>
        </inkml:traceGroup>
      </inkml:traceGroup>
    </inkml:traceGroup>
    <inkml:traceGroup>
      <inkml:annotationXML>
        <emma:emma xmlns:emma="http://www.w3.org/2003/04/emma" version="1.0">
          <emma:interpretation id="{A8B74066-F89A-4D92-A843-DE1EB179979F}" emma:medium="tactile" emma:mode="ink">
            <msink:context xmlns:msink="http://schemas.microsoft.com/ink/2010/main" type="paragraph" rotatedBoundingBox="7781,9798 21098,8692 21305,11190 7989,1229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D98D8B1-BB81-4E24-8155-2BD24973CE09}" emma:medium="tactile" emma:mode="ink">
              <msink:context xmlns:msink="http://schemas.microsoft.com/ink/2010/main" type="line" rotatedBoundingBox="7781,9798 21098,8692 21305,11190 7989,12297"/>
            </emma:interpretation>
          </emma:emma>
        </inkml:annotationXML>
        <inkml:traceGroup>
          <inkml:annotationXML>
            <emma:emma xmlns:emma="http://www.w3.org/2003/04/emma" version="1.0">
              <emma:interpretation id="{856088D2-319A-4C1C-82CB-DF2E43F9208C}" emma:medium="tactile" emma:mode="ink">
                <msink:context xmlns:msink="http://schemas.microsoft.com/ink/2010/main" type="inkWord" rotatedBoundingBox="7839,10496 9509,10357 9644,11975 7974,12114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56215.4425">6147 9467 1036 0,'0'0'46'0,"0"0"10"0,0 0-45 0,0-7-11 0,0 3 0 0,0 0 0 16,0 4 68-16,0-4 12 0,0 4 3 0,0 0 0 16,0 0-51-16,0 0-11 0,0 0-1 0,9-4-1 15,-9 4 21-15,0 0 4 0,0 0 0 0,4 0 1 16,5 4-10-16,-9-4-3 0,0 0 0 0,4 8 0 15,1 0 32-15,-1 3 5 0,-4 1 2 0,0 7 0 16,5 5-12-16,-5 7-3 0,0 0 0 0,0 12 0 16,0 8-16-16,-5 3-4 0,5 13-1 0,-4 7 0 15,-5-4-1-15,-4 4 0 0,0 4 0 0,-5 8 0 0,5-8 2 16,-5-4 0-16,1 0 0 0,4-4 0 0,0-7-19 16,4-5-3-16,-9-3-1 0,5-5 0 0,0-3-13 0,0 0 8 15,0-8-8-15,4 0 0 0,-4-8 0 0,8-3 0 16,-4-5 0-16,1-4 0 0,-1 1 0 0,5-8-13 15,-1-5 1-15,5-7 0 16,0 0-43-16,0 0-8 0,-4-3-1 0,-1-9-647 16,10-4-129-16</inkml:trace>
          <inkml:trace contextRef="#ctx0" brushRef="#br0" timeOffset="157065.7062">6941 9522 990 0,'0'0'44'0,"0"0"8"16,9-4-41-16,0 0-11 0,-5 4 0 0,-4 0 0 16,0 0 88-16,4-8 16 0,5 5 4 0,-9 3 0 0,0 0-39 0,0 0-7 15,0 0-2-15,0 0 0 0,0 0-8 0,5-4-1 16,-5 4-1-16,0 0 0 0,0 0-18 0,0 0-3 16,8 0-1-16,-8 0 0 0,9 4 2 0,-9-4 0 15,5 3 0-15,-5 9 0 0,0 4 10 0,0-1 1 16,-5 9 1-16,5-1 0 15,-4 8-3-15,-1 4-1 0,1 8 0 0,-5 4 0 0,-4 4-6 0,0 7 0 16,0 1-1-16,-5 7 0 0,1 0 3 0,-1 5 1 16,-4-1 0-16,0 4 0 0,0-4-2 0,5-4 0 15,-1-3 0-15,1-1 0 0,-1-3-8 0,1-5-1 16,-5-3-1-16,0-4 0 0,0 0-23 0,4-8 8 16,-4 0-8-16,5 0 0 15,-5-8-32-15,4-8-10 0,5-3-2 0,0-5-1 16,0-3-114-16,0-8-22 0,4-4-5 0</inkml:trace>
          <inkml:trace contextRef="#ctx0" brushRef="#br0" timeOffset="156671.0264">5923 9444 1036 0,'0'0'92'0,"0"0"-73"16,13 0-19-16,-4-4 0 0,4 0 120 0,1 4 20 15,3-4 4-15,1 4 0 0,8-4-65 0,-4 1-14 16,9-1-2-16,4 4-1 0,0 0-21 0,4-4-4 15,1 0-1-15,8 0 0 0,5-4-14 0,-5 0-3 16,9 4-1-16,9-3 0 0,0-1 2 0,4 4 1 16,0-4 0-16,5 8 0 0,-10-4 2 0,1 0 0 15,-4 4 0-15,-1 0 0 0,-8 0-15 0,-5 0-8 16,-4 4 10-16,0-4-10 0,-5 4 0 0,-4-4 8 16,-8 0-8-16,-1 0 0 0,-4 0 0 0,0 0 0 15,0 0 0-15,-9 0 0 16,-4 0-117-16,-9 0-27 0,0 0-4 0</inkml:trace>
        </inkml:traceGroup>
        <inkml:traceGroup>
          <inkml:annotationXML>
            <emma:emma xmlns:emma="http://www.w3.org/2003/04/emma" version="1.0">
              <emma:interpretation id="{8D601235-7BA4-4848-A549-81EBCC4EC8DC}" emma:medium="tactile" emma:mode="ink">
                <msink:context xmlns:msink="http://schemas.microsoft.com/ink/2010/main" type="inkWord" rotatedBoundingBox="10074,9608 12379,9416 12587,11915 10282,1210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60948.7699">10280 9042 1407 0,'13'-11'31'0,"-9"3"6"0,-4 4 2 0,9-4 1 0,-4 4-32 0,3-4-8 15,-3 5 0-15,-1-1 0 0,5 0 59 0,0 0 10 16,-5 0 3-16,-4 4 0 0,0 0-29 0,0 0-6 16,0 0-1-16,9 0 0 0,-9 0-18 0,0 0-4 0,0 0-1 0,4 12 0 15,-8-5 14-15,-1 9 2 0,-8 0 1 0,0 3 0 16,-9 5-2-16,-9 3 0 0,-8 4 0 0,-5 8 0 15,-4 0-5-15,-9 4-2 0,0 0 0 0,-5 4 0 16,1-1-7-16,-5 1-2 0,0 0 0 0,1 0 0 16,-1-8 8-16,4 0 2 15,-4 0 0-15,5 0 0 0,4-4-22 0,0-4 0 0,4 0 0 0,5-3 0 16,4-5 0-16,0 0 0 0,5-7 8 0,-1 0-8 16,5-1 0-16,5-3-18 0,-1 0 3 0,0-5 1 15,0-3 14-15,5 4 16 0,9-8-3 0,-5 4-1 16,4 0-12-16,5-4 0 0,0 0 8 0,8 0-8 15,5 0 0-15,0 0 11 0,0 0-11 0,0 0 10 16,0 0-10-16,0 0 8 0,0 0-8 0,0 0 8 16,0 0 0-16,9 0 0 0,0-4 0 0,4 0 0 0,-4 4 6 15,4 4 1-15,0-4 0 0,0 8 0 0,0-4 13 0,1 0 2 16,3 3 1-16,-4 1 0 0,5 0-23 0,-1 4-8 16,1-5 0-16,4 5 0 0,-5 0 13 0,5 0-3 15,-4 3-1-15,8-3 0 0,1 3 0 0,-1 1 0 16,5 4 0-16,4-1 0 0,0-3 0 0,4 3 0 15,1 1 0-15,4-1 0 0,4 1-9 0,0 3 0 16,-4 0 9-16,4 5-9 0,1-5 13 0,-6 1-1 16,-3-1-1-16,4 4 0 0,-5-3-2 0,1 3 0 15,-1-8 0-15,1 5 0 0,-5-5-9 0,0 1 0 16,0-1 0-16,-9-3 8 0,1-4-8 0,-5-1 0 16,-5-3 9-16,-4 0-9 0,1 0 10 0,-14-8-2 0,13 4-8 0,-13-4 12 31,0 0-34-31,0 0-7 0,0 0-2 0,0 0 0 15,0 0-26-15,-5-4-6 0,1-4-1 0,-5 4 0 16,0-4-79-16,1 4-16 0,-6 0-3 0</inkml:trace>
          <inkml:trace contextRef="#ctx0" brushRef="#br0" timeOffset="161544.1213">8472 10450 576 0,'0'0'51'0,"0"0"-41"0,0 0-10 0,0 0 0 16,5-8 136-16,-5 8 24 0,0 0 6 0,0 0 1 15,0 0-43-15,0-7-8 0,0 7-1 0,0 0-1 16,0 0-24-16,0 0-5 0,0 0-1 0,0 0 0 16,0 0-22-16,0 0-5 0,8-4-1 0,1 0 0 15,0 4-16-15,0 0-4 0,0 0-1 0,4 4 0 16,-5 0-8-16,10-1-2 0,-5-3 0 0,5 8 0 16,4-4-1-16,0 0 0 0,4 4 0 0,0 0 0 15,1-1 5-15,8 5 1 0,0-4 0 0,4 8 0 16,1-5-8-16,-1 1-2 0,5 4 0 0,0-1 0 15,0 5 16-15,0-1 4 0,0-3 0 0,8 7 0 16,-3-3-40-16,-1-1 0 0,-4 5 0 0,4-5-12 16,0 1 21-16,0-5 4 0,-8 1 1 0,4 3 0 0,-9-3-14 15,-4-4 0-15,-5-1 0 0,0 1 0 0,1 0 0 16,-10-1 0-16,1-3 0 0,-1 4 0 0,-8-4 0 0,4-1-10 16,-4-3 2-16,4 0 0 15,-4 0-48-15,-9-4-8 0,9 0-3 0,-9 0 0 16,0 0-105-16,0 0-20 0,8 0-5 0</inkml:trace>
          <inkml:trace contextRef="#ctx0" brushRef="#br0" timeOffset="159806.6662">8415 8606 662 0,'0'0'29'0,"0"0"7"15,0 0-36-15,0 0 0 0,0-12 0 0,0 4 0 0,5 0 44 0,-5 8 3 16,4-8 0-16,-4 1 0 0,0-1-23 0,0 0-4 15,0 8 0-15,0 0-1 0,4-4 1 0,-4 4 0 16,0-8 0-16,0 8 0 0,0 0 14 0,0 0 3 16,9-7 1-16,-9 7 0 0,5-4-6 0,-5 4 0 15,0 0-1-15,0 0 0 0,0 0 18 0,0 0 4 16,0 0 1-16,0 0 0 0,0-8-10 0,0 8-1 16,0 0-1-16,0 0 0 0,0 0-18 0,0 0-3 15,0 0-1-15,0 0 0 0,0 0-6 0,0 0-2 16,0 0 0-16,0 0 0 0,0 0 3 0,0 0 0 15,0 0 0-15,0 0 0 0,0 0 5 0,0 0 0 16,0 0 1-16,0 0 0 0,0 0-1 0,-5 12 0 16,-8-1 0-16,4 5 0 0,-4 3 8 0,0 1 0 15,-5-1 1-15,1 5 0 0,-5-1-3 0,0 1-1 16,-4-1 0-16,-1 4 0 0,1-3-12 0,-5 3-2 0,1-4-1 0,3-3 0 16,10-1-10-16,-1 1 8 0,1-5-8 15,3 1 8-15,6-4-8 0,-1-1 0 0,0-3 0 0,0-4-11 31,5 4-32-31,4-8-6 0,0 0-2 0,0 0-837 0</inkml:trace>
          <inkml:trace contextRef="#ctx0" brushRef="#br0" timeOffset="157632.3413">8402 8563 518 0,'0'0'23'0,"0"0"5"0,0 0-28 0,0 0 0 0,9-8 0 0,-5 4 0 16,-4 4 152-16,9-8 24 0,-5 0 6 0,-4 8 1 15,5-4-78-15,-5 4-15 0,0 0-3 0,0 0-1 16,0 0 6-16,0 0 2 0,0 0 0 0,0 0 0 16,0 8-34-16,-5 8-6 0,5-1-2 0,-4 5 0 15,-9 3-21-15,4 5-5 0,0-1-1 0,-4 0 0 16,4 4-25-16,-4 5 0 0,0-5-12 0,0 0-916 15</inkml:trace>
        </inkml:traceGroup>
        <inkml:traceGroup>
          <inkml:annotationXML>
            <emma:emma xmlns:emma="http://www.w3.org/2003/04/emma" version="1.0">
              <emma:interpretation id="{834D9512-A90E-4FE7-B8A5-CF6A262DD5D7}" emma:medium="tactile" emma:mode="ink">
                <msink:context xmlns:msink="http://schemas.microsoft.com/ink/2010/main" type="inkWord" rotatedBoundingBox="13623,10148 17608,9816 17708,11019 13723,1135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217100.9212">12737 9132 518 0,'0'0'46'0,"0"0"-37"0,0 0-9 0,0 0 0 0,0 0 130 0,-5 0 24 15,-3-4 5-15,3 0 1 0,1 0-54 0,4 4-10 16,0 0-3-16,-5-4 0 0,5 4-23 0,-4-7-5 16,0-1-1-16,-1 0 0 0,-4 0-12 0,5 0-2 15,4 8-1-15,0-3 0 0,-9-5-1 0,5 0 0 16,0 4 0-16,-5-4 0 0,4 0-7 0,-3 5-1 15,-1-1-1-15,0-4 0 0,5 8-12 0,-9-4-3 16,4 0 0-16,0 4 0 0,-4 0-11 0,-5 0-2 16,5 0-1-16,-4 0 0 0,-10 0-10 0,5 0 0 15,0 4 9-15,-4 0-9 0,0 4 0 0,-1-1 8 16,1-3-8-16,-5 8 0 0,5-4 0 0,0 4 9 16,-5-1-9-16,5 1 0 0,4 0 0 0,0-1 0 15,0 5 0-15,0 0 0 0,-9-5 0 0,9 5 13 16,-4-1-4-16,4 5-1 0,-4-4-8 0,-1 3 0 15,1 1 0-15,4 3 0 0,-9-4 10 0,9 5-10 16,-4-1 12-16,4 1-12 0,0 3 16 0,5-4-4 0,-5 1-1 0,4 3 0 16,1 0 1-16,-1 1 1 0,5 3 0 0,0-4 0 15,0 4 2-15,-1 1 0 0,6 3 0 0,-1-4 0 16,0 8-15-16,5-4 0 0,-1 0 0 0,5 0 0 16,0 0 0-16,5 0 8 0,-5-4-8 0,13 5 12 15,0-5-12-15,0 0 9 0,5 0-9 0,4-4 8 16,4 1 4-16,0-5 1 0,5 1 0 0,4-5 0 15,5-3-5-15,4-5-8 0,-1-3 11 0,1 0-11 16,0-8 0-16,4-8-12 0,1 0 0 0,-1-7 0 16,0-1-56-16,0-3-10 0,1-5-2 0,3 1-971 15</inkml:trace>
          <inkml:trace contextRef="#ctx0" brushRef="#br0" timeOffset="218069.4863">12908 9366 115 0,'-5'-16'10'0,"1"9"-10"0,4-5 0 0,-4 0 0 15,-1 1 292-15,5-1 57 0,0-4 11 0,0 1 3 16,0 3-215-16,5 0-42 0,-1 4-9 0,0 1-1 16,1-1-41-16,-5 8-8 0,0 0-2 0,0 0 0 15,0 0-7-15,0 0-2 0,0 0 0 0,0 0 0 0,0 0-14 16,9 12-3-16,-5 3-1 0,0-3 0 0,-4 3-5 0,-4-3-1 16,4 4 0-16,-4-1 0 0,-1 1 12 0,1 0 1 15,-1-1 1-15,-3 5 0 0,8-1-26 0,-5 5 0 16,-3 3 0-16,3 0 0 0,1 0 12 0,-5 9-4 15,5-1 0-15,-5 4 0 0,4 4 4 0,-3-4 0 16,3 7 0-16,-8-3 0 0,4-4 4 0,1 0 2 16,-1 0 0-16,4-4 0 0,-3-7 13 0,-1 3 2 15,4-8 1-15,-3 1 0 0,-5-5-18 0,8 1-4 16,-4-13-1-16,5 5 0 0,0-4 1 0,4-8 1 16,0 0 0-16,0 0 0 0,0 0-3 0,-9-4-1 15,0-4 0-15,5-4 0 0,-1 1-9 0,10-9 10 16,-1 1-10-16,0-5 10 0,5-3-10 0,0-4 0 15,4-4 0-15,0-4 0 0,-4 0 0 0,4 0 0 16,9 0 0-16,0-8 0 0,-4 0 16 0,4 0 2 0,0 1 0 16,-1-1 0-1,-3 4-40-15,0-4-8 0,-5 8-2 0,4 0 0 0,-4-4 32 0,1 8 13 0,-1-4-1 0,0 4 0 16,0 4-12-16,0 4 0 0,0-1 0 0,-4 5 0 16,4-4 0-16,-4 7 0 0,0 4 0 0,0 1 0 15,-1 3-12-15,-3-3 2 0,4 7 0 0,-5 0 0 16,0 0 10-16,-4 8 0 0,0 0 0 0,0 0 0 15,0 0 0-15,0 0 0 0,0 0 0 0,9 12 8 0,0 0-8 0,-5 7 0 16,1-3-8-16,-5 7 8 16,4 4-9-16,0 8 9 0,1-3-10 0,4 7 10 15,-5 0 0-15,0 4-9 0,1-1 9 0,4 9 0 0,-5 0 0 16,5 3-8-16,-5 1 8 0,0-4 0 0,5-4 0 16,-4 3 0-16,-1-7 0 0,0-4 8 0,1-8 3 0,-1 0 1 15,1-3 0-15,3-9 0 0,-3 1 7 0,-1-9 1 16,5-3 1-16,0 0 0 0,-1-4 9 0,1 0 2 15,0-8 0-15,4-4 0 0,5 0 3 0,-5-7 1 16,4-1 0-16,1-3 0 0,-5-9-19 0,0 1-3 16,5-4-1-16,4-4 0 0,-5 0-1 0,10-4 0 15,-10 4 0-15,5 0 0 0,0-4-12 0,-4 0 0 16,-1 3 0-16,5-3 0 0,0 4 0 0,0 0 0 16,-4 0 0-16,-1 0 0 0,1 0-8 0,4 0 8 15,-5-8 0-15,5 8 0 16,0-4-31-16,-4 8 1 0,3-4 0 0,-3 7 0 15,4-3-94-15,-4 4-20 0,-1 7-3 0,1 1-625 0,4 3-126 16</inkml:trace>
          <inkml:trace contextRef="#ctx0" brushRef="#br0" timeOffset="218726.1729">14360 9140 1324 0,'-9'-16'59'0,"9"12"12"0,5-3-57 0,-5-1-14 15,0 4 0-15,0 0 0 0,4 0 188 0,-4 4 34 16,0 0 7-16,0 0 2 0,0 0-137 0,0 0-27 15,0 0-6-15,0 0-1 0,0 0-16 0,-9 4-3 16,0 8-1-16,5 3 0 0,-5 5-25 0,1-1-6 16,-1 5-1-16,0 3 0 0,0 0 7 0,0 4 1 15,5 1 0-15,-5 3 0 0,1 0 12 0,-1 4 4 16,4 4 0-16,-3-4 0 0,-1 4-20 0,0-4-3 0,5 0-1 0,-10 4 0 16,1-8-8-16,5 0 0 0,-1 0 0 0,-4-4 0 15,-1-4 0-15,6 1-11 0,-1-9 3 0,-4 1 0 16,0-1-155-16,-1-3-30 0,-3-1-7 0,4-3-807 15</inkml:trace>
          <inkml:trace contextRef="#ctx0" brushRef="#br0" timeOffset="219175.2925">14189 9409 759 0,'-31'12'33'0,"22"-8"8"0,1-1-33 0,-1 1-8 0,4-4 0 0,5 0 0 0,0 0 106 0,0 0 19 16,-8 4 4-16,8-4 1 0,0 0-29 0,0 0-5 15,0 0-2-15,0 0 0 0,0 0-25 0,0 0-5 16,0 0 0-16,0 0-1 0,0 0-15 0,0 0-2 16,0 0-1-16,0 0 0 0,8 0 5 0,6 0 1 15,3-4 0-15,1 8 0 0,-1-4 1 0,10 0 0 16,-5-4 0-16,4 4 0 0,-4 0-6 0,4 0-1 16,5 0 0-16,-5-4 0 0,1 4-36 0,-1 0-9 15,0-3 0-15,0 6 0 16,5-3-121-16,-4 0-27 0,-1 0-4 0,5 0-2 0</inkml:trace>
          <inkml:trace contextRef="#ctx0" brushRef="#br0" timeOffset="218892.3876">14334 8996 1094 0,'0'0'97'0,"4"-8"-77"16,-4 4-20-16,4-4 0 0,5 4 166 0,0 0 30 16,0-4 5-16,4 5 2 0,-4-5-91 0,4 4-19 15,4-4-3-15,1 4-1 0,0 0-33 0,3 0-6 16,1-3-2-16,0 3 0 0,5 0-19 0,-1-4-4 15,5 4-1-15,-5-4 0 0,5 4-3 0,-5 0-1 16,0 1 0-16,1-1 0 0,-1 0-20 0,5 4 9 16,-1-8-9-16,-3 4 0 0,-1 4 0 0,5-4 0 15,0 4 0-15,-1 0 0 16,-3-4-20-16,-1 4-8 0,-9 0-2 0,5 0 0 16,-4 0-75-16,-5 4-15 0,-4 0-4 0,-9-4-505 0,0 0-102 0</inkml:trace>
          <inkml:trace contextRef="#ctx0" brushRef="#br0" timeOffset="219460.3948">15163 9401 1594 0,'0'0'71'0,"0"0"14"0,-4 4-68 0,-5 0-17 0,4 0 0 0,-3 0 0 15,3 0 106-15,5-4 18 0,0 0 3 0,0 0 1 16,0 0-38-16,0 0-7 0,0 0-2 0,0 0 0 16,0 0-24-16,5 7-5 0,3-3 0 0,1 4-1 15,4-8 1-15,5 0 0 0,4 4 0 0,0-4 0 0,4-4-42 16,5 4-10-16,-1-4 0 0,1 0 0 0,4 0 0 0,-4 4 0 15,4-3-10-15,5-1 10 16,-5 0-106-16,0 0-15 0,0 0-3 0</inkml:trace>
        </inkml:traceGroup>
        <inkml:traceGroup>
          <inkml:annotationXML>
            <emma:emma xmlns:emma="http://www.w3.org/2003/04/emma" version="1.0">
              <emma:interpretation id="{8B732D2E-9D95-45CA-95C7-F8004840BC59}" emma:medium="tactile" emma:mode="ink">
                <msink:context xmlns:msink="http://schemas.microsoft.com/ink/2010/main" type="inkWord" rotatedBoundingBox="18379,9726 21164,9494 21261,10655 18476,10887"/>
              </emma:interpretation>
              <emma:one-of disjunction-type="recognition" id="oneOf20">
                <emma:interpretation id="interp24" emma:lang="" emma:confidence="0">
                  <emma:literal>-T</emma:literal>
                </emma:interpretation>
                <emma:interpretation id="interp25" emma:lang="" emma:confidence="0">
                  <emma:literal>- T</emma:literal>
                </emma:interpretation>
                <emma:interpretation id="interp26" emma:lang="" emma:confidence="0">
                  <emma:literal>_ T</emma:literal>
                </emma:interpretation>
                <emma:interpretation id="interp27" emma:lang="" emma:confidence="0">
                  <emma:literal>IT</emma:literal>
                </emma:interpretation>
                <emma:interpretation id="interp28" emma:lang="" emma:confidence="0">
                  <emma:literal>. T</emma:literal>
                </emma:interpretation>
              </emma:one-of>
            </emma:emma>
          </inkml:annotationXML>
          <inkml:trace contextRef="#ctx0" brushRef="#br0" timeOffset="224329.5596">17580 9179 806 0,'0'0'72'0,"0"0"-58"0,0 0-14 0,0 0 0 15,9 0 95-15,-9 0 16 0,0 0 3 0,0 0 1 16,0 0-35-16,0 0-6 0,9-4-2 0,-9 4 0 16,0 0-24-16,9-8-4 0,8 8-2 0,1-8 0 15,-1 4 2-15,1 1 1 0,-5-1 0 0,9-4 0 16,-5 4-9-16,5-4-1 0,-4 0-1 0,4 4 0 15,4 1-18-15,1 3-4 0,-6-4-1 0,1 0 0 16,0 0-139-16,5 4-28 0</inkml:trace>
          <inkml:trace contextRef="#ctx0" brushRef="#br0" timeOffset="224753.1519">18414 8754 1681 0,'-9'-16'74'0,"9"16"16"0,4-8-72 0,-8 1-18 15,0 3 0-15,4 4 0 0,0 0 39 0,0 0 4 16,-9-8 1-16,5 4 0 0,-10-4-29 0,14 8-6 16,0 0-1-16,0 0 0 0,-4 0-8 0,4 0 0 0,0 0 0 15,0 0 0-15,-9-4 0 0,9 4 8 0,0 0-8 0,0 0 8 16,0 0 26-16,0 0 5 0,0 0 1 0,13 4 0 16,5-4-23-16,-5 4-4 0,0 0-1 0,0 0 0 15,9-4 2-15,5 0 0 0,-10-4 0 0,5 8 0 16,4-8-4-16,5 4-1 0,4-4 0 0,0 0 0 15,-4 0-9-15,9 0 0 0,3-3 9 0,6 3-9 16,-10-8 9-16,-4 8-9 0,5-4 12 0,-5 0-12 16,0 5-22-1,-9-1-11-15,-4 0-3 0,-4 0 0 0,-1 0-45 16,1 0-10-16,-9 0-1 0,-1 4-1 0</inkml:trace>
          <inkml:trace contextRef="#ctx0" brushRef="#br0" timeOffset="224991.9623">18712 8765 1558 0,'0'0'69'0,"0"0"15"0,13 12-68 0,-4 0-16 15,-9 3 0-15,9 9 0 0,0-1 72 0,-1 1 10 16,1 7 2-16,-4 0 1 0,-1 4-22 0,5 0-5 15,0 4-1-15,-5 0 0 0,-13 0-4 0,9 0-1 16,9 0 0-16,-5 0 0 0,-12 4-41 0,3-4-11 16,-4 0 0-16,5-4 0 15,4 4-25-15,-9-4-7 0,-4 0-2 0,4 1 0 16,9-1-107-16,-8-4-22 0,-10 0-4 0</inkml:trace>
          <inkml:trace contextRef="#ctx0" brushRef="#br0" timeOffset="220238.0986">17089 8715 1220 0,'0'0'27'0,"0"0"5"0,0-8 2 0,0 0 0 0,0 8-34 0,0-12 0 16,0 5 0-16,-4 3 0 0,-5-4 134 0,0 4 20 15,0 0 4-15,-4 0 1 0,-5 0-75 0,-3 4-16 16,-1 0-2-16,0 0-1 0,-5 4-52 0,-3 0-13 16,3 0 0-16,-3 4 0 0,-1 0 9 0,0-1-1 15,-4 5 0-15,4-4 0 0,1 4-8 0,3-1 0 0,5 1 9 0,0 0-9 16,1 3 0-16,3-3 9 0,5 0-9 0,4-1 0 15,5 1 0-15,-1 0 0 0,1 0 0 0,4-1 0 0,4 1 0 16,5 0 0-16,0-1 0 0,4 5 0 16,0 0 0-16,5-1-12 0,-1 1 12 0,1 3-12 15,-1 1 12-15,5-1 0 0,0 1 0 0,5 3 0 16,-10 4 0-16,5-3 0 0,-4-5 0 0,-1 9 0 16,1-9 0-16,-5 1 0 0,0 3 0 0,-4-7 0 15,-5 3 23-15,-4-3-3 0,-4-1 0 0,-1-3 0 16,-3 4 13-16,-6-5 3 0,-3 1 0 0,-1 0 0 0,-4-1-13 15,-4-3-3-15,4 4 0 0,-4 0 0 16,0-1-10-16,-5-3-2 0,4 4-8 0,-3-4 12 0,-5 3-26 0,4 1-6 16,0 0 0-16,1-4-1 15,-1-5-174-15,4 5-34 0,1-4-7 0</inkml:trace>
          <inkml:trace contextRef="#ctx0" brushRef="#br0" timeOffset="224039.8707">17598 8847 979 0,'13'-4'87'0,"-4"-7"-70"0,-9 3-17 0,4 0 0 15,9 0 83-15,-8 1 13 0,-5-1 2 0,0 8 1 16,0 0-57-16,0 0-11 0,0 0-3 0,0 0 0 16,-5-8 7-16,5 8 1 0,0 0 0 0,0 0 0 15,-4-8-15-15,4 8-2 0,0 0-1 0,0 0 0 16,0 0-8-16,0 0-2 0,0 0 0 0,9 8 0 0,-1 4 8 16,-3 3 2-16,-14 5 0 0,9-1 0 0,0 9 8 15,-4 3 2-15,-5 4 0 0,-9 4 0 16,1 4-12-16,4 4-1 0,4 3-1 0,-4-3 0 0,-14 4 3 15,10-4 1-15,8-5 0 0,-4-3 0 0,-9 0 1 16,0-7 0-16,9-1 0 0,0 0 0 0,0-4-7 0,-5-3-2 16,-4-5 0-16,9 1 0 0,9-1-2 0,-5-7-8 15,0-4 12-15,0-4-4 0,9-4 1 0,0 0 0 16,0 0 0-16,0 0 0 0,-4-4 9 0,4 4 2 16,4-16 0-16,1 1 0 0,-5-1 9 0,4-7 3 15,0-5 0-15,10 5 0 0,-6-4-12 0,5-5-1 16,-4 1-1-16,9-4 0 0,4 0-18 0,0 0 10 15,-5-8-10-15,5 0 8 0,0 0-8 0,0 4 0 16,-4-4 0-16,-1 0 0 0,9 0 0 0,-4 1-9 16,5 3 9-16,-10 0-13 0,-4 0 13 0,5 3-11 15,4 5 11-15,0 0-10 0,-9 0 10 0,5 4-13 16,-1-1 5-16,1 5 8 0,-1-1-23 0,1 9 3 0,-14 3 1 16,9 0 0-16,5 1 10 0,-9 3 9 0,-1 0-13 0,-3 4 5 15,-5 4 8-15,0 0 0 0,0 0-9 0,0 0 9 16,0 12-10-16,0 4 10 0,9-1-13 0,-9 9 5 15,0-1 8-15,0 8-8 0,4-4 8 0,0 12-8 16,-4 0 8-16,0 0-10 0,0 8 10 0,5 0-10 16,3 0 10-16,-3 4 0 0,-5-5 0 0,0 1 0 15,0-4 12-15,0 0-1 0,4-4-1 0,1 0 0 16,-1-8-2-16,0 0-8 0,1-3 12 0,-5-1-4 16,-5-4 4-16,5 1 0 0,0-5 0 0,0-3 0 15,-4-1-133-15,-5-7-27 0,9 0-4 0,0-8-694 16</inkml:trace>
        </inkml:traceGroup>
      </inkml:traceGroup>
    </inkml:traceGroup>
    <inkml:traceGroup>
      <inkml:annotationXML>
        <emma:emma xmlns:emma="http://www.w3.org/2003/04/emma" version="1.0">
          <emma:interpretation id="{8F458E77-0AC4-415E-A3D3-57C60A424C44}" emma:medium="tactile" emma:mode="ink">
            <msink:context xmlns:msink="http://schemas.microsoft.com/ink/2010/main" type="paragraph" rotatedBoundingBox="2750,13707 29629,12775 29742,16033 2863,169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48659C-3B25-4DC3-AAD2-737A1D448A7C}" emma:medium="tactile" emma:mode="ink">
              <msink:context xmlns:msink="http://schemas.microsoft.com/ink/2010/main" type="line" rotatedBoundingBox="2750,13707 29629,12775 29696,14689 2816,15621"/>
            </emma:interpretation>
          </emma:emma>
        </inkml:annotationXML>
        <inkml:traceGroup>
          <inkml:annotationXML>
            <emma:emma xmlns:emma="http://www.w3.org/2003/04/emma" version="1.0">
              <emma:interpretation id="{A65F7DBE-5A0F-4596-80B0-FA9CD2C257F2}" emma:medium="tactile" emma:mode="ink">
                <msink:context xmlns:msink="http://schemas.microsoft.com/ink/2010/main" type="inkWord" rotatedBoundingBox="2765,14145 5874,14038 5925,15513 2816,15621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.59223E6">948 13562 460 0,'-4'0'41'0,"4"0"-33"16,-5-8-8-16,5-3 0 0,0 3 60 0,-4-4 11 15,8 1 1-15,-4 3 1 0,0-8-3 0,0 8-1 16,0-3 0-16,5-1 0 0,-1 0-29 0,-4 4-5 16,5-3-2-16,-1-1 0 0,0 4 3 0,-4 0 0 15,5 1 0-15,-1-1 0 0,5 0 12 0,-9 4 4 16,0-4 0-16,0 8 0 0,0-4-13 0,0-3-3 15,0 7 0-15,0 0 0 0,0 0-12 0,0-4-4 16,4 0 0-16,-4 4 0 0,0 0 2 0,0 0 0 16,0 0 0-16,0 0 0 0,0 0-6 0,0 0 0 15,0 0-1-15,0 0 0 0,0 0 3 0,0 0 1 16,0 0 0-16,0 8 0 0,-4 3 4 0,4 5 1 16,0 0 0-16,0 7 0 0,-13 0-2 0,8 1 0 0,1-1 0 0,0 4 0 15,-5 9-6-15,4-5-2 16,1 4 0-16,4 0 0 0,-9 0-2 0,0 4 0 15,5-4 0-15,-5 4 0 0,9-4 0 0,-9 0-1 0,5 4 0 0,0-4 0 16,-1 0 3-16,1 1 1 0,0 3 0 0,-1-4 0 16,5 0 0-16,0-4 0 0,0 4 0 0,0-8 0 15,0 5-3-15,5-5 0 0,-10 0 0 0,5-3 0 16,-4 3 10-16,4-8 2 0,0 5 0 0,-5-5 0 16,5 1-4-16,-8-5 0 0,3 1 0 0,1 0 0 15,-1-5-8-15,1 1-1 0,0-4-1 0,4 3 0 16,-9-3-10-16,9-8 8 0,0 0-8 0,-4 8 8 15,4-8 3-15,-5 4 0 0,5-4 0 0,0 0 0 0,0 0-23 16,-9 4-5-16,9-4-1 0,-4 4 0 16,-5 0-41-16,5 0-8 0,-5-1-1 0,9-3-1 15,0 0-149-15,-9 0-30 0</inkml:trace>
          <inkml:trace contextRef="#ctx0" brushRef="#br0" timeOffset="1.59281E6">716 13527 946 0,'-5'-19'42'0,"5"11"9"0,0-4-41 0,0 0-10 0,5-3 0 0,3 3 0 15,1-7 92-15,0 3 16 0,4-3 3 0,-4 3 1 16,4-4-29-16,0 5-6 0,0-1-1 0,1 1 0 15,3-5-32-15,-4 8-8 0,0-3 0 0,5-1-1 16,-1 1-25-16,-3 3-10 0,3-4 8 0,1 9-8 16,4-9 8-16,-5 4-8 0,10 1 0 0,-14-1 8 0,9 4-8 0,0 4 0 15,4-4 0-15,0 4 8 0,1 1-8 0,-1 3 0 16,5 0 0-16,-1 3 0 0,-8 1 0 0,5 8 8 16,-1-4-8-16,-4 4 8 0,4-5-8 0,0 9 0 15,-8 0 0-15,4-1 8 0,-9 1 0 0,0 3 0 16,0-3 0-16,-4 3 0 0,-9 5 12 0,0-5 1 15,-4-3 1-15,-1 3 0 0,1 1 12 0,-18 3 2 16,9-3 1-16,-5-1 0 0,-4 1-11 0,5 3-2 16,-5-3-1-16,0-1 0 0,9-3-12 0,-18-1-3 15,0 5 0-15,5 3 0 0,0-3-8 0,-5-1 8 16,0 1-8-16,1-1 8 0,-5 1-8 0,4-5-16 0,5-3 4 16,-5 4 1-16,0-9 11 0,0 1 16 0,9-4-4 0,-4 0-1 15,9-4-11-15,-5-4 0 0,4 0-10 16,9 0 10-1,1-4-47-15,3 1-3 0,1-1-1 0,8 0-556 0,5-4-111 0</inkml:trace>
          <inkml:trace contextRef="#ctx0" brushRef="#br0" timeOffset="1.59366E6">1466 13851 518 0,'0'0'46'0,"0"-8"-37"0,4-4-9 0,-4 4 0 16,0-3 135-16,0 3 25 0,5-4 4 0,-5 1 2 16,0-1-58-16,0 0-12 0,0 4-3 0,4 1 0 0,-4-1-26 0,0 8-6 15,0 0-1-15,0 0 0 16,0 0-24-16,0 0-6 0,0 0-1 0,9 4 0 0,0 3-16 0,-1 5-3 16,1 0-1-16,-5 3 0 0,10 1 2 0,-14 4 0 15,8 3 0-15,-3-4 0 0,4 1 0 0,-5 3 0 16,5 1 0-16,-5-1 0 0,1 1 3 0,-1 3 1 15,0-4 0-15,1 1 0 0,-5-1-3 0,4 0-1 16,-4 1 0-16,-4-5 0 0,4 1 7 0,0-1 2 16,-5-3 0-16,5 0 0 0,-4-1-12 0,0 1-8 15,-1-8 12-15,5 3-12 0,-4-3 12 0,4-8-4 16,0 0 0-16,0 0-8 0,0 0 16 0,0 0-3 16,0 0-1-16,0 0 0 0,0 0 6 0,0 0 1 15,0-8 0-15,-5-3 0 0,1-1-3 0,4 4 0 16,0 0 0-16,0-3 0 0,4-1 1 0,-4-8 0 0,0 5 0 15,5-5 0-15,-5 1-6 0,4-5-2 0,5 5 0 0,0-8 0 16,-5 3-9-16,0-3 10 0,5 0-10 0,0-1 10 16,0 1-10-16,4-4 0 0,-4 3 0 0,4-3 0 15,0 4 0-15,0-4 0 0,5 0 0 0,-5-1 0 16,4 1 0-16,5 4 0 0,-8 0 0 0,12 3 0 31,-4 1-36-31,4-1 0 0,5 5 0 0,-5-1-644 0,5 1-128 0</inkml:trace>
          <inkml:trace contextRef="#ctx0" brushRef="#br0" timeOffset="1.59415E6">2585 13535 1371 0,'-22'0'30'0,"13"0"6"0,0 0 2 0,-4 4 1 0,0 4-31 0,0-1-8 15,-5-3 0-15,5 4 0 0,0 4 0 0,-5 0 0 16,1-1 0-16,-1 1 8 0,5 0-8 0,0-1 0 16,-9 5-11-16,9-1 11 0,0 1 0 0,-1 4 0 15,1-1 13-15,4 1-4 0,1-1 8 0,3 4 2 16,-4 1 0-16,1-1 0 0,3 1 1 0,1 3 0 15,4-8 0-15,-4 5 0 0,4-1-4 0,0-3 0 16,4-1 0-16,0 1 0 0,1-9-6 0,-5 5-2 0,0-4 0 0,4-1 0 16,0-3-8-16,-4-8 12 0,0 0-12 0,9 4 12 15,-9-4 5-15,13 0 2 0,-4-4 0 16,0 0 0-16,4 0-1 0,0 1 0 0,-4-5 0 0,4-4 0 16,-4 4-4-16,0-3-1 0,4 3 0 0,-4-4 0 15,-1 0-3-15,1-3-1 0,-4 3 0 0,3-4 0 16,-3 1 3-16,-1-1 1 0,-8-3 0 0,4 3 0 15,4 1 6-15,1-1 1 0,-10-4 0 0,1 5 0 16,-1-1-5-16,-3 5-1 0,3-5 0 0,-4 8 0 16,5-4-14-16,0 5 0 0,-5 3 8 0,9 4-8 15,0 0-36-15,-9 4-11 0,5-4-1 0,-5 4-804 16</inkml:trace>
          <inkml:trace contextRef="#ctx0" brushRef="#br0" timeOffset="1.59605E6">2427 13613 403 0,'0'0'36'0,"0"0"-36"15,0 0 0-15,0 0 0 0,0 0 85 0,0 0 11 16,0 0 1-16,0 0 1 0,0 0-34 0,0 0-8 16,0 0 0-16,0 0-1 0,0 0-17 0,0 0-3 15,0 0-1-15,0 0 0 0,0 0-6 0,0 0-2 16,0 0 0-16,0 0 0 0,0 0 3 0,0 0 1 15,0 0 0-15,0 0 0 0,4-8-12 0,-4 8-2 16,0 0-1-16,0 0 0 0,0 0-7 0,0 0-8 16,0 0 11-16,0 0-11 0,-9-4 8 0,9 4-8 15,0 0 0-15,0 0 0 0,-9 4 10 0,1 4-10 0,3 0 8 16,-3-1-8-16,-1-3 11 0,0 4-3 0,0 4-8 0,0-4 12 16,1 3-1-16,3 1-1 0,-3 0 0 0,-1-1 0 15,0-3 5-15,0 4 1 0,9 0 0 0,-9-5 0 16,5 5 0-16,0-4 0 0,-1 0 0 0,1 3 0 15,-1-3-16-15,5-8 0 0,-4 12 8 0,4-12-8 16,-4 8 0-16,-1 3 9 0,5-3-9 0,0 4 8 16,0-4 4-16,0-8 0 0,0 0 0 0,0 11 0 15,5 1 0-15,-5 0 0 0,0-12 0 0,0 8 0 16,0-8-1-16,4 11 0 0,-4-11 0 0,0 12 0 16,0 0 10-16,0-12 3 0,0 0 0 0,4 8 0 15,-4-8-24-15,0 11 0 0,0-11 0 0,5 8 8 16,-5-8 8-16,0 0 3 0,0 0 0 0,4 12 0 15,-4-12 1-15,0 0 0 0,0 0 0 0,5 8 0 0,-5-8-4 0,0 0-1 16,0 0 0-16,0 0 0 0,8 7-3 0,-8-7-1 16,0 0 0-16,0 0 0 0,0 0-11 0,9 8 0 15,-9-8-12-15,9 4 12 0,-9-4 0 0,0 0 0 16,0 0 0-16,0 0 0 0,0 0 0 0,0 0 0 16,0 0 11-16,4 12-11 0,-4-12 0 0,0 0 0 15,0 0 0-15,9 8 0 0,-9-8 0 0,0 0 12 16,0 0-3-16,0 0-1 0,0 0-8 0,0 0 0 15,9 0 0-15,0 0 8 0,-9 0-8 0,0 0 0 16,4-4-12-16,-4 4 12 0,13-4 0 0,-4 0 0 16,-9 4 0-16,9-4 0 0,4 0 0 0,-4 4 0 0,-9 0 0 15,8-4 0-15,1 0 0 0,-9 4 0 0,5-8 0 16,-5 8 0-16,4-3 0 0,0-5 8 0,5 0-8 0,-4 0 0 16,-5 0 0-16,0 1 0 0,4-5 0 0,0 4 0 15,5-4 0-15,-9 5 0 0,5-5 0 0,-1 4 0 16,5-4 0-16,-5-3 0 0,0 3 0 0,1-4 0 15,4 5 0-15,-5-1 0 0,0-4 0 0,1 1 0 16,4 3 0-16,-5 0 0 0,-4 1 0 0,4-1 0 16,-4 4 0-16,0-3 8 0,0 3-8 0,0 8 8 15,-4-8-8-15,0 0 0 0,-1 0 0 0,-4 4 0 16,5 4 0-16,-5-3 0 0,-4-1 0 0,4 4 0 16,-4-4 0-16,4 4 0 0,-4 0 0 0,0 0 0 15,4 4-48-15,9-4-3 0,-9 0 0 0,9 0 0 16,-4 0-37-16,4 0-7 0</inkml:trace>
          <inkml:trace contextRef="#ctx0" brushRef="#br0" timeOffset="1.59463E6">3015 13679 345 0,'0'0'31'0,"8"-8"-31"0,-8-3 0 0,5 3 0 16,-1 0 201-16,-4 4 35 0,-4-4 6 0,-1 1 2 15,1-1-88-15,0 4-18 0,4 4-3 0,-5-4-1 16,-4 0-65-16,1 4-13 0,3 0-2 0,-4 4-1 16,-4 0-38-16,5 4-15 0,-6-4 11 0,-3 3-11 15,4-3 8-15,-1 8-8 0,1 0 0 0,-4 3 0 16,4 1 8-16,-5-1-8 0,5 5 0 0,0 3 0 15,-5 1 12-15,5-5-4 0,-5 9-8 0,5-5 12 16,0 0 1-16,9-3 0 0,-5 3 0 0,0-3 0 16,5-1-3-16,-1-3-1 0,5-1 0 0,5 1 0 15,4-4-9-15,-1-1 0 0,1 1 0 0,4-8 8 16,0 4-8-16,5-8 0 0,-5-4 0 0,9 0 0 16,-4-4 0-16,4-3 8 0,0 3-8 0,-1-4 0 0,-3 0 0 15,4-3 8-15,0-5-8 0,-5 5 0 0,-3-5 9 16,-1-3-9-16,0-5 10 0,0 5-10 0,-9 0 10 15,5-1-10-15,-4 1 10 0,-1 3-10 0,-4 1 10 0,0 3-10 16,0 1 10-16,-4 3-10 0,-1 0 13 0,-4 1-3 16,1-1-1-16,-1 4 0 0,0 4-9 0,0 0 0 15,1 4 0-15,-6 0 0 16,6 4-94-16,-1 4-14 0,0 0-4 0</inkml:trace>
          <inkml:trace contextRef="#ctx0" brushRef="#br0" timeOffset="1.59735E6">3405 13827 1018 0,'22'0'45'0,"-13"0"10"0,-1 4-44 0,-3 0-11 15,-5-4 0-15,13 4 0 0,9 0 95 0,-9-4 17 16,0 0 3-16,0 0 1 0,5 0-35 0,0 0-6 15,-1 0-2-15,-4 0 0 0,0-4-30 0,5 0-7 16,4 0 0-16,-5-4-1 0,-3 5-24 0,8-1-11 16,4-4 10-16,0 4-10 15,-4-4-30-15,4 4-12 0,1-7-2 0</inkml:trace>
          <inkml:trace contextRef="#ctx0" brushRef="#br0" timeOffset="1.5971E6">3651 13496 345 0,'-13'8'31'0,"13"-8"-31"0,0 0 0 0,-9 11 0 16,-9-7 103-16,9 0 14 0,9-4 3 0,0 0 1 15,0 0-31-15,0 0-6 0,0 0-2 0,0 0 0 16,14 8-27-16,-14-8-6 0,0 0-1 0,8-8 0 16,10 4 5-16,-1-3 1 0,-3-5 0 0,-1 0 0 15,4-3 2-15,1-1 0 0,-1 0 0 0,-8 5 0 16,0-5-22-16,4 0-4 0,0-3-1 0,0 7 0 16,-13-3-14-16,5-5-3 0,-1 5-1 0,1-1 0 15,-1 0-3-15,-4-3 0 0,0 3 0 0,-4 1 0 16,8-1-8-16,-4-3 0 0,-9 3-12 0,0 0 12 15,9-3 0-15,-4 3 0 0,0-3 12 0,-5 7-4 16,0-7-8-16,5 3-14 0,4 4 3 0,-5-3 1 0,-3 3 10 16,-1 0 11-16,4 4-3 0,1 1 0 0,0 3-8 15,-1-4-14-15,5 8 3 0,0 0 1 0,0 0 10 0,0 0 0 16,-4-4 0-16,4 4-8 0,0 0 8 0,0 0 0 16,0 0 0-16,0 0 8 0,0 0-8 0,0 0 0 15,0 0-8-15,0 0 8 0,-13 12 0 0,4-8 0 16,9-4 9-16,-4 15-9 0,-10-3 0 0,6 0 0 15,3 3 0-15,1 1 0 0,4-1 12 0,-5 5-2 16,-3-1 0-16,8 5 0 0,8-5 11 0,-8 5 3 16,0-1 0-16,-4 1 0 0,8 3 0 0,1 0 1 15,-5 4 0-15,0 1 0 0,0 3-1 0,0 0-1 16,0 4 0-16,0 4 0 0,-9-4 1 0,5 0 1 16,4 3 0-16,0-3 0 0,-5 0 0 0,1-3 0 15,-5-1 0-15,9-4 0 0,5 0-9 0,-10-4-3 0,-8 1 0 16,9-1 0-16,4-8-13 0,0 5 11 0,-9-5-11 0,4 1 10 15,1-1-10-15,-5-3 0 0,9-4 0 0,-9 3 8 32,1-3-40-32,-1 0-9 0,13-1-2 0,-4-3 0 15,-4-4-177-15,4-4-35 0</inkml:trace>
        </inkml:traceGroup>
        <inkml:traceGroup>
          <inkml:annotationXML>
            <emma:emma xmlns:emma="http://www.w3.org/2003/04/emma" version="1.0">
              <emma:interpretation id="{E6DDF13B-517D-4CD5-BCEC-F5C8E0E66116}" emma:medium="tactile" emma:mode="ink">
                <msink:context xmlns:msink="http://schemas.microsoft.com/ink/2010/main" type="inkWord" rotatedBoundingBox="7870,13831 8471,13810 8504,14781 7904,14802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.59878E6">6011 13398 518 0,'0'0'46'0,"0"-7"-37"0,0-5-9 0,0 4 0 15,0 8 132-15,0-8 25 0,0 1 5 0,0-1 1 16,0 8-79-16,4-8-15 0,-4 8-3 0,0 0-1 16,0 0-41-16,0 0-8 0,-4-8-1 0,4 8-1 15,-4 0-14-15,4 0 11 0,0 0-11 0,0 0 10 0,-9 0-10 0,0 4 0 16,0 0 0-16,9-4 8 0,-4 8 5 0,-5 3 1 16,0-3 0-16,1 4 0 0,-1 0 2 0,0 3 0 15,-4-3 0-15,4 7 0 0,5-3 3 0,-5 4 1 16,0-5 0-16,0 5 0 0,1-5-12 0,3 5-8 15,1-1 12-15,-5 1-12 0,-4-9 10 0,4 9-10 16,18-5 8-16,-5 1-8 0,1 0 0 0,-1-5 8 16,-4 1-8-16,4 0 0 0,1-4 0 0,-5-8 8 15,0 0-8-15,9 7 0 0,4 1 13 0,-13-8-2 16,0 0-1-16,9 0 0 0,4-4 2 0,0 0 1 16,0-3 0-16,0-5 0 0,5 0 3 0,-5 0 0 15,4 1 0-15,-3-5 0 0,3-3-16 0,5 3 0 16,0-3 8-16,-4-1-8 0,4 1 0 0,0-5 0 0,4 5 0 15,-9-1 0-15,5 5 0 0,0-5 12 0,-4 8-3 16,4-3-1-16,-5 7 7 0,1-4 1 16,-1 5 0-16,-3 3 0 0,-1 0-7 0,0 4-1 0,4 0 0 0,-8 8 0 15,4-1-8-15,-4 1 0 0,0 4 0 0,-5 3 8 16,5 1-8-16,-5 0 0 0,-4-1 0 0,5 1 0 16,-5 3 12-16,0-3 0 0,-5 0 0 15,5-5 0-15,-8 5 13 0,3-1 3 0,-3-3 1 0,-1 0 0 16,0-1 2-16,0 1 0 0,-4 0 0 0,0-8 0 15,0 4-9-15,0-1-2 0,-5 1 0 0,5-4 0 16,-5 4-8-16,1 0-1 0,-5-1-1 0,0-3 0 16,0 0-10-16,0 0 10 0,-4 4-10 0,-1-4 10 15,10 0-10-15,-5 0 0 0,0-4 0 0,4 0 0 16,5 0 0-16,-4 0 0 0,-1 0 0 0,1-4 0 16,3 4-23-16,1-4-9 0,-4-4-3 0,4 0-625 15,4 0-126-15</inkml:trace>
          <inkml:trace contextRef="#ctx0" brushRef="#br0" timeOffset="1.59895E6">6217 12798 403 0,'0'0'17'0,"-9"-8"5"0,5 0-22 0,-5 0 0 0,1 5 0 0,-1-1 0 15,9 4 320-15,-9-4 60 0,0 4 12 0,9 0 3 16,-9 4-308-16,1 0-62 0,3 3-12 0,-3 1-2 31,3 4-126-31,1 3-25 0,-1 9-4 0,5-24-2 0</inkml:trace>
        </inkml:traceGroup>
        <inkml:traceGroup>
          <inkml:annotationXML>
            <emma:emma xmlns:emma="http://www.w3.org/2003/04/emma" version="1.0">
              <emma:interpretation id="{A270EB7F-28F5-46BE-B9DF-DBE97F4FDAFC}" emma:medium="tactile" emma:mode="ink">
                <msink:context xmlns:msink="http://schemas.microsoft.com/ink/2010/main" type="inkWord" rotatedBoundingBox="9729,13465 14150,13312 14205,14905 9785,15059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.6003E6">8174 12583 633 0,'0'-11'56'0,"0"-9"-44"15,-4-3-12-15,4 3 0 0,4-3 52 0,5 3 8 16,-5 5 1-16,9-1 1 0,0 1 17 0,1 7 3 16,-1 0 1-16,0 0 0 0,0 4-31 0,0 0-5 15,-13 4-2-15,0 0 0 0,9 12-25 0,-9-12-4 0,4 12-2 16,-4 3 0-16,0-3 10 0,-4 8 3 15,-5-1 0-15,5 1 0 0,-9 3 4 0,4 0 1 16,-4 5 0-16,0 3 0 0,-1 0-2 0,1 4 0 0,0 0 0 16,0 4 0-16,0 4 6 0,0 0 2 0,-1 4 0 15,6 7 0-15,-1-3-9 0,5 4-1 16,-5-8-1-16,4 3 0 0,1-3 8 0,0 0 1 0,-5-4 1 0,0 0 0 16,5-4-20-16,-1 4-4 0,-8-4-1 0,4 0 0 15,1-4-12-15,3 0 9 0,5-4-9 0,-4 0 8 16,-1-4-16-16,1-3-4 0,0-1-1 0,-1-3 0 31,1-5-137-31,-1-3-27 0,-3 7-6 0,8-19-1 0</inkml:trace>
          <inkml:trace contextRef="#ctx0" brushRef="#br0" timeOffset="1.60058E6">8402 13574 1094 0,'0'0'97'0,"0"0"-77"15,0 0-20-15,0 0 0 0,0 0 43 0,0 0 5 16,0 0 0-16,0 0 1 0,9-4-7 0,-5 0-2 16,9 0 0-16,-4 0 0 0,4 0-16 0,5 1-3 15,-1-5-1-15,5 0 0 0,0-4 10 0,0 4 2 16,5 1 0-16,-1-5 0 0,0 4 24 0,1-4 4 16,-1 5 2-16,0-5 0 0,-4 0-31 0,0 1-7 15,-4-1 0-15,-1 0-1 0,-4 0 14 0,1 1 3 16,-6-1 1-16,1 0 0 0,-9 1-26 0,4-1-6 15,-8 0-1-15,4 1 0 0,-4-1 0 0,-1 4-8 0,-3-4 12 0,-1 5-4 16,0-1-8-16,0 4 0 16,-4 0 0-16,0 0 0 0,4 4 0 0,0 0 0 15,-4 0 0-15,0 8 0 0,0-4 0 0,0 4 0 16,4-1 0-16,-4 9 0 0,0-4 0 0,-5 7 0 0,9 1 0 0,-4-1 0 16,-4 5-8-16,3-5 8 0,6 4 0 0,-1-3 0 15,0-1 0-15,0 1 0 0,5-1 0 16,-1 1 0-16,5-4 0 0,0 3 0 0,0-7 0 0,5 7 0 31,8-7-34-31,0 0-6 0,5-1 0 0,-1-7-852 0</inkml:trace>
          <inkml:trace contextRef="#ctx0" brushRef="#br0" timeOffset="1.59982E6">7687 13161 230 0,'0'0'20'0,"0"0"-20"15,4 0 0-15,5-4 0 0,0 0 149 0,4 0 26 16,-9 0 5-16,5 0 0 0,0 4-64 0,0-4-14 15,4 4-2-15,-4 0-1 0,0 0-35 0,-1 0-8 0,1 0 0 0,0 0-1 16,4 0-20-16,0 0-4 0,0 0-1 0,9 0 0 16,-4 0 0-16,4-4 0 0,0 0 0 0,4 4 0 15,0-4-12-15,1 1-2 0,8-5-1 0,0 4 0 16,0 4-4-16,4-4-1 0,-3 0 0 0,3-4 0 16,-4 0-10-16,-4 1 8 0,4-1-8 0,-4 0 8 15,-1 0-8-15,1 0 0 0,-9-3 0 0,4-1 8 16,-4 0-8-16,-4 5-14 0,-1-1 3 0,1 0 1 15,-5 4-36 1,0 4-7-16,-8-4-2 0,-5 4-658 0</inkml:trace>
          <inkml:trace contextRef="#ctx0" brushRef="#br0" timeOffset="1.60111E6">9499 13266 979 0,'4'-8'87'0,"5"0"-70"16,0 0-17-16,0-3 0 0,4 3 41 0,-9 0 5 15,5 0 1-15,-9 8 0 0,0 0 13 0,0 0 2 16,-4-4 1-16,-1 1 0 0,-4-5-26 0,1 4-5 16,-6 4 0-16,1-4-1 0,-4 4 21 0,-1 0 5 15,-4 4 1-15,0 0 0 0,5 0 0 0,-1 0 0 16,-4-1 0-16,-4 5 0 0,4 0-10 0,-4 0-3 16,8-4 0-16,-8 7 0 0,8 1-21 0,-4 4-4 15,0-1 0-15,5 5-1 0,-1-1-19 0,1 5 8 16,-1-1-8-16,1 4 0 0,4 1 0 0,-5-1 0 15,5 4 0-15,0-3 0 0,4-5 0 0,0 4 0 16,5-3 0-16,-1-5 0 0,5 1 0 0,0-1 0 16,5-3 0-16,-5-5 0 0,8 1 0 0,1-4 0 0,-9-8 0 15,13 4-9-15,1-4 9 0,3-4 0 0,5 0 0 16,4-8 0-16,5-3 0 0,0-1 0 16,8-7 0-16,-8 3-8 0,4 1 8 0,0-5 0 0,0-3 0 0,5-4-8 15,-5 0 8-15,4-8-10 0,-4-4 10 0,1 0-10 16,-6-4 10-16,1-4 0 0,-5-3 0 0,1-9 0 15,-1 5 0-15,-4-5 8 0,4 5-8 0,1-4 0 16,-6 7 0-16,6 0 0 0,-5 5 0 0,0 7-8 16,0 4 8-16,0 8-13 0,-9-1 5 0,4 9 8 15,-8 7-8-15,4 1 8 0,-4 3 0 0,-5 4 0 16,-4 4 0-16,0 4 10 0,0 0-1 0,0 0 0 16,0 0-1-16,-13 12 0 0,4-4 0 0,-4 11 0 0,0 1-8 15,-4 3 0-15,-1 5 9 0,0 7-9 0,1-4 12 0,-5 8-1 16,0 4-1-16,0 4 0 0,5 3 1 0,-10 1 0 15,10-4 0-15,-5 0 0 0,4-1-11 0,1 1 10 16,-1-4-10-16,5 4 10 0,0-8-10 0,0 4 0 16,-1-8 0-16,1 4 0 15,5-4-19-15,-1 0-9 0,0-4-1 0,0-3-615 16,5-5-124-16</inkml:trace>
          <inkml:trace contextRef="#ctx0" brushRef="#br0" timeOffset="1.60135E6">10113 13305 1670 0,'-9'0'148'0,"5"0"-118"0,-5 4-30 0,0 0 0 16,1 3 64-16,-1 1 6 0,4 0 2 0,1 8 0 16,0-5-30-16,4 9-6 0,-9-1 0 0,5 1-1 15,4-1-35-15,-9 5 0 0,4-1 0 0,-3 4 0 16,3-3 0-16,1-1 0 0,-1 1 0 0,1-1-12 15,4-7-18-15,4-1-3 16,-4 1-1-16,5-5-548 0,-1-3-110 0</inkml:trace>
          <inkml:trace contextRef="#ctx0" brushRef="#br0" timeOffset="1.60146E6">10328 12989 1638 0,'-9'-16'36'0,"5"9"7"0,-5-5 1 0,0 8 3 0,1-4-38 0,-1 4-9 15,4 0 0-15,5 4 0 0,0 0 0 0,-4 4 8 16,-5 0-8-16,9 4 8 0</inkml:trace>
          <inkml:trace contextRef="#ctx0" brushRef="#br0" timeOffset="1.602E6">10771 13266 806 0,'0'0'72'0,"0"0"-58"0,0 0-14 0,0 0 0 16,0 0 88-16,0 0 16 0,0 0 2 0,0 0 1 15,0 0-3-15,0 8 0 0,-13-1 0 0,4 5 0 16,5-4-57-16,0 4-12 0,-14 3-3 0,5 5 0 16,-5-1-4-16,1 5-2 0,-1 3 0 0,1 0 0 15,-5 4-16-15,4-3-10 0,1-1 12 0,8 4-12 16,-4 0 19-16,-1 1-3 0,6-5-1 0,3-4 0 15,5 1-7-15,0-5 0 0,0 1-8 0,5-9 12 16,3 1-12-16,6-4 0 0,-1 0 8 0,0-8-8 16,9 0 14-16,0-8 0 0,4 0 0 0,0-4 0 15,-8-3 17-15,4-5 3 0,0 1 1 0,-5-1 0 16,1-3-2-16,-5-1 0 0,0 1 0 0,0 0 0 16,-4-1-1-16,-4 1 0 0,-5 0 0 0,0-1 0 15,-5 1-15-15,-4-1-3 0,-4 9-1 0,5 3 0 16,3 0-13-16,-4 5 0 0,1-1 0 0,-6 4 0 0,-3 0 0 15,-1 4 0-15,1 4 0 0,-10 4 0 16,1-1-38-16,0 5-10 0,4 0-3 0,0 3-938 16</inkml:trace>
          <inkml:trace contextRef="#ctx0" brushRef="#br0" timeOffset="1.60219E6">11153 13278 1094 0,'0'0'97'0,"0"0"-77"0,0 0-20 0,0 0 0 16,9 7 75-16,-5 1 11 0,-4 4 2 0,4 0 1 15,-4 3-68-15,0 1-13 0,0 7-8 0,0 1 8 16,0-1 4-16,0 8 2 0,0-4 0 0,0 1 0 15,0-1 11-15,0 4 3 0,5-3 0 0,-1-5 0 16,-4 0-7-16,9 1-1 0,0-5 0 0,0-3 0 16,-1-5 13-16,1-3 3 0,0-4 0 0,0 0 0 15,4-8 31-15,0 0 6 0,0-11 2 0,0 3 0 16,5-4-10-16,-5-3-1 0,0-1-1 0,0-3 0 16,-4 0-7-16,4-5 0 0,-4-3-1 0,4 0 0 15,5 0-42-15,-5-4-13 0,-4 3 8 0,4 5-8 16,0-4-28-16,-4 4-10 15,0 7-2-15,-1 1-672 0,-3 7-136 0</inkml:trace>
          <inkml:trace contextRef="#ctx0" brushRef="#br0" timeOffset="1.60265E6">12061 13118 1612 0,'9'-12'72'0,"-5"4"14"0,5 0-69 0,0 4-17 0,0-3 0 0,-5 3 0 15,0-8 0-15,-4 4-17 0,0 8 3 0,0 0 1 16,0 0 25-16,0 0 4 0,0 0 2 0,-8 0 0 16,-6 4-18-16,-3 0 10 0,-1 4-10 0,-8 4 8 15,0-5 5-15,4 9 1 0,-9 0 0 0,9 3 0 16,-4 1-14-16,4-5 8 0,0 1-8 0,4-1 0 16,1 5 0-16,-1-1 0 0,5-3 0 0,9 0 0 15,-5-1 0-15,9 1 0 0,0-1 0 0,0 1 0 16,9-4 0-16,4 3 0 0,-4-3 0 0,8 0 0 15,-4-1 11-15,5 1-11 0,4 4 12 0,-5-1-12 16,1 1 34-16,4-1 0 0,-9 1 0 0,0 4 0 0,0-1 12 16,-8 1 2-16,-1 3 1 0,-4-4 0 0,-4 9-23 15,-5-5-5-15,0 0-1 0,0 5 0 0,-4-5-7 16,0 1-1-16,-4-5-1 0,-1 4 0 0,0-3-11 16,1-1-11-16,-1-3 3 0,-4-4-621 15,-4-1-124-15</inkml:trace>
        </inkml:traceGroup>
        <inkml:traceGroup>
          <inkml:annotationXML>
            <emma:emma xmlns:emma="http://www.w3.org/2003/04/emma" version="1.0">
              <emma:interpretation id="{D3B6598E-E98A-446B-B2CC-B4C74807D3FE}" emma:medium="tactile" emma:mode="ink">
                <msink:context xmlns:msink="http://schemas.microsoft.com/ink/2010/main" type="inkWord" rotatedBoundingBox="15591,13763 18373,13666 18413,14831 15632,14927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.60452E6">14654 13336 1566 0,'4'-16'69'0,"5"9"15"15,-4-5-68-15,3 4-16 0,1-4 0 0,4 5 0 16,0-1 77-16,-4 4 12 0,4 4 3 0,5 0 0 16,-9 0-39-16,4 4-7 0,-4 0-2 0,4 7 0 0,4 1-32 0,-4 0-12 15,-8 7 9-15,-1 1-9 0,1-1 13 0,-1 5-2 16,-8 3-1-16,-1 0 0 0,-4 1 8 0,-4-5 2 16,5 4 0-16,-6-3 0 0,6-1 0 0,-1 1 0 15,-4-5 0-15,4 0 0 0,-4 1-10 0,0-8-2 16,4 3 0-16,0-3 0 0,0-4-8 0,9-8 12 15,0 0-12-15,0 0 12 0,0 0-12 0,0 0 10 16,0 0-10-16,0 0 10 0,0-8 0 0,5-4 0 16,3 1 0-16,6-5 0 0,-1-4-10 0,4-3 0 15,1 4 0-15,4-1 0 0,4 1 0 0,0-5 0 16,5 1 0-16,4-1 0 0,-4 1 8 0,4 0-8 16,-4 3 8-16,-1-3-8 0,-3 7 0 0,-5 1 0 15,0 3 0-15,-5 4 0 0,1 0 0 0,-5 8 0 16,-13 0 0-16,0 0 0 0,9 4 0 0,-1 8 0 15,-3 0 8-15,-1 3-8 0,-4 1 0 0,0 3 0 16,-4 5 0-16,4 3 0 0,-5-4-24 0,1 5 4 0,0 3 0 16,-1 0 0-1,5 0-140-15,-4 0-27 0,-9 24-5 0,4-12-2 0</inkml:trace>
          <inkml:trace contextRef="#ctx0" brushRef="#br0" timeOffset="1.60406E6">14202 13289 115 0,'0'0'10'0,"0"0"-10"0,4-4 0 0,-4 4 0 16,0 0 222-16,5-4 42 0,-5 4 9 0,0 0 2 15,4-7-147-15,-4 7-28 0,5-8-7 0,-5 0-1 16,0 4-38-16,0 4-8 0,-5-8-2 0,1 1 0 16,4-1-7-16,0 8-1 0,-5-4-1 0,1-4 0 15,0 0-11-15,4 8-3 0,-9-4 0 0,0 0 0 16,9 4-10-16,-9-3-3 0,-4 3 0 0,4 3 0 16,-8-3-8-16,4 4 0 0,4 0 0 0,0 4 0 15,-8 0 0-15,-1 0 0 0,-4-1 0 0,0 5 0 16,-4 0 0-16,0 7 0 0,-5 1 0 0,0 3 0 15,0 5 0-15,1-1 0 0,-1 8 8 0,0 0-8 16,1 0 8-16,-1 0-8 0,0 0 8 0,5 0-8 16,4 4 0-16,0-7 0 0,9-1 0 0,-5 0 0 15,9 0 0-15,1-7 8 0,-1-1-8 0,9-4 0 16,-4 1 0-16,8-8 0 0,5-5 0 0,4 1 0 0,0-8 0 16,5 0 0-16,4-8 0 0,4 5 0 0,0-9 9 15,5 0-9-15,4-7 10 0,0-5-10 0,0 1 18 0,5-8-2 16,-5-4-1-16,0-1 0 0,4 1 16 15,1-4 3-15,-5-3 1 0,-4-5 0 0,4 4-25 0,0 4-10 16,-4 0 8-16,-5 4-8 0,-4 4 10 0,0 7-10 16,-9 5 12-16,0 3-12 0,-4 4 20 0,0 5-2 15,-9 7-1-15,0 0 0 0,0 0 8 0,0 0 2 16,-9 15 0-16,0 5 0 0,0-1-27 0,1 5 0 16,-6 3 0-16,-3 4 0 0,-1 0 0 0,5 0 0 15,0-3 0-15,4 3 0 0,-4-4 0 0,4 4 0 0,0-3 0 0,5 3 0 31,0-4-28-31,-1-3-12 0,5-1-1 0,-4 0-917 0</inkml:trace>
          <inkml:trace contextRef="#ctx0" brushRef="#br0" timeOffset="1.60507E6">16084 13402 1324 0,'0'-15'118'0,"0"7"-94"0,0-4-24 0,-4-3 0 0,-5 3 77 0,0-4 11 15,-4 1 3-15,4-1 0 0,-4 1 9 0,4 3 3 16,1-4 0-16,-6 5 0 0,1 3-78 0,0-4-15 15,4 0-10-15,1 8 12 0,-6-3-12 0,1 3 0 16,0 0 0-16,0 4 0 0,0 0 0 0,-5 0 0 16,5 8 8-16,-4-1-8 0,-1 1 0 0,5 4 0 15,-5 4-14-15,5 3 5 0,-4 4 9 0,-1 5 11 16,0 3-3-16,1 0 0 0,-1 8-8 0,5-4 0 16,-4-4 0-16,3 1 0 0,6-1 0 0,-1-4 0 0,5 0 0 15,4-3 0-15,0-5 0 0,0-3 0 16,4-1 0-16,0-3 0 0,5-4 0 0,4 0 0 0,0-4 0 0,5-8 0 15,0 0 0-15,-1-4 0 0,1-4 0 0,-1-3 0 16,5-1 0-16,0-3 13 0,-4-9-3 0,4 5-1 16,-5-4 4-16,5-1 1 0,-4-11 0 0,4 0 0 15,-1 0-1-15,-3-7 0 0,4-1 0 0,0-4 0 16,4 0 5-16,1-7 1 0,-6-1 0 0,-3 1 0 16,4 7-19-16,-5 4 0 0,1-3 0 0,0 7 0 15,4 4 0-15,-1 4 0 0,-3 0 8 0,0 3-8 16,-1 5 0-16,-4 8 0 0,-4 7 0 0,0 0 0 0,-5 4 0 15,1 1 0-15,-5 7 0 0,0 0 0 16,0 0 0-16,-14 11 0 0,1 5 0 0,-4 3 0 16,-1 5 0-16,1 7 0 0,-1 0 0 0,1 8 0 15,-5 4 0-15,0 4 0 0,0 8 0 0,0-5 0 0,0 5 0 16,4-1 0-16,1 1 0 0,4-4 0 0,-1 3 0 16,6 1 0-16,-1-4 0 0,9 3 0 0,0-3 0 0,0-4 0 15,4-4 0-15,1 0 0 16,3-8-107-16,1 0-18 0,4-4-4 0</inkml:trace>
        </inkml:traceGroup>
        <inkml:traceGroup>
          <inkml:annotationXML>
            <emma:emma xmlns:emma="http://www.w3.org/2003/04/emma" version="1.0">
              <emma:interpretation id="{1AE55172-E07A-49A1-A241-950AACBD4B1D}" emma:medium="tactile" emma:mode="ink">
                <msink:context xmlns:msink="http://schemas.microsoft.com/ink/2010/main" type="inkWord" rotatedBoundingBox="20356,13376 21325,13342 21367,14550 20398,14583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.61334E6">18796 12373 1360 0,'-31'-20'60'0,"22"16"13"0,0-3-58 0,1-1-15 0,-1 0 0 0,0 0 0 16,-4 4 64-16,4-4 11 0,9 8 1 0,0 0 1 15,0 0-32-15,0 0-6 0,0 0-2 0,0 0 0 16,0 0-27-16,0 0-10 0,0 0 0 0,9 8 9 15,0 0-9-15,-1-4-9 0,-8-4 9 0,0 12-13 16,9-1-58-16,0-3-11 0,-9-8-2 0,0 12-612 16</inkml:trace>
          <inkml:trace contextRef="#ctx0" brushRef="#br0" timeOffset="1.61279E6">18409 13028 172 0,'0'0'16'0,"0"0"-16"15,0 0 0-15,0 0 0 0,0 0 36 0,0 0 5 16,0 0 1-16,0 0 0 0,0 0-24 0,0 0-5 16,0 0-1-16,0 0 0 0,9 0 4 0,-9 0 1 15,0 0 0-15,0 0 0 0,13 4 17 0,-13-4 3 0,0 0 1 0,0 0 0 16,0 0 3-16,0 0 1 0,0 0 0 0,0 0 0 16,0 0-11-16,0 0-3 0,0 0 0 0,0 0 0 15,0 0 7-15,0 0 1 0,0 0 0 0,0 0 0 16,0 0-20-16,0 0-3 0,0 0-1 0,0 0 0 15,0 0 15-15,0 0 2 0,0 0 1 0,0 0 0 16,5-8 3-16,-5 8 1 0,0 0 0 0,0 0 0 16,0 0-2-16,0 0 0 0,0 0 0 0,0 0 0 15,0 0-19-15,0 0-4 0,0 0-1 0,0 0 0 16,0 0-8-16,0 0 10 0,0 0-10 0,0 0 10 16,0 0 1-16,0 0 0 0,0 0 0 0,0 0 0 15,0 0-3-15,0 0 0 0,0 0 0 0,0 0 0 16,4-8 20-16,-4 8 3 0,0 0 1 0,0 0 0 0,0 0-32 0,0 0 0 15,0 0 0-15,0 0 0 16,-4-4 0-16,4 4 0 0,0 0 0 0,0 0 0 0,0 0 12 0,0 0-3 16,0 0-1-16,0 0 0 0,0 0-8 0,0 0 8 15,0 0-8-15,0 0 8 0,0 0 0 0,0 0 0 16,0 0 0-16,0 0 0 0,0 0-8 0,0 0 8 16,0 0-8-16,-5 4 8 0,-8 0 0 0,4 4 0 15,9-8 0-15,-4 8 0 0,-9 0 19 0,4 3 3 16,0-3 1-16,5 4 0 0,-5-1-31 0,5-3 8 15,-5 4-8-15,9 0 0 0,0-1 9 0,0 1-1 16,-9 0 0-16,5-1 0 0,4 5-8 0,0-4 0 16,-4 7 9-16,4-3-9 0,-5-1 12 0,1 1-3 15,8 4 0-15,-4-5 0 0,-4-3-9 0,4 3 0 16,4-3 0-16,1 4 8 0,-1-5 0 0,0 1 0 0,1-4 0 16,-1 4 0-16,5-5 1 0,0 1 0 0,-9 0 0 15,0-8 0-15,8 4 13 0,1 0 2 0,-9-4 1 0,0 0 0 16,0 0-25-16,13 4 0 0,-4-4 0 0,-9 0 0 15,0 0-8-15,13-4-1 0,5 0 0 0,-5 0 0 16,-4 0 9-16,0-4 0 0,4 1 0 0,4-5 0 16,1 0 8-16,-5 0-8 0,-4-3 8 0,8 3-8 15,10-3 0-15,-10-1 9 0,-4 0-9 0,9-3 0 16,9-1 12-16,-5 1-12 0,1-5 12 0,-5 9-12 16,-1-5 9-16,6 1-9 0,-1 3 0 0,0 1 9 15,-8 3-9-15,8 0 0 0,5 1 0 0,-5 3 0 16,-4-4 0-16,0 4 0 0,-4 4 0 0,8-3 0 0,-8 3 8 15,4 0-8-15,-9 4 8 0,9 0-8 0,-9-4 0 0,4 4 0 16,-3 0-12-16,3 4 12 0,1-4 0 0,-5 4 0 16,0 0 0-16,0 3 0 0,-4 1 0 0,4 0 0 15,-4 0 0-15,0 3 0 0,-1 1 0 0,-3 4 0 16,4-1 0-16,-9 1 0 0,4 3 0 0,-4 1-11 16,0 3 11-16,-9-3-8 0,0-1 8 0,1 5 0 15,-6-1 0-15,1-3 0 0,-4 3 24 0,-1-3 0 16,1-5 0-16,-5 1 0 0,0 3 16 0,0-3 3 15,0-1 1-15,0 1 0 0,-4-4-16 0,-1-4-4 16,5-1 0-16,0 1 0 0,5 0 5 0,-1-4 1 16,1 0 0-16,-1 0 0 0,9-4-30 0,-4-4 8 0,-4 0-8 15,4 0 0-15,13 4 0 0,-9-8 0 0,-9-4 0 16,5 1 0-16,0-5 0 0,4 1 0 0,-4-1 0 0,0-4 0 31,0 5-116-31,4-5-25 0,5 5-6 0,-1-5-500 0,-4 5-100 0</inkml:trace>
        </inkml:traceGroup>
        <inkml:traceGroup>
          <inkml:annotationXML>
            <emma:emma xmlns:emma="http://www.w3.org/2003/04/emma" version="1.0">
              <emma:interpretation id="{AD8B52F2-5FC6-43DD-8AFB-2A4F139051B0}" emma:medium="tactile" emma:mode="ink">
                <msink:context xmlns:msink="http://schemas.microsoft.com/ink/2010/main" type="inkWord" rotatedBoundingBox="23488,13151 29635,12938 29688,14468 23541,14681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.6373E6">23380 13141 172 0,'0'-12'16'0,"5"5"-16"0,-1-1 0 0,0 0 0 16,-4 0 173-16,5-4 32 0,-1 5 7 0,1-5 0 15,-1 0-51-15,0 1-10 0,1-1-3 0,-1 4 0 16,5 0-40-16,-9 8-8 0,0 0-1 0,0 0-1 16,0 0-35-16,0 0-7 0,0 12-2 0,-4 0 0 0,-1 7-43 0,1 1-11 15,-5-1 0-15,5 5 0 0,-1-5 0 0,-4 4 0 16,9 1 0-16,-4-1 0 0,0 1 0 0,4-5 0 16,4 5 0-16,-4-5 0 0,4 1 0 0,5-5 0 15,-4 1 0-15,3-5 8 16,1-3-40-16,4 4-8 0,0-8-1 0,-4 0-535 15,-9-4-106-15</inkml:trace>
          <inkml:trace contextRef="#ctx0" brushRef="#br0" timeOffset="1.63736E6">23591 12778 1465 0,'-5'-23'64'0,"5"11"15"0,0 1-63 0,0-5-16 0,5 0 0 0,-5 5 0 16,9 3 48-16,-1 0 6 0,-8 8 2 0,14-4 0 31,-1 4-69-31,4 0-14 0,10 0-2 0,-1 8-1 0</inkml:trace>
          <inkml:trace contextRef="#ctx0" brushRef="#br0" timeOffset="1.63757E6">23959 12677 1735 0,'5'-8'38'0,"-1"0"8"0,1-3 2 0,-1 3 0 0,5 0-38 0,-1 0-10 0,1-3 0 0,4 7 0 16,5 0 35-16,4 4 5 0,0 0 0 0,4 0 1 15,0 4-33-15,10 0-8 0,3-1 0 0,5 1 0 0,0-4 0 0,0 0 0 16,0 0 0-16,-1-4 8 16,-3 4-8-16,-1-3 0 0,-4 3 0 0,1-4 8 0,-6 0-8 0,1 0 0 15,-5 4 0-15,5-4 8 0,-9 0-8 0,0 0 0 16,0 4 0-16,0-4 8 0,-5 4-25 0,-3 0-6 15,-14 0-1-15,8 4-528 16,-8-4-105-16</inkml:trace>
          <inkml:trace contextRef="#ctx0" brushRef="#br0" timeOffset="1.63616E6">21871 12958 403 0,'0'0'36'0,"0"0"-36"16,0-8 0-16,0 0 0 0,0 0 85 0,4 1 11 15,-4-1 1-15,5 0 1 0,-5 8-25 0,0 0-5 16,0 0 0-16,0 0-1 0,0 0-27 0,0-16-4 0,0 16-2 16,0 0 0-16,4-11-10 0,-4 11-3 15,0 0 0-15,0 0 0 0,0 0 2 0,0 0 0 0,0 0 0 16,0 0 0-16,0 0 3 0,0 0 1 0,0 0 0 0,0 0 0 15,-9-8-3-15,5 4-1 0,4 4 0 0,-13-4 0 16,4 4 5-16,0 4 2 0,1 0 0 0,-1 0 0 16,-4 4-10-16,-1-1-1 0,6-3-1 0,-5 4 0 15,-1 0 1-15,-3 4 0 0,-5-5 0 0,4 5 0 16,5 0 5-16,-4-1 2 0,-5 5 0 0,4-4 0 16,1 3-12-16,-1-3-2 0,0 4-1 0,-3-1 0 15,3 1 1-15,0-1 0 0,5 5 0 0,0-1 0 16,9 5 1-16,-1-5 1 0,1 1 0 0,0 3 0 15,-1 1-6-15,1 3-8 0,-1-4 11 0,5 1-11 16,0-1 24-16,-4 4-1 0,8-3-1 0,5 3 0 16,-4 0-22-16,-1-7 0 0,0 3 0 0,5-3 0 15,0-5 0-15,4 5 0 0,5-4 0 0,-1-1-8 0,1-3 16 16,4 0 3-16,0-9 1 0,0 1 0 0,-1 0-12 0,1-8 0 16,0-3 0-16,5-1 0 0,-10 0 10 0,5-8 0 15,0 1 0-15,-4-5 0 0,-1-3 6 0,1-1 2 16,-5-3 0-16,4 4 0 0,-3-5 6 0,-1-3 0 15,0 4 1-15,4-4 0 0,-8 0-10 0,4 3-3 16,-4 1 0-16,0 4 0 0,-5-5-12 0,1 5 8 16,-1-1-8-16,-8 1 0 0,4 4 10 0,-5-1-10 15,1 1 10-15,-5 3-10 0,0 4 0 0,1 1 0 16,-6-1 0-16,6 4 0 0,-5 0-18 0,4 0-3 16,-4 5-1-16,4-1 0 15,-4 4-32-15,4 4-6 0,4 3-2 0,1 1-562 0,-5 8-113 0</inkml:trace>
          <inkml:trace contextRef="#ctx0" brushRef="#br0" timeOffset="1.63691E6">22485 12915 1231 0,'0'-24'54'0,"5"13"12"16,-1 3-53-16,-4 0-13 0,4 0 0 0,5 4 0 0,-9 4 77 0,9-3 13 15,-9 3 2-15,0 0 1 0,9 3-65 0,0 1-12 16,-9-4-4-16,8 16 0 0,-3 3-12 0,-1 1 0 16,0 7 0-16,1 4 0 0,-5 5 14 0,0 3 0 15,-5-8 0-15,1 4 0 0,0-4 9 0,-1 0 1 16,-3 4 1-16,-1-7 0 0,0-5 10 0,0 0 1 15,0-3 1-15,1-4 0 0,-1-1 3 0,4-3 0 16,-3 0 0-16,3-5 0 0,5-7-6 0,0 0-1 16,0 0 0-16,0 0 0 0,0 0-2 0,0 0-1 15,0-7 0-15,-4-1 0 0,8 0-22 0,-4-4-8 16,5-3 0-16,3-5 9 0,-3 1-9 0,4-1 8 16,-1-3-8-16,6-1 8 0,-1-3-8 0,4 0 0 15,1-1 0-15,-1 1 0 0,5 4 0 0,-4-5 0 0,4 1 0 16,0 4 0-16,0 3 0 0,0 1 0 15,4 3 0-15,-9 4 8 0,5 1-8 0,-4 7 0 16,0 8 0-16,-5 0 0 0,0 3 0 0,0 1 0 0,-4 12 0 0,0-1 0 16,-1 1 0-16,1-1-12 0,-5 9 4 0,1-5 8 15,-5 4-9-15,4-3 9 0,-8-1 0 0,4 0 0 16,0-3 0-16,-5-4 0 0,1-1 0 0,0-3 0 16,-5 0 0-16,0-5 0 0,5 1 0 0,4-8 0 15,-5 8 0-15,1-4 9 0,-5-4-9 0,0 0 12 16,5-4-12-16,0 0 0 0,4 4 0 0,-5-8 0 15,5-3 9-15,0-1-9 0,5 0 10 0,3-3-10 16,-3-1 8-16,-1-4-8 0,5-3 0 0,0 4 9 0,4-5-9 0,4-3 0 16,-3 0 0-16,8-1 0 0,0 1 8 0,-5 4-8 15,1 7 8-15,4-4-8 0,-5 9 0 0,1 3 0 16,-1-4-14-16,-4 8 5 0,-4 8 9 0,4 4-10 16,-4 0 10-16,0 7-10 0,-5 5 10 0,1 3 0 15,3 5-9-15,-3 3 9 0,-5 0 0 0,4 0 0 16,-4 4 0-16,0 0 0 0,0 1-17 0,5-1 1 15,-10 0 0-15,5 0 0 16,0 4-168-16,0-8-34 0</inkml:trace>
          <inkml:trace contextRef="#ctx0" brushRef="#br0" timeOffset="1.63801E6">24420 12197 1267 0,'0'0'28'0,"9"0"5"0,0-8 2 0,4-3 1 0,0 3-36 0,0 4 0 0,-4 0 0 0,0 0 0 16,-9 4 109-16,0 0 15 0,0 0 4 0,8 12 0 15,-3 0-52-15,-1 7-9 0,-4 8-3 0,-4 5 0 16,-1 7-26-16,-3 4-6 0,-1 3 0 0,-4 5-1 16,0 0 17-16,-5 3 3 0,0 5 1 0,1 3 0 15,-1-3-23-15,-4 3-4 0,0 4-1 0,1 1 0 16,3-5-14-16,5-3-10 0,-5-5 12 0,1 1-12 15,4-4 0-15,-1-5 0 0,-3-3 0 0,4-4-12 16,4-4-113 0,0-3-23-16</inkml:trace>
          <inkml:trace contextRef="#ctx0" brushRef="#br0" timeOffset="1.63838E6">25548 11952 1267 0,'0'0'28'0,"0"0"5"0,0 0 2 0,0 0 1 16,0 0-36-16,0 0 0 0,0 0 0 0,0 11 0 15,0 5 109-15,0 3 15 0,-9 5 4 0,-4 3 0 16,-9 4-52-16,0 0-9 0,0 8-3 0,-4 4 0 0,-1 4 3 0,-4 8 0 16,5-8 0-16,4 7 0 0,0-3-23 0,0 0-4 15,5-5 0-15,-1 5-1 0,5 0-19 0,-4-1-4 16,8-3-1-16,-4 4 0 0,4-4-15 0,-4 3 0 15,8-7-12-15,1 0 12 0,-1 0-10 0,1-8 10 16,4-4-8-16,0-3 8 16,0-1-172-16,4-4-28 0,1-3-7 0,4-4-1 0</inkml:trace>
          <inkml:trace contextRef="#ctx0" brushRef="#br0" timeOffset="1.63808E6">25179 12498 1681 0,'9'-12'36'0,"0"4"8"0,4-4 2 0,-4 5 2 0,4-1-38 0,0 0-10 16,-4 4 0-16,-1 0 0 0,-8 4 47 0,9 0 7 16,4 0 2-16,-13 0 0 0,0 0-40 0,13 4-8 15,1 4-8-15,3 0 11 0,-4-4-11 0,5 3 0 0,-1 1 0 0,1 0 8 16,0-4-25-16,4 4-6 0,-1-4-1 0,1-1 0 31,-4-3-140-31,-1 0-29 0,23-3-6 0,-9-1-1 0</inkml:trace>
          <inkml:trace contextRef="#ctx0" brushRef="#br0" timeOffset="1.63897E6">25512 13036 806 0,'0'0'72'0,"0"0"-58"0,0 0-14 0,0 0 0 16,0 0 136-16,0 0 25 0,14 4 5 0,-1-4 1 15,4-4-59-15,1 4-12 0,-5 0-3 0,9 0 0 16,0 0-33-16,0 0-8 0,4 0 0 0,5 0-1 15,0 0-19-15,-1 0-3 0,-3-4-1 0,3 4 0 16,1-4-28-16,-5 0-12 0,5-4 1 0,-5 0 0 16,1 1 11-16,-1-5 0 0,0 0 8 0,5 1-8 15,-9-1 0-15,0-4 0 0,-4-3-12 0,-1 3 4 16,1 1-24-16,-1-5-4 0,-8 1 0 0,0-5-1 16,4-3 4-16,-9 3 1 0,1 1 0 15,-5 4 0-15,-5-1 20 0,5 1 12 0,-4 3-12 0,-5 4 12 16,-4 1 11-16,0 7 9 0,-5-4 1 0,-4 8 1 0,0 0-2 15,0 0 0-15,-4 8 0 0,4-1 0 0,-4 5-5 0,4 0-2 16,-4 3 0-16,4 5 0 0,-5-1 17 0,5 1 3 16,5 3 1-16,-5 5 0 0,0-1-18 0,4 0-3 15,5 1-1-15,-4 3 0 0,4 0 32 0,-1-4 7 16,1 1 1-16,0 3 0 0,4-4-36 0,5 0-6 16,-5 1-2-16,9-1 0 0,0-4-8 0,5 1 8 15,3-1-8-15,1-3 8 0,9-1-8 0,4 1-17 16,-5-5 4-16,9 1-998 0</inkml:trace>
          <inkml:trace contextRef="#ctx0" brushRef="#br0" timeOffset="1.63959E6">27048 12888 1566 0,'9'-24'34'0,"-5"12"7"0,1 1 2 0,3-5 1 0,-3 4-35 0,8-3-9 0,-9-1 0 0,5 5 0 16,0-1 28-16,-5 0 3 0,1 0 1 0,-1 5 0 16,-4-1-1-16,0 0 0 0,-4-4 0 0,-5 5 0 0,4 3-3 0,-3 0-1 15,-1 0 0-15,-4 0 0 0,0 4 9 0,-5 0 1 16,-4 0 1-16,0 4 0 0,-4 0-21 0,8 4-4 15,-8 3-1-15,4 5 0 0,-13-1 2 0,4 5 0 16,0-1 0-16,1 1 0 0,-5 7-4 0,8 4-1 16,1-3 0-16,4 3 0 0,-4 8-9 0,8-4 0 15,5-4 9-15,0 0-9 0,9-3 0 0,-5-1 8 16,9-4-8-16,0-3 0 0,9-1 0 0,-5-3 9 16,5-4-9-16,4-1 0 0,4-3 14 0,5 0-4 15,9-8-1-15,0 0 0 0,-1-8-1 0,1 0 0 16,0-3 0-16,-5-5 0 0,9-3 0 0,-4-9 0 15,4 1 0-15,-4-12 0 0,0 0 12 0,4-8 3 16,-5-3 0-16,1-5 0 0,0-4-12 0,-1 1-3 16,6-4 0-16,-6-1 0 0,5-3-8 0,0 0 0 0,1-1 0 15,-1 13 0-15,-5 7 0 0,1 4-9 0,-5 0 9 0,-4 8-13 16,0 0 13-16,0 11-12 0,-9 1 12 0,-4 11-12 16,4 1 12-16,-4 7-11 0,-5 0 11 0,-4 4-10 31,0 0-21-31,0 15-4 0,-8 5-1 0,-10 7 0 0,1 4 50 0,-1 5 10 0,1 10 1 0,-5 5 1 15,4 4-26-15,0-1 0 0,1 5 0 0,-1-1 0 16,5 5 0-16,0 3 8 0,0 8-8 0,4-4 0 16,5 8 8-16,-1 0-8 0,-3-8 0 0,8 1 8 15,-5-5-8-15,5 0-16 0,0-3 4 0,5-5-663 16,-5-7-133-16</inkml:trace>
        </inkml:traceGroup>
      </inkml:traceGroup>
      <inkml:traceGroup>
        <inkml:annotationXML>
          <emma:emma xmlns:emma="http://www.w3.org/2003/04/emma" version="1.0">
            <emma:interpretation id="{16A4C39B-98E8-4DA0-8D5F-A30F6962F8B6}" emma:medium="tactile" emma:mode="ink">
              <msink:context xmlns:msink="http://schemas.microsoft.com/ink/2010/main" type="line" rotatedBoundingBox="25572,14925 29334,14966 29320,16219 25559,16178"/>
            </emma:interpretation>
          </emma:emma>
        </inkml:annotationXML>
        <inkml:traceGroup>
          <inkml:annotationXML>
            <emma:emma xmlns:emma="http://www.w3.org/2003/04/emma" version="1.0">
              <emma:interpretation id="{84BEA144-1EE0-4FF0-A9CC-C432FFE69FD9}" emma:medium="tactile" emma:mode="ink">
                <msink:context xmlns:msink="http://schemas.microsoft.com/ink/2010/main" type="inkWord" rotatedBoundingBox="25572,14925 26246,14932 26232,16185 25559,16178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.64094E6">23534 13964 1209 0,'4'-24'53'0,"1"17"12"0,-1-5-52 0,0 0-13 0,1 1 0 0,4 3 0 16,-5 0 60-16,0 0 8 0,1 4 3 0,-5 4 0 15,0 0-27-15,0 0-4 0,0 0-2 0,0 0 0 0,0 0-16 0,0 0-3 16,8 12-1-16,-3 0 0 0,4 3-8 0,-5 9-2 16,5-1 0-16,-5 8 0 0,1 8 23 0,-1 0 4 15,-8 8 1-15,4 0 0 0,-5 7 0 0,5 1 0 16,-4 4 0-16,-1-1 0 0,1 1 3 0,0-1 1 16,-1 1 0-16,-4-1 0 0,5-3-13 0,-5 3-3 15,-4-7 0-15,4 0 0 0,5-5-16 0,0 1-8 16,-5-12 8-16,4 0-8 0,-8-3 15 0,9-5-3 15,-5-8 0-15,5 1 0 0,-1-8 1 0,5-1 0 16,-4-7 0-16,4-4 0 0,0 0 0 0,0 0 0 16,0 0 0-16,0 0 0 0,4-8-1 0,1-3-1 15,3-9 0-15,1-3 0 0,0-5-3 0,4-7 0 0,-4-4 0 16,4-4 0-16,9 1-8 0,0 3 0 0,0-8 0 16,4 8 0-16,1-4 0 0,3 8 0 0,-3 4 0 0,-1 3 0 15,-4 1 0-15,4 4 0 0,-8 3 0 0,4 4 0 16,-5 1 0-16,5 7 0 0,-9 0 0 0,5 8 0 15,-5 0 0-15,0 8 0 0,0 0 0 0,1 4 0 16,-1 3 0-16,-5 5 0 0,1-1 0 0,0 8 0 16,0-3 0-16,-5-1 0 0,5 5 0 0,0 3 0 15,0-4 0-15,-1-4 0 0,-3-3 0 0,3-1 0 16,1-3 0-16,4 4 0 0,1-9 0 0,-1 1 0 16,0 4-112-1,4-9-27-15,-3 5-5 0</inkml:trace>
        </inkml:traceGroup>
        <inkml:traceGroup>
          <inkml:annotationXML>
            <emma:emma xmlns:emma="http://www.w3.org/2003/04/emma" version="1.0">
              <emma:interpretation id="{CAD04402-FA8A-457A-8CFD-B73A91D49BCA}" emma:medium="tactile" emma:mode="ink">
                <msink:context xmlns:msink="http://schemas.microsoft.com/ink/2010/main" type="inkWord" rotatedBoundingBox="26577,15311 29330,15341 29322,16046 26570,16016"/>
              </emma:interpretation>
              <emma:one-of disjunction-type="recognition" id="oneOf28">
                <emma:interpretation id="interp36" emma:lang="" emma:confidence="1">
                  <emma:literal>ere.</emma:literal>
                </emma:interpretation>
                <emma:interpretation id="interp37" emma:lang="" emma:confidence="0">
                  <emma:literal>ere,</emma:literal>
                </emma:interpretation>
                <emma:interpretation id="interp38" emma:lang="" emma:confidence="0">
                  <emma:literal>eve.</emma:literal>
                </emma:interpretation>
                <emma:interpretation id="interp39" emma:lang="" emma:confidence="0">
                  <emma:literal>ire.</emma:literal>
                </emma:interpretation>
                <emma:interpretation id="interp40" emma:lang="" emma:confidence="0">
                  <emma:literal>ore.</emma:literal>
                </emma:interpretation>
              </emma:one-of>
            </emma:emma>
          </inkml:annotationXML>
          <inkml:trace contextRef="#ctx0" brushRef="#br0" timeOffset="1.64138E6">24538 14717 1036 0,'0'0'46'0,"5"-8"10"0,4 0-45 0,-1 0-11 15,6 0 0-15,-1 1 0 0,4-1 110 0,-4 4 20 16,9-4 4-16,-4 4 1 0,4 0-70 0,0-4-13 15,-5 1-4-15,5 3 0 0,-4-4-19 0,4-4-4 16,0 4-1-16,-5 1 0 0,1-5 4 0,-1 0 0 16,-3-3 0-16,3 3 0 0,-4-4 9 0,0 1 3 15,-4-1 0-15,0 1 0 0,0-5-23 0,0 1-4 16,-5 3-1-16,0-4 0 0,1 1-4 0,-5-1-8 0,0 5 11 0,-5-1-11 16,1 1 8-16,-5 7-8 0,5 0 0 15,-9 4 0-15,-1 0 0 0,-8 4 0 0,5 4 0 0,-1 0 0 16,-8 8 13-16,0 3-4 0,-1 1-1 15,-3 3 0-15,-1 9 2 0,5-1 0 0,-1 4 0 0,-3 0 0 16,3 1-10-16,5 3 10 0,5 0-10 0,-1 0 10 16,1-4-10-16,8 4 12 0,0 0-12 0,5-3 12 15,-1-5 2-15,10-4 1 0,-1 1 0 0,5-1 0 16,0-7-106 0,4-1-21-16,0-3-4 0</inkml:trace>
          <inkml:trace contextRef="#ctx0" brushRef="#br0" timeOffset="1.64155E6">25302 14408 1555 0,'0'0'68'0,"0"0"16"0,-5 0-68 0,5 0-16 16,-4 8 0-16,0 4 0 0,-1 4 81 0,5 3 13 16,-8 1 2-16,8 3 1 0,-5 4-33 0,1 4-8 15,-1-3 0-15,1 3-1 0,-5 4-11 0,5-4-3 16,-1 8 0-16,5-8 0 0,-4-3-41 0,0-5 0 15,-1 1 0-15,1-9 0 0,0 1 0 0,4-5 16 16,0-3 0-16,0-8-1 0,0 0-15 0,0 0 9 16,0 0-9-16,0 0 8 0,4-11 36 0,0-5 6 15,5-4 2-15,0-3 0 0,4-4-27 0,5-4-5 0,-1-1 0 16,14 1-1-16,4-4-6 0,0 4-1 0,-4-4 0 16,8 0 0-16,-4 3-12 0,9 1 0 0,0 4 0 15,0 0 0 1,0 3-68-16,0 1-19 0,-5 3-4 0,1 5-625 0,4-1-124 0</inkml:trace>
          <inkml:trace contextRef="#ctx0" brushRef="#br0" timeOffset="1.64195E6">26140 14561 864 0,'17'15'38'0,"-8"-7"8"0,4-4-37 0,0 0-9 0,1 4 0 0,-1-5 0 15,9 1 129-15,0 0 24 0,-5-4 5 0,5 0 1 16,0-4-63-16,-4 0-13 0,-1-7-3 0,1 3 0 0,-5-4-14 0,4 1-3 16,-3-5-1-16,-6 0 0 0,6-3-10 0,-6-1-1 15,-3 1-1-15,4-1 0 0,-5-3-11 0,-4 3-3 16,-4-3 0-16,4 4 0 0,-5-1-19 0,1 4-4 16,-5 1-1-16,0 3 0 0,-4 4-2 0,0-3-1 15,0 3 0-15,-9 8 0 0,0 0 9 0,-9 8 2 16,5-4 0-16,-5 7 0 0,0 5 2 0,-4 7 1 15,5 5 0-15,-6 3 0 0,6 0-23 0,3 8 0 16,1-8 0-16,9 4 0 0,-1 4 0 0,5-8 0 16,4 5 0-16,5-5 0 0,4 4 11 0,4-4-3 15,0 0 0-15,5-3 0 0,9-1-8 0,8 0-11 16,0-3 3-16,1-1 0 16,8 0-98-16,0-3-19 0,9-8-4 0,-5-1-1 0</inkml:trace>
          <inkml:trace contextRef="#ctx0" brushRef="#br0" timeOffset="1.64206E6">27254 14927 2343 0,'0'0'104'0,"0"0"21"0,0 0-100 0,0 0-25 0,0 0 0 0,0 0 0 15,0 0 28-15,0 0 0 0,0 12 0 0,-4 0 0 16,4-1-116-16,-5 1-22 0,1-4-5 0,0 0-1 15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5:14.5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6B6D27D-1DC4-4CB0-AE22-EC081D2E2C4A}" emma:medium="tactile" emma:mode="ink">
          <msink:context xmlns:msink="http://schemas.microsoft.com/ink/2010/main" type="writingRegion" rotatedBoundingBox="28033,5497 32376,5049 32493,6183 28150,6631"/>
        </emma:interpretation>
      </emma:emma>
    </inkml:annotationXML>
    <inkml:traceGroup>
      <inkml:annotationXML>
        <emma:emma xmlns:emma="http://www.w3.org/2003/04/emma" version="1.0">
          <emma:interpretation id="{C0D79F88-3950-42FC-8B43-D2D922798A13}" emma:medium="tactile" emma:mode="ink">
            <msink:context xmlns:msink="http://schemas.microsoft.com/ink/2010/main" type="paragraph" rotatedBoundingBox="28033,5497 32376,5049 32493,6183 28150,6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357E75-6BA2-4AD8-A512-19AC52B29115}" emma:medium="tactile" emma:mode="ink">
              <msink:context xmlns:msink="http://schemas.microsoft.com/ink/2010/main" type="line" rotatedBoundingBox="28033,5497 32376,5049 32493,6183 28150,6631"/>
            </emma:interpretation>
          </emma:emma>
        </inkml:annotationXML>
        <inkml:traceGroup>
          <inkml:annotationXML>
            <emma:emma xmlns:emma="http://www.w3.org/2003/04/emma" version="1.0">
              <emma:interpretation id="{7EB69BBE-C430-446A-9F3D-C94E168D4D24}" emma:medium="tactile" emma:mode="ink">
                <msink:context xmlns:msink="http://schemas.microsoft.com/ink/2010/main" type="inkWord" rotatedBoundingBox="28033,5497 31346,5155 31463,6289 28150,663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1834-394 979 0,'4'-23'43'0,"1"15"9"0,-5 0-41 0,4-4-11 15,0-3 0-15,1 7 0 0,-5 8 56 0,0-8 8 16,4 0 3-16,-4 1 0 0,5 3-9 0,-5 4-2 16,0 0 0-16,0 0 0 0,0 0-6 0,0 0-2 15,0 0 0-15,0 0 0 0,0 0-19 0,0 0-4 0,0 0-1 0,0 0 0 16,0 0 7-16,0 8 1 0,-5-1 0 0,5 5 0 15,0-12-16-15,0 12-2 0,-4 3-1 0,4 5 0 16,-5-1 12-16,1 5 3 0,4 3 0 0,-9 0 0 16,1 12-8-16,-6 0-2 0,1 0 0 0,0 4 0 15,-5 0-2-15,1 4 0 0,-5 0 0 0,4 7 0 16,-3-3-5-16,7 4-2 0,-3-1 0 0,4 1 0 16,-1-4-9-16,1-5 0 0,9 1 0 0,-5 0 0 15,0-4 0-15,-4-8 0 0,4 0 0 0,5-4-11 31,0 0-106-31,-5-3-22 0,0-9-4 0,0 1-1 0</inkml:trace>
          <inkml:trace contextRef="#ctx0" brushRef="#br0" timeOffset="-390.2079">1408-47 864 0,'0'0'38'0,"-8"0"8"0,3 0-37 0,-4-4-9 16,1 8 0-16,8-4 0 0,0 0 119 0,-9 0 21 15,9 0 5-15,-9 4 1 0,5 4-63 0,4-8-13 0,0 0-2 0,0 0-1 16,0 0-14-16,0 0-2 0,4 8-1 0,5 0 0 15,0-1-11-15,4-3-3 0,4 0 0 0,5 0 0 16,9-4-6-16,0 4-2 0,-1-8 0 0,6 4 0 16,-1-4-9-16,0 0-3 0,0 0 0 0,0 0 0 15,0 4-16-15,-4 0 8 0,-1 0-8 0,1-3 0 16,-9-1 0-16,4 0 0 0,-8 0 0 0,4 0-9 16,-5 4-11-16,1-4-3 0,-5-4 0 0,-4 8 0 31,-9 0-54-31,9-4-11 0,-1 0-3 0,-8 4-711 0</inkml:trace>
          <inkml:trace contextRef="#ctx0" brushRef="#br0" timeOffset="286.0486">1847 476 1324 0,'0'0'118'0,"0"0"-94"15,4-8-24-15,1 0 0 0,-5 8 28 0,0-8 0 16,0 8 1-16,0 0 0 0,4-7 59 0,-4 7 11 16,0 0 2-16,0 0 1 0,0 0-72 0,5 15-14 15,-5-3-4-15,-5 0 0 0,5 7 2 0,-4 1 0 16,4-1 0-16,-9 1 0 0,5-5-1 0,4 5 0 0,-9-5 0 0,9 1 0 15,-4-4-13-15,-1-5 0 0,5 1 0 0,0-8 0 32,0 0-137-32,0 0-24 0,0 0-5 0,0 0-1 0</inkml:trace>
          <inkml:trace contextRef="#ctx0" brushRef="#br0" timeOffset="853.6596">2584 51 403 0,'0'0'17'0,"0"0"5"0,0 0-22 0,0-8 0 15,-4 0 0-15,4 8 0 0,-9-4 258 0,0 0 47 0,9 4 10 0,-9-4 1 16,1 4-190-16,-1 0-38 0,0 0-8 0,0 4-2 16,1 0-55-16,-1 0-11 0,-4 4-3 0,8-4 0 15,-4 0-1-15,5 4-8 0,-5-1 12 0,1-3-4 16,-1 4 2-16,4 0 0 0,5 0 0 0,-8 3 0 16,3 1 0-16,1 0 0 0,-1-1 0 0,5 5 0 15,-4-4-10-15,4 3 0 0,-4 1 0 0,4 3 0 16,0 1 0-16,0-1-9 0,0-3 9 0,-5 0 0 15,5-1 0-15,-4 5 0 0,-1-1 0 0,1-3 0 16,0-1 0-16,-1-3 0 0,-3 4 0 0,-1-1 0 16,-4-7 20-16,-1 4 2 0,1 0 0 0,0 3 0 15,-4-3 2-15,-1-4 1 0,0 3 0 0,1-3 0 16,-1 0-5-16,1 4-2 0,-1-5 0 0,5 1 0 16,0 0-18-16,-5-4-17 0,5 4 3 0,0-4-625 15,-4-4-125-15</inkml:trace>
          <inkml:trace contextRef="#ctx0" brushRef="#br0" timeOffset="418.597">2110 109 1450 0,'0'0'64'0,"0"0"14"0,0 0-62 0,0 0-16 0,0 0 0 0,0 0 0 16,0 0 48-16,0 0 6 0,0 0 2 0,-8 0 0 0</inkml:trace>
          <inkml:trace contextRef="#ctx0" brushRef="#br0" timeOffset="1419.619">2602-55 1497 0,'0'0'133'0,"0"0"-106"0,0 0-27 0,0 0 0 16,0 0 61-16,8 0 7 0,6 0 2 0,-6 0 0 16,6 0-25-16,-1 0-5 0,4 0 0 0,1-3-1 15,-5-5-17-15,5 0-3 0,-1 4-1 0,1-4 0 16,-1-3 0-16,1-1 0 0,-5 0 0 0,0 0 0 15,0-3-18-15,-4-1 0 0,0 1 0 0,0-5 0 16,-1 1 14-16,1-1-4 0,4-3-1 0,-4 3 0 16,0 1-9-16,0-1 8 0,-1 5-8 0,1-1 8 15,0-3-8-15,0-5 8 0,-1 5-8 0,1-1 8 16,0 5-8-16,-5 3 0 0,1-4 0 0,-1 5 8 16,1-1-8-16,-5 12 0 0,0 0 0 0,0-12 8 15,-5 4-8-15,5 8 0 0,0 0 0 0,0 0 0 16,-9-4 0-16,5 1-11 0,4 3 3 0,-13 3 0 15,4 1 8-15,-4 4 0 0,4-4 0 0,0 8 0 0,1-4 0 16,-1-1 0-16,0 5 0 0,-4 4 0 0,8-1 0 0,-3 1 0 16,-5 3 0-16,-1-7 0 0,10 4 0 15,-5 3 0-15,0 1 0 0,1-1 0 0,-1 1 12 0,0 3 5 16,5-3 1-16,-5 7 0 0,0-4 0 0,0 8 0 16,5 1 0-16,0-1 0 0,-5 8-4 0,4 0-1 15,-3 0 0-15,3 0 0 0,1 4-13 0,0 4 11 16,-10-1-11-16,10 1 10 0,-5-4-10 0,0-4 0 15,1 0 0-15,-5-4 8 0,-1-4-18 0,1 1-4 16,0-9-1-16,-5-4 0 16,1 1-33-16,-1-4-8 0,1-5 0 0,-1 1-567 15,5-4-113-15</inkml:trace>
          <inkml:trace contextRef="#ctx0" brushRef="#br0" timeOffset="1634.0029">2501 300 1713 0,'0'0'37'0,"13"0"8"0,0-7 2 0,0 3 2 15,5 0-39-15,-5 0-10 0,5 0 0 0,-1 0 0 16,1 4 46-16,-1-4 7 0,5-4 2 0,-4 4 0 15,-1 1-55-15,1 3 0 0,-5 0-13 0,4-4-548 16,-3-4-110-16</inkml:trace>
          <inkml:trace contextRef="#ctx0" brushRef="#br0" timeOffset="1827.5831">3027 234 1573 0,'0'0'69'0,"0"0"15"0,13 8-67 0,-4 4-17 16,-4-5 0-16,-1 5 0 0,5-4 104 0,-5 4 18 0,5-5 3 0,-5 5 1 16,-4 4-50-16,5-5-9 0,-5 5-3 0,0-4 0 15,-5-1-48-15,1 1-16 0,0 0 10 16,-1-4-10 0,1-1-24-16,-5 1-11 0,0-4-1 0,0-4-937 0</inkml:trace>
          <inkml:trace contextRef="#ctx0" brushRef="#br0" timeOffset="-1472.9237">632 27 115 0,'0'0'10'0,"0"0"-10"15,0 0 0-15,0 0 0 16,0 0 184-16,0 0 34 0,0 0 7 0,0 0 2 0,0-7-117 0,-5-1-23 16,5 0-5-16,0 8-1 0,0 0-25 0,0 0-6 15,0 0-1-15,-8-4 0 0,-6 8-26 0,10-4-6 16,-5 0-1-16,5 4 0 0,-5-4-8 0,0 4-8 15,1-4 12-15,3 8-12 0,-8-5 10 0,4 5-10 16,-4 0 8-16,4 0-8 0,1-4 0 0,-1 7 8 16,0-3-8-16,-4 4 0 0,0 0 0 0,4-1 8 15,-4 1-8-15,0 0 0 0,4-4 18 0,-4 3-2 16,4-3 0-16,-4 4 0 0,4-8-16 0,0 7 0 0,5-3 0 16,-1 0 0-16,5-8 0 0,-4 8 0 0,4 0 0 15,0-8 0-15,0 7 0 0,4 1-9 0,-4 4 1 0,5-4 0 16,-5-8 8-16,9 4 0 0,-1 3 0 15,-3 5-8-15,4 0 8 0,-1-1 0 0,5 1 0 0,-4 0-8 16,0 0 8-16,0 7 0 0,4-3 0 0,-4 3-8 16,-1-3 8-16,-3-1 0 0,4 1 0 0,-5 0-8 15,-4-1 8-15,0 5 0 0,0-9 0 0,-4 5 0 16,-10 0 0-16,6-1 8 0,-10-3-8 0,5 3 11 16,-9-3 23-16,5 0 5 0,-10 3 1 0,1-3 0 15,-5-4 1-15,0 4 1 0,5-1 0 0,0 1 0 16,-5 0-25-16,0-1-5 0,5-3 0 0,0 4-1 15,4-4-11-15,0 0 0 0,4-1 0 0,5 5 0 16,-4 0-58-16,8-4-7 16,0-1-2-16</inkml:trace>
          <inkml:trace contextRef="#ctx0" brushRef="#br0" timeOffset="-749.4517">921 468 230 0,'0'0'20'0,"5"-4"-20"0,4 0 0 0,-5 0 0 16,5 0 125-16,-1-3 21 0,1 3 4 0,4-4 1 15,1 0-95-15,-1 0-20 0,0 4-3 0,0-3-1 16,0-1-1-16,-4-4-1 0,4 4 0 0,-4-3 0 16,0 3 10-16,-1 4 1 0,1-4 1 0,-9 8 0 15,5-8-5-15,-1 1-1 0,-4 7 0 0,0 0 0 16,0 0-4-16,0 0 0 0,0-8-1 0,0 8 0 15,0 0-5-15,0 0-1 0,-4-4 0 0,-1 0 0 16,-4 0 6-16,9 4 1 0,-4-8 0 0,4 8 0 16,0 0-3-16,-9 0 0 0,1-4 0 0,-1 4 0 15,9 0-5-15,-5-4 0 0,-3 1-1 0,-1 3 0 16,9 0-6-16,-13 0-1 0,4-4 0 0,0 4 0 16,-4 0-8-16,4-4-8 0,0 4 9 0,-4 0-9 0,0 4 0 15,4 0 8-15,-4-1-8 0,0 1 0 0,-5 8 0 0,5-4 0 16,-4 4 0-16,-5-1 0 0,0 5 0 0,0-1 0 15,0 5 0-15,4-1 0 0,-4 5-8 0,5-5 8 16,-1 9 0-16,5-9 0 0,4 1-8 0,1-1 8 16,-1 1 0-16,0-5 0 0,5 1 0 0,4-1 0 15,0-3 0-15,4-4 0 0,5 4 0 0,0-5 0 16,-1-3 0-16,6 0 0 0,-1-4 0 0,0 0 0 16,4-8 0-16,5 5 0 0,0-1 0 0,0-4 0 15,-4-4 12-15,-1 0-3 0,1 1-9 0,4-5 0 16,-5 1 0-16,-3-1 8 0,3-4-8 0,-4 5 0 0,-4-5 0 15,4-3 0-15,-4 0 8 0,0 3-8 0,4 1 8 0,-4-1-8 16,4 1 0-16,-4 7 0 0,-1 0 0 16,-3 4 0-16,4 1 0 0,-1 3 0 0,-8 4 0 0,0 0 0 15,0 0-10-15,9 7 10 0,-4 1 0 0,3 8-9 16,-8-1 9-16,5 5 0 0,-10 3 0 0,5 5-8 16,0-1 8-16,-4 0 0 0,4-3 0 0,0 3 0 15,0-4 0-15,0 1-13 0,0-5 5 0,4 1-539 16,-4-5-107-16</inkml:trace>
          <inkml:trace contextRef="#ctx0" brushRef="#br0" timeOffset="2011.0901">3264-27 1674 0,'0'0'74'0,"0"-8"15"15,0-4-71-15,-4 8-18 0,4 4 0 0,0 0 0 0,-9-7 53 0,5-1 7 16,4 0 2-16,0 8 0 0,0 0-62 0,0 0-23 15,0 0 1-15,0 0-799 16</inkml:trace>
        </inkml:traceGroup>
        <inkml:traceGroup>
          <inkml:annotationXML>
            <emma:emma xmlns:emma="http://www.w3.org/2003/04/emma" version="1.0">
              <emma:interpretation id="{4286B804-25C8-4B51-A8D9-7EFBEA0DF26A}" emma:medium="tactile" emma:mode="ink">
                <msink:context xmlns:msink="http://schemas.microsoft.com/ink/2010/main" type="inkWord" rotatedBoundingBox="31448,5724 32435,5622 32482,6072 31494,6174"/>
              </emma:interpretation>
              <emma:one-of disjunction-type="recognition" id="oneOf1">
                <emma:interpretation id="interp1" emma:lang="" emma:confidence="0">
                  <emma:literal>is</emma:literal>
                </emma:interpretation>
                <emma:interpretation id="interp2" emma:lang="" emma:confidence="0">
                  <emma:literal>as</emma:literal>
                </emma:interpretation>
                <emma:interpretation id="interp3" emma:lang="" emma:confidence="0">
                  <emma:literal>es</emma:literal>
                </emma:interpretation>
                <emma:interpretation id="interp4" emma:lang="" emma:confidence="0">
                  <emma:literal>us</emma:literal>
                </emma:interpretation>
                <emma:interpretation id="interp5" emma:lang="" emma:confidence="0">
                  <emma:literal>Is</emma:literal>
                </emma:interpretation>
              </emma:one-of>
            </emma:emma>
          </inkml:annotationXML>
          <inkml:trace contextRef="#ctx0" brushRef="#br0" timeOffset="2672.1266">3343 300 748 0,'13'-19'33'0,"0"11"7"0,-4-4-32 0,4 5-8 0,-4-5 0 0,4-4 0 16,1 1 88-16,-1-1 16 0,0 4 4 0,0-3 0 16,0 3-22-16,0-4-4 0,-4 5-1 0,0-5 0 15,-5 1-7-15,5-5-2 0,0 4 0 0,0-3 0 16,-1 7-39-16,1 1-8 0,4-5-1 0,-4 0-1 15,4 1-7-15,-4 3 0 0,0 0-1 0,0 1 0 16,-1 3-6-16,1-4-1 0,-5 4 0 0,5 4 0 16,-4-3-8-16,-5 7 0 0,0 0 0 0,0 0 0 15,0 0 0-15,0 0 0 0,0 0 0 0,-9 4 0 16,-4-1 0-16,4 1 0 0,-4 0 0 0,0 0 0 16,-5 4 0-16,5 0 0 0,-9 3 0 0,0 1 0 15,0 4 0-15,0-1 0 0,0 1 0 0,0 3 0 0,5 1 14 16,-1-1-2-16,1 5-1 0,3-1 0 0,6 1 11 15,3-1 2-15,1 4 1 0,4-3 0 16,0-5 2-16,9-3 0 0,-1 3 0 0,6 1 0 0,-1-1-4 16,9-7-1-16,0 0 0 0,0-1 0 0,0-3-2 15,-1 0-1-15,6 0 0 0,-1-4 0 0,0-8 4 16,1 4 1-16,-5-4 0 0,0 0 0 0,8-8 2 0,-3 5 1 16,3-5 0-16,-3-8 0 0,3 1-19 0,1-5-8 15,4-3 0-15,0 4 8 0,0-5-8 0,5 5 0 16,-1 0 9-16,5-1-9 0,-4 5 13 0,-1-1-1 15,-8 5-1-15,0 3 0 0,-1 0-11 0,-8 4 0 16,-9 1 0-16,1 3 8 0,-1 0-20 0,0 4-5 16,-13 0-1-16,0 0 0 0,0 0 18 0,4 12-10 15,1-1 10-15,-5 1-8 0,0 4 8 0,0-5-10 0,-5 5 10 16,5-1-10-16,-4-3 10 0,-5 4 8 0,-4-1-8 16,4 1 11-16,-8 0-11 0,-5-1 0 0,-5 1 0 15,-3-1 0-15,-1-3 8 0,0-4 2 0,-4 0 1 0,0-4 0 16,0 7 3-16,4-3 1 0,-4 0 0 0,4-4 0 15,1-4-15-15,-1-4 8 0,0 4-8 0,-4 0 0 32,5-8-25-32,-10 4-11 0,5-4-3 0,0 1 0 15,0-5-165-15,0 4-32 0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F5FF4F-1AD7-41F5-846F-12475A44F216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50:14.6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F73559-B55B-43F9-A637-243AD70BB693}" emma:medium="tactile" emma:mode="ink">
          <msink:context xmlns:msink="http://schemas.microsoft.com/ink/2010/main" type="writingRegion" rotatedBoundingBox="3412,936 26833,-270 27302,8826 3881,10033"/>
        </emma:interpretation>
      </emma:emma>
    </inkml:annotationXML>
    <inkml:traceGroup>
      <inkml:annotationXML>
        <emma:emma xmlns:emma="http://www.w3.org/2003/04/emma" version="1.0">
          <emma:interpretation id="{C375A143-37C3-4869-BEFD-9DE7F27314D4}" emma:medium="tactile" emma:mode="ink">
            <msink:context xmlns:msink="http://schemas.microsoft.com/ink/2010/main" type="paragraph" rotatedBoundingBox="3416,723 26884,74 26930,1721 3462,23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236699-F564-4DD4-B6C1-1395D9E505A1}" emma:medium="tactile" emma:mode="ink">
              <msink:context xmlns:msink="http://schemas.microsoft.com/ink/2010/main" type="line" rotatedBoundingBox="3416,723 26884,74 26930,1721 3462,2370"/>
            </emma:interpretation>
          </emma:emma>
        </inkml:annotationXML>
        <inkml:traceGroup>
          <inkml:annotationXML>
            <emma:emma xmlns:emma="http://www.w3.org/2003/04/emma" version="1.0">
              <emma:interpretation id="{F0DD8DDD-A8FA-4536-B5B9-C94E6C8C7F23}" emma:medium="tactile" emma:mode="ink">
                <msink:context xmlns:msink="http://schemas.microsoft.com/ink/2010/main" type="inkWord" rotatedBoundingBox="3427,1109 5486,1052 5517,2151 3457,22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1610 897 979 0,'0'0'43'0,"0"0"9"0,0 0-41 0,0 0-11 0,0 0 0 0,9 0 0 16,0 8 87-16,-1-4 15 0,6 0 3 0,-1 0 1 16,4-4-26-16,1 0-6 0,-5 0-1 0,9-4 0 15,0 0-8-15,0-4-1 0,4-3-1 0,0-1 0 16,1 0-11-16,-5 0-3 0,0-7 0 0,0-1 0 15,-9 1-23-15,4-8-5 0,-4-1-1 0,1 5 0 16,3-4 0-16,-4 7 0 0,-4-11 0 0,0 8 0 0,4-5 2 16,-4 5 0-16,-5-4 0 0,1 3 0 0,-1-3-22 15,0 3 0-15,-8 5 0 0,4-1 8 0,0 5-8 0,-4-1 0 16,-1 5-11-16,-4-5 11 0,1 12 0 0,-1-8 12 16,0 1-1-16,0 7 0 0,1 4-11 0,-1 4 0 15,-4 0 0-15,-5 3 0 0,0 5 0 0,1 8 0 16,-1-9-12-16,-4 17 12 0,1-5 0 0,3 8 0 15,-4 0 9-15,4 8-1 0,5-7-8 0,0 7 11 16,4-4-11-16,1 4 12 0,-1-12-1 0,4 4 0 16,10 0 0-16,-1 4 0 0,1-15 5 0,8 3 2 15,0-3 0-15,4 3 0 0,-3-3-7 0,3-1-2 16,10 1 0-16,-6-9 0 0,6 1 4 0,-1 4 1 16,-4-8 0-16,4-1 0 15,5-3-134-15,4-4-26 0</inkml:trace>
          <inkml:trace contextRef="#ctx0" brushRef="#br0" timeOffset="-565.0355">0 285 460 0,'17'-19'20'0,"-17"11"5"0,0-4-25 0,5 4 0 15,-1-3 0-15,-4 3 0 0,0-8 147 0,5 4 24 16,-1 5 5-16,0-1 0 0,-4 0-70 0,0 8-14 16,0 0-4-16,5-8 0 0,-5 8-24 0,0 0-4 15,0 0-2-15,0 0 0 0,0-8-10 0,0 8-1 0,0 0-1 16,4-7 0-16,-4 7-10 0,5-8-1 0,-1 4-1 16,-4 4 0-16,0-8-10 0,4 0-3 0,5 4 0 15,0 4 0-15,4-7 1 0,-9 3 0 0,10 0 0 0,-6 0 0 16,6-4-4-16,-1 4-1 0,-5 4 0 0,6 0 0 15,-1 0-4-15,4 12-1 0,-3-4 0 16,-1 7 0-16,4 1-12 0,1 7 0 0,-1 9 0 0,1-1 0 16,4 8 0-16,-13 4 0 0,8 3 0 0,1 9 0 15,-1 0 16-15,1 3-4 0,-1-7 0 0,-8 3 0 16,9 1-1-16,-5 0-1 0,0-12 0 0,-4 3 0 16,4-3 2-16,0-4 0 0,0 0 0 0,-4-11 0 15,4 3 0-15,-8-8 0 0,3 1 0 0,1-5 0 16,-5 1 7-16,1-1 1 0,-1-15 1 0,5 4 0 15,-9 0-1-15,4-5 0 0,-4-3 0 0,0 0 0 0,5 0-10 16,4-3-2-16,-5-5-8 0,0-4 12 0,5 0-12 16,-4-3 8-16,-1-1-8 0,0-3 0 0,5-9 8 15,0 1-8-15,-9 0 0 0,0-4 9 0,9-1-9 0,-5-3 0 16,5-4 0-16,-5 0 0 0,1 0 0 0,3 4 0 16,1-4 0-16,0-4 8 0,-5 4-8 0,1 8 0 15,3 0 0-15,-8 0 0 0,9-1 0 0,-4 9 0 16,3-12 0-16,1 12 0 0,-4-9-12 0,3 9 12 15,1 3-12-15,4 9 12 0,-4-9-12 0,0 9 12 16,-5 3-12-16,5-4 12 0,0 4-12 0,-9 8 12 16,0 0-12-16,9 4 12 0,-9-4-12 0,13 8 12 15,0 8-10-15,0 3 10 0,-4-3-8 0,0 7 8 16,4 8 0-16,-5 0-9 0,1 5 9 0,0-5 0 16,4 8 0-16,-13 0 0 0,13 0 0 0,-4 0 0 15,-4-4 0-15,3 0 0 0,5 0 0 0,-4 0 16 0,0-4-3 16,0 4 0-16,0-11-13 0,-1-1-12 0,5-3 3 15,-4-5 0-15,0 5 9 0,0-8 0 0,0-1 10 16,-1-7-10-16,1 0 16 0,0-4-4 0,0 0 0 0,-5-8 0 16,5 0 14-16,4-7 2 0,-9 3 1 0,5-7 0 15,0-5 5-15,4-3 1 0,-9-12 0 0,5 0 0 16,0 0-12-16,4-8-3 0,5 0 0 0,-1-3 0 16,1 3-8-16,4 0-1 0,0 0-1 0,4 0 0 15,-8 1-10-15,8 3 0 0,-9 4 0 0,5 0-11 16,5 4 11-16,-10 3 0 0,1 5 0 0,-1 0 0 0,1 4 0 15,-9 3-10-15,-1 4 10 0,1 5-13 16,0-1-82-16,-5 4-16 0,1 0-3 0,-5 8-650 16,0 0-129-16</inkml:trace>
        </inkml:traceGroup>
        <inkml:traceGroup>
          <inkml:annotationXML>
            <emma:emma xmlns:emma="http://www.w3.org/2003/04/emma" version="1.0">
              <emma:interpretation id="{C3EEDAC3-50E5-4A81-93AC-774E8E11151B}" emma:medium="tactile" emma:mode="ink">
                <msink:context xmlns:msink="http://schemas.microsoft.com/ink/2010/main" type="inkWord" rotatedBoundingBox="7568,704 9749,644 9782,1853 7601,191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91.2384">5102 433 1152 0,'0'0'102'0,"0"0"-82"0,0 0-20 0,0 12 0 0,0 0 68 0,5-5 8 16,-5 5 3-16,0 0 0 0,4 0 37 0,0 3 8 15,1 1 2-15,-1-1 0 0,-4 5-38 0,9-1-7 16,-5-7-1-16,-4 8-1 0,0-9-29 0,0 13-6 16,5-17 0-16,-1 9-1 0,-4 0-20 0,0-16-4 15,5 7-1-15,-1 5 0 0,-4-12-18 0,9 8 0 16,-9-8-13-16,0 0-694 16,0 0-138-16</inkml:trace>
          <inkml:trace contextRef="#ctx0" brushRef="#br0" timeOffset="1626.9081">5409-3 1994 0,'0'-20'88'0,"0"12"19"0,-4 0-86 0,0 1-21 0,4 7 0 0,0 0 0 16,0 0 21-16,0 0 0 0,0 0 0 0,0 0-625 15,0 0-124-15</inkml:trace>
          <inkml:trace contextRef="#ctx0" brushRef="#br0" timeOffset="1935.9901">5853-128 1209 0,'17'-28'53'0,"-8"13"12"0,0-1-52 0,-1 1-13 15,6 7 0-15,-6 4 0 0,-3-4 98 0,-5 8 17 16,0 0 3-16,4 12 1 0,-4 3-27 0,-4 9-4 16,4 11-2-16,-9-8 0 0,5 12-11 0,-5 0-3 15,4 4 0-15,-3 0 0 0,-1 4 3 0,0 3 0 16,5-7 0-16,4 4 0 0,-9 0-35 0,9 0-6 16,0 0-2-16,4-5 0 0,-4 1 1 0,5 0 0 15,-1-4 0-15,0 0 0 0,1-8-25 0,-1 1-8 16,-4-5 0-16,9 4 0 0,-9-11 0 0,4-5 0 15,-4 1 0-15,-4-1 0 16,4-3-132-16,0 0-34 0,0-12-6 0</inkml:trace>
          <inkml:trace contextRef="#ctx0" brushRef="#br0" timeOffset="2200.9996">6243-354 1890 0,'4'-28'84'0,"1"20"16"0,4 1-80 0,-5-1-20 0,5-4 0 0,-1 8 0 0,-8 4 59 0,0 0 7 15,0 0 2-15,9 16 0 0,0-4-16 0,-5 11-2 16,1 0-1-16,-1 12 0 0,1 1 0 0,-5 3 0 16,0 3 0-16,4 5 0 0,-4-8-6 15,-4 4-2-15,8 0 0 0,-4-4 0 0,0-4-5 0,0 0 0 16,0 0-1-16,4 4 0 0,-4-8-22 0,5 5-4 15,-5-1-1-15,4 0 0 0,-4 0-8 0,0-4-9 16,-4 0 9-16,4-3-13 16,-5 3-102-16,1-4-20 0,0 0-4 15,-1-7-949-15</inkml:trace>
          <inkml:trace contextRef="#ctx0" brushRef="#br0" timeOffset="1207.7479">4207 211 979 0,'0'0'87'0,"0"-4"-70"0,-4-4-17 0,0 0 0 16,4 5 57-16,0 3 8 0,-5-8 2 0,5 8 0 15,0 0 29-15,0 0 7 0,0 0 1 0,-9 8 0 16,1-5-59-16,-1 13-11 0,4 4-2 0,1 11-1 15,0-4-5-15,4 4-1 0,0 4 0 0,0 8 0 16,4 4-13-16,0-12-4 0,1 8 0 0,4-4 0 16,4-4-8-16,-4 0 0 0,-1-7 0 0,5-5 0 15,-4-4 11-15,0-3 0 0,0 0 0 0,0-16 0 0,4 4 20 0,-4-4 4 16,-1-4 1-16,5-4 0 0,1-4 0 0,-1-7 1 16,0-1 0-16,4 1 0 0,-3-13-19 0,-6 5-4 15,-3 4-1-15,4-8 0 0,-5-1-5 0,5 1-8 16,-5 0 11-16,5 8-11 0,-5-13 0 0,5 5 0 15,-5 8 0-15,5 3 0 0,-4 9 18 0,-1 7-3 16,-4 4-1-16,9 8 0 0,0 3-28 0,-1 9-6 16,-3 7 0-16,3-4-1 0,1 5 21 0,4 3 0 15,-4 0-9-15,0 0 9 0,0-7 0 0,0-1 0 16,4 1 0-16,-5-1 0 0,1-11 0 0,0-1 0 16,0-3 0-16,0-4 0 0,-9-4 28 0,8-4 2 15,5-8 1-15,-4 1 0 0,0-5 18 0,4-3 4 16,-4-5 1-16,0 1 0 0,4-8-22 0,-4-1-4 15,-1 1 0-15,6 0-1 0,-6 0-27 0,6 0 0 0,-1-4 0 16,4 7 0-16,1-7 0 0,-1 4 0 0,5 0 0 16,5 3 0-1,-5-3-84-15,0 4-23 0,-1 8-4 0,1-5-921 0</inkml:trace>
        </inkml:traceGroup>
        <inkml:traceGroup>
          <inkml:annotationXML>
            <emma:emma xmlns:emma="http://www.w3.org/2003/04/emma" version="1.0">
              <emma:interpretation id="{420DCD48-63B7-467C-921D-C9ABB5BAC4C2}" emma:medium="tactile" emma:mode="ink">
                <msink:context xmlns:msink="http://schemas.microsoft.com/ink/2010/main" type="inkWord" rotatedBoundingBox="12283,478 18265,313 18298,1508 12316,167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764.8721">9994 102 1324 0,'0'0'118'0,"0"0"-94"0,0 0-24 0,0 0 0 15,0 0 99-15,0 0 15 0,0 0 3 0,-4 4 1 16,-5 3-51-16,0 5-11 0,-4 4-1 0,0-1-1 16,4 5-22-16,0 3-4 0,-4 5 0 0,4 3-1 15,1-4-12-15,-1 4-3 0,4-3 0 0,1 3 0 16,0-4 4-16,4 4 0 0,4-7 0 0,0 3 0 16,1-4 3-16,-1-3 1 0,5-1 0 0,0-11 0 15,8 4 5-15,-8-4 2 0,0-4 0 0,4-4 0 0,5-4 17 0,-1-4 3 16,-4-4 1-16,5-3 0 0,-1 3-38 15,1-8-10-15,-1-3 0 0,5 0 0 0,-4 3 11 0,0-11-3 16,-1-4 0-16,1 0 0 0,-5 3-8 16,0 1 8-16,-4 0-8 0,-1 4 8 0,-3-4-8 0,-5 7 0 15,0 5 0-15,-5-1 0 0,5 1 0 0,-4 7 0 16,-5-4 0-16,-4 13 0 0,0-9 0 0,-5 8 0 16,5 0 0-16,-4 8-11 15,-1 0-22-15,-4 8-5 0,0-5-1 0,0 5-683 16,0 7-137-16</inkml:trace>
          <inkml:trace contextRef="#ctx0" brushRef="#br0" timeOffset="3419.8046">8853-503 403 0,'0'0'36'0,"0"-11"-36"15,0-1 0-15,0 4 0 0,0-4 214 0,0 1 36 16,5 3 7-16,4 4 2 0,-9 4-140 0,0-12-28 0,8 5-6 16,-8 7-1-16,9 0-25 0,-9 0-6 15,9 0-1-15,0 11 0 0,-1 1-30 0,1 7-6 0,0 9-2 16,0 7 0-16,0 8-5 0,-1 7-1 0,-3 1 0 16,-1 12 0-16,-4-1 28 0,0 4 4 0,0 1 2 15,-4 3 0-15,-1-16-14 0,-3 5-4 0,-1-5 0 0,0-3 0 16,-4 0 6-16,8-8 1 0,-3-4 0 15,3-4 0-15,1-4-18 0,0-4-3 0,-1-3-1 0,1-5 0 16,4-7 1-16,0 0 0 0,0-1 0 0,0-3 0 16,0-8-10-16,0 0 10 0,0 0-10 0,0 0 10 15,0 0-2-15,9-4 0 0,-1-4 0 0,1 1 0 16,0-5-8-16,0 0 0 0,-1-3 0 0,1-1 0 16,-4 0 11-16,3-3-3 0,1-5-8 0,0 1 12 15,-5-8-12-15,5 4-8 0,0-1 8 0,4-7-13 0,-4 4 35 16,4-4 7-16,0 0 2 0,0 0 0 0,0 4-40 0,9-1-8 15,-8 5-2-15,7 0 0 0,-3 7 19 16,0 1-8-16,-1-1 8 0,1 9 0 0,-5 3 0 0,4 4 0 16,-3 4 0-16,-1 4 0 0,0 4 0 0,0 7-12 15,5 5 3-15,-10 3 0 0,1-3 9 0,4 11 0 16,-4-8 0-16,4 4 0 0,0 8 21 0,-13-7 7 16,5-1 0-16,-5 0 1 0,9 5-17 0,-9-1-3 15,-5-4-1-15,10-4 0 0,3 1-8 0,1-5 0 16,0 1 0-16,0 3 0 15,4-3-25-15,-4 7-1 0,-5-11 0 0,5 3-702 16,-1 1-140-16</inkml:trace>
          <inkml:trace contextRef="#ctx0" brushRef="#br0" timeOffset="4269.0219">10700 51 864 0,'0'0'76'0,"0"-12"-60"0,-4 1-16 0,4 3 0 16,0 8 181-16,0 0 34 0,0 0 6 0,0 0 2 16,0 0-99-16,-4 8-20 0,-5 3-4 0,5 5-1 15,-1 4-66-15,-4-1-13 0,1 8-2 0,3-3-1 16,1-1 3-16,4 4 0 0,-5-3 0 0,5 3 0 16,0-4 6-16,5 5 2 0,-5-13 0 0,4 1 0 0,1 0-13 15,-5-5-3-15,8-3 0 0,-8-8 0 16,9 4 32-16,4-4 5 0,-4-4 2 0,4-4 0 0,0-3-23 0,-4-1-4 15,-4-4 0-15,3 1-1 0,1-9-12 0,4 5-3 16,-8-12 0-16,8 7 0 0,4-3-8 0,-3 3 0 16,3 5 0-16,-4-8 0 0,0 15 0 0,1-4 0 15,3 5 0-15,-8 7 0 0,4 0 0 0,-13 4 0 16,9 8 8-16,4 0-8 0,-4 11 0 0,0-11-11 16,-1 11 3-16,1-3 0 0,-5-1 8 0,5 1 0 15,-4 4 0-15,-1-9 0 0,0 1 0 0,5 0 0 16,-4-5 0-16,-5-7 0 0,0 0 0 0,8 8 11 0,-8-8-3 0,9 0 0 0,0 0 20 15,4-8 3 1,0 5 1-16,-4-5 0 0,4-4-32 0,5 0 0 16,-5-3 0-16,9 3 0 0,-5-4 11 0,5-3-11 15,-4 3 12-15,-1-3-12 0,1-4 8 0,4 3-8 0,-9 1 0 0,9-1 0 16,-9 1 0-16,5-5 0 0,-5 5 0 16,-4-1 0-16,4 1 0 0,-4 3 0 0,-1 0-13 15,-8 5 5 1,5-5-148-16,-5 12-28 0,0 4-7 0,13-8-1 0</inkml:trace>
          <inkml:trace contextRef="#ctx0" brushRef="#br0" timeOffset="5071.7144">11692 297 1191 0,'0'0'26'0,"0"0"6"0,0 0 0 0,0 0 2 0,0 0-34 0,0 0 0 16,13 0 0-16,0 0 0 0,-4 0 64 0,4-8 7 16,0 4 1-16,5 0 0 0,0 0-24 0,-1-7-5 15,1 3-1-15,4-4 0 0,4 4-6 0,-4-7-2 16,4-1 0-16,-4 0 0 0,0 1 2 0,0-1 0 15,4 8 0-15,-4-11 0 0,-4-1-23 0,-5 5-4 16,4-1-1-16,-3-3 0 0,-6-1 4 0,-3 5 0 16,-1-1 0-16,1 1 0 0,-5 7-4 0,-5-8 0 15,-4 4 0-15,1 1 0 0,-1 11 14 0,0-12 2 16,-8 4 1-16,3 8 0 0,-8 0-3 0,5 0-1 16,-5 8 0-16,4 4 0 0,-4-1 12 0,5 5 3 15,-5 0 0-15,0 3 0 0,4 1-16 0,5 7-4 16,-4-4 0-16,4 8 0 0,4-3-5 0,0-1-2 0,0 0 0 15,5 1 0-15,4-5-9 0,0 8 10 0,-4-3-10 16,8-1 10-16,0 4-10 0,1-11 0 0,3 7 0 0,1-4-701 16,0-3-135-16</inkml:trace>
          <inkml:trace contextRef="#ctx0" brushRef="#br0" timeOffset="5385.9969">12530-3 1612 0,'0'0'144'0,"0"0"-116"16,0 0-28-16,9 11 0 0,0-3 69 0,-5 8 8 15,0 3 2-15,1 5 0 0,3-5-1 0,-8 0 0 16,5 9 0-16,-5 3 0 0,0-4-40 0,0 1-8 16,0 3-2-16,0-4 0 0,-5 0-12 0,10 1-2 15,-5-5-1-15,4-3 0 0,-4-1 26 0,5 1 5 16,-1-13 0-16,5 5 1 0,-5 0-19 0,5-8-4 15,0 0-1-15,4-1 0 0,0-6 18 0,0-1 3 16,0-4 1-16,5 0 0 0,-1-4-14 0,1-3-2 16,-5 3-1-16,9-15 0 0,0-1 10 0,0 1 1 15,0-4 1-15,4 0 0 0,1 0-25 0,3-1-5 16,-3-3 0-16,3 8-8 0,-3-12 8 0,-1 4-8 16,0 4 0-16,1-4 0 15,-1 11-48-15,0 5-14 0,-8-9-2 0,4 17-780 0,-5-1-155 16</inkml:trace>
          <inkml:trace contextRef="#ctx0" brushRef="#br0" timeOffset="5690.4811">13271 285 1324 0,'9'-4'118'16,"0"0"-94"-16,9-4-24 0,-1 5 0 15,5-5 137-15,4 0 23 0,-4 0 5 0,5 4 1 0,-1-11-60 16,0 3-12-16,5-4-2 0,0 5-1 0,-5-5-67 0,0 0-14 15,1-3-2-15,-5 3-8 16,-5 1 12-16,5-5-4 0,-9-3 0 0,0 3-8 0,-8 9 13 16,4-9-4-16,-5 1-1 0,-4-1 0 0,-4 5 29 0,-1 3 6 15,-8 0 1-15,4 4 0 0,-8 5-16 0,-1 3-4 16,1 0 0-16,-1 11 0 0,-8-7-12 0,4 12-4 16,-5-5 0-16,1 9 0 0,4-1-8 0,5 9 0 15,-5-13 0-15,4 9 0 0,1 3 0 0,3-8 0 16,1 5 0-16,9-1 0 0,-1 1 0 0,5-1 0 15,5-3 0-15,-1 3 0 0,1 4-25 0,3-7 2 16,-3 3 1-16,4-3-733 16,-1-5-146-16</inkml:trace>
          <inkml:trace contextRef="#ctx0" brushRef="#br0" timeOffset="6004.0172">14066-113 2077 0,'4'-19'45'0,"-4"19"10"0,0 0 1 0,0 0 4 0,13 4-48 0,-4 0-12 0,0 3 0 0,-5 9 0 16,0 4 60-16,1-1 11 0,8 12 1 0,0-7 1 15,-4 11-6-15,0-12-2 0,-1 8 0 0,1 0 0 16,-4-3-35-16,-1-1-7 0,0 4-2 0,1-3 0 16,-1-5 18-16,-4-4 3 0,0-3 1 0,0 0 0 15,0-1-5-15,0-7-1 0,0-8 0 0,0 0 0 16,0 8-18-16,0-8-4 0,0 0-1 0,0 0 0 15,5-4 4-15,-1-8 1 0,0 1 0 0,1 3 0 16,3-12 9-16,6 1 3 0,-1-1 0 0,4-7 0 0,5-4-23 0,5 3-8 16,3-7 0-16,1 4 0 0,0-4 0 0,4 4 8 15,0 0-8-15,0-8 0 16,0 8-25-16,5-1-8 0,-5 9-2 16,4-4 0-16,-4 7-61 0,-8 8-13 0,3 1-3 0,1 3 0 15,0 0-104-15,-1 4-20 0</inkml:trace>
        </inkml:traceGroup>
        <inkml:traceGroup>
          <inkml:annotationXML>
            <emma:emma xmlns:emma="http://www.w3.org/2003/04/emma" version="1.0">
              <emma:interpretation id="{36B6779D-0C8C-4241-A8CA-52641367DA87}" emma:medium="tactile" emma:mode="ink">
                <msink:context xmlns:msink="http://schemas.microsoft.com/ink/2010/main" type="inkWord" rotatedBoundingBox="20536,594 22332,544 22361,1568 20565,161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935.2125">18075-339 1422 0,'5'-19'31'0,"-1"3"6"0,1 4 2 0,-1-3 1 0,0-1-32 0,1-3-8 16,-5 11 0-16,0-8 0 0,4 1 61 0,1 7 11 15,-1-4 1-15,-4 12 1 0,0 0-55 0,0 0-11 16,0 0-8-16,-13-4 9 0,0 8-9 0,-9 0 0 0,4 4 0 0,-4 0 0 16,0 3 0-16,-4 1 0 0,4 4 10 0,0 3-10 15,0 1 18-15,0 7-3 0,5 4-1 0,-5 0 0 16,9 1 8-16,-1 3 2 0,6 0 0 15,-1 0 0-15,9 0 2 0,0-4 1 0,4 4 0 16,5-11 0-16,0 3-6 0,4 0-1 0,0-7 0 0,5-1 0 16,-5 1 18-16,4-1 3 0,-3-3 1 0,3-1 0 15,-4 1-5-15,0-4-1 0,-4 3 0 0,-4 1 0 16,-1-4-4-16,-4-1 0 0,0 1-1 0,0 0 0 16,-9 3-3-16,0-3-1 0,1 0 0 0,-1 3 0 15,0-7-19-15,0 4-8 0,1-4 8 0,-1 3-8 16,4 1 0-16,-3 0 0 0,-1-1 0 0,0 1 0 15,-4-4-22-15,0 4-10 0,4-5-1 16,-4 5-1-16,-5-4-124 0,5 4-25 0,-4-5-5 16</inkml:trace>
          <inkml:trace contextRef="#ctx0" brushRef="#br0" timeOffset="11375.5191">18383 160 1796 0,'17'-8'80'0,"-17"8"16"0,13 0-77 0,0 0-19 16,1 0 0-16,3-7 0 0,1 7 29 0,-1-4 3 0,5 0 0 0,0 0 0 15,4-8 6-15,1 4 2 0,4 1 0 0,-1-1 0 16,1-4-23-16,0 1-4 0,-5-5-1 0,5 4 0 15,-5-3-3-15,0-1-1 0,-8 8 0 0,-1-11 0 16,-3-1-8-16,3 5 8 0,-8-1-8 0,0-3 8 16,-5 3-8-16,-4-4 0 0,0 1 0 0,0-1 0 15,-4 1 0-15,-1-1 15 0,-3 1-3 0,-1-1 0 16,4 9-12-16,-8-1 0 0,4 0 0 0,-4 5 0 16,4 3 0-16,1-8 0 0,-5 4 8 0,-1 8-8 15,1 0 0-15,0 4 0 0,-9 4 0 0,0 4 0 16,0 3 19-16,-4 1 1 0,0 7 0 0,4 8 0 15,-5 4 0-15,1 4 0 0,4 0 0 0,-4 0 0 16,4 0-7-16,4 0-1 0,-4 0 0 0,5-4 0 16,4 4 16-16,4-7 4 0,0 3 0 0,0-8 0 0,9 4-20 15,0-3-3-15,0-1-1 0,5-4 0 0,3 5-8 0,10-9 0 16,4 1 0-16,4-1 0 0,9 1 0 0,14-9 0 16,8 1 0-16,4 4-746 15,1-9-147-15</inkml:trace>
          <inkml:trace contextRef="#ctx0" brushRef="#br0" timeOffset="10469.5542">17154-183 709 0,'40'-4'15'0,"-40"4"3"0,0 0 1 0,0 0 2 0,8-8-21 0,-8 1 0 16,0-5 0-16,-4 4 0 0,4-4 76 0,0 5 10 15,0-5 2-15,0 4 1 0,-4-7-13 0,4-1-2 16,0 8-1-16,0 0 0 0,0 1-17 0,0 7-3 16,0 0-1-16,0 0 0 0,0 0-16 0,0 0-3 15,0 0-1-15,0 0 0 0,0 0-6 0,0 15-2 16,-9-3 0-16,4 15 0 0,-3-11-8 0,3 15-3 16,1-4 0-16,-5 4 0 0,0-3 1 0,1 7 0 15,8 8 0-15,-5-4 0 0,1-8-22 0,-1 0-5 16,1 0-1-16,4 0 0 0,4-3 47 0,-4-1 10 15,0-4 1-15,5 5 1 0,4-9-18 0,-5 1-4 16,5-1-1-16,-5-7 0 0,5 0-8 0,-5-1-2 16,1-3 0-16,3 0 0 0,-8-8 3 0,0 0 0 15,9 4 0-15,-9-4 0 0,0 0 0 0,9 0 0 16,4 0 0-16,0-4 0 0,-4 0-4 0,4 0-1 16,-4-4 0-16,0 1 0 0,8-1 6 0,-8-8 0 0,0 1 1 0,4-1 0 15,9-4 11-15,-9 1 3 0,-4-4 0 0,4-5 0 16,5 1-7-16,-5 0-2 0,-4-4 0 0,-5-8 0 15,0 0-12-15,5 0-2 0,4-4-8 0,5 0 12 16,-5 0-12-16,0 4 8 0,5 4-8 0,-1 0 0 16,-4 3 0-16,5 5 0 0,-9 8-13 0,4 3 4 15,0 0-43 1,-9 5-9-16,-4 7-2 0,0 4-615 0,0 0-123 0</inkml:trace>
        </inkml:traceGroup>
        <inkml:traceGroup>
          <inkml:annotationXML>
            <emma:emma xmlns:emma="http://www.w3.org/2003/04/emma" version="1.0">
              <emma:interpretation id="{B15A7B4E-ED9E-4FB4-9A6D-51C8C4488F48}" emma:medium="tactile" emma:mode="ink">
                <msink:context xmlns:msink="http://schemas.microsoft.com/ink/2010/main" type="inkWord" rotatedBoundingBox="24748,234 26887,175 26930,1721 24791,178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571.9767">22077-705 1209 0,'0'0'53'15,"0"-8"12"-15,4-4-52 0,0 4-13 0,1 0 0 0,-5 8 0 16,0-7 67-16,0 7 10 0,0 0 3 0,0 0 0 0,-5 7-15 0,1 1-2 16,-5 12-1-16,-4-1 0 0,-4 5-9 0,3 3-1 15,-3 8-1-15,-1 4 0 0,1 4-29 0,-5 19-6 16,0 1 0-16,-4 7-1 0,4 0 45 0,0-4 8 16,-9 1 3-16,5-1 0 0,-1-4-11 15,5 1-3-15,-4-5 0 0,4 5 0 0,0-5-45 0,0 1-12 16,0-5 0-16,14-7 0 0,-1-8 0 0,0 8 0 15,0-4 0-15,-4-4 0 16,0-8-28-16,0 0-8 0,0-4-2 0,-5 5-656 16,5-13-131-16</inkml:trace>
          <inkml:trace contextRef="#ctx0" brushRef="#br0" timeOffset="12282.0135">21432-93 1036 0,'-18'0'23'0,"9"-4"5"0,5 4 0 0,0-4 1 0,-10 4-29 0,6 0 0 15,3 0 0-15,-8 4 0 0,4-4 57 0,1 0 6 16,3 0 1-16,5 0 0 0,0 0 0 0,0 0 0 15,0 0 0-15,0 0 0 0,0 0 0 0,0 0 0 16,9 8 0-16,4-4 0 0,9 0 0 0,4-1 0 16,5-3 0-16,4-3 0 0,0 3 0 0,9 0 0 15,0-4 0-15,4-4 0 0,1 4 0 0,3 0 0 16,1-8 0-16,4 8 0 0,4-11-52 0,-4 11-12 16,-4-12 0-16,0 12 0 0,-1-11 0 0,-8 3 0 15,-9 8 0-15,0-4 0 0,-8-3 0 0,-1 7 0 16,-4 0 0-16,-9 4-714 15,-13 0-146-15</inkml:trace>
          <inkml:trace contextRef="#ctx0" brushRef="#br0" timeOffset="13288.7967">22805-834 230 0,'0'0'10'0,"-4"-4"2"0,8-8-12 0,-4 12 0 0,0 0 0 0,0 0 0 16,-4-8 239-16,8-3 45 0,5 7 8 0,-9 4 3 15,0 0-158-15,0 0-31 0,0 0-6 0,0 0-2 0,0 0-60 0,0 0-12 16,0 15-2-16,4 5-1 0,-4-1 33 0,0-3 6 16,-4 15 2-16,4-3 0 0,-5 3-20 15,1 8-4-15,-5 0-1 0,0 8 0 0,1-5-11 0,3 9-3 16,-8 8 0-16,0-1 0 0,-5 1 3 16,1 3 0-16,-9 4 0 0,4 1 0 0,0-9-4 0,0 1-1 15,-5-9 0-15,5 5 0 0,-4-8 7 0,4-4 2 16,0-4 0-16,0 0 0 0,0-8-32 0,5-4 0 15,-5-4 0-15,4-7 0 0,10 4 16 0,-6-13-4 16,6 5 0-16,-1-8 0 0,9-4-1 0,0 0-1 16,0 0 0-16,0 0 0 0,4-12-10 0,1 1 12 15,8-9-12-15,0-3 12 0,0 3-12 0,5-3 0 16,4-5 0-16,0 5 0 0,4 4 0 0,-4-1 0 16,4 1-9-16,-4 3 9 0,4 4 0 0,-4 4-8 15,-4 8 8-15,-1-7 0 0,1 14-11 0,0-7 11 16,3 8-10-16,-3 4 10 0,-5 0 0 0,5-1 0 0,-1 5 0 15,-4 0 0-15,5-5 0 0,0 1 0 16,-1 4 0-16,1-5 0 0,4-3 0 0,-1 4 0 0,-3-12 0 0,4 0-9 16,4 0 9-16,5 0 0 0,-5-12 10 0,1 4-10 15,3-3 0-15,-3 3 0 0,-1-8 0 0,0-3 0 16,1 3 0-16,-1-7 0 0,-4-1 0 0,4 1 0 16,1-8 0-16,-1 3 0 0,0-7 0 0,-4 4 0 15,0-4 0-15,-4 8 0 0,-1-4 8 0,-4-1-8 16,1 13 0-16,-6-1 0 0,-3 5 0 0,-5 7 0 15,0-8 0-15,0 16-8 0,-13-4 8 0,-1-3 0 16,-3 3-10-16,-5 15 10 0,-4-7-8 0,-1 12 8 16,-3 3 0-16,3 1-10 0,-4 3 10 0,1 5 0 15,3-1 0-15,1 0 0 0,0 4 0 0,4 1 0 0,0-1 0 16,9 0 8-16,0-4-8 0,4 8 0 0,4-3 13 16,10-1-3-16,-5-4-1 0,4 4 0 0,9-3-9 0,1 3 10 15,7 0-10-15,6 4 10 0,-1-12-10 0,9 5 0 16,0-5 9-16,9 1-9 15,4-5-75-15,5 1-19 0,9-5-4 0,-14-3-1 0</inkml:trace>
          <inkml:trace contextRef="#ctx0" brushRef="#br0" timeOffset="-5.98042E8">22864 64 345 0,'0'0'31'16,"0"0"-31"-16,0 0 0 0,0 0 0 16,0 0 15-16,0 0-3 0,0 0-1 0,11-5 0 0</inkml:trace>
        </inkml:traceGroup>
      </inkml:traceGroup>
    </inkml:traceGroup>
    <inkml:traceGroup>
      <inkml:annotationXML>
        <emma:emma xmlns:emma="http://www.w3.org/2003/04/emma" version="1.0">
          <emma:interpretation id="{3CC334D4-7A75-41FB-BF46-FD92367BD1EB}" emma:medium="tactile" emma:mode="ink">
            <msink:context xmlns:msink="http://schemas.microsoft.com/ink/2010/main" type="paragraph" rotatedBoundingBox="3901,2779 24657,1709 24755,3602 3999,46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54BBD6-FD15-4ACF-8317-7E5AD3A8D669}" emma:medium="tactile" emma:mode="ink">
              <msink:context xmlns:msink="http://schemas.microsoft.com/ink/2010/main" type="line" rotatedBoundingBox="3901,2779 24657,1709 24755,3602 3999,4672"/>
            </emma:interpretation>
          </emma:emma>
        </inkml:annotationXML>
        <inkml:traceGroup>
          <inkml:annotationXML>
            <emma:emma xmlns:emma="http://www.w3.org/2003/04/emma" version="1.0">
              <emma:interpretation id="{5C0D80FE-BA6C-486F-B80D-5FACD71C3534}" emma:medium="tactile" emma:mode="ink">
                <msink:context xmlns:msink="http://schemas.microsoft.com/ink/2010/main" type="inkWord" rotatedBoundingBox="3901,2779 9374,2496 9472,4390 3999,467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763.0601">1220 1794 1062 0,'0'0'23'0,"0"0"5"0,0 0 0 0,0 0 3 0,0 0-31 0,0 0 0 0,8-7 0 0,-8 7 0 15,0 0 86-15,9 3 11 0,-4 1 3 0,3 12 0 16,-3 3-32-16,-5 9-7 0,4 7-1 0,-4 8 0 15,0 4-3-15,-4-1-1 0,-9 9 0 0,4 11 0 16,-4 4 4-16,-5 8 0 0,0 8 0 0,-3 8 0 16,-6-1-29-16,1 5-6 0,0 3-1 0,-1-7 0 15,-3-4 7-15,-1-9 1 0,0-3 0 0,0-7 0 16,5-5-20-16,0-8-3 0,-5-7-1 0,9-4 0 16,0-4-8-16,9 0 0 0,0-8 0 0,4-8 0 15,5-7-107-15,4-5-23 16,4-7-5-16,-4-8-745 0</inkml:trace>
          <inkml:trace contextRef="#ctx0" brushRef="#br0" timeOffset="14433.2397">548 2527 633 0,'0'0'56'0,"-4"-3"-44"0,-5-1-12 0,5 0 0 15,4 4 115-15,-9-4 21 0,5 0 4 0,4 4 0 16,-9 4-20-16,9-4-5 0,0 0-1 0,0 0 0 15,0 0-54-15,0 0-10 0,0 0-2 0,0 0-1 16,0 0-9-16,13 4-2 0,0 4 0 0,5-8 0 16,-1 3-5-16,5-3-2 0,-4-3 0 0,17 3 0 15,-9-8-13-15,14 8-4 0,4-8 0 0,-5 0 0 16,9 0-12-16,1-7 8 0,3 3-8 0,-12-4 0 16,4 5 0-16,-1-5 8 0,6 4-8 0,-1-3 0 15,-4 3 0-15,-5 0 9 0,1 1-9 0,-5 3 8 0,0-4-8 16,-4 4 0-16,-9 1 0 0,4 3 0 15,0 0-32-15,1-4-9 0,-5 0-2 16,-1 4 0-16,6-3-33 0,-5 3-8 0,0-4 0 16</inkml:trace>
          <inkml:trace contextRef="#ctx0" brushRef="#br0" timeOffset="15453.4798">1983 1673 1177 0,'0'0'52'0,"4"-11"11"0,5-1-51 0,-4 4-12 16,-5 8 0-16,0 0 0 0,0-8 73 0,0 8 12 16,0 0 3-16,0 0 0 0,0 0-32 0,4 8-7 15,0 4-1-15,-8 4 0 0,0 3-10 0,-1 8-2 0,5 12-1 16,-9 4 0-16,5 4-7 0,-9 4 0 0,8 3-1 0,-8 5 0 16,4-1 15-16,1 9 3 0,-5 3 1 0,-1 4 0 15,1 0-18-15,-4-4-3 0,-1 0-1 0,-4 4 0 16,0 1-3-16,0-5-1 0,0 4 0 0,5-8 0 15,-9-7-7-15,8-5-1 0,-4 1-1 0,0-4 0 16,5-9-3-16,-1-3 0 0,0-7 0 0,10-9 0 16,-5-7 4-16,-1-5 1 0,6-3 0 0,3-4 0 15,-4-4 3-15,5-4 0 0,0-4 0 0,-1-7 0 16,5-5-6-16,5-7-1 0,-1-4 0 0,5 3 0 16,4-7-9-16,0 0 0 0,9-8 0 0,0 4 0 15,0 8 0-15,4-4 0 0,1 0 0 0,-1 12 0 16,0-1-10-16,-4 9 10 0,0 3 0 0,0 0-9 0,0 12 9 15,0 0 0-15,0 0-9 0,0 8 9 0,-5 0 0 16,5 3-9-16,-4 1 9 0,4 12 0 0,0-13 0 0,0 5 0 16,4-1 0-16,-4 1 0 0,0 0 0 0,0-5 0 15,4 5 0-15,0-4 0 0,-4-8 0 0,0 3 0 16,5-7 0-16,3 0 0 0,-3-4 0 0,3 1 0 16,-8-1 0-16,5-8 0 0,8-8 0 0,-5 5 8 15,-3-1-8-15,-1-3 0 0,-4-5 8 0,0 5-8 16,-5-8 0-16,1-1 0 0,-5-3 8 0,0 0-8 15,-4 0 0-15,-4-4 9 0,-1 3-9 0,-4 1 0 16,4 0 9-16,1 4-9 0,-1 3 16 0,0 5-2 16,-8 3 0-16,4 4 0 0,0 12-26 0,0 0-6 15,-9-3-1-15,1 6 0 0,-6 5 19 0,1 8-8 16,0-1 8-16,-5 5 0 0,5 7-9 0,-4 1 9 16,-1 3 0-16,1 0-9 0,4 0 9 0,-5 4 0 15,9-4 0-15,-4 5 0 0,9-1 0 0,-5 8 0 0,4-8 0 16,5 4 0-16,0-8 0 0,0 0 0 0,0 0 0 15,9 0 0-15,0 1 0 0,4-5-8 0,-4-4 8 0,4 1 0 32,9-5-119-32,-4-3-18 0,-1-4-4 0,5-1-773 0</inkml:trace>
          <inkml:trace contextRef="#ctx0" brushRef="#br0" timeOffset="15754.4457">3251 2555 1440 0,'0'0'128'0,"0"0"-103"15,0 0-25-15,0 11 0 0,-4 5 102 0,-5 4 15 16,4-1 3-16,1 4 1 0,0 9-50 0,-5-1-11 16,-4 8-1-16,4 0-1 0,0-4-29 0,0 0-5 15,1 0-2-15,-1-4 0 0,4 4-10 0,5-7-1 16,0 3-1-16,-4-8 0 0,0 1-10 0,8-5 10 16,0-3-10-16,5-4 10 0,-9-12-2 0,0 0 0 15,13 0 0-15,9-4 0 0,5 0 2 0,-1-4 0 16,0 0 0-16,1-4 0 0,-1-11 2 0,0 0 1 15,-4-1 0-15,0 1 0 0,-4-1-13 0,-1-3 8 16,-4 0-8-16,-4 3 0 0,-5-3 18 0,1 12-2 16,-10-9-1-16,1 5 0 0,-5 3 9 0,1 4 1 15,-6 1 1-15,1 3 0 0,-9 0-26 0,0 8 0 16,0 0 0-16,5 8 0 0,4-4 0 0,0 4 0 16,-9 7 0-16,4 1 0 15,5 3-141-15,-5 9-27 0,-4-5-6 0</inkml:trace>
          <inkml:trace contextRef="#ctx0" brushRef="#br0" timeOffset="16083.6602">3716 2570 806 0,'0'0'72'0,"13"-7"-58"0,0-1-14 0,0 0 0 0,5 8 173 0,0 0 32 16,-5 0 7-16,4 4 0 0,-4 8-102 0,5 3-21 15,-5 5-4-15,0 3-1 0,0 4-27 0,-4 1-5 16,0 3-2-16,0 0 0 0,0 4-14 0,-5-4-2 16,0 1-1-16,-4-5 0 0,-4 4 2 0,4-4 0 15,4 1 0-15,-4-9 0 0,5 1-3 0,-1-5 0 16,-4 1 0-16,9-4 0 0,-5-5-9 0,5-3-3 16,-9-4 0-16,0 0 0 0,9 0 7 0,4-4 1 15,-9-7 0-15,5-1 0 0,-4-8 6 0,3 1 2 16,-3-4 0-16,3-9 0 0,6 1-22 0,-6 0-4 15,6-4-1-15,-1 0 0 0,4 0 0 0,1-4 0 16,4 0 0-16,-5 0 0 0,5 0-21 0,0 4-5 16,4 7-1-16,-4-3 0 15,0 8-171-15,0 3-35 0,0 1-6 0,-9 7-2 0</inkml:trace>
          <inkml:trace contextRef="#ctx0" brushRef="#br0" timeOffset="16398.7944">4506 2800 1152 0,'0'0'102'0,"0"0"-82"0,17 4-20 0,1-4 0 15,-1 0 109-15,5-4 18 0,0-3 3 0,0 3 1 16,0-8-41-16,4 0-8 0,-4 1-2 0,0-1 0 16,0 0-38-16,0-3-8 0,-4-5-2 0,-5 5 0 15,4-5-32-15,-8-3 0 0,0-1-12 0,0 1 3 16,-1-1 34-16,-3 5 7 0,-5-8 2 0,0 3 0 0,0-3 0 15,-5 4 0-15,5-1 0 0,-4 9 0 16,-5-1-14-16,1 4-4 0,-6 1 0 0,6 3 0 0,-6 4-3 0,1 4-1 16,-9 4 0-16,5 0 0 0,-1 11-12 0,-4 1 0 15,-4 7 0-15,0 5 0 0,-1 11 0 16,10-4 9-16,-1 4-9 0,1 4 8 0,-1-4-8 0,5 0 0 16,4-4 0-16,9 0 8 0,-4 0-8 0,4 0 0 15,4-4 0-15,5 0 0 16,4 4-32-16,-4-3-3 0,4-9 0 0,0 0-978 0</inkml:trace>
          <inkml:trace contextRef="#ctx0" brushRef="#br0" timeOffset="16910.6311">5133 2465 403 0,'0'0'17'0,"0"0"5"0,0 0-22 0,0 0 0 0,0 0 0 0,0 0 0 16,4 8 340-16,5 4 63 0,0 3 13 0,0 5 2 15,-5 7-267-15,5-8-54 0,0 9-10 0,-1-1-3 16,1 4-36-16,-4 0-7 0,-1 1-1 0,0-1-1 16,5-4-29-16,-4 4-10 0,-5-7 0 0,0-1 9 15,0-3 9-15,4-1 2 0,-4 1 0 0,4-5 0 16,-4-7 0-16,5 0 0 0,-5-8 0 0,0 0 0 16,0 0-11-16,0 0-1 0,4-12-8 0,5-7 12 15,-5-1 0-15,5-3-1 0,0-5 0 0,0-3 0 16,-1-4-11-16,10 4 0 0,-1-8 0 0,5 4 0 15,-4-4 0-15,-1 0 0 0,5 8 9 0,0-1-1 16,5 5-8-16,3 8 0 0,-3 3-8 0,-1 4 8 0,0 1 0 16,-4 3 8-16,-4 8 0 0,-1 8 0 0,-3 3-8 15,3 5 0-15,-8 3 0 0,0 5 0 0,-5 3 0 0,5 4 11 16,-9 1-11-16,0-5 12 0,4 4 4 0,-4 0 2 16,0-11 0-16,-4 3 0 0,4 1 0 0,0-1 0 15,0-4 0-15,0-3 0 0,4 4-8 0,1-17-2 16,-1 9 0-16,-4-12 0 0,0 0-8 0,0 0 8 15,9 0-8-15,0 0 8 0,-5-8-8 0,5 1 8 16,-1-5-8-16,1-8 8 0,4-7-8 0,1 4 0 16,-1-9 0-16,0 5 0 0,4-4 0 0,1 0 0 15,-5 0 0-15,5 3 0 0,-1 5 0 0,1 7 0 16,-9 5-9-16,4 3 9 0,-4 8 0 0,-1 8 0 16,1 3 11-16,0 5-11 0,0 7 0 0,-1 5 0 15,1-1 0-15,-4 4 0 0,3 4 0 0,-3-4 0 0,-10 4 0 16,10 4 0-1,-1 0-44-15,5 0-15 0,-9 8-3 0,4-8-1128 0</inkml:trace>
        </inkml:traceGroup>
        <inkml:traceGroup>
          <inkml:annotationXML>
            <emma:emma xmlns:emma="http://www.w3.org/2003/04/emma" version="1.0">
              <emma:interpretation id="{85D6EC41-C6F1-4874-A527-7FFFAE103E1F}" emma:medium="tactile" emma:mode="ink">
                <msink:context xmlns:msink="http://schemas.microsoft.com/ink/2010/main" type="inkWord" rotatedBoundingBox="11480,2415 12914,2341 13003,4059 11568,413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605.6844">8682 1467 345 0,'0'0'15'0,"0"-12"4"0,-4 0-19 0,4 1 0 0,0-1 0 16,0-4 0-16,4 5 181 0,1-1 33 0,-1-4 6 0,0 1 2 15,1 7-86-15,-5-4-16 0,4 8-4 0,5-3-1 16,-5 3-33-16,-4 4-6 0,0 0-2 0,0 0 0 16,5 7-34-16,-1 13-8 0,1-1 0 0,-5 13-1 15,-5 7 5-15,1-4 0 0,4 12 1 0,-9 7 0 16,5 1 1-16,-5 11 0 0,-4 8 0 0,0 8 0 15,-9-4-7-15,0 4-2 0,0 4 0 0,0 3 0 16,0-3-10-16,0 0-3 0,0-8 0 0,4 0 0 16,5-8-8-16,0-7-8 0,-4-1 9 0,8 0-9 15,-4-15 0-15,4 0 0 0,0-4 0 0,5 0 0 16,-5-8-103-16,5-4-26 0,-1-8-6 16,5-3-789-16</inkml:trace>
          <inkml:trace contextRef="#ctx0" brushRef="#br0" timeOffset="18244.1823">8156 2157 345 0,'-9'0'15'0,"5"0"4"0,-1 0-19 0,1-4 0 0,-5-4 0 0,5 4 0 16,-9 0 182-16,8 1 33 0,1-5 6 0,-5 4 2 16,5 4-87-16,4 0-18 0,0 0-3 0,0 0-1 15,0 0-39-15,0 0-8 0,0 0-2 0,0 0 0 16,17 4-30-16,5 4-7 0,0-5 0 0,4 5-1 15,5-4 0-15,0 0 0 0,4 0 0 0,0-4 0 16,0 0-2-16,5 4 0 0,8-8 0 0,0 4 0 16,-4-8-12-16,4 4-2 0,-4-4-1 0,9 5 0 15,-5-9-10-15,-4 4 8 0,0 0-8 0,-5 0 8 16,-4 1-20-16,-4 3-4 0,0 0 0 0,-5 0-1 16,0-4-139-16,-8 8-27 0</inkml:trace>
          <inkml:trace contextRef="#ctx0" brushRef="#br0" timeOffset="18996.4008">9222 2551 1645 0,'0'0'72'0,"4"-4"16"0,1-4-70 0,-5 8-18 16,0 0 0-16,0 0 0 0,0 0 49 0,0 0 7 15,0 0 0-15,0 12 1 0,-5 3-37 0,1 1-7 16,4 7-1-16,-4 1-1 0,-1 3-11 0,1 0 0 15,-1 1 0-15,5-1 0 0,-4 0 0 0,8-3 0 16,-4-1 0-16,5 1 0 0,4-9 0 0,-1 1 0 0,1-8 0 0,0-5 0 16,8 9 8-16,-3-12 0 0,3-4 0 0,5-4 0 15,-4 1 14-15,-1-9 2 0,10 0 1 0,-1-3 0 16,0-1 7-16,0-3 0 0,-4-4 1 16,0-1 0-16,-8 1 2 0,3 4 0 0,-8-1 0 0,-5-3 0 15,1-4-23-15,-5 4-4 0,-5-1 0 0,-8 5-8 16,0-1 16-16,0 1-3 0,-5-4-1 0,1 7 0 15,-1 9-4-15,1-1 0 0,-5 0-8 0,8 8 12 16,14 4-12-16,-8-8-10 0,-5 8 2 0,-5 0 0 16,0 4-153-16,-4 8-31 15</inkml:trace>
        </inkml:traceGroup>
        <inkml:traceGroup>
          <inkml:annotationXML>
            <emma:emma xmlns:emma="http://www.w3.org/2003/04/emma" version="1.0">
              <emma:interpretation id="{2BADF60A-94E6-43A6-95BF-D7531F634E85}" emma:medium="tactile" emma:mode="ink">
                <msink:context xmlns:msink="http://schemas.microsoft.com/ink/2010/main" type="inkWord" rotatedBoundingBox="14992,2618 18926,2415 18991,3689 15057,389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069.4222">11727 2013 172 0,'0'-8'16'0,"9"0"-16"0,-5 0 0 0,5-3 0 16,-5-5 216-16,-4 4 41 0,5-3 8 0,-5-1 2 15,0 1-135-15,4-1-28 0,-4 0-4 0,5 5-2 16,-1-1-36-16,0 8-7 0,1-8-2 0,-5 12 0 15,0 0-1-15,0 0 0 0,0 0 0 0,4 12 0 16,1 4-21-16,-1 3-5 0,-4-3-1 0,0 7 0 16,0 8 3-16,0 1 0 0,0 3 0 0,0 4 0 15,0 3-4-15,0 1 0 0,-4 4 0 0,-1 8 0 16,5-1 26-16,-4 1 5 0,-5 0 1 0,5-1 0 16,-1-3-7-16,-4 0-1 0,1-5 0 0,-1-3 0 0,0-4-21 15,0-15-5-15,1-5-1 0,-1 1 0 0,0-1 11 16,5-7 3-16,-5 0 0 0,0-5 0 0,5 1-19 15,-1 4-3-15,5-12-1 0,0 0 0 0,0 0-12 0,-8-4 0 16,-1-4 0-16,4 0 0 0,1-3 0 0,0-5-16 16,-1 0 3-16,1-3 1 15,4-4-22-15,-5-1-4 0,5-3-1 0,5-4 0 16,-1-4 17-16,1-4 3 0,-1-4 1 0,5 0 0 0,0 0 9 0,4-4 9 16,-5 0-13-16,6 0 5 15,-1 1-20-15,0 3-4 0,0-4-1 0,0 4 0 0,5 0 33 0,-1 0 0 16,1 4 0-16,-1-11 0 0,5 3 0 0,0 4 0 15,0 4 0-15,5 0 0 0,-1 0-12 0,5 8 4 16,-1-8 8-16,5 8-13 0,5-1 13 0,-5 5 0 16,0 11 0-16,-4-3 10 0,0 7-10 0,-5 8 0 15,-4 0 0-15,-5 4 0 0,1 8 0 0,-1 4 0 0,1 0 0 16,-9 7 0-16,0 5 13 0,-5 3 4 0,-4 4 1 16,0 0 0-16,-4 4-29 0,-10 0-5 0,1 1-2 15,0 3 0-15,-4-8 18 0,-5 4 0 0,0-4 8 0,-9 4-8 16,0-4 8-16,1-7-8 0,-1-1 0 0,0 0 0 15,0 1 0-15,-4-1-12 0,5-3 1 0,-1-1 0 16,5-3-105 0,-1-1-22-16,5 1-4 0,0-4-466 0,5-1-92 0</inkml:trace>
          <inkml:trace contextRef="#ctx0" brushRef="#br0" timeOffset="20453.0183">12539 1833 1681 0,'0'0'36'0,"4"-7"8"0,5-5 2 0,4 4 2 0,0 8-38 0,0 4-10 16,1 0 0-16,-1 8 0 0,-5-1 79 0,1 1 13 16,4 7 4-16,-4 5 0 0,-4-1-51 0,-1 5-9 15,-4-1-3-15,4 0 0 0,-4 4 5 0,0-3 1 16,5-1 0-16,-5 4 0 0,0 0-13 0,0-3-2 15,0-1-1-15,0 0 0 0,0 4 8 0,0-11 1 16,0-5 1-16,0 1 0 0,0-4-16 0,0 3-3 16,0-3-1-16,0-4 0 0,0-8 5 0,0 0 1 0,0 0 0 15,0 0 0-15,0 0 8 0,0 0 1 0,9 8 1 0,-9-8 0 16,0 0-15-16,0 0-3 0,0 0-1 0,4-8 0 16,0-4 6-16,1 0 0 0,-1 1 1 0,0-1 0 15,1-7-8-15,4-1-1 0,-1 1-8 0,1-1 12 16,0-3 2-16,0-1 0 0,4-3 0 0,4 4 0 15,5-5-14-15,5-3 0 0,-1 0 0 0,0 0 0 16,5-4 0-16,-5 3 0 0,1 5 0 0,3 0 0 16,-3 3-161-16,-1 5-35 15,-4 7-8-15,4 4-871 0</inkml:trace>
          <inkml:trace contextRef="#ctx0" brushRef="#br0" timeOffset="20774.0674">13412 1896 1382 0,'0'0'123'0,"0"0"-99"16,0 0-24-16,0 0 0 0,0 0 104 0,0 0 15 16,-5 11 3-16,-3 5 1 0,-6 4-54 0,6-1-10 15,3 1-3-15,-3 3 0 0,-10 4-39 0,9-3-8 16,0-1-1-16,1 4-8 0,-1 1 11 0,5-5-11 16,-1-4 10-16,5 1-10 0,0-1 9 0,0-7-9 15,0 0 8-15,5-4-8 0,3 3 12 0,1-11-4 16,0 0 0-16,4 0 0 0,-4 0 0 0,4 0 0 15,-4-11 0-15,4-1 0 0,4 0 10 0,1 1 2 16,4-5 0-16,4-4 0 0,-4 5-20 0,0-5 0 16,4 1-13-16,-4-5 5 0,0 5 46 0,-4-4 10 15,-1 3 1-15,-3-3 1 0,-1 3-14 0,-9 1-2 0,1-1-1 16,-1 5 0-16,-4 3-33 0,-4 4 0 0,-5-4 0 16,0 5 0-16,-9 3-13 0,1 4-3 0,-1 0-1 0,-12 4 0 15,-1 7-7-15,5 1 0 0,-1 4-1 0,-3 3-677 16,-1 1-135-16</inkml:trace>
          <inkml:trace contextRef="#ctx0" brushRef="#br0" timeOffset="21221.6298">14109 1724 1555 0,'0'0'138'0,"0"0"-110"16,0 0-28-16,9 12 0 0,0 3 42 0,-5 5 3 16,1-1 1-16,-1 5 0 0,-4 7 16 0,0-8 3 15,0 9 1-15,0-1 0 0,0 8-2 0,0-12 0 16,0 4 0-16,-4 0 0 0,8 1-24 0,-4-1-6 16,0-4-1-16,0-3 0 0,0-1-1 0,4-4-1 15,-4-3 0-15,9-4 0 0,-9 3 26 0,5-7 6 16,-5-8 1-16,13 4 0 0,-4 0-52 0,-1-4-12 15,1 0 0-15,4-8 0 0,-4 4 54 0,4-7 8 16,0-5 2-16,-4 0 0 0,4 1-52 0,0-1-12 16,1-3 0-16,3-1 0 0,-4 5 32 0,5-13 4 15,-5 9 1-15,5-5 0 0,-5 5-27 0,9-5-10 16,-5-3 0-16,5 4 9 0,-4-1-9 0,4-3 0 16,4 0 0-16,9 3 0 15,0 1-87-15,5 4-13 0,-1-1-2 0,-4 1-1 16,-8 7-121-16,-1-4-25 0,-4 8-5 0,0 5-1 0</inkml:trace>
          <inkml:trace contextRef="#ctx0" brushRef="#br0" timeOffset="21470.6989">14759 2153 979 0,'17'4'87'16,"1"4"-70"-16,-1-4-17 0,5 3 0 15,0-3 83-15,0 0 13 0,4 0 2 0,5-4 1 0,-4 0 22 0,-1-8 5 16,0 4 1-16,0-3 0 0,1-5-51 0,-5 4-9 15,0-4-3-15,0 1 0 0,0-1 1 0,-5-7 0 16,-4 3 0-16,0 0 0 0,5-3-26 0,-5-1-6 16,-8 5-1-16,-1-1 0 0,-4 1 10 0,0-5 2 15,0 1 0-15,-4 7 0 16,4 0-23-16,-9 4-4 0,4-3-1 0,-3 3 0 0,-6 4 1 0,1 0 0 16,0 4 0-16,-13 0 0 0,4 8-17 0,-4 0 0 15,-1 3-11-15,5 1 11 0,-4 4 0 0,0 3 0 16,4 1 8-16,0 3-8 0,4 4 0 0,1 1 0 15,3-1 0-15,6 8 0 0,3-15 0 0,5 3 0 16,5 0 0-16,3 1 0 0,6-1 24 0,8-3-2 0,4 3 0 0,0-3 0 16,5 3-22-16,4-4-15 15,5-3 3-15,21 7 0 16,5-11-204-16,-9 0-40 0,101 11-8 0,-49-11-1 0</inkml:trace>
        </inkml:traceGroup>
        <inkml:traceGroup>
          <inkml:annotationXML>
            <emma:emma xmlns:emma="http://www.w3.org/2003/04/emma" version="1.0">
              <emma:interpretation id="{C10433C3-A5B3-4FA3-B391-B1BC35862694}" emma:medium="tactile" emma:mode="ink">
                <msink:context xmlns:msink="http://schemas.microsoft.com/ink/2010/main" type="inkWord" rotatedBoundingBox="21553,2048 24667,1888 24751,3517 21637,367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720.1751">19150 1338 766 0,'14'-39'34'0,"-10"27"7"0,5-7-33 0,-1-1-8 15,-3-3 0-15,8 3 0 0,-9 5 113 0,1 3 21 16,-1 4 4-16,-4 8 1 0,0 0-9 0,0 0-2 16,-4 12 0-16,-5 8 0 0,-4 3-60 0,0 4-12 15,0 1-2-15,-5 11-1 0,-4 3-9 0,0 9-3 16,0-4 0-16,0 15 0 0,0-7-5 0,5 7-2 16,-5 1 0-16,4 3 0 0,5 0 19 0,-9-3 4 15,5-1 1-15,-5 0 0 0,4-3-26 0,-4-4-6 16,5-1-1-16,-5-3 0 0,0 0-25 0,4-1 0 0,-8-7 0 15,4 4 0 1,-4-4-42-16,4-8-14 0,0-4-2 0,0-4-643 0,4-3-129 0</inkml:trace>
          <inkml:trace contextRef="#ctx0" brushRef="#br0" timeOffset="22394.6534">18207 1915 230 0,'0'0'10'0,"-4"0"2"0,-5 0-12 0,0 0 0 0,0 0 0 0,1 0 0 16,8 0 258-16,0 0 49 0,0 0 9 0,0 0 3 15,0 0-183-15,0 0-36 0,0 0-7 0,8 4-1 16,6-4-3-16,3 4 0 0,5-4 0 0,4 0 0 15,5-4-20-15,9 0-4 0,3 0-1 16,-3-3 0-16,4-1-25 0,4-8-6 0,13 4-1 0,1-3 0 16,-1-1-4-16,10 5-2 0,-1-9 0 0,22 1 0 15,-13 3-26-15,0 0-16 0,-9 1 3 0,0-1 0 16,-4 8 32-16,-9-3 6 0,-9 7 2 0,1 4 0 16,-14-8-43-1,-9 8-9-15,-4 0-2 0,-9 8 0 0,0-8-195 0,-13 0-39 16,-9 19-8-16,-8 5-2 0</inkml:trace>
          <inkml:trace contextRef="#ctx0" brushRef="#br0" timeOffset="23443.1665">19962 921 1382 0,'0'0'123'0,"4"-8"-99"0,5 0-24 0,0 0 0 0,0 1 31 0,-5 3 1 16,-4 4 0-16,0 0 0 0,0 0 25 0,0 0 6 15,0 0 1-15,0 0 0 0,0 7-10 0,0 9-2 16,-4 0 0-16,-1 7 0 0,1 0-26 0,0 5-6 16,-5 3 0-16,4 4-1 0,5 8 17 0,-4 8 3 15,-5-5 1-15,5 9 0 0,-9 0 0 0,4-1 0 16,-4 9 0-16,0 3 0 0,-1-4-14 0,1 1-2 16,-4 3-1-16,4 0 0 0,-5-7-12 0,5-1-3 15,-5-7 0-15,1-4 0 0,-5 0-8 0,-5-5 0 16,10-6 0-16,-5 3 0 0,0-16 18 0,5-4 11 15,-1 1 3-15,5-1 0 0,0-11-20 0,4 0-3 0,0-4-1 16,5-4 0-16,4 0-8 0,0 0 8 0,0-8-8 16,4-11 8-16,0-1 0 0,10-3 0 0,3-5 0 15,1 5 0-15,4-8-8 0,0 0-11 0,4 3 3 16,5-3 0-16,-5 8 8 0,5-4 0 0,-1 3 0 0,1 9 0 31,-5 3-27-31,1 4-3 0,-1 8-1 0,0 4 0 0,1 8 47 0,-5-1 8 0,0 5 3 0,0 3 0 16,-1-3-27-16,-3 0 0 0,0 3 0 0,4 4 0 15,-5-7 0-15,5 0 0 0,0-5 0 0,4-3 0 16,-4 0 0-16,0-4 0 0,4 0 0 0,5-4 0 0,-5-4 0 16,5 4 0-16,-4-8 0 0,3 0 0 0,1-3 0 15,4 3 0-15,5-8 0 0,3 4 0 0,1-3 0 0,0-1 0 16,0-3 0-16,4 3 0 0,-13-3 0 0,5 3 0 16,-1-3 0-16,-4-1 0 0,-4 1 8 0,-5 3-8 15,-4-3 8-15,-4 3-8 0,0 0 12 0,-10-3-4 16,-3 3 0-16,-1 5 0 0,-4 7-8 0,-4-4 0 15,-9 0 0-15,-1 4 0 0,-3-8 0 0,-1 9 0 16,-8-1 0-16,0 4 0 0,-1 0 0 0,-3 4 0 16,3-1 0-16,1 5 0 0,-5 4 0 0,5 4 0 15,0-1 0-15,-5 12 0 0,9 1 0 0,-4-1 0 16,4 4 10-16,4 0-10 0,-4 1 13 0,13-1-4 16,-4-8-1-16,13 1 0 15,-4 3 20-15,-1 0 3 0,5 0 1 0,5 9 0 0,-1-13-20 0,5 4-3 0,0 1-1 16,8 7 0-16,1-12-8 0,8 0 0 0,1-3 0 15,8-1 0-15,8-3 0 0,1 0 0 16,9-5 0-16,8 1 0 16,5-8-158-16,4-4-34 0,71-4-6 0,-23-12-2 0</inkml:trace>
        </inkml:traceGroup>
      </inkml:traceGroup>
    </inkml:traceGroup>
    <inkml:traceGroup>
      <inkml:annotationXML>
        <emma:emma xmlns:emma="http://www.w3.org/2003/04/emma" version="1.0">
          <emma:interpretation id="{CFA08344-CBCD-44DE-8011-343D18F43010}" emma:medium="tactile" emma:mode="ink">
            <msink:context xmlns:msink="http://schemas.microsoft.com/ink/2010/main" type="paragraph" rotatedBoundingBox="4150,5364 26703,3967 26818,5809 4264,7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4006C2-A4CF-4BC8-A07A-B1AC142F2E3B}" emma:medium="tactile" emma:mode="ink">
              <msink:context xmlns:msink="http://schemas.microsoft.com/ink/2010/main" type="line" rotatedBoundingBox="4150,5364 26703,3967 26818,5809 4264,7205"/>
            </emma:interpretation>
          </emma:emma>
        </inkml:annotationXML>
        <inkml:traceGroup>
          <inkml:annotationXML>
            <emma:emma xmlns:emma="http://www.w3.org/2003/04/emma" version="1.0">
              <emma:interpretation id="{B42DD5BB-2F83-4C0E-97C7-4C2D26CA0EDC}" emma:medium="tactile" emma:mode="ink">
                <msink:context xmlns:msink="http://schemas.microsoft.com/ink/2010/main" type="inkWord" rotatedBoundingBox="4177,5794 7022,5617 7106,6984 4262,716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5074.2409">996 5129 288 0,'0'-24'25'0,"4"16"-25"15,-4-7 0-15,5 3 0 0,-1-3 203 0,5-5 35 16,-9 4 7-16,9-3 2 0,-5-1-115 0,5 5-22 0,-5-5-5 16,0 9-1-16,5-5-44 0,-9 8-10 15,5-3-2-15,-5 11 0 0,0 0-6 0,0 0-2 0,0 0 0 0,0 0 0 16,0 0-16-16,-5 11-3 0,1-3-1 0,-1 12 0 16,5 3-6-16,-4 8-2 0,-5 4 0 0,1 8 0 15,3 4-1-15,1 4-1 0,4-1 0 16,-13 1 0-16,4 4 2 0,0-5 1 0,0 9 0 15,1-5 0-15,3 1 5 0,-4 4 1 0,1-5 0 0,3 1 0 16,-8-8-2-16,4-5 0 0,0 1 0 0,1-4 0 16,-1-8 3-16,5-3 1 0,-5-5 0 0,4-3 0 15,-3-9-4-15,8-3-1 0,-9 0 0 0,9-8 0 16,0 0 0-16,0 0-1 0,-9 0 0 0,0-8 0 16,1-4 2-16,3-3 1 0,1-5 0 0,-1-3 0 15,1-8-10-15,4-8-8 0,4 0 12 0,1-4-12 0,-1-12 0 16,5 5 0-16,0-5 0 0,13-3 0 0,-14-1 0 0,10 4 0 15,-1-7 0-15,5 4 0 0,-4-5-8 16,4 5 8-16,0 3-13 0,0 4 5 0,0 5 8 0,-5 3-13 16,5 4 5-16,-4 7 8 0,-9 9-10 0,8 4 10 15,-4 3 0-15,0 12-9 0,1 4 1 0,-1 4 0 16,4 8 0-16,-4 3 0 0,1 5 8 0,-1 7 0 16,-4 4 0-16,4 12 0 0,0 0 0 0,0 4 0 15,-9 4 0-15,10-1 0 0,-6-3 0 0,1 4 0 16,0-1 0-16,4 5 0 0,-4 0 0 0,0-9 0 15,4-3 0-15,-9 0 0 0,5-8 0 0,0 4 0 16,-1-7 0-16,-3-5 0 0,-1-4 0 0,1-3 0 16,3-5 0-16,-8-15 0 0,0 0 8 0,0 0-8 15,0 0 10-15,0 0-10 0,14-7 20 0,-1-9-1 0,-5-4-1 16,1-3 0-16,4-8 4 0,1 0 1 0,-1-4 0 16,0-8 0-16,0 0-1 0,0 0 0 0,-4-4 0 0,4 0 0 15,-4-3 3-15,4-5 1 0,0 4 0 0,0-3 0 16,1 3-26-16,-1 0-11 0,4-3 1 0,1 3 0 15,-1 0 10-15,1 4 16 0,0 5-4 0,-1 3-1 16,9 3-39-16,-8 1-8 16,8 8-2-16,-4 0 0 0,-4 7-120 0,4 9-24 15,-9 3-5-15</inkml:trace>
          <inkml:trace contextRef="#ctx0" brushRef="#br0" timeOffset="25820.4176">2286 4980 691 0,'-5'-7'30'0,"1"3"7"0,0 0-29 0,-1 0-8 16,1 0 0-16,-1 0 0 0,5-4 152 0,-4 4 28 0,4 4 7 0,0-3 1 15,0-1-91-15,0 0-17 0,0 4-4 0,0 0-1 16,0 0-3-16,0 0 0 0,0 0 0 0,0 0 0 16,0 0-17-16,0 0-4 0,4 15-1 0,1 5 0 15,-1 11-19-15,-4 0-4 0,-4 4-1 0,4 12 0 16,-9-4 6-16,5 4 0 0,-5 0 1 0,0 7 0 15,-9-3 4-15,5 7 1 0,0-7 0 0,0 4 0 16,0 3-2-16,-5 1 0 0,5-9 0 0,4 1 0 16,-4-4-5-16,4-4-2 0,5-4 0 0,-5-4 0 15,5-4-11-15,-1-4-2 0,1-7-1 0,4-1 0 16,-4-7-4-16,4 0-1 0,0-12 0 0,0 0 0 16,0 0-10-16,0 0 0 0,0 0 0 0,0 0 0 15,0 0-17-15,0 0 1 0,0 0 0 0,0 0 0 16,-5-12-8-16,5 0-2 0,0 1 0 15,0-5 0-15,-4 0 10 0,4 1 3 0,0-9 0 0,0 5 0 0,4-1 13 0,-4-3 0 16,-4 4-10-16,4-9 10 0,4 5 0 0,1 0 0 16,-10-9 0-16,5 9 0 0,5-8 0 0,-1 0 0 15,5-1 8-15,-5 1-8 0,-4-4 8 0,5-4-8 16,3 4 0-16,6-4 8 0,-1 0-8 0,4-4 0 16,-4 0 0-16,9-4 0 0,-4-3 0 0,4 3 0 15,0-4 0-15,9 4 0 0,-5 4 0 0,5 1 0 16,-5 3 0-16,5 0 0 0,4 7 0 0,-5 1 0 15,10 0 0-15,-9 8 0 0,-5 7-10 0,-4 4 10 16,9 1 0-16,4 11-9 0,-9 3 1 0,0 9 0 16,1 4 0-16,-5 3 0 0,0 5 8 0,-1-1 0 0,-7 8 0 0,-1 0 0 15,0 1 0-15,-9-1 0 16,-4 4 0-16,0 4 0 0,0-4 0 0,-4-4 0 0,-9 0 0 0,-5 1 8 16,1-1 0-16,-5-4 1 0,0 0 0 0,-5 1 0 15,1 3-9-15,0-8 0 0,4 1 9 16,-4 3-9-16,-10-7 12 0,6 3-3 0,-1-7 0 0,5 3 0 15,-1-7-9-15,1-1-12 0,4-3 2 0,0 4 1 16,5-8-43 0,4 0-9-16,-1-4-2 0,14 0 0 0,0 0-173 0,0 0-36 15</inkml:trace>
          <inkml:trace contextRef="#ctx0" brushRef="#br0" timeOffset="26107.8534">3154 5324 1209 0,'-8'7'108'0,"-1"1"-87"15,4-4-21-15,-3 4 0 0,-1 0 132 0,0-4 21 16,5 3 5-16,4-7 1 0,0 0-44 0,0 0-9 15,0 0-2-15,0 0 0 0,8 8-39 0,1-8-8 16,-9 0-1-16,18 0-1 0,4-4-8 0,8-3-2 16,-3-5 0-16,8 0 0 0,0 4-19 0,9-3-4 15,0-1-1-15,0 0 0 0,-1 4-21 0,1 5-13 16,0-1 1-16,0 0-749 16,-4-4-151-16</inkml:trace>
        </inkml:traceGroup>
        <inkml:traceGroup>
          <inkml:annotationXML>
            <emma:emma xmlns:emma="http://www.w3.org/2003/04/emma" version="1.0">
              <emma:interpretation id="{07144C15-66E9-4D0B-B166-E827F1ECC92C}" emma:medium="tactile" emma:mode="ink">
                <msink:context xmlns:msink="http://schemas.microsoft.com/ink/2010/main" type="inkWord" rotatedBoundingBox="7529,5275 12906,4942 13002,6496 7626,6829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8117.9116">6980 4852 1609 0,'0'0'35'0,"0"0"7"0,0 0 2 0,0 0 2 0,0 0-37 0,0 11-9 0,0 5 0 0,0 7 0 0,0 1 56 0,0-1 8 16,-4 5 3-16,4-1 0 0,0 4-3 0,-5 0-1 15,5 4 0-15,0 4 0 0,0 0-18 0,0 0-3 16,0-4-1-16,5 1 0 0,-1 3-11 0,0-4-2 16,1-4-1-16,-1 4 0 0,5-4-8 0,-5 4-2 15,-4-7 0-15,5-5 0 0,-5-7 10 0,4-1 1 16,-4-3 1-16,0-12 0 0,0 0-9 0,0 0-1 15,0 0-1-15,0 0 0 0,-9-8 22 0,1-4 5 16,-1-7 1-16,-4-5 0 0,4 1-30 0,0-4-7 16,-4-4-1-16,0-1 0 0,8 1-8 0,5 0 0 15,0-4 0-15,5 4 0 0,8-8 0 0,5 4-11 16,-1-1 3-16,9 1 0 0,1 4 8 0,3 4 0 16,1 0 0-16,9 3 0 15,-10 1-32-15,5 7-5 0,5 1-1 0,-5 3 0 0,-4 0 22 0,-1 0 4 16,-3 9 0-16,-1-1 1 0,-4 0 11 0,-4 8 0 0,-5 0-9 15,0 3 9-15,-4 5 0 0,-5 0 0 0,-8 3-9 0,-1 5 9 16,-8 7 0-16,0 0 9 0,-5 5-1 0,-4-1 0 16,5 0-8-16,-5-4 12 0,4 5-12 0,-3-5 12 15,-6 0-12-15,1-3 10 0,4-1-10 0,4-4 10 16,-4 5-36-16,5-5-7 16,-1-3-2-16,1-4-712 0,-1-1-142 0</inkml:trace>
          <inkml:trace contextRef="#ctx0" brushRef="#br0" timeOffset="28360.3329">7673 4025 2329 0,'0'0'51'0,"5"0"10"0,8 0 3 0,0 0 2 0,-9 8-53 0,5 0-13 16,4-1 0-16,-4 9 0 0,0 7 48 0,0 5 6 15,-1 7 2-15,1 4 0 0,0 4-4 0,-5 7 0 16,1 1 0-16,-1 4 0 0,0 3-17 0,1-3-4 16,-1-1-1-16,5 5 0 0,-5-5-13 0,1 5-2 15,4-4-1-15,-5-1 0 0,-4 1-24 0,0-1-5 16,9-3-1-16,-5-4 0 0,1 0-196 16,-5-4-40-16</inkml:trace>
          <inkml:trace contextRef="#ctx0" brushRef="#br0" timeOffset="28671.6151">8130 5230 1324 0,'21'0'118'0,"-7"0"-94"0,3 0-24 0,5-4 0 16,0-4 76-16,4 1 10 0,-4-1 2 0,5-8 1 15,-1 1 17-15,-4-5 3 0,4 4 1 0,5-7 0 16,-9-4-46-16,0-1-8 0,0 5-3 0,0-8 0 15,0 4-10-15,-5-5-3 0,-4 5 0 0,-4 4 0 16,0-1-2-16,-5 5-1 0,-4 7 0 0,0 0 0 16,0 1-27-16,-9-1-10 0,5 8 0 0,0 0 9 15,-5 4-9-15,-4 4 0 0,4 0 0 0,0 4 0 0,-4 7 8 0,0 1-8 16,0 7 0-16,-5 5 8 0,1-1-8 0,3 4 0 16,6 4 0-16,-1 4 0 0,5-4 0 15,-1 4 0-15,5-7 0 0,5 3 0 0,-1 0 0 0,0-4 0 16,5-4 0-16,0-3 0 15,0-1-80-15,-1-7-16 0,1-1-2 0,0-3-928 16</inkml:trace>
          <inkml:trace contextRef="#ctx0" brushRef="#br0" timeOffset="29062.7383">8726 4707 806 0,'-9'-11'72'0,"9"11"-58"0,0 0-14 0,0 0 0 16,5-8 146-16,-5-4 26 0,4 4 6 0,5-3 1 15,4 7-51-15,5-4-11 0,4-4-1 0,4 1-1 16,9-1-50-16,0 0-9 0,5 1-3 0,8-5 0 15,-4 4 3-15,4-3 0 0,0 3 0 0,9-4 0 16,-4 1-39-16,-5-1-7 0,-4 4-2 0,0 1 0 16,-5-1-22-16,-3 4-5 0,-6 4-1 0,-8-3-645 15,0 7-130-15</inkml:trace>
          <inkml:trace contextRef="#ctx0" brushRef="#br0" timeOffset="36074.2256">9226 4840 403 0,'0'0'36'0,"0"0"-36"0,0 0 0 0,0 0 0 16,0 0 85-16,0 0 11 0,0 0 1 0,0 0 1 16,0 0-30-16,0 0-7 0,0 0-1 0,0 0 0 15,-8 0-16-15,8 0-3 0,0 0-1 0,0 0 0 16,0 0-2-16,0 0-1 0,0 0 0 0,0 0 0 16,8-8 6-16,-3-3 1 0,-5 11 0 0,0-8 0 0,4-4 11 0,-4 12 2 15,0 0 1-15,5-8 0 0,-5 8-10 0,0-8-1 16,0 8-1-16,0 0 0 0,0 0-23 0,0 0-5 15,4-7-1-15,-4 7 0 0,0 0-6 0,0 0-2 16,0 0 0-16,0 0 0 0,0 0-9 0,0 0 12 16,0 0-12-16,0 0 12 0,0 0-12 0,0 0 10 15,0 0-10-15,0 0 10 0,0 7 1 0,0 9 0 16,-4 0 0-16,4 3 0 0,-5 1 9 0,5 3 1 16,0 4 1-16,-4 5 0 0,-1-9-1 0,1 4 0 15,0 1 0-15,-1 3 0 0,1-8-2 0,-1-3-1 16,-3-1 0-16,3 1 0 0,1-5 4 0,-1 1 1 15,-3-1 0-15,3-3 0 0,1-8-23 0,4-4-18 16,0 0 3-16,0 0 1 16,0 0-26-16,0 0-4 0,0 0-2 0,13-4-580 15,0-4-116-15</inkml:trace>
          <inkml:trace contextRef="#ctx0" brushRef="#br0" timeOffset="29185.5854">9402 3881 1749 0,'0'0'77'0,"0"8"17"0,0 3-75 0,-5 9-19 15,-3-1 0-15,-1 5 0 0,9 7 94 0,0 0 15 16,9 4 3-16,-9 4 1 0,-5 8-12 0,1 0-2 16,-5 3-1-16,0 5 0 0,1-4-32 0,-6-1-6 15,1 1-2-15,4 0 0 0,1-4-37 0,-1-1-7 16,0 1-2-16,5-4 0 0,-1 8-12 0,-3-4 0 15,3 3 0-15,-4-3 0 16,1-4-56-16,3-4-10 0,1 0-2 0,4-4-708 16,0 4-140-16</inkml:trace>
          <inkml:trace contextRef="#ctx0" brushRef="#br0" timeOffset="26760.8533">4734 4754 752 0,'-9'-19'33'0,"9"11"7"0,-4-4-32 0,-1 4-8 0,-4-7 0 0,5 3 0 15,-5 4 89-15,1 1 16 0,-6-1 3 0,1 0 1 16,0 4-19-16,0 0-4 0,-5-8-1 0,5 12 0 16,4-3-17-16,-8 3-3 0,-1 0-1 0,1 3 0 15,-1 1-17-15,1 4-4 0,-1 0-1 0,-4 8 0 16,5-1-18-16,-5 9-4 0,0-1-1 0,4 8 0 15,1 4 21-15,-5 4 5 0,0 0 1 0,4 4 0 0,-4 0 5 16,5 0 1-16,-5 4 0 0,0 0 0 0,4-1-25 16,5-3-5-16,0 0-1 0,4-4 0 0,5-4-5 15,4 4 0-15,0-4-1 0,13 0 0 0,-4-7-15 16,4-1 8-16,9 4-8 0,4-7 0 16,1-1-16-16,3-11-8 15,5-1-3-15,5-3 0 0,4-12-191 0,4 0-38 0,53-23-8 0,-18-8-2 16</inkml:trace>
          <inkml:trace contextRef="#ctx0" brushRef="#br0" timeOffset="27106.3493">5344 4965 1407 0,'0'0'62'0,"0"0"14"0,-9 0-61 0,0-4-15 16,0 4 0-16,1 0 0 0,-1 4 115 0,-4 8 20 0,-1-5 4 0,1 13 1 16,0-1-90-16,0 1-18 0,-5 11-3 0,5 4-1 15,0 0-10-15,0 0-2 0,0 0-1 0,0 1 0 16,4-1 13-16,0 0 4 0,5-4 0 0,-5 0 0 15,4-4-2-15,1-3 0 0,4-5 0 0,0 1 0 16,0-1-10-16,4-7-1 0,5-4-1 0,4-4 0 16,1-4-5-16,-1-4-1 0,0-4 0 0,4-4 0 15,1 1 0-15,4-9-1 0,0 1 0 0,-5-5 0 16,-3 1 1-16,3-4 1 0,-4-5 0 0,0 1 0 16,-4-4-5-16,0-4-8 0,0 0 11 0,-5 4-11 15,-4 0 8-15,0 0-8 0,0 4 0 0,-4 3 0 16,-1 5 0-16,-3 3 0 0,-1 1 8 0,0 7-8 15,0 4 0-15,-4 8 0 0,4 0 0 0,-8 8-9 16,-1 0-23-16,1 4-5 0,-1 3-1 0,1 1 0 16,-5 7-136-16,4 1-27 0</inkml:trace>
          <inkml:trace contextRef="#ctx0" brushRef="#br0" timeOffset="27640.8189">5598 4957 1695 0,'22'-23'75'0,"-13"15"16"0,8 0-73 0,-3 4-18 15,3 0 0-15,5 4 0 0,0 4 72 0,-5 4 10 16,-3 8 2-16,8-1 1 0,-9 9-44 0,-4-1-9 0,4 4-1 0,-5 4-1 16,-8 1 4-16,0-1 1 0,0 8 0 15,0-8 0-15,-8 0-2 0,3-3 0 0,-3-1 0 0,-1 0 0 16,0-7-14-16,5-5-3 0,-5 1-1 0,4-1 0 15,1-3-4-15,0-4-1 0,4-8 0 0,0 0 0 16,0 0-1-16,0 0 0 0,0 0 0 0,4-8 0 16,0 0 3-16,-4-7 1 0,9-1 0 0,-4-7 0 15,3-1-5-15,1-3-8 0,4-4 11 0,5 0-11 16,-1 3 8-16,5-7-8 0,-4 4 0 0,4 0 0 16,4 4 9-16,-8 7-9 0,-1 1 0 0,5-1 9 15,-4 4 0-15,8 5 0 0,-4 3 0 0,0 4 0 16,4 4-9-16,-4 8 0 0,4 0 0 0,-4 3 8 15,-4 1-8-15,4 0 0 0,-9 3 0 0,5 1 0 0,-10 3 0 16,1 5 0-16,-4-5 0 0,-1 5 0 0,-4-5 0 0,0-3 0 16,0-1 9-16,-4 1-9 0,4 0 0 0,-5-5 8 15,5-11-8-15,0 12 0 0,-4-4 0 0,4-8 8 16,0 0-8-16,0 0 0 0,0 0 0 0,0 0 8 16,0 0-8-16,0 0 0 0,0 0 0 0,4-4 0 15,5-8 0-15,0-3 8 0,-1 3-8 0,6-4 0 16,-10-3 0-16,9-1 0 0,0 1 0 0,-4-1 0 15,4 1 0-15,0-1 0 0,1 5 0 0,-1 3 0 16,0 4 0-16,-4 0 0 0,4 1 0 0,-4 3 0 16,-5 0 0-16,-4 4 0 0,9 0 0 0,0 4 0 15,-1 4 0-15,-3-1-8 0,4 5 8 0,-1 4 0 16,-3-5 0-16,3 9 0 0,1-8 0 0,-4 3 0 16,-5 1 0-16,8-1 0 0,-3 5-16 0,-1-5 3 15,-4 1 0-15,0 0 0 16,5 3-159-16,-10 1-31 0</inkml:trace>
        </inkml:traceGroup>
        <inkml:traceGroup>
          <inkml:annotationXML>
            <emma:emma xmlns:emma="http://www.w3.org/2003/04/emma" version="1.0">
              <emma:interpretation id="{2880D43E-6E82-475A-BB28-7CF753604654}" emma:medium="tactile" emma:mode="ink">
                <msink:context xmlns:msink="http://schemas.microsoft.com/ink/2010/main" type="inkWord" rotatedBoundingBox="13356,5669 16555,5471 16606,6302 13408,650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7749.369">11438 5016 1947 0,'0'-8'86'0,"4"8"18"0,5 0-83 0,-1-4-21 16,1 4 0-16,4 0 0 0,1-4 43 0,-1 0 4 15,4-4 1-15,-4 4 0 0,5-3-2 0,0-1 0 16,-1 0 0-16,1-4 0 0,-1 1-32 0,1-9-6 16,-1 1-8-16,1-1 11 0,-1 4-11 0,-3-3 10 15,-1 3-10-15,0-3 10 0,0-5-10 0,0 5 0 0,-4-4 9 16,0 3-9-16,4 1 8 0,-4 3-8 16,-5-4 10-16,0 1-10 0,5 3 0 0,-4 1 0 0,-5-1 0 0,0 8 0 15,-5-3 0-15,1 7 0 0,-1-4 0 0,-8 8 0 16,0 0 0-16,0 4-8 0,-5 4 8 0,1 3 0 15,-9 5 0-15,4 3-12 0,-5 5 12 0,1 3-10 16,-5 0 10-16,5 5 0 0,-5 3 0 0,9 0 8 16,0 4-8-16,5 0-12 0,4-8 4 0,4 4 0 15,4-4 8-15,5 4 0 0,5-7 0 0,-1-1 0 16,9 0 0-16,1-3 0 0,3-5 0 0,5 1 0 16,-4-5-74-16,4 1-10 15,4-8-1-15</inkml:trace>
          <inkml:trace contextRef="#ctx0" brushRef="#br0" timeOffset="38115.6826">12692 4524 921 0,'0'0'82'0,"0"0"-66"16,-4-8-16-16,-5 1 0 0,-4-1 224 0,0 0 40 15,0 8 9-15,-5 0 2 0,5 0-145 0,-5 4-29 16,1 4-5-16,-1-1-2 0,-4-3-64 0,0 8-13 16,0 4-2-16,1-1-1 0,-1 1-5 0,0 3-1 15,4 1 0-15,-4-1 0 0,5 5 4 0,-1 3 0 0,5-4 0 0,4 1 0 16,5 3 20-16,4 0 5 0,0-7 1 0,9 3 0 16,-1 9-10-16,1-5-1 15,0-4-1-15,0 5 0 0,4-13 14 0,-4-3 4 16,-1 3 0-16,-3 1 0 0,-1-4-29 0,1-1-6 0,-5-3-1 15,-5 4 0-15,-4 4-8 0,1-5-14 0,-6 1 3 16,-3 0 1 0,-5-1-197-16,-4 5-39 0,-27 7-8 0,13-7-2 0</inkml:trace>
          <inkml:trace contextRef="#ctx0" brushRef="#br0" timeOffset="29521.89">9946 4977 1555 0,'31'-4'138'0,"-18"0"-110"0,4-8-28 0,1 4 0 16,4-3 90-16,-5 3 13 0,1-12 2 0,4 5 1 0,4-1-14 0,-4 0-2 15,4 1-1-15,1-5 0 0,-5 1-65 0,0 3-12 16,0-3-4-16,-1 3 0 0,-3-7-8 0,-5 3 0 16,0 1 0-16,0 3 0 0,-8-3 0 0,-1 3 8 15,-4 0-8-15,-4 5 8 0,4 3 0 0,-9 0 0 16,0 4 0-16,-4 4 0 0,0 0-8 0,-5 4 8 15,1 4-8-15,-1 0 8 16,1 3-8-16,-1 1 8 0,1 8-8 0,-5-1 8 0,4 5-8 0,-4-1 0 16,5 4 0-16,-5 8 8 0,0-3 21 0,9 3 4 15,4 0 1-15,5 4 0 0,-1-12-10 0,5 4-1 16,9 4-1-16,-5-3 0 0,9-5-10 0,-4 0-1 16,4-3-1-16,5-1 0 0,0-4-10 0,-5-7 0 15,4 0 0-15,1-4 0 16,-1 3-131-16,1-3-21 0,4-4-5 0</inkml:trace>
          <inkml:trace contextRef="#ctx0" brushRef="#br0" timeOffset="37362.6723">10762 4778 1036 0,'-4'-12'92'0,"8"4"-73"0,-4-4-19 0,4 1 0 0,-4 3 44 0,5 0 6 16,3-4 1-16,1 1 0 0,0-1 20 0,0 4 4 15,-5 0 1-15,-4 8 0 0,13-3-36 0,-13 3-6 16,0 0-2-16,18 11 0 0,-9 9-16 0,-1 3-3 16,-8 8-1-16,5 8 0 0,-5 0 32 0,-5 4 7 15,-3 4 1-15,-1 0 0 0,-4 0 6 0,0-4 2 16,4-1 0-16,-4-3 0 0,-1-3-29 0,10-9-6 15,0 0-1-15,4-7 0 0,-5-1 16 0,1-7 4 16,0 0 0-16,-1-5 0 0,5-7 6 0,-4 0 2 16,-5-4 0-16,5 1 0 0,-1-5-36 0,5 0-8 15,0-8 0-15,-4 1-8 0,4-5 12 0,4-3-12 16,-4-4 12-16,0-5-12 0,0-3 8 0,5 0-8 16,8-8 0-16,4 0 0 0,5 4 0 0,5-4 0 0,3 1 0 15,1 3 0-15,-5 7 0 0,1 5 0 0,-1 0-9 0,-4 7 9 16,-5 1 0-16,1 11-10 0,0 8 10 0,-5 0 0 15,-5 8-9-15,-3 7 9 0,-1 1 0 0,1 7-9 16,-5 1 9-16,-5 3 0 0,5 4 0 0,-4 8 0 16,-1 0 0-16,5-4 0 0,-4 0 0 0,4 1 0 15,0-1 0-15,0-4 0 0,0 0 0 0,4 0 0 16,1-7-107 0,-1 3-19-16,-4-4-4 0,5-3-1 0</inkml:trace>
          <inkml:trace contextRef="#ctx0" brushRef="#br0" timeOffset="38603.1375">13074 4536 1681 0,'4'-27'74'0,"1"19"16"0,4-4-72 0,-5 0-18 15,0 1 0-15,5-1 0 0,-5 4 46 0,1 0 6 16,-5-3 0-16,4 3 1 0,-4 8-23 0,0 0-5 16,0 0-1-16,-9-4 0 0,1-4-24 0,-1 8 0 15,0 4 0-15,0 4 0 0,-4-4 17 0,4 7-1 16,-4 1-1-16,0 8 0 0,0-5-24 0,0 5-5 16,0-1-1-16,-1 5 0 0,6-1 44 0,-1-3 9 15,0 3 2-15,5-4 0 0,4 5-13 0,4-1-3 0,1-7 0 16,3 3 0-16,5 1 3 0,1-5 0 0,-6 1 0 0,6 0 0 15,-1-1 23-15,0 5 5 0,-4-5 1 0,-1-3 0 16,1 4-20-16,0-1-3 0,-5 5-1 0,1-1 0 16,-5-3 10-16,0-1 2 0,-5 1 0 0,1 4 0 15,-5-1-26-15,0 4-5 0,-4 5-1 0,-4-1 0 16,-5-4-12-16,0 1 0 0,-4 3 0 0,-5-3 0 16,0-1-113-16,-4 0-26 15,-4-3-5-15,3 3 0 0</inkml:trace>
        </inkml:traceGroup>
        <inkml:traceGroup>
          <inkml:annotationXML>
            <emma:emma xmlns:emma="http://www.w3.org/2003/04/emma" version="1.0">
              <emma:interpretation id="{B5B303BD-61AF-453A-A6DE-874CB038D13C}" emma:medium="tactile" emma:mode="ink">
                <msink:context xmlns:msink="http://schemas.microsoft.com/ink/2010/main" type="inkWord" rotatedBoundingBox="18490,4847 20098,4747 20187,6186 18579,6286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5202.1445">15430 4403 1036 0,'0'0'46'0,"0"0"10"0,4-4-45 0,-4 4-11 16,0 0 0-16,0 0 0 0,0 0 33 0,5-7 5 15,-5-1 1-15,0 8 0 0,0 0 5 0,0 0 0 16,0 0 1-16,0 0 0 0,0 0-19 0,0 0-4 16,0 0-1-16,0 0 0 0,0 0 4 0,-9 4 1 15,9-4 0-15,-9 7 0 0,-4-3 0 0,13-4 0 16,-9 8 0-16,-4 0 0 0,4-4 22 0,1 4 4 0,-6-1 0 15,6 1 1-15,-1-4-33 0,0 8-8 0,9-12 0 0,-9 8-1 16,-4 7 2-16,4 1 1 0,1-1 0 16,-6 1 0-16,1 0 21 0,4 3 4 0,1 1 1 15,-1-1 0-15,0 1-20 0,-4-1-3 0,4 5-1 0,0-1 0 16,-4 4 11-16,4 1 1 0,1 3 1 0,-1 8 0 16,0-8-29-16,5 0 0 0,-1-4 0 0,1 1 0 15,4-5 21-15,0 1-1 0,-4-5-1 0,8 1 0 16,0-9-9-16,5-3-2 0,0 0 0 0,0 0 0 15,-1-4-8-15,6-1 8 0,3-3-8 0,1-3 8 16,4 3 0-16,8-8 0 0,1-4 0 0,0 4 0 16,0-3-8-16,-1-1 0 0,1-8 9 0,0 5-9 0,4-5 10 15,-9 1-2-15,0-1-8 0,5-7 12 0,-5 0 18 16,-4-5 3-16,0 9 1 0,0-4 0 0,0-1-11 16,-9 1-3-16,5 4 0 0,-5-1 0 0,-4 1-12 0,0 0-8 15,-9-1 8-15,0 5-8 0,0-1 11 0,-5 8-3 16,1-3 0-16,-1 3 0 0,-8-3-8 0,5 3 0 15,-6 0 9-15,1 4-9 0,-4 4 12 0,-5-3-1 16,0 3-1-16,0 0 0 16,0 8-86-16,-4 0-18 0,8 0-3 0,0 3-629 15,1 1-126-15</inkml:trace>
          <inkml:trace contextRef="#ctx0" brushRef="#br0" timeOffset="45983.4087">16035 4785 1094 0,'0'0'48'0,"-4"-3"11"0,0-5-47 0,8 0-12 15,0 0 0-15,-4 0 0 0,0-3 175 0,9-1 33 16,9 0 6-16,-5 4 2 0,-4-7-103 0,8 3-20 16,10 0-4-16,3 5-1 0,1-5-70 0,0 4-18 15,-1 0 0-15,5 4 0 0,1-3 24 0,3 3 2 16,-8-4 0-16,4 8 0 16,9-4-164-16,-5 0-33 0</inkml:trace>
          <inkml:trace contextRef="#ctx0" brushRef="#br0" timeOffset="45755.7369">16518 4286 806 0,'4'-8'72'0,"1"5"-58"0,-5-9-14 0,0 4 0 15,4 0 151-15,1 0 27 0,8 1 6 0,-9-5 0 16,-4 0-105-16,4 1-22 0,10-5-4 0,-1 4-1 0,-9 1-26 0,5-1-6 16,0-4 0-16,4 5-1 0,0-5 36 0,-4 0 7 15,-5 1 2-15,1 3 0 0,8-4-52 0,0 1-12 16,-13-1 0-16,4 1 0 0,-4 3 20 0,0-4 0 16,0-3 1-16,0 3 0 0,-8 1-33 0,3-5-8 15,10 5 0-15,-10-1-1 0,-4-3 35 0,5 3 7 16,4-4 2-16,0 5 0 0,0-1-37 0,0 1-7 15,0-1-2-15,0 4 0 0,0 5 34 0,0-1 6 16,-4 0 2-16,-1 0 0 0,10 0-31 0,-5 4-5 16,-9-3-2-16,4 3 0 0,-3 4 29 0,8 0 6 15,0 0 0-15,-9 0 1 0,-4 0-17 0,0 0 0 16,8 4 0-16,-8 3 0 0,4 1 0 0,-4 4 0 16,4 4 0-16,1-5 0 0,-1 9 0 0,0-1 0 15,-4 5 0-15,4 3 0 0,5 4 0 0,-1 0 0 16,-3 1 0-16,3 6 10 0,1 5 8 0,-5 4 2 15,0-4 0-15,0 12 0 0,-4-9 18 0,0 5 4 0,4 0 1 0,1 0 0 16,-10-1 6-16,5 1 2 0,4-4 0 0,0 0 0 16,-4-5-9-16,4 1-2 0,1 0 0 0,-1 0 0 15,9 0-16-15,-5-4-4 0,-8 0-1 0,9 0 0 16,-1 0 0-16,1-8 0 0,-5 0 0 0,1-3 0 16,3-1-19-16,-4 0 0 0,1-3 0 0,-6-5 0 15,-7 1-184-15,3-1-40 0,14-7-8 16</inkml:trace>
        </inkml:traceGroup>
        <inkml:traceGroup>
          <inkml:annotationXML>
            <emma:emma xmlns:emma="http://www.w3.org/2003/04/emma" version="1.0">
              <emma:interpretation id="{EECF4127-7EDA-4B2E-8C67-116E140503A4}" emma:medium="tactile" emma:mode="ink">
                <msink:context xmlns:msink="http://schemas.microsoft.com/ink/2010/main" type="inkWord" rotatedBoundingBox="22621,4219 26703,3967 26818,5809 22735,606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7272.9046">20238 4033 1407 0,'0'0'62'0,"14"0"14"0,3-4-61 0,5 0-15 16,0-4 0-16,9 0 0 0,-1 4 105 0,6-3 19 15,-1-1 3-15,8-4 1 0,1 4-34 0,5-3-6 16,3-1-2-16,1-4 0 0,0 5-33 0,-5-5-6 16,-4 4-2-16,4 1 0 0,-4-1-19 0,0-4-4 15,-9 5-1-15,0 3 0 0,-9 0-21 0,-4 0 0 16,-4 1 0-16,-1 3 8 15,-4 0-29-15,-13 4-6 0,0 0-1 0,0 0-1019 0</inkml:trace>
          <inkml:trace contextRef="#ctx0" brushRef="#br0" timeOffset="47460.3683">21046 3389 1497 0,'13'-23'66'0,"-9"15"14"16,1 0-64-16,-1 1-16 0,5 3 0 0,-5-4 0 16,-4 8 55-16,0 0 7 0,0 0 2 0,0 0 0 15,0 0 0-15,-4 12 0 0,-5-1 0 0,-4 5 0 16,0 7 0-16,-9 5 0 0,0 11 0 0,-9 7 0 0,0 1 12 0,1 4 2 16,3 3 1-16,-8 9 0 0,5-1-24 0,-6-3-5 15,1-1-1-15,0 5 0 0,0-1 12 0,4 0 3 16,-4 1 0-16,9 3 0 0,0-7-52 0,4-1-12 15,0-3 0-15,4-1 0 0,1-3 0 0,-1-8-18 16,-4-4 4-16,5 0 1 0,-5-4 13 0,4-8 0 16,5 1 0-16,-5-5 0 15,1-4-163-15,-1 1-29 0,5-8-7 0,0-5-860 0</inkml:trace>
          <inkml:trace contextRef="#ctx0" brushRef="#br0" timeOffset="46891.4085">19804 4189 806 0,'0'0'36'0,"9"-8"7"0,-5 0-35 0,5 0-8 0,-9 1 0 0,0-1 0 0,4-4 104 16,-8 8 20-16,4 4 3 0,-4-8 1 0,-1 1-52 0,1-1-9 16,4 8-3-16,-13 0 0 0,0-4 0 0,-1 4 0 15,1 0 0-15,-4 4 0 0,-1 0-19 0,1 0-4 16,-5 3-1-16,4 5 0 0,-4 0 6 15,-4 3 1-15,-1 5 0 0,-3 3 0 0,3 1-8 0,-3 7-2 16,-1 0 0-16,0 8 0 0,5-4-12 0,0 4-2 16,-1 0-1-16,5 4 0 0,0-8-32 0,9-4-6 15,0 1-2-15,9-1 0 0,-5-8 18 0,9 1 0 16,0-5 0-16,9-7 0 0,4-1 28 0,4 1 8 16,1-4 3-16,8-8 0 0,5 4-25 0,0-8-5 15,-1 0-1-15,14-8 0 0,0-3-8 0,0-1 0 16,-4-3 0-16,-1-1 0 0,1-7 0 0,-10 0 10 15,5-5-10-15,-4-7 10 0,-5 0-10 0,1-4 10 16,-5 1-10-16,-5-1 10 0,5 0-10 0,-9 4 8 16,-4 4-8-16,0 0 8 0,-5 7 2 0,1 1 0 0,-10 4 0 15,1 3 0-15,-5 4 6 0,-8-3 2 0,-1 7 0 16,0 4 0-16,-4-3 17 0,1 7 3 0,-6 0 1 0,1 4 0 31,0 0-83-31,-1 4-16 0,5 4-3 0,0 3-1 16,-4-3-51-16,0 4-10 0,8 3-3 0,-4-3-819 0</inkml:trace>
          <inkml:trace contextRef="#ctx0" brushRef="#br0" timeOffset="48379.5202">21555 3054 1382 0,'13'-12'123'0,"0"4"-99"0,-4-3-24 0,4 3 0 15,0 0 82-15,-4 4 11 0,-9 4 3 0,0 0 0 16,0 0-7-16,0 0-1 0,0 0 0 0,0 8 0 16,0-8-38-16,0 23-8 0,-5-3-2 0,1 15 0 15,-5 4-32-15,-4 4-8 0,0 8 0 0,4 3 0 16,-4 1 0-16,0 7 0 0,-5 8 0 0,5-11 0 16,-9 3 53-16,0 5 9 0,-13-1 2 0,4 4 0 15,5 0 0-15,0 1 0 0,-5-5 0 0,-4 20 0 0,4-16-64 16,1 0-8-16,-6-8-4 0,-3-3-1 0,4-12 36 15,0-4 7-15,4-8 2 0,0-4 0 0,5-4-32 0,4-11 0 16,5-1 0-16,3-3 0 0,1-8 0 0,9 0 0 16,-1-4 0-16,1-4 0 0,4 0 12 0,4-4-3 15,-4-3-1-15,9-5 0 0,0 0-8 0,9-11-11 16,3 4 3-16,6-5 0 0,-1 1-9 0,5 4-2 16,0-1 0-16,8-3 0 0,-8 4 19 0,4 3 0 15,-4 4 0-15,4 1 0 0,-9 7 0 0,0 0 0 16,-4 4 0-16,5 4 0 0,-6 12 0 0,1-4 0 15,0 4 0-15,0-1 9 0,0 9-9 0,-4-5 0 16,-5 5 0-16,0-5 0 0,0 1 0 0,-4 0 18 16,4-5-2-16,0 1 0 0,1 0-16 0,3-1-19 15,5-3 4-15,4-4 1 0,-4 0 14 0,9-8 0 16,0 4 0-16,-1-4 0 0,6 0 8 0,3-7-8 0,-4-1 0 0,9 0 0 16,0-3 0-16,0 3 0 0,0-8 0 15,-1 1 0-15,-3-4 0 0,-9 3 0 0,-5-11-12 0,0 4 3 16,1-1 9-16,-5 5 0 0,4-4 0 0,-4-1 0 15,0 1 10-15,-5 0 4 0,1 3 1 0,-5-3 0 16,0 4-24-16,-4-5-5 0,0 5-1 0,-1 0 0 16,-3 7 24-16,-1 0 5 0,1 1 1 0,-5 3 0 15,0 0-24-15,0 1-5 0,-9 7-1 0,0-4 0 16,0 0 15-16,-4 4 0 0,-4 4 0 0,-5 0 0 16,0 0-12-16,-5 8 1 0,5-4 0 0,-8 8 0 15,3-1 11-15,-3 5 16 0,8 3-4 0,-5 9-1 16,1-5-11-16,0 4 0 0,4 5 0 0,4-5 0 15,5 4-19-15,0 0-5 0,4 0-2 16,5 1 0-16,4-5 26 0,4 0 0 0,1-3 0 0,8-1 0 0,0-3 16 0,0-9 8 16,9 1 1-16,0-4 1 0,0-4-26 0,4-4 0 15,9-4 0-15,5-4 0 0,-1 0 0 0,1-7 0 16,4 3 0-16,4-8 0 0,0-3 0 0,0 0 0 16,10-1 0-16,3 1 0 0,5-1 30 0,0 5 1 15,-1 3 0-15,6-3 0 16,-6 7-50-16,-3 0-9 0,-5 8-3 0,-9 1 0 0,-4 6 69 0,-9 1 14 15,-4 4 2-15,-5 8 1 0,-8 3-37 0,-1 5-7 16,-4-1-2-16,-8 4 0 0,-5 8 44 0,0 1 9 16,0-1 2-16,0 4 0 0,0-4-52 0,0 4-12 15,-5-4 0-15,5 4 0 0,5-8 0 0,-5 4 0 0,0-8 0 16,4 5 0-16,1-9 0 0,-1 0 0 0,5-3 0 16,-1 3 0-1,1-3-151-15,0-5-33 0,9 5-6 0,-1-4-1000 0</inkml:trace>
        </inkml:traceGroup>
      </inkml:traceGroup>
    </inkml:traceGroup>
    <inkml:traceGroup>
      <inkml:annotationXML>
        <emma:emma xmlns:emma="http://www.w3.org/2003/04/emma" version="1.0">
          <emma:interpretation id="{B3E3703C-4094-4E08-932B-FC0901543979}" emma:medium="tactile" emma:mode="ink">
            <msink:context xmlns:msink="http://schemas.microsoft.com/ink/2010/main" type="paragraph" rotatedBoundingBox="4355,8148 13277,7791 13351,9647 4430,100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D6A188-10BA-4FD8-B45E-F301B0559626}" emma:medium="tactile" emma:mode="ink">
              <msink:context xmlns:msink="http://schemas.microsoft.com/ink/2010/main" type="line" rotatedBoundingBox="4355,8148 13277,7791 13351,9647 4430,10005"/>
            </emma:interpretation>
          </emma:emma>
        </inkml:annotationXML>
        <inkml:traceGroup>
          <inkml:annotationXML>
            <emma:emma xmlns:emma="http://www.w3.org/2003/04/emma" version="1.0">
              <emma:interpretation id="{8606FB89-EAC8-47AF-91EA-B000E28B9CB6}" emma:medium="tactile" emma:mode="ink">
                <msink:context xmlns:msink="http://schemas.microsoft.com/ink/2010/main" type="inkWord" rotatedBoundingBox="4355,8148 10361,7908 10436,9764 4430,1000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0046.7492">1347 7664 1494 0,'0'0'32'0,"0"0"8"0,0 0 0 0,0 0 3 0,0 0-35 0,-5-4-8 16,-3 4 0-16,-1 0 0 0,0 0 68 0,5 4 11 16,-9-1 2-16,-1 9 1 0,6 4-29 0,-1 7-5 15,-4 1-2-15,4 7 0 0,0 8-11 0,0 4-3 16,1 3 0-16,3 9 0 0,-4 3-1 0,5 1-1 15,0-1 0-15,-1 5 0 0,1-12 6 0,-5 3 0 16,-4 5 1-16,4-1 0 0,0-7 10 0,1 3 1 0,-6-3 1 16,6-4 0-16,-5-4-33 0,-1-4-6 0,6 0-2 0,-6-4 0 15,1-4 2-15,4-4 0 0,1-3 0 0,-1-1 0 16,-4-7-10-16,13-1 0 0,-13-7 9 0,8 0-9 16,1 4 0-16,4-12 0 0,0 0 0 0,0 0-8 15,0 0-8-15,0 0-2 0,0 0 0 0,0 0 0 16,0 0-38-16,0 0-8 15,0 0-2-15,0 0 0 0,9-12-118 0,4 4-23 16,-4-3-5-16,-1-5-573 0</inkml:trace>
          <inkml:trace contextRef="#ctx0" brushRef="#br0" timeOffset="50404.5833">1123 8174 806 0,'9'-23'72'0,"-9"11"-58"15,0-3-14-15,4-1 0 0,5-3 85 0,-5-1 15 16,-4 1 2-16,9-1 1 0,-4 1-6 0,-1-5-1 16,5 5 0-16,-5-9 0 0,5 1-33 0,0 0-7 15,8-4-2-15,1-1 0 0,-1-3-29 0,5 4-5 16,0 0-2-16,4 0 0 0,1 0-2 0,-1 3 0 16,5 1 0-16,4 0 0 0,-4-1 4 0,-5 5 0 15,5-4 0-15,-5 11 0 0,0 4-7 0,-4 5-1 16,-4-1 0-16,4 4 0 0,0 0-4 0,0 4-8 15,-5 4 11-15,1 0-11 0,-5 4 9 0,0 3-9 0,5 5 0 0,-5 3 9 16,-9 1-1-16,1 7-8 0,-5-3 12 0,0-1-4 16,-9 4 14-16,0 1 2 0,-9 3 1 0,5 0 0 15,-9-4-1-15,5 8 0 0,-14-4 0 0,5 1 0 16,-5-5-13-16,0 0-3 0,1 1-8 0,-1-5 12 16,-4-4-12-16,4 5 11 0,0-5-11 0,5-3 10 15,0 0-19-15,4-5-4 0,9 1-1 0,-1-4 0 16,10-4-126-16,0 3-24 15,4-7-6-15,0 0-1 0</inkml:trace>
          <inkml:trace contextRef="#ctx0" brushRef="#br0" timeOffset="50865.4101">2189 8100 806 0,'0'0'72'0,"5"-4"-58"15,-1-3-14-15,-4-1 0 0,4 0 135 0,1 0 24 16,-5 0 5-16,0 8 0 0,0 0-35 0,0 0-7 0,0 0-2 0,0 0 0 15,17 4-64-15,-8 8-12 0,0 0-4 0,4 7 0 16,-4 1-14-16,-5 7-3 0,5 0-1 0,-5 1 0 16,-4 7-13-16,5-4-9 0,-5 0 12 0,-5 0-12 15,1 0 22-15,0 1-2 0,-1-9-1 0,-4 0 0 16,1-7 17-16,-1 0 3 0,4-1 1 0,1-3 0 16,4-12-9-16,0 0-2 0,-9 4 0 0,9-4 0 15,0 0-9-15,0 0-1 0,-4-8-1 0,4 0 0 16,4-7-2-16,1-1-1 0,-5-3 0 0,4-9 0 15,0 1-3-15,10-8-1 0,-6 0 0 0,6 0 0 16,-1 0 1-16,4-4 0 0,1 0 0 0,-1 3 0 16,5 5 3-16,0-4 1 0,-4 4 0 0,4 4 0 15,0-5 0-15,4 5 1 0,0 4 0 0,5-5 0 16,-5 9-39-16,1-1-8 0,-14 5-2 0,9-1 0 16,0 8-174-16,4 5-35 0</inkml:trace>
          <inkml:trace contextRef="#ctx0" brushRef="#br0" timeOffset="51321.972">3093 7995 1036 0,'0'0'92'0,"0"0"-73"15,0 0-19-15,0 0 0 0,0 0 151 0,0 0 26 16,-9 0 6-16,9 0 1 0,0 0-66 0,-9 4-13 0,1 8-2 0,-6 3-1 15,6-3-58-15,-10 7-11 0,5 1-2 0,0 3-1 16,0 8-14-16,-1-3-4 0,6-5 0 0,-5 1 0 16,-1-1 4-16,6 0 1 0,-1-3 0 0,4-1 0 15,1 1-6-15,4-5-2 0,0 1 0 0,4-8 0 16,1 4-1-16,-5-12-8 0,0 0 12 0,0 0-4 16,13 0 0-16,0-4 0 0,0-4 0 0,-4 0 0 15,4 0-8-15,0-3 12 0,1-5-12 0,3-4 12 16,-4 1-1-16,-4-4 0 0,4-1 0 0,5-3 0 15,-1 3 3-15,1-3 1 0,-9 0 0 0,-1 3 0 16,6-3-1-16,-6 4 0 0,1 3 0 0,-9 5 0 16,9-1-6-16,-9 4-8 0,-4 1 11 0,-5 7-11 0,0 0 0 15,-4 4 0-15,8 4 0 0,-12 0 0 16,-1 7-32-16,1 1-8 0,-1 4 0 0,1 3-1 16,-1-3-128-16,1 7-26 0,-5 1-5 15</inkml:trace>
          <inkml:trace contextRef="#ctx0" brushRef="#br0" timeOffset="51769.4635">3852 7153 1904 0,'9'-24'84'0,"-1"16"18"0,-3-3-82 0,-1 3-20 0,-4 8 0 0,0 0 0 16,0 0 49-16,0 0 6 0,5 16 1 0,-5 3 0 15,-5 4-27-15,5 9-5 0,-9 3 0 0,5 12-1 16,-9-1 3-16,4 5 1 0,0 4 0 0,-4 3 0 16,0 12 5-16,0-3 0 0,4-5 1 0,-4 8 0 15,9-4-5-15,-5-3-2 0,4-5 0 0,1-3 0 16,0 0-10-16,-1-5-3 0,5-3 0 0,0-8 0 15,-4-4-3-15,-1-4-1 0,1-7 0 0,0-1 0 16,-1-7 1-16,1-5 0 0,0 1 0 0,4-12 0 16,0 0 2-16,0 0 1 0,-5-4 0 0,-4 0 0 15,5-7-4-15,0-1-1 0,4-4 0 0,0-3 0 16,0-8-8-16,4 3 0 0,5-7 0 0,0 0 0 0,4 0-15 16,4-1 5-16,1-3 1 0,8 4 0 0,-4-4-5 15,9 0-1-15,8 0 0 0,-4 0 0 0,-4 7 3 0,4-3 1 16,0 4 0-16,5 7 0 0,-10 9 11 0,1 7-10 15,0 0 10-15,-9 12-10 0,0 3 10 0,-5 1 0 16,-4 4 0-16,-4 3 0 0,0 1 0 0,-5 3 0 16,-8 0 0-16,0 1 0 0,-5 3 0 0,-4 4 12 15,0-3-2-15,-9 3-1 0,-5-4-9 0,1 0 12 16,0 5-12-16,-1-5 12 0,1 4-12 0,0-7 0 16,-5 3 0-16,5-4-11 15,-1 1-35-15,1-5-7 0,4 1-2 0,4-1 0 16,1-3-136-16,4-5-27 0</inkml:trace>
          <inkml:trace contextRef="#ctx0" brushRef="#br0" timeOffset="52008.4559">4642 6934 2257 0,'0'0'49'0,"9"0"11"0,-1 4 1 0,6 0 3 15,-1 4-51-15,5 0-13 0,-5 3 0 0,1 9 0 16,-5 11 60-16,0 4 10 0,0 8 2 0,-5 4 0 16,1 0-39-16,-5 3-7 0,-5 1-2 0,1 8 0 0,-5-1 13 15,4 1 3-15,-4 3 0 0,5 0 0 0,-5 9-32 0,0-5-8 16,-4 0 0-16,4-4 0 0,4-3-16 0,-4-1-4 16,5-3 0-16,-1-4-1 15,1-4-180-15,4-8-36 0</inkml:trace>
          <inkml:trace contextRef="#ctx0" brushRef="#br0" timeOffset="52304.9942">4953 8182 1558 0,'0'0'69'0,"9"-4"15"0,0 0-68 0,4-3-16 15,4-5 0-15,-3 0 0 0,3-3 109 0,5-1 19 16,0-4 3-16,0 1 1 0,0-1-61 0,-5 1-12 15,1-1-3-15,0-3 0 0,-1 0-35 0,-8-1-7 16,4-3-2-16,-4 0 0 0,0-5 12 0,-1 1 3 16,-3 0 0-16,-5 4 0 0,0 3 9 0,0 5 3 0,-5-1 0 0,5 5 0 15,-8-1-15-15,3 8-4 0,5 8 0 0,-13-3 0 16,4 6-8-16,-4 1-1 0,4 4-1 16,-4 4 0-16,0 7-10 0,0 5 0 0,-5-1 0 0,1 4 0 15,4 1 0-15,-5 3 0 0,5 0 0 0,0 0 0 16,4-3-15-16,0 3 5 0,5 0 1 0,-1 0 0 15,5 0-27 1,-4 1-6-16,8-1-1 0,1 4-696 0,-5-4-139 0</inkml:trace>
          <inkml:trace contextRef="#ctx0" brushRef="#br0" timeOffset="52857.8438">5738 7613 1728 0,'18'-20'76'0,"-9"20"16"0,4 0-73 0,0 8-19 16,0 0 0-16,5 4 0 0,-5-1 76 0,5 9 11 16,-10 3 2-16,1 8 1 0,0 8-20 0,4 0-4 15,-9 0-1-15,1 0 0 0,4-4-23 0,-9-3-5 16,4-1-1-16,5-4 0 0,-9-3-5 0,0-1-2 16,4-4 0-16,-4 1 0 0,5-8-10 0,-5 3-3 15,8-7 0-15,-8-8 0 0,5 8-16 0,-5-8 10 16,0 0-10-16,8-4 8 0,1 0 10 0,0-4 2 15,4-7 0-15,-4-1 0 0,-5-7-6 0,5-1-1 16,0-3 0-16,4 0 0 0,5-8-13 0,-1-1 0 0,1 1 0 16,4 4 0-16,0 0 0 0,-1 0 8 0,-3 7-8 0,0 1 0 15,-1 7 0-15,1 1-10 0,-1-1 2 0,1 8 0 0,-5 8 8 16,4 0 0-16,1 0 0 0,-5 4 0 16,5 8 0-16,-1 0 0 0,1-1 0 0,-1 9 0 15,-3-4 0-15,-1 3 0 0,4 1 0 0,-4-1 0 16,1-3 0-16,-1 3 0 0,-4 1 0 0,4-1 0 15,-5 1 0-15,-3-1 8 0,-1 1 0 0,-4-1 0 16,0 1-8-16,5-5-10 0,-10 5 10 0,1-5-13 16,-1 1 13-16,1-4 0 0,0-1 0 0,-1-3 0 15,5-8 16-15,0 0-4 0,0 0-1 0,0 0 0 16,0 0-11-16,0 0-9 0,0-12 9 0,9-3-13 0,-5-5 13 0,10-3 0 16,-6-4 0-16,10-5 0 0,0-3 0 0,3 0 0 15,1-4 0-15,5 0 0 0,-5 0 10 0,4 8-10 16,0 4 8-16,5 3-8 0,-5 1 16 0,1 7-1 15,-5 5-1-15,0-1 0 0,-5 12-14 0,1 0 9 16,-5 4-9-16,0 4 8 0,-4 3-8 0,-1 5 0 16,-3 3 0-16,-1 1 0 0,1 7 0 0,-1 1 0 15,0-1 0-15,1 0 0 16,4 4-93-16,-5-3-15 0,5-5-2 0,0-4-652 16,-1 5-130-16</inkml:trace>
        </inkml:traceGroup>
        <inkml:traceGroup>
          <inkml:annotationXML>
            <emma:emma xmlns:emma="http://www.w3.org/2003/04/emma" version="1.0">
              <emma:interpretation id="{CEE0514C-0947-4A51-BAF4-F59FA1A70103}" emma:medium="tactile" emma:mode="ink">
                <msink:context xmlns:msink="http://schemas.microsoft.com/ink/2010/main" type="inkWord" rotatedBoundingBox="11058,8450 11513,8432 11558,9541 11103,9559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3826.9363">8011 7414 1263 0,'0'0'56'0,"0"0"12"0,-9-4-55 0,5-4-13 16,4 8 0-16,-9-4 0 0,5 0 84 0,-5 1 15 16,0-1 2-16,0-4 1 0,-4 4-46 0,4 4-10 15,-4 0-2-15,0 0 0 0,0 0-4 0,0 0 0 16,0 0-1-16,0 4 0 0,-1 0 1 0,6 4 1 16,-6-1 0-16,1 1 0 0,-4 4-11 0,8 0-2 15,-4-1-1-15,0 9 0 0,4 3-3 0,-4 1-1 16,4 3 0-16,0 4 0 0,0-4-23 0,1 1 0 15,3 3 0-15,-4-4 0 0,5 4-12 0,0-3 4 16,-1-1 0-16,5-4 0 0,0 1 8 0,5-5 0 16,-1-3 0-16,5-1 0 0,4-7 0 0,5 0 12 15,-1-4 0-15,9 4-1 0,1-8-23 0,3 4-5 16,6-4-1-16,3 0 0 0,0 0 18 0,-3 0 0 16,-10 0 0-16,-4 3 0 0,4 1 9 0,-4 4 9 0,-4 4 2 15,-10 0 0-15,1 3-20 0,-9 5 0 0,-4 3 0 16,-5 4 0-16,-4 5 28 0,-5 3 3 0,-8 0 0 0,0 4 0 15,-9 4-7-15,-1 0-2 0,1-1 0 0,0 1 0 32,-4-4-38-32,4 0-8 0,-9-4-2 0,4-7-684 0,1-5-137 0</inkml:trace>
        </inkml:traceGroup>
        <inkml:traceGroup>
          <inkml:annotationXML>
            <emma:emma xmlns:emma="http://www.w3.org/2003/04/emma" version="1.0">
              <emma:interpretation id="{A1CF6ECF-3D5B-4FA7-8885-0890F815D715}" emma:medium="tactile" emma:mode="ink">
                <msink:context xmlns:msink="http://schemas.microsoft.com/ink/2010/main" type="inkWord" rotatedBoundingBox="13211,8872 13320,8868 13325,9000 13216,9005"/>
              </emma:interpretation>
              <emma:one-of disjunction-type="recognition" id="oneOf16">
                <emma:interpretation id="interp16" emma:lang="" emma:confidence="0">
                  <emma:literal>of</emma:literal>
                </emma:interpretation>
                <emma:interpretation id="interp17" emma:lang="" emma:confidence="0">
                  <emma:literal>or</emma:literal>
                </emma:interpretation>
                <emma:interpretation id="interp18" emma:lang="" emma:confidence="0">
                  <emma:literal>on</emma:literal>
                </emma:interpretation>
                <emma:interpretation id="interp19" emma:lang="" emma:confidence="0">
                  <emma:literal>R</emma:literal>
                </emma:interpretation>
                <emma:interpretation id="interp20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55836.3602">9784 7858 1497 0,'0'0'66'0,"0"0"14"0,-5-3-64 0,5 3-16 15,0 0 0-15,0 0 0 16,0 0 76-16,0 0 12 0,13-4 3 0,-4 4 0 0,0 4-41 0,4-1-8 16,-9 1-2-16,5 0 0 0,-9-4-24 0,5 4-6 15,-1 8-1-15,-4-12 0 0,0 0 7 0,4 8 2 16,1-1 0-16,-5-7 0 0,0 0 11 0,0 0 3 16,0 0 0-16,-5 4 0 0,1 0-14 0,0 0-2 15,4-4-1-15,-9 0 0 0,4 0-7 0,-3 0 0 0,3-4-8 0,1 0 12 16,4 4-12-16,-5-4 8 0,-3-3-8 15,8-1 0-15,0 8 8 0,0 0-8 0,0-12 0 0,0 4 0 16,0 8 0-16,4-11 0 0,0 3 0 0,-4 8 0 16,9-8 0-16,-9 8 0 0,9-12 0 0,0 5 9 15,-9 7-1-15,9-4-8 0,-9 4 12 0,0 0-4 16,8-8-8-16,-8 8 0 0,0 0 0 0,0 0 0 16,9 8 0-16,0-4 0 0,-9-4 0 0,9 7 0 15,-5 1 0-15,0 4 0 0,-4-4 9 0,0-1-9 16,5-3 16-16,-5-4-2 0,0 8 0 0,0 0 0 15,0-8-1-15,-5 8 0 0,1-4 0 0,0 0 0 16,-5 3-13-16,9-3 8 0,0-4-8 0,-4 8 0 16,4-4-26-16,0-4-11 0,0 12-3 15,0-12-655-15,0 7-131 0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00:44.60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02B3B3-689A-4152-B1A3-E91ABC62807E}" emma:medium="tactile" emma:mode="ink">
          <msink:context xmlns:msink="http://schemas.microsoft.com/ink/2010/main" type="inkDrawing" rotatedBoundingBox="19730,3947 19772,1393 19853,1394 19810,3948" shapeName="Other"/>
        </emma:interpretation>
      </emma:emma>
    </inkml:annotationXML>
    <inkml:trace contextRef="#ctx0" brushRef="#br0">18 41 817 0,'0'0'36'0,"0"0"8"0,0 0-36 0,0 0-8 15,13-4 0-15,-8 0 0 0,-5 4 54 0,0 0 9 16,8-12 1-16,1 8 1 0,-9 4-25 0,0 0-6 15,0 0-1-15,5-7 0 0,8 3-25 0,-13 4-8 16,0 0 0-16,0 0 0 0,0 0 15 0,0 0-4 16,0 0-1-16,0 0 0 0,0 0 26 0,0 0 4 15,4-8 2-15,-4 8 0 0,0 0 11 0,0 0 3 0,0 0 0 0,0 0 0 16,0 0-24-16,-4 8-5 0,-1 3-1 0,1 5 0 16,8-8 16-16,-4 11 3 0,-8 1 1 0,8 11 0 15,0-8-8-15,0 9-2 0,-5 7 0 16,-4-4 0-16,5 4-7 0,0 4-1 0,4 3-1 0,0 1 0 15,-9 4-9-15,9-8-2 0,4 4 0 0,1-1 0 16,-5 1 0-16,0 4-1 0,4 4 0 0,0-5 0 16,5 1-1-16,0 0 0 0,-9-1 0 0,4 1 0 15,5 4-6-15,-4-12-8 0,-5 7 11 0,-5 5-11 16,-4-4 12-16,5 3-4 0,0 1 0 0,-1-8-8 16,-4 3 8-16,1 1-8 0,3-4 0 0,1-4 0 15,-9-4 13-15,8 0-1 0,5 0 0 0,0-4 0 16,-4-4 4-16,0 4 1 0,-1 0 0 0,10 0 0 15,-1 4-17-15,-4-4 0 0,0 0 0 0,0 0 0 16,9 1 32-16,-5 3 0 0,-4-8 0 0,-4 0 0 16,4 0-16-16,0-4-3 0,4 1-1 0,-8-1 0 0,-1-7-4 15,1-1-8-15,13 1 11 0,-9-1-11 0,-9-3 12 16,9 3-12-16,4 1 12 0,1-1-12 0,-5-3 0 0,4-1 0 16,-4-3 0-16,0 0 0 0,5-1 8 0,-1 1-8 15,-4-12 0-15,4 8 0 0,1 4 0 0,-1-5 0 16,-4-7-10-16,0 0 10 0,0 0-24 0,0 0 2 15,0 0 1-15,0 0 0 16,-9 4-18-16,9-4-3 0,0 0-1 0,0 0-666 16,0-11-134-16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0C9545B-88A3-4932-B84E-07F9832DFC04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51:59.44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C051F7-7B4E-49FF-A341-97F7F5426A19}" emma:medium="tactile" emma:mode="ink">
          <msink:context xmlns:msink="http://schemas.microsoft.com/ink/2010/main" type="writingRegion" rotatedBoundingBox="846,872 30797,-1167 32086,17750 2135,19790"/>
        </emma:interpretation>
      </emma:emma>
    </inkml:annotationXML>
    <inkml:traceGroup>
      <inkml:annotationXML>
        <emma:emma xmlns:emma="http://www.w3.org/2003/04/emma" version="1.0">
          <emma:interpretation id="{A2A67053-5940-4FE7-8180-187937B326F0}" emma:medium="tactile" emma:mode="ink">
            <msink:context xmlns:msink="http://schemas.microsoft.com/ink/2010/main" type="paragraph" rotatedBoundingBox="2231,717 11967,446 12019,2314 2283,25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AB0F01-C3F6-4835-AFC5-938339D21920}" emma:medium="tactile" emma:mode="ink">
              <msink:context xmlns:msink="http://schemas.microsoft.com/ink/2010/main" type="line" rotatedBoundingBox="2231,717 11967,446 12019,2314 2283,2586">
                <msink:destinationLink direction="with" ref="{851DDA85-5742-42EF-A028-799B990D762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DD8B711-203E-4438-9DA0-7AE38421A054}" emma:medium="tactile" emma:mode="ink">
                <msink:context xmlns:msink="http://schemas.microsoft.com/ink/2010/main" type="inkWord" rotatedBoundingBox="2231,717 6238,606 6291,2474 2283,25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1444-36 115 0,'0'0'0'0,"0"-20"10"0,4 9-10 0,-4-1 0 0,0 0 0 0,-4 1 0 0,8-1 217 0,-4-4 42 15,0 5 8-15,0-1 1 0,5 4-148 16,-5-7-29-16,4 11-7 0,1-8 0 0,-5 12-36 0,0 0-8 16,0 0 0-16,4-12-1 0,-4 12-1 0,0 0 0 15,0-8 0-15,0 8 0 0,0 0-2 0,0 0-1 16,0 0 0-16,0 0 0 0,0 0-12 0,0 0-3 15,0 0 0-15,0 0 0 0,0 0 5 0,0 0 1 16,9 12 0-16,0 8 0 0,-9-1 2 0,4 5 0 16,-4-1 0-16,0 12 0 0,-4 16-3 0,4-1 0 15,-18 5 0-15,9 4 0 0,-4-1 15 0,0 8 2 16,-9 4 1-16,0-3 0 0,4-5-17 0,-3 4-3 16,7 9-1-16,-8-13 0 0,5 8-11 0,8-11-3 15,-4-1 0-15,9 1 0 0,-5-16-8 0,9 3-14 16,-9-3 3-16,5-8 1 15,-1 0-162-15,1-7-33 0,-5 19-7 0,5-20 0 0</inkml:trace>
          <inkml:trace contextRef="#ctx0" brushRef="#br0" timeOffset="-685.9619">878 147 1054 0,'0'0'23'0,"0"-11"5"0,9 3 0 16,-9-4 3-16,0 4-31 0,0-3 0 0,0 3 0 0,0 0 0 0,0 0 76 0,0 0 10 15,4 4 2-15,-4 4 0 0,-4-11-60 0,4 11-11 16,0 0-2-16,0-4-1 0,-9-8-2 0,0 4 0 16,5 4 0-16,0-7 0 0,-1 7 13 0,-4 0 3 15,1 4 0-15,-1-8 0 0,0 16 3 0,0-8 1 16,-4 0 0-16,0 0 0 0,-4 0 6 0,-1 0 2 15,5 4 0-15,-18 4 0 0,5-1-29 0,-1 1-11 16,6 4 8-16,-19 0-8 0,5 3 13 0,0 1-2 16,4-4-1-16,5 3 0 0,-5 1 6 0,5 3 2 15,-9 1 0-15,4-1 0 0,9 1 5 0,0 3 1 16,-4 1 0-16,4-1 0 0,0 0-11 0,0 8-1 16,0-3-1-16,-4 11 0 0,4-8-2 0,0 4 0 15,0 4 0-15,9 4 0 0,-9 4 3 0,4 0 0 16,5-1 0-16,4 1 0 0,-4 4 25 0,13-4 6 15,-9-4 1-15,9-1 0 0,9-3-13 0,-9 0-3 0,9 0 0 0,4-11 0 16,0 3 4-16,9-4 0 0,0 1 0 0,5-5 0 16,8 0-24-16,4-11-8 0,9 0 0 0,5-4 0 15,4-5 8-15,9-6-8 0,8-5 0 0,1-4-745 16,-9 0-154-16</inkml:trace>
          <inkml:trace contextRef="#ctx0" brushRef="#br0" timeOffset="483.4362">1834 549 576 0,'0'0'51'0,"0"0"-41"15,5-8-10-15,-5-4 0 0,9 1 177 0,-5 3 34 0,-4 8 6 0,4-12 2 16,5 8-102-16,-9 4-20 0,0 0-4 0,0 0-1 15,0 0-30-15,0 0-6 0,0 0-2 0,-9 12 0 16,-4 4-13-16,4 3-2 0,5 1-1 0,-5 7 0 16,1 4-11-16,-10 8-3 0,0 0 0 0,5 0 0 15,0 0 11-15,0 0 1 0,4 0 1 0,0-4 0 16,1-4-29-16,3-3-8 0,1-1 0 0,4 0 0 16,-5-7 9-16,5 3 1 0,0 1 0 0,0-9 0 15,0 1-107 1,5-5-22-16,-1-3-4 0,-4-8-767 0</inkml:trace>
          <inkml:trace contextRef="#ctx0" brushRef="#br0" timeOffset="629.7124">1826 147 1825 0,'8'-8'40'0,"-8"-3"8"0,-4-1 1 0,4 4 3 0,4 0-41 0,-4 5-11 16,0 3 0-16,0 0 0 0,0 0 0 0,0 0 8 15,0 0-8-15,-8 11-811 16</inkml:trace>
          <inkml:trace contextRef="#ctx0" brushRef="#br0" timeOffset="1819.6297">2773 455 774 0,'0'0'34'0,"0"0"7"0,0-11-33 0,5 3-8 15,-1 0 0-15,-4 0 0 0,4 4 50 0,-4 4 8 16,5-11 2-16,-1 3 0 0,-4 8-8 0,-4-12-2 15,4 4 0-15,0 4 0 0,-5-3 14 0,5 7 4 16,-8-4 0-16,3-4 0 0,-4 4-18 0,5 0-3 16,-9 0-1-16,4 0 0 0,0 0-22 0,1 4-5 15,-6 0-1-15,-3 0 0 0,-1 4-10 0,1 0-8 16,-5 0 12-16,4 0-12 0,-4 0 8 0,0 8-8 16,-4-5 0-16,0 5 0 0,-5 0 0 0,0-4 0 0,5 11 0 0,0-3-12 15,-1 3 12-15,-3 5 16 16,8 3-3-16,0 4-1 0,4-8 12 0,1 13 3 15,4-5 0-15,-1 4 0 0,1 4-27 0,9-8 0 16,-1 4 0-16,1 0 0 0,4 0 0 0,4-3 0 16,1-5 0-16,-5-4 0 0,4 1 0 0,5-5 0 0,4-3 8 15,-8 3-8-15,-1-7 8 0,5-4 0 0,0-8 0 16,4 0 0-16,-5-4 8 0,6 0 2 0,3-12 0 16,-4 5 0-16,5-1 14 0,-5-11 4 0,5-5 0 0,-1 1 0 15,1 0-19-15,-1-12-3 0,1-4-1 0,-1 8 0 16,1-4-13-16,4-4 0 0,-5 4 0 0,5-4 0 15,0 4 0-15,5 4 0 0,-6 4 0 0,-3 3 0 16,0 9 0-16,3-1 0 0,-7 12 0 0,3-3 0 16,-4 3 0-16,-13 8 0 0,0 0 0 0,0 0-10 15,9 8 10-15,0 3 0 0,-5 5 0 0,-4 4-8 16,-4-1 8-16,-5 1 0 0,-4 7 0 0,-5 4 0 16,5 0 0-16,-9 8 0 0,0-4 0 0,-4 8 8 0,4 0 1 0,-4 8 1 15,4 3 0-15,-9-3 0 0,5 4 11 0,-5 3 3 16,5 1 0-16,0-1 0 0,4 1-3 0,0-5 0 15,0 5 0-15,4-8 0 0,1-1-9 0,3-3-1 16,-3-4-1-16,4-4 0 0,0-12 1 0,8 1 0 16,-4-9 0-16,5-3 0 0,-5-1-21 0,0-3-4 15,9-12-1-15,0 0 0 16,0 0-137-16,0 0-28 0,5-12-6 0,-1-3-638 0</inkml:trace>
          <inkml:trace contextRef="#ctx0" brushRef="#br0" timeOffset="2225.4359">3133 623 1101 0,'0'0'48'0,"0"0"12"0,4-16-48 0,1 9-12 0,3-5 0 0,-3 4 0 16,-1-11 110-16,1 7 20 0,-5 12 4 0,0 0 1 16,0-8-57-16,0 8-11 0,4-12-3 0,-4 12 0 15,0 0-24-15,0 0-6 0,0 12-1 0,0 8 0 16,9-1-33-16,-9 4 0 0,0 9-10 0,-9 3 10 0,-13 4 8 16,13-4 10-16,9 0 2 0,0 4 0 0,-13-8-7 0,9 8-1 15,8-15 0-15,1-1 0 0,3 0-12 0,-8-3 0 16,0-5 0-16,9-3 0 0,9 0 20 0,-18-12 8 15,0 0 2-15,0 0 0 0,22 0 20 0,-9-4 4 16,-9-8 1-16,0 4 0 0,1-11-9 0,8-4-2 16,9-1 0-16,-9 5 0 0,-4-16-18 0,8 11-4 15,10-11-1-15,-5 4 0 0,-9 0-13 0,4 3-8 16,5-3 8-16,-4 4-8 0,-1 3 0 0,-3 5 0 16,-10 3 0-16,9 9 0 15,5-1-40-15,-10 4-12 0,-8 4-2 0,0 0-675 16,0 0-135-16</inkml:trace>
          <inkml:trace contextRef="#ctx0" brushRef="#br0" timeOffset="2643.1321">3554 958 230 0,'0'0'10'0,"0"0"2"0,9 8-12 0,-9-8 0 0,0 0 0 0,4 8 0 15,9 4 232-15,-4-5 44 0,-9-7 9 0,9 0 2 16,8 0-156-16,-3-7-31 0,3 3-7 0,-4-4-1 16,0-4-25-16,5-3-6 0,13-1-1 0,-14 0 0 15,-4-3-20-15,1-1-4 0,12-3 0 0,0 0-1 16,-8-5-11-16,-1 5-3 0,1-4 0 0,-1-1 0 16,1-3 9-16,0 0 2 0,-10 4 0 0,10-1 0 0,-1 1-10 0,-3 0-2 15,-10-1 0-15,-4 5 0 0,4 0-5 16,1-1-2-16,-5 5 0 0,-9 3 0 0,-4 1-5 0,4 7 0 15,9-8-8-15,-9 8 12 0,-17 4-12 0,8 4 0 16,5 0 0-16,0 4 0 0,13-4 0 0,-18 12 0 16,-8 0 8-16,9-4-8 0,-1 11 0 0,-4 1 0 15,-9 3 0-15,5 4 0 0,4 1 0 0,5 3 0 16,-5 4 0-16,4 0 0 0,1 4 9 0,8 4 6 16,4-4 1-16,1-4 0 0,-5 4 0 0,5 0 0 15,13-8 0-15,-1 4 0 0,1-7 7 0,4 3 1 16,-4 0 1-16,13-8 0 15,13 1-45-15,-9 3-10 0,-4-7-2 0,9-5 0 16,17-7-100-16,5 0-21 0</inkml:trace>
        </inkml:traceGroup>
        <inkml:traceGroup>
          <inkml:annotationXML>
            <emma:emma xmlns:emma="http://www.w3.org/2003/04/emma" version="1.0">
              <emma:interpretation id="{6847577B-3F51-43E6-ACA9-A81CC55E921A}" emma:medium="tactile" emma:mode="ink">
                <msink:context xmlns:msink="http://schemas.microsoft.com/ink/2010/main" type="inkWord" rotatedBoundingBox="7706,767 11972,648 12007,1894 7741,201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283.6635">5633 159 741 0,'0'0'32'0,"9"-4"8"0,-9 4-32 0,4-8-8 16,-4 8 0-16,9-8 0 0,-4 5 76 0,-5 3 14 16,0 0 2-16,0-8 1 0,4 0-16 0,-4 8-3 15,0 0-1-15,0 0 0 0,0 0-24 0,0 0-5 16,0 0 0-16,0 0-1 0,0 0-15 0,0 0-4 15,0 0 0-15,0 0 0 0,0 0-4 0,0 0-2 16,-4 16 0-16,4 3 0 0,0-3 7 0,-5 7 2 16,5 0 0-16,-4 1 0 0,4 7 5 0,-5 0 2 15,-3 4 0-15,3 4 0 0,1 0 7 0,-5 4 2 16,-4 0 0-16,4 4 0 0,0 4-3 0,1-5 0 0,-6 1 0 16,6 4 0-16,-1-12-13 0,0 8-3 0,0-8-1 0,5 0 0 15,-5-12-11-15,5 12-1 0,-1-16-1 16,1 1 0-16,4-1-10 0,-4-3 8 0,-1-1-8 15,5-3 8-15,0-16-8 0,0 8 0 0,-4 3 0 16,4-11 0 0,0 0-146-16,-9 4-25 0,0 0-5 0</inkml:trace>
          <inkml:trace contextRef="#ctx0" brushRef="#br0" timeOffset="4718.9392">5471 373 1220 0,'0'-11'27'0,"0"-5"5"0,0 0 2 0,9-3 0 0,-5-1-34 0,1 1 0 15,3 3 0-15,5-7 0 0,1 4 111 0,-1-1 15 16,4-3 3-16,1 3 1 0,4 1-59 0,0-1-12 15,-5 1-3-15,5-1 0 0,0 8-24 0,4-7-4 16,1-1-2-16,-1 5 0 0,0-1-11 0,1 8-3 16,-1-7 0-16,5 3 0 0,-9 4-3 0,8 1-1 15,-3 3 0-15,3 0 0 0,-3 0-8 0,3 4 0 16,-8 4 0-16,5 0 0 0,-5 0 0 0,0-1 0 16,-5 9 0-16,5 4 0 0,-4 3 0 0,-5 1 0 15,0-1 0-15,-4 12 0 0,-1-11 0 0,-3 7 0 16,-10 1 0-16,1 3 0 0,-9-12 11 0,0 5 0 15,-9-1 0-15,0 0 0 0,-4 1 8 0,-5-1 1 0,-9 4 1 0,-3-3 0 16,-1-1 2-16,-5 1 0 0,10-1 0 0,-5 0 0 31,9 5-40-31,0-13-8 0,0 5-2 0,4-1 0 0,5-7-24 16,4 0-5-16,0-1 0 0,4-3-1 0,5 0-87 16,13-8-18-16,0 0-3 0</inkml:trace>
          <inkml:trace contextRef="#ctx0" brushRef="#br0" timeOffset="5473.0532">6344 354 1202 0,'0'0'53'0,"0"0"11"0,0 0-51 0,0 0-13 15,0 0 0-15,0 0 0 0,0 0 112 0,9-8 20 16,-9 8 4-16,0 0 1 0,0 0-65 0,0 0-12 16,8 4-4-16,1 4 0 0,-4 7-30 0,-1 1-6 15,-4 0-2-15,0 3 0 0,0 12-7 0,0-3-2 16,-4 3 0-16,-5 0 0 0,4 4 0 0,1-8 0 15,-5 8 0-15,1 1 0 0,-1-1 0 0,0-4 0 16,5-4 0-16,-5 0 0 0,4 5-1 0,1-13-8 16,4 1 12-16,-4-13-4 0,-1 5 2 0,5-4 0 15,0-8 0-15,0 0 0 0,0 0 2 0,0 0 0 16,0 0 0-16,0 0 0 0,0 0 8 0,0 0 1 16,0 0 1-16,0 0 0 0,0 0 1 0,0-8 0 15,0-4 0-15,5 5 0 0,-1-1-7 0,-4 0-2 16,4 4 0-16,-4-8 0 0,0-3-2 0,5 3-1 0,-1 0 0 15,1-7 0-15,-1 3 2 0,5-3 1 0,-5-1 0 0,5 1 0 16,0-12 2-16,4 3 0 0,-4 1 0 16,4 0 0-16,4-4-16 0,1-5 11 0,-1 1-11 0,10 0 10 15,-5 4-10-15,0 8 0 0,-5-5-12 0,1 9 12 32,4-5-39-32,0 5 0 0,0 3 0 0,-5 1 0 0,5 7-149 0,-4 0-31 0,17-3-5 0,-9 11-2 0</inkml:trace>
          <inkml:trace contextRef="#ctx0" brushRef="#br0" timeOffset="5874.0436">6883 463 1450 0,'0'-8'32'0,"5"8"6"0,-1-11 2 0,1 7 1 0,-1 0-33 0,-4 4-8 16,4-8 0-16,1 4 0 0,-5 4 79 0,0 0 13 15,0 0 4-15,0 0 0 0,0 0-68 0,0 0-12 16,0 0-4-16,0 0 0 0,-5 12-3 0,1 7-1 16,-5 1 0-16,0-1 0 0,-4 5-8 0,0 3 0 15,4 8 0-15,-4-8 0 0,4 8 0 0,1-3 8 16,-1-1-8-16,5-4 8 0,-1 4-8 0,5-7 8 16,0-5-8-16,0 5 8 0,5-17-8 0,-1 5 0 0,-4-12 0 0,0 0 0 15,9 8 33-15,-9-8 2 16,13 0 0-16,0 0 0 0,0-8-9 0,0 0-2 0,-4-3 0 15,4-1 0-15,0-8 12 0,1-3 3 0,-6-4 0 16,6-4 0-16,-6-1-24 0,1-3-5 0,0 4-1 0,0 0 0 16,-1 4-9-16,1-9 8 0,0 9-8 0,0 4 8 15,-5 3-8-15,0 1 12 0,1-1-12 0,4 5 12 16,-9 3-12-16,-5 4 0 0,5 0-12 0,0 8 12 16,-9 0-17-16,-4 8 4 0,-4 0 1 0,-1 4-663 15,-8 3-132-15</inkml:trace>
          <inkml:trace contextRef="#ctx0" brushRef="#br0" timeOffset="7421.0681">7419-59 172 0,'0'0'16'0,"4"-4"-16"0,0-4 0 0,-4 8 0 16,0 0 175-16,5-12 32 0,-1 0 6 0,1 5 2 16,-1-5-111-16,0 4-23 0,-4 0-4 0,0 8-1 15,5-4-19-15,-5 4-4 0,4-7-1 0,-4 7 0 16,0 0-6-16,0 0-2 0,0 0 0 0,0 0 0 16,0 0-25-16,0 11-6 0,0 5-1 0,0 3 0 15,0 5 0-15,0-1 0 0,-4 8 0 0,-1-3 0 0,5 3 22 16,-4 4 4-16,0 0 1 0,-1 0 0 0,5-4-24 0,-4 5-5 15,-5 3-1-15,5-12 0 0,4 8 4 0,-5-4 1 16,1 0 0-16,-1 0 0 0,5-3 22 0,0-1 5 16,-4-4 1-16,4 1 0 0,0 7-27 0,0-11-6 15,0-9-1-15,0 5 0 0,0 3 0 0,0-7 0 16,0-12 0-16,0 0 0 0,0 0 5 0,0 0 1 16,0 0 0-16,0 0 0 0,0 0 16 0,0 0 3 15,0 0 1-15,0 0 0 0,0-12-34 0,4 5 0 16,5-9 0-16,0 0 0 0,-5-3 0 0,10-1 0 15,-6 1 0-15,10 7 0 0,-5-7 0 0,5 3-16 16,-1 0 2-16,5 5 0 0,-4-5 14 0,4 4-11 0,-1 1 11 16,1 3-10-16,0 0 10 0,0 0-10 0,-4 8 10 0,4 0-10 15,-9 0 10-15,0 0-12 0,0 0 12 0,-4 4-12 16,0 4 12-16,-5-4-8 0,-4-4 8 0,0 12-8 16,5 3 8-16,-10-7 0 0,1 8 0 0,-5-1 0 15,0-3 0-15,-8 4 8 0,-1-1-8 0,-4 5 0 16,0-5 8-16,0 1-8 0,-4 3 8 0,0 1-8 15,-1-8 0-15,1 7 9 0,-5-3-9 0,1-1 0 16,3-3 0-16,1 4 0 0,0-5 0 0,-1 5 0 16,10-8-12-16,-5 3-7 0,4 9-1 0,1-12-611 15,4-4-122-15</inkml:trace>
          <inkml:trace contextRef="#ctx0" brushRef="#br0" timeOffset="7721.4637">8011-192 864 0,'0'0'76'0,"0"0"-60"15,0 0-16-15,0 0 0 0,0 0 127 0,0 0 22 16,0 0 5-16,9 0 1 0,-5 0-42 0,5 12-8 0,-5-8-1 15,5 3-1-15,-5 5-50 0,1 4-9 0,3-5-3 16,-8 5 0-16,0 7 9 0,0 1 2 0,0 7 0 0,-4 8 0 16,-5-8-7-16,5 4-1 0,-5 4 0 0,0 4 0 15,1-4-25-15,-1 0-6 0,-4-4-1 0,4 12 0 16,0-12-12-16,0 4 9 0,-4 0-9 16,4 0 8-1,-4 0-76-15,0 0-16 0,4-8-4 0,1 0-865 0</inkml:trace>
          <inkml:trace contextRef="#ctx0" brushRef="#br0" timeOffset="8078.0395">8305 498 1609 0,'0'0'35'0,"0"0"7"15,0 0 2-15,0 0 2 0,0 0-37 0,0 0-9 0,0 0 0 0,0 0 0 0,0 0 73 0,13 4 13 16,4-4 2-16,-3 0 1 0,-1-4-40 0,4 0-8 15,5-4-1-15,0 1-1 0,0-5-23 0,0 0-4 16,-4 4 0-16,-1-3-1 0,5-9-11 0,-4 1 0 16,-10 3 9-16,6 1-9 0,-6-9 11 0,-3 5-3 15,-1-5 0-15,-4 5 0 0,0-5 2 0,0 5 0 16,-4-4 0-16,-1 3 0 0,-3 1 8 0,3 3 2 16,1 4 0-16,4 4 0 0,-9 1-20 0,5 3 0 15,-5 4 0-15,0 4 0 0,-4 0 0 0,-5 7 0 16,-4 9 0-16,5-1 0 0,-1 1 0 0,-4-1 0 15,5 1 0-15,-1 7 0 0,1 0 0 0,4 4 8 16,-5-7-8-16,5 7 10 0,0 0-10 0,4-3 0 16,0 3 9-16,5-4-9 0,-5 0 8 0,5-3-8 0,4 3 8 15,0 0-8-15,0-7 0 0,4 7 0 0,-4-7 0 16,9-1-8 0,4 1-179-16,0-9-35 0</inkml:trace>
          <inkml:trace contextRef="#ctx0" brushRef="#br0" timeOffset="8618.9648">8871 342 1566 0,'0'0'69'0,"0"0"15"15,0 0-68-15,0 0-16 0,0 0 0 0,0 0 0 16,0 0 90-16,0 0 14 0,0 0 4 0,0 12 0 16,4-4-42-16,-4 3-8 0,4 5-2 0,1 3 0 0,-5 1-29 15,0 7-7-15,4-7 0 0,-4 7-1 0,0 0-11 0,0-3-8 16,0 3 12-16,0-7-12 0,0-1 10 0,0-3-10 15,0-1 8-15,0-3-8 0,0-4 13 0,0-8-2 16,0 0-1-16,0 0 0 0,0 0 34 0,0 0 8 16,0-12 0-16,0-4 1 0,5 1-33 0,-5-1-6 15,4-7-2-15,0-4 0 0,1-1-4 0,3 1-8 16,-3 4 11-16,8-5-11 0,5 9 9 0,-5-1-9 16,0 1 0-16,4-5 9 0,5 9-9 0,0-1 0 15,-4 4 0-15,4 1 0 0,0 3 0 0,0 0 0 16,0 4 0-16,-5 0 0 0,-8 4 0 0,4 4 0 15,-4 0 0-15,0 4 0 0,4 0 0 0,0 3 0 0,-9 5 0 16,1 0 0-16,3 3 0 0,-8 5 0 16,0-5 0-16,5 1 0 0,-5 11 0 0,4-16 0 0,-4 5 0 0,5-1 0 15,-5 1 0-15,0-5 0 0,4 1 8 16,0-8-8-16,-4 4 9 0,0-12-9 0,0 0 10 16,5 7-10-16,-5-7 8 0,0 0-8 0,0 0 0 0,0 0 0 15,13-7 0-15,-4 7 0 0,4-12 0 0,-4 4 0 16,4-11 0-16,0-1 0 0,-4 1 8 0,8-5-8 15,-4 1 0-15,5-8 0 0,4 3 0 0,0-3 0 16,0 4 0-16,4 3 0 0,0 1 0 0,-8 3 0 16,4 1 0-16,0 0 11 0,4 7-11 0,-4 0 10 15,-4 8-10-15,-1 0 0 0,-4 4 0 0,1 4 0 16,-6 8 0-16,1 4 0 0,0-5 0 0,-5 5 0 16,1 3 0-16,-5 5 0 0,0-1 0 0,0 4 0 15,-5-3 0-15,1 3 0 0,-1 4 0 0,1-3 0 16,-5-1-67-16,1 4-18 0,-1 0-4 0,-4 0-987 15</inkml:trace>
        </inkml:traceGroup>
      </inkml:traceGroup>
    </inkml:traceGroup>
    <inkml:traceGroup>
      <inkml:annotationXML>
        <emma:emma xmlns:emma="http://www.w3.org/2003/04/emma" version="1.0">
          <emma:interpretation id="{57DDB4AE-2078-49D9-BE25-79C65C1DC1EC}" emma:medium="tactile" emma:mode="ink">
            <msink:context xmlns:msink="http://schemas.microsoft.com/ink/2010/main" type="paragraph" rotatedBoundingBox="1855,2825 26309,1125 26498,3849 2044,55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7D5CBC7-60D2-40B7-A1C8-156978352A99}" emma:medium="tactile" emma:mode="ink">
              <msink:context xmlns:msink="http://schemas.microsoft.com/ink/2010/main" type="line" rotatedBoundingBox="1855,2825 26309,1125 26498,3849 2044,5550"/>
            </emma:interpretation>
          </emma:emma>
        </inkml:annotationXML>
        <inkml:traceGroup>
          <inkml:annotationXML>
            <emma:emma xmlns:emma="http://www.w3.org/2003/04/emma" version="1.0">
              <emma:interpretation id="{FD601BB9-18C1-49D3-B4E0-66F797B94FEE}" emma:medium="tactile" emma:mode="ink">
                <msink:context xmlns:msink="http://schemas.microsoft.com/ink/2010/main" type="inkWord" rotatedBoundingBox="1941,4066 5666,3807 5754,5060 2028,532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1144.0838">1277 3973 1443 0,'0'0'32'0,"5"-12"6"0,-5 12 2 0,4-8 0 0,-4-3-32 0,5-5-8 16,-1 4 0-16,-4 5 0 0,4-5 53 0,-4 4 9 0,0-4 2 0,5 5 0 16,-1-1-7-16,-4 8-1 0,0 0 0 0,0 0 0 15,0 0-5-15,0 0-2 0,0 0 0 0,0 0 0 16,-4 15-21-16,-1 5-4 0,1 7 0 0,-9-3-1 16,4 3-5-16,0 0-1 0,5 1 0 0,-5-1 0 15,-4-4 4-15,4 1 1 0,0-1 0 0,1-4 0 16,8-3-22-16,0 0 0 0,0 3 0 0,0-3 0 15,-5-5-19 1,5 1-8-16,5 0-1 0,-5 0-629 0,0-5-126 0</inkml:trace>
          <inkml:trace contextRef="#ctx0" brushRef="#br0" timeOffset="51307.3059">1453 3517 1666 0,'-5'-20'74'0,"1"12"15"0,0 4-71 0,-5-3-18 16,5-1 0-16,-1 0 0 0,5 8 58 0,0 0 8 16,0 0 2-16,0 0 0 0,0 0-58 0,0 0-10 15,-9 4 0-15,5 0-568 16,-9 4-108-16</inkml:trace>
          <inkml:trace contextRef="#ctx0" brushRef="#br0" timeOffset="51664.6232">1554 3723 1162 0,'22'-19'52'0,"-9"19"10"0,0-4-50 0,0 4-12 0,-4-4 0 0,8 4 0 16,-3-4 80-16,3 8 12 0,-4 0 4 0,0 0 0 16,-4 4-56-16,0 3-12 0,0 5-1 0,0 3-1 15,-5 5-3-15,-4 3-1 0,0 0 0 0,4 5 0 16,-8 3 20-16,4-4 4 0,-4 4 1 0,4-4 0 15,-5 0-3-15,5 1 0 0,-4-9 0 0,4 0 0 16,4 1-21-16,-4-5-5 0,0-3-1 0,5-4 0 16,3-1-2-16,-3-3-1 0,-5-8 0 0,9 4 0 15,-1 4 4-15,1-8 1 0,-5 0 0 0,10-8 0 16,-10 4 9-16,5-4 3 0,0 0 0 0,-9-3 0 16,8-5 15-16,1 4 3 0,0-7 1 0,0 3 0 0,4-7-14 15,4 0-2-15,-8-1-1 0,9-3 0 0,-5 4 10 16,4-9 1-16,10 1 1 0,-14-4 0 0,13 0-35 15,0 8-10-15,-4-5 0 0,5 5 0 0,-5-4 0 16,0 8 0-16,-5-1-10 0,1 5 10 16,-1 3-117-16,-4 4-17 0,1 1-3 0,-1 3-944 15</inkml:trace>
          <inkml:trace contextRef="#ctx0" brushRef="#br0" timeOffset="50773.5483">865 3259 748 0,'0'0'67'0,"0"0"-54"0,0 0-13 0,0 0 0 0,0 0 70 0,0 0 11 15,-4-8 3-15,4 8 0 0,-5-7 3 0,1 3 1 16,-1-4 0-16,5 8 0 0,0 0-22 0,0 0-4 15,0 0-1-15,-4-8 0 0,0-4-37 0,4 5-8 16,-5-1-2-16,1 0 0 0,-5-4 4 0,5 5 1 16,-1-5 0-16,5 4 0 0,-13 4 1 0,9-4 1 15,-9 1 0-15,4-1 0 0,-4 0-3 0,-5 8-1 16,-4 0 0-16,0 0 0 0,0-4-5 0,-4 4 0 16,-5 4-1-16,1-4 0 0,-1 4-11 0,-4 0 8 15,4 0-8-15,0 0 8 0,1-1-8 0,-1 1 0 16,5 0 0-16,-1 0 0 0,-3 0 0 0,8 0 0 15,4 8 0-15,1-8 8 0,-1-1-8 0,5-3 0 16,0 4 0-16,0 0 0 0,4 4 0 0,0-4 0 16,-4 4 0-16,4-4 8 0,0 0 4 0,1-1 0 15,-1 5 0-15,4 0 0 0,-8 0 2 0,5 4 1 0,-6-1 0 0,1 9 0 16,0-5-4-16,-4 9-1 0,-1-5 0 0,-13 9 0 16,9-1-10-16,0 0 8 0,-8 0-8 0,-1 5 8 15,9-1-8-15,0 0 0 0,0 0 9 0,5 0-9 16,3 1 8-16,-3-1-8 0,4-4 8 0,0 4-8 15,4 4 0-15,4-3 8 0,-3-1-8 0,-1 0 0 16,9 0 0-16,0 0 8 0,0 5-8 0,9-5 0 16,-9 0 11-16,8 0-3 0,1 0 0 0,4-3 0 15,1-1-8-15,3 0 0 0,5 0 9 0,0 1-9 16,0-5 30-16,4 1 2 0,-4-5 0 0,4 4 0 0,1-3-13 16,-5-1-3-16,0 1 0 0,4-4 0 0,-4-5-2 15,0-3-1-15,0 0 0 0,-5-4 0 16,1-4 3-16,4-4 0 0,4 0 0 0,-8 0 0 0,8-8 2 0,-4 1 1 15,4-5 0-15,1 0 0 0,3 1-11 0,-8-5-8 16,0 1 12-16,0-1-12 0,0-3 9 0,0 3-9 16,0 1 0-16,-5-1 9 15,-3 1-9-15,3-1 0 0,-13 1-10 0,1 3 10 0,-1 5 0 0,1-1 0 16,-5 0 0-16,-5 1 0 0,1 3 8 0,4 8-8 16,0 0 12-16,-5-8-12 0,1 0 9 0,-9 0-9 15,4 1 0-15,0 3 9 0,9 4-9 0,0 0 0 16,0-8 0-16,0 8 0 0,0 0 0 0,-13-4 0 0,0 0 0 15,4 0 0-15,-4-4 0 0,9 8 0 0,4 0 0 16,-13-3 0-16,4-1 0 0,-9 0 0 0,18 4 0 0,-8 0 0 16,-1 0 0-16,9 0 0 0,-13 0 0 0,13 0 0 15,-9 8 0-15,0-5 0 0,0 5 0 16,9 0 0-16,0 4 0 0,0-1 0 0,0-3 0 0,0 4 0 16,0-12 0-16,0 8 0 0,9 0 9 0,0-1-9 15,0-3 8-15,8 4-8 0,14-8 8 0,-14 0-8 16,5-4 18-16,13-4-1 0,-4 1 0 0,13-1 0 15,-9 0-17-15,5 0 0 16,-1 0 0-16,-4 4 0 0,0 1-149 0,-4-5-31 16,-9 4-5-16</inkml:trace>
          <inkml:trace contextRef="#ctx0" brushRef="#br0" timeOffset="52032.2088">2471 3981 979 0,'0'0'43'0,"0"0"9"0,0 0-41 0,8 0-11 15,5 0 0-15,1-4 0 0,-1-4 142 0,0 0 26 0,-4 4 6 0,-1-7 1 16,6-1-83-16,-6 0-17 0,1-3-3 0,0 3-1 16,0-4-38-16,-5 1-7 0,1-1-2 0,-1-3 0 15,-4 3-12-15,0 0-2 0,0-3-1 0,-4 3 0 16,-1-3-1-16,5 3-8 0,-4 1 12 0,8-1-4 15,-4 0 4-15,-4 1 1 0,4-1 0 0,-5 5 0 16,5 3-13-16,0 8 9 0,-8-4-9 0,8 4 8 16,-9-4 8-16,0 4 2 0,-4 4 0 0,0 0 0 15,-5 7-3-15,5 1-1 0,-5 4 0 0,1-1 0 16,4 5 4-16,-9 7 1 0,4 0 0 0,-4 1 0 16,5 3-19-16,-1-4 0 0,5 4-11 0,0-3 11 15,0 3 0-15,0 0 0 0,8-4 0 0,1 1 0 0,-1-1 8 16,1-7-8-16,4-1 0 0,4 1 0 0,1-5 0 15,8-3 0-15,-4-1 0 0,4-3 0 16,4-4-84-16,1 0-16 0,4-4-3 0,0-4-500 16,4 0-100-16</inkml:trace>
          <inkml:trace contextRef="#ctx0" brushRef="#br0" timeOffset="52416.933">2870 3852 230 0,'0'-8'20'0,"0"-3"-20"16,8-1 0-16,-3 4 0 0,4 4 268 0,-1-4 48 15,6 4 11-15,-1-3 1 0,4 7-171 0,-4-4-34 16,1 0-7-16,3 0-2 0,5 4-26 0,0 4-4 16,-9 0-2-16,0 4 0 0,5 3-31 0,-9 1-7 0,-1 7 0 15,-3 1-1-15,-1-1-33 0,1 5-10 16,-1-1 0-16,-4 5 0 0,-9-1 12 0,-4 0-4 0,4-3 0 0,5-1-8 16,-9 0 20-16,0-3-2 0,-1-1-1 0,6-7 0 15,3 0 7-15,1-5 0 0,-5 1 1 0,9-8 0 16,0 0-9-16,0 0-1 0,0 0-1 0,0 0 0 15,9-8-4-15,8-3-1 0,1-5 0 0,-5-7 0 16,0-1-1-16,5-3-8 0,8-4 12 0,0 0-4 16,-4-4-8-16,5 3 0 0,3 1 0 0,1 4 0 15,4 4 20-15,-8-1 1 0,-14 5 1 0,9 3 0 16,-5 4-10-16,1 5-3 0,-18 7 0 0,0 0 0 16,0 0-1-16,0 0-8 0,0 0 12 0,0 0-4 15,0 11-8-15,4 1 0 0,5 4 0 0,-9-1 8 0,0 5-8 16,0-5 0-16,9 5 0 0,-1-1 0 0,1 1 0 15,-4-1 0-15,-1 1 0 0,5-5 0 16,4 9-96-16,0-1-16 0,-13-3-2 0,4-1-973 16</inkml:trace>
        </inkml:traceGroup>
        <inkml:traceGroup>
          <inkml:annotationXML>
            <emma:emma xmlns:emma="http://www.w3.org/2003/04/emma" version="1.0">
              <emma:interpretation id="{FEC3425D-B854-4E6B-8BAA-68074BF15706}" emma:medium="tactile" emma:mode="ink">
                <msink:context xmlns:msink="http://schemas.microsoft.com/ink/2010/main" type="inkWord" rotatedBoundingBox="7223,4350 9008,4226 9054,4884 7268,500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3983.3849">6173 3591 1630 0,'0'0'72'0,"4"-12"16"0,5 8-71 0,-9 4-17 0,0 0 0 16,9-8 0-16,-9 8 101 0,13-4 17 15,-4 1 3-15,-9 3 1 0,0 0-61 0,13 7-12 0,0 1-2 0,0 0-1 16,0 4-26-16,-8 7-4 0,4-3-2 0,-5 7 0 15,0 1-14-15,-4-1 0 0,-4 0 0 0,4 5 0 16,-4 3 0-16,-5-4 0 0,0-3 0 0,0-5 0 16,0 4 8-16,1-3-8 0,-6-4 0 0,6-1 9 15,-1-3 1-15,5-4 0 0,-5-1 0 0,9-7 0 16,0 0 7-16,0 0 2 0,0 0 0 0,0-3 0 16,0-9-1-16,4 0 0 0,1-3 0 0,-1-5 0 15,9 1-10-15,0-5-8 0,0-7 12 0,9 4-12 16,-4-1 9-16,8 1-9 0,5 0 0 0,0-4 9 15,-1 3-9-15,1 1 8 0,0-4-8 0,-1 7 8 16,-3 9 0-16,-1-1 0 0,-4 4 0 0,4 5 0 0,-8-1 5 16,-1 8 1-16,1 0 0 0,-5 4 0 0,0 4-14 0,0-1 0 15,-4 5 0-15,0 4 0 0,0-5 14 16,-5 5 0-16,1 0 0 0,3-1 0 0,-3 5 5 0,3-1 1 16,-3 1 0-16,-1-1 0 15,1 5-45-15,-1-1-9 0,0 0-2 0,1 1-748 16,-5-1-149-16</inkml:trace>
          <inkml:trace contextRef="#ctx0" brushRef="#br0" timeOffset="53564.3372">5625 3540 748 0,'-9'0'67'0,"9"0"-54"16,9-8-13-16,-5 0 0 0,-8 5 144 0,4-9 25 16,0 4 6-16,0 4 1 0,0 4-97 0,0-8-19 15,-5 1-4-15,5 7-1 0,0 0-38 0,-9 0-7 16,1-4-2-16,-6-4 0 0,6 8-8 0,-1 0 8 16,-9-4-8-16,5 0 8 0,-4 4 10 0,3-4 2 15,-3 4 0-15,-1-4 0 0,1 4 1 0,-1 0 1 16,-4 0 0-16,9 0 0 0,-4 4-1 0,-1 0 0 15,5-4 0-15,-5 4 0 0,1 0-8 0,-1 0-1 16,-4 4-1-16,9-1 0 0,-4 5-11 0,3 0 12 16,-3 3-12-16,-5 5 12 0,4-1 4 0,-8 9 2 15,4-1 0-15,0 4 0 0,0 8 3 0,0 0 1 16,9 8 0-16,-4-4 0 0,4-4-14 0,4 0-8 16,0 0 8-16,5-4-8 0,-1 0 8 0,5-8-8 15,5-3 8-15,3-5-8 0,6-3 8 0,-1-4-8 16,0-5 8-16,0-3-8 0,9-8 8 0,0-3-8 0,4-1 8 15,-4-8-8-15,4 1 11 0,1-5-3 0,-5-3 0 16,4-1 0-16,0-7-8 0,5 0 0 0,-9 0 0 16,4-4 0-16,5-4 8 0,-5 0-8 0,-4 0 0 0,5 0 8 15,-5 0-8-15,-1 0 8 0,1 3-8 0,-4 5 8 16,4 0-8-16,-5 4 0 0,-3-1 0 0,-6 9 0 16,1-1 0-16,0 5 0 0,0 7 0 0,-5 0 0 15,-4 8 8-15,0 0-8 0,0 0 8 0,0 0-8 16,0 0 0-16,0 12 8 0,0 0-8 0,0 3 0 15,0 5 0-15,-4 3 0 0,-1 1 8 0,5-1-8 0,0 0 0 0,0 5 0 16,-4 3 0-16,0-4 0 0,8 4 0 0,-4-3 0 16,0 3 0-16,0 0 0 0,0-4-18 0,0 1-6 15,4-1 0-15,-4-4-613 16,-4-3-123-16</inkml:trace>
        </inkml:traceGroup>
        <inkml:traceGroup>
          <inkml:annotationXML>
            <emma:emma xmlns:emma="http://www.w3.org/2003/04/emma" version="1.0">
              <emma:interpretation id="{2CD02898-691F-4CB1-A8D4-EC8026D03034}" emma:medium="tactile" emma:mode="ink">
                <msink:context xmlns:msink="http://schemas.microsoft.com/ink/2010/main" type="inkWord" rotatedBoundingBox="10826,4021 12255,3922 12305,4654 10877,475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5905.0723">9441 3259 1422 0,'0'0'31'0,"13"-8"6"0,0-3 2 0,0-1 1 0,1 0-32 0,-1 5-8 15,4-5 0-15,-4 0 0 0,5 0 84 0,-5 5 16 0,0 3 2 0,-4 0 1 16,0 8-59-16,0 4-12 0,4-1-3 0,-9 13 0 16,1 7-21-16,-1 4-8 0,-4 4 0 15,0 4 0-15,0 0 9 0,-4 0-9 0,-5 0 8 0,0 0-8 16,5-7 28-16,-1-1 0 0,1 0 0 0,-5-4 0 16,0 1-28-16,0-9 0 0,5 5 8 0,0-5-8 15,-5-11 30-15,5 0 4 0,4-8 1 0,0 0 0 16,0 0-7-16,0 0 0 0,0 0-1 0,0 0 0 15,0-8-3-15,-5-8-1 0,5 1 0 0,0-5 0 16,9-7-10-16,-5 3-1 0,5-3-1 0,4-8 0 16,0 0-11-16,9 0 0 0,0-4 0 0,5-4 0 15,-1 4 0-15,5 4 0 0,4 8 0 0,0-1 8 16,-4 5-8-16,-1-1 0 0,-8 5 0 0,4 7 0 0,-4 4 0 16,-4 5 0-16,-1 3 0 0,-3 3 0 0,-6 5 0 15,1 4 0-15,0 0 0 0,-5 3 0 0,-4 9 0 0,-4-1 0 16,4-3 0-16,0 3 0 0,-4 4 0 0,4 1 0 15,0-5 0-15,0 0 0 0,0 1-17 0,4-1-3 16,-4 1 0-16,4-1-671 16,-4-4-134-16</inkml:trace>
          <inkml:trace contextRef="#ctx0" brushRef="#br0" timeOffset="55322.4094">8634 3345 403 0,'0'0'17'0,"0"-8"5"0,-5-3-22 0,5 3 0 0,-4-4 0 0,4 4 0 16,0 0 160-16,4-3 28 0,-4-5 6 0,5 4 1 15,-5 1-89-15,9 3-18 0,-5-4-3 0,0 4-1 16,5-3-27-16,-9-1-5 0,4 4-2 0,-4 8 0 16,0 0-38-16,0 0-12 0,0 0 0 0,0 0 0 15,0 0 0-15,0 0 0 0,0 0 0 0,-8 12 0 0,-1 7 10 16,0 1-10-16,0-4 8 0,1 7-8 0,-1-4 21 16,0 5-1-16,5 3 0 0,-5 0 0 0,9 5-7 15,-5-1-1-15,5-4-1 0,0 0 0 0,5 5 7 0,4-5 2 16,-5 0 0-16,0-3 0 0,10-1-9 0,-6 4-2 15,-3-7 0-15,4 7 0 0,-1-7-9 0,1 3 0 16,4-3 0-16,-4-1 0 0,0 1 8 0,-5-5-8 16,5-7 12-16,-5 4-4 0,5-5 17 0,-5-3 3 15,5 4 1-15,0-4 0 0,-5 0 3 0,5-4 0 16,4-4 0-16,0 0 0 0,1 4-12 0,-1-4-1 16,0-4-1-16,0 1 0 0,-4-5 0 0,8 0 0 15,-3-3 0-15,-6-1 0 0,6 0-1 0,-1 1 0 16,-5-1 0-16,6-3 0 0,-6-5-7 0,1 1-2 15,4 0 0-15,-4-1 0 0,0-3 0 0,4-4 0 16,-4-1 0-16,4-3 0 0,0-4-8 0,0 0 10 0,5 0-10 16,4 4 10-16,-5-4-10 0,1 0 0 0,-1 8 0 0,5 0 0 31,-4 4-25-31,-5 3-1 0,0 1 0 0,-4 3-649 0,0 5-129 0</inkml:trace>
        </inkml:traceGroup>
        <inkml:traceGroup>
          <inkml:annotationXML>
            <emma:emma xmlns:emma="http://www.w3.org/2003/04/emma" version="1.0">
              <emma:interpretation id="{43F85FA5-25AD-4DC5-AF62-4818DDADAEB2}" emma:medium="tactile" emma:mode="ink">
                <msink:context xmlns:msink="http://schemas.microsoft.com/ink/2010/main" type="inkWord" rotatedBoundingBox="12725,3390 18588,2983 18674,4221 12811,462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58274.3848">13860 2904 1141 0,'0'0'50'0,"0"0"11"0,0 0-49 0,0 0-12 0,0 0 0 0,0 0 0 15,0 0 86-15,-4 0 14 0,0-4 4 0,-5 8 0 16,-9 0-36-16,1 8-8 0,-5-4 0 0,-5 7-1 16,-3 5-47-16,-1-1-12 0,0 5 0 0,-4-1 0 15,0 4 53-15,4 1 9 0,1-5 2 0,8 4 0 16,-5 5-36-16,10-1-8 0,-5 0 0 0,13 0-1 15,0-7-9-15,1-1-2 0,3-3 0 0,5-1 0 16,9-3-8-16,-5-5-11 0,10 1 3 0,3-4 0 16,5 0-29-16,0-4-6 0,4-4-1 0,1 0 0 0</inkml:trace>
          <inkml:trace contextRef="#ctx0" brushRef="#br0" timeOffset="58407.7315">14110 2885 1728 0,'0'0'38'0,"0"0"8"0,5-8 2 0,4 0 0 0,-9 8-39 0,8-8-9 16,5 1 0-16,-4-1 0 0,4 4 104 0,1 0 20 15,-1 0 3-15,4 0 1 0,5 4-103 0,-4-4-25 0,-1-3 0 0,10 3 0 16,-1 0 0-16,5-4 0 0,-5 0 0 0,5 0 0 15,4 4 0-15,-4 1 0 0,-1-1 0 0,1 0 0 16,-9 0 0-16,0 0 0 0,-5 0 0 0,-8 4-644 16,-9 0-133-16</inkml:trace>
          <inkml:trace contextRef="#ctx0" brushRef="#br0" timeOffset="56536.1567">10981 3290 518 0,'4'-19'46'0,"0"7"-37"0,-4 4-9 0,5-3 0 15,-1-1 119-15,1 0 21 0,-5-3 5 0,-5 3 1 16,1-4-6-16,4 1 0 0,-5 3-1 0,5-3 0 15,-8 3-60-15,3 0-12 0,1 0-3 0,-5 1 0 16,0 7-37-16,0 0-8 0,-4-4-2 0,0 0 0 16,0 8-17-16,-5 0 10 0,5 0-10 0,-4 4 8 15,-10 0-8-15,6 4 8 0,-6-4-8 0,1 8 8 16,4-5 3-16,-4 9 0 0,-1 3 0 0,5-3 0 16,0-4 1-16,0 7 1 0,9 9 0 0,0-1 0 15,-4 4 7-15,3 0 0 0,1 4 1 0,9 0 0 0,-5 1-21 16,9-1 0-16,-4-4 0 0,4-4 0 0,9 0 8 0,-5-3 1 15,0-1 0-15,-4-3 0 0,0-5-9 0,0-3 0 16,0 0 0-16,9-4 0 0,4-1 12 0,0-7 0 16,1 4 0-16,3-8 0 0,5 0 0 0,0-7 0 15,0-1 0-15,4-4 0 0,-4 1 3 0,0-1 1 16,0-7 0-16,4-1 0 0,-4-7-4 0,0-4 0 16,-4-4 0-16,-1-4 0 0,5 0-12 0,0-3 8 15,0-1-8-15,0-8 0 0,0 1 8 0,0-1-8 16,0-4 0-16,0 1 0 0,0 3 0 0,0 1 0 15,0 3 0-15,-9 0 0 0,0 5 0 0,-4 7 0 16,-1 3 0-16,-3 5 0 0,-1 4-13 0,1 4-6 16,-5 3-1-16,4 4 0 0,0 5 20 0,1 3 0 15,-10-4 0-15,5 12 0 0,0 0 0 0,0 0-10 0,0 0 10 16,0 0-8-16,-8 12 0 0,-1 7 0 0,0 1 0 0,0 7 0 16,1 4 8-16,-1 5 8 0,9 6-8 0,-5 5 11 15,1-4-11-15,0 4 0 0,-1 4 0 0,1-1 0 16,4 5 0-16,0 0 10 0,-9-13-10 0,0 13 10 15,0-4 8-15,5 3 2 0,-9-3 0 0,4-8 0 16,5 0-40-16,-1 0-8 16,-3-8-2-16,3 0 0 0,-4-12-118 0,9 1-23 0</inkml:trace>
          <inkml:trace contextRef="#ctx0" brushRef="#br0" timeOffset="56814.465">11665 3181 1152 0,'9'-31'51'0,"-5"19"10"0,0-3-49 0,1-1-12 16,4 4 0-16,-5 1 0 0,-4 11 95 0,0 0 16 15,0 0 3-15,0 0 1 0,0 0-42 0,0 0-8 16,-9 11-1-16,0 9-1 0,1-1-38 0,-1 9-7 15,-4-1-2-15,0 4 0 0,4 0 7 0,-4 1 1 16,-1-1 0-16,1 0 0 0,5 0-12 0,-1-3-3 0,-4-1 0 16,8-4 0-16,-4-3-9 0,5-1 0 0,0-3 0 15,4-4 8 1,-5 3-97-16,1-3-20 0,4-12-4 0,0 0-651 0</inkml:trace>
          <inkml:trace contextRef="#ctx0" brushRef="#br0" timeOffset="56999.4098">11932 2616 1555 0,'0'0'138'0,"5"-8"-110"15,4-4-28-15,-1 4 0 0,-8 8 0 0,0 0 0 16,0 0 8-16,0 0-468 15,0 8-94-15</inkml:trace>
          <inkml:trace contextRef="#ctx0" brushRef="#br0" timeOffset="57362.5656">12038 2908 1324 0,'0'0'118'0,"0"0"-94"16,0 0-24-16,0 0 0 0,13 4 84 0,0 0 12 0,0 4 2 16,-4 4 1-16,4 7-44 0,-4 4-9 0,-5 1-2 0,1 3 0 15,-5 4-25-15,4 1-6 0,-8-5-1 0,4 8 0 16,-5-8 2-16,1 4 0 0,-5-3 0 16,5-1 0-16,-1-4 19 0,1 1 4 0,0-5 1 0,-1 1 0 15,-4-8 11-15,9-1 3 0,-4-3 0 0,4 4 0 16,0-12-26-16,0 0-5 0,0 0-1 0,0 0 0 15,0 0-20-15,0 0 0 0,0 0 0 0,9-4 0 16,0 0 13-16,-1 0-1 0,6-8-1 0,-6 1 0 16,1-1-11-16,0 0 0 0,0-3 0 0,4-1 0 15,-4-3 37-15,4 3 3 0,0 0 0 0,4-3 0 16,1-5-31-16,0-3-9 0,-1 4 0 0,5-1 0 16,0 1 8-16,0 3-8 0,0 1 0 0,0-4 0 15,0 7-26-15,4-4-12 16,-4 5-2-16,9-1-685 0,-9 1-137 0</inkml:trace>
          <inkml:trace contextRef="#ctx0" brushRef="#br0" timeOffset="57732.6082">12871 3193 1594 0,'0'0'35'0,"13"0"7"0,-4 0 2 0,4 4 1 0,0-4-36 0,1 0-9 16,-1-8 0-16,0 0 0 0,0 4 47 0,5 0 7 16,-1-7 2-16,-4 3 0 0,5-4-46 0,-5 1-10 0,0-1 0 0,5 0 0 15,-5-7 20-15,0 3 4 0,0 0 0 0,-4-3 1 16,0-1 19-16,4 5 3 0,-4-1 1 0,0 1 0 16,4-5-31-16,-9 1-5 0,5-1-2 0,-5 5 0 15,1 3-10-15,-1-4 0 0,0 5 0 0,-4 3 8 16,0 4-8-16,0 4 0 0,-4-8 0 0,-5 8 0 15,-8 4 0-15,-1 0 0 0,1 8 0 0,-5-1 0 16,0 1 0-16,0 7 0 0,-5 1 0 0,6 3 0 16,-6 5 0-16,1-1 0 0,0 4 0 0,4 0 0 15,0 4 12-15,0 4-2 0,9-7-1 0,-5-1 0 16,9 4-9-16,1 0 0 0,-1-4 0 0,9-3 0 16,0-1 0-16,0-4 0 0,0 1 0 0,9-1 8 15,-1-3-23-15,5-5-5 0,-4-3 0 0,9-4-912 16</inkml:trace>
          <inkml:trace contextRef="#ctx0" brushRef="#br0" timeOffset="58781.9519">14773 2222 403 0,'0'0'36'0,"4"-4"-36"0,1-4 0 0,-1 0 0 0,-4 8 236 0,0 0 41 15,0 0 8-15,0 0 2 0,-9 4-147 0,0 0-28 16,1 8-7-16,-10-4-1 0,1 7-50 0,-1 5-10 16,0 7-3-16,1 0 0 0,-5 8 21 0,4 1 4 15,-3 10 1-15,-1-3 0 0,-5 12-27 0,10-1-6 16,-5 1-1-16,4 4 0 0,1-1-7 0,4-7-2 15,-1 7 0-15,6-7 0 0,-1 0-7 0,4-5-1 16,-3 5-1-16,8-4 0 0,-5-8-15 0,-4 4-15 16,5-4 3-16,-5-4 1 0,5-8 24 0,-5 1 5 15,0-9 1-15,1 1-1114 0</inkml:trace>
          <inkml:trace contextRef="#ctx0" brushRef="#br0" timeOffset="59051.2312">14847 3201 1443 0,'0'0'32'0,"14"0"6"0,-1-4 2 0,4 0 0 0,1 4-32 0,-1-4-8 0,1-4 0 0,0 0 0 0,3-3 62 0,1 3 10 15,0-8 3-15,-4 5 0 0,-1-1-6 0,1-4-1 16,-5 1 0-16,5-1 0 0,-1 1-54 0,-4-1-14 16,5 4 0-16,-5 1 0 0,-4-13 31 0,4 9 3 15,0-1 1-15,0-4 0 0,1 1-25 0,-6 3-10 16,1-3 8-16,0 7-8 0,-9 8 0 0,0-7 0 16,-5 11 0-16,-3-4 0 0,-1 4 22 0,-4 4 2 15,-9-4 1-15,4 11 0 0,-8 1-25 0,0 0 0 16,-1 7 8-16,-3 1-8 0,3 3 0 0,1 0 0 15,4 1 0-15,0 3 0 0,0 0 0 0,5 5 0 16,3-5 0-16,1 4 0 0,4-4 0 0,1 1 0 16,3-1 0-16,5 4 0 0,0 0 0 0,5-7 0 15,-1-5 0-15,5 1-972 0</inkml:trace>
          <inkml:trace contextRef="#ctx0" brushRef="#br0" timeOffset="59670.6823">16023 2904 1706 0,'0'0'37'0,"5"-4"8"0,-5 1 2 0,0 3 1 0,0 0-38 0,0-8-10 0,0-4 0 0,-5 8 0 16,1 0 43-16,-1-7 6 0,1 7 2 0,-5 0 0 15,1 0-36-15,-6 0-7 0,-3 0-8 0,-5 0 11 16,0 0 1-16,0 4 1 0,0 0 0 0,-4 8 0 15,-1 0-13-15,1 0 0 0,0 7 0 0,-1-3 0 0,1 7 21 0,4 5 2 16,0-1 0-16,0 5 0 0,0-1-23 16,5 0 0-16,8-3 0 0,0 3 8 0,5-4 0 15,-1 1 1-15,1-1 0 0,0 0 0 0,4-3 3 16,4 3 0-16,-4-3 0 0,9-5 0 0,0 1-3 0,-1-8 0 16,6-4 0-16,-6 0 0 0,6 0 1 0,-1-8 0 15,4 0 0-15,-4 0 0 0,5-8-2 16,0 0 0-16,3 1 0 0,-3-9 0 0,4 5 14 0,4-17 2 15,1 1 1-15,-1-4 0 0,5-4 5 0,-5 0 1 16,0-4 0-16,5-7 0 0,0-1-31 0,-1-8 0 16,-3-3 0-16,3 0 0 0,-3 3 0 0,-1 1 0 15,0-1 0-15,-4 1 0 0,0 7 0 0,-4 12 0 16,-1 4 0-16,-3 4 0 0,-1-1 0 0,-5 1 0 16,1 8-11-16,0 3 11 0,-5 5 0 0,5-1 0 15,-4 1 9-15,-1 3-1 0,-4 12-8 0,0 0-15 16,0 0 4-16,0 0 1 0,0 0 10 0,0 0 14 15,0 8-3-15,-4 7-1 0,-1 1-10 0,5 3-16 0,0 5 4 0,-4 7 1 16,4 0 11-16,0 4-8 0,-5 8 8 0,5 0-8 16,-4 4 8-16,0 3 0 0,-1 1 10 0,-4 4-10 15,5 3 14-15,-5-3-3 0,1-8-1 0,-1 7 0 16,4-3-10-16,1 0 0 0,-5-1 0 0,5 5 0 16,-5-4 8-16,5-1 0 0,-1-3 0 0,5 0 0 15,5-4-115-15,3-4-23 16,1-8-5-16</inkml:trace>
        </inkml:traceGroup>
        <inkml:traceGroup>
          <inkml:annotationXML>
            <emma:emma xmlns:emma="http://www.w3.org/2003/04/emma" version="1.0">
              <emma:interpretation id="{4D7FF9D5-B7CA-4FC7-BC57-5B2280416668}" emma:medium="tactile" emma:mode="ink">
                <msink:context xmlns:msink="http://schemas.microsoft.com/ink/2010/main" type="inkWord" rotatedBoundingBox="20623,2706 25627,2359 25734,3903 20730,425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71199.471">19252 2382 288 0,'0'-16'12'0,"0"4"4"0,5 5-16 0,-5-5 0 0,4-4 0 0,0 9 0 16,1-5 269-16,-5 4 51 15,4-11 11-15,1 7 1 0,-5 0-227 0,0 4-45 0,0-3-10 0,4-1-2 16,-4 0-8-16,0 1-3 0,-4-1 0 0,4 0 0 16,-5 8-24-16,1-7-5 0,-5 3 0 0,0 0-8 15,-4 0 8-15,-4 0-8 0,-1 5 0 0,-4 3 0 16,0 0 8-16,0-4-8 0,0 4 0 0,-4 0 0 16,-5 4 8-16,1-1-8 0,-1 5 0 0,-4 0 0 15,-5 0 10-15,1 0-10 0,-1 3 8 0,-4 1-8 16,0 4 13-16,14-1-2 0,-1 5-1 0,0-1 0 15,1 5 0-15,-1-1 0 0,0 0 0 0,9 9 0 16,5-1-10-16,-5 0 8 0,4-4-8 0,1 4 8 16,-1-3-8-16,5-1 0 0,4 0 0 0,5 1 0 15,-9-9 0-15,8 1 0 0,5-5 0 0,5 1 0 0,-5-16 11 16,8 8-3-16,10-4-8 0,4-4 12 0,0-4 10 16,0-4 2-16,0-8 0 0,8 5 0 0,14-9-24 15,0 1 0-15,-9-9 0 0,5 5 0 0,-5-1 8 16,4-3-8-16,-4 0 8 0,5 7-8 0,-9-11 0 0,-1 0 0 15,1 4 0-15,0 3 0 0,-5 1 0 0,0-1-8 16,-4 5 8-16,-4 3 0 0,-1-3 0 0,5 3 0 16,-8 1 0-16,-1-1 0 0,0 8 0 0,-4-3 0 15,-1 7 0-15,1 0 11 0,-9 4-11 0,0 0 0 16,9-8 0-16,-9 8-11 0,0 0 11 0,0 0 0 16,0 12 0-16,0 3 0 0,0 9 0 0,-9-1 0 15,5 8 0-15,-9 8 11 0,0 8-11 0,-1 4-9 16,1 7 9-16,-4 5-13 0,-5 3 13 0,4-4 0 15,-4 1 0-15,5 3 10 0,-10 0-10 0,5-7 0 0,0-1 9 16,1-7-9-16,-1 0 9 0,-9-8-9 0,0-8 12 0,0-4-12 16,-4 0 20-16,0-4-4 0,5 1 0 0,-1-5 0 15,0 1 9-15,0-9 2 0,1 1 0 0,3-5 0 16,1 1-3-16,4-4-1 0,0-4 0 0,9 0 0 16,4 0 14-16,0-4 3 0,1 0 1 0,8 0 0 15,0-12-17-15,0 0-4 0,-5 1-1 0,5-1 0 16,5-4-1-16,3-3 0 0,6-5 0 0,-6 1 0 15,6 3-8-15,-1-7-2 0,13-4 0 0,5-4 0 16,-1-8 10-16,10 4 2 0,4 0 0 0,4-4 0 16,0-8-43-16,-4 1-8 15,5-13-1-15,-6 5-1 0,-3 3-116 0,-1 1-23 0,5 3-5 16,-4 4-1-16,-1 12-46 0,-8 8-8 0,17-20-3 16,-17 27 0-16</inkml:trace>
          <inkml:trace contextRef="#ctx0" brushRef="#br0" timeOffset="71875.2447">19954 2499 914 0,'0'0'40'0,"0"-8"9"0,5-8-39 0,-1 5-10 15,-8-1 0-15,4 0 0 0,4 1 102 0,-4 11 18 16,0-8 4-16,0 8 1 0,0 0-55 0,4-12-11 16,1 4-3-16,-5 8 0 0,0 0-22 0,0 0-5 15,9-8-1-15,-9 8 0 0,0 0 6 0,4 4 1 16,-4-4 0-16,4 12 0 0,1 8-27 0,-5-1-8 15,-5 4 0-15,5 9 0 0,-4 3 12 0,0 0 0 16,-1 4-1-16,1 4 0 0,-1-4 3 0,-3-4 1 16,3 4 0-16,5 0 0 0,0-4 18 0,0-4 4 15,5 4 1-15,-10 0 0 0,5-3-24 0,-4-5-5 16,4-8-1-16,-5 5 0 0,1 3 0 0,4-7 0 16,-4-5 0-16,4-3 0 0,0 0 0 0,0-12 0 15,0 0 0-15,0 0 0 0,0 0 15 0,0 0 2 0,0 0 1 0,0-12 0 16,0 0 7-16,4-7 2 15,0-1 0-15,1 1 0 0,-5-5 5 0,4-3 2 16,1-4 0-16,3-4 0 0,6 0-33 0,3-1-9 16,1 1 0-16,-1-4 0 0,14 0 0 0,-5 0 0 15,5 4 0-15,0 0 0 0,-1 0 0 0,1 0 0 0,4 4 0 16,-4-4 0 0,0 3-21-16,-5 5-9 0,0 4-2 0,-4 3 0 15,-4 5-25-15,-1 3-6 0,1 0-1 0,-5 4 0 0,0 8-128 16,-8 0-25-16,12 4-6 0,-17-4-505 0</inkml:trace>
          <inkml:trace contextRef="#ctx0" brushRef="#br0" timeOffset="72353.3703">21134 2616 1267 0,'0'0'28'0,"5"-4"5"0,-5-8 2 0,0 0 1 0,0 5-36 0,0-9 0 15,0 4 0-15,4 1 0 0,-4-1 0 0,0 0 0 16,-4 4 0-16,-1-3 0 0,1-1 56 0,-5 4 4 16,0-3 0-16,-4 3 1 0,5 8-46 0,-6-4-15 15,-3 4 8-15,-1 0-8 0,1 0 36 0,-1 4 4 16,-4 0 1-16,-4 7 0 0,4 5-26 0,-9 7-6 15,1 1-1-15,-1 7 0 0,0 0-8 0,0 4 0 16,-4 4 0-16,9 0 8 0,4-8-8 0,5 5 0 16,3-5 0-16,6-4 8 0,3 4-8 0,1-3 0 0,4-1 0 15,4-8 8-15,9 1 0 0,5-12-8 0,-1-1 12 0,14-3-4 16,0-8 10-16,0-3 2 0,4-1 0 0,0-8 0 16,-5 1-9-16,1-5-2 0,0 1 0 15,0-5 0-15,-1-11 11 0,1-4 1 0,-5 0 1 0,5-4 0 16,-5 0-2-16,5 4 0 0,-5 0 0 0,-4 4 0 15,0 4-20-15,-4 8 8 0,-1 3-8 0,-3 8 0 16,-6 1 18-16,1 3-1 0,-9 8 0 0,0 0 0 16,5 8-5-16,-1 3 0 0,-4 5-1 0,-4 4 0 15,-5 3-11-15,0 4 8 0,0 4-8 0,-4-3 8 16,4-1-8-16,-4 0 0 0,4 1 0 0,1-1 0 0,3-4 0 16,1 1-17-16,-1-9 4 0,5 5-602 15,0-5-120-15</inkml:trace>
          <inkml:trace contextRef="#ctx0" brushRef="#br0" timeOffset="72920.0437">21775 2284 1292 0,'0'0'57'0,"13"-4"12"0,-4 0-55 0,0-3-14 16,-1 3 0-16,-8 4 0 0,5 4 78 0,-5-4 13 0,4 4 2 16,1 7 1-16,-1 5-54 0,-8-4-10 0,-1 3-2 0,1 5-1 15,-1 3 29-15,1 0 7 0,-5-3 1 0,0 7 0 16,1 1-52-16,-1-5-12 16,0 4 0-16,5 8 0 0,-5 0 54 0,0-3 8 0,0 3 2 0,5 0 0 15,-5 0-52-15,1 8-12 0,3-4 0 0,1-4 0 16,-1-4 32-16,-3 0 4 0,8-3 1 0,-5-5 0 15,1-3-8-15,4-5-1 0,-5 1-1 0,1-5 0 16,0-3-27-16,4 0-12 0,0-8 0 0,0 0 1 16,0 0 11-16,0 0 16 0,0 0-4 0,0 0-1 15,0 0-11-15,0-8 0 0,0-3 0 0,0-1 0 16,0 0 0-16,4-3 0 0,0-1 0 0,5-4 0 16,-4 1 0-16,8-8 0 0,0 3 0 0,0-7 0 0,0 0 0 15,9 0 0-15,-4-4 0 0,4-4 0 0,4 0 0 0,0 0 0 16,1 3 0-16,3-3 0 0,1 0 0 0,4 4 0 15,0 4 0-15,5-4 0 0,-10 8 0 16,10-1 0-16,-5 1 0 0,5 12 0 0,-1-5-20 0,0-3-4 16,-3 11 0-16,-1 0 0 15,-5 4-12-15,-3 1-2 0,-1 3-1 0,-8 4 0 0,-1 8 39 16,-4-1 0-16,-8 9 0 0,-5 0 0 0,-5 3 0 0,-8 1 0 16,-4-1 0-16,-5 12 0 0,-5 0 0 0,1 1 0 15,-5-1 0-15,-4 4 0 0,-4 0 0 0,-5-4 0 16,0 4 0-16,0 0 0 0,5-3 0 0,-1-1 0 15,-4-8 0-15,9 5-656 16,0-9-124-16</inkml:trace>
          <inkml:trace contextRef="#ctx0" brushRef="#br0" timeOffset="73526.5684">23253 1536 979 0,'-4'-20'87'0,"8"12"-70"16,1 4-17-16,-1-3 0 0,-8-1 67 0,8 4 9 15,1 0 3-15,3 0 0 0,-8 4 4 0,0 0 1 16,0 0 0-16,0 0 0 0,0 0-52 0,0 0-9 16,-4 12-3-16,0 3 0 0,4 5 4 0,-9-1 1 15,-4 9 0-15,0-1 0 0,-5 0-25 0,5 8 0 16,-9 4 0-16,4 4 0 0,1 0 0 0,-1 4 0 15,1 4 0-15,-1 3 0 0,1 1 0 0,-1-4 0 16,0-1 0-16,1 5 0 0,-1-8 56 0,5-1 7 16,-4 5 1-16,4-8 0 0,-5 4-44 0,5-4-8 15,-9 0-1-15,4-8-1 0,1 0-10 0,-1-4-14 16,1-4 3-16,-1-3 1 0,5-9 59 0,0 1 12 16,0-4 3-16,8-5 0 0,-4 1-51 0,9-8-13 0,0 0 0 15,0 0 0-15,0 0 0 0,5-8 0 0,4-3 0 16,4-5 0-16,0 0 16 0,5 1 2 0,-1-5 0 15,1 1 0-15,4-1-29 0,-1-3-5 0,1 3-2 16,0-3 0-16,5 0 18 0,-1 3 0 0,0 1 0 0,5-1 0 16,0 1 0-16,-5-1 0 0,5 1 0 0,-9 7 0 15,-5 8 27-15,5 0 9 0,0 0 1 0,-4 4 1 16,-5 4-26-16,0 4-4 0,0 0-8 0,0 3 11 16,0 9-11-16,-4-1 0 0,-4 1 9 0,-1 3-9 15,9 1 18-15,-8 3-1 0,-1 0 0 0,-4 5 0 0,4 3-17 16,1-4 0-16,-5 0 0 0,4 4 0 0,-4 0 0 15,0-7 0-15,0 3 0 0,0-4 0 16,9-4-201-16,0-3-44 0,26 15-9 0,9-19-2 16</inkml:trace>
        </inkml:traceGroup>
        <inkml:traceGroup>
          <inkml:annotationXML>
            <emma:emma xmlns:emma="http://www.w3.org/2003/04/emma" version="1.0">
              <emma:interpretation id="{59BF80FC-20D6-4334-AA90-C73798EF9610}" emma:medium="tactile" emma:mode="ink">
                <msink:context xmlns:msink="http://schemas.microsoft.com/ink/2010/main" type="inkWord" rotatedBoundingBox="26297,1125 26309,1125 26310,1141 26298,1141"/>
              </emma:interpretation>
              <emma:one-of disjunction-type="recognition" id="oneOf7">
                <emma:interpretation id="interp7" emma:lang="" emma:confidence="1">
                  <emma:literal>ph</emma:literal>
                </emma:interpretation>
                <emma:interpretation id="interp8" emma:lang="" emma:confidence="0">
                  <emma:literal>p i</emma:literal>
                </emma:interpretation>
                <emma:interpretation id="interp9" emma:lang="" emma:confidence="0">
                  <emma:literal>p ;</emma:literal>
                </emma:interpretation>
                <emma:interpretation id="interp10" emma:lang="" emma:confidence="0">
                  <emma:literal>p :</emma:literal>
                </emma:interpretation>
                <emma:interpretation id="interp11" emma:lang="" emma:confidence="0">
                  <emma:literal>p .</emma:literal>
                </emma:interpretation>
              </emma:one-of>
            </emma:emma>
          </inkml:annotationXML>
          <inkml:trace contextRef="#ctx0" brushRef="#br0" timeOffset="-5.98146E8">24032 242 345 0,'0'0'31'16,"0"0"-31"-16,0 0 0 0,0 0 0 16,0 0 15-16,0 0-3 0,0 0-1 0,11-5 0 0</inkml:trace>
        </inkml:traceGroup>
      </inkml:traceGroup>
    </inkml:traceGroup>
    <inkml:traceGroup>
      <inkml:annotationXML>
        <emma:emma xmlns:emma="http://www.w3.org/2003/04/emma" version="1.0">
          <emma:interpretation id="{4A78B719-A681-4B8D-BF62-BE4472864553}" emma:medium="tactile" emma:mode="ink">
            <msink:context xmlns:msink="http://schemas.microsoft.com/ink/2010/main" type="paragraph" rotatedBoundingBox="2846,5780 27685,4175 27811,6127 2973,773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DE1F9F-59D3-4F07-87A0-BEFF8B1AC0B1}" emma:medium="tactile" emma:mode="ink">
              <msink:context xmlns:msink="http://schemas.microsoft.com/ink/2010/main" type="line" rotatedBoundingBox="2846,5780 27685,4175 27811,6127 2973,7732"/>
            </emma:interpretation>
          </emma:emma>
        </inkml:annotationXML>
        <inkml:traceGroup>
          <inkml:annotationXML>
            <emma:emma xmlns:emma="http://www.w3.org/2003/04/emma" version="1.0">
              <emma:interpretation id="{1A3008ED-1082-4AF8-A43A-F253021BA929}" emma:medium="tactile" emma:mode="ink">
                <msink:context xmlns:msink="http://schemas.microsoft.com/ink/2010/main" type="inkWord" rotatedBoundingBox="2859,5970 8236,5622 8334,7146 2957,749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7747.6883">2519 6032 806 0,'0'0'72'0,"0"0"-58"15,-17 8-14-15,-5-4 0 0,4 3 52 0,-8 1 8 16,8-4 2-16,-4 4 0 0,9 0-15 0,0 0-3 15,0-1-1-15,13-7 0 0,-13 4-2 0,13-4 0 0,0 0 0 0,0 0 0 16,0 0 13-16,0 0 2 0,0 0 1 16,4 8 0-16,9-4 10 0,5 0 1 15,8 0 1-15,0 0 0 0,5-8-2 0,0 4-1 0,8-4 0 0,5 4 0 16,4 0-28-16,1-4-6 0,3 0 0 0,1 0-1 16,8 0-31-16,1 4 0 0,-9-4 0 0,8 0 0 15,14 4-9-15,-14 4-8 0,-13-4-2 0,0 4-602 16,1-4-121-16</inkml:trace>
          <inkml:trace contextRef="#ctx0" brushRef="#br0" timeOffset="77341.2764">2471 5775 1357 0,'0'0'29'0,"0"0"7"0,-4-4 0 0,4 4 4 0,0 0-32 0,0-12-8 0,-5 4 0 0,5 0 0 16,-4 1 57-16,4 7 11 0,0 0 1 0,0 0 1 15,0 0-23-15,9-4-5 0,-9 4-1 0,8-4 0 16,5 4-16-16,1 0-3 0,3 0-1 0,10 4 0 15,-1 0-7-15,9-4-2 0,4 0 0 0,5 0 0 16,0 0 4-16,4 0 1 0,5 0 0 0,-5-4 0 16,-4-4 7-16,4 4 0 0,10-4 1 0,-23 4 0 15,-5 0-36-15,5 1-7 0,9 3-2 0,-9-4 0 0,-17 0 2 16,-1-4 0-16,-3 4 0 0,3 4 0 16,-8 0-46-16,-9 0-10 0,0 0-2 15</inkml:trace>
          <inkml:trace contextRef="#ctx0" brushRef="#br0" timeOffset="76953.458">1813 5233 460 0,'0'0'41'0,"0"0"-33"16,0-4-8-16,0-4 0 0,0-4 112 0,0 4 20 15,4 1 4-15,-4-5 0 0,-4 0-46 0,4-3-10 16,4 3-1-16,1 0-1 0,-5-3-27 0,0 3-6 0,0 4-1 0,0 0 0 15,4-7-22-15,0-1-5 0,-4 8-1 0,-4 0 0 16,0 1 13-16,-5 3 3 0,9-4 0 0,-13 4 0 16,-5 0-32-16,5 0 0 0,-5 4 0 0,-4 0 0 15,1 0 0-15,-1 4 9 0,0 0-9 0,0 0 12 16,-5 4 3-16,1-4 1 0,-5 0 0 0,9-1 0 16,-8 5-4-16,8-4 0 0,-9 0 0 0,0 4 0 15,5 0-12-15,-5 3 9 0,1 1-9 0,-1 0 8 16,0-1-8-16,9 1 0 0,-4-4-10 0,0 4 10 15,-5-1 0-15,9 5 0 0,0-4 8 0,0-1-8 16,-4 5 0-16,-1-4 0 0,6-1 0 0,-1 5 0 16,4 7 0-16,-4-3 0 0,0 3 0 0,0 1 0 15,5-1 0-15,-1 4 0 0,-8 1-12 0,4 3 3 16,4 0 9-16,-4 4 11 0,5-4-3 0,-5 4 0 0,4 4-8 16,1 4 12-16,-1 4-12 0,5-4 12 0,0-4-2 15,4 0 0-15,0 0 0 0,9 0 0 0,-8 4 1 0,8 0 0 16,0-4 0-16,8 0 0 0,1-4 3 0,0 4 1 15,4 0 0-15,0-4 0 0,5-4 9 0,-1 0 1 16,1 1 1-16,4-1 0 0,0-4-11 0,0-4-3 16,0-3 0-16,0-1 0 0,0-7 6 0,4-4 1 15,5-4 0-15,4-4 0 0,-5-4-9 0,10-4-2 16,-5-4 0-16,4-3 0 0,1-5 5 0,4-3 1 16,4-4 0-16,-13 3 0 0,5 1-14 0,-5-1 11 15,-5-3-11-15,1 0 10 0,-5 0-10 0,1-1 10 16,-14 1-10-16,5 4 10 0,-5-5 9 0,0 1 1 15,-4 0 1-15,-1 3 0 0,-8 5-21 0,5-1-18 0,-1 5 3 16,-4 3 1-16,-4-4 24 0,-1 5 5 0,-3-1 1 16,-1 4 0-16,0 0-25 0,0 5-5 0,-4-5-1 0,4 4 0 15,1 4 15-15,-1 0 0 0,-9 0 0 0,5 0 0 16,4 0 0-16,1 0 0 0,-1 0 0 0,0 0 0 16,0 0 0-16,0 4-9 0,9-4 9 0,0 0 0 15,0 0 0-15,0 0 0 0,0 0 0 0,0 0 0 16,0 0 0-16,0 0 0 0,0 0 0 0,0 0 0 15,0 0 0-15,0 0 0 0,0 0 0 0,0 0 0 16,0 0 0-16,14 4 0 0,3-4 8 0,1 0-8 16,-1 0 11-16,5-4-3 0,5 0 0 0,3-4 0 15,1 8 4-15,4-4 1 0,13-4 0 0,-4 4 0 0,0 4-13 16,0 0-12-16,4 0 3 0,0 4-662 16,-8 0-132-16</inkml:trace>
          <inkml:trace contextRef="#ctx0" brushRef="#br0" timeOffset="77917.4731">4300 5139 1224 0,'-13'-23'27'0,"9"15"5"0,4-8 2 0,0 1 0 0,0 3-34 0,-9-4 0 16,5-3 0-16,-1 7 0 0,1 4 92 0,0 0 12 15,-10 5 3-15,6 3 0 0,-1 3-44 0,-4 5-9 16,-9 4-2-16,-5 4 0 0,1 7-32 0,-5 4-6 16,-4 4-2-16,5 5 0 0,-6 6 32 0,6 1 7 15,-1 8 1-15,5 4 0 0,4-5-13 0,4 5-3 0,5-4 0 0,4 3 0 16,5 5-13-16,4-1-3 15,0-3-1-15,9 3 0 0,8 1-8 0,1-1-2 0,-1-3 0 16,5 0 0-16,5-5-9 0,-1 1-12 0,-4-8 2 0,4-4-654 31,1-4-130-31</inkml:trace>
          <inkml:trace contextRef="#ctx0" brushRef="#br0" timeOffset="78442.5535">4629 5182 1688 0,'0'-20'37'0,"0"9"8"0,0-9 2 15,0 5 0-15,5-5-38 0,-5 4-9 0,9 5 0 0,-5-5 0 0,5 12 77 0,0 0 14 16,-9 4 2-16,17 4 1 0,-4 8-58 0,0 4-12 15,5 7-3-15,0 8 0 0,-1 8-21 0,-4 8 0 16,5 0 0-16,-5 3 0 0,-4-3 0 0,4 4 0 16,-4 4 0-16,-1-1 0 0,1 1 12 0,-4-1-3 15,-1-7 0-15,0 4 0 0,1 3 15 0,-1-7 2 16,1 0 1-16,3-8 0 0,-3 0 0 0,3-12 0 16,-3 1 0-16,4-1 0 0,-1-8-10 0,6-3-1 15,-6-4-1-15,6-5 0 0,-1 1-15 0,4-4 0 16,1-4 0-16,-5 0 0 0,0-4 19 0,5-7 10 15,-1 3 3-15,-4-4 0 0,1 0-20 0,-1-3-3 16,4-5-1-16,-4 1 0 0,1-1 11 0,-1-3 1 0,-4-4 1 0,-1-1 0 16,5-3 9-16,1 0 2 0,-1-4 0 0,4 0 0 15,5 0-19-15,5 0-3 0,-5-1-1 16,4 5 0-16,5-4-9 0,-5 0-9 0,0 0 9 0,-4-4-13 16,0 8 2-16,0-4 1 0,0 3 0 0,-9 1 0 15,0 8-113 1,-4 3-22-16,4 5-5 0</inkml:trace>
          <inkml:trace contextRef="#ctx0" brushRef="#br0" timeOffset="78664.8218">5954 5478 403 0,'5'0'36'0,"4"4"-36"15,-5-4 0-15,5 4 0 0,-5 0 232 0,5 0 39 16,-5 4 8-16,5-1 1 0,-5 5-132 0,1-4-28 16,-1 8-4-16,-4-1-2 0,5 5-31 0,-5 3-7 15,-5 0 0-15,1 9-1 0,-5 3-5 0,-4 0-1 16,-5 4 0-16,5 4 0 0,-4 4-23 0,-5-5-5 15,-5 5-1-15,5-4 0 0,5-4-27 0,-5 0-5 16,0 0-8-16,-4 0 11 16,4-4-83-16,-5-4-17 0,6-3-3 0,-6-1-596 0,1-8-118 15</inkml:trace>
        </inkml:traceGroup>
        <inkml:traceGroup>
          <inkml:annotationXML>
            <emma:emma xmlns:emma="http://www.w3.org/2003/04/emma" version="1.0">
              <emma:interpretation id="{66B3B2C0-597B-465E-BAB4-E2AA51E210DC}" emma:medium="tactile" emma:mode="ink">
                <msink:context xmlns:msink="http://schemas.microsoft.com/ink/2010/main" type="inkWord" rotatedBoundingBox="8955,5672 12066,5471 12174,7138 9063,733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9674.2347">6810 5825 1209 0,'-9'4'108'0,"9"-4"-87"0,0 0-21 0,0 0 0 0,0 0 80 0,0 8 12 16,9 0 3-16,-9-8 0 0,13 4-10 0,5-4-1 15,-1 4-1-15,5-4 0 0,4 0-24 0,5-4-5 16,0 0-1-16,4 0 0 0,4 0-33 0,1 0-6 16,4 4-2-16,0 0 0 0,8-4-22 0,1 0-5 15,0 4-1-15</inkml:trace>
          <inkml:trace contextRef="#ctx0" brushRef="#br0" timeOffset="79346.6601">6792 5194 1180 0,'-8'-16'52'0,"8"8"12"0,-5 0-52 0,5-7-12 0,-4-1 0 0,4 1 0 16,-5 7 88-16,5-8 16 0,5 1 2 0,-1 7 1 15,5-4-60-15,0 4-12 0,0-3-3 0,4 3 0 16,4-4 10-16,1 0 2 0,4 5 0 0,4-5 0 16,0 4 6-16,10 0 2 0,3 0 0 0,-4-3 0 15,0 3-32-15,0 0-7 0,9 4-1 0,0-4 0 16,0 1-3-16,-5 3-1 0,1 0 0 0,-1 0 0 16,1 4-8-16,-5 0 0 0,-4-4 0 0,-1 4 8 15,-3-4-8-15,-1 8 0 0,0-4 0 0,-4 4 0 16,-4 0-65-16,-1 0-9 0,-3 4-2 0,-10-1-500 15,0 9-100-15</inkml:trace>
          <inkml:trace contextRef="#ctx0" brushRef="#br0" timeOffset="79471.5349">6867 5525 1342 0,'0'0'29'0,"0"0"7"0,0 0 0 0,9-4 3 0,0 4-31 0,4-4-8 16,-5 0 0-16,6 0 0 0,8-3 67 0,-5 3 12 16,5 0 2-16,4 0 1 0,5-4-14 0,0-4-4 15,0 5 0-15,4-1 0 0,0-4-16 0,4 4-3 0,1-3-1 16,-1 3 0-16,5 4-35 0,-9 0-9 0,0 0 0 0,-4-4 0 31,0 8-49-31,-5-7-12 0,-4 7-3 0,-5-4-772 0</inkml:trace>
          <inkml:trace contextRef="#ctx0" brushRef="#br0" timeOffset="79987.2386">8446 4671 1382 0,'0'0'123'0,"0"0"-99"0,0 0-24 0,9 0 0 16,4 0 85-16,1 4 12 0,-1 4 3 0,4 3 0 15,-4 5-17-15,-4 3-3 0,9 5-1 0,-5 3 0 16,0 8-3-16,0 0 0 0,-4 8 0 0,4 8 0 16,-8 4-12-16,-1 3-4 0,-8-3 0 0,-1 7 0 15,-4 0-28-15,1 1-7 0,-10-5-1 0,0 5 0 16,5-1 5-16,-9-3 1 0,0 3 0 0,-4 0 0 16,-9 5-120-16,4-5-24 0,-13-3-5 0,1-9-965 15</inkml:trace>
          <inkml:trace contextRef="#ctx0" brushRef="#br0" timeOffset="79026.2687">6845 5096 1810 0,'0'0'40'0,"0"0"8"0,0 0 1 0,0 0 3 0,0 0-42 0,9 12-10 16,-9 3 0-16,4 5 0 0,-4 3 41 0,5 8 7 15,-10 5 0-15,5 6 1 0,-4 1-2 0,-1 4-1 16,1-4 0-16,0 0 0 0,-5 8-17 0,5-5-3 16,-1-3-1-16,1 4 0 0,-1 4-16 0,5-4-9 15,-4-4 10-15,0-8-10 0,-1-4 0 0,1 0 0 16,4-4-11-16,-5-7 11 16,1-5-140-16,-5-3-21 0,-4 8-4 0,13-20-1 0</inkml:trace>
          <inkml:trace contextRef="#ctx0" brushRef="#br0" timeOffset="80717.7107">9763 5463 691 0,'8'-20'30'0,"1"12"7"0,-4-3-29 0,3-1-8 0,1 4 0 0,0-4 0 16,0 5 194-16,-1-1 38 0,1 8 7 0,-9 0 1 16,5 4-111-16,-1 11-22 0,5 9-5 0,-9 7-1 15,-5 8-51-15,-3 8-10 0,-10 11-3 0,-8 9 0 16,-1-1-37-16,-3 4 0 0,-5 0-12 0,-14 8 4 16,1-11-147-16,-5-1-29 15,-52 59-5-15,26-44-2 0</inkml:trace>
        </inkml:traceGroup>
        <inkml:traceGroup>
          <inkml:annotationXML>
            <emma:emma xmlns:emma="http://www.w3.org/2003/04/emma" version="1.0">
              <emma:interpretation id="{03F17898-3807-4596-BB7A-3915152B117A}" emma:medium="tactile" emma:mode="ink">
                <msink:context xmlns:msink="http://schemas.microsoft.com/ink/2010/main" type="inkWord" rotatedBoundingBox="14184,5840 14999,5787 15043,6471 14228,652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8441.2021">12724 5030 403 0,'0'0'36'0,"18"0"-36"0,-18 0 0 0,0 0 0 16,0 0 85-16,0 0 11 0,0 0 1 0,0 0 1 16,-5-12-1-16,5 8 0 0,-4-4 0 0,-5 1 0 15,5 7-59-15,-1-8-12 0,-4 4-2 0,5 0-1 16,0 0 14-16,4 4 3 0,-5-4 1 0,-3 0 0 15,3-4-13-15,1 5-4 0,-5-5 0 0,0 4 0 16,5 0-3-16,-5-4-1 0,0 4 0 0,0-4 0 16,1 8 0-16,-1-3 0 0,-4-1 0 0,0 4 0 15,-1-4-20-15,6 4 0 0,-10 0 0 0,5 0-8 0,-5 4 8 0,-4-4 8 16,1 4-8-16,-1-1 11 0,0 1-3 16,-5 0 0-16,5 4 0 0,0-4 0 0,1 4 0 0,-1 0 0 15,0-5 0-15,4 5 0 0,1-4-8 0,-1 0 12 16,0 4-12-16,1 0 12 0,-1-1-12 0,-4 5 0 15,5 4 0-15,-1-1 0 0,-4 1 0 0,0 7 0 16,1 1 0-16,-1 3 0 0,4-4 0 0,5 5 0 16,-5 7 0-16,5 0 8 0,0 0-8 0,4 4 0 15,5-4 0-15,4 4 0 0,0-8 0 0,0 1 0 16,4-1 0-16,1-4 8 0,8-4 4 0,-4-3 1 16,-1 3 0-16,5-7 0 0,1-8 16 0,-1 0 3 15,0-5 1-15,0 1 0 0,5-8 17 0,-1 1 3 16,1-5 1-16,-1 0 0 0,-4 0-34 0,5-4-6 15,-5-3-2-15,5-1 0 0,-5 1-4 0,4-5-8 16,-3-3 11-16,3-1-11 0,-4-3 8 0,5-4-8 16,-5 0 0-16,5-8 0 0,-1-4 0 0,1 8 10 0,-1 0-10 15,5-1 8-15,0-3-8 0,-4 4 0 0,8 8 0 0,-8 0 0 16,-1 7 0-16,1 5 0 0,-10-1 0 0,1 8 0 16,-4 0 0-16,3 5 0 0,-8 3 0 0,0 0 0 15,0 0 0-15,0 0 0 0,0 11 0 0,0 1 0 16,-4 4 0-16,4 7 0 0,-4 4 0 0,4 1 0 15,0-1 0-15,0 4 0 0,0-8 0 0,0 9 0 16,4-1 0-16,-4 0 0 0,9 0 0 0,-5-3 0 16,1-1 0-16,3-4 0 0,10 1 0 0,-1-1 0 15,1-7 0-15,8 3 0 0,1 1-14 0,3-1-609 16,1-3-121-16</inkml:trace>
        </inkml:traceGroup>
        <inkml:traceGroup>
          <inkml:annotationXML>
            <emma:emma xmlns:emma="http://www.w3.org/2003/04/emma" version="1.0">
              <emma:interpretation id="{AAE91591-C705-460A-8F5B-471764A8C147}" emma:medium="tactile" emma:mode="ink">
                <msink:context xmlns:msink="http://schemas.microsoft.com/ink/2010/main" type="inkWord" rotatedBoundingBox="16289,5057 22173,4677 22274,6242 16390,662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1585.0726">15005 5077 518 0,'0'0'23'0,"0"0"5"0,0 0-28 0,0 0 0 15,-4-12 0-15,4 12 0 0,0 0 172 0,0 0 28 0,0 0 7 0,-4 0 1 16,-5 0-132-16,0 8-27 0,5-4-5 16,-1 7 0-16,1 1-5 0,0 4-1 0,-5-1 0 0,9 5 0 15,-5-1-11-15,5 5-3 16,0-1 0-16,0 0 0 0,0-3-5 0,0 3-2 0,0-3 0 0,5-5 0 15,-1 5 7-15,1-5 0 0,-5 1 1 0,4-4 0 16,0-4 3-16,-4-8 0 0,9 7 0 0,0 1 0 16,-5 0 16-16,5-4 3 0,0 4 1 0,4-4 0 15,-4-1 3-15,-1-3 1 0,1 4 0 0,0-4 0 16,4 0-36-16,-8 0-8 0,8 0 0 0,-4-4-8 16,-1 1 19-16,5-5-3 0,-4-4-1 0,0 0 0 15,0 1-6-15,0-5-1 0,-1 0 0 0,1-3 0 16,0 3 19-16,0-3 3 0,4-5 1 0,-4 5 0 15,-1-4-31-15,1-5 0 0,0 1 0 0,4-4 0 16,0 7-24-16,0-3-12 0,1 0-1 0,-1-1-1 16,4 1-107-16,-4 4-22 0,-4-1-4 0,0 5-697 15</inkml:trace>
          <inkml:trace contextRef="#ctx0" brushRef="#br0" timeOffset="90955.9555">14694 4878 673 0,'13'-8'29'0,"-13"8"7"0,0 0-28 0,4-4-8 0,1 0 0 0,4 0 0 15,-9 4 44-15,4-4 7 0,5 0 1 0,-5 0 1 16,-4 4 1-16,0 0 0 0,0 0 0 0,0 0 0 15,5-7-6-15,-5 7-2 0,0 0 0 0,0 0 0 16,0 0-27-16,0 0-6 0,-9-4-1 0,0 8 0 16,-9 0-12-16,1 3 0 0,-5-3 0 0,0 4 0 15,-4 0 37-15,-1 4 5 0,-3-1 1 0,-1-3 0 16,0 4-28-16,1-4-6 0,-6 3-1 0,6-3 0 16,3-4 26-16,1 4 5 0,0-4 1 0,-1 3 0 15,5-3-23-15,1 0-4 0,-1 4-1 0,4-4 0 16,-4 0 11-16,5-4 1 0,-1 4 1 0,5 0 0 0,0 0-25 15,0-1 0-15,-1 1 0 0,6 0 0 0,-1 0-8 16,4 0-8-16,-3 0 0 0,8-4-1 0,0 12 7 0,0-5 2 16,4 5 0-16,5 0 0 15,4 0-25-15,0-1-5 0,9 1-1 16,0 4 0-16,0-1 39 0,4-3 0 0,1 0 0 0,3-1 0 0,1 9 17 0,-5-5 11 16,5-3 3-16,0 4 0 0,-5-5-31 0,-8 5 0 15,4-4 0-15,-5-1 0 0,1 1 12 0,-10-4-3 16,-3 0-1-16,4 3 0 0,-5-3 28 0,-4-8 6 15,0 8 1-15,0-8 0 0,0 0-10 0,-9 8-1 16,5 3-1-16,-9-3 0 0,0 0-15 0,-5 4-2 16,5-4-1-16,-5 3 0 0,1-7 5 0,-5 4 1 15,4 0 0-15,1 0 0 16,-1-5-39-16,1 5-8 0,-5 0-2 0,4-4 0 16,1 0-34-16,-5-4-6 0,4 4-2 0,1-4 0 0</inkml:trace>
          <inkml:trace contextRef="#ctx0" brushRef="#br0" timeOffset="92142.6495">15637 4527 691 0,'9'-12'61'0,"0"-8"-49"0,4-7-12 0,0 0 0 16,5 0 132-16,-5 7 23 0,0-3 5 0,-4 11 0 16,4 0-59-16,-4 4-12 0,-5 1-2 0,5 3-1 15,-9 4-18-15,0 0-3 0,0 0-1 0,4 8 0 16,1 3-23-16,-1 9-5 0,-4-1 0 0,4 1-1 16,-4 7-14-16,0 4-2 0,5 0-1 0,-5 5 0 15,0-1-18-15,4 4-16 0,-8 0 4 0,4 4 0 16,0-4 47-16,0 3 9 0,-5 1 3 0,5 0 0 15,-4 0-24-15,0-4-5 0,-1 4-1 0,1-4 0 16,-1 0 11-16,1-8 3 0,0 4 0 0,-5-3 0 0,0-13-15 16,0 1-4-16,5-1 0 0,0-7 0 0,-5-1 23 15,4 1 4-15,1-4 1 0,4-8 0 0,0 0-26 16,0 0-5-16,0 0-1 0,0 0 0 0,4-8-8 0,-4-4 8 16,5-3-8-16,-1 3 8 0,1-3-8 0,3-5 0 15,1-3 0-15,4 3 0 0,5 1 0 0,-1-1 0 16,5-3 0-16,5 3 0 0,-1 1 28 0,0 3 4 15,-4 1 1-15,4 7 0 16,1-4-77-16,4 4-16 0,-1 8-4 0,-3-4 0 0,-6 0 64 0,1 4 18 16,-4 4 1-16,0 4 0 0,-1-4-31 0,-4 8-5 15,-4-4-2-15,0 7 0 0,-5 1 19 0,1 3 9 16,-5 5-1-16,-9-1 0 0,0-3-8 0,-4-1 0 16,-5 4 0-16,-4 1 0 0,-8 3 9 0,-1-3 0 15,0 3 0-15,-8 0 0 0,4-7-9 0,-5 3 0 0,1-3 0 16,-1-1 0-16,1 1-20 0,4-5 4 0,0-3 1 15,-1-4 0 1,6-1-152-16,-1-7-30 0,5 0-7 0,-5 0 0 0</inkml:trace>
          <inkml:trace contextRef="#ctx0" brushRef="#br0" timeOffset="92944.1663">16769 4960 633 0,'0'0'56'0,"0"0"-44"0,0-8-12 0,4 0 0 16,-4 4 143-16,0-4 26 0,0 0 6 0,0-3 1 16,0 7-105-16,0-4-21 0,0-4-4 0,-4 1-1 15,-5 3-12-15,5 4-2 0,-5-4-1 0,0 4 0 16,1-4-8-16,-6 8-2 0,-3-7 0 0,-1 3 0 16,1 4-1-16,-5 4-1 0,0-4 0 0,-4 7 0 15,-1-3 2-15,5 8 1 0,-4-4 0 0,-5 7 0 16,9 5-21-16,0-1 0 0,5 5-10 0,-5-1 10 15,4 5 0-15,5 3 0 0,4-4 0 0,-4 0 0 16,9-3 0-16,-1-5 12 0,1 1 0 0,8-5 0 16,-4 5-12-16,5-5 8 0,-1-7-8 0,1-4 0 15,-5-4 18-15,8 4-2 0,10-8-1 0,0 0 0 16,-1-4 21-16,14 1 4 0,0-9 0 0,-1-3 1 0,1-5-9 0,0 1-1 16,4-1-1-16,-9-3 0 0,5 0-2 0,-5-4-1 15,0 3 0-15,5 1 0 0,-5 0-27 0,1 3-9 16,-5 1 0-16,0 7 0 0,-5 1 9 0,-4 7 0 15,1 0 0-15,-6 8 0 0,1 4 0 0,-5 4-8 16,-4 3 8-16,0 9 0 0,-8-1 0 0,-1 13 0 16,-4-1 0-16,-5 8 0 0,1 0 0 0,-5 8 14 15,-9-1-2-15,5 9 0 0,-9-8 3 0,-1 0 0 16,-3 3 0-16,0-7 0 0,-1 0 1 0,5-8 0 16,0-4 0-16,4-7 0 0,0-1-7 0,1-7-1 15,3-1 0-15,5-3 0 0,0 0-8 0,5-4 8 0,-5-1-8 16,9 1 8-16,-5-12-8 0,1 0 0 0,4 1 0 15,-1-5 0-15,6 0 0 0,-6 0 0 0,10-4 0 0,-5-3-11 16,9 3-7-16,0 0-2 0,9-3 0 0,-5 3 0 31,10-7-35-31,-1 3-7 0,4-3-2 0,10-5 0 16,-5 5-144-16,8-5-28 0,36-34-7 0,-4 15-1 0</inkml:trace>
          <inkml:trace contextRef="#ctx0" brushRef="#br0" timeOffset="93235.1191">17256 4772 921 0,'0'0'82'0,"0"0"-66"0,9-4-16 0,-9 4 0 0,0 0 152 0,9 0 26 15,-1 0 6-15,6 12 0 0,-6-4-84 0,1 4-16 16,-5 7-4-16,5-3-1 0,4 11-23 0,-4-4-5 16,-9 9-1-16,0-1 0 0,5 0-14 0,-5 4-2 15,0-4-1-15,-5 1 0 0,-4-5-13 0,5-4-2 16,8-7-1-16,-4-1 0 0,-8-3 21 0,8 0 4 15,0-12 1-15,0 0 0 0,0 0 3 0,0 0 1 16,0 0 0-16,0 0 0 0,0-12-14 0,0 0-2 16,-5 1-1-16,5-5 0 0,5-7-10 0,3-5-1 15,-8 1-1-15,-4 4 0 0,8-5-32 0,5 5-6 16,13-4-2-16,-4 3 0 0,-5 1 22 0,9 3 0 16,4 1 0-16,5-1 0 15,-5 1-28-15,0-1 0 0,5 1-1 0,4 7 0 16,-4-3-193-16,4 7-38 0</inkml:trace>
          <inkml:trace contextRef="#ctx0" brushRef="#br0" timeOffset="93754.3221">18335 4811 864 0,'0'0'38'0,"9"-7"8"0,0 3-37 0,-9 4-9 16,0-12 0-16,4 0 0 0,1 1 142 0,-5 3 26 15,-5-4 6-15,5 0 1 0,-4 5-97 0,-1-1-19 16,1 0-4-16,0 0-1 0,-9 0-34 0,4 1-8 16,0-1 0-16,0 4-1 0,-8 0-11 0,-1 4 0 15,-8 0 0-15,4 4 0 0,4 4 24 0,-4-1 2 16,-4 5 1-16,0 0 0 0,8 7-13 0,-4 1-2 0,-8 3-1 0,3 1 0 0,10-5-11 0,-5 8 0 16,-5-7 9-16,5 3-9 15,5-3 23-15,-1-5 0 16,10 1 0-16,3-4 0 0,-4-1-32 0,5-7-7 15,4-4 0-15,0 0-1 0,9 4 25 0,0 0 4 0,4-8 2 16,4 4 0-16,5-8-14 0,-4-3 8 0,-1-1-8 0,5 0 0 16,9 1 0-16,-5-1 0 0,-4-8 0 0,0 5 0 15,0-5 0-15,0 5 0 0,4-5 0 0,-8 5 0 16,-1-1 0-16,-3 8 0 0,8 0 0 0,-14 5 0 16,1-1 0-16,-9 4 0 0,0 0 0 0,9 4 0 15,-9-4 0-15,0 15 0 0,0-3 0 0,0 3 0 16,4 9 0-16,-4-5 0 0,-4 5 0 0,0-5 0 15,4 1-148-15,0 3-35 0</inkml:trace>
          <inkml:trace contextRef="#ctx0" brushRef="#br0" timeOffset="94401.3515">18686 4531 1036 0,'18'-16'46'0,"-5"12"10"0,0 0-45 0,0 0-11 16,-13 4 0-16,0 0 0 0,0 0 136 0,0 0 24 15,0 0 6-15,-4 8 1 0,0 4-99 0,-1 3-19 16,-4 5-4-16,1-1-1 0,-10 9-3 0,9 3-1 16,14-4 0-16,-5 4 0 0,-5-3-22 0,5 3-5 15,0-4-1-15,9 0 0 0,-9 1-3 0,0-5-1 16,0 4 0-16,0-7 0 0,4-1 18 0,1 1 3 15,-10-12 1-15,1 7 0 0,4-3-9 0,0 4-1 16,-4-5-1-16,-1 1 0 0,-8 0 15 0,9-4 3 16,4-8 1-16,0 7 0 0,-9 5-22 0,9-4-4 0,0-8 0 0,0 0-1 15,0 0 2-15,0 0 1 16,0 0 0-16,0 0 0 0,0 0-14 0,0 0 0 0,-9 0 0 0,0-8 0 16,9 8 36-16,0-8 0 0,-4-3 1 0,-5-5 0 15,0 4-23-15,5 1-5 0,8-5-1 0,-4 4 0 16,-13-7-8-16,13 7 0 0,5-7 0 0,8-1 8 15,-9-3-8-15,5-1 0 0,4-3-12 0,5 0 12 16,8-5-17-16,0-3 4 0,1 0 1 0,3 0 0 16,1 4-14-16,9 0-2 15,-10 0-1-15,5 7 0 0,1 1 3 0,-6 3 1 0,1 1 0 0,4-1 0 16,-9 9-11-16,1-1-3 0,-5 8 0 16,-5 0 0-16,1 8 48 0,-5 0 10 0,-4 8 1 0,-9 3 1 0,0 1-33 15,-5 3-8-15,-3 5 0 0,-6-1-1 0,-8 4 33 16,0-3 8-16,-4 7 0 0,0-4 1 0,-5 1-13 0,-4-1-8 15,0-4 8-15,-5 1-8 16,1 3-76-16,-1-8-20 0,-34 24-4 0,-5-15-1 0</inkml:trace>
          <inkml:trace contextRef="#ctx0" brushRef="#br0" timeOffset="94855.8943">19695 3864 1566 0,'0'-8'34'0,"0"0"7"0,5-4 2 0,-1 5 1 0,1-1-35 0,-1 0-9 0,5 0 0 0,-9 8 0 16,0 0 48-16,8-4 8 0,-8 4 2 0,9 4 0 16,0 0-29-16,-5 4-5 0,5 8-2 0,-4 3 0 15,3 1 6-15,1 7 0 0,-4 8 1 0,-1 0 0 16,-4 4-29-16,0 0 0 0,-4 4 0 0,-1 8 0 0,-8 7 50 16,0-3 4-16,-9 3 1 0,4 5 0 0,-4-9-37 0,-4 9-7 15,0-5-2-15,4 1 0 0,4-9 44 16,1-3 9-16,-1-4 2 0,1 4 0 0,3-12-54 0,6 0-10 15,-6-8 0-15,6 1 0 0,-1-1 0 0,5-4 0 16,-1-7 0-16,1-4 0 0,-1-1 0 0,1-3 0 16,4 0 0-16,0-8 0 0,0 0 56 0,0 0 6 15,0 0 2-15,13-16 0 0,0 5-64 0,-4-5 0 16,4-4-9-16,0-3 0 0,5-4 9 0,0-1 11 16,-1-3-3-16,5 4 0 0,4 0-8 0,-4-1 0 15,5 5 0-15,3-4 0 0,-8 11 0 0,0 0 0 16,5 9 0-16,-6 3 0 0,-3 4 0 0,0 4 0 15,-1 3 0-15,-4 9 0 0,0 4 0 0,1 3 0 16,-1 0 0-16,4 5 0 0,1-1 0 0,-9 4 0 16,-1 0 0-16,-3 1 0 15,4-1-97-15,-5 4-25 0,-8-4-5 0,-1 4-922 0</inkml:trace>
        </inkml:traceGroup>
        <inkml:traceGroup>
          <inkml:annotationXML>
            <emma:emma xmlns:emma="http://www.w3.org/2003/04/emma" version="1.0">
              <emma:interpretation id="{89C10BBE-DD5E-41B2-B6F0-B225784D83CC}" emma:medium="tactile" emma:mode="ink">
                <msink:context xmlns:msink="http://schemas.microsoft.com/ink/2010/main" type="inkWord" rotatedBoundingBox="24144,4404 25247,4332 25327,5564 24224,563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03322.5597">22161 4269 345 0,'0'-8'31'0,"0"8"-31"0,0 0 0 0,0 0 0 0,0 0 57 0,0 0 6 15,0-7 1-15,0 7 0 0,0 0 12 0,0 0 2 16,0 0 1-16,0 0 0 0,0-8-23 0,0 8-5 16,0 0-1-16,-4-4 0 0,4 4-10 0,-5-4-1 15,5 4-1-15,0 0 0 0,0 0-10 0,0 0-3 16,0-8 0-16,0 8 0 0,0 0-25 0,0 0 0 15,0 0 0-15,0 0 0 0,0 0 0 0,0 0 0 16,0 0 0-16,0 0 0 0,0 0 0 0,0 0 0 16,0 0 0-16,0 0 0 0,-4-8 0 0,4 8 0 15,0 0 0-15,0 0 0 0,-9 0 33 0,9 0 2 16,0 0 0-16,0 0 0 0,0 0-22 0,0 0-4 16,0 0-1-16,0 0 0 0,0 0-8 0,0 0 0 15,0 0 0-15,0 0 8 0,0 0 9 0,0 0 2 0,0 0 0 16,0 0 0-16,0 0-29 0,-9 4-6 0,1 0 0 15,-6 4-1-15,10-4 17 0,-5 4 9 0,0 0-1 0,1 3 0 16,-5 5 1-16,4 3 0 0,4 1 0 0,-3 7 0 16,-6-3 18-16,6 3 3 0,-6 0 1 0,6 0 0 15,8 5-11-15,-9-5-1 0,5 0-1 0,-1-3 0 16,1-1-4-16,-1 0-1 0,1-3 0 0,0-4 0 16,-1 3 2-16,5-3 0 0,-4-5 0 0,8-3 0 15,-4-8-15-15,0 12-18 0,5 0 4 0,3-9 1 16,-8-3 41-16,9 4 8 0,0 0 1 0,0-4 1 15,-9 0-18-15,8 4-4 0,1-4-1 0,4 0 0 16,-13 0-15-16,9 0 0 0,-9 0 8 0,9 0-8 16,4 0 0-16,-4 0 8 0,-9 0-8 0,13-8 0 0,-4 4 13 15,4-3-3-15,-4-1-1 0,0 0 0 0,4 0 3 0,0 0 0 16,-4 1 0-16,4-5 0 0,0-4-12 0,9 1 12 16,-5-5-12-16,5 5 12 0,5-5-12 0,-1-7 0 15,5 0 0-15,-1-5 8 0,6 5-8 0,-1-4 0 16,4-4 0-16,5 0 0 0,4 0-14 0,-4-1-8 15,-4 1-2-15,-1 4 0 0,-4 4 35 0,5 0 6 16,-1-1 2-16,-4 9 0 0,0 3-19 0,-4 1 0 16,-5 3 0-16,-4 8 0 0,0-4 0 0,-4 8 0 15,-5 0 0-15,-4 8-9 0,0-4 9 0,-5 4 0 16,0 7-9-16,-4-3 9 0,0 4-14 0,-4-5 2 16,4 9 0-16,0-1 0 0,-4 1 20 0,4 3 5 15,-5-3 1-15,1 3 0 0,-1-7-22 0,1-1-5 16,0 5-1-16,-5-5 0 0,-4-3 25 0,4 4 5 15,-4-1 0-15,-5-3 1 0,1-4 1 0,-5-4 0 16,-9 0 0-16,5 3 0 0,4-7-8 0,-13 8-2 0,-9-4 0 16,-9 0 0-16,-4 0-8 0,0 4 0 0,4-4 0 0,-4-1 8 31,5 1-28-31,3 4-7 0,6-4-1 0,-1 4-583 0,4-4-117 0</inkml:trace>
          <inkml:trace contextRef="#ctx0" brushRef="#br0" timeOffset="103477.2061">22670 3567 1382 0,'-18'-23'123'0,"18"11"-99"0,5 1-24 0,4-5 0 0,-1 4 82 0,1 1 11 16,4 3 3-16,-4 0 0 0,4 4-32 0,0 4-7 16,1 0-1-16,-1 4 0 15,-5 4-72-15,6 3-16 0,-1 5-2 0,-4 0-1 0</inkml:trace>
        </inkml:traceGroup>
        <inkml:traceGroup>
          <inkml:annotationXML>
            <emma:emma xmlns:emma="http://www.w3.org/2003/04/emma" version="1.0">
              <emma:interpretation id="{4507ECA6-000F-4074-BCB1-DE6A0BA56413}" emma:medium="tactile" emma:mode="ink">
                <msink:context xmlns:msink="http://schemas.microsoft.com/ink/2010/main" type="inkWord" rotatedBoundingBox="26847,4801 27722,4745 27765,5419 26891,5475"/>
              </emma:interpretation>
              <emma:one-of disjunction-type="recognition" id="oneOf13">
                <emma:interpretation id="interp17" emma:lang="" emma:confidence="1">
                  <emma:literal>a</emma:literal>
                </emma:interpretation>
                <emma:interpretation id="interp18" emma:lang="" emma:confidence="0">
                  <emma:literal>9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A</emma:literal>
                </emma:interpretation>
                <emma:interpretation id="interp21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104387.9177">25386 4043 518 0,'0'0'46'0,"0"0"-37"0,4-4-9 0,0-4 0 16,-4 1 128-16,5-1 23 0,-5 0 5 0,0-4 0 16,0 1-48-16,0 3-9 0,-5-8-3 0,1 5 0 15,-5 3-10-15,5-4-2 0,-9 0-1 0,4 5 0 16,-4-1-67-16,0 0-16 0,-5 4 0 0,5 0 0 16,-5 0 0-16,5 0 0 0,0 0 0 0,0 4 0 15,-5 0 0-15,-4 0 0 0,0 0 0 0,1 4 0 16,-10 0 28-16,0 0 3 0,-4 0 0 0,0 4 0 15,-5 4-50 1,1 7-9-16,-1 1-3 0,-3 3 0 0,3 8 76 0,1 0 15 0,4 1 4 0,-1 7 0 16,-3-8-52-16,13 4-12 0,8 0 0 0,5 0 0 0,9 0-9 15,-1 0-5-15,5-8-1 0,5 5 0 0,8-1 15 16,-5-8 0-16,1-3 9 0,9-5-9 0,4 1 20 16,0-12-3-16,-5-4 0 0,5 0 0 0,0-4 5 15,4-4 1-15,-4-4 0 0,5-3 0 0,-1-5 10 0,0-3 3 16,-4 0 0-16,9-1 0 0,-5-7-18 0,1 0-3 15,-5-8-1-15,8 4 0 0,-3-4-14 0,8 4 0 16,0-8 8-16,0 0-8 0,4 4 0 0,-8 4 0 16,0 7 0-16,-5 5 0 0,0 7 0 0,1 5 0 15,-5 7 0-15,0 0 0 0,-9 4-8 0,-4 8 8 16,-1 7 0-16,-3 5 0 0,3 3 0 0,-8 5 0 16,5 3 0-16,-10 0 0 0,5 0 0 0,-4 4 9 15,-5-4-9-15,5 4 12 0,-5 4-27 0,5-3-5 16,4-1 0-16,0 0-1 0,0 4 21 0,9-4 0 15,-1-4 0-15,10 4 0 16,4-4-143-16,0 1-24 0</inkml:trace>
        </inkml:traceGroup>
      </inkml:traceGroup>
    </inkml:traceGroup>
    <inkml:traceGroup>
      <inkml:annotationXML>
        <emma:emma xmlns:emma="http://www.w3.org/2003/04/emma" version="1.0">
          <emma:interpretation id="{5FFE17DC-0FEA-49EF-B894-239028B5C155}" emma:medium="tactile" emma:mode="ink">
            <msink:context xmlns:msink="http://schemas.microsoft.com/ink/2010/main" type="paragraph" rotatedBoundingBox="3020,7722 31272,5798 31395,7617 3144,95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784EC6F-7929-418D-A3F7-EB69482A42C3}" emma:medium="tactile" emma:mode="ink">
              <msink:context xmlns:msink="http://schemas.microsoft.com/ink/2010/main" type="line" rotatedBoundingBox="3020,7722 31272,5798 31395,7617 3144,9541"/>
            </emma:interpretation>
          </emma:emma>
        </inkml:annotationXML>
        <inkml:traceGroup>
          <inkml:annotationXML>
            <emma:emma xmlns:emma="http://www.w3.org/2003/04/emma" version="1.0">
              <emma:interpretation id="{EF9F6C0F-2E3B-4B54-81E3-32F7C5977310}" emma:medium="tactile" emma:mode="ink">
                <msink:context xmlns:msink="http://schemas.microsoft.com/ink/2010/main" type="inkWord" rotatedBoundingBox="3033,7908 6528,7670 6639,9303 3144,9541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06137.0917">2072 7030 831 0,'0'-19'36'0,"0"19"9"0,4-8-36 0,0 0-9 0,1 0 0 0,-1 1 0 16,1-5 83-16,-1 4 14 0,0 0 3 0,5 1 1 15,-9 7-13-15,0-8-2 0,0 0-1 0,0 8 0 16,0 0-14-16,0 0-3 0,0 0-1 0,0 0 0 16,0 0-21-16,5 12-4 0,-5 7-1 0,4 5 0 15,-8 7-4-15,4 8-1 0,0 4 0 0,0 3 0 16,-5 13 17-16,5-1 3 0,0 1 1 0,-9 7 0 16,5-3-12-16,0-1-2 0,-5 4-1 0,0 1 0 15,5-5-18-15,-5 0-4 0,5 1-1 0,-5-1 0 0,4-3-19 16,1-9 8-16,0 1-8 0,-10-4 0 15,10-4-20-15,-5-8-10 0,5-4-2 0,-5-4-1027 16</inkml:trace>
          <inkml:trace contextRef="#ctx0" brushRef="#br0" timeOffset="106493.2119">2484 7748 1177 0,'0'-16'25'0,"0"16"6"0,0-7 1 0,4-1 2 0,1 0-34 0,-1 0 0 0,1-4 0 0,-5 5 0 16,0 7 109-16,0 0 15 0,0 0 4 0,0 0 0 15,0 0 14-15,4 15 3 0,-4 5 1 0,4-1 0 16,-8 1-118-16,4 7-28 0,-4 8 0 0,-1-4 0 0,5 4 28 0,-4 4 6 16,-5-3 1-16,5-5 0 0,4 4-25 0,0 0-10 15,-5-8 8-15,1 0-8 16,4-3-61-16,-4-1-18 0,4-7-3 0,0-1-856 15</inkml:trace>
          <inkml:trace contextRef="#ctx0" brushRef="#br0" timeOffset="106628.4962">2695 7233 1756 0,'-5'-19'78'0,"5"7"16"0,0 4-75 0,0 8-19 16,0 0 0-16,0 0 0 0,0 0 52 0,0 0 8 15,0 0 0-15,0 0-617 16,0 0-124-16</inkml:trace>
          <inkml:trace contextRef="#ctx0" brushRef="#br0" timeOffset="105640.9001">1637 7623 576 0,'0'0'51'0,"0"-8"-41"0,5-3-10 0,-10 3 0 0,5 0 120 0,-4 4 23 16,8-4 4-16,-4 1 1 0,-4-5-54 0,4 4-10 16,0 4-3-16,0 4 0 0,-4-8-31 0,-1 4-6 15,5 4-2-15,-9-3 0 0,5-1-8 0,-5 0-2 16,0 0 0-16,1 4 0 0,-5 0-7 0,4 0-1 16,-4 0-1-16,-1 0 0 0,-3 8-5 0,4-4-1 15,-5-4 0-15,1 3 0 0,-5 5-3 0,4 0-1 16,-4-4 0-16,0 4 0 0,-4 0 0 0,0 3 0 15,-5-3 0-15,5 8 0 0,-1-1-3 0,-3 1-1 16,-6 3 0-16,6 1 0 0,3 3 12 0,-8 1 3 16,0-1 0-16,5 4 0 0,8 8-3 0,-5 1 0 15,10-1 0-15,-14 4 0 0,13 0 16 0,1 3 3 0,8 1 1 16,-4-4 0-16,0 0-29 0,8-4-12 0,1 4 11 16,4-7-11-16,0 3 20 0,9-4-1 0,0 0-1 0,8 0 0 15,-4-3-8-15,9-5-2 0,0 4 0 0,4-7 0 16,10 3-8-16,3-3 0 0,-8-5 0 0,13-3 0 15,0 0-102-15,4-8-22 16,4-4-5-16,1-8-789 0</inkml:trace>
          <inkml:trace contextRef="#ctx0" brushRef="#br0" timeOffset="107213.2352">3366 7545 1465 0,'0'0'32'0,"0"0"6"0,0 0 2 0,0 0 2 0,-4-8-34 0,4 1-8 16,0 7 0-16,0-8 0 0,0 8 37 0,4-12 6 15,-4 4 1-15,4 0 0 0,-4 8-16 0,0-7-2 16,0-5-1-16,-4 4 0 0,0 4-1 0,-1-4-1 16,1 5 0-16,-5-1 0 0,0 4 9 0,0-4 3 15,-4 4 0-15,-4 4 0 0,4 0-5 0,-9 3-1 16,-5 5 0-16,1 0 0 0,0 3-20 0,-5 5-9 16,-4 7 8-16,0 4-8 0,4 1 0 0,-4-1 8 15,9 4-8-15,-1 4 0 0,10-4 0 0,4 4 0 16,-1-4 0-16,10-4 0 0,0-3 0 0,4-5 0 15,8 0 0-15,6-7 0 0,-1 3 0 0,0-11 0 16,4 4 0-16,-3-12 0 0,-6 0 0 0,14-8 0 16,9 0 0-16,-9-3 0 0,-9-5 8 0,5-3-8 15,8-5 12-15,0-3-4 0,1-4-8 0,-5 3 12 16,0-7-12-16,-5 0 12 0,1-4-2 0,4 0 0 0,0 4 0 16,-1-4 0-16,-7 8-10 0,3 4 0 0,1 3 9 15,-5 9-9-15,0-1 10 0,-4 12-2 0,-9 4-8 16,0 0 12-16,0 12 4 0,-5 7 1 0,-3 9 0 0,-6 11 0 15,-7 7 11-15,-6 9 3 0,-3 3 0 0,-1 9 0 16,-4-1 8-16,4 4 1 0,0 0 1 0,-4 1 0 16,4-5-29-16,-4 0-12 0,5-11 11 0,3-1-11 15,1-7 8-15,0-4-8 0,4-8 0 0,4-8 0 16,5-3-25-16,4-9-11 16,5-3-3-16,4-12 0 0,0 0-153 0,9-8-32 15,-1-7-5-15</inkml:trace>
          <inkml:trace contextRef="#ctx0" brushRef="#br0" timeOffset="107668.4107">3572 7693 518 0,'0'0'46'0,"9"-7"-37"15,-5-1-9-15,5 0 0 0,-9 8 147 0,0 0 27 16,0 0 6-16,0 0 0 0,0 0-52 0,0 0-12 0,0 0-1 0,-4 8-1 16,-1 0-38-16,1-1-8 0,-5 1-2 0,5 4 0 15,-5 7-25-15,5 1-5 0,-1-5 0 0,1 5-1 16,-5-1-8-16,5 5-2 0,4 3 0 0,-5 4 0 15,1 1-6-15,4-1-2 0,0 4 0 0,-4-4 0 16,4 0-4-16,-5-4-1 0,5 5 0 0,0-5 0 16,0-4-1-16,0-3-1 0,0-1 0 0,0-3 0 15,5-8-10-15,-5-8 12 0,0 0-12 0,0 0 12 16,0 0-1-16,0 0 0 0,8-4 0 0,1-8 0 16,4-3 5-16,-4-1 2 0,13-11 0 0,-5-1 0 15,5 1 0-15,-4-8 0 0,0 0 0 0,3-8 0 16,6 0 12-16,-1 4 2 0,-4-4 1 0,0 0 0 15,4 0-24-15,-4 1-9 0,0-5 0 0,4 4 9 16,1 8-9-16,4 4 0 0,-10-1 0 0,1 13 0 16,-4 7-97-16,-5 4-15 0,-13 8-4 15</inkml:trace>
          <inkml:trace contextRef="#ctx0" brushRef="#br0" timeOffset="108028.9223">4020 8048 1558 0,'-9'4'69'0,"9"-4"15"0,0 0-68 0,0 0-16 15,0 0 0-15,0 0 0 0,0 0 24 0,0 0 2 16,0 0 0-16,0 0 0 0,0 0-13 0,13 0-2 0,0-4-1 0,0-4 0 16,5-3 16-16,-5-1 3 0,9-4 1 0,0-3 0 15,-5-4 13-15,5-1 2 0,0-3 1 0,0 3 0 16,-4-3-18-16,4 0-4 0,-9 0-1 0,0-1 0 15,5 5-10-15,-5-1-1 0,-9 1-1 0,5 4 0 16,-5-1 1-16,-4 8 0 0,-4-3 0 0,0 3 0 16,-10 0 9-16,1 5 3 0,4 3 0 0,1 0 0 15,-10 8-1-15,5 0 0 0,0 3 0 0,0 1 0 16,-5 0-5-16,5 4-1 0,-5 7 0 0,5 1 0 16,-4 3-8-16,4 4-1 0,-5 1-8 0,0-1 12 15,5 4-4-15,5-4-8 0,-1 5 11 0,4-1-11 16,1-4 10-16,0 0-10 0,4 5 8 0,4-5-8 15,0 0 0-15,5-3 0 0,4-1 0 0,5 0 0 16,-1-3-149-16,5-5-32 0</inkml:trace>
        </inkml:traceGroup>
        <inkml:traceGroup>
          <inkml:annotationXML>
            <emma:emma xmlns:emma="http://www.w3.org/2003/04/emma" version="1.0">
              <emma:interpretation id="{D5D15075-B6BD-49B1-8CEC-D3BD4BDFFA92}" emma:medium="tactile" emma:mode="ink">
                <msink:context xmlns:msink="http://schemas.microsoft.com/ink/2010/main" type="inkWord" rotatedBoundingBox="7773,7594 8760,7527 8859,8985 7872,9052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8920.741">5796 7393 518 0,'9'-16'23'0,"-9"16"5"0,5-7-28 0,-5 7 0 0,4-4 0 15,-4 4 0-15,0 0 222 0,0 0 39 0,0 0 8 0,-9 11 2 16,5 9-180-16,-5-1-36 0,-4 5-7 0,0-1-2 15,0 12 2-15,-5 0 0 0,1 4 0 0,-1-3 0 16,0 6-10-16,1-3-2 0,-1 0 0 0,5 0 0 16,-4-7-16-16,8-1-3 0,0 0-1 0,5-4 0 15,-1-7-16-15,5-5 10 0,9 1-10 0,-5-8 8 16,10-4-8-16,3-4 0 0,-4 0 0 0,5-8 8 16,13-4-8-16,-5-3 0 0,0-5 0 0,1-3 0 15,-1 7 8-15,0-3-8 0,1-9 0 0,-6 5 8 16,6-4-8-16,-10-1 0 0,5-3 0 0,-4 0 0 15,-5 0 12-15,0 3 1 0,-8 1 0 0,3 0 0 16,-3 3 11-16,-5 1 3 0,0 4 0 0,0-1 0 16,-5 4-3-16,-3 1 0 0,-1-1 0 0,0 5 0 15,0-1-16-15,-4 4-8 0,-5 0 8 0,1 8-8 16,-1-4-28-16,1 8-12 0,-5 4-1 0,0 4-939 16</inkml:trace>
          <inkml:trace contextRef="#ctx0" brushRef="#br0" timeOffset="109530.4844">6073 7756 1220 0,'0'0'54'0,"4"-8"11"0,1 0-52 0,-1 4-13 0,-4 4 0 0,4-8 0 15,1-3 54-15,-5 3 8 0,4 0 2 0,1 0 0 16,-1-7 25-16,0 7 6 0,-4-4 1 0,5 4 0 16,-1 1-36-16,-4 7-6 0,5-4-2 0,-5 4 0 15,8-4-23-15,5 4-5 0,1-4 0 0,-1 4-1 16,0 0-23-16,0 0 0 0,0 4 0 0,5-4 0 15,-5 4-14-15,0 0-7 0,5 3-2 0,-1-3 0 16,1 0-61-16,4 0-13 16,4-4-3-16,0 0 0 0</inkml:trace>
          <inkml:trace contextRef="#ctx0" brushRef="#br0" timeOffset="109293.909">6270 7424 1458 0,'0'0'64'0,"0"0"14"0,0-4-62 0,-4-3-16 0,4 7 0 0,4-12 0 16,-4 0 88-16,9 0 16 0,0 1 2 0,4-5 1 15,5 1-58-15,-5-5-11 0,4 1-2 0,5-5-1 16,-4 5-18-16,-1-1-3 0,1 1-1 0,-1-1 0 16,-3 1-13-16,-6-5 8 0,1 1-8 0,-4-4 0 15,-1-1 19-15,-4-3-3 0,4 4 0 0,-4-1 0 16,-4-3 10-16,4 4 2 0,4-4 0 0,-4 3 0 16,0-7-8-16,5 8-2 0,-1 0 0 0,0 3 0 15,-4 1-8-15,0 0-2 0,0 3 0 0,-4 4 0 16,4 5-8-16,0-1 0 0,-9 0 0 0,9 12 8 15,0 0-8-15,0 0 0 0,0 0-12 0,-8 4 12 16,-1 8 0-16,4 4 0 0,-8-1 0 0,0 9 0 16,4 3 0-16,0 4-11 0,1 8 3 0,3-8 0 0,-3 4 8 15,3 0 12-15,-4 1-2 0,5 6-1 0,4 1 8 0,-4 0 2 16,-5 4 0-16,4 0 0 0,5 4 4 0,-4-1 1 16,-5 1 0-16,-4 0 0 0,9-1-3 0,-9 1 0 15,-1-4 0-15,6 0 0 0,-1 3-1 0,0 1-1 16,5-4 0-16,-1 0 0 0,-3-1-8 0,3-3-2 15,1 4 0-15,-1-8 0 0,5-4-9 0,-4 0 0 16,4 0 0-16,-4-11 0 16,4-1-137-16,0-3-30 0,-5-5-5 0</inkml:trace>
        </inkml:traceGroup>
        <inkml:traceGroup>
          <inkml:annotationXML>
            <emma:emma xmlns:emma="http://www.w3.org/2003/04/emma" version="1.0">
              <emma:interpretation id="{AFDB3913-ECFE-404D-8F1C-A0E5D8B07B30}" emma:medium="tactile" emma:mode="ink">
                <msink:context xmlns:msink="http://schemas.microsoft.com/ink/2010/main" type="inkWord" rotatedBoundingBox="10040,7830 12434,7667 12495,8565 10101,8728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0851.4273">8556 7377 288 0,'0'0'25'0,"4"-3"-25"0,-4-5 0 0,0 0 0 16,5-4 222-16,-5 4 39 0,4-3 8 0,1 7 2 16,-1-4-129-16,-4 8-26 0,9-8-4 0,-9 8-2 15,0 0-46-15,0 0-8 0,0 0-3 0,0 12 0 16,0 4-3-16,0 3-1 0,-9 1 0 0,5 3 0 16,-5 0-20-16,0 1-4 0,-4 3-1 0,0-4 0 0,0 1 12 0,4-5 3 15,-4 5 0-15,4-1 0 0,5 1-31 0,-5-5-8 16,4-3 0-16,5-1 0 15,0-3-25-15,5-4-7 0,4 0 0 0,-1-5-616 16,5 1-124-16</inkml:trace>
          <inkml:trace contextRef="#ctx0" brushRef="#br0" timeOffset="110908.9264">8635 7023 1954 0,'0'0'43'0,"0"0"9"0,0-8 1 0,0-4 3 0,4 4-45 0,1 0-11 16,-5 8 0-16,9-3 0 0,-1-1-10 0,6 4-4 0,-6 0-1 0,5 4-839 16</inkml:trace>
          <inkml:trace contextRef="#ctx0" brushRef="#br0" timeOffset="110429.2401">8288 6980 982 0,'14'-16'44'0,"-6"8"8"0,-3 4-41 0,-1-7-11 15,1 3 0-15,-5 4 0 0,0 4 64 0,0-8 12 0,-5 0 1 16,5 8 1-16,-9-4-14 0,-4 4-4 15,-4 0 0-15,-1 0 0 0,-8 4-3 0,-1 4-1 0,-3 0 0 16,-5 8 0-16,0-1-3 0,-1 9-1 0,-3-5 0 0,0 8 0 16,3-3-28-16,6-1-7 0,3-3-1 0,1 7 0 15,9-4-16-15,-1 5 0 0,0-9 8 0,10 1-8 16,-1-1 0-16,4 1 0 0,1-5 0 0,8-3 0 16,1 4 0-16,4-9 0 0,4 1 0 0,0 4-9 15,5-4 9-15,3 3-8 0,6-7 8 0,-1 4-8 16,0 0 8-16,5 0 0 0,4-1 0 0,-4 5 0 15,4-4 0-15,0 4 0 0,-4-1 0 0,0 5-8 16,-1 0 8-16,-8-1 0 0,-4-3 0 0,-5 3 0 16,-4-3 32-16,-1 0 1 0,-8 0 1 0,-4-5 0 0,0 5 22 15,-5 0 4-15,-4-1 0 0,0 1 1 0,-1-4-41 16,-3 0-9-16,-1 0-2 0,-4-1 0 0,5 5-9 0,-5-8 0 16,4-4 0-16,-4 4 8 15,5 0-96-15,-5 0-19 0,0-4-4 0,4 4-793 16</inkml:trace>
          <inkml:trace contextRef="#ctx0" brushRef="#br0" timeOffset="111690.4081">8929 7428 1749 0,'0'0'38'0,"0"0"8"0,0 0 2 0,0 0 2 0,9-4-40 0,0-4-10 16,-1 5 0-16,5-5 0 0,1 0 80 0,-1 0 15 16,4 0 2-16,5 1 1 0,-4 3-53 0,8 0-10 0,5 4-3 0,0 0 0 15,-5-4-32-15,5 4 0 0,4-4 0 0,0 8-655 16,0 0-130-16</inkml:trace>
          <inkml:trace contextRef="#ctx0" brushRef="#br0" timeOffset="111595.595">9122 7116 518 0,'0'0'46'0,"0"0"-37"15,0 0-9-15,-9 0 0 0,0 0 113 0,1-4 21 16,-5 0 4-16,8 0 1 0,5 4-29 0,0 0-6 16,-13 0 0-16,13 0-1 0,0 0-40 0,0 0-8 15,0 0-2-15,0 0 0 0,13-11-14 0,0 3-3 16,-4 0-1-16,9 0 0 0,-1 4-3 0,5 1-1 15,4-9 0-15,5 4 0 0,4 0 1 0,0-3 1 16,-4 3 0-16,4 0 0 0,0 0-7 0,-4 8-2 16,-5-4 0-16,1 4 0 0,-10 0-24 0,1 4 0 15,-1-4 0-15,-8 4 0 0,0 8 0 0,-5-1 0 0,-8 5 0 16,-1 4 0-16,-3 3 0 0,-10 8 13 0,-4 0-1 16,-4 4-1-16,0 4 6 0,-5 0 2 0,-4 0 0 0,0 0 0 15,4-3-11-15,0 3-8 0,5-4 12 0,0 0-12 16,-1-4 32-16,5 0 0 0,0-4 0 15,5-3 0-15,-1 3-16 0,5-7-4 0,0-1-1 0,4-3 0 16,0-1-11-16,5-7 8 0,0 4-8 0,4-4 8 16,4-1-8-16,0-3 0 0,10 0 0 0,-1-4-11 15,4 4-23-15,5-4-5 16,0-4-1-16,4 0 0 0,5-3-40 0,0 3-9 16,4-4-2-16,4-4 0 0,-8-3-26 0,0-1-6 0,0 0-1 15,-1 1-563-15</inkml:trace>
          <inkml:trace contextRef="#ctx0" brushRef="#br0" timeOffset="112354.7036">9785 7370 1209 0,'0'0'108'0,"0"0"-87"15,0 0-21-15,0 0 0 0,0 0 87 0,13 4 13 16,-5-1 2-16,6-3 1 0,-1 0-24 0,4-3-5 16,-4-1-1-16,9-4 0 0,0 4-17 0,5-4-4 15,-1 4-1-15,0-4 0 0,1-3-41 0,3 3-10 16,-8-4 0-16,-4 1 0 0,4-5 0 0,-5 4 0 15,1-3 0-15,-5 3 0 0,-4 0-9 0,0 1-4 16,-1-5-1-16,1 4 0 0,-9 1 14 0,5-1 0 16,-5-4 0-16,0 1 0 0,-5-1 0 0,1 4 0 15,-1 1 0-15,-3-1 0 0,-1 8 0 0,0 0 0 16,-4 0 0-16,0 0 0 0,-5 4 13 0,5 4-1 0,-9 4 0 0,0 0 0 16,0 0-12-16,-4 3 0 0,0 1 0 15,-1 0 0-15,5 3 20 0,0 5 4 0,0 11 0 0,-4-4 1 16,9 5 11-16,-5-1 1 0,0 0 1 0,9 4 0 15,-1-4-6-15,1 0-2 0,9 1 0 0,-1-1 0 16,5-4-11-16,5 0-3 0,-1-3 0 0,9 3 0 16,5-3-16-16,4-5 0 0,4 4 0 0,5-3 0 15,4-4-136-15,0-5-32 16</inkml:trace>
        </inkml:traceGroup>
        <inkml:traceGroup>
          <inkml:annotationXML>
            <emma:emma xmlns:emma="http://www.w3.org/2003/04/emma" version="1.0">
              <emma:interpretation id="{01C385D3-A9D9-4BEC-A864-3F0B8BF95BA7}" emma:medium="tactile" emma:mode="ink">
                <msink:context xmlns:msink="http://schemas.microsoft.com/ink/2010/main" type="inkWord" rotatedBoundingBox="13604,7200 14660,7128 14761,8616 13705,868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6718.9797">11632 7151 288 0,'0'0'25'0,"0"0"-25"16,0 0 0-16,0 0 0 0,0 0 136 0,8-4 21 16,1-3 5-16,4 3 1 0,0-4-63 0,1 0-13 15,3 0-3-15,1 0 0 0,4-3-36 0,4-5-7 16,0 4-1-16,1-3-1 0,-1-1-12 0,0 1-3 15,-8-5 0-15,4 1 0 0,0-1-12 0,0 5-2 0,0-5-1 16,-1 1 0-16,-3-1-1 0,-5 1 0 0,0-1 0 16,1-3 0-16,-1-1-8 0,0 1 0 0,-4-4 0 0,4-1-11 15,-4 5 19-15,-1-4 3 0,1-9 1 0,0 9 0 16,-5 4-12-16,5-5 0 0,-5 5 0 0,5 0 0 16,-4-9 0-16,-1 5-17 0,0 4 4 0,1-1 1 15,-1 1 35-15,-4 7 7 0,0-3 2 0,0 3 0 16,0 5-32-16,-4-1 0 0,4 4 0 0,-5 0 0 15,1 0 0-15,-5 1 0 0,0 3 0 0,5 0 0 16,-5 0 12-16,0 0-3 0,1 0-1 0,8 4 0 16,-9 4-28-16,0-4-5 0,9 0-2 15,-13 4 0-15,4-4 45 0,9 0 9 0,-13 0 1 0,4 0 1 16,9 0-46-16,-13 4-10 0,4-4-1 0,9 0-1 16,0 0 29-16,0 0 0 0,-8 4 0 0,8-4 0 0,0 0 20 0,0 0 11 15,-9 4 1-15,9-4 1 0,0 0-17 0,0 0-3 16,0 0-1-16,0 0 0 0,-9 0 3 0,9 0 0 15,0 0 0-15,-9 0 0 0,0 4 3 0,9-4 1 16,0 0 0-16,0 0 0 0,0 0 24 0,0 0 5 16,-8 3 0-16,8-3 1 0,0 0-57 0,0 0-12 15,-5 4-3-15,5-4 0 0,0 0 23 0,-4 12 0 16,4-12 0-16,-4 12 8 0,-1-1 1 0,1 1 0 16,4 8 0-16,0-1 0 0,-9 5 3 0,5-1 1 15,4 0 0-15,-5 5 0 0,-4 3 12 0,5 4 3 16,-5 4 0-16,5 0 0 0,0 0 18 0,-1 4 4 15,-8 4 1-15,4-1 0 0,-4 1-28 0,0 4-6 0,-5 0-1 16,-4-1 0-16,5-7 6 0,-1 0 1 0,1 0 0 16,-1 4 0-16,1-8-5 0,-1-4-1 0,5 4 0 15,0-8 0-15,0-4 1 0,-1 1 0 0,1-5 0 0,5 1 0 16,-1-5-2-16,0-3-1 0,5-1 0 0,-5 1 0 16,9-4-7-16,-5-1 0 0,-3-3-8 0,8 0 12 15,-5 4-12-15,5-5 9 0,0-3-9 0,-4 4 8 16,4-4-8-16,0-4 0 0,-5 4 9 0,5 4-9 15,-4-4 0-15,0 3 9 0,4 1-9 0,0 0 0 16,-5-4 0-16,1 4 0 0,0-1 0 0,-1-3 0 16,1 8 0-16,-1-8 0 0,5 0 0 0,-4 0 0 15,0 4 0-15,4-8 0 0,0 0-9 0,0 0 9 16,-5 7 0-16,5-3 0 0,-4 0 0 0,4-4 0 0,-5 8 0 16,5-8 0-16,-4 4 0 0,4 0 0 0,-4 4 0 15,-1-1 0-15,-4-3 0 0,5 4 0 0,0 4 0 0,-1-1 0 16,1 1 0-16,-5-4 0 0,5 4 0 0,-5-5 0 15,5-3 0-15,-1 4 0 0,-4 4 0 0,5-4 0 16,4-8 0-16,0 0 0 0,0 0 0 0,0 0-10 16,-4 0 10-16,4 0 0 0,-9 0 0 0,9-4 0 15,-4 0 0-15,4 4 9 0,0-4-9 0,0-4 0 16,4-4-10-16,0 1 10 0,1-5 0 0,-1 1 0 16,5-5 0-16,0 1 10 0,4-1-10 0,-4-3 0 15,4-1 0-15,0-3 0 0,0 0 0 0,0-1 0 16,5-7 0-16,-1 0 0 0,1 0-13 0,4-4 1 15,0 4 1-15,4-4 0 0,0 0 11 0,1 4-12 16,3 4 12-16,1-1-12 0,0 5 12 0,0 0-12 16,-10 3 12-16,10-3-12 0,0 8 12 0,0-5 0 0,-1 1 0 0,5 3 0 15,-4 1 0-15,4 3-8 0,-4-3 8 16,0 7-8-16,-1 0 8 0,1 1 0 0,0-1 0 0,-5 0 0 16,-4 1-12-16,0 7-1 0,0-4 0 0,-5 8 0 15,-3 0 13-15,3 0 0 0,-4 4 9 0,1 0-9 16,-6 0 0-16,1 3-13 0,-5 5 1 0,1 0 0 15,-5 3 12-15,0-3 0 0,-9 4 0 0,5 3 0 16,-5 1 0-16,-4-1 0 0,0 1 0 0,-1-1 0 16,-3-3 0-16,4-1 0 0,0 1 0 0,-5-4 0 15,0-5 0-15,5 5 0 0,-4 4 0 0,4-8 0 16,-5-5 0-16,0-3 0 0,1 8 0 0,-1 0 0 0,-4-4 8 16,0 0 0-16,1 4 1 0,-1-1 0 15,0-3-35-15,0 0-7 0,-5 0-2 0,5-4 0 16,1 4 14-16,3 0 2 0,9-8 1 0,-4 4 0 0,0-4 18 0,4 4-10 15,0 0 10-15,9 0-8 0,-8-4 8 0,8 4 0 16,-5-4 0-16,5 4 0 0,0 0 0 0,0 0 0 16,0 0 0-16,0 0 0 0,0 0 0 0,0 0 0 15,5-11 0-15,3 3 0 0,-8 8 0 0,0 0 0 16,0 0 0-16,0 0 8 0,9 0-8 0,4 0 8 16,-4 4-8-16,-9-4 8 0,0 0 11 0,9 4 2 15,4 0 1-15,0-1 0 0,-13-3 6 0,0 0 0 16,13 8 1-16,-4 0 0 0,0 4-16 0,0-4-3 15,-1 3-1-15,6 1 0 0,-6 0-9 0,6 3 8 16,-6-3-8-16,5 4 8 0,1-1 8 0,-1 1 0 16,0-1 1-16,0 5 0 0,0-8 15 0,-4 3 2 0,4 1 1 15,-4-1 0-15,0-3-35 0,-5 0 0 0,5-1 0 0,-5 1-9 16,1 0 9-16,-1 0-12 0,-4-1 12 0,0-3-12 31,0 4-129-31,-4-1-27 0,-1 5-4 0,1-4-844 0</inkml:trace>
        </inkml:traceGroup>
        <inkml:traceGroup>
          <inkml:annotationXML>
            <emma:emma xmlns:emma="http://www.w3.org/2003/04/emma" version="1.0">
              <emma:interpretation id="{E4B8D534-F404-404B-B8A0-BFB6DAA2E6F8}" emma:medium="tactile" emma:mode="ink">
                <msink:context xmlns:msink="http://schemas.microsoft.com/ink/2010/main" type="inkWord" rotatedBoundingBox="16469,6919 17526,6847 17604,7995 16548,8067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0095.6713">14865 6812 518 0,'0'0'46'0,"-9"-4"-37"15,-4 0-9-15,0 0 0 0,0-4 142 0,0 5 26 16,4-5 6-16,0 8 1 0,5-4-49 0,4 4-10 15,0 0-1-15,0 0-1 0,0 0-32 0,8-8-6 16,6 0-2-16,3 4 0 0,5 0-40 0,0 1-8 16,0-5-2-16,0 4 0 0,9-4 23 0,-5 0 4 15,5 0 1-15,-1 5 0 0,5 3-39 0,1-4-13 16,-6 0 9-16,5 8-9 16,-4 0-140-16,-5-1-34 0,27-3-6 0,-14 4-2 0</inkml:trace>
          <inkml:trace contextRef="#ctx0" brushRef="#br0" timeOffset="119895.404">15040 6508 1594 0,'0'0'35'0,"0"0"7"0,0 0 2 0,0 0 1 16,5-8-36-16,-1 0-9 0,5-4 0 0,0-3 0 0,0-1 53 0,4 1 9 15,0 3 2-15,4-4 0 0,1-3-36 0,-5 3-6 16,5 1-2-16,-1-5 0 0,1 5-9 0,-5-5-3 16,0 1 0-16,0 3 0 0,-4 0-8 0,0-3 0 15,-5 3 9-15,1-3-9 0,-5-1 0 0,0 1 8 16,0-1-8-16,0 1 0 0,0 3 8 0,0 1-8 15,-5 3 8-15,1-4-8 0,4 1 0 0,-5-1 0 16,1 1 0-16,0 3 0 0,-5 4 0 0,9 0 0 16,0 0 0-16,-4 1 0 0,-5-1 0 0,9 8 0 15,0 0 0-15,0 0 0 0,0 0 0 0,0 0 0 16,0 0 0-16,0 0-8 0,0 0 8 0,-5 8 0 16,1 3 0-16,-5 5 0 0,5-4 12 0,-1 3-3 15,-3 5 0-15,3-1 0 0,-4 5 6 0,-4-1 1 16,9 0 0-16,-9 9 0 0,0-5 20 0,-1 4 4 0,6 0 0 15,-10 4 1-15,5 4-33 0,0-4-8 0,4-3 0 16,5-1 0-16,-5 0 22 0,0 4 2 16,5 0 1-16,-1 4 0 0,1 0 3 0,-5 0 1 0,5 0 0 0,-1 8 0 15,1 0 0-15,4-8 0 0,-4-4 0 0,-1 0 0 16,-4 4-29-16,5-4 0 0,-5-4 0 0,1 1 0 16,-1-5 0-16,-4-8 0 0,-5-3 0 0,5 0 0 15,0-1-71-15,4-7-20 16,-4 0-4-16,4-4-584 0,5 0-117 0</inkml:trace>
          <inkml:trace contextRef="#ctx0" brushRef="#br0" timeOffset="119178.1717">14387 6800 586 0,'0'0'26'0,"0"0"6"0,0 0-32 0,0 0 0 16,4-8 0-16,-4 8 0 0,0 0 44 0,0-3 4 16,5-5 0-16,-5 8 0 0,0 0 12 0,0-8 4 15,0-4 0-15,0 4 0 0,4 1 3 0,-4-5 1 16,4 0 0-16,1 1 0 0,-5 3-10 0,4-4-2 0,-4 4 0 0,4 4 0 15,-4-3-8-15,0 7-1 0,0 0-1 0,0 0 0 16,0 0-22-16,0 0-5 0,0 0-1 0,0 0 0 16,0 0-2-16,0 0-1 0,0 0 0 0,0 15 0 15,-4 1 5-15,0 3 0 0,-1 1 1 0,-3-1 0 16,3 5 4-16,-4-1 1 0,1-3 0 0,3-1 0 16,-8 1 16-16,4-1 3 0,1 1 1 0,-1-1 0 15,0 1-27-15,-4-1-6 0,4 1-1 0,5 3 0 16,-1-4-12-16,-4-3 9 0,9 0-9 0,-4-1 8 15,4-3-8-15,0-12 0 0,0 0 0 0,0 12 0 16,0-12-18-16,0 0-6 0,0 7 0 0,0-7-1 16,9 12-133-16,0-8-26 0,8 0-6 15,-17-4-518-15</inkml:trace>
          <inkml:trace contextRef="#ctx0" brushRef="#br0" timeOffset="119333.487">14593 6340 1728 0,'0'0'38'0,"0"-12"8"0,0 1 2 0,0-1 0 0,9-4-39 0,-5 9-9 16,-4 7 0-16,0 0 0 0,5-8 20 0,3 4 3 16,1 4 0-16,0 4-549 15,4 0-110-15</inkml:trace>
        </inkml:traceGroup>
        <inkml:traceGroup>
          <inkml:annotationXML>
            <emma:emma xmlns:emma="http://www.w3.org/2003/04/emma" version="1.0">
              <emma:interpretation id="{7F0C9D8F-2ABA-4F05-8920-55811C316D2D}" emma:medium="tactile" emma:mode="ink">
                <msink:context xmlns:msink="http://schemas.microsoft.com/ink/2010/main" type="inkWord" rotatedBoundingBox="19246,6617 20302,6545 20382,7726 19327,7798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4126.2287">17427 6067 1400 0,'0'-23'31'0,"-4"15"6"0,-5-8 2 0,0 5 0 0,5 3-31 0,-1 0-8 0,5-4 0 0,-4 5 0 15,4 7 48-15,0 0 8 0,0-4 1 0,0 4 1 16,0 0-46-16,0 0-12 0,0 0 0 0,0 0 0 16,0 0-100-16,0 11-23 0,-9 13-4 15,5-5-1-15</inkml:trace>
          <inkml:trace contextRef="#ctx0" brushRef="#br0" timeOffset="124678.7977">17511 6570 748 0,'-27'-12'33'0,"23"9"7"0,4-5-32 0,-5 0-8 16,5 0 0-16,0 8 0 0,0 0 184 0,9-8 34 15,4-3 7-15,5 3 2 0,-5 4-111 0,9 0-23 16,4 0-4-16,5 0-1 0,-9 4-38 0,4 0-8 16,5 0-2-16,-5 0 0 0,5 4-48 0,0-4-11 15,-9 4-1-15,4 0-860 0</inkml:trace>
          <inkml:trace contextRef="#ctx0" brushRef="#br0" timeOffset="124513.4123">17989 5751 1094 0,'13'-8'97'0,"-4"-3"-77"16,-5-5-20-16,5 1 0 0,-5 3 84 0,1 0 14 15,-1 4 2-15,-4 8 1 0,-4-11-1 0,4 11 0 16,0 0 0-16,0 0 0 0,0 0-34 0,0 0-7 16,0 0-2-16,0 0 0 0,0 0-38 0,-9 11-8 15,-4 1-2-15,4 11 0 0,0 5-1 0,-4 7 0 0,0 4 0 0,0 4 0 16,-1 4 10-16,1-5 2 0,-4 9 0 0,-1 4 0 15,1-1 1-15,3 1 1 0,6-4 0 0,-1 7 0 16,-9 1-9-16,10-5-1 0,-1 1-1 0,0-1 0 16,0-3-11-16,-4-4 0 0,4-4 0 0,5-4 0 15,0 0-80 1,-5-8-16-16,-4-4-2 0</inkml:trace>
          <inkml:trace contextRef="#ctx0" brushRef="#br0" timeOffset="123881.6934">17177 6547 594 0,'0'0'26'0,"0"0"6"0,0 0-32 0,0 0 0 0,0 0 0 0,0-8 0 16,0-4 81-16,0 12 11 0,4-4 1 0,-4 4 1 0,0 0-9 0,0 0-1 15,9-7-1-15,-4 3 0 16,-5-8-18-16,4 4-3 0,-4 4-1 0,0 4 0 15,4-8-9-15,-4 8-1 0,0 0-1 0,0 0 0 16,0 0-23-16,0 0-5 0,0 0-1 0,0 0 0 0,5 16 12 0,-1 0 3 16,-4-1 0-16,-4 5 0 0,-9 7 12 0,4 0 4 15,0 5 0-15,-4-5 0 0,-5 0-30 0,5 0-6 16,0-3 0-16,0-1-1 0,4-3-1 0,0-1 0 16,-4-3 0-16,9-1 0 0,-1 1-14 0,5-4 11 15,-4-1-11-15,0-3 10 0,4-8-10 0,0 0 0 16,0 0 0-16,8 12 0 15,-8 0-37-15,9-8 0 0,0-1 0 0,-9-3-574 16,0 0-114-16</inkml:trace>
        </inkml:traceGroup>
        <inkml:traceGroup>
          <inkml:annotationXML>
            <emma:emma xmlns:emma="http://www.w3.org/2003/04/emma" version="1.0">
              <emma:interpretation id="{6941B18D-4867-40D6-9A8E-BC5C69460BFD}" emma:medium="tactile" emma:mode="ink">
                <msink:context xmlns:msink="http://schemas.microsoft.com/ink/2010/main" type="inkWord" rotatedBoundingBox="21305,6661 22088,6608 22158,7628 21374,7681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5539.5916">19222 6289 1357 0,'0'0'29'0,"0"0"7"0,4-7 0 0,-4 7 4 0,0 0-32 0,0 0-8 0,0 0 0 0,0 0 0 15,0 0 38-15,0 0 6 0,0 0 2 0,0 0 0 16,0 0-19-16,0 0-4 0,0 0-1 0,-13 7 0 15,4-3-11-15,9-4-3 0,-4 4 0 0,4-4 0 16,-9 8 14-16,9-8 2 0,-13 4 1 0,13-4 0 16,-5 8 11-16,5-8 1 0,0 0 1 0,-8 11 0 15,3 1-10-15,1 0-1 0,-1 3-1 0,1 1 0 16,-5 0-6-16,5 3-2 0,-1-3 0 0,1 7 0 16,0-3-8-16,-1 3-2 0,1 0 0 0,-1 5 0 15,5-1 5-15,-4-8 1 0,4 5 0 0,0-5 0 16,0 1-4-16,0-1-1 0,0-3 0 0,0 0 0 15,4-5-9-15,-4 1 0 0,0-12 0 0,5 12 8 16,-1-1 2-16,1 1 0 0,-5-4 0 0,0-8 0 16,0 0-10-16,0 0 0 0,8 4 9 0,-8-4-9 0,0 0 19 15,9 8-1-15,0-8 0 0,4 0 0 0,0 0-9 0,0-8-1 16,1 0-8-16,-1-4 12 0,0 4 0 0,4-3-1 16,-3-5 0-16,3-3 0 0,1-1-3 0,4-3-8 15,4-5 12-15,5 5-4 0,-5-4-8 0,5 3 0 16,-1 1 0-16,6-4 0 0,-6-1 0 0,1 5 0 15,0-4 0-15,4 3 0 0,-9 9 0 0,0-1 0 16,1 0 0-16,-1 9 0 0,-8-1 0 0,-1 4 0 16,1 0 0-16,-5 4 0 0,0 0-11 0,0 8 11 15,0-4-8-15,-4 4 8 0,0-1 0 0,0 5 0 16,-5 4 0-16,0-1-8 0,1 1 8 0,-5-1 0 16,0 5 0-16,-5-4 0 0,5-5 0 0,-4 1 12 15,0 0-4-15,-1-1 0 0,-8 5 4 0,4-4 2 0,1-1 0 16,-6 1 0-16,1 0 6 0,0-1 2 0,-4-7 0 0,-5 4 0 15,0 0-10-15,0 0-1 0,-5 0-1 0,1-1 0 16,0-3-10-16,-1 0-14 0,6 0 3 0,-1 0-725 16,-5-4-144-16</inkml:trace>
          <inkml:trace contextRef="#ctx0" brushRef="#br0" timeOffset="125682.053">19502 5763 1720 0,'13'-12'76'0,"-4"8"16"0,0-3-73 0,4 7-19 15,0 0 0-15,1 0-506 16,-6 7-105-16</inkml:trace>
        </inkml:traceGroup>
        <inkml:traceGroup>
          <inkml:annotationXML>
            <emma:emma xmlns:emma="http://www.w3.org/2003/04/emma" version="1.0">
              <emma:interpretation id="{EE461F1F-ED72-46FE-9F62-6220B4711814}" emma:medium="tactile" emma:mode="ink">
                <msink:context xmlns:msink="http://schemas.microsoft.com/ink/2010/main" type="inkWord" rotatedBoundingBox="23462,7042 24444,6975 24488,7618 23505,768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26683.7268">21885 6301 936 0,'0'0'41'0,"4"-8"9"0,5 4-40 0,-5-7-10 0,1 3 0 0,-1-4 0 16,5 4 95-16,4-3 17 0,-4 3 3 0,4 0 1 15,-9-4-43-15,5 5-8 0,4-5-1 0,-8 4-1 16,-5-4-24-16,4 5-5 0,0-1-1 0,1 0 0 15,-5 8-20-15,-5-8-4 0,5 8-1 0,-4-8 0 16,0 4 40-16,-1-3 8 0,-8 3 2 0,-5 0 0 16,-4 4-42-16,1 0-8 0,-6-4-8 0,-3 4 12 15,-1 4-12-15,-4 0 0 0,0 0 0 0,0 3 0 16,-5-3 16-16,5 4 0 0,-5 0 1 0,-3 8 0 0,3-1-5 16,1 9-2-16,4 3 0 0,-1 8 0 0,1-4-10 0,0 4 8 15,5 0-8-15,3 4 8 16,10-4-31-16,-1 4-6 0,9-7-2 0,1 3 0 15,8-4 31-15,0 0 0 0,8-4 0 0,1-3 0 0,0-5 25 0,8-3 11 16,5 0 3-16,0-1 0 0,-4-11-11 0,4-4-3 16,8 0 0-16,1 0 0 0,4-8-25 0,0-3 0 15,-4 3 0-15,4-8 0 0,-8-3 36 0,3-5 3 16,5 1 0-16,0-4 0 0,1-5-28 0,-1-3-11 16,4-4 8-16,-4-4-8 0,-4 0 12 0,0 8-2 15,-1-4-1-15,1 8 0 0,0 4-9 0,-5 3 0 16,-4 5 0-16,-4 7 8 0,-5 8 2 0,0 4 0 15,-13 0 0-15,13 12 0 0,-4 0-10 0,-5 11 0 16,-4 1 0-16,5 7 0 0,-1 4 0 0,0 0 0 0,-4 4 0 0,9 4 0 16,-4 4 0-16,8-4 0 0,0 3 0 15,4 1 0 1,10-4-100-16,3-4-23 0</inkml:trace>
        </inkml:traceGroup>
        <inkml:traceGroup>
          <inkml:annotationXML>
            <emma:emma xmlns:emma="http://www.w3.org/2003/04/emma" version="1.0">
              <emma:interpretation id="{F8F46CC6-1806-43DB-9438-99A82847690C}" emma:medium="tactile" emma:mode="ink">
                <msink:context xmlns:msink="http://schemas.microsoft.com/ink/2010/main" type="inkWord" rotatedBoundingBox="26223,6499 31296,6154 31391,7550 26318,7895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4302.2477">24859 5876 691 0,'-4'-8'61'0,"8"-3"-49"0,5 3-12 0,0 0 0 15,-5 0 90-15,1 0 15 0,-5 1 3 0,0-1 1 16,-5-8-22-16,1 1-5 0,-1 3-1 0,1-4 0 16,-5 5-24-16,5-1-5 0,-9 4 0 0,8-4-1 15,-8 5-7-15,4-1 0 0,-4-4-1 0,0 4 0 16,0 0-21-16,-5 5-4 0,5-5-1 0,-4 4 0 0,3 4 3 15,-3 0 1-15,-1 0 0 0,-4 4 0 0,-4 0 4 16,4 3 1-16,-4 1 0 0,-5 4 0 16,0 4-6-16,1 3 0 0,-5 1-1 0,-1 3 0 0,-3 4-8 0,-1 1-2 15,1-1 0-15,0 8 0 0,-1-4 4 0,9-4 1 16,1 5 0-16,-5-5 0 0,8 4 0 0,5 0 0 16,9 4 0-16,0-3 0 0,0-1 14 0,0 8 2 15,4 0 1-15,4 0 0 0,1 0-31 0,4-4 0 16,4-4 0-16,10 4 0 0,-1 4 0 0,0-4 0 15,9-4 0-15,0 1 0 0,4-1 8 0,-4 0 0 16,4-4-8-16,5-3 12 0,-5 3-12 0,10-7 0 16,-1-1-12-16,8 1 12 15,1-9-167-15,5-3-26 0,12-4-6 0,9-4-604 0</inkml:trace>
          <inkml:trace contextRef="#ctx0" brushRef="#br0" timeOffset="134662.4475">25491 6414 403 0,'0'0'36'0,"4"-8"-36"0,-4 1 0 0,5-5 0 15,-5 4 148-15,0 8 22 0,0-8 5 0,-5 0 1 16,5 1-66-16,-4-1-13 0,4-4-2 0,-4 4-1 16,-1 4-12-16,5 4-2 0,-9-3-1 0,1-1 0 15,-6 0 3-15,1 0 1 0,-4 4 0 0,-1 4 0 16,-4 0-67-16,9 7-16 0,-4 1 0 0,-5 4 0 16,-5-1 16-16,1 5 2 0,4-5 1 0,-4 5 0 15,-1 7-19-15,10-3 0 0,-5-1 0 0,4 4 0 16,5-3 0-16,0 3 0 0,4-4 0 0,0-3 0 0,9-1 0 15,-4-3 0-15,4 0 0 0,4-5 0 0,5-3 0 0,4-4 0 16,1 4 0-16,3-8 0 0,5 0 0 0,9-4 0 16,-1 0 0-16,10-8 0 0,-5 1-11 0,5-1-5 15,-1-4-2-15,-4 1 0 0,5-1 18 0,-10-3 0 16,1-1 0-16,-5 1 0 0,-4-1 8 0,-4-3 4 16,-5-5 2-16,-4 5 0 0,0 0-22 0,-5 3-5 15,-4 1-1-15,-4 3 0 0,-5 0 14 0,0 1 0 16,-4 3 0-16,-5 4 0 0,1 4 0 0,-1-3 0 15,-8 3 0-15,0 4 0 0,-5 4 0 0,5-1 0 16,-1 5 0-16,1 0 0 16,0 4-25-16,-5-1-3 0,5 9 0 0,-1-4 0 0</inkml:trace>
          <inkml:trace contextRef="#ctx0" brushRef="#br0" timeOffset="135378.7104">25750 6192 1497 0,'26'-20'66'0,"-13"13"14"0,5-5-64 0,-1 0-16 0,10 4 0 0,-1 1 0 15,0-1 106-15,1 4 18 0,-10 0 3 0,5 8 1 16,-9 0-103-16,0 7-25 0,-4 1 0 0,-4 0 0 16,-5 7 56-16,-5 1 7 0,1 3 1 0,-5 1 0 15,0-1-64-15,-4 4-15 0,4-7-1 0,-4 3-1 16,4-3 27-16,1-5 6 0,-1 1 0 0,5 3 1 0,-1-7-17 0,1 0 0 15,4-12 0-15,0 0 0 0,0 0 0 0,0 0 0 16,0 0 0-16,0 0 0 0,0 0 0 0,0 0 0 16,0 0 0-16,0-8 0 0,4-8 0 0,-4 5 0 15,5-5 0-15,3-3 0 0,5-5 0 0,-4 1 0 16,9-1 0-16,-5 1 0 0,4 4 0 0,5-1 0 16,-4 1 0-16,8-1 0 0,-4 4 0 0,0 1 0 15,0 3 0-15,0 0 0 0,-4 5 0 0,-1-1 0 16,-4 4 0-16,0 4 0 0,-4 4 0 0,0 0 0 15,4 4 0-15,-8-1 0 0,3 9 0 0,-3 0 0 16,4-1 0-16,-5 5 0 0,-4 3 0 0,0-3 0 16,0-1 0-16,0 4 0 0,0-3 0 0,-4 3 0 15,-1-3 0-15,1-1 0 0,-1-7 0 0,-3 0 0 16,3-1 0-16,-4-3 0 0,5 0 55 0,0 0 7 16,4-8 2-16,0 0 0 0,0 0-52 0,0 0-12 0,0 0 0 15,0 0 0-15,0 0 0 0,0-8 0 0,0-8 0 0,4 5 0 16,0-1-11-16,5-4-5 0,0-3 0 0,4-1-1 15,0 5 17-15,-4-9 0 0,4 1 0 0,5 0 0 16,-1 3 8-16,1 1 8 0,4-5 1 0,-5 9 1 16,1-1-18-16,-1 4 0 0,1 1 0 0,-5 3 0 15,0-4 0-15,0 8 0 0,-4-4 0 0,-9 8 0 16,0 0 0-16,0 0 0 0,5 16 0 0,-5-4 0 16,-5-1 0-16,1 5-16 0,-5 0 4 0,0 3 0 15,1 1 12-15,-1 3 0 0,-4-3 12 0,4 3-12 16,0 4 12-16,-4-3-12 0,4 3 12 0,0-4-12 0,-4 5-200 0,4-9-48 0,1 1-8 15</inkml:trace>
          <inkml:trace contextRef="#ctx0" brushRef="#br0" timeOffset="135901.2885">26702 6122 1317 0,'22'-24'28'0,"-9"16"7"0,-4-3 1 0,8-1 2 0,-4 8-30 0,1-4-8 16,-6 4 0-16,-8 4 0 0,0 0 80 0,0 0 16 16,0 0 2-16,0 0 1 0,0 0-39 0,0 12-7 15,-8 0-1-15,-6 3-1 0,1 5-13 0,0-1-2 16,0 1-1-16,0 3 0 0,4-3-9 0,5 3-2 0,-5 1 0 0,4 3 0 16,1-4 8-16,0 1 0 0,-5-1 1 0,5 4 0 15,-5 1-13-15,0-5-4 0,5-3 0 0,-5-1 0 16,0 5 14-16,0-9 2 0,0 1 1 15,5-1 0-15,-5 1-14 0,1 0-3 0,-1-5-1 0,-4 1 0 16,8 0-15-16,1-5 0 0,-5 1 0 0,5 0 0 16,-5-4 54-16,9-4 8 0,0 0 2 0,-9 0 0 15,5-4-72 1,4 4-15-16,0 0-2 0,-5-8-1 0,1-7 26 0,4 3 0 0,0-8 9 0,4 9-9 16,1-9 23-16,4 5-3 0,-5-5 0 0,9 1 0 15,0-1-31-15,0 1-6 0,9-9-2 0,0 5 0 16,0 0 10-16,0-1 9 0,4-3-13 0,5 0 5 15,4 3-4-15,0 1-1 0,0-1 0 0,1 1 0 16,-1 3-10-16,0 1-1 0,-5 3-1 0,-3-3 0 0,-1 7 25 16,0-3 8-16,-4 7 0 0,0-4 0 0,-4 4-8 15,-1 4-8-15,-3-3 8 0,3 7-12 0,-8 0 12 16,0 0 0-16,-9 0 0 0,8 11-8 0,-8 1 8 0,0 4 0 16,-4-1 0-16,0 1 0 0,-5 3 0 0,0 1 0 15,-4-1 0-15,0 1 0 0,0-1 0 0,-5 5 0 16,-4-9 0-16,5 5 0 0,-10-5 0 0,1 5 0 15,-5-1 0-15,1 1 0 16,-10-5-20-16,5 1-8 0,-5 0-1 0,1-5-1 16,-5-3-198-16,0 0-39 0,-35-8-8 0,18-8-1 0</inkml:trace>
          <inkml:trace contextRef="#ctx0" brushRef="#br0" timeOffset="136049.5763">27500 5447 1573 0,'13'-8'34'0,"5"0"7"0,4 1 2 0,0 3 2 0,4-4-36 0,1 8-9 0,-10 0 0 0,5 4 0 16,0 0 92-16,-9 4 16 0,-4 3 3 0,0 1 1 15,-9 7-48-15,0 1-10 0,-9-1-2 0,0 9 0 16,-4 7-13-16,-5 0-3 0,1 12-1 0,-9 0 0 15,-5-5 1-15,-4 9 0 0,0 4 0 0,0-1 0 16,-5 1-36-16,5 0-9 0,0-1-1 0,4 1 0 0,0-5 0 0,10-3 0 16,-6 0 0-16,10 0 0 15,-1-4-188-15,5-8-38 0</inkml:trace>
          <inkml:trace contextRef="#ctx0" brushRef="#br0" timeOffset="136408.9579">27426 6321 518 0,'0'0'46'0,"9"-8"-37"16,4 0-9-16,-5 0 0 0,6 4 220 0,-1 0 41 15,4 0 9-15,1 1 2 0,4-1-170 0,0 0-34 16,0-4-6-16,4 0-2 0,0 0-26 0,1 1-6 16,-1-1 0-16,0-4-1 0,1-4-15 0,-1 1-2 15,0-5-1-15,1 1 0 0,-5-5 10 0,-1-3 1 16,-3 0 1-16,4 0 0 0,0-5 0 0,0 5 0 0,9 0 0 0,-14 0 0 15,-4-1-21-15,5 5-12 0,-5 3 2 0,0 5 0 32,-4 3 33-32,0 0 6 0,-5 5 2 0,0-1 0 0,1 0 1 0,-5 8 1 0,-9 8 0 0,-4-4 0 15,-9 7-22-15,-9 1-11 16,-4 4 10-16,0 3-10 0,-4 5 0 0,3 3 0 0,-3-4 0 0,-5 12 0 16,0-3 0-16,9-1 0 0,4-4 0 0,10 4 0 15,-1-7 0-15,8-1 0 0,6 0 0 16,3 1 0-16,5-1 0 0,5-3 0 0,-1-1 0 0,5 1 0 15,8-5 0-15,-3-3 0 0,3 0 0 0,5 3 0 16,-4-3-24-16,8 0-12 16,5-5-1-16,-1-3-906 0</inkml:trace>
          <inkml:trace contextRef="#ctx0" brushRef="#br0" timeOffset="137029.65">28900 5291 518 0,'0'0'46'15,"0"0"-37"-15,0-12-9 0,0 12 0 16,0 0 164-16,0-4 32 0,0 4 5 0,0 0 2 0,-9 4-59 0,-4 0-12 16,0 8-3-16,0 4 0 0,-5 3-43 0,5 8-9 15,0-3-1-15,-5 3-1 0,-4 8-15 0,5 0-2 16,-1 0-1-16,-4 8 0 0,0-4 0 0,5 4 0 16,-1 12 0-16,1 3 0 0,-1-3-29 0,1-1-5 15,3 5-2-15,-3-1 0 0,-1-7-21 0,-4-4-18 16,5-4 3-16,-10 4 1 0,6-5 14 0,-6-6 0 15,1-1 0-15,0-4 0 16,4-4-194-16,0-3-36 0,-18 15-7 0,18-28-2 0</inkml:trace>
          <inkml:trace contextRef="#ctx0" brushRef="#br0" timeOffset="136651.8962">28373 5779 1036 0,'0'-16'46'0,"0"16"10"0,5-8-45 0,-1 0-11 15,-4-3 0-15,5-1 0 0,-1 4 156 0,0 4 28 16,5-4 7-16,0 5 1 0,0-1-112 0,4 0-23 16,4-4-4-16,5 4-1 0,5 0-18 0,3 0-4 15,10 0-1-15,-1 0 0 0,1 1-6 0,-5-1-2 16,-4 0 0-16,-1 4 0 0,-8-4-13 0,0 0-8 0,0 4 8 15,-9-4-8 1,0 0-36-16,-4 4-11 0,-9 0-2 0,0 0-546 0,0-12-109 0</inkml:trace>
          <inkml:trace contextRef="#ctx0" brushRef="#br0" timeOffset="137359.9309">28588 6239 1152 0,'0'0'51'0,"0"0"10"0,0 0-49 0,0 0-12 0,14 0 0 0,-6 0 0 16,5 4 76-16,1-4 12 0,-1 0 2 0,9 0 1 15,0 0-18-15,0-4-3 0,0 0-1 0,-1 0 0 16,6 0-29-16,-1-4-7 0,0 0-1 0,-4 1 0 16,5-1 0-16,-1-4 0 0,-4-4 0 0,0 1 0 15,0-1 11-15,0 1 1 0,-5-1 1 0,-4-3 0 16,5-1-11-16,-9 4-2 0,0 5-1 0,-5-5 0 15,0 5-12-15,1 3-3 0,-5 0 0 0,-5 0 0 16,1 0-8-16,-5 4-8 0,-4 1 12 0,-5 3-12 16,-8 0 0-16,0 0 0 0,4 3 0 0,-9 5 0 15,0 4 0-15,1 0 0 0,3 7 0 0,-3 1 0 16,3 7-28-16,1-4-2 0,4 1-1 16,9 3 0-16,4 0 58 0,5 1 11 0,4-1 2 0,9 4 1 0,-1 4-17 15,10 0-4-15,4 0-1 0,4-3 0 0,9-1-2 0,0 0 0 16,-4 0 0-16,9 0 0 0,-10 4-17 0,5-7-17 15,0-1 3-15,1 0-709 16,-6-3-141-16</inkml:trace>
        </inkml:traceGroup>
      </inkml:traceGroup>
    </inkml:traceGroup>
    <inkml:traceGroup>
      <inkml:annotationXML>
        <emma:emma xmlns:emma="http://www.w3.org/2003/04/emma" version="1.0">
          <emma:interpretation id="{C668B608-0A51-4040-8846-5F0D6D1960E2}" emma:medium="tactile" emma:mode="ink">
            <msink:context xmlns:msink="http://schemas.microsoft.com/ink/2010/main" type="paragraph" rotatedBoundingBox="2925,9922 26064,7865 26233,9765 3094,118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51113B3-32C9-44E8-9E28-D796DB93577F}" emma:medium="tactile" emma:mode="ink">
              <msink:context xmlns:msink="http://schemas.microsoft.com/ink/2010/main" type="line" rotatedBoundingBox="2925,9922 26064,7865 26233,9765 3094,11822"/>
            </emma:interpretation>
          </emma:emma>
        </inkml:annotationXML>
        <inkml:traceGroup>
          <inkml:annotationXML>
            <emma:emma xmlns:emma="http://www.w3.org/2003/04/emma" version="1.0">
              <emma:interpretation id="{63EB3DF1-053B-4A9C-B0F2-2CFCC94BF6E7}" emma:medium="tactile" emma:mode="ink">
                <msink:context xmlns:msink="http://schemas.microsoft.com/ink/2010/main" type="inkWord" rotatedBoundingBox="2947,10163 7577,9751 7724,11410 3094,11822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9094.6046">1725 9916 1116 0,'0'0'49'0,"0"0"11"0,-4-8-48 0,4 4-12 16,-5-3 0-16,5 7 0 0,-8-4 86 0,8 4 15 16,-9-4 3-16,9 4 1 0,-9 0-44 0,5 4-9 0,-10 0-1 0,6 3-1 15,3 1-15-15,-3 4-3 0,-1 4-1 0,0 3 0 16,0 4-14-16,5 1-2 0,-1-1-1 0,-3 5 0 16,-1 3-3-16,4-4-1 0,5-4 0 0,0 5 0 15,-4-9-10-15,4 5 10 0,4-5-10 0,1-3 10 16,-1-1 8-16,1-3 2 0,-1-4 0 0,-4-8 0 15,4 8 11-15,-4-8 2 0,0 0 1 0,0 0 0 16,14-4 9-16,-1 0 1 0,0-8 1 0,-4 0 0 16,4-3-17-16,0-1-3 0,0-3-1 0,5-5 0 15,-1 5-12-15,5-5-2 0,-9 1-1 0,1-4 0 16,-1-1-9-16,4 5 0 0,1-4 0 0,-1-1 0 16,1 5-19-16,-1 4-5 0,-3-1-2 0,-1 4-659 15,0 5-132-15</inkml:trace>
          <inkml:trace contextRef="#ctx0" brushRef="#br0" timeOffset="139675.4677">2326 9425 748 0,'-4'-12'67'0,"-1"-3"-54"0,1-1-13 0,4 0 0 16,-4 1 152-16,-1-1 28 0,1 4 6 0,-1-3 1 15,10 3-62-15,-5 4-12 0,0-3-2 0,0 3-1 16,0 8-50-16,0 0-11 0,0 0-1 0,0 0-1 15,0 0-27-15,0 0-6 0,0 19-1 0,4 1 0 16,-4 3 7-16,0 8 0 0,5 1 1 0,-1 3 0 16,-4 8 7-16,4 0 0 0,-4-1 1 0,0 9 0 15,-4 0-1-15,0 0-1 0,-5 3 0 0,0 1 0 16,0-8-6-16,1-5-1 0,-6 1 0 0,6-8 0 16,-6 0-4-16,6-7 0 0,-10-1-1 0,5-4 0 0,4-3-1 15,-4-4 0-15,4-5 0 0,0-3 0 0,1 0-6 0,3-4 0 16,5-4-8-16,0 0 12 0,-4-8-3 0,0 4-1 15,4-8 0-15,0 1 0 0,4-1-8 16,5-4 0-16,-5-3 0 0,5-5 0 0,13 1 0 0,-5-4 0 16,5-8 0-16,0 0 0 0,5 3 0 0,3 5 0 15,5 0 0-15,0 0 0 0,-8 7-14 0,-1 8 5 16,0 1 1-16,-4 7 0 0,-4 0 8 0,-5 8 0 16,-4 4 8-16,0 3-8 0,-5 1 0 0,-4 4-8 15,-9 7 0-15,5 0 0 0,-5 1 8 0,0 3 0 16,-8 0 0-16,4-3 0 0,4 3 0 0,-4 0 11 15,-9 1-3-15,0 3 0 0,-5-8-8 0,1 4-14 16,0 1 3-16,-1-1 1 16,-3 4-42-16,-1-3-8 0,5-5-1 0,4 0-1 15,-9-3-155-15,9-8-31 0,-22 11-7 0,18-23-1 0</inkml:trace>
          <inkml:trace contextRef="#ctx0" brushRef="#br0" timeOffset="138656.8374">1282 9721 288 0,'0'0'25'0,"0"0"-25"16,0-8 0-16,0 1 0 16,0 7 137-16,0-8 23 0,0 8 4 0,4-12 0 0,1 4-56 0,-1 1-12 15,-4 7-3-15,5-12 0 0,-5 4-14 0,0 8-3 16,0-8-1-16,0 8 0 0,-5-8-23 0,5 1-5 15,-9 3-1-15,5 0 0 0,-9 0-6 0,4 4-2 16,-8-4 0-16,3 4 0 0,-3 4-8 0,-1 0-2 16,-8 4 0-16,8-1 0 0,1 5-18 0,-5 4-10 15,0-5 10-15,0 9-10 0,4-8 16 0,5 3-4 16,-9 1 0-16,9-4 0 0,4-1-12 0,1 1 0 16,-1 0 0-16,0-1 0 0,5 5 0 0,-5 0 0 15,0-1-8-15,5 5 8 0,4 3 0 0,-5-4-10 16,5 9 10-16,0-5-8 0,5 8-4 0,4-3-1 15,4 3 0-15,-5-4 0 0,6 0 1 0,8 1 1 16,-5-1 0-16,5-4 0 0,0 1 11 0,0-1-10 16,0-3 10-16,-9-5-10 0,0 1 10 0,5 0 0 0,-5-9 0 15,-4 5-8-15,-1 0 8 0,-8-12 0 0,0 8 8 16,-8 3-8-16,-1-3 20 0,-4 0 0 0,4 4 0 16,-9-5 0-16,1 5 20 0,-9-4 3 0,-1 4 1 15,5-5 0-15,-13 1-44 0,9 0 0 0,-5-4 0 0,5 4 0 16,0-1 0-16,4-7 0 0,0 4 0 0,0-4 0 15,9 4 0-15,-5-4-9 0,9-4 0 0,9 4 0 16,0 0-173 0,5-11-34-16,8-28-8 0,9 0 0 0</inkml:trace>
          <inkml:trace contextRef="#ctx0" brushRef="#br0" timeOffset="140398.8295">3151 9873 576 0,'0'0'51'0,"0"0"-41"15,0 0-10-15,0 0 0 0,-9-4 144 0,5 1 28 16,-1-5 4-16,5 8 2 0,-8-8-65 0,-1 0-13 15,0 0-2-15,5 1-1 0,-1-1-28 0,-3 0-5 16,-1 4-2-16,4-4 0 0,-3 0-18 0,-1 1-3 0,-4-1-1 0,0 4 0 16,-1 0-27-16,6 4-5 15,-6 0-8-15,1 0 11 0,-4 4-11 0,-1 4 8 0,1 0-8 16,3-1 8-16,-3 1-8 0,4 4 10 0,4 0-10 0,-4-1 10 16,0 5-10-16,8-1 0 0,-4 1 0 0,5 0 0 15,4 3 0-15,0-3 0 0,0-1 0 0,0 1 0 16,4-1 0-16,1-3 0 0,-5-12 0 0,4 12 0 15,-4-12-19-15,0 0-2 0,9 8-1 0,4-4 0 16,0-8 10-16,1 0 1 0,3-8 1 0,1 0 0 16,-5-3 2-16,4-5 0 0,5 1 0 0,0-1 0 15,0-3 8-15,0 0 0 0,-4 3 0 0,4 1 0 16,-5-1 0-16,1 4 0 0,-10 5 0 0,1-1 0 16,4 8 0-16,-4 0 0 0,-9 4 8 0,0 0-8 15,0 12 16-15,0 7-2 0,5 5 0 0,-5 7 0 16,-5 12 16-16,-4 4 3 0,1 3 1 0,-6 1 0 0,1 8-18 15,-9-1-4-15,0 4-1 0,-4 1 0 16,4-1 3-16,-4-3 1 0,-1 3 0 0,-3-7 0 16,3-5-15-16,-3-3 11 0,8-8-11 0,-5-8 10 0,1-3 18 0,0-9 4 15,4 1 1-15,0-12 0 0,0-1-17 16,0-7-3-16,0-7-1 0,5-1 0 0,-5-8 32 0,4-7 7 16,1-5 1-16,8-3 0 0,4-4-42 0,10-4-10 15,8-12 0-15,4 1 0 0,5-5 0 0,5 1 0 16,3-1 0-16,10 0 0 15,-1 9-49-15,5-1-12 0,-4 4-3 0,-5 8 0 16,0 0-112-16,0 11-22 0,18-15-5 0,-31 28-596 0</inkml:trace>
          <inkml:trace contextRef="#ctx0" brushRef="#br0" timeOffset="140747.8297">3362 9764 1566 0,'13'-15'34'0,"-9"3"7"0,9-4 2 0,0 5 1 0,1-5-35 0,-1 4-9 0,0 8 0 0,0-3 0 16,0 3 28-16,0 0 3 0,-4 4 1 0,-4 8 0 15,-1-1-12-15,0 9-3 0,1 3 0 0,-5 5 0 16,-9 7 19-16,0 4 3 0,0 4 1 0,1 0 0 16,-6 4 2-16,1-4 1 0,0 4 0 0,4 0 0 15,5-4-15-15,-5-4-4 0,0-4 0 0,5 0 0 16,-5-3-12-16,5-5-4 0,-5-4 0 0,5 1 0 0,-1-8 16 15,1-1 4-15,4-11 0 0,0 0 0 0,-4 8 12 16,4-8 4-16,0 0 0 0,0 0 0 0,-5-12-12 0,-4 1-1 16,9-5-1-16,-4 1 0 0,0-5-6 0,4 1-2 15,-5-5 0-15,5 1 0 0,9-5 8 0,-5 1 2 16,5-8 0-16,0 0 0 0,13-4-32 0,-5 0 0 16,1-4 0-16,4-4 0 0,9 1 0 0,-1 3 0 15,1 0 0-15,0 8 0 16,-1 3-83-16,1 9-22 0,4-4-5 0,-4 11-629 15,-5 8-125-15</inkml:trace>
          <inkml:trace contextRef="#ctx0" brushRef="#br0" timeOffset="141239.7722">4107 9823 1036 0,'0'0'46'0,"0"0"10"15,-4-4-45-15,4 4-11 0,-4-12 0 0,-1 8 0 16,1-4 102-16,4 8 18 0,-5-7 4 0,1-1 1 0,-5 0-57 15,5 4-11-15,0-4-2 0,4 8-1 0,-5-4-25 0,1-3-5 16,-5-1 0-16,5 4-1 0,-5 0 1 0,0 0 0 16,0-4 0-16,0 8 0 0,5 4 0 0,-9 4 0 15,4 0 0-15,-4 0 0 0,-5 7-16 0,-3 5-8 16,3 3 8-16,-4 8-8 0,0 8 0 0,0-4 0 16,0 0 0-16,5 0 0 0,-1-3 0 0,5-1 0 15,0-8 0-15,8 1 0 0,1-9 0 0,4-3 0 16,0-12 0-16,0 0 0 0,13 4-10 0,0-8 0 15,-4-8 0-15,9 1 0 0,8-9 10 0,0 1 0 16,1-9 0-16,3 1 0 0,-8 0 11 0,5-5-3 16,-1 1 0-16,0 0 0 0,-4 8 28 0,5-5 4 15,-14 9 2-15,4 3 0 0,-4 1 6 0,1 7 0 16,-10 4 1-16,-4 4 0 0,0 0-25 0,9 4-4 0,-9-4-2 16,4 16 0-16,-4 3-18 0,0 4 0 0,-4 1 0 15,4-1 0-15,0 1 0 0,0-1 0 0,0-4-12 0,0 5-678 16,4-5-135-16</inkml:trace>
          <inkml:trace contextRef="#ctx0" brushRef="#br0" timeOffset="141806.5392">4572 9604 1551 0,'-8'-11'34'0,"8"7"7"0,-5 0 2 0,5 4 1 0,0 0-36 0,0 0-8 15,0 0 0-15,0 0 0 0,-4 8 72 0,4 3 13 16,-13 1 3-16,8 7 0 0,1 1-36 0,0 3-6 16,-1 1-2-16,-4 3 0 0,1 0-1 0,-1 5-1 15,4-5 0-15,1 4 0 0,0 0-10 0,-1 4-1 16,1-4-1-16,0 1 0 0,-5-1-11 0,4-4-3 15,1 0 0-15,0-3 0 0,-1-5-6 0,1-3-2 16,4 0 0-16,0-1 0 0,0-7 24 0,-5 0 5 16,1 0 1-16,0-1 0 0,4-7-25 0,0 0-5 15,-5 0 0-15,1 4-8 0,-5-8 14 0,5 4-4 16,-9-4-1-16,8-3 0 0,-4 3-9 0,9-8 12 16,0 4-12-16,0-3 12 0,-4-1-12 0,0-4 0 15,8 5 0-15,0-5 0 0,-4-4 0 0,5 1 8 16,-1-1-8-16,5-3 0 0,9-4 0 0,-5-4 0 0,-9-1 0 15,9 1 0-15,14-8 0 0,-1 4 0 0,0-4 0 16,5 0 0-16,4 8 0 0,-4 0 0 16,4 3 0-16,-4 5 0 0,-5 7 0 0,-4 1-11 0,0 3 11 15,0 4-8-15,-9 4 8 0,4 8 0 0,-8 0-9 0,0 0 9 16,0 8 0-16,-5 0-9 0,-4 7 9 0,-4 1 0 16,-5 3 0-16,0 0 0 0,-8 5 0 0,-5 3 0 15,0-4 0-15,-5 4 0 0,-8 1 0 0,0-1 0 16,-4 0-12-16,-1-4 0 0,5 0 1 0,4 1 0 15,-4-5-141-15,5-3-28 0,3-5-5 16,5-7-448-16,5 4-90 0</inkml:trace>
          <inkml:trace contextRef="#ctx0" brushRef="#br0" timeOffset="142378.4976">5213 8972 288 0,'-4'-19'12'0,"8"7"4"0,-4-3-16 0,4 3 0 0,-4 0 0 0,5 1 0 16,-1-1 346-16,-4 4 66 15,0 8 14-15,0 0 2 0,0 0-278 0,0 0-56 0,0 0-11 0,0 0-3 16,5 16-40-16,-1 3-9 0,-8 5-2 0,4 7 0 15,-9 8-6-15,4 4-2 0,-3 0 0 0,-6 3 0 16,10 9-4-16,-5 0-1 0,-4-1 0 0,4 1 0 16,1 3 14-16,-1-3 2 15,0-1 1-15,0 1 0 0,5-4-24 0,-5-4-9 0,0-5 0 0,-4 1 9 16,0-4-9-16,0-7 0 0,8-1 0 0,-8 0 0 16,0-8 0-16,4-3 12 0,-4-9-12 15,4 1 12-15,1 0-12 0,3-8 0 0,5-4 0 0,0 0 0 16,0 0 0-16,0 0 0 0,-4-8 0 0,4-12 0 15,0 1 0-15,9-8 0 0,4-4 0 0,0 3 8 16,0-3-8-16,9 4 0 0,4-8 0 0,1 3 0 16,-5 5 0-16,0 4 0 0,0-1 0 0,-1 9 0 0,1 7 0 15,-4-4 0-15,-1 4 0 0,1 8 0 0,-5 4 0 0,0 4 0 16,-13-8 0-16,14 16 0 0,-6 3 0 16,-3 1-9-16,3-1 9 0,1 5 0 15,4-1-42-15,1 0-2 0,-6 1 0 0,5-1-669 16,-4 5-135-16</inkml:trace>
        </inkml:traceGroup>
        <inkml:traceGroup>
          <inkml:annotationXML>
            <emma:emma xmlns:emma="http://www.w3.org/2003/04/emma" version="1.0">
              <emma:interpretation id="{BA11DF77-F024-4D64-A8A4-21CCED04F763}" emma:medium="tactile" emma:mode="ink">
                <msink:context xmlns:msink="http://schemas.microsoft.com/ink/2010/main" type="inkWord" rotatedBoundingBox="16657,8701 17581,8619 17730,10291 16806,10373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8426.0859">14821 8797 1116 0,'0'0'24'0,"0"0"6"0,0 0 1 0,0 0 0 0,0 0-31 0,9-8 0 15,0 4 0-15,4-4 0 0,-4 5 90 0,4-9 12 0,0 0 2 0,4 0 1 16,1-3-38-16,0-5-8 0,-1 1-2 0,9-5 0 15,1-3-10-15,3 0-3 0,1-8 0 0,0 4 0 16,0-5-24-16,-1 5-4 0,-8-4-2 0,0 0 0 16,-4 0-14-16,4 0 0 0,-5 0 0 0,-4 4 0 15,-4-5 10-15,4 5-1 0,-4 0 0 0,-5-4 0 16,1 4-9-16,-1 0 0 0,1-1 0 0,-5 1 0 16,0 8 0-16,0-1 0 0,-5-3 0 0,5 8 0 15,-4-5 0-15,-1 5-14 0,5-1 5 0,-4 5 1 16,0 3 32-16,-1 0 8 0,1 4 0 0,0-3 1 15,-1-1-33-15,-4 0 0 0,5 1-12 0,-5 3 3 16,0 4 9-16,1 0 9 0,3 0-1 0,5 4-8 16,-8 0 0-16,-6 0 0 0,1 4-10 0,0 4 10 15,4-8 0-15,-4 4 0 0,0 0 9 0,-5 3-1 0,5 1-8 16,4 0-12-16,-4 4 4 0,0-1 0 0,4 5 8 16,1 0 0-16,-1 3 0 0,-4 1 0 0,4-1 0 0,4 5 0 15,1-5 10-15,-5 8-10 0,5 4 12 0,0 1-3 16,-1-1-1-16,1 4 0 0,-5 4 13 0,5 0 3 15,-10 4 0-15,6 8 0 0,-1-1 15 0,-4 9 3 16,0-1 1-16,-5 9 0 0,0-5 11 0,1 0 2 16,-5 1 1-16,4 3 0 0,-3-7-26 0,-1 3-6 15,4-4-1-15,-4 1 0 0,0-1-12 0,5-7-4 16,-5 0 0-16,0-4 0 0,-5-4 18 0,10-8 3 16,-5 0 1-16,4-8 0 0,5-4-19 0,4-3-11 15,1-4 12-15,-1-5-12 0,4 1 16 0,1-8-4 16,0 4-1-16,-5-1 0 0,9-7-11 0,0 0 10 15,0 0-10-15,0 0 10 0,0 0-10 0,0 0 8 16,0 0-8-16,0 0 8 0,0 0-8 0,0 0 0 0,0 0 0 0,0 0 8 16,0 0-8-16,0 0 0 0,0 0 0 0,0 0 8 15,0 0-8-15,0 0 0 0,0 0 0 0,0 0-11 16,0 0 11-16,0 0 0 0,0 0 0 0,0 0 0 16,0-11 0-16,0 3 0 0,4-4 0 0,-4 1 0 15,5-1 0-15,-5 0 0 0,4-3 0 0,0 3 0 16,1-8 0-16,4 9 0 0,-5-5 0 0,5 4 0 15,0 1 0-15,4-1 0 0,-4 0 0 0,-1 1 0 16,5-1 0-16,-4 4 0 0,0 0-10 0,0 0 10 16,0 1 0-16,-5-1 0 0,5 4 0 0,-5-8 0 0,5 1 0 15,-5 3 0-15,5-4 0 0,-5-4 0 0,5-3 0 0,-4-1 0 16,-1 1 0-16,5-4 0 0,0-1-13 0,-1-3 4 16,5 0 1-16,1-5 0 0,3 1 8 0,-4 4-8 15,5-4 8-15,4 3-8 0,-5 5-11 0,5-4-1 16,5 3-1-16,-5 1 0 0,0 3 5 0,4 1 2 15,0-1 0-15,0 5 0 0,1-1 2 0,-1 4 1 16,0 1 0-16,1-1 0 0,-5 4 11 0,0 4 0 16,-5-3 0-16,1 7-8 0,4-4 8 0,0 4 0 15,-9 0 0-15,4 0 0 0,-4 4 0 0,5-4 0 16,-5 3 0-16,-4 5 11 0,4 0-11 0,-8 0 0 16,3 0 0-16,1 3-11 0,0 1 11 0,-9 4 0 15,0-1 0-15,0 5 0 0,0-1 0 0,-5 1 0 16,-3-1 0-16,-1 1 0 0,-4-1 0 0,-5 1 0 0,5-1 0 15,-5 1 0-15,5-1 0 0,-4-3 14 16,-5-1-3-16,4 1-1 0,-4-4-10 0,5-1 0 0,-10 1 0 0,1 0 0 16,9 0 0-16,-5-5 0 0,4-3 0 15,-4 0 0-15,5 0 0 0,-1 0 0 0,1-4 0 0,3-4 0 16,1 0 0-16,0 0 0 0,0-4 0 0,4 5 0 16,0-5 0-16,1 0 8 0,3 4-8 0,1-4 0 15,-1 4 0-15,5 4 0 0,-4-4 0 0,4 4 0 16,-4-7 0-16,-5-1 0 0,9 8-8 0,0 0 8 15,-5-4 0-15,5 4 0 0,0 0 0 0,0 0 0 16,0 0 0-16,0 0-9 0,0 0 9 0,0 0 0 16,0 0-9-16,0 0 9 0,0 0 0 0,0 0-9 15,0 0 9-15,0 0-8 0,0 0 8 0,14 4-8 0,-6 0 8 16,6 4 0-16,-6-1 0 0,1 1 0 0,0 0 0 16,0 4 0-16,-1-1 0 0,6 5 8 0,-10-4 6 15,9 7 2-15,-4 1 0 0,4-1 0 0,-4-3 12 0,4 7 2 16,0 1 1-16,5-5 0 0,-5 4-11 0,0 1-1 15,5 3-1-15,-1 0 0 0,1-3-10 0,-1-1-8 16,-12-3 12-16,8-1-12 0,0-3 10 0,-4-1-10 16,0-3 8-16,-5 0-8 15,5 3-110-15,-1-3-27 0,1-4-6 0,-9-8-1 0</inkml:trace>
        </inkml:traceGroup>
        <inkml:traceGroup>
          <inkml:annotationXML>
            <emma:emma xmlns:emma="http://www.w3.org/2003/04/emma" version="1.0">
              <emma:interpretation id="{707A2BAD-4C10-49E3-958D-1518209BCE39}" emma:medium="tactile" emma:mode="ink">
                <msink:context xmlns:msink="http://schemas.microsoft.com/ink/2010/main" type="inkWord" rotatedBoundingBox="19254,8616 22404,8336 22518,9621 19368,9901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50573.6263">18840 8395 230 0,'0'0'20'0,"0"0"-20"0,0 0 0 0,0 0 0 15,0 0 240-15,0 0 44 0,-9 8 9 0,5 4 2 16,-1-4-164-16,1 7-33 0,-9 5-6 0,4-5-2 16,0 5-17-16,0-1-3 0,1 1-1 0,-1 3 0 15,-4-3-16-15,8 3-3 0,1-3-1 0,0-1 0 0,-1 1-9 0,1-1-1 16,8-3-1-16,-4-1 0 0,0-3-7 0,0 0-2 15,0-1 0-15,5 1 0 0,3-4-11 0,-8-8-2 16,0 0-1-16,0 0 0 0,13 4 20 0,-13-4 4 16,0 0 1-16,0 0 0 0,0 0-21 0,0 0-4 15,9-4-1-15,-4-8 0 0,-5 4 3 0,4-3 1 16,0-5 0-16,5 4 0 0,-9-7 19 0,5 3 4 16,3-3 1-16,1-1 0 0,4-3-30 0,0 3-12 15,5-7 8-15,4 4-8 0,0-5 0 0,4 1 0 16,-4 4 0-16,4-5 0 0,5 1 0 0,-4 4-14 15,3-1 2-15,1 1 0 16,0 7-160-16,-5 1-31 0,0 3-6 0,-8 4-2 0</inkml:trace>
          <inkml:trace contextRef="#ctx0" brushRef="#br0" timeOffset="150652.2489">19480 8212 921 0,'0'0'40'0,"9"-8"10"16,0 4-40-16,0-4-10 0,-1 5 0 0,1-5 0 16,4 0 210-16,1 0 40 0,3 0 8 0,-4 1 2 0,5-1-125 15,4-4-25-15,0 4-5 0,4-3-1 0,0 3-53 16,5-4-11-16,4 0-3 0,5 5 0 0,-5-1-25 0,4 0-12 15,1 0 10-15,-1 4-10 16,-4 0-37-16,0 4-14 0,-4-4-2 0,-5 4-621 16,-4 0-124-16</inkml:trace>
          <inkml:trace contextRef="#ctx0" brushRef="#br0" timeOffset="151057.5689">20068 7502 1036 0,'0'0'46'0,"5"-11"10"0,-5 3-45 0,0 4-11 15,-5-4 0-15,5 8 0 0,-4-8 183 0,4 4 34 16,-4 0 7-16,4 4 2 0,0 0-142 0,-9 8-28 0,0 0-5 0,0 4-2 16,-4-1-23-16,4 13-5 0,0 3-1 0,-4 4 0 15,0 1 4-15,-4 7 0 0,-1 3 0 0,1 9 0 16,-5 0 5-16,0 3 2 0,-5 5 0 0,5 3 0 15,0-3-3-15,1-1 0 0,-1-3 0 0,0 3 0 16,0-3-15-16,4-4-3 0,5-1-1 0,-5 1 0 16,5-8 6-16,5 0 1 0,-6 0 0 0,1-4 0 15,4-4-92-15,1-4-17 0,-1 0-4 16,0-3-1-16</inkml:trace>
          <inkml:trace contextRef="#ctx0" brushRef="#br0" timeOffset="151180.4025">20217 8376 979 0,'0'0'87'0,"0"0"-70"15,0 0-17-15,0 0 0 0,0 0 156 0,0 0 28 16,5 11 6-16,-5 1 1 0,-5 4-100 0,5 3-20 15,-4 1-4-15,4-1-1 0,-4 5 6 0,-1-1 2 16,1 4 0-16,0 1 0 0,-1-5-55 0,5 4-11 16,-9-7-8-16,5 3 9 0,0-3 1 0,-1-1 0 15,1-3 0-15,-1 3-993 0</inkml:trace>
          <inkml:trace contextRef="#ctx0" brushRef="#br0" timeOffset="149651.9076">17076 8684 172 0,'0'0'8'0,"0"-8"1"0,-4 4-9 0,4-4 0 0,4-3 0 0,-4-1 0 16,9 0 258-16,-5-3 50 0,5-1 9 0,9-11 3 15,-1 3-176-15,1 5-34 0,8-5-7 0,0 1-2 16,1 0-31-16,-1-1-6 0,9-7-2 0,0 8 0 16,0 3-18-16,-8-3-3 0,3-1-1 0,-3 9 0 15,-1-1-23-15,-4 4-5 0,-9 1 0 0,0 7-1 16,0 0-3-16,-4 4-8 0,-9 0 12 0,0 0-4 0,5 12-8 0,-10 11 0 16,1 0 0-16,-5 13 0 0,0 3 0 15,-4 3 0-15,4 5 0 0,-4 8 0 0,4-4 0 16,-4 3 0-16,4-3 0 0,5-12 0 0,8 0 0 15,-8-4 0-15,4-4 0 0,0 0 0 0,9-3 0 0,-9-9 0 16,0 1 0-16,0-5 8 0,4-3 6 0,-4-12 1 16,0 0 0-16,0 0 0 0,0 0 38 0,5-4 8 15,8-8 2-15,0 1 0 0,-4-5-20 0,4 0-4 16,4-3-1-16,1-4 0 0,4-1-12 0,0-3-2 16,0 0-1-16,4-1 0 0,0-3-2 0,5 0 0 15,0-8 0-15,8 4 0 0,1 0-5 0,-1 0 0 16,-8-1-1-16,0 5 0 0,4-4-15 0,0 0 0 15,-4 0 0-15,-1 4 0 16,-3 0-39-16,-1-1-1 0,5 5 0 0,-5 4-749 16,-8 7-151-16</inkml:trace>
          <inkml:trace contextRef="#ctx0" brushRef="#br0" timeOffset="150034.6099">18296 8696 1558 0,'0'0'34'0,"4"-4"7"0,14-4 2 0,-5 0 1 0,-4 0-35 0,4 0-9 0,9-7 0 0,0 3 0 16,-5 0 28-16,1-3 4 0,4-5 1 0,0 1 0 0,4 3 5 0,-8-3 1 15,-5 3 0-15,4-3 0 0,10-1-11 0,-14 1-1 16,-9-1-1-16,1 1 0 0,3-1-4 0,-3 5-1 15,-5-5 0-15,0 4 0 0,-5-3-2 0,1-1-1 16,8 5 0-16,-12-1 0 0,-6 1 2 0,6 3 1 16,8 0 0-16,0 4 0 0,0 8 1 0,-9-3 0 15,-4-1 0-15,4 4 0 0,9 0-6 0,-13 7-2 16,-14-3 0-16,5 8 0 0,5 4-5 0,-5 3-1 16,0 5 0-16,0 7 0 0,0-4-8 0,5 4-11 15,3-3 3-15,-3 7 0 0,4 0 8 0,0-4 0 16,4 0 0-16,4 0 0 0,1-3 0 0,0-5 0 15,4 0 0-15,4 1 0 0,0-5 0 0,1 1 0 16,-5-1 0-16,9-3 0 16,4 0-131-16,-4-1-24 0,-1-3-5 0</inkml:trace>
        </inkml:traceGroup>
        <inkml:traceGroup>
          <inkml:annotationXML>
            <emma:emma xmlns:emma="http://www.w3.org/2003/04/emma" version="1.0">
              <emma:interpretation id="{DE94A85F-867D-41E9-B716-0CD3487FF14D}" emma:medium="tactile" emma:mode="ink">
                <msink:context xmlns:msink="http://schemas.microsoft.com/ink/2010/main" type="inkWord" rotatedBoundingBox="22924,8761 24993,8577 25067,9412 22998,959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52120.5602">21156 7994 806 0,'18'-32'72'0,"-5"21"-58"16,5-9-14-16,-5 5 0 0,0-5 136 0,0 5 25 16,9-5 5-16,-9 4 1 0,5 5-51 0,-9-1-9 15,-1 8-3-15,-8 4 0 0,0 0-27 0,0 0-5 16,0 0-2-16,-17 0 0 0,-1 4-25 0,-8 4-5 15,0 4 0-15,-1 3-1 0,-4 12-16 0,5 1-3 16,-5-1-1-16,5 4 0 0,-5 4 24 0,5 0 5 16,-5-3 0-16,5 3 1 0,0 0-49 0,-5 4 0 15,5 0 0-15,4 0-9 0,0 0 9 0,0 0 0 16,4-4 10-16,5 0-10 0,9-4 0 0,-1 0 8 0,1-3-8 16,0-1 0-16,4-4 0 0,4 1 0 0,5-5 8 15,0 1-8-15,4-5 0 0,4-3 0 0,5 0 0 16,5-4 0-16,-6-5 0 0,6 1 11 0,4-4-11 0,-1-4 10 15,5-3-10-15,5-1 0 0,-1 0 9 0,10-4-9 16,3-3 9-16,-4-5-9 0,-8 1 12 0,8-1-12 16,0-3 12-16,1-1-4 0,-5-3 0 0,-1 0-8 15,-7 0 12-15,3-5-12 0,-4 1 12 0,-4 0-12 16,-5 0 12-16,1 0-12 0,-6-1 12 0,1 1-12 16,-4 4 12-16,-1 3-12 0,-3-3 12 0,3 0-12 15,-8 3 9-15,0 5-9 0,-5-1 0 0,1 1 9 16,-5 3-9-16,0-3 0 0,-5 3 0 0,1 9 0 15,-1-1 0-15,1 8 0 0,-5-4 0 0,-4 4 0 0,4 4 0 16,-8 4 0-16,-1-1 0 0,1 9 0 0,-1 3 16 16,-4 5 4-16,0 3 0 0,5 0 1 15,-5 5-37-15,0-1-8 0,0 0-2 0,4 4 0 0,5 0 26 0,0 4 0 16,-5-4 0-16,10 4 0 0,-1-11 0 0,4 3 0 16,-3-4 0-16,3 0-8 0,5-3 8 0,0-1 0 15,0 1 0-15,5-5 8 0,3-3-8 0,-3-5 12 16,4 1-4-16,4-4 0 0,-4 0 4 0,4-1 0 15,4-3 1-15,-4 0 0 0,1-4-5 0,3 0 0 16,-4-4-8-16,5-3 12 0,4-1-12 0,0 4 0 16,0-8 0-16,8-3 0 0,1-5 0 0,4 1 11 15,9-5 0-15,0 1 0 0,-5-5-11 0,10 5 0 16,-1-4 0-16,0-4 8 0,5 3-16 0,0 1-4 16,-1 0-1-16,5 3 0 0,-4 1 13 0,4 7 16 15,-4-3-3-15,-1 11-1 0,-8 0-12 0,0 4-10 0,-13 0 2 0,-1 4 0 16,-3 8 8-16,-5 0-8 0,-9 0 8 0,0 3-8 15,0 1 8-15,-4 4 0 0,0 3 0 0,-9 1 0 16,0-1 0-16,-5 5 0 0,5-1 12 0,-9 0-4 16,1-3 8-16,-1-1 3 0,5-3 0 0,-5-4 0 15,4 3 4-15,-8-3 1 0,-4-4 0 0,-5 0 0 16,0-4-4-16,-9-1 0 0,-4 1 0 0,-9 0 0 16,5-4-11-16,-10 0-9 0,1-4 12 0,-5 4-12 15,-4-7 0-15,0-1-17 0,5 4 1 0,-5-4 1 16,-5 0-87-16,14 4-18 0,4 0-3 15,5 1-1026-15</inkml:trace>
          <inkml:trace contextRef="#ctx0" brushRef="#br0" timeOffset="151316.2905">20669 7990 1785 0,'5'-28'79'0,"-5"13"17"0,-5-5-77 0,5 5-19 0,0-5 0 0,0 9 0 15,0 3 86-15,0 8 14 0,0 0 2 0,0 0 1 16,0 0-215-16,5 8-44 0</inkml:trace>
        </inkml:traceGroup>
        <inkml:traceGroup>
          <inkml:annotationXML>
            <emma:emma xmlns:emma="http://www.w3.org/2003/04/emma" version="1.0">
              <emma:interpretation id="{D1B75348-7244-411B-A166-C572407406E2}" emma:medium="tactile" emma:mode="ink">
                <msink:context xmlns:msink="http://schemas.microsoft.com/ink/2010/main" type="inkWord" rotatedBoundingBox="26040,9220 26183,9208 26195,9339 26052,9351"/>
              </emma:interpretation>
              <emma:one-of disjunction-type="recognition" id="oneOf27">
                <emma:interpretation id="interp35" emma:lang="" emma:confidence="0">
                  <emma:literal>.</emma:literal>
                </emma:interpretation>
                <emma:interpretation id="interp36" emma:lang="" emma:confidence="0">
                  <emma:literal>,</emma:literal>
                </emma:interpretation>
                <emma:interpretation id="interp37" emma:lang="" emma:confidence="0">
                  <emma:literal>-</emma:literal>
                </emma:interpretation>
                <emma:interpretation id="interp38" emma:lang="" emma:confidence="0">
                  <emma:literal>e</emma:literal>
                </emma:interpretation>
                <emma:interpretation id="interp39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153062.1464">23850 8384 1036 0,'0'0'92'0,"0"0"-73"0,0 0-19 0,0 0 0 16,9 0 110-16,0-4 18 0,-5 4 4 0,5 0 1 16,-5 0-42-16,5 4-9 0,-9-4-2 0,4 0 0 15,5 3-40-15,0 5-8 0,-9-8-1 0,9 8-1 16,-9-8 2-16,0 0 0 0,0 0 0 0,0 0 0 15,0 0 6-15,0 0 2 0,0 0 0 0,0 0 0 16,0 0 7-16,-9 8 1 0,0 0 1 0,-4-4 0 0,0-4-17 0,4 0-4 16,-8 0-1-16,3 0 0 0,6 0-16 0,-1 0-3 15,4 0-8-15,-3 0 12 0,-1-4-12 0,0 0 0 16,9-4 8-16,-4 4-8 0,-1 0 0 0,1 0 8 16,4 0-8-16,0-3 0 0,0 3 11 0,4-4-11 15,-4 0 12-15,5 0-12 0,-1 4 9 0,0-3-9 16,1-1 0-16,4 4 9 0,-1 0-9 0,1 4 0 15,-9 0 0-15,9 0 0 0,-5 0 0 0,-4 0 0 16,9 4 0-16,-9-4 0 0,0 0-9 0,5 12 9 16,-5-1 0-16,0 1 0 0,-5 4-15 0,1-1 4 15,-1-3 1-15,-3 3 0 16,-6 1-165-16,1 4-33 0</inkml:trace>
        </inkml:traceGroup>
      </inkml:traceGroup>
    </inkml:traceGroup>
    <inkml:traceGroup>
      <inkml:annotationXML>
        <emma:emma xmlns:emma="http://www.w3.org/2003/04/emma" version="1.0">
          <emma:interpretation id="{25C8C99D-96E8-48CC-BC98-3B8B7A62EA01}" emma:medium="tactile" emma:mode="ink">
            <msink:context xmlns:msink="http://schemas.microsoft.com/ink/2010/main" type="paragraph" rotatedBoundingBox="1681,12621 30578,11318 30799,16230 1902,17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952977-2EC1-482C-8875-70EA54AE73EB}" emma:medium="tactile" emma:mode="ink">
              <msink:context xmlns:msink="http://schemas.microsoft.com/ink/2010/main" type="line" rotatedBoundingBox="1681,12621 30578,11318 30646,12820 1749,14123"/>
            </emma:interpretation>
          </emma:emma>
        </inkml:annotationXML>
        <inkml:traceGroup>
          <inkml:annotationXML>
            <emma:emma xmlns:emma="http://www.w3.org/2003/04/emma" version="1.0">
              <emma:interpretation id="{6CE4330A-3597-4EAE-A94D-7D8057CF2435}" emma:medium="tactile" emma:mode="ink">
                <msink:context xmlns:msink="http://schemas.microsoft.com/ink/2010/main" type="inkWord" rotatedBoundingBox="1697,12991 3477,12910 3528,14042 1749,14122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59538.5958">-144 12190 979 0,'0'0'21'0,"0"0"5"0,0-8 1 0,0 8 1 0,0-8-28 0,0 4 0 0,0 4 0 0,0-8 0 16,-13 1 90-16,4 3 13 0,9 4 2 0,0 0 1 16,-4-4-34-16,4 4-8 0,-9-4 0 0,9 4-1 15,-4-4-28-15,4 4-6 0,-5 4-1 0,5-4 0 16,0 0 0-16,0 0-1 0,-13 4 0 0,13-4 0 15,0 0-27-15,0 0 0 0,-4 12 0 0,4-5 0 16,0 5 16-16,0-4-3 0,-5 4 0 0,5-1 0 16,0 5 6-16,0 3 1 0,-4 5 0 0,4 7 0 15,-4 0 11-15,-5 8 2 0,4 4 1 0,1 8 0 16,-5 3-2-16,0 1-1 0,5 3 0 0,0 1 0 0,-9-4 1 16,4-5 0-16,0 1 0 0,9 0 0 0,-9-5-16 15,0-7-2-15,5 0-1 0,-9-3 0 0,4-5-4 16,9-4-1-16,-9-4 0 0,1-3 0 0,8-4-8 0,-5-5 0 15,5-3 0-15,-4 0 0 0,4-8 0 0,0 0-20 16,0 0 3-16,0 0 1 16,4-12-139-16,-4-3-27 0,0-1-6 0,5-7-634 0</inkml:trace>
          <inkml:trace contextRef="#ctx0" brushRef="#br0" timeOffset="159866.4577">-284 12244 115 0,'0'0'10'0,"-9"-4"-10"0,0 4 0 0,0 0 0 16,9 0 160-16,-4-3 29 0,-5-1 7 0,9 4 0 16,0 0-80-16,0 0-16 0,-4-8-3 0,4 8-1 15,4-8-31-15,-4 0-6 0,0 8-2 0,9-8 0 16,-5 1-3-16,5-5-1 0,0 4 0 0,0 4 0 15,4-4-13-15,0 5-4 0,-4-1 0 0,8-4 0 16,1 4 0-16,-1 0 0 0,5-4 0 0,0 4 0 16,0-3-8-16,5 3-3 0,-1-4 0 0,5 4 0 15,-1 0-15-15,-3 0-10 0,3 0 12 0,-8 0-12 16,5 0 8-16,-5 1-8 0,4-1 0 0,-9 4 0 0,1-4 0 16,0 0-9-16,-1 4-1 0,1 4 0 0,-1 0-9 0,1 0-1 15,-9-1-1-15,4 5 0 16,0 0-127-16,-9 0-26 0,1 15-5 0,-5-3-1 0</inkml:trace>
          <inkml:trace contextRef="#ctx0" brushRef="#br0" timeOffset="160469.7716">-469 13188 900 0,'-13'8'40'0,"9"-4"8"0,4 0-39 0,-13 4-9 16,4-1 0-16,5 1 0 0,-1-4 81 0,5 0 15 15,0-4 2-15,0 0 1 0,0 0-11 0,0 0-1 0,0 0-1 16,0 0 0-16,0 0-33 0,0 0-6 0,0 0-2 0,9-4 0 16,13 4 2-16,-9-4 0 0,9-4 0 0,4 1 0 15,1-1-32-15,3-4-7 0,1 4 0 0,-5 0-8 16,5 1 0-16,4-5 0 0,-4 4 0 0,4 0 0 31,0 1-72-31,5 3-22 0,-5 0-4 0</inkml:trace>
          <inkml:trace contextRef="#ctx0" brushRef="#br0" timeOffset="160145.6479">-376 12771 907 0,'0'0'40'0,"0"0"8"0,-9 0-38 0,9 0-10 0,0 0 0 0,0 0 0 16,0 0 96-16,-9 4 16 0,9-4 4 0,0 0 1 16,0 0-55-16,0 0-11 0,9-4-3 0,0 0 0 15,8-4-8-15,5 0-1 0,0-3-1 0,4 3 0 16,1-8-4-16,3 5-1 0,14-1 0 0,-9 4 0 16,5-4-17-16,4 1-4 0,-9-1-1 0,4 4 0 15,-4-4-11-15,5 5 0 0,-18-1 0 0,9 0 0 16,-1 0-27-16,-8 4-1 0,-4 0 0 0,-1 1 0 15,1 3-36-15,-5 0-8 0,-4 0-2 0,-9 0 0 16,0 0 14-16,9 7 2 0,-5 5 1 16</inkml:trace>
          <inkml:trace contextRef="#ctx0" brushRef="#br0" timeOffset="161531.8602">970 12361 115 0,'5'-7'10'0,"4"-5"-10"16,-5 0 0-16,5-3 0 0,0-1 217 0,-1 4 42 15,-8 1 8-15,5-1 1 0,4 4-142 0,-9 0-29 16,0 8-5-16,0 0-2 0,0 0-30 0,0 0-7 16,0 0-1-16,0 0 0 0,-9 4-19 0,-4 8-4 15,4 0-1-15,-9 7 0 0,1 4-1 0,-1 1-1 16,-4-1 0-16,0 5 0 0,9 7-7 0,-18 0-2 16,5 4 0-16,-5 4 0 0,1 0 0 0,-1-4 0 15,-17 3 0-15,13 1 0 0,-5-4 7 0,5 0 0 16,-4 0 1-16,12-4 0 0,-3 1-13 0,8-5-2 15,4-4-1-15,0-4 0 0,5-3-9 0,9-1 0 16,-14 1 0-16,18-4 0 16,-4-5-126-16,4 5-21 0,0-8-4 0</inkml:trace>
          <inkml:trace contextRef="#ctx0" brushRef="#br0" timeOffset="161245.1202">589 12338 781 0,'-18'4'34'0,"18"-4"8"0,0-4-34 0,-9 4-8 0,5 0 0 0,4 0 0 16,-9-4 94-16,9 4 17 0,-8-4 3 0,3 0 1 16,1 4-32-16,-1-4-7 0,5-3 0 0,0 7-1 15,0 0-15-15,0 0-4 0,0-8 0 0,0 8 0 16,0 0-8-16,0 0-1 0,0 0-1 0,0 0 0 15,0 0-15-15,0 0-3 0,0 0-1 0,0 0 0 16,0 0-9-16,0 0-2 0,0 0 0 0,0 0 0 16,0 0 0-16,0 0-1 0,0 0 0 0,0 0 0 15,-4 11-6-15,0-3-1 0,4-8 0 0,0 0 0 16,0 0 0-16,0 0-8 0,0 0 12 0,0 0-4 16,0 0 0-16,0 0-8 0,4 8 12 0,-4-8-4 15,0 0-8-15,0 0 10 0,0 0-10 0,4 12 10 0,-4-12-2 16,5 11-8-16,-5-11 12 0,0 8-4 0,0-8-8 15,0 0 10-15,0 0-10 0,4 12 10 0,-4-12-10 0,0 0 8 16,0 0-8-16,0 0 8 0,9 8-8 0,4 3 0 16,-13 1 0-16,13 0 0 0,-4 0 0 0,4 3 0 15,0 1 0-15,1 3 0 0,-1 5 8 0,4 3-8 16,-4 0 8-16,-4 4-8 0,4 1 10 0,0-1-10 16,1 0 12-16,-6-4-12 0,10 5 11 0,-14-5-11 15,5 0 10-15,4-7-10 0,5 3 8 0,-14-3-8 16,5-1 0-16,0-3 9 0,0-9-9 0,4 5 0 15,0-4 0-15,-4 0 0 16,-1-4-136-16,1 0-28 0</inkml:trace>
          <inkml:trace contextRef="#ctx0" brushRef="#br0" timeOffset="161978.4732">1243 12712 748 0,'-14'4'33'0,"10"-4"7"16,0 0-32-16,-1 0-8 0,1 0 0 0,-1 0 0 0,5 4 174 0,0-4 33 16,0 0 6-16,0 0 2 0,0 0-107 0,0 0-20 15,0 0-5-15,0 0-1 0,0 0-26 0,0 0-6 16,0 0-1-16,0 0 0 0,0 0-8 0,0 0-1 15,0 0-1-15,9 8 0 0,-9-8-11 0,0 0-3 16,0 0 0-16,0 0 0 0,0 0-6 0,0 0-2 16,0 0 0-16,0 0 0 0,0 0-17 0,0 0 0 15,0 0-11-15,-4 8 11 0,-1 0 0 0,5-5 0 16,0-3 0-16,-4 4 0 0,4-4 0 0,0 0 0 16,0 0 0-16,0 0 0 15,0 0-29-15,0 0 1 0,0 0 0 0,9 8-627 0,4 0-125 0</inkml:trace>
        </inkml:traceGroup>
        <inkml:traceGroup>
          <inkml:annotationXML>
            <emma:emma xmlns:emma="http://www.w3.org/2003/04/emma" version="1.0">
              <emma:interpretation id="{DDAA8AFA-E7BD-4AD5-8664-DD7165010336}" emma:medium="tactile" emma:mode="ink">
                <msink:context xmlns:msink="http://schemas.microsoft.com/ink/2010/main" type="inkWord" rotatedBoundingBox="5775,12636 8869,12497 8927,13791 5834,13931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22491.8437">4551 11901 288 0,'-9'-15'12'0,"9"7"4"0,0 0-16 0,0 4 0 15,-5-4 0-15,1 4 0 0,4-3 101 0,-4-1 18 0,4 0 3 0,-5 0 1 16,1-3-63-16,-1 3-13 0,5 8-3 0,0 0 0 16,5-8-12-16,-5 8-4 0,0 0 0 0,0 0 0 15,9-16 13-15,-1 9 3 0,-8 7 0 0,0 0 0 16,5-12-4-16,4 4 0 0,-9 8 0 0,4-8 0 15,-4 8 0-15,0 0 0 0,0-8 0 0,0 8 0 16,0 0-1-16,0 0-1 0,0-7 0 0,0 7 0 16,0-8-2-16,0 8-1 0,0 0 0 0,0-8 0 15,0 4-7-15,0 4 0 0,-4-8-1 0,4 8 0 16,0 0-7-16,0 0 0 0,0 0-1 0,0 0 0 16,0 0-8-16,0 0-2 0,0 0 0 0,0 0 0 15,4 16 3-15,-4-4 1 0,-9 3 0 0,0 1 0 16,5 3 1-16,-5 9 0 0,0-1 0 0,1 4 0 0,-10 8 3 15,1 4 1-15,3 0 0 0,-3 4 0 0,8 3 1 16,-8-3 0-16,-5 4 0 0,8-4 0 0,1-1 11 16,0-3 2-16,0-4 1 0,4 0 0 0,0 0-25 0,5-4-8 15,-9 1 0-15,4-5 0 0,0-4 8 0,5-4-8 16,-5-3 0-16,0-1 0 0,-4-3 8 0,4-4-8 16,5-1 9-16,4 1-9 0,-4 0 0 0,4-12-16 15,0 0 1-15,0 0 1 16,4 8-113-16,0-1-22 0,-4 1-5 0,0 4-680 0</inkml:trace>
          <inkml:trace contextRef="#ctx0" brushRef="#br0" timeOffset="223226.9424">5156 11905 1209 0,'-22'-16'108'0,"9"9"-87"0,0-1-21 0,0 0 0 0,-1 0 103 0,6 0 16 16,-1 5 3-16,-4-5 1 0,4 8-59 0,4-4-11 16,5 4-2-16,0 0-1 0,0 0-50 0,-4 8 0 15,0-1 0-15,-1 1-809 16</inkml:trace>
          <inkml:trace contextRef="#ctx0" brushRef="#br0" timeOffset="176343.8023">4252 12213 172 0,'0'0'8'0,"0"0"1"0,0 0-9 0,-4-4 0 16,4 4 0-16,-9-8 0 0,0 5 176 0,5-5 32 16,4 0 8-16,0 8 0 0,0-4-142 0,0 4-29 15,-5-8-5-15,5 8-2 0,0-8-11 0,0 8-3 16,-4-7 0-16,4 7 0 0,0-4 0 0,0-4 0 15,0 0 0-15,0 8 0 0,0 0 4 0,0 0 1 16,-9-8 0-16,9 8 0 0,-8 0 0 0,-1 0 0 0,9 0 0 16,-13-4 0-16,-1 8-9 0,-3-4-1 0,4 4-1 15,-5 0 0-15,5 0 3 0,-9 0 1 0,0 4 0 0,0-4 0 16,0 0 10-16,0 3 3 0,-4 1 0 16,4 0 0-16,-4 4 1 0,4 3 0 0,-5 1 0 0,1 3 0 15,0 5 5-15,0-1 2 0,-5-3 0 0,0 7 0 16,0-4-28-16,5 5-6 0,0-1-1 0,4 4 0 15,0-7-8-15,9 7 8 0,0-4-8 0,-1 4 8 16,6-3 0-16,3-1-8 0,5 0 12 0,5-3-4 16,-1-1-8-16,9-4 0 0,-4 1 0 0,8-4 8 15,1-1-8-15,0-3 0 0,8 0 0 0,0-5 0 16,9 1 0-16,0-8 0 0,5 4 0 0,-1-8 0 16,5 0-126-16,0-4-24 15,4-3-5-15</inkml:trace>
          <inkml:trace contextRef="#ctx0" brushRef="#br0" timeOffset="223054.226">4787 12299 172 0,'0'0'16'0,"0"0"-16"16,0 0 0-16,5-8 0 0,-1 0 136 0,5 1 25 16,-9 7 5-16,4-8 1 0,5 0-59 0,0 0-12 15,0 0-3-15,-1 4 0 0,6 1-5 0,-6-1 0 16,1 0-1-16,-9 4 0 0,9 4-22 0,-9-4-4 16,9 4-1-16,-1-1 0 0,-3 9-14 0,-1 0-3 0,-8 3-1 0,-1 5 0 15,1-1-1-15,-5 5 0 0,-4-1 0 0,-4 5 0 16,3-5-13-16,1 4-2 0,-4-3-1 0,4-1 0 15,4 0-17-15,0 1-8 0,5-9 8 0,-5 1-8 16,9 0 0-16,-5-1 0 0,5-3 0 0,5 0 0 31,-5-12-18-31,9 11-9 0,-9-11-1 0,8 8-560 0,6-4-111 0</inkml:trace>
          <inkml:trace contextRef="#ctx0" brushRef="#br0" timeOffset="224069.5507">5494 12272 518 0,'0'0'23'0,"0"0"5"0,0 0-28 0,0-8 0 16,0 0 0-16,0 0 0 0,0 0 177 0,-5 1 31 15,5-5 5-15,0 4 2 0,0 8-139 0,0-8-27 16,-4 1-5-16,4 3-2 0,-4-4-29 0,4 8-5 16,-5-8-8-16,1 4 11 0,4 4-11 0,-5-8 12 15,1 4-12-15,-5-3 12 0,5 3 4 0,4 4 2 16,-4-4 0-16,-5 0 0 0,0 4 3 0,0-4 1 15,0 4 0-15,1 0 0 0,-1 4-3 0,-4 0-1 16,0 4 0-16,-5-4 0 0,0 3-18 0,-3 5 8 16,-1 4-8-16,4-1 0 0,-4 1 0 0,0 3 0 15,-4 5 0-15,8-1 0 0,10 4 0 0,-1-3-9 16,0-5-1-16,-4 1 0 0,8-1 26 0,1 1 4 16,4-1 2-16,0-7 0 0,4 0-1 0,1-1 0 15,-1-3 0-15,-4-8 0 0,0 0-1 0,0 0 0 0,13 0 0 16,1 0 0-16,-1-4-5 0,9-3-2 15,-5-1 0-15,1-4 0 0,8 0-5 0,-4 1 0 16,0-5-8-16,4 0 12 0,-4 1-12 0,0-1 0 0,0-3 8 16,0 7-8-16,-4-4 0 0,-1 5 0 0,1-5 0 0,-5 4 0 15,0 1 0-15,-4-1 0 0,-1 4 8 0,-3 0-8 16,-5 8 0-16,9-3 0 0,-9 3 0 0,0 0 0 16,4-8 9-16,-4 8-9 0,-4-8 8 0,4 8-8 15,0 0 0-15,0 0 0 0,0 0 0 0,0 0 0 16,0 0 0-16,0 0 0 0,0 0 0 0,0 0 0 15,-9 4 18-15,4 4-2 0,5-8 0 0,-8 15 0 0,3 1 9 0,1 3 2 16,-9 9 0-16,0-1 0 16,-1 0-4-16,-3 4-1 0,-1 1 0 0,-4 3 0 0,-4 4 2 15,0 0 1-15,-1-4 0 0,1 0 0 0,0 0-2 16,4-8-1-16,-4 5 0 0,4-5 0 0,4 0-10 0,1-7-1 16,3 3-1-16,6 0 0 0,-6-7 1 0,1 0 0 15,4-1 0-15,1-3 0 0,3 7-11 0,-3-3-17 16,3 0 4-16,1-1 1 0,4-3-4 0,-5-4-1 15,5-8 0-15,0 0 0 16,9 4-51-16,0-4-11 0,0-8-1 0,4-4-576 16,4 0-114-16</inkml:trace>
          <inkml:trace contextRef="#ctx0" brushRef="#br0" timeOffset="224794.0367">5792 12225 403 0,'0'0'36'0,"0"0"-36"0,4-8 0 0,1 0 0 0,4 0 102 0,-9 8 14 16,0 0 2-16,0 0 1 0,0 0-19 0,0 0-3 16,0 0-1-16,0 0 0 0,0 0-25 0,0 0-6 15,0 0-1-15,0 0 0 0,0 0-25 0,0 0-6 16,0 0-1-16,0 12 0 0,-5-4-16 0,1 4-3 15,4-1-1-15,-5 5 0 0,1 3-3 0,0 5-1 16,-1-5 0-16,-3 5 0 0,3-1 8 0,-4 4 2 16,1 1 0-16,3 3 0 0,-4 0 16 0,5-4 3 15,-5 1 1-15,5-9 0 0,0 1-4 0,4-1-1 16,-5-3 0-16,5-1 0 0,0-3-4 0,5 0-1 16,-5-12 0-16,0 0 0 0,0 0-7 0,8 0-1 15,5 0-1-15,1-4 0 0,-1 0-4 0,4-8-1 16,-4 5 0-16,1-9 0 0,3 0 13 0,1-7 2 15,-5 0 1-15,4-5 0 0,5 5-16 0,-4-4-3 0,-1-1-1 16,5 1 0-16,0 0-10 0,0 3 10 0,0-3-10 16,-4 7 10-16,-1-3-10 0,-3 4 0 0,7-1 0 0,-7 4 0 31,-1 9-90-31,0-5-14 0,0 4-2 0,0 4-805 0</inkml:trace>
          <inkml:trace contextRef="#ctx0" brushRef="#br0" timeOffset="225082.2292">6209 12478 806 0,'0'0'72'0,"0"0"-58"15,0 0-14-15,0 0 0 0,0 0 162 0,9 0 30 16,-1 0 5-16,-3-4 2 0,8 4-120 0,-4-3-24 16,0-5-5-16,4 4-1 0,0-4-19 0,0-4-4 15,5 1-1-15,-1-1 0 0,5-4-6 0,-4 1-2 16,4-1 0-16,-5 1 0 0,5-5-6 0,-4 4-2 16,-1 1 0-16,1-1 0 0,-1 1 5 0,1-5 1 0,-5 5 0 0,0-1 0 15,0 0 2-15,-4 1 1 0,0-1 0 16,0 1 0-16,-9 7 2 0,4-4 1 0,-4 4 0 0,-4 0 0 15,4 1-9-15,-5-1-3 0,-4 0 0 0,5 4 0 16,-5-4-9-16,5 8 0 0,-5-4 9 0,0 4-9 16,1 0 0-16,-1 4 8 0,-4-4-8 0,4 4 0 15,-4 4 0-15,4 0 0 0,-9 0 0 0,5 3 0 16,0 1 8-16,0 0-8 0,0 3 8 0,-5 1-8 16,5-4 13-16,0 7-1 0,8-3-1 0,-3 3 0 15,3 1 5-15,1-1 2 0,4 1 0 0,0-1 0 0,4 1-1 0,1-1 0 16,-1 1 0-16,5-5 0 15,8-3-9-15,1 0-8 0,-1 3 9 0,5-3-9 16,0-4 0-16,5 0 0 0,3-4 0 0,1-1 0 16,0 5-144-16,0-4-21 0,-1 0-5 0</inkml:trace>
        </inkml:traceGroup>
        <inkml:traceGroup>
          <inkml:annotationXML>
            <emma:emma xmlns:emma="http://www.w3.org/2003/04/emma" version="1.0">
              <emma:interpretation id="{82F6515E-FE5A-4412-8F58-BB0704924BBD}" emma:medium="tactile" emma:mode="ink">
                <msink:context xmlns:msink="http://schemas.microsoft.com/ink/2010/main" type="inkWord" rotatedBoundingBox="9817,12258 10756,12215 10814,13502 9875,13544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79613.2687">7929 11952 1119 0,'-18'-20'49'0,"14"13"11"16,-1-5-48-16,1 4-12 0,0 0 0 0,-1 0 0 0,5 1 107 0,-4-1 18 15,-5 4 4-15,5 4 1 0,-5 0-58 0,0 4-12 16,0 0-3-16,1 4 0 0,-6 7-38 0,-3 1-8 16,-5 7-2-16,0 1 0 0,0 7-9 0,0 0 10 15,0 4-10-15,0 0 10 0,5 4 10 0,-1-4 1 16,1 4 1-16,3-4 0 0,6 0 4 0,3-7 1 16,5-1 0-16,5-4 0 0,-1 1-27 0,5-9-9 15,0-7 0-15,8 0 0 0,1-4 9 0,4 0 16 16,4-8-4-16,-4 0-1 0,0-8-3 0,9-3 0 15,-1-1 0-15,1-7 0 0,0-1-8 0,-1 1 8 16,-3 0-8-16,-5-5 8 0,0-3 7 0,-5 4 1 16,-4-8 0-16,0 7 0 0,-8-3 0 0,-1 4 1 15,1-4 0-15,-5 11 0 0,-5-3 2 0,-4 3 0 16,-4 5 0-16,0-1 0 0,-4 4-19 0,-5 8 0 16,0 1 8-16,-5 3-8 0,5 0 0 0,1 7 0 15,3 1 0-15,0 4 0 16,-4 0-127-16,5 7-22 0</inkml:trace>
          <inkml:trace contextRef="#ctx0" brushRef="#br0" timeOffset="180241.3258">8157 12307 1036 0,'0'0'92'0,"0"0"-73"16,0 0-19-16,-5-4 0 0,-3-4 108 0,-1 4 19 16,0 0 3-16,5-4 1 0,-1 5-26 0,5 3-5 15,-4-8 0-15,4 0-1 0,0 8-43 0,0 0-9 16,4-8-2-16,5 0 0 0,0 1-9 0,4-1-3 16,0 4 0-16,5 0 0 0,4-4-18 0,0 4-4 15,0 0-1-15,8 0 0 0,-3 1-24 0,3-1-5 16,1 0-1-16,0-4-929 0</inkml:trace>
          <inkml:trace contextRef="#ctx0" brushRef="#br0" timeOffset="180038.4191">8236 12088 748 0,'0'0'67'0,"0"0"-54"0,0 0-13 0,9-11 0 15,-5 3 167-15,0 0 30 0,5 0 7 0,0-3 0 16,4-1-77-16,0-4-16 0,0 1-3 0,1-5-1 0,8 5-46 0,-5-5-9 16,1-3-1-16,-1-5-1 0,-4 5-36 0,5 0-14 15,-5 3 11-15,5-7-11 0,-5 3 19 0,-4-3-3 16,-1-4 0-16,-3 4 0 0,-1-1-6 0,-4 1-2 16,4 4 0-16,-8-5 0 0,4 1-8 0,0 0 10 15,-4 3-10-15,-1-3 10 0,5 8-10 0,-4-5 0 16,4 1 0-16,0 3 8 0,0 5-8 0,4-1 0 15,-4 0 0-15,0 9 0 0,0-1 0 0,0 4 0 16,0 4 0-16,0 0 0 0,0 0 0 0,0 0 0 16,-4 8 0-16,-5 11 0 0,5 1-9 0,-5 7 9 15,0 4 0-15,0 0 0 0,5 5 0 0,-5 3 0 16,0 7 0-16,1-3 0 0,-1 0 9 0,0 0 3 16,0 4 0-16,-4-4 0 0,9 3 12 0,-5 1 2 0,0-4 1 15,1 0 0-15,-1 4-1 0,4-4 0 0,1 0 0 16,0 0 0-16,-1 3-11 0,1 1-3 0,-1 0 0 15,5-4 0-15,-4 0-12 0,0 4 0 0,-1-5 0 16,-4 1 0 0,5-4-132-16,0 0-27 0,-5-7-5 0</inkml:trace>
        </inkml:traceGroup>
        <inkml:traceGroup>
          <inkml:annotationXML>
            <emma:emma xmlns:emma="http://www.w3.org/2003/04/emma" version="1.0">
              <emma:interpretation id="{4129032D-20AB-4456-9410-7495C9D61466}" emma:medium="tactile" emma:mode="ink">
                <msink:context xmlns:msink="http://schemas.microsoft.com/ink/2010/main" type="inkWord" rotatedBoundingBox="11907,12414 14192,12311 14230,13167 11945,13270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88195.4044">10978 11695 288 0,'0'0'12'0,"0"0"4"16,0 0-16-16,0 0 0 0,0 0 0 0,0 0 0 15,0-8 237-15,4 0 45 0,1 0 9 0,3 0 1 16,1 1-166-16,9-5-34 0,-5 4-6 0,9-4-2 16,4 5-35-16,5-5-7 0,-5 4-2 0,1 0 0 15,3 4-21-15,1 0-5 0,0 1-1 0,-5-1 0 0,-4 4-13 16,0 4 0-16,-9-4 8 0,5 7-8 0,-10-3 0 15,1 4 0-15,-5 4 0 0,-4 3 0 0,0-3 10 0,-8 8-1 16,-5-1 0-16,-1 8 0 0,-8-3 8 0,1 3 2 16,-15 4 0-16,1 8 0 0,-9 0 3 0,5 4 1 15,-5-4 0-15,5 0 0 0,-5-4-23 0,9 0 0 16,4 0 0-16,5-7-8 0,-1-1 8 0,5-8 11 16,5 1-3-16,-1-1 0 0,14-7 0 0,-5 4 0 15,5-8 0-15,4-8 0 0,0 0 1 0,13 7 0 16,-4-3 0-16,8-4 0 0,5 0-9 0,0-4 0 15,0-3 0-15,4 3 0 16,-4-4-31-16,9 4-1 0,-5-4-1 0,5 4 0 16,-9-4-55-16,4 1-12 0,-4-1-1 0,0 4-1 0</inkml:trace>
          <inkml:trace contextRef="#ctx0" brushRef="#br0" timeOffset="188271.9457">10921 12077 633 0,'-5'0'56'16,"1"4"-44"-16,-5-4-12 0,5-4 0 16,0 4 84-16,-5-4 16 0,9 4 2 0,0 0 1 0,0 0-13 0,0 0-2 15,0 0-1-15,0 0 0 0,0 0-5 0,13-4-1 16,0-8 0-16,5 8 0 0,-1 0-32 0,5-3-6 15,0-1-2-15,0 4 0 0,0 0-49 0,4 0-11 16,5 4-1-16,-5 0-1 0</inkml:trace>
          <inkml:trace contextRef="#ctx0" brushRef="#br0" timeOffset="188637.8043">11535 11991 979 0,'0'0'87'0,"0"0"-70"15,0 0-17-15,0 0 0 0,0 0 116 0,0 0 20 0,0 0 4 0,9 0 1 16,8-4-61-16,1 0-12 16,-1 4-2-16,5 0-1 0,9 0-37 0,0 0-8 15,-5-4-2-15,5 0 0 0,0 0-18 0,-9 0 0 16,4-3 0-16,-9-1 0 0,1 0 0 0,-1 0 0 0,1 0 8 0,-5 1-8 16,0-1 0-16,-4 0 0 0,0-8 0 15,-5 5 0-15,1-5 9 0,-1 1-1 0,-4-1-8 0,0 0 12 16,0 1 14-16,-4-1 2 0,-1 1 1 0,1 7 0 15,-5-4 7-15,5 0 0 0,-5 5 1 0,0-1 0 16,-4 4 0-16,0 4 0 0,-5 0 0 0,1 4 0 16,-5 4-10-16,-4 3-3 0,-5 9 0 0,9 3 0 15,-4 1-24-15,-1 7 0 0,1-4 8 0,0 8-8 16,4-4 9-16,4 4 0 0,1-3 0 0,3-5 0 16,6 0-9-16,-1 4 8 0,4-7-8 0,5-1 8 15,0 1-8-15,9-1 0 0,4-3 0 0,5-1 0 16,4-3-14-16,4-1-5 0,9 1-1 0,9-8 0 15,0-1-138-15,4 1-28 0</inkml:trace>
          <inkml:trace contextRef="#ctx0" brushRef="#br0" timeOffset="187118.5583">10254 11636 172 0,'0'0'16'0,"0"0"-16"16,0-12 0-16,0 5 0 0,-4-1 169 0,4-4 31 16,0 4 7-16,0-3 1 0,-5 3-83 0,5-4-16 15,-4 4-3-15,-1 4-1 0,1-3-47 0,0-1-10 0,-5 4-1 0,4-4-1 16,-3 0-13-16,-1 8-2 0,0-4-1 15,-4 0 0-15,0 4 2 0,-5 4 0 16,-4 0 0-16,0 4 0 0,-4 0 0 0,0 4 0 16,-9 3 0-16,0 1 0 0,-5 3-17 0,5 5-3 0,4-1-1 0,-4 0 0 15,0 1-11-15,4 3 8 0,9-7-8 0,-4 3 8 16,4-3-8-16,5-1 0 0,3 1 0 16,6-5 0-16,3 5 0 0,5-9 0 0,0 5 0 0,5-4 0 15,8-1-8-15,4-3 8 0,5 0-10 0,5 0 10 16,3-4-14-16,1 3 3 0,9-3 1 0,-5 4 0 15,4 0 10-15,1 0-13 0,-10-1 5 0,1 1 8 16,-5 0 0-16,-4 4 0 0,-4-4 0 0,-5 3 0 16,0-3 0-16,-8 0 0 0,-5 4 0 0,4-5 0 15,-8 5 8-15,-1-4 7 0,-4 0 1 0,5-1 0 16,-5 5 3-16,0-4 1 0,1-4 0 0,-5 4 0 16,-1-1-12-16,1 1-8 0,-4-4 9 0,4 4-9 0,-1 0 0 15,1 0-8-15,0-1-1 0,4 1 0 16,0 0-107-16,5 4-20 0,-13 3-5 0,12 1-1 0</inkml:trace>
          <inkml:trace contextRef="#ctx0" brushRef="#br0" timeOffset="187476.1597">10513 11952 972 0,'0'0'43'0,"0"0"9"0,0 0-42 0,-5 0-10 0,-3-4 0 0,8 4 0 15,0 0 83-15,0 0 14 0,-9-4 3 0,9 4 1 16,0 0-53-16,0 0-12 0,-5 8-1 0,1 4-1 16,0-1 6-16,-1 5 2 0,1-1 0 0,-5 5 0 15,5-4 8-15,-5 3 2 0,5 1 0 0,-5-1 0 16,4 1-23-16,-3-1-4 0,3 1-1 0,1-1 0 0,-5 1-12 0,5-5-4 16,-1 1 0-16,5-5 0 0,0 1-20 0,5 0-4 15,-5-4 0-15,0-8-817 16</inkml:trace>
          <inkml:trace contextRef="#ctx0" brushRef="#br0" timeOffset="187674.2679">10851 11554 1666 0,'-18'-15'74'0,"9"7"15"0,-4 0-71 0,0 0-18 16,0 0 0-16,0 1 0 0,-5 7 43 0,9-4 5 0,1 4 0 0,-6 4 1 31,10-4-145-31,4 0-28 0</inkml:trace>
        </inkml:traceGroup>
        <inkml:traceGroup>
          <inkml:annotationXML>
            <emma:emma xmlns:emma="http://www.w3.org/2003/04/emma" version="1.0">
              <emma:interpretation id="{5181C17B-1F73-4C2B-BA02-83A394AB8C9F}" emma:medium="tactile" emma:mode="ink">
                <msink:context xmlns:msink="http://schemas.microsoft.com/ink/2010/main" type="inkWord" rotatedBoundingBox="15698,12425 15790,12421 15821,13102 15728,13106"/>
              </emma:interpretation>
              <emma:one-of disjunction-type="recognition" id="oneOf32">
                <emma:interpretation id="interp44" emma:lang="" emma:confidence="0">
                  <emma:literal>.</emma:literal>
                </emma:interpretation>
                <emma:interpretation id="interp45" emma:lang="" emma:confidence="0">
                  <emma:literal>,</emma:literal>
                </emma:interpretation>
                <emma:interpretation id="interp46" emma:lang="" emma:confidence="0">
                  <emma:literal>1</emma:literal>
                </emma:interpretation>
                <emma:interpretation id="interp47" emma:lang="" emma:confidence="0">
                  <emma:literal>'</emma:literal>
                </emma:interpretation>
                <emma:interpretation id="interp48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231039.4506">13452 11749 172 0,'0'0'16'0,"0"-8"-16"0,-4-3 0 0,4-1 0 16,-4-4 124-16,-1 5 21 0,5-5 5 0,0 0 1 15,5 5-67-15,-5-1-12 0,4-4-4 0,0 1 0 0,1 3-16 0,-1 0-3 16,5 1-1-16,-5-1 0 0,1 4-19 0,-1 4-4 16,0-3-1-16,-4 7 0 0,0-4 32 0,0 4 7 15,0 0 1-15,0 0 0 0,0 0-7 0,0 0-1 16,0 0 0-16,0 0 0 0,0 0-12 0,0 0-4 15,0 0 0-15,0 0 0 0,0 0-21 0,0 0-5 16,0 0-1-16,0 0 0 0,0 0 2 0,0 0 0 16,0 0 0-16,0 0 0 0,0 0-15 0,0 0 9 15,0 0-9-15,0 0 8 0,5 0 0 0,4 7-8 16,-5 1 12-16,5 4-4 0,-5 0 4 0,0 3 1 16,1 9 0-16,-5 3 0 0,4 0 14 0,-4 8 2 15,0-3 1-15,-4 3 0 0,-1 0-1 0,1-4 0 16,0 4 0-16,-1-4 0 0,1 0-3 0,0-3-1 15,-1 3 0-15,1-4 0 0,-1 0-25 0,5-3 0 16,0 3 0-16,-4-7 0 0,4-1 0 0,0 5 0 0,0-5-14 16,4 1-660-16,1-1-132 0</inkml:trace>
        </inkml:traceGroup>
        <inkml:traceGroup>
          <inkml:annotationXML>
            <emma:emma xmlns:emma="http://www.w3.org/2003/04/emma" version="1.0">
              <emma:interpretation id="{F48FC718-1747-46CA-A2E9-5301D58C33C3}" emma:medium="tactile" emma:mode="ink">
                <msink:context xmlns:msink="http://schemas.microsoft.com/ink/2010/main" type="inkWord" rotatedBoundingBox="17804,11894 18520,11862 18562,12809 17847,12841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94823.5613">15699 11636 230 0,'0'0'10'0,"0"-8"2"0,0-3-12 0,0 3 0 16,-5-4 0-16,5 8 0 0,0 4 196 0,0-8 36 16,-4 1 7-16,4-1 1 0,-5 0-135 0,5 8-27 15,0 0-6-15,0 0 0 0,0 0-33 0,0 0-7 16,-13 0 0-16,9 8-1 0,-9 0 4 0,4 3 1 15,0 5 0-15,0 7 0 0,1-3-20 0,-1 7-3 16,0-7-1-16,5 7 0 0,-1 0-3 0,1 4-1 16,-5-7 0-16,9-1 0 0,0 0-8 0,0 1 8 15,0-9-8-15,0 1 8 0,0 4 3 0,4-9 0 16,1-3 0-16,-5-8 0 0,4 8 14 0,-4-8 3 16,5 0 1-16,8 0 0 0,-4-4 9 0,4-4 2 15,-4 0 0-15,8-7 0 0,1 3-23 0,4-7-4 16,-5-1-1-16,9 1 0 0,1-5-12 0,3 1 0 0,1-8 8 15,0 7-8-15,-5-3 0 0,1 4 0 0,-1 3 0 16,5 1 0-16,-1-1 0 0,-3 4 0 0,3 1 0 16,1 7 9-16,-5-4-9 0,1 8-9 0,-5 1 9 0,0-1-13 15,-5 4 13-15,1 0 0 0,-5 0 0 0,0 4 0 16,-4 3 0-16,0-3 0 0,-5 8 0 0,5-4-9 16,-5 3 9-16,-4 5 0 0,0-4 0 0,0-1 0 15,4 9 0-15,-8-4 0 0,4-1 8 0,-4 1-8 16,-5-1 24-16,5 1 0 0,-5-4 0 0,0-1 0 15,0 5 3-15,-4-4 1 0,-5-1 0 0,5 1 0 0,-9-4-8 16,0 0-2-16,1-1 0 0,-6-3 0 0,1 4-7 0,4-4-2 16,-4 0 0-16,-1 0 0 0,-3-4-9 0,-1 0 0 15,5-4 0-15,4 4-11 16,-5-4-86-16,10 0-18 0,-1 0-3 0</inkml:trace>
          <inkml:trace contextRef="#ctx0" brushRef="#br0" timeOffset="194970.7118">16150 11067 1825 0,'-8'-16'40'0,"3"8"8"0,1-7 1 0,0 3 3 0,-5-4-41 0,9 9-11 16,-5-1 0-16,1 4 0 0,4 4 15 0,0 0 1 0,0 0 0 0,0 0 0 16</inkml:trace>
        </inkml:traceGroup>
        <inkml:traceGroup>
          <inkml:annotationXML>
            <emma:emma xmlns:emma="http://www.w3.org/2003/04/emma" version="1.0">
              <emma:interpretation id="{EF3E4370-C32B-4363-8F7E-0904F39A4E46}" emma:medium="tactile" emma:mode="ink">
                <msink:context xmlns:msink="http://schemas.microsoft.com/ink/2010/main" type="inkWord" rotatedBoundingBox="20183,11858 22404,11758 22456,12916 20235,13016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96414.9552">18748 11581 1695 0,'-22'-11'37'0,"22"7"8"0,0 4 2 0,-5-8 1 0,-8 4-39 0,9 0-9 16,4 4 0-16,0 0 0 0,0 0 60 0,0 0 9 15,-5 8 3-15,5 4 0 0,9 3-43 0,-4 5-8 16,-10-1-1-16,5 5-1 0,5-1-19 0,-1 1 0 16,0-1 0-16,1 0 0 0,-5 1 0 0,4-1 0 15,5-3 0-15,-5-5 0 0,1 1 0 0,-1-5 0 16,5-3 0-16,0 0 0 0,-9-8 31 0,13 0 2 0,-4-4 1 15,4-4 0-15,0 4 15 0,0-3 3 0,0-5 1 0,-4 0 0 16,4 1-9-16,0-9-1 0,1 5-1 0,-1-1 0 16,0-7-31-16,0 3-11 0,0 1 0 15,0-5 9-15,0 1-9 0,1-1 8 0,-1 5-8 0,0-1 8 16,0 1-8-16,-4 3 0 0,0 1 0 0,-5 3 0 16,5 4-79-1,-5 4-21-15,1 0-4 0,-5 4-909 0</inkml:trace>
          <inkml:trace contextRef="#ctx0" brushRef="#br0" timeOffset="196573.0357">19511 11531 1364 0,'0'-24'60'0,"0"17"13"0,0-5-58 0,0 0-15 15,-4 0 0-15,4 5 0 0,-5-1 73 0,1 0 12 16,0 4 3-16,-1 0 0 0,-4 4-36 0,9 0-6 16,-8 4-2-16,-6 0 0 0,6 0-29 0,-1 4-7 15,0 3 0-15,5 1-8 0,-5 0 8 0,0 3-8 16,0 1 0-16,5 4 0 0,-5-1 0 0,5 1 10 16,-1-1-10-16,1 1 8 0,4-1 64 0,0 1 13 15,-4 3 3-15,4-7 0 0,-9-1-88 0,5-3-21 0,-1 3-3 0,-4-3 0 16,-4 0 49-16,4-4 10 0,-4 3 1 15,0-3 1-15,4 0-14 0,-4-4-3 0,0 4-1 0,4-4 0 16,-4 3-11-16,4-3-8 0,9-4 12 0,-8 4-12 16,8-4 0-16,0 0-22 0,-9 8 3 0,9-8-1001 15</inkml:trace>
          <inkml:trace contextRef="#ctx0" brushRef="#br0" timeOffset="196774.4859">19744 11496 1382 0,'13'-16'61'0,"-9"8"13"0,5 0-59 16,0 1-15-16,4-1 0 0,0 0 0 0,5 0 76 0,-1 4 13 15,5-3 3-15,0-5 0 0,4 4-39 0,-8 0-7 16,8 4-2-16,1 0 0 0,-6-3-29 0,1-1-7 15,0 4 0-15,0 0-8 0,5 0 0 0,-10 4 0 16,1-4 0-16,-1 4-562 16,-4-4-110-16</inkml:trace>
          <inkml:trace contextRef="#ctx0" brushRef="#br0" timeOffset="197002.0043">20103 10872 1324 0,'0'0'118'0,"0"0"-94"0,0 0-24 0,0 0 0 16,-4 11 58-16,0 1 7 0,-1 8 2 0,1 7 0 15,-5 4 10-15,-4 4 3 0,0 4 0 0,-5 12 0 16,5-4 25-16,-5 7 6 0,1 1 1 0,-9 3 0 16,4 1-56-16,0-1-10 0,4-3-2 0,1 7-1 15,3 1-19-15,1-5-4 0,0 1-1 0,9-5 0 16,-5 1-30-16,5-4-5 0,4-5-2 0,-5-3 0 15,5-8-137-15,0 0-27 0</inkml:trace>
          <inkml:trace contextRef="#ctx0" brushRef="#br0" timeOffset="195654.4757">17962 11780 576 0,'-8'0'51'0,"8"0"-41"0,0 0-10 0,0 0 0 15,0 0 148-15,8-4 27 0,1-3 5 0,4-1 2 16,1 0-87-16,7 0-18 0,6-7-3 0,-1 3-1 16,0-4-26-16,5-3-6 0,-9-1-1 0,9 5 0 15,4-5 4-15,-13 5 0 0,0-5 0 0,0 5 0 16,-5-1-26-16,1 4-5 0,-5 1-1 0,-4-1 0 15,-1 0 32-15,1 4 7 0,0 1 1 0,0 3 0 0,-9 4-33 16,0 0-7-16,9 4 0 0,-9-4-1 0,4 3-11 16,5 9 10-16,-5 4-10 0,1 7 10 0,-1 4-2 15,0 5-8-15,-4-1 12 0,-4 8-4 0,4 4 4 16,0-12 1-16,-4 4 0 0,-1 0 0 0,1-4-1 0,-1 0 0 16,-3 1 0-16,-1-5 0 0,-4-4 3 0,-1 5 0 15,6-5 0-15,-5-7 0 0,-1-1 2 0,-3-3 1 16,4-4 0-16,-5 0 0 0,5-5-10 0,-5-3-8 15,-4 0 9-15,5-3-9 0,4-1-12 0,0 0-9 16,-14-4-2-16,10 0-655 16,12 0-131-16</inkml:trace>
          <inkml:trace contextRef="#ctx0" brushRef="#br0" timeOffset="195799.8535">18239 11117 1825 0,'-5'-19'80'0,"1"11"18"0,-5-4-78 0,9 5-20 0,0 7 0 0,0 0 0 16,0 0 21-16,0 0 1 0,5 7 0 0,3 1-576 15,6 4-115-15</inkml:trace>
        </inkml:traceGroup>
        <inkml:traceGroup>
          <inkml:annotationXML>
            <emma:emma xmlns:emma="http://www.w3.org/2003/04/emma" version="1.0">
              <emma:interpretation id="{5E37C664-1E05-4FFB-B03C-8C5D16E3F0BD}" emma:medium="tactile" emma:mode="ink">
                <msink:context xmlns:msink="http://schemas.microsoft.com/ink/2010/main" type="inkWord" rotatedBoundingBox="23938,12366 24711,12331 24733,12802 23959,12837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97890.943">22205 11593 1364 0,'0'0'30'0,"4"-4"6"0,-4-4 2 0,5 1 0 0,-1-5-30 0,0 0-8 15,-4 4 0-15,0-3 0 0,5-1 20 0,-5 4 4 16,0 0 0-16,-5 1 0 0,1-1 25 0,0 0 6 16,-5 0 1-16,-4 0 0 0,4 5-7 0,-9 3-1 15,1-4 0-15,-9 8 0 0,-1-4-25 0,1 7-6 16,-5 5-1-16,-4 0 0 0,-4 3-2 0,3 1-1 16,1 11 0-16,0 1 0 0,9 3 11 0,-5 0 3 15,9 4 0-15,0 0 0 0,0 0-27 0,5-4 0 16,8 1 0-16,0-1 0 0,1-4 0 0,8-4 0 15,0 1 0-15,4-12 0 0,-4-5 0 0,9 1 0 0,0-4 0 16,4 0 0-16,4-8 0 0,10-4-9 0,3-3 0 16,19-13 0-16,-6 1 21 0,6-1 4 0,-5-3 0 0,13-4 1 15,-9-4-17-15,0 0 0 0,-4-4 0 0,4-4 0 16,-4 4 0-16,-4 4 10 0,-10 4-10 0,1 3 8 16,-9 5 36-16,-5 7 6 0,-3 5 2 0,-6-1 0 15,1 8-24-15,-9 4-5 0,0 0-1 0,0 0 0 16,0 16-10-16,0-1-1 0,-4 9-1 0,-1-1 0 15,1 4-10-15,0 4-11 0,-1 1 3 0,1 3 0 16,-1 0-48-16,5 4-10 0,0 0-2 16,5-4 0-16</inkml:trace>
        </inkml:traceGroup>
        <inkml:traceGroup>
          <inkml:annotationXML>
            <emma:emma xmlns:emma="http://www.w3.org/2003/04/emma" version="1.0">
              <emma:interpretation id="{CCD10EC1-B063-4D62-8CC5-92936B10A18B}" emma:medium="tactile" emma:mode="ink">
                <msink:context xmlns:msink="http://schemas.microsoft.com/ink/2010/main" type="inkWord" rotatedBoundingBox="25816,11647 30583,11432 30642,12750 25875,12965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98845.4156">24530 11578 1267 0,'18'-12'56'0,"-18"12"12"0,0 0-55 0,13-4-13 0,4 0 0 0,1 0 0 16,0 0 54-16,-1-4 8 0,9 5 2 0,1-5 0 15,-5 4-33-15,0-4-7 0,0 0 0 0,-1 0-1 16,1 1 7-16,-4-5 2 0,-5 0 0 0,0 1 0 16,-4-5-19-16,0 4-3 0,-5-7-1 0,1 3 0 15,-5-3 25-15,4-1 5 0,-4 1 1 0,0-5 0 16,-4 5-13-16,-1-1-3 0,-4 1 0 0,1 3 0 0,3 1 15 16,-4 3 2-16,1 4 1 0,-5 0 0 0,-1 4-20 15,1 4-4-15,0 0-1 0,-4 8 0 0,-1 0-7 0,0 4-2 16,-12 3 0-16,3 1 0 0,5 7-8 0,1-3 0 15,-1 7 0-15,0 0 8 0,4 1-8 0,5-1 0 16,4 4 0-16,0 0 0 0,1-3 0 0,-1-1 0 16,4 4 0-16,5 0 0 0,0-3 0 0,0-5-12 15,5 4 2-15,4-7-638 16,4 3-128-16</inkml:trace>
          <inkml:trace contextRef="#ctx0" brushRef="#br0" timeOffset="199011.319">25109 11347 1728 0,'0'0'38'0,"0"0"8"0,0 0 2 0,0 0 0 0,0 0-39 0,0 0-9 0,5 12 0 0,-1 0 0 16,0 3 33-16,1-3 5 0,-5 4 1 0,0 3 0 15,4 1-11-15,-4-5-3 0,0 1 0 0,-4 3 0 16,4-3-25-16,-5 4 0 0,1-9 0 0,0 5 0 15,-1-4 56-15,1-5 7 0,-5 5 1 0,9-4 0 16,0-8-52-16,0 0-12 0,0 0 0 0,0 0 0 16,0 0 54-16,0 0 8 0,0 0 2 0,0 0 0 15,0 0-52-15,0 0-12 0,9-8 0 0,0 0 0 16,-1 0 30-16,6 1 3 0,3-5 1 0,-4 0 0 16,0 1-18-16,5-5-4 15,4 4-1-15,0-3 0 0,4-1 6 0,1-3 2 0,-6 3 0 0,1-4 0 0,5 1-19 16,3-1 0-16,-3 1 0 0,3-4 0 15,1-1-48-15,0 1-12 0,-5-1-4 0,5 1-1049 16</inkml:trace>
          <inkml:trace contextRef="#ctx0" brushRef="#br0" timeOffset="199280.1753">25859 11067 1267 0,'-4'-4'112'0,"4"0"-89"0,-4-4-23 0,-1 4 0 15,5-4 117-15,0 1 19 0,0 7 4 0,5-4 1 16,-5 0-44-16,8 0-9 0,6-4-1 0,3 8-1 16,-4-8-35-16,9 0-7 0,5 5-2 0,3-1 0 15,-3-4-20-15,-1 4-4 0,0-4-1 0,5 4 0 16,-5 0-37-16,5 0-8 15,-5 1-2-15,5 3 0 0,-5 0 30 0,1 3 10 0,-1-3 0 0,0 4 0 16,1-4-39-16,-1 8-8 0,0-4-2 0,-4 4-597 16,-4-4-119-16</inkml:trace>
          <inkml:trace contextRef="#ctx0" brushRef="#br0" timeOffset="199558.155">26535 10638 1728 0,'0'0'38'0,"0"0"8"0,0 0 2 0,0 0 0 0,0-8-39 0,0 8-9 16,0 0 0-16,-9-4 0 0,1 4 68 0,-1 8 12 16,-4 3 3-16,-1 9 0 0,-7-1-31 0,3 5-5 15,-4 3-2-15,0 8 0 0,0 0-36 0,0 4-9 16,0 8 0-16,0 0 0 0,5 4 0 0,-1-5 0 15,1 5 0-15,4 0 0 0,-1 0 0 0,1-5 0 16,-4 1 0-16,-1 0 0 0,5-4 0 0,0 0 0 16,-5-4 0-16,5 0 0 15,4 0-100-15,1 0-23 0,-23 23-4 0,0-31-1 0</inkml:trace>
          <inkml:trace contextRef="#ctx0" brushRef="#br0" timeOffset="200105.1509">26404 11542 1036 0,'0'0'46'0,"0"0"10"0,0 0-45 0,0 0-11 0,0 0 0 0,0 0 0 16,0 0 53-16,0 0 9 15,0 0 2-15,8 12 0 0,5-8-25 0,5 4-5 0,4-4-1 16,4 4 0-16,-4-5-12 0,9-3-2 0,0 0-1 0,-1-3 0 0,5-1-4 0,-4-4-1 15,-5 0 0-15,1-4 0 0,3-3 39 0,-3 3 8 16,-1-7 2-16,0-1 0 0,-4 1 3 0,0-5 1 16,0 1 0-16,0-1 0 0,-4 1-15 0,-5-4-3 15,4 3-1-15,-8 5 0 0,0 3-24 0,-5-3-5 16,5 7-1-16,-4 0 0 0,-5 12 3 0,0 0 0 16,0 0 0-16,0 0 0 0,-5-4-20 0,1 8 0 15,-1 4 0-15,-3 0 0 0,-6 4 0 0,1 3 0 16,0-3 0-16,0 3 0 0,-9 5 0 0,0-4 0 15,9 3 0-15,-9-3 0 0,0 3 0 0,5-3 0 0,3 3 0 16,10-3 0-16,0-1 0 0,4 1 0 16,-5-4 0-16,14-1-9 0,0 1-6 0,0-4-1 0,-1 0 0 0,10 0 0 15,-1-5 33-15,5 1 7 16,0-4 0-16,5 0 1 0,-5 0-40 0,4-4-8 0,0 1-1 0,1-5-1 16,-1-4 53-16,5 4 10 0,-1-7 2 0,5-1 1 15,0 0-14-15,1 1-3 0,-1-1-1 0,13 1 0 16,5-1-23-16,-10 4 0 0,-16 1 0 15,-1-1 0-15,0 8 0 0,-4 0 0 0,-9 4 0 0,-13 0 0 16,14 8 0-16,-6 0 0 0,1 3 0 0,-4 5 0 16,-5 4 0-16,4-1 0 0,-4 4 0 0,0 1 0 15,-4 3 0-15,4-3 0 0,0 3 0 0,0 0 0 16,0 0 0-16,-5-3 8 0,1 3-8 0,4-3 0 16,9-5-11-16,-5 1-6 0,5-1-2 0,0 1 0 15,8-9-167-15,1 1-34 0</inkml:trace>
          <inkml:trace contextRef="#ctx0" brushRef="#br0" timeOffset="198375.3263">23582 11461 979 0,'0'0'87'0,"18"-12"-70"0,-9 0-17 0,0-3 0 16,4-1 102-16,-4 0 17 0,4-3 3 0,4-1 1 15,1-3-31-15,4 3-7 0,4-3-1 0,0 0 0 16,5 3-66-16,0 1-18 0,4 3 0 0,-4 0 0 16,-5 9 57-16,0 7 6 0,-8 0 1 0,-5 4 0 15,0 7-64-15,-4 9-15 0,-9 3-1 0,4 8-1 16,1 8 17-16,-10 0 12 0,-8 0-1 0,-4 4-1 0,-5 4-2 0,4-4-8 16,1 0 12-16,3-4-4 0,1-8 9 0,0 0 2 15,4-3 0-15,1-9 0 0,3-3-19 0,1-1 0 16,4-15 0-16,0 0 0 0,0 0 26 0,0 0 2 15,13-4 0-15,0 0 0 0,5-3 28 0,-1-1 5 16,1-8 2-16,-1-7 0 0,-4-1-15 0,5-3-2 16,-5 0-1-16,5-4 0 0,-1-4-6 0,10 3-2 15,-6 1 0-15,6 0 0 0,-1 0-37 0,0 3-20 16,5 1 3-16,0 4 0 0,0-1 6 0,4 9 2 16,0-1 0-16,0 1 0 15,0 11-126-15,-4 0-25 0,4 4-4 0,-9 8-2 0</inkml:trace>
          <inkml:trace contextRef="#ctx0" brushRef="#br0" timeOffset="200398.1702">27948 11238 921 0,'26'-15'82'0,"-13"7"-66"15,-8 0-16-15,3 0 0 0,1 0 84 0,-4 5 14 16,-1-5 2-16,-4 8 1 0,0 0 16 0,0 0 3 16,-9 0 1-16,0 4 0 0,-8 3-45 0,-1 5-10 15,-4 4-2-15,-4 7 0 0,0 1-21 0,-9 3-5 16,0 0-1-16,-5 4 0 0,-4 1 7 0,-8-1 0 0,-5 0 1 16,-5 4 0-16,5 0-13 0,-4 0-4 0,4 0 0 0,0-3 0 15,8-1-14-15,5-4-3 0,5 0-1 0,0 5 0 16,3-1-10-16,10-4 0 0,0 0 0 0,4 1 0 31,0-9-68-31,4 4-15 0,5-3-3 0,4-4-886 0</inkml:trace>
          <inkml:trace contextRef="#ctx0" brushRef="#br0" timeOffset="200788.0419">28272 11589 1497 0,'5'-19'66'0,"-5"7"14"0,4 0-64 0,1-3-16 16,-1-1 0-16,5 1 0 0,-9 3 164 0,4 0 28 15,1 0 7-15,-1 9 1 0,-4 3-130 0,0 0-26 16,0 0-4-16,13-4-2 0,-4 8-38 0,0-1-12 16,-9-3 0-16,8 12 0 15,1 0-120-15,-9 0-24 0,0-1-4 0,-4-3-2 0</inkml:trace>
        </inkml:traceGroup>
      </inkml:traceGroup>
      <inkml:traceGroup>
        <inkml:annotationXML>
          <emma:emma xmlns:emma="http://www.w3.org/2003/04/emma" version="1.0">
            <emma:interpretation id="{E6623089-E545-4475-B628-AEB896FBFA67}" emma:medium="tactile" emma:mode="ink">
              <msink:context xmlns:msink="http://schemas.microsoft.com/ink/2010/main" type="line" rotatedBoundingBox="5826,14651 20220,13611 20319,14981 5925,16020"/>
            </emma:interpretation>
          </emma:emma>
        </inkml:annotationXML>
        <inkml:traceGroup>
          <inkml:annotationXML>
            <emma:emma xmlns:emma="http://www.w3.org/2003/04/emma" version="1.0">
              <emma:interpretation id="{94E944FA-7DC2-4764-9012-490205ED90DB}" emma:medium="tactile" emma:mode="ink">
                <msink:context xmlns:msink="http://schemas.microsoft.com/ink/2010/main" type="inkWord" rotatedBoundingBox="5830,14696 8786,14482 8882,15807 5925,16020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210440.0499">4959 13742 1263 0,'0'0'56'0,"4"-12"12"0,-4 4-55 0,0 1-13 16,0-1 0-16,0 8 0 0,0 0 80 0,0 0 12 0,0 0 4 0,0 0 0 15,0 0-36-15,0 0-6 0,0 0-2 0,4 15 0 16,-4 1-7-16,-4 11-1 0,0 4-1 0,-10 8 0 15,1 8-7-15,0 4 0 0,-9 7-1 0,0 1 0 16,-4-4-3-16,0 7-1 0,-5 0 0 0,4 1 0 16,-8-1-9-16,9-3-2 0,0-5 0 0,4-3 0 15,-5 0-20-15,10-8 9 0,4-4-9 0,0-8 0 16,-1 0-54-16,10-8-18 0,-5-3-3 0</inkml:trace>
          <inkml:trace contextRef="#ctx0" brushRef="#br0" timeOffset="209969.3573">4213 14069 741 0,'0'0'32'0,"0"0"8"0,0 0-32 0,0 0-8 16,0 0 0-16,0 0 0 0,0 0 48 0,-13 0 7 16,4 0 1-16,-4 0 1 0,4 0-6 0,-4 0-2 15,4 4 0-15,0 0 0 0,-8 0-3 0,8 0-1 16,-4-4 0-16,-1 0 0 0,1 4-5 0,0-4-2 16,0 4 0-16,0 0 0 0,0 4-8 0,-5-5-2 15,1 5 0-15,3 4 0 0,-3 0 4 0,-5-1 0 16,-4 5 0-16,4 0 0 0,0 3 2 0,0 4 1 15,0 5 0-15,-4-1 0 0,-1 4 1 0,1 0 1 16,8 5 0-16,-4-1 0 0,0 0 6 0,5 4 1 16,4-4 0-16,4 0 0 0,0-4-29 0,9 4-6 15,-4-7-1-15,8-1 0 0,1-4 0 0,8 1 0 16,-4-5 0-16,8-3 0 0,5-1-8 0,0-3 8 0,-5-4-8 16,14-4 8-1,9 0-36-15,8-8-7 0,-4 0-1 0</inkml:trace>
          <inkml:trace contextRef="#ctx0" brushRef="#br0" timeOffset="226604.6368">5108 14374 932 0,'0'0'20'0,"4"-8"5"0,-4 0 1 0,0 0 0 0,0 0-26 0,-4 5 0 0,4-9 0 0,0 12 0 16,0-8 68-16,0 8 9 0,0 0 2 0,0 0 0 15,0 0-37-15,0 0-7 0,0 0-2 0,0 0 0 16,0 0-21-16,0 0-4 0,-5 16 0 0,1-1-8 16,-5 5 24-16,0 3-3 0,1 1 0 0,-6 3 0 15,6 0 7-15,-6 4 2 0,10 1 0 0,-5-5 0 16,1 0-8-16,-1 0-2 0,4 1 0 0,-3-9 0 16,8 5-8-16,-5-5-1 0,1-3-1 0,-1 3 0 15,10-7-10-15,-5-4 0 0,0-8 0 0,0 0-732 16</inkml:trace>
          <inkml:trace contextRef="#ctx0" brushRef="#br0" timeOffset="227556.1696">5735 14163 403 0,'0'0'17'0,"-9"-4"5"0,5 4-22 0,4 0 0 15,-4-8 0-15,-5 4 0 0,0 4 185 0,5-3 33 16,4 3 6-16,0 0 2 0,-9 0-142 0,4-4-29 16,-3 0-6-16,3 4-1 0,5 0-10 0,-9-4-2 15,1 4-1-15,-1-4 0 0,5 4-12 0,-5 0-3 16,0 0 0-16,0 4 0 0,0 0-4 0,-4 0-2 15,0 3 0-15,-4 5 0 0,-1 0-3 0,0 0-1 16,1 7 0-16,-5 1 0 0,9-1-10 0,-5 8 12 16,5 1-12-16,4-1 12 0,-4-4-12 0,0 1 0 15,4-1 0-15,0-3 0 0,9-1 0 0,-4 1 0 0,4-9 0 16,0 1 0-16,4-4 0 0,-4-8 0 16,0 0 9-16,14 0-9 0,3-4 0 0,1-4 0 0,-1-4 0 0,1-3 0 15,4-1 0-15,-5-3-20 0,1-5 4 0,4 1 1 16,0-4 15-16,-5-1-9 0,5 5 9 0,-4 0-8 15,-5-1 8-15,0 5-8 0,-4-1 8 0,0 5-8 16,-1 7 8-16,-8 8 14 0,0 0-3 0,0 0-1 16,0 0 19-16,-8 11 4 0,-1 9 1 0,-4 7 0 15,-5 8-6-15,1 4-2 0,-1 0 0 0,1 8 0 16,-5 8 4-16,4-5 1 0,-4 1 0 0,0 0 0 16,0-4-12-16,-4-1-3 0,0-3 0 0,-1-4 0 15,1 0-7-15,0-4-1 0,-1-3-8 0,5-5 12 16,5 0-12-16,-1-7-13 0,1-1 2 0,4-3 1 15,-1 3-140-15,6-7-28 0,8-12-6 0,0 0 0 16</inkml:trace>
          <inkml:trace contextRef="#ctx0" brushRef="#br0" timeOffset="226763.5714">5463 13929 518 0,'0'0'23'0,"-13"-4"5"0,0-4-28 0,0 4 0 16,-5 1 0-16,5-1 0 0,0 4 254 0,0 0 46 15,-5 0 8-15,9 4 3 16,9-4-311-16,-9 7-52 0,1-3-15 0</inkml:trace>
          <inkml:trace contextRef="#ctx0" brushRef="#br0" timeOffset="227797.3929">5827 14264 403 0,'0'0'36'0,"0"0"-36"0,0 0 0 0,0 0 0 15,-4 8 136-15,-1 4 20 0,1-4 4 0,0 7 0 16,-5-3-91-16,4 4-18 0,1 3-4 0,-9 5-1 16,4 3-23-16,0 0-5 0,-8 4-1 0,8 1 0 15,0-1 15-15,1 0 2 0,-1-4 1 0,4-3 0 16,-3 3-11-16,3-8-1 0,5 1-1 0,-4-4 0 15,-1-1 19-15,1-3 4 0,8-4 1 0,-4-8 0 16,0 0-11-16,0 0-3 0,9 0 0 0,4 0 0 16,1-4-8-16,-1-4-1 0,0-8-1 0,4 1 0 15,5-1 1-15,-4-3 0 0,-5-9 0 0,9 1 0 16,0 0-3-16,4-4 0 0,-8-5 0 0,8 1 0 16,-4 0-3-16,4 0-1 0,-4 4 0 0,0 0 0 15,0 3-16-15,0 1 0 0,0 4 0 0,-4 3 0 16,-1 5-39-16,1-1-11 0,-1 4-2 0</inkml:trace>
          <inkml:trace contextRef="#ctx0" brushRef="#br0" timeOffset="228143.7713">6358 14405 806 0,'0'0'36'0,"0"0"7"0,-9 0-35 0,9 0-8 0,0 0 0 0,-8 0 0 16,-1 0 108-16,9 0 20 16,-9 0 4-16,9 0 1 0,-4 4-73 0,4-4-14 15,0 0-3-15,0 0-1 0,0 0-21 0,0 0-4 0,0 0-1 0,0 0 0 16,0 0-6-16,13-4-2 16,0 0 0-16,0-4 0 0,0-4 7 0,5-3 1 0,4-1 0 0,0 1 0 15,0-5-8-15,-5 1-8 0,-4-1 11 0,0 1-11 16,1-1 16-16,-1 1-3 0,-4 3-1 0,-1-3 0 15,-3-1 14-15,3 4 2 0,-8 1 1 0,0-1 0 16,0 1-1-16,0-1 0 0,0 0 0 0,-4 5 0 16,0-1-6-16,-1 4-2 0,-3 0 0 0,3 5 0 15,-4-5 8-15,1 8 0 0,-6 0 1 0,1 0 0 16,0 8-29-16,0 3-20 0,-5 1 4 0,1 0 0 16,-1 3 16-16,5 9 0 0,-4-1 0 0,8 4 0 15,0 5 0-15,0-1 0 0,1 8 0 0,3 0 0 16,1 0 0-16,8 4 0 0,-4-4 0 0,5 0 0 15,3-4-9-15,10 0 9 0,4-8-13 0,4 0-857 16</inkml:trace>
        </inkml:traceGroup>
        <inkml:traceGroup>
          <inkml:annotationXML>
            <emma:emma xmlns:emma="http://www.w3.org/2003/04/emma" version="1.0">
              <emma:interpretation id="{D759CF8C-9572-4F35-AA9A-29385709BCA6}" emma:medium="tactile" emma:mode="ink">
                <msink:context xmlns:msink="http://schemas.microsoft.com/ink/2010/main" type="inkWord" rotatedBoundingBox="9731,14573 10332,14529 10377,15161 9777,15205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228855.9989">7872 13656 1342 0,'0'0'29'0,"0"0"7"0,-9 4 0 0,0 0 3 0,0 8-31 0,1-5-8 0,-6 5 0 0,-3 4 0 16,-1 3 54-16,-4 9 10 0,0-1 1 0,1 8 1 15,-6 0-42-15,1 0-8 0,0 0-1 0,-1 4-1 16,1 0-14-16,0-4 0 0,4 0 0 0,-5 0-480 16,10 1-100-16</inkml:trace>
          <inkml:trace contextRef="#ctx0" brushRef="#br0" timeOffset="228663.4293">8082 13863 633 0,'0'0'56'0,"0"0"-44"16,-9 8-12-16,1 3 0 0,-5 1 164 0,-1 7 30 15,-8 5 6-15,-4 3 2 0,4 4-106 0,-4 1-22 16,-14 3-4-16,10 0-1 0,3 0-50 0,5 0-11 15,-4-4-8-15,0-4 12 0,4 1-12 0,0-1 0 16,4-4-12-16</inkml:trace>
        </inkml:traceGroup>
        <inkml:traceGroup>
          <inkml:annotationXML>
            <emma:emma xmlns:emma="http://www.w3.org/2003/04/emma" version="1.0">
              <emma:interpretation id="{AD161C82-9950-49A2-A01B-791B687534EF}" emma:medium="tactile" emma:mode="ink">
                <msink:context xmlns:msink="http://schemas.microsoft.com/ink/2010/main" type="inkWord" rotatedBoundingBox="11920,14211 12589,14162 12630,14738 11961,14786"/>
              </emma:interpretation>
              <emma:one-of disjunction-type="recognition" id="oneOf39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229455.6672">10074 13293 1728 0,'0'0'153'0,"0"0"-122"16,0 0-31-16,-9 4 0 0,-4 4 0 0,0 0-8 16,0 8-1-16,-5 3 0 0,1 4 49 0,-1 5 9 15,-8 3 3-15,4 0 0 0,0 4-12 0,-4 0-1 16,-5 4-1-16,5-4 0 0,-1 4-38 0,-3 0-15 0,3 0 1 0,1-3-576 16,4-1-115-16</inkml:trace>
          <inkml:trace contextRef="#ctx0" brushRef="#br0" timeOffset="229344.9655">10329 13539 806 0,'-9'-19'36'0,"9"11"7"0,0 0-35 0,4 0-8 0,-4-3 0 0,5 7 0 15,-1-4 134-15,0 0 25 0,-4 8 5 0,0 0 0 16,0 0-80-16,0 0-16 0,0 8-3 0,-8 4-1 16,-1-1-30-16,-4 5-6 0,-1 3-2 0,-3 9 0 15,-1-1 2-15,-8 0 0 0,4 4 0 0,-4 1 0 16,-1-1-12-16,1-4-1 0,0 0-1 0,-1 1 0 15,1-5-22-15,0 0-5 0,4 1-1 0,4-5 0 16</inkml:trace>
        </inkml:traceGroup>
        <inkml:traceGroup>
          <inkml:annotationXML>
            <emma:emma xmlns:emma="http://www.w3.org/2003/04/emma" version="1.0">
              <emma:interpretation id="{2B98A814-1B25-4F0A-99BC-53B6962ED335}" emma:medium="tactile" emma:mode="ink">
                <msink:context xmlns:msink="http://schemas.microsoft.com/ink/2010/main" type="inkWord" rotatedBoundingBox="15324,14403 15699,14376 15738,14926 15364,14953"/>
              </emma:interpretation>
              <emma:one-of disjunction-type="recognition" id="oneOf40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232208.1258">13123 13664 1152 0,'0'0'102'0,"0"-8"-82"16,0-4-20-16,0 1 0 0,0-1 45 0,5 0 5 16,-5 1 1-16,4 3 0 0,5-4 15 0,-5 0 3 15,5 5 1-15,0-5 0 0,0 4-36 0,4 0-7 16,-9 1-2-16,9 3 0 0,0-4 6 0,5 4 1 15,-1 0 0-15,1 0 0 0,-5 4-32 0,9 0 0 0,-4 0 0 0,-5 0 0 16,4 0 0-16,-3 4 8 16,3 4-8-16,-4 0 0 0,0-4 0 0,-4 3 0 15,-4 5 0-15,3-4 0 0,-3 0 0 0,-1 3 0 0,-4 5 0 0,0 0 0 16,0-1 0-16,-9 5 0 0,5-1-12 0,-5 1 12 16,0-1 0-16,-4 1 16 0,-4 3-2 0,-1 0 0 15,1 1-6-15,-5-1 0 0,-5 4-8 0,5-3 12 16,0-5-12-16,5 5 9 0,4-1-9 0,-5-3 8 15,1-5 3-15,4 1 0 0,-1-4 0 0,1-1 0 16,0 5 2-16,4-8 1 0,0-1 0 0,9-7 0 16,-13 8 8-16,13-8 2 0,-4 8 0 0,4-8 0 15,0 0 5-15,0 0 2 0,0 0 0 0,0 0 0 16,0 0-17-16,0 0-3 0,0 0-1 0,4 4 0 0,9 0 5 16,-4 0 1-16,0-4 0 0,4 0 0 0,0 0-16 15,5 0 0-15,-1 0 0 0,5-4-10 0,9 0 10 0,4 4 9 16,0 0-1-16,9-4-674 15,4 0-134-15</inkml:trace>
        </inkml:traceGroup>
        <inkml:traceGroup>
          <inkml:annotationXML>
            <emma:emma xmlns:emma="http://www.w3.org/2003/04/emma" version="1.0">
              <emma:interpretation id="{CE691696-6638-4B6B-B4A1-59A68A8B08C1}" emma:medium="tactile" emma:mode="ink">
                <msink:context xmlns:msink="http://schemas.microsoft.com/ink/2010/main" type="inkWord" rotatedBoundingBox="18666,14397 20269,14282 20277,14388 18674,14503"/>
              </emma:interpretation>
              <emma:one-of disjunction-type="recognition" id="oneOf41">
                <emma:interpretation id="interp57" emma:lang="" emma:confidence="0">
                  <emma:literal>-</emma:literal>
                </emma:interpretation>
                <emma:interpretation id="interp58" emma:lang="" emma:confidence="0">
                  <emma:literal>_</emma:literal>
                </emma:interpretation>
                <emma:interpretation id="interp59" emma:lang="" emma:confidence="0">
                  <emma:literal>.</emma:literal>
                </emma:interpretation>
                <emma:interpretation id="interp60" emma:lang="" emma:confidence="0">
                  <emma:literal>~</emma:literal>
                </emma:interpretation>
                <emma:interpretation id="interp61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34300.3108">16449 13520 824 0,'0'0'36'0,"0"0"8"0,0 0-35 0,-9 0-9 0,0 0 0 0,0-4 0 16,9 4 65-16,0 0 11 0,-8 0 3 0,8 0 0 16,-5-4-21-16,5 4-4 0,0 0-1 0,0 0 0 15,-8 0-5-15,8 0-2 0,0 0 0 0,0 0 0 16,0 0-18-16,0 0-3 0,0 0-1 0,0 0 0 15,0 0-11-15,0 0-2 0,0 0-1 0,13 0 0 16,0-4-10-16,0 4 0 0,0 0 0 0,0 4 8 16,1 0-8-16,3 0 0 0,1 3 0 0,4-3 8 0,-1 4-8 15,1-4 0-15,9 0 0 0,0 0 8 0,0 0-8 0,8 0 12 16,1-4-12-16,3 0 12 0,6 0 10 0,-1-4 2 16,13 0 1-16,-4 0 0 0,0 4-1 0,5-8-1 15,8 4 0-15,-4 0 0 0,-5 4-4 0,-4-4-1 16,0-3 0-16,0 3 0 0,0 0-8 0,-4 4-2 15,-9-4 0-15,4 0 0 0,5 4-8 0,-9 0 8 16,-9-4-8-16,-5 4 8 0,1 0-8 0,-9 0 0 16,0-4 9-16,-9 4-9 0,-8 4 8 0,3-4-8 15,6 0 8-15,-14 0-8 0,0 0 8 0,0 0-8 16,8 0 8-16,-8 0-8 0,0 0 0 0,0 0 0 0,0 0 0 16,9 0 0-16,0 0 0 0,-9 0 0 15,0 0 0-15,0 0 8 0,9 0 8 0,-9 0 1 0,0 0 1 0,0 0 0 16,0 0-18-16,0 0 0 0,0 0 8 0,-9-4-8 15,-9 0 0-15,10 0 0 0,8 4 0 0,0 0 0 16,-14 0 0-16,14 0 0 0,0 0 0 0,0 0 0 16,0 0 0-16,-13-3 0 0,0-1 0 0,0 4 0 15,13 0-12-15,0 0 3 0,-13 0 1 0,4 0 0 16,9 0 8-16,-9 0 11 0,0 0-3 0,1 0 0 16,-6 0-8-16,6 0 0 0,8 0 0 0,-9 0 8 15,-9 0-8-15,10 0 0 0,8 0 0 0,0 0 0 16,-9 0 0-16,9 0 0 0,0 0 0 0,0 0 0 15,0 0-13-15,0 0 1 0,0 0 1 0,0 0 0 16,0 0-5-16,0 0-2 0,0 0 0 0,0 0 0 16,0 0-14-16,0 0-2 0,13 4-1 0,-13-4 0 15,0 0-107-15,0 0-22 0</inkml:trace>
        </inkml:traceGroup>
      </inkml:traceGroup>
      <inkml:traceGroup>
        <inkml:annotationXML>
          <emma:emma xmlns:emma="http://www.w3.org/2003/04/emma" version="1.0">
            <emma:interpretation id="{4588BF58-BBF6-433B-8CA9-04D7C72D7263}" emma:medium="tactile" emma:mode="ink">
              <msink:context xmlns:msink="http://schemas.microsoft.com/ink/2010/main" type="line" rotatedBoundingBox="6313,16163 20017,14933 20122,16107 6419,17338"/>
            </emma:interpretation>
          </emma:emma>
        </inkml:annotationXML>
        <inkml:traceGroup>
          <inkml:annotationXML>
            <emma:emma xmlns:emma="http://www.w3.org/2003/04/emma" version="1.0">
              <emma:interpretation id="{BB5946B4-F07F-4282-BC9D-335BC7073B46}" emma:medium="tactile" emma:mode="ink">
                <msink:context xmlns:msink="http://schemas.microsoft.com/ink/2010/main" type="inkWord" rotatedBoundingBox="6371,16811 7241,16733 7289,17260 6419,17338"/>
              </emma:interpretation>
            </emma:emma>
          </inkml:annotationXML>
          <inkml:trace contextRef="#ctx0" brushRef="#br0" timeOffset="236508.2067">4599 15984 774 0,'0'0'34'0,"0"0"7"0,0-8-33 0,0 1-8 16,0-1 0-16,0 0 0 0,0-4 42 0,4 5 6 16,-4-1 2-16,0-4 0 0,0 4-18 0,0 0-4 15,0 8-1-15,0 0 0 0,0 0 8 0,0 0 1 16,-4-7 1-16,4 7 0 0,0 0 5 0,0 0 1 16,-9 4 0-16,-4 3 0 0,0 1-13 0,-5 8-2 15,1-5-1-15,3 9 0 0,-3-1-14 0,-1 5-2 0,-8-1-1 0,8 5 0 16,-8-1-10-16,4 8 0 0,-13-4 0 0,4 0 0 31,9 1-26-31,-4-1-7 0,0-4-2 0,4 4 0 16,0-7-20-16,4-1-4 0,5-11-1 0,0 3-303 0,0-3-61 0</inkml:trace>
          <inkml:trace contextRef="#ctx0" brushRef="#br0" timeOffset="235689.7936">4980 15891 230 0,'0'0'10'0,"0"0"2"0,0 0-12 0,-4-4 0 16,4-8 0-16,-4 8 0 0,-1-4 180 0,1 1 34 16,4 7 6-16,0 0 2 0,-4-4-129 0,4 4-25 15,0 0-6-15,0 0-1 0,-9-4-35 0,9 4-7 16,-13 8-2-16,4-1 0 0,0 1-9 0,-4 4-8 16,0 0 12-16,0 7-12 0,-1 1 24 0,-3-1-3 15,-5 1 0-15,4 7 0 0,-8-4 4 0,4 5 1 0,-9-1 0 16,5 0 0-16,-9 0-5 0,0 5-1 15,9-5 0-15,-5 0 0 0,0-3-4 0,0-1-2 0,9 0 0 16,-4-3 0-16,4-1-6 0,5 1-8 0,-1-4 11 16,1-5-11-16,3 5 0 0,6-4 0 0,-6-1 0 15,6 1 0 1,3-4-35-16,5-8-7 0,0 0-2 0,0 0-415 0,0 0-83 0</inkml:trace>
        </inkml:traceGroup>
        <inkml:traceGroup>
          <inkml:annotationXML>
            <emma:emma xmlns:emma="http://www.w3.org/2003/04/emma" version="1.0">
              <emma:interpretation id="{E83ACBA4-864F-41AC-9EBF-9559B67F97FA}" emma:medium="tactile" emma:mode="ink">
                <msink:context xmlns:msink="http://schemas.microsoft.com/ink/2010/main" type="inkWord" rotatedBoundingBox="9153,16171 9708,16121 9755,16639 9200,16688"/>
              </emma:interpretation>
              <emma:one-of disjunction-type="recognition" id="oneOf42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237191.7155">7464 15470 230 0,'0'0'20'0,"0"0"-20"16,0 0 0-16,0 0 0 0,0 0 206 0,0 0 37 15,0 0 7-15,0 0 2 0,0 0-136 0,0 0-26 16,0 0-6-16,0 0 0 0,-14 3-45 0,6 5-9 16,-10-4-2-16,1 8 0 0,3 0-9 0,-3-1-3 15,-5 9 0-15,4-1 0 0,1 1-6 0,-1-1-2 16,-4 1 0-16,5-5 0 0,-1 1-8 0,5 0 8 16,0-5-8-16,0 1 8 0,4-4 0 0,0 3 0 15,0 1 0-15,5 0 0 16,0-1-46-16,-1 1-10 0,1 4-1 0,0-5-1 0</inkml:trace>
          <inkml:trace contextRef="#ctx0" brushRef="#br0" timeOffset="237442.1541">7415 15236 889 0,'0'0'39'0,"0"0"9"0,-4 7-39 0,0 1-9 0,-5 0 0 0,4 0 0 15,-8 3 80-15,0 5 13 0,-4 4 3 0,-1-1 1 0,-4 4-33 16,-4 5-8-16,-5-1 0 0,0 0-1 0,5 1-11 0,0-1-1 16,-5 0-1-16,5 4 0 15,-1 1-18-15,5-5-3 0,-4 0-1 0,4 1 0 0,0 3-32 0,0 0-6 16,0 0-2-16,5-4-697 15</inkml:trace>
        </inkml:traceGroup>
        <inkml:traceGroup>
          <inkml:annotationXML>
            <emma:emma xmlns:emma="http://www.w3.org/2003/04/emma" version="1.0">
              <emma:interpretation id="{C50371B2-5E11-4DA8-B6CB-2B03F19E7476}" emma:medium="tactile" emma:mode="ink">
                <msink:context xmlns:msink="http://schemas.microsoft.com/ink/2010/main" type="inkWord" rotatedBoundingBox="11721,15962 12161,15922 12199,16339 11759,16379"/>
              </emma:interpretation>
              <emma:one-of disjunction-type="recognition" id="oneOf43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238291.8141">9697 15083 1314 0,'0'0'58'0,"-5"-3"12"0,5 3-56 0,0 0-14 16,-8-12 0-16,3 4 0 0,1 4 68 0,4 4 12 15,0 0 1-15,0 0 1 0,-9 0-33 0,0 0-6 16,5 8-2-16,-5 0 0 0,0 3-24 0,-4 9-5 15,0-1 0-15,-5 1-1 0,5 3-3 0,0-3 0 16,0 3 0-16,0 1 0 0,0 3-8 0,4-4 0 16,-4 1 0-16,8-1 8 15,-8-3-109-15,9-1-23 0</inkml:trace>
          <inkml:trace contextRef="#ctx0" brushRef="#br0" timeOffset="238069.3651">9899 15068 914 0,'0'0'40'0,"0"0"9"0,0 0-39 0,-5-8-10 0,5 8 0 0,0 0 0 15,0 0 70-15,0 0 12 0,0 0 2 0,0 0 1 16,-9 8-26-16,1 0-6 0,-6 3-1 0,6 5 0 15,-5 0-8-15,4 3-1 0,-9 8-1 0,5-3 0 16,-4 3-22-16,3 0-5 0,-3 1-1 0,-1-5 0 16,1 0-5-16,4 1-1 0,-1-5 0 0,1 1 0 15,0-1-8-15,0-3 0 0,4 3 0 0,0-3 0 16,-4 0-108-16,0-1-18 0</inkml:trace>
        </inkml:traceGroup>
        <inkml:traceGroup>
          <inkml:annotationXML>
            <emma:emma xmlns:emma="http://www.w3.org/2003/04/emma" version="1.0">
              <emma:interpretation id="{3086FC42-2F3B-477B-909F-1D3B58D68E55}" emma:medium="tactile" emma:mode="ink">
                <msink:context xmlns:msink="http://schemas.microsoft.com/ink/2010/main" type="inkWord" rotatedBoundingBox="15093,15892 15557,15850 15608,16426 15144,16468"/>
              </emma:interpretation>
              <emma:one-of disjunction-type="recognition" id="oneOf44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239380.7821">12834 15080 889 0,'0'0'39'0,"0"0"9"0,8-8-39 0,-3 0-9 16,-1 0 0-16,5 0 0 0,4 4 88 0,0 1 16 15,0-5 4-15,1 0 0 0,3 0-37 0,-4 0-7 16,9 1-2-16,-9 3 0 0,5-4-32 0,0 8-6 16,3-4-2-16,-3 4 0 0,0 0-11 0,-1 4-3 15,5 0 0-15,-9 4 0 0,9-1 0 0,-9 1 0 16,1-4 0-16,-1 4 0 0,0 4-8 0,-4-5 0 15,-5 1 0-15,5 4 8 0,0-4 4 0,-5 3 0 16,-4-11 0-16,-4 12 0 0,-1 0-4 0,-4 3-8 16,1-3 12-16,-6 0-4 0,-3 3 0 0,4-3 0 0,-5 0 0 15,1-1 0-15,-10-3-8 0,10 0 0 0,-1 0 0 16,5 0 8-16,0-1-8 0,0-3 0 0,0 4 0 0,4-8 8 16,9 0-8-16,0 0 0 0,0 0 0 0,0 0 0 15,0 0 0-15,0 0-14 0,0 0 3 0,0 0 1 31,0 0-25-31,0 0-5 0,9 0 0 0,4 0-1 16,0-4 1-16,0 4 0 0,5-4 0 0,-5 0 0 0,4 4 15 0,1 0 3 0,-1-3 1 0,1-1 0 16,-9 4 12-16,4 0 9 0,0-4-12 0,5 4 12 15,-1 4 0-15,1-4 0 0,-1 4 12 0,1 3-3 16,-5 1 16-16,-4 0 3 0,0 4 1 0,-1-1 0 16,-3 1 3-16,-5 0 0 0,0-1 0 0,0 1 0 15,-13 0 21-15,4 3 5 0,0-7 1 0,-9 4 0 16,1 0-3-16,-5-1 0 0,4 5 0 0,-4-4 0 15,5-1-24-15,-5 1-6 0,-4 0-1 0,-1-1 0 0,5 5-17 16,-4-4-8-16,4-4 0 0,5 3 8 0,-1-3-8 0,0 4-17 16,5-4 4-16,0 3 1 15,4-3-126-15,1 0-25 0</inkml:trace>
        </inkml:traceGroup>
        <inkml:traceGroup>
          <inkml:annotationXML>
            <emma:emma xmlns:emma="http://www.w3.org/2003/04/emma" version="1.0">
              <emma:interpretation id="{F8D97BD3-0924-410B-9836-EDDB52D52093}" emma:medium="tactile" emma:mode="ink">
                <msink:context xmlns:msink="http://schemas.microsoft.com/ink/2010/main" type="inkWord" rotatedBoundingBox="18252,15091 20017,14933 20120,16076 18355,16234"/>
              </emma:interpretation>
              <emma:one-of disjunction-type="recognition" id="oneOf45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240151.9503">16809 14202 403 0,'0'0'36'0,"0"0"-36"0,0 0 0 0,8-4 0 15,-3-4 88-15,-5 1 10 0,0 7 2 0,8-8 1 16,-3-4-25-16,-5 8-4 0,0 4-2 0,9-8 0 16,-9 8-3-16,4-7-1 0,-4 7 0 0,4-4 0 15,1 0 3-15,-5 4 1 0,4-8 0 0,-4 8 0 16,0 0-16-16,0 0-3 0,0 0-1 0,0 0 0 15,0 0-21-15,0 0-4 0,0 0-1 0,0 0 0 0,0 0-2 0,0 0-1 16,0 0 0-16,0 0 0 0,0 8 6 0,-9 7 1 16,5 1 0-16,-9 7 0 0,0 5-2 0,-9 3 0 15,-5 8 0-15,1 8 0 0,-5 3 8 0,-4 1 2 16,-9 8 0-16,5-1 0 0,-5-3 7 0,5 3 1 16,4-3 1-16,-1-5 0 0,10 1-14 0,4-4-3 15,-4 0-1-15,4 0 0 0,4-8-15 0,1 0-2 16,-1-4-1-16,5-4 0 0,0-8-9 0,0 1 8 15,4-5-8-15,0 1 8 16,0-5-40-16,5 1-8 0,-5-8-1 0,0-1-1 16,5 1-193-16,0-4-38 0</inkml:trace>
          <inkml:trace contextRef="#ctx0" brushRef="#br0" timeOffset="241109.3669">16804 14147 403 0,'0'0'36'0,"0"0"-36"15,-4-3 0-15,-1 3 0 0,1-8 122 0,4 8 18 16,-4-4 3-16,4 4 1 0,0 0-60 0,0 0-12 15,0 0-3-15,0 0 0 0,0 0-13 0,0 0-2 16,0 0-1-16,0 0 0 0,0 0-13 0,0 0-2 16,13 0-1-16,-4 4 0 0,4 0-4 0,-5 0-1 15,6-1 0-15,-6 5 0 0,6-4 8 0,3 4 0 16,-4 4 1-16,0-1 0 0,9 5-5 0,5 3 0 16,-1 5-1-16,0-1 0 0,5 5 0 0,4-5 0 15,0 4 0-15,-4 4 0 0,-5 1 2 0,1-1 1 0,-1-4 0 16,0 4 0-16,-4 1-5 0,0-1-1 0,9 0 0 15,-5-4 0-15,5 1-8 0,-5-5-3 0,1 4 0 16,-1-3 0-16,5-1-4 0,-1 0-1 0,-3-3 0 0,-1-4 0 16,0 7-5-16,1 0-2 0,-1-3 0 0,-9-1 0 15,1 5 11-15,0-5 3 0,3 5 0 0,-7-5 0 16,-6 1 0-16,6-1 0 0,3 5 0 0,-4-5 0 16,-4 1-11-16,0-1-3 0,0 1 0 0,-1-5 0 15,6-3-9-15,-6 3 8 0,-8-15-8 0,0 8 8 16,5 0 0-16,-5-8-8 0,0 0 12 0,0 0-4 15,0 0 12-15,0 0 1 0,0 0 1 0,0 0 0 16,-9 4-10-16,9-4-1 0,0 0-1 0,0 0 0 0,0 0-10 0,0 0 10 16,0 0-10-16,0 0 10 0,0 0-10 0,0 0 0 15,0 0 0-15,0 0 0 0,0 0 0 0,0 0 0 16,0 0 0-16,0 0 0 0,0 0 0 0,0 0 0 16,-9-8 0-16,9 8 0 0,0 0 0 0,0 0 0 15,0 0 8-15,0 0-8 0,-13-4 0 0,9 0 0 16,4 4 0-16,0 0 8 0,0 0-8 0,-9-4 0 15,4 1 0-15,5 3 0 0,0 0 0 0,0 0 0 16,-13-4 0-16,9 0 0 0,4 4 0 0,0 0 0 16,-13-4 0-16,4 4 0 0,0 0 0 0,0 0 0 15,9 0 0-15,-13 0 0 0,0 0 8 0,4 4-8 16,1-4 8-16,-1 4-8 0,-4-4 0 0,-1 4 0 16,6-4 8-16,-5 0-8 0,4 3 0 0,-9-3 0 0,1 4 9 0,-1-4-9 15,-4 4 0-15,-4-4 0 0,-9 4 0 16,-5-4 0-16,5 4 0 0,-9 4 14 0,0-4-2 0,-13 4 0 15,0-1-12-15,0-3 0 0,-4 0 0 0,4 4 0 16,-5-4 0-16,1 4 0 0,-5-4 8 0,0-1-8 16,1-3 0-16,-1 4 0 0,0 4 0 0,9 0 0 15,0 0 0-15,4 0-8 0,1 3 8 0,3 1 0 16,5-4-16-16,1 0 4 0,3-5 1 0,5 5 0 16,9 0-9-16,-1-4-1 0,14 0-1 0,0 0 0 15,13-4-85 1,0 0-17-16,0 0-3 0,22 0-609 0,0-4-123 0</inkml:trace>
        </inkml:traceGroup>
      </inkml:traceGroup>
    </inkml:traceGroup>
    <inkml:traceGroup>
      <inkml:annotationXML>
        <emma:emma xmlns:emma="http://www.w3.org/2003/04/emma" version="1.0">
          <emma:interpretation id="{10436A78-A578-44BB-8EB0-903936DDFFC5}" emma:medium="tactile" emma:mode="ink">
            <msink:context xmlns:msink="http://schemas.microsoft.com/ink/2010/main" type="paragraph" rotatedBoundingBox="6195,17286 25144,17226 25148,18563 6199,1862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48A6155-7212-406F-AB08-BE7114EF9E26}" emma:medium="tactile" emma:mode="ink">
              <msink:context xmlns:msink="http://schemas.microsoft.com/ink/2010/main" type="inkBullet" rotatedBoundingBox="6196,17891 6728,17889 6730,18426 6198,18428"/>
            </emma:interpretation>
            <emma:one-of disjunction-type="recognition" id="oneOf46">
              <emma:interpretation id="interp66" emma:lang="" emma:confidence="0">
                <emma:literal>•</emma:literal>
              </emma:interpretation>
            </emma:one-of>
          </emma:emma>
        </inkml:annotationXML>
        <inkml:trace contextRef="#ctx0" brushRef="#br0" timeOffset="242676.4354">4309 17022 907 0,'0'-20'40'0,"0"20"8"0,0 0-38 0,0 0-10 0,0 0 0 0,-9 4 0 15,1 0 86-15,3 0 15 0,-8 4 3 0,0-1 1 16,-5 5-49-16,5-4-9 0,0 8-3 0,0-5 0 15,-5 1-14-15,1 0-3 0,-1 11-1 0,1-3 0 16,-5-1-10-16,0 4-1 0,-4-3-1 0,-1 3 0 16,10 1-14-16,-1-5 9 0,-8 1-9 0,8-1 8 15,5 1-35-15,9-5-7 0,-5-3-2 0</inkml:trace>
        <inkml:trace contextRef="#ctx0" brushRef="#br0" timeOffset="242353.1883">4436 17170 799 0,'0'0'35'0,"0"0"8"0,0 0-35 0,0 0-8 0,0 0 0 0,0-12 0 15,0 4 54-15,0-3 9 0,5 3 1 0,-5 8 1 16,0 0-29-16,9-8-7 0,-5-4-1 0,0 8 0 15,-4 4-4-15,0 0 0 0,5-11-1 0,-5 11 0 16,0 0 16-16,0 0 3 0,0 0 1 0,0 0 0 16,-9 11-17-16,-4 9-3 0,-5-1-1 0,1 5 0 15,4 3-8-15,-9 8-2 0,-5-4 0 0,5 5 0 16,0-1-3-16,-4-8-1 0,-5 0 0 0,5 1 0 0,9 3 0 16,-5-8 0-16,-9-7 0 0,9-1 0 0,4 5-8 15,5-8-11-15,4-5 3 0,1-7-674 16</inkml:trace>
      </inkml:traceGroup>
      <inkml:traceGroup>
        <inkml:annotationXML>
          <emma:emma xmlns:emma="http://www.w3.org/2003/04/emma" version="1.0">
            <emma:interpretation id="{206BEDB3-2B35-4DDD-BB7E-9FB85D55161E}" emma:medium="tactile" emma:mode="ink">
              <msink:context xmlns:msink="http://schemas.microsoft.com/ink/2010/main" type="line" rotatedBoundingBox="8902,17277 25144,17226 25148,18563 8906,18614"/>
            </emma:interpretation>
          </emma:emma>
        </inkml:annotationXML>
        <inkml:traceGroup>
          <inkml:annotationXML>
            <emma:emma xmlns:emma="http://www.w3.org/2003/04/emma" version="1.0">
              <emma:interpretation id="{EB46428B-E31E-45DC-9D07-D2066854C5F4}" emma:medium="tactile" emma:mode="ink">
                <msink:context xmlns:msink="http://schemas.microsoft.com/ink/2010/main" type="inkWord" rotatedBoundingBox="8904,17789 9404,17788 9406,18169 8905,18171"/>
              </emma:interpretation>
              <emma:one-of disjunction-type="recognition" id="oneOf47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243502.4758">6885 16901 1094 0,'0'0'97'15,"-9"4"-77"-15,-4-4-20 0,-5 4 0 16,5 3 91-16,0 1 14 0,-5 0 3 0,5-4 1 0,0 0-30 0,0 0-7 16,0 7 0-16,-1 5-1 0,1 0-39 0,0-5-7 15,4 1-1-15,-4 0-1 0,4-1-23 0,-4 5 8 16,9 3-8-16,-5 1 0 15,0-1-85-15,5 5-22 0</inkml:trace>
          <inkml:trace contextRef="#ctx0" brushRef="#br0" timeOffset="243359.1862">7139 16905 172 0,'0'0'8'0,"0"0"1"0,0 0-9 0,-9 4 0 15,0-1 0-15,-4 9 0 0,0 0 248 0,0 3 47 16,0-3 9-16,0 8 3 0,-9-1-175 0,4 1-36 0,-8-1-6 15,4 5-2-15,0-1-22 0,-4 4-5 16,4-7-1-16,-5-1 0 0,5 1-36 0,1-5-7 0,-1 5-1 0,4-8-1 16,0-1-15-16,1 1 0 0,-1 0 0 0,5-1 0 31,0-3-134-31,0 0-23 0</inkml:trace>
        </inkml:traceGroup>
        <inkml:traceGroup>
          <inkml:annotationXML>
            <emma:emma xmlns:emma="http://www.w3.org/2003/04/emma" version="1.0">
              <emma:interpretation id="{E1264F9B-0643-4F34-A480-4BD50DF339E8}" emma:medium="tactile" emma:mode="ink">
                <msink:context xmlns:msink="http://schemas.microsoft.com/ink/2010/main" type="inkWord" rotatedBoundingBox="11400,17668 11769,17667 11771,18115 11401,18116"/>
              </emma:interpretation>
              <emma:one-of disjunction-type="recognition" id="oneOf48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244461.3636">9429 16780 345 0,'0'0'31'0,"0"0"-31"16,-9 8 0-16,5-1 0 0,-5-3 173 0,-4 8 29 15,0 0 6-15,-5 3 0 0,1-3-96 0,-5 4-19 16,0 3-4-16,-4 5-1 0,4-1-28 0,0-4-7 16,9-7-1-16,-5 8 0 0,0 3-27 0,1-7-5 15,8-5-2-15,0 1 0 0,1 0-30 0,3-1-7 16,5-3-1-16,0 4 0 0</inkml:trace>
          <inkml:trace contextRef="#ctx0" brushRef="#br0" timeOffset="244193.241">9504 16877 518 0,'0'0'46'0,"0"0"-37"16,0 0-9-16,0 0 0 0,0 0 122 0,0 0 22 16,0 0 5-16,0 0 1 0,0 0-38 0,0 0-7 0,0 0-1 15,0 0-1-15,0 0-23 0,-9 8-4 0,-4 0 0 0,4 4-1 16,-4 7-35-16,0 1-8 0,0-5 0 0,-1 5-1 16,-8 3-16-16,5 1-3 0,4-1-1 0,-5 0 0 15,1 1-11-15,-1-1 0 0,5 1 0 0,0-9 8 16,0 1-25-16,-1 3-6 0,-3-3-1 0,8-4-512 15,0-5-102-15</inkml:trace>
        </inkml:traceGroup>
        <inkml:traceGroup>
          <inkml:annotationXML>
            <emma:emma xmlns:emma="http://www.w3.org/2003/04/emma" version="1.0">
              <emma:interpretation id="{28B508EF-C598-4CA6-8072-89AA9C869C50}" emma:medium="tactile" emma:mode="ink">
                <msink:context xmlns:msink="http://schemas.microsoft.com/ink/2010/main" type="inkWord" rotatedBoundingBox="14470,17449 15054,17448 15056,18200 14473,18202"/>
              </emma:interpretation>
              <emma:one-of disjunction-type="recognition" id="oneOf49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246033.3553">12750 16702 460 0,'0'0'20'0,"0"0"5"0,0 0-25 0,0 0 0 16,0 0 0-16,0 0 0 0,0 0 151 0,0 0 25 15,0 0 4-15,0 0 2 0,0 0-62 0,0 0-12 16,0 0-2-16,-4 4-1 0,0 4-37 0,-1-1-7 0,-4 5-1 0,-4 4-1 16,4 3-18-16,-4 1-3 0,0 11-1 0,-4-4 0 15,-1 4-13-15,-4 1-2 0,0 3-1 0,0 4 0 16,5-4 7-16,4 0 2 0,-5 0 0 0,0 0 0 15,1-4-30-15,4 0 8 0,0-3-8 0,-1-9 0 16,1 5 0-16,9-9 0 0,-5 1 0 0,5-4-601 16,-1 3-119-16</inkml:trace>
          <inkml:trace contextRef="#ctx0" brushRef="#br0" timeOffset="245609.1046">12483 16565 576 0,'0'0'51'0,"0"0"-41"0,0 0-10 0,0 0 0 16,0 0 104-16,0 0 20 0,0 0 3 15,0 0 1-15,0 0-32 0,0 0-5 0,0 0-2 0,0 0 0 16,0 0-42-16,0 0-9 0,-9-4-2 0,0 8 0 15,0 0-11-15,1 0-2 0,3 0-1 0,-4 4 0 16,5 0 0-16,-5-1 0 0,5 1 0 0,0 4 0 16,-1-4-11-16,-4 3-3 0,5 1 0 0,4 0 0 15,-4-8-8-15,-1 4 0 0,1 3 0 0,4-3 8 16,0 4-8-16,-5-4 0 0,5-1 0 0,-4 5 8 16,0-4-8-16,-1 0 0 0,1-1 9 0,-5 1-9 15,5 4 25-15,-1-4 1 0,1-4 0 0,0 3 0 16,-1 5-26-16,1 0 0 0,-1-4-14 0,1-1 5 15,0 1 9-15,-5 0 0 0,0 4 10 0,5-4-10 0,-5-1 0 16,0 1 0-16,0 4 0 0,1-4 0 0,3-1 8 16,-4 5-8-16,5-4 0 0,0 0 0 0,-5-4 8 0,4 3-8 15,5-7 0-15,-4 8 0 0,0 0 9 0,-1 0-9 16,5-8 8-16,0 0-8 0,0 0 0 0,0 0 8 16,0 0-8-16,0 0 0 0,0 0 0 0,0 0 8 15,0 0-8-15,0 0 0 0,0 0 0 0,0 0 8 16,9 8-8-16,0-4 0 0,0-1 0 0,-1 1 0 15,1 0 0-15,4 0 0 0,0 4 8 0,1 0-8 16,-1-8 0-16,0 4 8 0,5 0 0 0,-1-1 0 16,5 1 0-16,0-8 0 0,4 4-8 0,1-3 10 15,-1 6-10-15,5-6 10 0,-1-5-10 0,1 4 8 16,4 12-8-16,-4-8 8 0,0-8-8 0,-5 4 0 16,-4 4 9-16,4 0-9 0,-8 4-8 0,-1-4-7 15,-8-4-1-15,-9 4 0 16,9 8-61-16,-9-8-13 0,0 0-2 0</inkml:trace>
        </inkml:traceGroup>
        <inkml:traceGroup>
          <inkml:annotationXML>
            <emma:emma xmlns:emma="http://www.w3.org/2003/04/emma" version="1.0">
              <emma:interpretation id="{308B036F-8179-48E3-894B-538BA65AE745}" emma:medium="tactile" emma:mode="ink">
                <msink:context xmlns:msink="http://schemas.microsoft.com/ink/2010/main" type="inkWord" rotatedBoundingBox="18310,17248 20048,17242 20053,18579 18314,18584"/>
              </emma:interpretation>
              <emma:one-of disjunction-type="recognition" id="oneOf50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247124.7592">16269 16405 691 0,'0'0'61'0,"0"0"-49"0,0-7-12 0,0 7 0 16,0 0 38-16,0 0 5 0,0-8 1 0,0 8 0 15,0-8 36-15,0 8 7 0,0 0 1 0,0 0 1 16,0-8-18-16,0 8-4 0,0 0-1 0,0 0 0 16,0 0-14-16,0 0-4 0,0 0 0 0,0 0 0 0,0 0-12 0,0 0-2 15,0 0-1-15,-4 0 0 16,4 0-1-16,0 0-1 0,0 0 0 0,-9 8 0 0,4 4-11 0,1-1-3 16,4 1 0-16,-4 4 0 0,-1-1-4 0,5 1-1 15,0 3 0-15,-4 1 0 0,4-1 7 0,0 5 1 16,0 7 0-16,-5 0 0 0,5 4 8 0,-4 4 1 15,0 4 1-15,-1 4 0 0,-4 0 10 0,1 4 1 16,-1-5 1-16,0 9 0 0,0 0-7 0,1-1-2 16,-6 1 0-16,6-1 0 0,-1 1-15 0,-4-4-3 15,4-8-1-15,0-4 0 0,0 0-14 0,1 0 11 16,3-8-11-16,-4-4 10 0,5-7-10 0,-5-5 12 16,5 5-12-16,4-9 12 0,-4-3-26 0,4-4-5 15,0 4-1-15,0 3 0 16,4-3-164-16,-4-8-32 0,0 0-8 0</inkml:trace>
          <inkml:trace contextRef="#ctx0" brushRef="#br0" timeOffset="248788.7887">16045 16503 288 0,'0'0'25'0,"0"0"-25"15,0 0 0-15,0 0 0 0,13-4 67 0,0-4 8 0,1 4 1 0,-1 0 1 16,-4 1 3-16,4-1 1 0,-13 4 0 0,13-4 0 15,-4 4 0-15,4 0 0 0,-13 0 0 0,13 0 0 16,-4 0-14-16,4 0-3 0,4 0-1 0,-3 0 0 16,3 0-10-16,1 0-1 0,4 0-1 0,0-4 0 15,8 0-12-15,1-4-3 0,9 4 0 0,-1 0 0 16,9-3-6-16,1-1-2 0,8 0 0 0,0 4 0 16,0-4-3-16,0 8-1 0,0-4 0 0,-5 4 0 15,1-4-8-15,4 1-3 0,-9-1 0 0,9 0 0 16,-4 4-1-16,-5-4-1 0,-4 0 0 0,0 0 0 15,4 4-2-15,1 0 0 0,-10-4 0 0,0 0 0 16,-3 4-9-16,-1 0 8 0,-5-4-8 0,1 0 8 16,-5 4-8-16,-4-3 0 0,0 3 9 0,-4-4-9 15,-1 0 8-15,-3 4-8 0,-1 0 8 0,0 0-8 0,0 0 12 0,-4 0-1 16,-9 0-1-16,9 0 0 0,4 0 0 0,-4 0 0 16,-9 0 0-16,0 0 0 0,0 0-10 0,0 0 0 15,0 0 0-15,0 0 8 0,0 0-8 0,0 0 0 16,0 0 0-16,0 0 8 0,0 0 0 0,0 0-8 15,0 0 12-15,0 0-4 0,0 0 6 0,0 0 1 16,0 0 0-16,0 0 0 0,0 0-7 0,0 0 0 16,0 0-8-16,0 0 12 0,0 0-12 0,0 0 0 15,0 0 8-15,0 0-8 0,0 0 0 0,0 0 0 16,0 0 0-16,-9 8 0 0,0-1 0 0,9-7 9 16,0 0-9-16,0 0 8 0,0 0-8 0,0 0 8 15,0 0-8-15,0 0 8 0,0 0-8 0,0 0 0 16,0 0 0-16,0 12 0 0,0-12 0 0,0 0 0 15,0 0 0-15,-4 12 0 0,4-12 8 0,0 0-8 16,0 0 8-16,0 0-8 0,-9 8 0 0,9-8 8 0,0 0-8 16,0 0 0-16,0 0 8 0,0 0-8 0,0 0 0 15,0 0 8-15,-9 7-8 0,9-7 0 0,0 0 9 0,0 0-9 16,0 0 9-16,0 0-9 0,0 0 12 0,-9 8-12 16,9 4 9-16,-4 0-9 0,4-12 0 0,-5 11 9 15,1 9-9-15,0-5 0 0,4-3 0 0,-5 8 0 16,-3-9 0-16,8 9 0 0,0 3 0 0,0-3 0 15,-5 3 0-15,5 0 0 0,0 1 0 0,0 3 8 16,5-3 2-16,-5 7 0 0,0-4 0 0,0 4 0 16,4 0 3-16,-4 1 1 0,-4-1 0 0,4-4 0 15,0 12 2-15,0-8 0 0,0 1 0 0,-5-1 0 16,1 0-4-16,-1 4 0 0,1 0 0 0,4-4 0 0,-9-7 0 16,5 3-1-16,4 0 0 0,0-7 0 0,0-5 0 15,-5 5 0-15,5 3 0 0,0-7 0 0,0 0-1 0,0-5 0 16,-4 1 0-16,4 4 0 0,4-9-10 0,-4 5 12 15,0-12-12-15,0 4 12 0,0 8-12 0,0-8 10 16,0-4-10-16,0 0 10 0,0 0-10 0,0 0 0 16,0 7 9-16,0-7-9 0,0 0 0 0,0 0 0 15,5 8 0-15,-5 0 0 0,0-4 0 0,0 4 0 16,0-8 0-16,4 7 0 0,1 5 0 0,-1-4 0 16,-4-8 0-16,0 8 0 0,0 7 8 0,0-15-8 15,0 0 10-15,0 0-10 0,0 0 0 0,0 0 0 16,0 0 0-16,0 0 0 0,0 0 0 0,0 0 0 0,0 8 0 15,0-8 0-15,0 0 0 0,0 0 0 0,0 8 0 16,4-4 0-16,1 4 9 0,-5 3-1 16,0-3 0-16,0 0 0 0,4 4-8 0,1-1-12 0,-10-3 2 0,5 0 1 15,5 4 9-15,-5-1 0 0,0-11 0 0,0 0 0 16,-5 4 0-16,1 4 0 0,-5 0 0 0,9-8 0 16,-9 0 8-16,0 4 1 0,9-4 0 0,0 0 0 15,-8 4-9-15,8-4 0 0,0 0 0 0,0 0-11 16,0 0 11-16,0 0 0 0,-5 0 0 0,5 0 0 15,0 0 0-15,0 0 0 0,0 0 0 0,0 0 0 16,0 0 0-16,0 0 0 0,0 0 0 0,0 0 0 16,-8 7 0-16,-1-7 0 0,9 0 0 0,0 0 0 15,-9-7 0-15,5 7 0 0,-1 0 0 0,5-4 0 16,-4-4 14-16,-1 4-2 0,5 4 0 0,0 0 0 16,0 0-4-16,-4-4-8 0,4-4 11 0,-4 4-11 15,4 4 0-15,0 0 0 0,0 0 0 0,0-4 0 16,-5 4 0-16,1 0 0 0,4 0 0 0,0-3 0 0,-9-9 0 15,5 4 0-15,-1 8 0 0,1 0 0 0,-5-12 0 0,0 8 0 16,5 4 0-16,0 4 0 0,-1-4 12 0,-4 0-12 16,-4-7 12-16,0 7-12 0,9 3 12 0,-5-3-12 15,-9-7 12-15,1 3-12 0,4 8 9 0,0-4-9 16,-5-8 0-16,0 0 9 0,-8 0-9 0,0 8 10 16,13 0-10-16,-9-4 10 0,-5-11-10 0,1 7 0 15,9 12 0-15,-5-4 0 0,-5-4 0 0,1 4 0 16,-5-4 0-16,0 12-11 0,1 4 11 0,-1-12 0 15,-4 0 0-15,0 0 0 0,0 7-11 0,-5-7 11 16,5-7-13-16,-4 7 5 0,-5 4 8 0,0-1 0 16,4 1 0-16,-3-8 0 0,-1 1 0 0,0 6 0 0,4 9 0 15,1-8 0-15,8-8 0 0,0 4-10 0,1 12 10 16,3-8 0-16,1 0 0 0,9-4-8 0,-5 0 8 0,4 3 0 16,5 1 0-16,-5 4-8 0,5-12 8 0,4 4 0 15,-4 8-10-15,4-4 10 0,1-4-8 0,8 0 8 16,-9-4-15-16,9 4 3 0,-4 0 0 0,4 0 0 31,-5-8-15-31,5 8-2 0,-4 8-1 0,4-8 0 16,0 0-10-16,0 0-1 0,0 0-1 0,0 0 0 0,0 0-197 0,0 0-39 15</inkml:trace>
        </inkml:traceGroup>
        <inkml:traceGroup>
          <inkml:annotationXML>
            <emma:emma xmlns:emma="http://www.w3.org/2003/04/emma" version="1.0">
              <emma:interpretation id="{8D005A25-92CA-4DB4-B3B2-787A6875A297}" emma:medium="tactile" emma:mode="ink">
                <msink:context xmlns:msink="http://schemas.microsoft.com/ink/2010/main" type="inkWord" rotatedBoundingBox="23126,17706 24357,17703 24358,18319 23128,18323"/>
              </emma:interpretation>
              <emma:one-of disjunction-type="recognition" id="oneOf51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250630.9392">20950 17119 172 0,'0'0'16'0,"0"0"-16"0,0 0 0 0,0 0 0 16,0 0 136-16,9 4 25 0,-9-4 5 0,9 8 1 15,4 0-84-15,-4-4-17 0,4-4-3 0,0 3-1 16,0 5-11-16,5-8-3 0,-5 0 0 0,4 0 0 0,1 0-2 0,-1 0-1 16,1 0 0-16,0-4 0 15,-1-3 0-15,5-1 0 0,0 8 0 0,-4-8 0 16,-1 0-13-16,1 4-4 0,-1-4 0 0,5 8 0 15,0-3-28-15,-4-1 0 0,-1-4 0 0,1 0 0 16,-5 0 0-16,4 0 0 0,-8-3 0 0,4 11 0 0,-4 0 0 16,-9 0 9-16,5-12-9 0,-1 4 12 0,0-3 4 15,1 3 2-15,-10 0 0 0,5 0 0 0,0-4 6 16,-4 5 0-16,-5-5 1 0,5 4 0 0,-5-4-6 0,0 1-2 16,-4 3 0-16,4 0 0 0,-4 0-17 0,4 4 0 15,-4-3 0-15,0 7 0 0,0 0 0 0,4 4 0 16,0-4 0-16,-4 3 0 0,-4 1 0 0,3 4 8 15,-8-4-8-15,1 8 0 0,-6-1 22 0,1 1-2 16,0 4-1-16,-5 3 0 0,5-3-3 0,-1 3 0 16,5 9 0-16,-4-1 0 0,0 4 2 0,4-4 0 15,4-7 0-15,1 3 0 0,-1 1-5 0,0-5-1 16,5 1 0-16,5-5 0 0,3 5-4 0,-4-1-8 0,9-7 11 16,0 4-11-16,0-5 12 0,9 5-12 0,0-4 12 15,4-5-12-15,5 1 0 0,-1 0 0 0,10 8 0 0,3-5 0 31,10-7-119-31,-1 0-21 0,18 0-4 0</inkml:trace>
          <inkml:trace contextRef="#ctx0" brushRef="#br0" timeOffset="250894.1477">21665 16877 1378 0,'0'0'30'0,"0"0"6"0,0 0 2 0,0 0 2 0,9 0-32 16,4-4-8-16,-4-3 0 0,4 7 0 0,5 0 8 0,-1-4 0 16,1 0 0-16,4 0 0 0,4-4-8 0,-4 0 8 15,0 12-8-15,4-8 8 0,-4 0-8 0,0 1 0 0,0 3 0 0,0 0 0 16,-4-4 9-16,-1 4 1 15,1-4 0-15,-5 4 0 0,4 0-10 0,-3 0 0 16,-1-4 0-16,0 0-648 0</inkml:trace>
        </inkml:traceGroup>
        <inkml:traceGroup>
          <inkml:annotationXML>
            <emma:emma xmlns:emma="http://www.w3.org/2003/04/emma" version="1.0">
              <emma:interpretation id="{73EC1123-82A9-4D60-BF5E-611F20000625}" emma:medium="tactile" emma:mode="ink">
                <msink:context xmlns:msink="http://schemas.microsoft.com/ink/2010/main" type="inkWord" rotatedBoundingBox="24073,17387 25144,17384 25147,18220 24076,18223"/>
              </emma:interpretation>
              <emma:one-of disjunction-type="recognition" id="oneOf52">
                <emma:interpretation id="interp72" emma:lang="" emma:confidence="0">
                  <emma:literal>IC.</emma:literal>
                </emma:interpretation>
                <emma:interpretation id="interp73" emma:lang="" emma:confidence="0">
                  <emma:literal>Is.</emma:literal>
                </emma:interpretation>
                <emma:interpretation id="interp74" emma:lang="" emma:confidence="0">
                  <emma:literal>k.</emma:literal>
                </emma:interpretation>
                <emma:interpretation id="interp75" emma:lang="" emma:confidence="0">
                  <emma:literal>(C.</emma:literal>
                </emma:interpretation>
                <emma:interpretation id="interp76" emma:lang="" emma:confidence="0">
                  <emma:literal>1¢.</emma:literal>
                </emma:interpretation>
              </emma:one-of>
            </emma:emma>
          </inkml:annotationXML>
          <inkml:trace contextRef="#ctx0" brushRef="#br0" timeOffset="251293.5663">22060 16530 1224 0,'0'0'54'0,"0"-8"11"16,5 1-52-16,-5 7-13 0,0 0 0 0,0 0 0 15,0-12 47-15,4 8 6 0,-4 4 2 0,0 0 0 0,0 0-31 0,0 0-7 16,0 0-1-16,0 0 0 0,0 0 0 0,0 0 0 16,0 12 0-16,0-1 0 0,0 5 21 0,-4 0 4 15,-1-1 1-15,-4 5 0 0,1 3 10 0,-1 1 1 16,-4-1 1-16,-1 4 0 0,-3 1 5 0,4-1 1 16,-5 4 0-16,1 4 0 0,-1-4-18 0,5 1-3 15,-5-5-1-15,5 0 0 0,-4 8-12 0,4-4-2 16,-1-3-1-16,10-1 0 0,-5 4-14 0,5-3-9 15,4-1 12-15,-5-8-12 0,1 1 10 0,4-5-10 16,0 5 8-16,0-4-8 16,9-9-17-16,-9 5-9 0,4 0-2 0,1-1-652 15,3 1-132-15</inkml:trace>
          <inkml:trace contextRef="#ctx0" brushRef="#br0" timeOffset="252021.1101">22661 16827 345 0,'0'0'15'0,"0"0"4"0,0-4-19 0,0 4 0 0,0 0 0 0,0 0 0 15,0-8 156-15,-4 0 28 0,4 0 6 0,0 8 1 16,-5-4-121-16,5-3-24 0,-4-1-5 0,4 8-1 16,-4 0-22-16,-5-4-5 0,0 0-1 0,0 0 0 15,1 4 19-15,-6 0 3 0,1 8 1 0,-4-4 0 16,-1-4 13-16,-4 8 2 0,0 3 1 0,0 1 0 15,0-4 0-15,-4 4 0 0,0 3 0 0,4 1 0 16,0-1-7-16,0 5-2 0,0-1 0 0,0 1 0 0,4 7 2 16,1 0 1-16,4-7 0 0,0 3 0 15,-1 1-23-15,1 3-5 0,5-4-1 0,-1-3 0 0,4-1 4 0,-3-3 0 16,-1 4 0-16,4-5 0 0,5-3-20 0,-4 0 0 16,4 7 8-16,4-7-8 0,1-1 8 0,-1-3-8 15,5 0 12-15,4 4-12 0,0-4 0 0,5 3 0 16,4-7-12-16,0 0 3 15,4 8-142-15,-4-8-28 16</inkml:trace>
          <inkml:trace contextRef="#ctx0" brushRef="#br0" timeOffset="252175.6678">22810 17154 2026 0,'0'0'90'0,"0"0"18"0,0 0-86 16,0 0-22-16,0 0 0 0,0 0 0 0,0 0 0 0,9 12 0 0,4-8 0 0,-4 4 0 31,0 3-100-31,4-3-24 0,-13-8-4 0,18 12-643 0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52:10.21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1DDA85-5742-42EF-A028-799B990D7625}" emma:medium="tactile" emma:mode="ink">
          <msink:context xmlns:msink="http://schemas.microsoft.com/ink/2010/main" type="inkDrawing" rotatedBoundingBox="1686,2651 12454,2189 12463,2395 1695,2857" semanticType="underline" shapeName="Other">
            <msink:sourceLink direction="with" ref="{E1AB0F01-C3F6-4835-AFC5-938339D21920}"/>
          </msink:context>
        </emma:interpretation>
      </emma:emma>
    </inkml:annotationXML>
    <inkml:trace contextRef="#ctx0" brushRef="#br0">67 375 482 0,'-18'4'21'0,"14"0"5"0,-5-4-26 0,0 0 0 15,5 0 0-15,4 0 0 0,-4 0 40 0,-1 0 2 16,5 0 1-16,0 0 0 0,-13 0-31 0,13 0-12 15,-4 0 11-15,4 0-11 0,0 0 8 0,0 0-8 16,0 0 0-16,0 0 0 0,0 0 36 0,0 0 2 16,0 0 0-16,0 0 0 0,0 0 31 0,0 0 7 0,0 0 0 15,0 0 1-15,0 0-17 0,0 0-3 16,0 0-1-16,0 0 0 0,9-8-9 0,4 4-3 0,0-4 0 16,4 4 0-16,1 1-1 0,4-1-1 0,-9 0 0 15,9 0 0-15,4 4-6 0,1 0 0 0,3 0-1 16,1 0 0-16,-5 0-10 0,5 0-1 0,0 8-1 0,4-4 0 15,4 3-12-15,1 1-3 0,4 0 0 0,0 4 0 16,8-1-8-16,-8-3-14 0,0 0 3 0,9 0 1 16,-5 0 10-16,5-5 0 0,4 5 0 0,0-4 0 15,0 0 9-15,9-4-9 0,-9 4 12 0,8-4-12 16,-3-4 0-16,-1 4 0 0,-4-4 0 0,5 0 0 16,-1 8 0-16,5-4 0 0,0 4 0 0,4-4 0 15,4-4 12-15,1 0 1 0,-9 4 1 0,0 0 0 16,-1 0-14-16,1-8 0 0,4 8 0 0,1-3 0 15,-6-1 8-15,1 4-8 0,4 0 0 0,-4-4 0 16,5 0 0-16,-10 4 8 0,5-8-8 0,4 4 0 0,0 0 15 16,5 0 0-16,-1 4 0 0,5-4 0 0,0 1 9 15,0-5 1-15,-4 4 1 0,8 0 0 0,1 0-15 0,-6 0-3 16,-7 0-8-16,3 0 12 0,1 0-4 0,-1 1-8 16,-8 3 11-16,-4 0-11 0,-1-4 0 0,5 4 0 15,4 0 0-15,-8 0 0 0,-14-4 0 0,13 4 0 16,5 0 0-16,4 0 0 0,-8 0 0 0,3 0 0 15,-3-4 0-15,4 4 0 0,8 0 0 0,-4 0 0 16,-8 0 0-16,4-4 0 0,8 0 0 0,-4 0 0 16,5 0 0-16,-5-4 0 0,-4 8 0 0,4-7 0 15,0-1 0-15,-4 4 0 0,4 4 16 0,-4-12-3 0,4 12-1 16,1-4 0-16,-1 0-4 0,-4-3 0 0,4 3-8 16,-4-4 12-16,-1 4-12 0,6 0 0 15,3 0 8-15,1-4-8 0,-1 5 0 0,-3-5 8 0,-1 4-8 16,-4-4 0-16,-1 0 0 0,-3 4 0 0,4-7 0 0,-5 11 0 15,0-12 0-15,1 8 0 0,-5 0 0 0,4 4 0 16,-8-12 0-16,4 9 0 0,0-1 0 0,-9 4 0 16,5-8 0-16,0 4 17 0,4-4-1 0,0 4-1 15,0 0 1-15,-5 0 1 0,5 1 0 0,5 3 0 16,-10 0-17-16,1 0 0 0,4-4 0 0,-9 4 0 16,5-4 0-16,-5 0-14 0,1 0 2 0,-1 0 1 15,5-4 11-15,-5 4 11 0,0 0-3 0,5 1 0 16,4-1-8-16,-5 0 0 0,1 0 9 0,-5 0-9 0,-4 4 12 15,0-8-3-15,0 4 0 0,0 0 0 0,0 4 3 16,-1 0 1-16,1-11 0 0,0 11 0 0,5-4-5 16,-1 4-8-16,0-4 11 0,0 4-11 0,1 0 10 15,3 0-10-15,-8 0 8 0,4-8-8 0,-4 8 0 0,0-4 0 16,-4 4 0-16,-1-4 0 0,1 0 0 0,-1 4 0 16,-4 0 0-16,0 0 0 0,-4 0 0 0,4 0 0 15,0-7 0-15,0 7 0 0,-4 7 0 0,4-7 0 16,0 0 11-16,0-7-11 0,0 7 11 0,0 0-11 15,1 0 12-15,-1-4-12 0,-5 4 10 0,5 0-10 16,-4 0 8-16,0-4-8 0,0 4 11 0,-1 0-3 16,1-4-8-16,0 4 12 0,-1 0 0 0,-3 0 0 15,-1 0 0-15,-4 4 0 0,9 0-12 0,-5 0 0 16,0-4 0-16,1 7 0 0,-5-7 0 0,0 0 9 0,-1 0 1 16,1 0 0-16,-4 0-10 0,0 0 10 0,-5 0-10 15,0-7 10-15,0 3 2 0,-4 4 0 0,-9 0 0 0,0 0 0 16,9-4-12-16,-9 4 0 0,0 0 0 0,0 0 0 31,0 0-38-31,0 0-10 0,0 0-1 0,-9 4-683 0,0 0-137 0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3:16:28.35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A380475-BB5C-4925-832C-7349A0F125F3}" emma:medium="tactile" emma:mode="ink">
          <msink:context xmlns:msink="http://schemas.microsoft.com/ink/2010/main" type="writingRegion" rotatedBoundingBox="9440,10120 13130,9490 13351,10784 9662,11414"/>
        </emma:interpretation>
      </emma:emma>
    </inkml:annotationXML>
    <inkml:traceGroup>
      <inkml:annotationXML>
        <emma:emma xmlns:emma="http://www.w3.org/2003/04/emma" version="1.0">
          <emma:interpretation id="{DA2968C6-D08F-4287-94A0-A6D6DAE98984}" emma:medium="tactile" emma:mode="ink">
            <msink:context xmlns:msink="http://schemas.microsoft.com/ink/2010/main" type="paragraph" rotatedBoundingBox="9440,10120 13130,9490 13351,10784 9662,114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7C75C1-51C5-44C0-873D-2B834DF5E61A}" emma:medium="tactile" emma:mode="ink">
              <msink:context xmlns:msink="http://schemas.microsoft.com/ink/2010/main" type="line" rotatedBoundingBox="9440,10120 13130,9490 13351,10784 9662,11414"/>
            </emma:interpretation>
          </emma:emma>
        </inkml:annotationXML>
        <inkml:traceGroup>
          <inkml:annotationXML>
            <emma:emma xmlns:emma="http://www.w3.org/2003/04/emma" version="1.0">
              <emma:interpretation id="{C4597175-2A4F-4B39-894E-253711D117DF}" emma:medium="tactile" emma:mode="ink">
                <msink:context xmlns:msink="http://schemas.microsoft.com/ink/2010/main" type="inkWord" rotatedBoundingBox="9470,10291 12153,9832 12334,10891 9651,1135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1283 328 460 0,'0'0'20'0,"0"0"5"0,0 0-25 0,0-8 0 0,0 0 0 0,0 8 0 15,4-8 163-15,-4-3 27 0,-4 3 6 0,4 8 0 16,0 0-114-16,0 0-23 0,0-8-5 0,0 8-1 16,0 0-39-16,0 0-14 0,0 0 9 0,0 0-9 15,0 0 12-15,0 0-4 0,-5 0 0 0,5 0 0 16,-4 0 0-16,0 8-8 0,-5-4 12 0,4 0-4 15,1 4 7-15,4-8 1 0,-4 3 0 0,-1 5 0 16,-4 0 14-16,9-8 3 0,-4 8 1 0,-5 0 0 16,1-1 12-16,-1 1 2 0,4 4 1 0,1-4 0 15,0 3-17-15,-1 1-4 0,-4 4-1 0,5-1 0 16,-5-3-7-16,1 4 0 0,3-1-1 0,1 5 0 16,-1-5-8-16,1 1-2 0,8 0 0 0,-4-1 0 15,5-3-9-15,-5 0 0 0,4 3 0 0,5-7 0 16,4 0 0-16,-4-4 0 0,0-1 0 0,4 1 0 0,-9 0-11 15,9-4-7-15,-4-4-2 0,4 0 0 16,0-3-127-16,5-1-25 0,8-19-6 16,-4 3-494-16</inkml:trace>
          <inkml:trace contextRef="#ctx0" brushRef="#br0" timeOffset="162.375">1441-39 1843 0,'-9'-4'164'0,"5"4"-132"16,-1-4-32-16,5 4 0 0,0 0 38 0,0 0 1 0,-4 4 0 0,4-4 0 15,0 0-31-15,0 0-8 0,0 0 0 0,4 12-587 16,1-4-118-16</inkml:trace>
          <inkml:trace contextRef="#ctx0" brushRef="#br0" timeOffset="-707.9104">146 148 576 0,'0'0'51'0,"0"0"-41"0,0 0-10 0,0 0 0 16,-4-7 61-16,4 7 11 0,0 0 1 0,0-4 1 15,0 4-23-15,0-8-5 0,0 8-1 0,0-8 0 16,0 0-17-16,0 1-3 0,4-1-1 0,1 0 0 16,-5 8 8-16,4-8 0 0,-4 0 1 0,5-3 0 15,-5 3 7-15,4 4 2 0,-4 4 0 0,0 0 0 16,0 0-9-16,0 0-1 0,0-8-1 0,0 8 0 16,0 0-17-16,0 0-3 0,0 0-1 0,0 0 0 15,0 0-2-15,0 0 0 0,0 0 0 0,-4 8 0 16,-5 0-8-16,0 0 12 0,5-1-12 0,-1 1 12 15,-4 4-2-15,5 3 0 0,-5 1 0 0,1 4 0 0,-1 3 14 16,0 0 4-16,0 5 0 0,0-1 0 0,1 4 6 16,-1 8 2-16,0 0 0 0,0 0 0 0,5 4-36 0,0-4 0 15,-1 8 0-15,1-4 0 0,-5 0 8 0,9-4-8 16,0-4 0-16,0-4 0 0,-4 0 0 0,-1-8 0 16,10-3 0-16,-1-1 0 0,0-3 11 0,1 0-11 15,-5-9 10-15,0-7-10 0,4 8 16 0,-4-8-2 16,0 0-1-16,0 0 0 0,0 0 0 0,9-4 0 15,0-3 0-15,4-1 0 0,-9 0-5 0,9-4 0 16,-4-7-8-16,4-1 12 0,1-3-4 0,3-1 0 16,1-3-8-16,-1 0 12 0,-4-4-12 0,5 3 9 15,-5-3-9-15,5 4 8 0,-5 0-8 0,4-1 0 0,-3 5 0 16,-1 0 0-16,4 3 0 0,-4 1 0 0,5 3 0 0,-5 4 0 16,0 4 0-16,0 1 0 0,-4 3-9 0,0 0 9 15,-9 4 0-15,4 4 0 0,5 4-8 0,-4 3 8 16,-1 5 0-16,0 3 0 0,1 1 0 0,-5 3 0 15,0 1 0-15,0 3 0 0,4 0 0 0,-4 1 0 16,0-1 0-16,4 0 0 0,-4-4 8 0,0 5-8 16,5-9 0-16,-5 1 0 0,4-5 0 0,1-3 0 15,-1 0 8-15,0-1-8 0,1-3 11 0,4-4-11 16,-5-4 20-16,9 0-2 0,0-4-1 0,0 4 0 16,1-8 7-16,3 1 2 0,-4-5 0 0,5-4 0 15,4 1-6-15,0-5-2 0,0-3 0 0,0-1 0 16,0-7-6-16,-1 4 0 0,1-4-1 0,0 0 0 15,0-4-11-15,5-4 8 0,-5 0-8 0,4 0 8 0,-4 3-8 16,4-3 0-16,-4 4 0 0,0 4 0 0,0-4 0 16,0 4 0-16,0 0 0 0,0 3-11 15,-5 1-17-15,1 8-4 0,-5-1-1 16,0 4 0-16,0 5-36 0,-4-1-7 0,0 4-2 0,-9 8-806 16</inkml:trace>
          <inkml:trace contextRef="#ctx0" brushRef="#br0" timeOffset="1000.6196">2419-362 1364 0,'0'0'60'0,"0"0"13"0,0 0-58 0,0 0-15 16,0 0 0-16,0 0 0 0,0 0 51 0,9 3 7 16,-9-3 2-16,13 4 0 0,-4 0-16 0,0 4-4 15,-5 4 0-15,-4-1 0 0,0 9-19 0,0-1-4 16,-4 9-1-16,-5-1 0 0,-4 16 13 0,-1 0 3 0,-8 8 0 0,1-1 0 16,-6 5 3-16,1-1 1 0,-5-3 0 0,0 8 0 15,-4-1-13-15,-4 1-3 0,-5-1 0 0,9 1 0 16,-5-5-12-16,5-3-8 0,0 0 8 0,5-5-8 15,3-3 0-15,-3-8 0 0,3 0 0 0,5-7 0 16,0-1-10-16,9-7-6 0,4-5-2 0,5-3-903 16</inkml:trace>
          <inkml:trace contextRef="#ctx0" brushRef="#br0" timeOffset="810.8959">2007 113 1094 0,'0'0'97'0,"0"0"-77"15,0 0-20-15,0 0 0 0,-9 0 97 0,0 0 16 0,9 0 3 0,0 0 1 16,0 0-73-16,0 0-14 0,0 0-3 0,0 0-1 16,0 0-16-16,0 0-10 0,0 0 12 0,13-4-12 15,5 1 0-15,-1-1 0 0,1 0 0 0,4 4 0 16,0-4 0-16,4-4 0 0,5 4 0 0,0-4 0 15,-1 4 16-15,1-3 4 0,0-1 0 0,-1-4 0 16,5 4 3-16,-4 1 1 0,-5-1 0 0,5 0 0 0,4 0-16 0,-8 0-8 16,-5 4 8-16,-5-3-8 15,5-1 0-15,-4 4 0 0,-5 0 0 0,0 4 0 32,0-4-34-32,-4 0-11 0,-9 4-3 0,0 0-455 0,0 0-91 0</inkml:trace>
        </inkml:traceGroup>
        <inkml:traceGroup>
          <inkml:annotationXML>
            <emma:emma xmlns:emma="http://www.w3.org/2003/04/emma" version="1.0">
              <emma:interpretation id="{643029C0-FB9D-4CA0-8355-BBB2B165FF64}" emma:medium="tactile" emma:mode="ink">
                <msink:context xmlns:msink="http://schemas.microsoft.com/ink/2010/main" type="inkWord" rotatedBoundingBox="12074,9670 13130,9490 13351,10784 12295,10964"/>
              </emma:interpretation>
              <emma:one-of disjunction-type="recognition" id="oneOf1">
                <emma:interpretation id="interp1" emma:lang="" emma:confidence="0">
                  <emma:literal>h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2</emma:literal>
                </emma:interpretation>
                <emma:interpretation id="interp5" emma:lang="" emma:confidence="0">
                  <emma:literal>x</emma:literal>
                </emma:interpretation>
              </emma:one-of>
            </emma:emma>
          </inkml:annotationXML>
          <inkml:trace contextRef="#ctx0" brushRef="#br0" timeOffset="1655.9616">3481-706 403 0,'0'0'36'0,"0"0"-36"16,9-7 0-16,-1 3 0 0,1 0 115 0,-9 4 16 0,9-4 3 0,-9 4 1 16,9 0-51-16,-9 0-11 0,8 0-1 0,-8 0-1 15,0 0-15-15,5 8-2 0,-5-8-1 0,4 7 0 16,-4 5-18-16,0 0-4 0,-4-4-1 0,-1 7 0 15,1-3-8-15,-5 4-2 0,0 3 0 0,-4 4 0 16,0 5 12-16,-9 3 1 0,5 8 1 0,-5 4 0 16,-9 11 7-16,0 5 2 0,1 3 0 0,-6 5 0 15,-3-1-19-15,0 4-4 0,3-4-1 0,-3-3 0 16,4-1 20-16,0-7 4 0,0 3 1 0,4-7 0 16,-4 0-28-16,4-1-4 0,0-7-2 0,1-4 0 15,3-4-10-15,1-3 8 0,0-9-8 0,8-3 8 16,-4-5-8-16,5-3 0 0,-1-1 0 0,5-7 0 15,4 0 11-15,0-4 3 0,1-4 1 0,3-3 0 16,1-5 5-16,4-4 2 0,4-3 0 0,5-1 0 16,0-3-10-16,8-4-3 0,1-5 0 0,8-3 0 0,1 4-1 0,3-4-8 15,1 0 12-15,4 4-4 0,0 3-21 16,0 5-5-16,-4 4-1 0,0 3 0 0,-1 0 19 16,1 9 0-16,-9 3-8 0,4 0 8 0,-4 8 12 0,0 0 7 15,0 3 1-15,0 1 0 0,-4 0-20 0,-5 4 0 16,4 3 0-16,5-3 0 0,-4 7 16 0,4-3-3 15,-5 4-1-15,1-1 0 0,4 1-4 0,-5-1-8 16,5 4 11-16,0-3-11 0,0 7 8 0,0-3-8 16,0-1 0-16,4 0 0 0,1 1-9 0,-1-1-9 15,0-3-2-15,5-1-995 0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16:08:24.3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9A0637E-4047-4161-8FA0-FD4757728C0D}" emma:medium="tactile" emma:mode="ink">
          <msink:context xmlns:msink="http://schemas.microsoft.com/ink/2010/main" type="writingRegion" rotatedBoundingBox="17323,17618 18919,17684 18862,19076 17266,19011"/>
        </emma:interpretation>
      </emma:emma>
    </inkml:annotationXML>
    <inkml:traceGroup>
      <inkml:annotationXML>
        <emma:emma xmlns:emma="http://www.w3.org/2003/04/emma" version="1.0">
          <emma:interpretation id="{E2ACA379-50D0-4A86-8CD7-28303E6035E0}" emma:medium="tactile" emma:mode="ink">
            <msink:context xmlns:msink="http://schemas.microsoft.com/ink/2010/main" type="paragraph" rotatedBoundingBox="17323,17618 18919,17684 18862,19076 17266,190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D2E630-527F-4FCF-AB07-29FFDA81072A}" emma:medium="tactile" emma:mode="ink">
              <msink:context xmlns:msink="http://schemas.microsoft.com/ink/2010/main" type="line" rotatedBoundingBox="17323,17618 18919,17684 18862,19076 17266,19011"/>
            </emma:interpretation>
          </emma:emma>
        </inkml:annotationXML>
        <inkml:traceGroup>
          <inkml:annotationXML>
            <emma:emma xmlns:emma="http://www.w3.org/2003/04/emma" version="1.0">
              <emma:interpretation id="{E5A94605-A340-4AA3-AA8C-26DEA1B63074}" emma:medium="tactile" emma:mode="ink">
                <msink:context xmlns:msink="http://schemas.microsoft.com/ink/2010/main" type="inkWord" rotatedBoundingBox="17322,17643 18918,17708 18862,19076 17266,1901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1407 0 172 0,'0'0'16'0,"0"0"-16"16,0 0 0-16,0 12 0 0,0-12 198 0,0 0 37 15,0 0 7-15,0 0 2 0,0 0-187 0,0 0-37 16,0 0-7-16,0 0-1 0,-8 4-22 0,8-4-4 16,0 0-1-16,0 0 0 0,0 0 15 0,0 0 0 15,-9-4 0-15,9 4 0 0,0 0 32 0,-4 0 10 16,-1 0 2-16,5 0 0 0,0 0-2 0,0 0 0 15,0 0 0-15,-9 4 0 0,5 0-20 0,4-4-4 16,0 0-1-16,0 0 0 0,0 0-17 0,0 0-9 16,0 0 1-16,0 0 0 0,0 0 8 0,0 0 0 15,0 0 0-15,0 0 0 0,0 0 0 0,0 0 11 0,0 0-3 16,0 0 0-16,0 11 4 0,0-11 0 0,0 0 0 0,0 0 0 16,0 0 24-16,0 0 4 0,0 0 2 15,0 0 0-15,0 0-16 0,0 0-3 0,0 0-1 0,0 0 0 16,0 0-7-16,0 0-2 0,0 0 0 0,0 0 0 15,0 0-1-15,0 0 0 0,0 0 0 0,-9 4 0 16,9-4-12-16,-4 4 0 0,-1 4 0 0,-3 0 0 16,3-4 0-16,-4 3 0 0,5-3 0 0,0 4 0 15,-5 0 12-15,5 0-3 0,-1-4-1 0,-4 3 0 16,1 1 6-16,-1 0 1 0,0 0 0 0,0 3 0 16,1 1-7-16,-6-4 0 0,6 4-8 0,-1-1 12 15,-4 1-4-15,4 0-8 0,-4-1 11 0,0 9-11 16,4-4 14-16,-4-5-4 0,-1 5-1 0,1-1 0 0,-4 1 11 15,4 0 3-15,-1-1 0 0,-3 1 0 16,-1-4-23-16,1 3 0 0,-1 1 0 0,1-5 0 16,-5 5 0-16,0-4 0 0,-5 3 0 0,6 1 8 0,-6 0-8 15,1 3 0-15,-5-3 0 0,5 3 0 0,0 1 0 16,-5-1 8-16,5 5-8 0,-1-5 0 0,1 4 17 0,0 1-1 16,4-5 0-16,-5 1 0 0,5-1 1 0,0 1 0 15,5-1 0-15,-5 1 0 0,4-5-17 0,1-3 8 16,-1 8-8-16,5-1 0 0,-4-3 0 0,-1-1 0 15,5 5 0-15,4-5 0 0,-4 5 0 0,4-8 0 16,-8-1 0-16,3 1 0 0,1 0-9 0,0-1 9 16,0 5-8-16,0 0 8 0,0-1 0 0,-1-3 0 15,1 3 0-15,0-3 0 0,0 0 0 0,0 0 0 16,4-1 0-16,0 1 0 0,0-4 8 0,1 3 1 0,3 1 0 16,1 0 0-16,0-4-1 0,-1 3-8 0,1-3 12 0,4 0-4 15,0-8-8-15,-5 8 0 0,1 0 0 0,0-1 0 16,-1 1 0-16,5-8 0 0,0 0 0 0,-9 8 0 15,5-4-13-15,4-4 5 0,0 0 8 0,0 0-13 16,-4 4 13-16,4-4-11 0,0 0 11 0,0 0-10 16,0 0 10-16,0 0-13 0,-5 8 5 0,5-8 8 15,0 0-10-15,0 0 10 0,0 0 0 0,0 0-9 16,0 0 9-16,0 0 0 0,0 0 0 0,0 0-8 16,0 0 8-16,0 0 0 0,0 0 0 0,0 0 0 15,0 0 0-15,0 0 0 0,0 0 0 0,0 0 0 16,0 0 0-16,0 0 0 0,0 0 0 0,0 0 0 15,0 0 0-15,0 0 9 0,-8 7-9 0,3 1 0 16,5-8 11-16,-4 8-11 0,-5-4 10 0,9-4-10 16,-4 8 9-16,-5-1-9 0,0-7 8 0,9 0-8 0,-9 4 0 15,5 0 0-15,4-4 0 0,0 0 0 0,0 0-14 0,0 0 5 16,0 0 1-16,0 0 0 0,-9-4-9 0,9 4-2 16,0 0 0-16,0 0 0 0,0 0 5 0,0 0 1 15,-4-4 0-15,4 4 0 0,0 0 13 0,0 0 0 16,0 0 0-16,0 0-9 0,0 0 9 0,0 0 0 15,0 0 8-15,-9 0-8 0,5-7 0 0,4 7 0 16,0 0 0-16,0 0 0 0,-5-4 0 0,5 4-16 16,0 0 2-16,0 0 1 0,0 0-6 0,0 0-1 15,0 0 0-15,0 0 0 0,0 0 20 0,0 0 0 16,0 0-8-16,0 0 8 0,0 0 8 0,0 0 6 16,0 0 1-16,0 0 0 0,0 0-3 0,0 0-1 0,-9 4 0 0,9-4 0 15,0 0-11-15,0 0 0 0,-4 7 0 0,4-7 0 16,0 0-24-16,0 0-1 0,0 0 0 0,0 0 0 31,0 0-39-31,0 0-7 0,0 0-1 0,0 0-439 0,9 4-87 0</inkml:trace>
          <inkml:trace contextRef="#ctx0" brushRef="#br0" timeOffset="-1673.6151">126 86 774 0,'0'0'34'0,"0"0"7"0,0 0-33 0,0 0-8 0,0 0 0 0,0 0 0 16,0 0 39-16,0 0 5 0,0 0 2 0,0 0 0 15,0 0-30-15,0 0-5 0,0 0-2 0,0 0 0 31,0 0-57-31,0 0-11 0,0 0-2 0,5-8-1 16,-5 0 0-16,0 8 0 0,0-8 0 0,0 8 0 0,0-7 52 0,0 7 10 0,0 0 0 0,0 0 0 16,0 0 65-16,0 0 8 0,0 0 2 0,0 0 0 15,0 0 7-15,0 0 2 0,-9-8 0 0,9 8 0 16,0 0-44-16,0 0-8 0,-9-4-1 0,9 4-1 16,0 0-30-16,0 0 0 0,-9-4 0 0,9 4 0 15,0 0 8-15,0 0-8 0,0 0 0 0,0 0 0 16,0 0 21-16,0 0-1 0,0 0-1 0,0 0 0 0,0 0 26 15,0 0 6-15,0 0 1 0,0 0 0 0,0 0-7 0,0 0-1 16,0 0 0-16,0 0 0 0,0 8-15 0,0-8-3 16,0 8-1-16,0-8 0 0,0 7-5 0,5-3 0 15,4 4-1-15,-1-4 0 0,-3 4-2 0,4-4 0 16,4-4 0-16,-5 4 0 0,6 0-1 0,-6-1 0 16,1 1 0-16,4 4 0 0,-4-4-4 0,0 0-2 15,-9-4 0-15,13 4 0 0,5 0-10 0,-10 0-17 16,-8-4 4-16,14 4 1 0,-6-1 12 0,5 5 16 15,-4-4-3-15,4 0-1 0,-8 0-12 0,8-4 0 16,-4 8 0-16,4-4 0 0,-4 0 0 0,-1-1 0 16,-8-3 0-16,14 8 0 0,-6-4 20 0,6 4 0 15,-14-8 1-15,13 8 0 0,-5-4-21 0,6 3-18 0,-1-7 3 16,0 8 1-16,0-4 14 0,0 4 0 0,0 0 0 0,1-4 0 16,-6 0 10-16,6-1-10 0,-1 5 8 15,0 0-8-15,-4-4 0 0,-1 4 8 0,1-4-8 0,0 3 0 16,0 5 0-16,0 0 0 0,-1-4 8 0,-3-1-8 15,3 1 9-15,-3 4 0 0,-5-12 0 0,9 8 0 16,-5 3-9-16,5-3 12 0,-9-8-12 0,9 4 12 16,-9-4-12-16,8 4 0 0,6 4 0 0,-6-4 0 15,5-4-8-15,-4 4 8 0,0 0-10 0,0-4 10 16,-9 0 0-16,0 0 0 0,9 3 0 0,4 5 0 16,0-4 0-16,-4 0 0 0,-9-4 11 0,0 0-3 15,8 8 1-15,1 0 1 0,-9-8 0 0,9 7 0 16,-9-7-10-16,9 8 0 0,-9-8 0 0,13 4 0 0,-4 0 0 15,-1 0 0-15,1 4 0 0,0-4 0 0,0 3 0 16,4 1 0-16,-4 0 0 0,-1-4 0 0,-8-4 0 0,14 8 0 16,-6 0 0-16,6-1 0 0,3 1 0 0,-4 0 0 15,0-4 0-15,1 4 8 0,3-4 3 0,-8 3 0 16,0-3 0-16,4 4 0 0,-4-4-2 0,4 4 0 16,-4 0 0-16,-5-1 0 0,-4-7 6 0,9 8 1 15,0 0 0-15,-5 4 0 0,-4-12-16 0,9 7 0 16,-5 5 0-16,5 0 0 0,0-4 0 0,-1 3-13 15,-3-3 1-15,-1 4 0 0,5-4 20 0,4-1 5 16,-4 5 1-16,0-4 0 0,-1 0-14 0,1 0-16 16,0 3 3-16,-5-3 1 0,5 0 12 0,0 0 0 15,0-4 0-15,-5 3 0 0,-4-7 0 0,13 8 0 0,-8 4 0 16,3-1 0-16,1-3 0 0,-9-8 0 0,9 8 0 16,-5 4 0-16,5 3 0 0,0-3 0 0,-9-12 0 0,4 16 0 15,5-5 0-15,0 5 0 0,-9-16-10 0,4 4 10 16,-4-4-9-16,9 12 9 0,-5-5-12 0,5 1 12 15,-9-8-9-15,9 8 9 0,0 0 0 0,-1 3-9 16,1-3 9-16,0 0 0 0,0 0 0 0,0 4 0 16,-1-5 0-16,1 1 0 0,-4 4 0 0,3-4 8 15,1 3-8-15,0-3 8 0,-9-8-8 0,9 0 8 16,-1 0-8-16,6 4 0 0,-14-4 0 0,8 4 0 16,1 4 0-16,-9-8 0 0,9 4-11 0,-9-4 11 15,0 0 0-15,0 0-9 0,13 0 9 0,-13 0 0 16,0 0 0-16,0 0 0 0,0 0 0 0,0 0 0 0,4 4 0 15,-4-4 0-15,0 0 0 0,0 0 11 16,0 0-11-16,14 3 0 0,-14-3 0 0,4 4 8 0,-4-4-8 16,0 0 8-16,0 0-8 0,0 0 8 0,0 0-8 0,9 8-12 15,-9-8 2-15,0 0 1 0,0 0 1 0,0 0 0 16,0 0 0-16,0 0 0 16,0 0-24-16,0 0-4 0,0 0 0 0,0 0-1 15,0 8-130-15,0-8-25 0</inkml:trace>
        </inkml:traceGroup>
        <inkml:traceGroup>
          <inkml:annotationXML>
            <emma:emma xmlns:emma="http://www.w3.org/2003/04/emma" version="1.0">
              <emma:interpretation id="{7D553DB0-5FF3-4C77-914F-8EE476BF350E}" emma:medium="tactile" emma:mode="ink">
                <msink:context xmlns:msink="http://schemas.microsoft.com/ink/2010/main" type="inkWord" rotatedBoundingBox="17497,17751 18899,17808 18855,18896 17453,18838"/>
              </emma:interpretation>
              <emma:one-of disjunction-type="recognition" id="oneOf1">
                <emma:interpretation id="interp1" emma:lang="" emma:confidence="0">
                  <emma:literal>m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\</emma:literal>
                </emma:interpretation>
                <emma:interpretation id="interp5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4338.951">372 113 172 0,'4'-12'16'0,"-4"12"-16"0,5-7 0 0,-1 3 0 16,5-4 44-16,-9 0 5 0,0 8 2 0,0 0 0 16,9-8-65-1,-9 8-13-15,0 0-2 0,0 0-1 0,4-4 6 0,-4 4 2 0,0 0 0 0,0 0 0 16,0 0 99-16,0 0 20 0,-9 8 4 0,1-4 1 16,-1 4-7-16,9-8-2 0,0 0 0 0,-5 8 0 15,-3 0-49-15,8-8-11 0,0 0-1 0,0 0-1 0,0 0 9 0,0 0 1 16,0 0 1-16,0 0 0 0,0 0-24 0,0 0-5 15,0 0-1-15,0 0 0 0,0 0 24 0,0 0 5 16,-9 3 1-16,5 5 0 0,4-8 0 0,-9 4 0 16,0 4 0-16,0-4 0 0,5 0-14 0,4-4-4 15,0 0 0-15,-9 8 0 0,0-5-24 0,0 1 0 16,9-4 0-16,0 0 0 0,-8 8-17 0,-1-4 4 16,5 0 1-16,4-4 0 0,0 0 12 0,0 0 0 15,-9 4 0-15,9-4 0 0,-5 4 0 0,5-4 10 16,-8 4-2-16,8-4 0 0,0 0 4 0,0 0 0 15,0 0 0-15,0 0 0 0,0 0 9 0,0 0 3 16,0 0 0-16,-5 0 0 0,5 0-8 0,-4-4 0 16,-1 4-1-16,1-4 0 0,0 0-15 0,4 4 0 0,0 0 0 15,0 0 0-15,-5-4 0 0,1 0 0 0,0 0 0 0,4-4 0 16,0 8 0-16,0 0 0 0,0 0 0 0,0 0 0 16,-5-3 0-16,5 3 0 0,0 0 0 0,0 0 0 15,0 0 17-15,0 0 1 0,0-4 0 0,0 4 0 16,0 0-9-16,0-8-1 0,0 8-8 0,0-8 12 15,5 4-4-15,-5 4 0 0,0-8-8 0,0 8 12 16,0 0-12-16,0 0 0 0,0-7 0 0,0 7 0 16,0-8 0-16,0 8 0 0,4-8 0 0,0 0 0 15,-4 8-13-15,5-8 4 0,-5 8 1 0,0 0 0 16,8-7 8-16,-8 7 0 0,0 0 0 0,0 0 0 16,0 0 0-16,0 0 11 0,0 0-3 0,9-4 0 15,9 4 5-15,-5 0 1 0,-9 0 0 0,9 4 0 16,1-1-3-16,-1 1-1 0,-4 0 0 0,-9-4 0 0,8 4 2 0,1 0 0 15,0 4 0-15,4-8 0 0,-13 0 12 0,9 8 4 16,0-4 0-16,-1-1 0 0,-8-3-2 0,9 4 0 16,0 4 0-16,0 0 0 0,-9-8-26 0,8 4 0 15,-8-4 0-15,0 0 0 0,9 8 0 0,4-1 12 16,-13-7 0-16,9 4 0 0,0 4-12 0,0 0-12 16,0-4 2-16,-9-4 1 0,13 8 9 0,-5-1 0 15,1 5-9-15,-9-12 9 0,13 4 0 0,1 4 0 16,-6 0 0-16,1 3 0 0,0 5 0 0,0-4 0 15,-9-12 0-15,8 11 0 0,-3 1 0 0,4 0 0 16,-9-12 0-16,8 8 0 0,1 3 0 0,-9-11 0 0,0 0 0 16,5 8 0-16,-5-8 0 0,8 12 0 0,1-1 0 15,-9-11 0-15,9 8 0 0,-5-4 0 0,5 4 0 0,-9-8 0 16,0 0 0-16,9 8 0 0,0-4 0 0,-9-4 0 16,4 7 0-16,-4-7 0 0,9 8-9 0,0 0 9 15,-1 4 0-15,-8-12 0 0,9 8 0 0,-9-8 0 16,4 7 0-16,1 1 0 0,-5-8 0 0,4 8 0 15,-4-8 0-15,9 8-10 0,-9-8 10 0,9 8-8 16,-9-8 8-16,9 7-12 0,-1 1 12 0,5-4-12 16,-13-4 12-16,9 4 0 0,0 0 0 0,4 0-8 15,-4 0 8-15,0 0 0 0,0-4 0 0,-1 3-8 16,5 1 8-16,-4 0 0 0,-9-4 0 0,9 4 0 16,-9-4 0-16,9 4 0 0,-9-4 0 0,13 4 0 15,-13-4 0-15,4 8 0 0,5 0 0 0,-9-8 0 16,0 0 0-16,9 7 0 0,0-3 0 0,-5 4 0 0,5-8-10 15,-9 0 0-15,0 0 0 0,9 8 0 0,4-4 2 16,-4 0 0-16,-9-4 0 0,0 0 0 0,8 4 8 0,1-4 0 16,0 3 0-16,-5 1 0 0,-4-4 0 0,0 0 0 15,9 4 0-15,-9-4 0 0,0 0 0 0,0 0 8 16,9 8-8-16,-5 0 11 0,-4-8-3 0,0 0 0 16,9 8 0-16,-5-1 0 0,1-3-8 0,-5-4 0 15,0 0 0-15,8 8 0 0,-3-4 8 0,-5-4-8 16,0 0 0-16,9 8 8 0,-1-4 4 0,1 4 0 15,0-1 0-15,0-3 0 0,-9-4 1 0,0 0 1 16,13 4 0-16,-4 0 0 0,-9-4-2 0,8 8 0 16,-8-8 0-16,9 4 0 0,-9-4 0 0,0 0 0 15,5 11 0-15,3-3 0 0,-8-8-4 0,0 0-8 0,0 0 11 0,5 8-11 16,-1 0 0-16,-4-8 0 0,0 0 0 0,5 8 0 16,-5-8 0-16,0 0 0 0,4 11 0 0,0-3 0 15,-4-8-10-15,0 0 1 0,9 8 0 0,-9-8 0 16,4 8 9-16,-4-8 0 0,9 8 0 0,-9-8 0 15,5 7 0-15,-5-7 0 0,0 0 0 0,8 8 0 16,-3 4 13-16,-5-12-1 0,0 0-1 0,9 8 0 16,-9-8-11-16,8 7 0 0,-8-7 0 0,5 8 0 15,-5-8 0-15,13 4 0 0,-4 4 0 0,-1 0 0 16,-8-8 0-16,0 0 0 0,14 4 0 0,-6-1 0 16,-8-3-11-16,14 4 3 0,-6-4 0 0,5 4 0 15,-13-4 8-15,0 0 0 0,0 0 0 0,9 8 0 16,-9-8 0-16,0 0 9 0,0 0-9 0,0 0 0 0,0 0 20 15,9 8-2-15,-9-8-1 0,9 12 0 0,-9-12-6 16,4 11-2-16,1 5 0 0,-1-1 0 0,-4-15-9 16,0 0 0-16,9 12 0 0,-5-4 0 0,-4-8-14 0,0 0 5 15,9 8 1-15,0-4 0 0,-1 3 8 0,-8-7-12 16,0 0 12-16,9 4-12 0,0 4 12 0,0 0 0 16,-9-8 0-16,0 0 0 0,4 8 0 0,5-4 8 15,0 7-8-15,-9-11 11 0,0 0-3 0,4 8 0 16,1 0 0-16,-5 0 0 0,0-8-8 0,8 8 10 15,-3-1-10-15,-1 1 10 0,-4-8-10 0,0 0 0 16,0 0 0-16,4 12 0 0,-4-4 0 0,0-8-11 16,0 0 3-16,0 0 0 0,9 4 8 0,-4 3 0 0,-1 1-9 15,0 0 9-15,-4-8 0 0,0 0 0 0,0 0 0 16,0 0 0-16,0 0 0 0,0 12 0 0,5-5 12 0,-5-7-4 16,0 0-8-16,4 12 0 0,-4-12 0 0,0 8 0 15,0-8 0-15,0 0 0 0,0 0 8 0,5 8-8 16,-5 0 0-16,0-8 0 0,8 7 0 0,-8-7 0 15,0 0-14-15,5 8 5 0,-5-8 1 0,0 0 0 16,4 8 8-16,5-4 0 0,-5 4-9 0,-4-8 9 16,0 0 0-16,9 4 0 0,-9-4 8 0,4 7-8 15,-4-7 14-15,0 0-2 0,0 0-1 0,9 4 0 16,-9-4-2-16,0 0 0 0,0 0 0 0,0 0 0 16,0 0-9-16,0 0 0 0,0 0 9 0,0 0-9 15,0 0-9-15,0 0-7 0,0 0 0 0,0 0-688 16,0 0-136-16</inkml:trace>
        </inkml:traceGroup>
        <inkml:traceGroup>
          <inkml:annotationXML>
            <emma:emma xmlns:emma="http://www.w3.org/2003/04/emma" version="1.0">
              <emma:interpretation id="{475278FB-6C50-4445-84C7-A283D89D8D2A}" emma:medium="tactile" emma:mode="ink">
                <msink:context xmlns:msink="http://schemas.microsoft.com/ink/2010/main" type="inkWord" rotatedBoundingBox="17949,17644 18825,17680 18796,18381 17921,18345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1068.5275">1429 74 1090 0,'0'0'48'15,"0"8"11"-15,0 4-47 0,0-8-12 0,0-4 0 0,0 0 0 16,0 0 30-16,0 0 4 0,0 0 1 0,0 0-555 16</inkml:trace>
          <inkml:trace contextRef="#ctx0" brushRef="#br0" timeOffset="1034.4945">1513 55 230 0,'0'0'10'0,"0"0"2"0,0 0-12 0,0 0 0 16,0 0 0-16,0 0 0 0,0 0 78 0,0 0 13 15,0 0 2-15,0 0-289 0</inkml:trace>
          <inkml:trace contextRef="#ctx0" brushRef="#br0" timeOffset="2183.9984">1539-19 705 0,'0'0'31'0,"0"0"7"0,0 0-30 0,0 0-8 0,0 0 0 0,0 0 0 16,-4 7 99-16,-1 1 18 0,5-8 4 0,-8 8 1 15,3 0-66-15,-4 0-14 0,5-1-2 0,-5-3-1 16,5 0-24-16,-5 4-5 0,5-4-1 0,4-4 0 16,-9 4-9-16,0 0 10 0,5 0-10 0,4-4 10 31,-9 0-34-31,9 0-8 0,-9 3 0 0,0-3-1 16,-4 0 1-16,9-3 1 0,4 3 0 0,-13 0 0 15,8-4-1-15,5 4 0 0,0 0 0 0,-8 0 0 0,8 0 32 0,-14 0 0 0,6 4 0 0,-1 3 0 16,0-3 36-16,0 0 12 0,5 8 4 0,-5-4 0 15,0-4 3-15,5 3 1 0,-5 5 0 0,0-4 0 16,5 0-32-16,-5-1-7 0,0 1-1 0,1 0 0 16,-1-4-16-16,5 0 0 0,-10 0 0 0,6 0-9 15,-1 3 9-15,0-3 0 0,0 0 0 0,0 0-8 16,-4 0 8-16,5 0 11 0,-1 4-3 0,0-4 0 0,-4 0 21 0,4 3 4 16,0 1 1-16,1 0 0 0,-10 0-11 15,5 3-3-15,4 1 0 0,-4 0 0 0,8-4-8 0,-8 3-3 16,0 1 0-16,0 0 0 0,4-1 14 0,-4 1 2 15,0 0 1-15,-5 0 0 0,5-1-15 0,0-3-3 16,-5 4-8-16,5-4 12 0,0 3-12 0,-4-3 0 16,8 0 0-16,-4 0 0 0,4-1 0 0,-4 1 0 15,4 4 0-15,0-4 0 0,0 0 0 0,1-5 0 16,-6 5 0-16,6 0 0 0,3-4 0 0,-3 4 0 0,-1-4 0 0,0 0 0 16,0 3 0-16,0 1 16 15,1-4-4-15,-1 4 0 0,0-4-12 0,5 0 0 16,4-4 0-16,-9 4 0 0,9-4 0 0,0 0 0 0,-4 7 0 15,4-7 0-15,0 0-8 0,0 0 8 0,0 0-12 0,-5 4 12 32,5-4-39-32,0 0-1 0,0 0 0 0,-9 8 0 0,5-4 29 0,4-4 11 0,-4 8-8 0,4-8 8 15,-5 11 0-15,5-11 0 0,0 0 0 0,-4 8 8 16,4 0 1-16,-5 0 1 0,5 4 0 0,0-12 0 16,0 0-10-16,0 0 0 0,0 0 0 0,-8 3 0 15,8-3-14-15,0 0 2 0,0 0 0 0,0 0 0 31,0 0-32-31,0 0-7 0,0 0-1 0,0 0 0 16,0 0 16-16,13-7 4 0,0-9 0 0,0 4 0 0,0-3-32 16,5-1-7-16,-1 1-1 0,5-5 0 0,-4 1 33 15,4-1 7-15,4-3 0 0,1-1 1 0,-1 1 62 0,0-1 12 0,0 1 2 0,1 4 1 16,-1 3 18-16,-4-4 4 0,4 1 1 0,-4 3 0 16,5-3 3-16,-1 3 0 0,-4-3 0 0,4-1 0 0,5 5-48 15,-5-1-10-15,1 0-2 0,-1 1 0 0,0-1 16 16,1 5 4-16,-6-5 0 0,6 8 0 0,-10-7-41 0,5 7-8 15,0 0-2-15,-4 0 0 0,-1-4 19 0,-3 9 0 16,-1-1 11-16,-13 4-11 0,8-4 35 0,-8 4 0 16,0 0 0-16,0 0 0 0,0 0 1 0,0 0 1 15,0 0 0-15,0 0 0 0,0 0-17 0,0 0-3 16,0 0-1-16,0 0 0 0,0 0-27 0,0 0-5 0,0 0-2 0,0 0 0 16,-13 4-5-16,13-4-1 0,0 0 0 0,0 0 0 15,0 0 11-15,0 0 1 16,0 0 1-16,0 0 0 0,0 0-1 0,0 0 0 0,0 0 0 0,0 0 0 15,0 0 2-15,0 0 0 0,0 0 0 0,0 0 0 16,13-4 10-16,-13 4 11 0,0 0-3 16,0 0 0-16,5-8 7 0,-5 8 1 0,0 0 0 0,0 0 0 15,0 0 4-15,0 0 2 0,0 0 0 0,0 0 0 16,0 0-7-16,0 0-2 0,0 0 0 0,0 0 0 16,0 0-13-16,0 0 0 0,0 0 0 0,0 0 0 15,13-4-11-15,-13 4 2 0,0 0 0 0,4-4 0 16,-4 4-5-16,9-8-1 0,-9 8 0 0,0 0 0 15,9-4 15-15,0 1 0 0,-1-1 0 0,-8 4 0 16,0 0 0-16,0 0 0 0,0 0 0 0,0 0 10 16,0 0-10-16,0 0 12 0,0 0-12 0,0 0 12 15,0 0-12-15,0 0 0 0,0 0 0 0,0 0 0 16,-8 4 0-16,3 3 0 0,1-3 0 0,4-4 0 16,-9 4 12-16,0 8-4 0,5-4 0 0,0-4 0 15,-5 3-8-15,4-3 0 0,-3 4 0 0,-1 0 0 0,0 0 0 16,5-1 0-16,-9 5 9 0,4-4-9 0,0 4 12 15,0-5-3-15,-4 5 0 0,4 4 0 0,-4-8-9 0,0 7 10 16,0-3-10-16,-5 3 10 0,5-3-10 0,-4 0 0 16,-1 3 0-16,0-3 0 0,-3 0-18 0,3 0 4 15,0-1 1-15,1 1 0 16,-1-8-23-16,1 4-4 0,-1-4 0 0,5-1-524 16,0 5-105-16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77FB1FE-8B86-473C-9D1D-F94D3260F3D9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2:53.1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2C7885-EC11-4111-BE92-FEFFAC38F510}" emma:medium="tactile" emma:mode="ink">
          <msink:context xmlns:msink="http://schemas.microsoft.com/ink/2010/main" type="inkDrawing"/>
        </emma:interpretation>
      </emma:emma>
    </inkml:annotationXML>
    <inkml:trace contextRef="#ctx0" brushRef="#br0">22798-503 345 0,'0'0'31'16,"0"0"-31"-16,0 0 0 0,0 0 0 16,0 0 15-16,0 0-3 0,0 0-1 0,11-5 0 0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0:56:32.59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D40BAAF-57B4-412D-96BA-FE5D805120BF}" emma:medium="tactile" emma:mode="ink">
          <msink:context xmlns:msink="http://schemas.microsoft.com/ink/2010/main" type="writingRegion" rotatedBoundingBox="2119,350 4374,1179 3613,3247 1359,2418"/>
        </emma:interpretation>
      </emma:emma>
    </inkml:annotationXML>
    <inkml:traceGroup>
      <inkml:annotationXML>
        <emma:emma xmlns:emma="http://www.w3.org/2003/04/emma" version="1.0">
          <emma:interpretation id="{00838E65-BC42-4997-BEE0-8A584258D9A1}" emma:medium="tactile" emma:mode="ink">
            <msink:context xmlns:msink="http://schemas.microsoft.com/ink/2010/main" type="paragraph" rotatedBoundingBox="2119,350 4374,1179 3613,3247 1359,24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F88E27-D534-466C-B790-9B795A9A98DD}" emma:medium="tactile" emma:mode="ink">
              <msink:context xmlns:msink="http://schemas.microsoft.com/ink/2010/main" type="line" rotatedBoundingBox="2119,350 4374,1179 3613,3247 1359,2418"/>
            </emma:interpretation>
          </emma:emma>
        </inkml:annotationXML>
        <inkml:traceGroup>
          <inkml:annotationXML>
            <emma:emma xmlns:emma="http://www.w3.org/2003/04/emma" version="1.0">
              <emma:interpretation id="{42C76B9E-4830-49AD-B2DF-F63A60E3E8A3}" emma:medium="tactile" emma:mode="ink">
                <msink:context xmlns:msink="http://schemas.microsoft.com/ink/2010/main" type="inkWord" rotatedBoundingBox="2119,350 3766,955 3006,3024 1359,24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520 406 403 0,'0'0'17'0,"0"0"5"0,0 0-22 0,0 0 0 15,0 0 0-15,-5 0 0 0,1-16 148 0,4 16 26 16,0-4 5-16,0 4 1 0,-9-12-96 0,9 12-18 16,0-11-4-16,0 3-1 0,9 0-31 0,-9 0-6 15,4 0-2-15,-4 8 0 0,0 0-3 0,5-7-1 0,-1 3 0 16,-4 4 0-16,0 0-3 0,0 0-1 0,0 0 0 0,0 0 0 15,0 0-2-15,0 0 0 0,0 0 0 0,0 0 0 16,0 0 7-16,0 0 1 0,0 0 0 0,0 0 0 16,0 0 3-16,0 0 1 0,0 0 0 0,0 0 0 15,0 0-6-15,0 0-1 0,0 0 0 0,0 0 0 16,0 0-17-16,0 0 10 0,0 0-10 0,0 0 8 16,0 0-8-16,13 0 0 0,-13 0 0 0,0 0 8 15,0 0-8-15,0 0 0 0,0 0 0 0,0 0 0 16,0 0 0-16,0 0 0 0,0 0 0 0,0 0 0 15,0 0 0-15,0 0 0 0,0 0 0 0,0 0 0 16,0 0 0-16,0 0 0 0,0 8 0 0,-4 7 0 16,-5 5 0-16,5 3 0 0,-5 0 0 0,-4 13 8 0,-5 6 8 0,5 13 0 15,-9 0 1-15,5 7 0 0,-5 4 11 16,-5 5 3-16,1-1 0 0,4 0 0 0,0-4 38 0,5-3 8 16,-1-1 2-16,1-11 0 15,-1-1-109-15,0 1-22 0,10-8-4 0,-5-4 0 16,-5 0 47-16,9-4 9 0,0-15 0 0,1 3 0 0,-1 0 0 15,0-3 0-15,9-4 0 0,-9 7 0 16,5-15-149-16,0 3-29 0</inkml:trace>
          <inkml:trace contextRef="#ctx0" brushRef="#br0" timeOffset="-594.5024">15 211 1058 0,'0'0'47'0,"0"0"9"0,-4-4-44 0,4 4-12 16,-13 0 0-16,13 0 0 0,0 0 66 0,0 0 11 16,0 0 3-16,0 0 0 0,0 0-41 0,0 0-8 15,0 0-2-15,0 0 0 0,0 0 1 0,0 0 0 16,0 0 0-16,0 0 0 0,0 0-21 0,0 0-9 15,8 7 8-15,1 1-8 0,0 0 20 0,0-4-2 16,0 4 0-16,-1-8 0 0,6 4-5 0,-1 0-1 16,0-4 0-16,4 0 0 0,14 0 14 0,-9 0 2 15,9 0 1-15,-1-4 0 0,6 0-14 0,-1-4-3 16,9 0-1-16,-1 0 0 0,1 1-11 0,0-5 0 16,0 0 9-16,0 4-9 0,-9-3 9 0,4-1-9 15,-8 4 12-15,4-4-12 0,-4 1 10 0,0 3-10 16,-9-4 8-16,8 5-8 0,-12-1 0 0,4 0 0 15,-5 0 8-15,1 0-8 0,-1 4 0 0,1-3-12 0,0 3 2 16,4 4 1 0,-9-12-26-16,9 8-5 0,-5 0 0 0,5-7-1 15,-9 7-43-15,9 0-9 0,-4-8-2 0</inkml:trace>
          <inkml:trace contextRef="#ctx0" brushRef="#br0" timeOffset="1127.8626">1485-172 345 0,'4'-19'15'0,"-4"19"4"16,-4-8-19-16,4 0 0 0,4 1 0 0,-4-1 0 0,0 0 123 0,0 0 21 15,0 0 4-15,-4 4 0 0,4-3-59 0,-4 7-12 16,4-8-2-16,0 4-1 0,0 4-12 0,0 0-2 16,0 0-1-16,0 0 0 0,0 0-34 0,0 0-6 15,0 0-2-15,0 0 0 0,0 0 1 0,0 0 0 16,-5 12 0-16,1-5 0 0,-5 5 3 0,0 4 1 15,5-1 0-15,-5 1 0 0,5 3-11 0,-14 5-3 16,14 3 0-16,-9 8 0 0,-1 4 15 0,-3 8 2 16,-1 8 1-16,-4 7 0 0,5-4 10 0,-1 13 1 15,-4 3 1-15,5 4 0 0,-14 0-19 0,9 4-4 16,0-8-1-16,-4 8 0 0,8-16-5 0,-12 4-1 16,8 0 0-16,0-7 0 0,-9-5-8 0,5-3 10 15,8-1-10-15,-8-7 10 0,8-4-2 0,1-4 0 16,-5-8 0-16,0 1 0 0,9-9 17 0,0 0 3 15,-5-7 1-15,9 0 0 0,-4-1-17 0,4-7-3 16,1 4-1-16,-1-12 0 0,9 0-8 0,0 0 8 0,0 0-8 16,0 0 8-16,-9 0-8 0,9 0 0 0,0 0 0 15,0 0 0-15,0-8 0 0,0 8 0 0,4-12 0 0,1 0 0 16,-1 5 0-16,9-13 0 0,-8 8 0 0,8-3 0 16,0-1 0-16,0-3 0 0,0-1 0 0,5 1 0 15,-5-5 0-15,0 1 0 0,0-4 0 0,1-1 0 16,8 5 0-16,-9 0 0 0,9-13 0 0,-5 5 0 15,5 0 0-15,0 4 0 0,-4-12-8 0,4 11 8 16,-1 1 0-16,1 4-11 0,-8 7 11 0,3 4-8 16,1 1 8-16,-5 7 0 0,0 4 0 0,-4 4 0 0,0 7-8 15,-1 5 8-15,1 4-8 0,0 3 8 0,-5 8 0 16,1 4 0-16,-1 4 0 0,-4 0 0 0,0 8 9 0,4-8 1 16,1 0 0-16,4 0 0 0,-9-4-10 15,0 0 8-15,4-4-8 0,5-3 8 0,-5-9-8 16,5 5 0-16,-5-13 9 0,5 1-9 0,0-8 0 0,0 8-15 15,-1-12 3-15,1 4 0 16,13-8-130-16,-9 4-26 0,5-16-4 0</inkml:trace>
        </inkml:traceGroup>
        <inkml:traceGroup>
          <inkml:annotationXML>
            <emma:emma xmlns:emma="http://www.w3.org/2003/04/emma" version="1.0">
              <emma:interpretation id="{1ADC20C6-DCFB-4F8F-9678-A13959514196}" emma:medium="tactile" emma:mode="ink">
                <msink:context xmlns:msink="http://schemas.microsoft.com/ink/2010/main" type="inkWord" rotatedBoundingBox="3676,1709 4119,1872 3862,2572 3419,2409"/>
              </emma:interpretation>
              <emma:one-of disjunction-type="recognition" id="oneOf1">
                <emma:interpretation id="interp1" emma:lang="" emma:confidence="1">
                  <emma:literal>e</emma:literal>
                </emma:interpretation>
                <emma:interpretation id="interp2" emma:lang="" emma:confidence="0">
                  <emma:literal>C</emma:literal>
                </emma:interpretation>
                <emma:interpretation id="interp3" emma:lang="" emma:confidence="0">
                  <emma:literal>(</emma:literal>
                </emma:interpretation>
                <emma:interpretation id="interp4" emma:lang="" emma:confidence="0">
                  <emma:literal>@</emma:literal>
                </emma:interpretation>
                <emma:interpretation id="interp5" emma:lang="" emma:confidence="0">
                  <emma:literal>c</emma:literal>
                </emma:interpretation>
              </emma:one-of>
            </emma:emma>
          </inkml:annotationXML>
          <inkml:trace contextRef="#ctx0" brushRef="#br0" timeOffset="1657.33">1757 1041 1256 0,'0'0'28'0,"0"0"5"0,-9 4 2 0,5 4 0 0,4-8-35 0,0 0 0 0,0 0 0 0,0 0 0 16,9 8 56-16,-1 0 5 0,6-1 1 0,-1 1 0 16,0-8-16-16,4-4-3 0,1-4-1 0,0 1 0 15,-1 3-22-15,5-4-5 0,-4-4-1 0,3 1 0 16,6 3 1-16,-5-8 0 0,0 4 0 0,0 1 0 16,-5-5 1-16,1 1 1 0,-1 3 0 0,1 0 0 0,-5 0-4 15,0 1-1-15,-4-1 0 0,0 4 0 0,-1 0 10 0,-3-7 2 16,-1 3 0-16,-4 0 0 0,5 1 3 0,-10 3 1 15,5-4 0-15,-4 1 0 0,-1-1-28 16,-3 0 0-16,-1 4 0 0,0 1 0 0,-4 3 0 16,4-4 0-16,-4 4 0 0,0 0 0 0,0 0 0 0,0 4 0 15,-5 4 0-15,5 0 0 0,-5 0 0 0,1 4-9 16,-5 3 0-16,4 1 0 0,-4 4 9 0,5-1 12 16,-1 5-2-16,1-1-1 0,-5 12 7 0,9-11 2 15,-1 7 0-15,6 1 0 0,-10 3-2 0,5 0 0 16,4 4 0-16,5 0 0 0,4 0 12 0,0 0 1 15,4 0 1-15,5 4 0 0,0 4-21 0,13-15-9 16,-14 7 8-16,10-4-8 0,4-4 12 0,4 1-4 16,-4-5 0-16,4 0 0 15,1-3-32-15,8-5-6 0,4-7-2 0,5-4-958 0</inkml:trace>
        </inkml:traceGroup>
      </inkml:traceGroup>
    </inkml:traceGroup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40:51.3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579AC6-CAF8-48F2-9EF0-C8086A1AE152}" emma:medium="tactile" emma:mode="ink">
          <msink:context xmlns:msink="http://schemas.microsoft.com/ink/2010/main" type="writingRegion" rotatedBoundingBox="1478,670 32112,-1231 32782,9557 2148,11459"/>
        </emma:interpretation>
      </emma:emma>
    </inkml:annotationXML>
    <inkml:traceGroup>
      <inkml:annotationXML>
        <emma:emma xmlns:emma="http://www.w3.org/2003/04/emma" version="1.0">
          <emma:interpretation id="{ACE157D2-80AA-4FAF-87EF-1DDF9847EE90}" emma:medium="tactile" emma:mode="ink">
            <msink:context xmlns:msink="http://schemas.microsoft.com/ink/2010/main" type="paragraph" rotatedBoundingBox="5217,427 20624,-348 20744,2042 5338,28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185F28A-CC6D-4199-AC5F-032BFA54520B}" emma:medium="tactile" emma:mode="ink">
              <msink:context xmlns:msink="http://schemas.microsoft.com/ink/2010/main" type="inkBullet" rotatedBoundingBox="5217,427 7415,316 7536,2707 5338,2818"/>
            </emma:interpretation>
            <emma:one-of disjunction-type="recognition" id="oneOf0">
              <emma:interpretation id="interp0" emma:lang="" emma:confidence="0">
                <emma:literal>-</emma:literal>
              </emma:interpretation>
            </emma:one-of>
          </emma:emma>
        </inkml:annotationXML>
        <inkml:trace contextRef="#ctx0" brushRef="#br0">31 145 115 0,'-9'0'10'0,"5"0"-10"0,-1 0 0 0,5 0 0 0,-4-8 168 0,4 8 32 16,-4 8 7-16,4-8 1 0,-5-12-84 0,5 12-16 15,0 0-3-15,0 0-1 0,0-8-24 0,0 8-6 16,0-7-1-16,0 7 0 0,5-8-5 0,-1 4 0 15,5-8-1-15,-1 5 0 0,1-1-14 0,0 0-2 16,0 1-1-16,-5 3 0 0,5 0-17 0,-9 4-3 16,13-4-1-16,-4 0 0 0,4-4-4 0,0 4-1 15,5 1 0-15,-5-1 0 0,4 0-5 0,1-4-2 16,0 8 0-16,-1-8 0 0,1 5 3 0,-1-1 1 16,5 4 0-16,-4 0 0 0,4 0-21 0,0-8 0 15,-1 4 0-15,1 4 0 0,0 0 0 0,-4 4 0 0,-1 4 8 16,1-8-8-1,0 0-144-15,4 0-34 0,8 7-6 0,-3 1-2 0</inkml:trace>
        <inkml:trace contextRef="#ctx0" brushRef="#br0" timeOffset="-712.5291">-1645 206 403 0,'0'0'17'0,"0"0"5"0,0 0-22 0,0 0 0 16,0 0 0-16,0 0 0 0,0 0 116 0,0 0 18 15,0 0 4-15,0 0 1 0,0 0-51 0,0 0-9 16,0 0-3-16,0 0 0 0,0 0-17 0,0 0-4 15,9-7-1-15,4 3 0 0,-4-4-3 0,-1 0-1 16,6 0 0-16,3-3 0 0,-4 7-16 0,5-16-3 16,-1 5-1-16,5-1 0 0,0-3 6 0,5-1 0 15,3 1 1-15,-3-5 0 0,8-3-21 0,-5 3-4 16,1-7 0-16,0 0-1 0,4 0 9 0,0 0 1 16,-4-4 1-16,4-1 0 0,0 1 8 0,-4-4 2 15,-5 0 0-15,0 4 0 0,5 4-10 0,-5-4-2 0,1 0 0 0,-10 4 0 16,-8-1-11-16,9 1-9 0,-1 0 12 0,5-4-12 15,-4 0 8-15,-1 11-8 0,1-11 0 0,-1 0 0 16,1 4 0-16,4-4 0 0,-9 0 0 0,4 4 0 16,1-8 0-16,4 4 0 0,-5 3 0 0,-3-7 0 15,3 8 0-15,-4 0 0 0,0 0 0 0,1 0 0 16,-6-1 0-16,1 5 0 0,-4 0 0 0,-1 0 0 16,0 3 0-16,-4 5 0 0,0-9 0 0,0 5 0 15,-4 7 0-15,0-3 0 0,-1-1 0 0,1 5 0 16,-1 3-10-16,1-4 10 0,0 5-10 0,-1-1 10 15,-4 4-8-15,5 0 8 0,-5 1 0 0,1 3-9 0,-1 4-2 16,0-8 0-16,5 4 0 0,4 4 0 0,-9 0 2 16,0 0 0-16,0 0 0 0,0 0 0 0,9 0 9 15,-8 0 0-15,-5 0-9 0,4 0 9 0,9 0 0 0,-5 4 0 16,-8-4 0-16,4 8 0 0,9-8 0 0,0 0 0 16,-8 0 12-16,-1 0-4 0,9 0-8 0,0 0 0 15,0 0 0-15,0 0 0 0,-13-8 0 0,4 4 0 16,9 4 0-16,0 0 0 0,-9 0 0 0,9 0 0 15,0 0 0-15,0 0 0 0,-9 0 0 0,9 0 0 16,0 0 0-16,0 0 0 0,0 0 0 0,-8 12 0 16,-1-8 0-16,0 7 0 0,5 1 0 0,-1-4 0 15,-3 4 0-15,3 7 0 0,1-11 0 0,-1 11 0 0,1 1 0 16,0-1 0-16,-5 1 0 0,0 3 0 16,5 1 0-16,-5 7 0 0,0 0 0 0,0 0 0 0,1 0 0 15,3 1 0-15,1 7 0 0,-5-4 0 0,0 4 0 0,0 11 0 16,9-11 0-16,-8 12 12 0,-1-4-12 0,0 4 12 15,0 11-12-15,1-4 12 0,-6 1-12 0,1 7 12 16,0 8 1-16,-4-3 1 0,3 3 0 0,-3-4 0 16,-1-4-14-16,5-3 9 0,0-5-9 0,0 4 8 15,0-7 16-15,0-4 4 0,-1-1 0 0,6-3 0 16,-1 4-3-16,-4-4 0 0,4 0 0 0,0-5 0 16,0 1-7-16,-4-4-2 0,4-7 0 0,1 3 0 15,-1-4 8-15,0-4 2 0,0-3 0 0,0-1 0 16,1-4-18-16,3-3-8 0,1 4 0 0,0-9 8 15,-5 5-8-15,4-1 0 0,1 1-12 0,0-8 12 0,-1 4 0 16,-4-1 0-16,9 1 0 0,-8-4 0 0,3 0 0 16,-3 3 0-16,3-3 0 0,-4 4 0 0,9-4 0 0,-4 3 0 15,0-3 0-15,-5 4 0 0,4-4 12 0,1-1-4 16,0 1 0-16,-1-4 0 0,-4 0-8 0,5 0 0 16,4-4-12-16,0 0 12 0,-4 8 0 0,4-8 0 15,0 0 0-15,0 0 0 0,0 0 0 0,0 0 0 16,0 0 10-16,0 0-10 0,0 0 9 0,0 0-9 15,0-12 0-15,4 0 9 0,5 1-9 0,0-5 0 16,-1 4 0-16,1-11 8 0,0-1-8 0,4 1 0 16,5-8 0-16,-1 0 0 0,-4-1 0 0,5 1 0 15,-1 0 0-15,1-4 0 0,4 8-9 0,-4-16 9 16,3 8-12-16,-3-4 12 0,0 0-17 0,-1 0 3 16,5 0 1-16,-4-4 0 0,4 0-1 0,-5 4 0 0,1-4 0 15,4 0 0-15,0 4-2 0,4-4-1 0,0 0 0 16,-4 0 0-16,-4 4 8 0,8 0 9 0,5-4-13 0,-1 8 5 15,1 0 8-15,0 4-12 0,0 4 12 0,-1 3-12 16,1 1 12-16,0 7-8 0,-9 5 8 0,0-1-8 16,-1 8 8-16,-3 4 0 0,0 0-9 0,-5 4 9 15,0 0 0-15,4 8 0 0,-3-1-9 0,-6 1 9 16,1 0 0-16,0 7 0 0,0-3 0 0,-5 3 0 16,-4-3 0-16,-4 3 0 0,8-3 0 0,-4 0 9 15,0 3-9-15,-4-3 0 0,4 3 0 0,-5 1 0 16,-3-1 0-16,3 1 0 0,-4-5 0 0,1 5 0 15,-1-1 0-15,0 1 0 0,-4 3 9 0,0-3-9 16,0 3 11-16,-1 0-3 0,-3 1 0 0,-1-1 0 0,1 5-8 16,-5-5 10-16,-5 0-10 0,6-3 10 0,-6-5-10 0,1 1 10 15,4 4-10-15,0-13 10 0,0 5-10 0,5-4 0 16,3 4 9-16,1-5-9 0,-9-7 0 0,5 0 0 16,-1 0 0-16,5-4 0 0,4 1 0 0,-4-9 0 15,0 4 0-15,0-4 0 0,4 5 0 0,0-1 0 16,9 0 0-16,-4 0 0 0,-1 0 0 0,1-3 0 15,8 3 0-15,-4-4 0 0,5 4 0 0,-5 8 0 16,0 0 0-16,4-4 0 0,5-3 0 0,-9 7-8 16,0 0 8-16,9 0 0 0,0 0 0 0,-1 4-8 15,1 3 8-15,-5-3 0 0,10 0 0 0,-10 0 0 16,5 4 0-16,-5 0 0 0,5-1 10 0,0 1 4 0,0-4 1 16,-1 4 0-16,-8-8 7 0,5 16 2 15,8-9 0-15,0 5 0 0,0-4-11 0,0 4-1 0,5-9-1 16,4 13 0-16,-5-12 1 0,1 8 0 0,4-5 0 0,-5 1 0 15,1 4-12-15,-1-4 8 0,-3 0-8 0,3-1 8 16,-4 1-8-16,1 4 0 0,-1-4 0 0,-5 3 0 31,1-3-160-31,-4 8-28 0</inkml:trace>
      </inkml:traceGroup>
      <inkml:traceGroup>
        <inkml:annotationXML>
          <emma:emma xmlns:emma="http://www.w3.org/2003/04/emma" version="1.0">
            <emma:interpretation id="{B4D99DFF-A48E-4EC2-86EE-F0D37306A2BF}" emma:medium="tactile" emma:mode="ink">
              <msink:context xmlns:msink="http://schemas.microsoft.com/ink/2010/main" type="line" rotatedBoundingBox="8225,789 20650,163 20722,1603 8297,2229"/>
            </emma:interpretation>
          </emma:emma>
        </inkml:annotationXML>
        <inkml:traceGroup>
          <inkml:annotationXML>
            <emma:emma xmlns:emma="http://www.w3.org/2003/04/emma" version="1.0">
              <emma:interpretation id="{E07BABE6-62F7-41A1-B1F8-8C7D3FE2426E}" emma:medium="tactile" emma:mode="ink">
                <msink:context xmlns:msink="http://schemas.microsoft.com/ink/2010/main" type="inkWord" rotatedBoundingBox="8225,789 12781,559 12853,1999 8297,222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60.9009">2918-343 748 0,'4'-16'67'0,"-4"16"-54"0,0 0-13 0,0 0 0 16,0 0 95-16,0 0 16 0,0 0 3 0,0 0 1 15,0 0-25-15,0 0-5 0,0 0-1 0,0 0 0 16,4 8-20-16,-4 7-5 0,5 5-1 0,-5-1 0 15,0 1-6-15,0-1 0 0,0 5-1 0,0 3 0 16,0-4-4-16,0 1-1 0,4-5 0 0,-4 1 0 16,9 3-22-16,-5-3-4 0,1-1 0 0,-1 1-1 15,1-5-11-15,-1 1-8 0,0 3 9 0,1-7-631 16,-1 0-126-16</inkml:trace>
          <inkml:trace contextRef="#ctx0" brushRef="#br0" timeOffset="2216.4333">3247-854 2023 0,'-22'-20'89'0,"22"20"19"0,0 0-86 0,0 0-22 16,0 0 0-16,0 0 0 15,0 0-63-15,-5 12-17 0,1 0-3 0</inkml:trace>
          <inkml:trace contextRef="#ctx0" brushRef="#br0" timeOffset="2805.5627">4036-577 633 0,'5'-8'56'15,"-1"-4"-44"-15,1 4-12 0,-1-3 0 16,0 3 185-16,-4-4 35 0,9 0 8 0,-4 5 0 16,-5-5-127-16,4 0-25 0,-4 4-6 0,-4 4-1 0,-1-7-25 0,1 3-6 15,-1 8-1-15,-3-8 0 0,3 4-15 0,-4 0-3 16,1 0-1-16,-6 4 0 0,-3 4 13 0,4 0 2 15,-5-4 1-15,-4 12 0 0,0-4-34 0,5 7 0 16,-1 1 0-16,1 3 0 0,-5 1 0 0,4 7 0 16,1-3 0-16,-1 3 0 0,5 0 0 0,4 1 0 15,-4 3 0-15,9-4 0 0,-5 4 0 0,4-3 0 16,5-1 0-16,0-4 0 0,0 1 0 0,5-5-9 16,-5-7 1-16,4 0 0 0,1-5 8 0,3-3 11 15,1-4-3-15,4 0 0 0,1 0 1 0,-1-4 0 16,0-7 0-16,4 3 0 0,1-12-9 0,8 1 0 15,-4-1 0-15,5-3 0 0,-1 0 0 0,-4 3 0 16,4-11 0-16,5 4 0 0,-5-9 0 0,0 5 0 16,1 0 0-16,-5 4-11 0,0-1 11 0,-5 5 0 15,1 0 0-15,-9 3 0 0,4 1 13 0,-9 7 5 16,5 0 1-16,-9 12 0 0,0 0 12 0,0 0 2 16,0 0 1-16,0 0 0 0,0 0-14 0,0 20-4 0,-9-1 0 15,0 5 0-15,1 11 0 0,-6-8 0 0,1 16 0 0,-4 0 0 16,3 8 3-16,-3-5 0 0,-1 5 0 15,1 0 0-15,-1 3 1 0,5-11 0 0,-4 4 0 0,3-4 0 16,1 0-10-16,0-4-2 0,0-4 0 0,0 0 0 16,0-8-8-16,4 1 0 0,-4-1 0 0,4 0 0 15,5-7-97-15,-5-9-22 16,0 5-4-16,5-8-871 0</inkml:trace>
          <inkml:trace contextRef="#ctx0" brushRef="#br0" timeOffset="3157.3476">4725-671 1652 0,'0'0'36'0,"0"0"8"0,0 0 2 0,0 0 0 0,0 0-37 0,0 0-9 15,0 0 0-15,0 0 0 0,0 16 50 0,0-1 8 16,0 5 2-16,-4 3 0 0,-5 8-13 0,0-3-3 15,1 7 0-15,-6 0 0 0,1 0-19 0,4 0-4 16,5 4-1-16,-5 4 0 0,0-16 20 0,5 4 3 16,0-3 1-16,4-1 0 0,0 4-26 0,0-11-5 15,0-9-1-15,0 1 0 0,8-4 7 0,-8-8 1 16,0 0 0-16,0 0 0 0,14-4 27 0,-1-4 5 16,0-4 2-16,5-3 0 0,-1-5-10 0,1-3-1 0,-1 3-1 15,1-11 0-15,4 8-34 0,-5-16-8 0,5 8 0 16,0-8 0-16,4 4 0 0,-4-4 0 0,5 0 0 0,3 0 0 31,1 0-31-31,0 11-5 0,-1-7 0 0,1 4-1 16,0 4-127-16,-5-1-26 0,-4 5-5 0,4 4-756 0</inkml:trace>
          <inkml:trace contextRef="#ctx0" brushRef="#br0" timeOffset="1110.8137">2018-509 579 0,'-4'-8'25'0,"-1"8"7"0,5-3-32 0,-4-5 0 0,0 4 0 0,-1 0 0 15,-3 0 68-15,-1 0 8 0,4-3 2 0,-3-1 0 16,-6 4-34-16,6 0-6 0,-5 0-2 0,-1-7 0 16,1 3 26-16,4 0 5 0,-4 0 1 0,4 5 0 15,5 3-23-15,-5 0-4 0,5 0-1 0,-9 0 0 0,4 0-16 0,-4 0-3 16,0 0-1-16,4 3 0 0,-9 1-9 0,1 8-3 16,-5-4 0-16,0 3 0 0,0-3-8 0,-4 4 0 15,4-1 0-15,-5 5 8 0,-3 3 2 0,3 0 0 16,1 1 0-16,0-1 0 0,4 0 14 0,0 5 4 15,0-1 0-15,4 4 0 0,1-4-11 0,-1 4-1 16,5 0-1-16,4 0 0 0,1 4 14 0,-6 0 3 16,6 0 1-16,3 4 0 0,5-12-4 0,-4 8-1 15,4 0 0-15,0-12 0 0,0 8 7 0,9-7 1 16,-1-1 0-16,1 0 0 0,4 1-36 0,5-1 0 16,-1-7 0-16,5-1 0 0,9-7 0 0,0-4 12 15,4 0-4-15,13-4-8 0,5 0 0 0,-1-7 0 16,5 3 0-16,-4-4-908 0</inkml:trace>
          <inkml:trace contextRef="#ctx0" brushRef="#br0" timeOffset="1716.3829">2505-1135 345 0,'5'-16'15'0,"-5"16"4"0,0-8-19 0,-5 5 0 15,5-9 0-15,0 12 0 0,0 0 169 0,5-8 31 16,-5 8 5-16,0 0 2 0,0 0-105 0,0 0-21 0,0 0-4 0,0 0-1 16,0 0-17-16,0 0-4 0,0 0-1 0,0 0 0 15,-5 12-13-15,5 3-2 0,0 1-1 0,0 7 0 16,0 4-2-16,-4 4 0 0,4 8 0 0,0 7 0 15,0 0 16-15,-5 5 2 0,1-5 1 0,4 12 0 16,-4-8-15-16,-5 5-2 0,5 3-1 0,-1-8 0 16,-4 0 2-16,1 0 0 0,3 1 0 0,1-1 0 15,-5 4-19-15,5-11-3 0,-1-1-1 0,1 1 0 16,-5-5-16-16,5 1 10 0,-5 4-10 0,5-16 8 16,-1 4-52-16,1-4-10 15,-1-4-2-15,1 0-612 0,0-7-121 0</inkml:trace>
          <inkml:trace contextRef="#ctx0" brushRef="#br0" timeOffset="3526.9933">5489-277 1728 0,'0'0'38'0,"8"0"8"0,6-12 2 0,-1 8 0 0,0 0-39 0,4-11-9 16,-3 3 0-16,8 0 0 0,-5-7 48 0,5 3 8 16,0-7 2-16,0-1 0 0,0 1-34 0,4 4-6 15,0-9-2-15,-4 1 0 0,0 4 1 0,-9-1 0 16,1 1 0-16,-1 3 0 0,-4 1-1 0,-1-5 0 15,-3 5 0-15,4 3 0 0,-5 1 3 0,-8 3 0 16,-5 0 0-16,4 4 0 0,10 1 6 0,-5 7 2 16,0 0 0-16,-13 0 0 0,-1 7-13 0,-3-3-2 15,-5 12-1-15,0-4 0 0,-4 7 1 0,4 5 1 16,0 7 0-16,-5-8 0 0,6 4 6 0,-1 9 1 0,4-1 0 16,-4-4 0-16,5 4 3 0,3 0 1 15,6-8 0-15,-1 5 0 0,0-5-8 0,5-8-2 16,4 1 0-16,4 3 0 0,0-3-14 0,5-1 11 0,4-3-11 15,5-1 10-15,0-3-10 0,8 0-9 0,9-4 9 0,0-1-13 32,5 5-147-32,3-12-30 0</inkml:trace>
        </inkml:traceGroup>
        <inkml:traceGroup>
          <inkml:annotationXML>
            <emma:emma xmlns:emma="http://www.w3.org/2003/04/emma" version="1.0">
              <emma:interpretation id="{FCE41700-224F-4997-8882-B1C390A70509}" emma:medium="tactile" emma:mode="ink">
                <msink:context xmlns:msink="http://schemas.microsoft.com/ink/2010/main" type="inkWord" rotatedBoundingBox="14451,742 16462,640 16517,1726 14505,182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278.022">8647-683 1357 0,'0'0'60'0,"0"0"12"0,0 0-57 0,5-8-15 0,-5-3 0 0,0 11 0 15,0-8 56-15,0 8 8 0,0 0 1 0,0 0 1 16,0 0-9-16,0 0-1 0,0 0-1 0,0 0 0 16,0 0-37-16,0 0-7 0,0 0-2 0,0 0 0 15,0 8 6-15,0 7 1 0,0-3 0 0,0 8 0 16,4 3 3-16,-4 4 1 0,0-3 0 0,5 3 0 16,-5 4 8-16,0 0 3 0,0 1 0 0,4-1 0 15,-4 0-15-15,0 0-2 0,-4 0-1 0,4-3 0 16,-5 3-4-16,5-12-1 0,0 5 0 0,-4-9 0 15,4 1 19-15,-5 0 3 0,1-1 1 0,0-11 0 16,4 0-8-16,0-4-2 0,0 0 0 0,0 0 0 0,0 0 3 16,0 0 0-16,0 0 0 0,-9-8 0 0,9-4-4 15,0 5 0-15,0-9 0 0,4 0 0 0,1 1-5 16,-1-5-2-16,0 1 0 0,5-8 0 0,4 3-1 16,-4-3-1-16,4-4 0 0,0-1 0 0,5 1-3 0,0 0 0 15,-1 0 0-15,5-4 0 0,0 4-8 0,-4 3 0 16,3-7 0-16,1 4 0 0,5 0 0 0,-5 3 0 15,0-3 0-15,4 0-11 16,-4 8-37-16,4 3-7 0,-4 1-1 0,0 3-677 16,-4 4-135-16</inkml:trace>
          <inkml:trace contextRef="#ctx0" brushRef="#br0" timeOffset="5654.847">9542-730 1450 0,'0'0'64'0,"0"0"14"0,0 0-62 0,0 0-16 0,0 0 0 0,-8 0 0 16,3 8 80-16,-3 4 12 0,-6-4 4 0,1 3 0 16,0 5-64-16,-5-4-13 0,1 3-3 0,-5 9 0 15,0-5 10-15,-4 1 2 0,4-1 0 0,0 1 0 16,0-1 2-16,0 1 1 0,4-5 0 0,5 1 0 15,4 0-18-15,1 3-3 0,-1-7-1 0,5 3 0 16,4-3-9-16,4-4 12 0,-4-8-12 0,9 12 12 16,-1-9-12-16,10 1 0 0,-5-4 0 0,5 0 8 0,8-4 0 15,-4-3 0-15,4 3 0 0,1-8 0 0,-1 4-8 16,-4-3 10-16,0-9-10 0,-5 1 10 0,1 3 10 0,-5 0 3 16,-4 5 0-16,0-5 0 0,-1 4-9 0,-3-3-2 15,-5 3 0-15,0-4 0 0,0 5-1 0,-5-1-1 16,1 4 0-16,0-3 0 0,-9 3 0 0,4 8 0 15,0-8 0-15,-4 4 0 0,0 4-10 0,-5 0-17 16,1 0 4-16,-1 12-683 16,0-8-137-16</inkml:trace>
          <inkml:trace contextRef="#ctx0" brushRef="#br0" timeOffset="4742.8724">7643-870 403 0,'0'0'17'0,"4"-4"5"0,1-7-22 0,-5 3 0 0,0-8 0 0,0 4 0 16,0 1 175-16,4-1 30 0,-4 0 7 0,0 1 0 15,4-1-112-15,-4 0-22 0,0 4-5 16,0-3-1-16,0 11-11 0,0 0-2 0,0 0-1 0,0 0 0 16,0 0-11-16,0 11-3 0,-4 9 0 0,4 3 0 15,0 9 0-15,-4 3-1 0,-1 4 0 0,1 0 0 16,4 4-1-16,-9 3 0 0,5 1 0 0,-1 4 0 16,1-8 2-16,-1 7 0 0,1-7 0 0,0 4 0 15,-1 0-8-15,1 0-2 0,4-8 0 0,-5 0 0 16,5-8-4-16,0 0-1 0,0-8 0 0,-4 1 0 15,0-5-13-15,4-7-4 0,-5 4 0 0,5-9 0 16,0 1-1-16,0 0-1 0,-4 0 0 0,4-8 0 16,0 0-2-16,0 0-8 0,0 0 12 0,0 0-4 0,0 0 0 15,0 0 0-15,0 0 0 0,0 0 0 0,0 0-8 16,0-12 10-16,-4 0-10 0,-1 5 10 0,5-13-10 0,-4 8 0 16,4-7 0-16,-5-1 8 0,1-3-8 0,0-4 0 15,4 3 0-15,0-11 0 0,-5 12 0 0,5-12 0 16,0 4 0-16,0-5 0 0,5 1 0 0,-1-4 0 15,-4 8-10-15,9-4 10 0,-5 0-18 0,5 4 2 16,0-8 1-16,4 0 0 0,-4 4 3 0,8-4 0 16,-4 0 0-16,5 0 0 0,-1 0 0 0,5-4 0 15,0 8 0-15,5 7 0 16,-1-3-16-16,-4 4-2 0,4 4-1 0,1-1 0 0,-1 5 21 0,5-1 10 16,-1 5-10-16,1-1 10 0,0 8-9 0,-9 0 9 15,4 4-8-15,-4 4 8 0,0 0-8 0,-5 12 8 16,1-4-8-16,0 4 8 0,-5 7 0 0,0-7 0 0,0 3 0 15,-9 9 0-15,5-1 0 0,-4 1 0 16,-5 3 0-16,0 0 0 0,-9 4 0 0,0-7 0 0,-9 3 0 16,-3 8 0-16,-6-11 0 0,1 3 14 0,-5 0-2 0,-4 1 0 15,4-5 14-15,1 0 2 0,3-3 1 0,1-1 0 16,-5 1-29-16,5-5 8 0,0 1-8 0,4-4 0 16,-5 3 0-16,10-7-12 0,-5 4 3 0,4-8 0 15,1 11-13-15,-5-11-2 0,4 4-1 0,1 4 0 16,-1-5-140-16,5 5-28 15,0-4-6-15</inkml:trace>
        </inkml:traceGroup>
        <inkml:traceGroup>
          <inkml:annotationXML>
            <emma:emma xmlns:emma="http://www.w3.org/2003/04/emma" version="1.0">
              <emma:interpretation id="{4EA8DE2A-61C9-4176-BFDA-A462AA1C74B2}" emma:medium="tactile" emma:mode="ink">
                <msink:context xmlns:msink="http://schemas.microsoft.com/ink/2010/main" type="inkWord" rotatedBoundingBox="17048,469 19661,337 19714,1381 17100,151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377.623">12056-889 1958 0,'0'0'43'0,"0"0"9"0,0 0 1 0,0 0 3 0,9 4-45 0,-9-4-11 0,9 3 0 0,0 5 0 15,-1 4 53-15,-3-4 9 0,-5 3 2 0,0 1 0 16,0 4 0-16,0-1 0 0,-5 1 0 0,5 0 0 16,-4 3-52-16,0 0-12 0,-1 1 0 0,-3-1 0 15,3-7 0-15,1 4 0 0,-1-1 0 0,-3-3 0 16,3 0 0-16,5-1 0 0,-4-3 0 0,-1 0 0 15,5-8 54-15,0 0 8 0,0 0 2 0,0 0 0 16,0 0-52-16,0 0-12 0,0 0 0 0,0 0 0 16,5-8 0-16,-1-3 0 0,1-5 0 0,-1 0 0 15,0-3 0-15,5 3 0 0,0-3 0 0,4-1 0 0,0-3 0 16,0 0 0-16,5-5 0 0,-1 1 0 16,1 4 0-16,0-5 0 0,-1 9 0 0,5-1 0 0,-4-3 0 15,-1 11 0-15,1 0 0 0,-5 5 0 0,0 3 0 16,-4 4 0-16,8 11 0 0,-8-7 0 0,0 12 0 15,0 0 0-15,-5 7-9 0,5 4 9 0,-5-7 0 16,1-1 0-16,-5 5 0 0,4-1 0 0,0 0 0 0,1 1 0 16,-5-5 8-16,4 1-8 0,-4-1 0 0,5 1 0 15,-1-5 0-15,-4 1 0 0,4-8 19 0,-4 3 0 16,9-3 0-16,-9-8 0 0,0 0-19 0,0 0 0 16,0 8 0-16,0-8 0 0,0 0 10 0,0 0-2 15,0 0 0-15,0 0 0 0,0 0-8 0,4-8 8 16,-4-3-8-16,5 3 8 0,8-4 20 0,-4-4 4 15,-5 1 1-15,5-1 0 0,4-3-33 0,5-5 0 16,-1 5 0-16,-4-4 0 0,1-1 0 0,8 5 0 16,4-5 0-16,-9 5 0 0,-3 3 0 0,-1 1 0 0,9-1 0 15,-5 8 0-15,1 4 0 0,-9-7 0 0,4 11 0 16,0 0 0 0,-4 11-14-16,-1-7-10 0,-8 12-1 0,5-8-1 0,-1 7 26 0,1 5 0 0,-5-5 0 0,-5 5 0 15,1-1 0-15,-1 9 0 0,5-9 0 0,-8 0 0 16,-6 5-84-1,1-1-16-15,13 5-2 0,-4-5-662 0,-14 4-133 0</inkml:trace>
          <inkml:trace contextRef="#ctx0" brushRef="#br0" timeOffset="6184.3507">10174-1357 1825 0,'13'-20'40'0,"-8"8"8"0,4 1 1 0,-1-1 3 0,1 0-41 0,-5 5-11 0,5-1 0 0,-9 8 0 15,9-4 47-15,-9 4 7 0,0 0 2 0,0 0 0 16,4 12-9-16,5-1-2 0,-9 9 0 0,0 3 0 15,-4 8-36-15,-1 1-9 0,1 7 0 0,-5 7 0 16,0 5 33-16,1 4 5 0,-1-1 1 0,0 9 0 0,-4-5 4 16,4-3 1-16,0 3 0 0,5-11 0 0,0 0-20 0,-1-8-3 15,5 4-1-15,-4-4 0 0,4-4-6 16,0-8-2-16,0 0 0 0,0-7 0 0,0-1 16 0,4-3 4 16,-4 0 0-16,0-16 0 0,0 0-16 0,0 0-4 15,0 0 0-15,0 0 0 0,0 0 0 0,9-12 0 16,-5 4 0-16,1-8 0 0,-1 1-3 0,5-5-1 15,-5 5 0-15,5-5 0 0,4-11-8 0,5 4-17 16,-5-1 4-16,5 1 1 0,8 0 0 0,0 3 0 16,-4-3 0-16,9 4 0 0,0-4 3 0,8 7 1 15,-4 1 0-15,-4 11 0 0,-5-4-9 0,-4 4-2 16,-4 8 0-16,4 0 0 16,-5 0-6-16,-8 8-2 0,4 4 0 0,-9-4 0 0,5 7 27 0,-9 1-10 15,-9-1 10-15,5 5 0 0,4-1 0 0,-9 1 0 16,-4-1 0-16,-4 1 0 0,-1-1 26 0,1 1-1 0,-1-1 0 15,-8 1 0-15,4-1-4 0,0 1-1 0,-5-1 0 16,1 1 0-16,0-9-20 0,-1 5 0 0,1 0 0 16,9 7 0-16,-1-15-15 0,1 4-7 0,-5-1-2 15,8 1 0 1,-3 4-96-16,4-9-19 0,0 5-4 0,-1-8-882 0</inkml:trace>
          <inkml:trace contextRef="#ctx0" brushRef="#br0" timeOffset="6454.3369">11004-1478 1706 0,'0'0'76'0,"0"0"15"0,9-4-73 0,0 0-18 15,-9 4 0-15,13 4 0 0,0 8 60 0,-4 7 8 16,-5 1 1-16,1 3 1 0,-5 0-5 0,0 9-1 15,0 3 0-15,-5 8 0 0,-3-4-13 0,-1 3-3 16,0 1-1-16,-4 8 0 0,4 0-3 0,-4-1 0 16,4 1 0-16,-4 4 0 0,4-12-25 0,1 3-6 15,-6-3-1-15,6 8 0 0,-1-16-12 0,4 4-10 16,-8-4 2-16,9 4 0 16,0-8-132-16,-1-3-25 0,1-5-6 0,4 0-1 0</inkml:trace>
          <inkml:trace contextRef="#ctx0" brushRef="#br0" timeOffset="6783.9336">11179-554 1209 0,'17'-8'108'0,"-8"4"-87"0,4 4-21 0,1-8 0 16,-6 8 82-16,10-3 12 0,-1-5 2 0,5 8 1 15,0-12-40-15,5 4-8 0,-1-7-1 0,0 3-1 16,-4 0 13-16,5 1 2 0,-10-5 1 0,5 0 0 15,-4 1-25-15,-5-5-5 0,0 1-1 0,0-1 0 16,-4 1 16-16,-5-5 4 0,5 1 0 0,-5 0 0 16,1-1-28-16,-5 5-6 0,0-1-1 0,0 1 0 15,0 3-5-15,-5 4 0 0,1 1-1 0,-5 3 0 16,5 8 5-16,-9-8 0 0,4 8 1 0,-4 8 0 0,0-4-17 0,-5 11 0 16,-4-3 0-16,5 8 0 0,-5 3 0 0,0 8 10 15,4-11-10-15,1 7 12 0,-5 4-12 16,8 0 0-16,1-3-10 0,5 3 10 0,-1 0 0 0,4-4 16 15,5 5-1-15,0-1-1 0,5-4-22 0,4-4-5 16,-1 1-1-16,10-5-710 16,-1 1-141-16</inkml:trace>
        </inkml:traceGroup>
        <inkml:traceGroup>
          <inkml:annotationXML>
            <emma:emma xmlns:emma="http://www.w3.org/2003/04/emma" version="1.0">
              <emma:interpretation id="{3765559A-1BBF-4F92-863D-E79F217FDF59}" emma:medium="tactile" emma:mode="ink">
                <msink:context xmlns:msink="http://schemas.microsoft.com/ink/2010/main" type="inkWord" rotatedBoundingBox="20539,721 20678,714 20713,1414 20575,1421"/>
              </emma:interpretation>
              <emma:one-of disjunction-type="recognition" id="oneOf4">
                <emma:interpretation id="interp4" emma:lang="" emma:confidence="0">
                  <emma:literal>:</emma:literal>
                </emma:interpretation>
                <emma:interpretation id="interp5" emma:lang="" emma:confidence="0">
                  <emma:literal>!</emma:literal>
                </emma:interpretation>
                <emma:interpretation id="interp6" emma:lang="" emma:confidence="0">
                  <emma:literal>.</emma:literal>
                </emma:interpretation>
                <emma:interpretation id="interp7" emma:lang="" emma:confidence="0">
                  <emma:literal>;</emma:literal>
                </emma:interpretation>
                <emma:interpretation id="interp8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9850.5201">13627-488 1267 0,'9'-4'112'0,"-9"4"-89"16,0 0-23-16,9-4 0 0,-1 1 191 0,1 3 33 15,4-4 8-15,-13 4 0 0,0 0-151 0,9 0-30 16,0-8-7-16,-9 8 0 0,0 0-44 0,0 0-24 16,0 0 4-16,0 0 0 15,0 0-113-15,0 0-23 0,0 0-4 0,0 0-652 16</inkml:trace>
          <inkml:trace contextRef="#ctx0" brushRef="#br0" timeOffset="9674.386">13684-999 1116 0,'0'-15'49'0,"0"15"11"0,-9-12-48 0,9 0-12 16,5-3 0-16,-1-1 0 0,-8 5 121 0,4-5 23 0,4 0 4 0,0 5 0 16,-4-5-31-16,5 4-6 0,-5 1-2 0,9-1 0 15,-5 8-53-15,5 0-10 16,-9 4-2-16,0 0-1 0,0 0-13 0,0 0-2 0,4-12-1 0,-4 12 0 15,0 0 5-15,0 0 2 0,9 4 0 0,-9-4 0 32,0 12-50-32,0 4-11 0,4-9-1 0,-4 9-1 15,-4 0-3-15,0 3-1 0,-1 5 0 0,1 7-963 0</inkml:trace>
        </inkml:traceGroup>
      </inkml:traceGroup>
    </inkml:traceGroup>
    <inkml:traceGroup>
      <inkml:annotationXML>
        <emma:emma xmlns:emma="http://www.w3.org/2003/04/emma" version="1.0">
          <emma:interpretation id="{0E4BD883-004A-4E23-A100-0CE30DDC6326}" emma:medium="tactile" emma:mode="ink">
            <msink:context xmlns:msink="http://schemas.microsoft.com/ink/2010/main" type="paragraph" rotatedBoundingBox="1694,4140 26168,2621 26285,4506 1811,60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C55966-C265-4BAF-91B3-A2757BD7A706}" emma:medium="tactile" emma:mode="ink">
              <msink:context xmlns:msink="http://schemas.microsoft.com/ink/2010/main" type="line" rotatedBoundingBox="1694,4140 26168,2621 26285,4506 1811,6025"/>
            </emma:interpretation>
          </emma:emma>
        </inkml:annotationXML>
        <inkml:traceGroup>
          <inkml:annotationXML>
            <emma:emma xmlns:emma="http://www.w3.org/2003/04/emma" version="1.0">
              <emma:interpretation id="{BEADF2AA-06AD-429F-B8C5-8AE993CEF262}" emma:medium="tactile" emma:mode="ink">
                <msink:context xmlns:msink="http://schemas.microsoft.com/ink/2010/main" type="inkWord" rotatedBoundingBox="1700,4239 6317,3952 6410,5455 1793,574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6001.2305">-3431 3190 345 0,'9'-16'15'15,"-5"8"4"-15,1 1-19 0,-1-1 0 0,5 0 0 0,-5 0 0 0,1 4 260 0,-5-4 49 16,4 5 10-16,-4 3 1 0,0 0-164 0,0 0-32 16,0 0-8-16,-4 7 0 15,-1 5-57-15,-3 8-11 0,3 3-3 0,-4 0 0 0,5 9-17 0,-9-5-3 16,9 4-1-16,-1 0 0 0,1 8-5 0,4-8-2 16,-5-3 0-16,5 3 0 0,5-8-9 0,-1 1-8 15,5-1 9-15,4-7-9 0,-9 3 0 0,5-7 0 16,0-4-11-16,4 0 11 15,0-5-162-15,5-3-25 0,-5-7-5 0</inkml:trace>
          <inkml:trace contextRef="#ctx0" brushRef="#br0" timeOffset="16487.2154">-2979 3007 1375 0,'0'0'60'0,"0"0"14"0,13 3-59 0,0-3-15 0,5 4 0 0,-5 4 0 0,0 0 66 16,-4 4 10-16,0 3 3 0,4 1 0 0,-4 3-14 0,4 1-2 15,0 7-1-15,0-4 0 0,-4 5-8 0,4 3-2 16,0-4 0-16,-8 4 0 0,8 1-15 0,-4-1-3 16,4 0-1-16,-4-4 0 0,-1-3-10 0,1-5-3 15,0 1 0-15,0-5 0 0,0 1 0 0,-1 0-1 16,1-5 0-16,-4-3 0 0,-5-8-5 0,0 0-1 15,0 0 0-15,13 4 0 0,0-4 3 0,-13 0 0 16,9-4 0-16,4 0 0 0,0-8 14 0,0 1 3 16,-4-1 1-16,0-7 0 0,8-1 0 0,-12-3 0 15,3-5 0-15,6 1 0 0,-1 0-5 0,0-4-1 16,0 3 0-16,0-7 0 0,0 4-11 0,0-8-2 16,9 4-1-16,-4-4 0 0,-5-4-14 0,0 4 0 15,5 0 0-15,4 4 0 16,0 4-16-16,-9 3-10 0,0 9-2 0,5-1-794 15,-1 1-159-15</inkml:trace>
          <inkml:trace contextRef="#ctx0" brushRef="#br0" timeOffset="16115.9353">-3282 2819 1152 0,'-13'-27'102'0,"9"15"-82"0,0 1-20 0,-1 3 0 16,5 0 40-16,0 8 3 15,0 0 1-15</inkml:trace>
          <inkml:trace contextRef="#ctx0" brushRef="#br0" timeOffset="16829.6645">-1948 3209 1324 0,'0'0'118'0,"13"-8"-94"0,1-3-24 0,3 3 0 16,-4 0 45-16,5-4 5 0,-1 1 1 0,5-1 0 0,-4 0 9 16,4-3 3-16,-9-1 0 0,4 1 0 0,5-1-44 15,-8 0-9-15,-1-7-2 0,-5 4 0 0,1 3 4 16,0-4 1-16,0 5 0 0,-5-5 0 0,-4 5 31 0,-4-1 5 16,4 4 2-16,-9 1 0 0,5-1 4 0,-5 4 1 15,-4 0 0-15,4 8 0 0,-4 0-20 0,4 0-3 16,-4 0-1-16,0 4 0 0,-5 4-7 0,5 0-1 15,-9 4-1-15,4 3 0 0,1 9-13 0,4 3-2 16,-9 0-8-16,9 1 12 0,-5 3-12 0,9-4 0 16,1 8 0-16,-1-4 0 0,0-3 0 0,9-1 0 15,-4-4 8-15,8 5-8 0,0-5 0 0,1 0 0 16,4-3 8-16,4-1-8 16,0 1-76-16,0-1-19 0,0-7-3 0,9 0-885 0</inkml:trace>
          <inkml:trace contextRef="#ctx0" brushRef="#br0" timeOffset="17219.9054">-1202 2999 1094 0,'0'0'48'0,"0"0"11"0,0 0-47 0,9 0-12 0,4 4 0 0,0 0 0 15,-13-4 170-15,9 7 32 0,4 1 6 0,0 4 2 16,0 0-90-16,-4 7-19 0,-4-3-3 0,3-1-1 15,1 9-37-15,0-5-7 0,-9 1-1 0,4-1-1 16,5-3-15-16,-5 3-4 0,-4-3 0 0,0-5 0 16,-4 5-3-16,4-4-1 0,0-4 0 0,0 3 0 15,-4-3-12-15,4-8-2 0,0 8-1 0,0-8 0 0,0 0-13 0,0 0 0 16,0 0 8-16,8-8-8 0,1 0 0 0,4-3 0 16,1-5 0-16,-1 0 0 0,4-7 0 0,5 0 0 15,0-5 0-15,0 1 0 0,4-4-15 16,-4 0 1-16,0-4 0 0,0 3 0 0,9 5 14 0,-9 0 0 15,0 7 0-15,-5 9 0 0,5-1 24 0,-4 4 8 16,-1 4 2-16,-4 8 0 0,1 8-21 0,-1-1-4 16,-4 9-1-16,-1-1 0 0,1 5 1 0,0 3 0 15,0-3 0-15,-5 7 0 0,0-4 5 0,1 0 1 16,-1 4 0-16,1-3 0 0,-1 3-15 0,0-4 9 16,1 1-9-16,-1-5 8 15,1-4-83-15,-5 1-17 0,4-1-3 0,5 1-1074 0</inkml:trace>
          <inkml:trace contextRef="#ctx0" brushRef="#br0" timeOffset="15547.6964">-3900 2488 741 0,'0'0'32'0,"0"0"8"15,0 0-32-15,0-8-8 0,4-4 0 0,-4 5 0 0,0-5 80 0,0 4 13 0,0-4 3 0,0 5 1 16,-4-1-9-16,4-4-1 0,0 4-1 0,0-3 0 15,-9 3-26-15,0-4-4 0,5 4-2 0,-5-3 0 16,5 3-15-16,-1-4-3 0,1 4-1 0,-9 4 0 16,4-3-17-16,0-1-3 0,-8 4-1 0,8 0 0 15,-4 0-6-15,0-4 0 0,-1 4-8 0,-3 0 12 16,-1 4-3-16,1 0-1 0,-1-7 0 0,-4 7 0 16,-4 4-8-16,4-4 0 0,5 3 0 0,-10-3 0 15,-4 0 0-15,5 4 0 0,0 0 0 0,0 4 0 16,-5-8 0-16,4 8 0 0,-3 0 0 0,3 3 0 15,1 1 0-15,-5 0 0 0,-4-4-9 0,5 7 9 0,-10 9 0 16,5-5 0-16,-9 4 0 0,13 1 9 0,-8-5-9 0,8 5 0 16,1 3 0-16,3-4 0 0,-4 1 0 0,10 3 13 15,-15 4-1-15,10 1-1 0,-5 3-2 0,5 4 0 16,4 4 0-16,-4 3 0 0,4 9 2 0,0-4 0 16,0-1 0-16,9 1 0 0,-5 0-2 0,14-1 0 15,-5 1 0-15,0-4 0 0,9 4 6 0,0-1 1 16,5-3 0-16,-1 4 0 0,5-4 4 0,0-5 2 15,-1 1 0-15,6-4 0 0,-1 0-14 0,-4-7-8 16,13-5 8-16,-9 0-8 0,9-3 13 0,0-9-1 16,4 1-1-16,0-5 0 0,1 1-11 0,-1-4 0 15,5 0-10-15,-1-8 10 0,1 0 0 0,4-4 18 16,0-4-2-16,5-4-1 0,-5 1-15 0,0-1 8 16,0-4-8-16,-4 1 0 0,-1-5 19 0,-3 1-3 15,3 3 0-15,-8-3 0 0,-9-5-16 0,5 5 0 0,0-5 0 16,-5 9 0-16,-4-1 0 0,-5 1 0 0,-4-1 0 0,4 4 0 15,-4 1 0-15,0 11 0 0,-8-12 0 0,-1 4 0 16,9-4 0-16,-9 5 0 0,-4-1 0 0,4 4 0 16,-4-4-8-16,4 4 8 0,-4 0 0 0,4 0-9 15,-8 4 9-15,3 0 0 0,10 0 0 0,-9 0 0 16,4 0 0-16,0 0 0 0,1 0 0 0,8 0 0 16,0 0 0-16,0 4 0 0,0-4 0 0,0 0 0 15,0 0 14-15,0 0-2 0,0 0 0 0,0 0 0 16,0-8-12-16,8 5 0 0,-3-5 0 0,8 0 0 15,0 0-8-15,5 4-2 0,-1 0 0 0,1 0 0 16,-1 1 10-16,5 3 0 0,5 0 0 0,-1 0 8 16,0 0-34-16,1 0-6 0,8 3-2 0,-9 1 0 15,5 0-122-15,-1-4-24 0,5 0-4 0</inkml:trace>
        </inkml:traceGroup>
        <inkml:traceGroup>
          <inkml:annotationXML>
            <emma:emma xmlns:emma="http://www.w3.org/2003/04/emma" version="1.0">
              <emma:interpretation id="{539319A1-DA02-4055-B2FF-D13434B8271B}" emma:medium="tactile" emma:mode="ink">
                <msink:context xmlns:msink="http://schemas.microsoft.com/ink/2010/main" type="inkWord" rotatedBoundingBox="8246,4517 9962,4410 10008,5149 8291,525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1613.382">1939 2745 1148 0,'5'-8'25'0,"-1"5"6"0,0-1 1 0,5-4 0 0,-4 4-32 0,-5-4 0 0,4-4 0 0,0 9 0 16,1-5 72-16,-5 4 8 0,0 4 1 0,4-12 1 16,-4 4-19-16,0 1-4 0,0-1-1 0,0 4 0 15,0-4-6-15,0 0 0 0,0 0-1 0,0 1 0 16,0 7-19-16,0 0-3 0,0-8-1 0,-4 0 0 15,4 8-18-15,0 0-10 0,-5-4 10 0,-3-4-10 16,-1 8 20-16,0-4-1 0,0 1-1 0,1-1 0 0,-6 4-18 16,-3 0 0-16,4 0 8 0,4 0-8 0,-4 0 0 0,0 0 0 15,-5 4 0-15,0 3 0 0,1-3 0 0,-5 0-16 16,-4 8 4-16,4 0 0 0,-5-1 12 0,5 5 0 16,-4 3 0-16,-5 5-9 0,5-1 9 0,-5 4 0 15,1 9 0-15,3-1 0 0,1 4 9 0,0 4 4 16,-1-1 1-16,5 5 0 0,1 0 6 0,3-4 0 15,5 0 1-15,0 0 0 0,8-8-7 0,5-4-2 16,0 0 0-16,9-7 0 0,0-5-3 0,4 1-1 16,0-9 0-16,0 1 0 0,5-8 4 0,-1-4 0 15,5-4 0-15,0-4 0 0,0-4 5 0,9 1 2 16,-5-9 0-16,1 1 0 0,3-5-19 0,-3 1 8 16,-1-4-8-16,5-5 0 0,-5 1 9 0,0 0-9 15,-4-4 0-15,-4-4 9 0,-1 0-9 0,-4 0 0 16,1 4 9-16,-6 0-9 0,1 0 0 0,-4 7 0 0,3 1 0 15,-3 4 0-15,3 7 0 0,-3 1 9 0,4 3-9 16,-5 0 0-16,-4 4 0 0,0 8 0 0,0 0 0 0,0 0 0 16,0 0 8-16,0 0-8 0,0 12 9 0,0 0-9 15,0 3 0-15,0 1 0 0,-4 0 0 0,4-1 0 16,-5 5 0-16,5 3 0 0,-4-3 0 0,4 3 0 16,0-4 0-16,0 5 0 0,0-1 0 0,4 1 0 15,1-1-22-15,-1 0-1 0,0 1 0 0,-4-1 0 16,5-3-117-16,-1-1-24 15,-4-3-5-15</inkml:trace>
          <inkml:trace contextRef="#ctx0" brushRef="#br0" timeOffset="22025.2098">2238 2851 1152 0,'4'-16'102'0,"-4"8"-82"0,4 0-20 0,5-3 0 0,0 3 79 0,4-4 11 15,0 0 2-15,-4-3 1 0,4 7 5 0,0 4 1 16,9-4 0-16,-4 8 0 0,-1 4-39 0,-3 4-7 16,8 4-1-16,-5-1-1 0,-4 9-25 0,0-1-5 15,-4 5-1-15,0-1 0 0,0 5 0 0,-1 3 0 16,-3 0 0-16,-5-4 0 0,9 4 4 0,-9-3 0 16,-5-5 0-16,5 1 0 0,0-1-24 0,0-8 0 15,0 1 0-15,-4-4 0 0,4 3 9 0,-5-3-9 16,5-12 12-16,0 0-12 0,0 0 13 0,0 0-4 0,0 0-1 0,0 0 0 15,5-8 2-15,-5-7 0 0,-5-1 0 0,14-3 0 16,4-5-10-16,5-3 0 0,4-4 0 0,4-8 0 16,-4 4 0-16,4-8 0 0,5 0 0 0,0 4 0 15,-5 8 0-15,1-1 0 0,-1 1 0 0,-4 8 0 16,0 3 0-16,-5 5 0 0,-4 3 0 0,1 4 0 16,-1 8 16-16,-4 4-1 0,-1 0-1 0,1 4 0 15,0 7 9-15,4-3 1 0,-4 8 1 0,-5-1 0 16,5 5-25-16,0-5 0 0,0 1 0 0,-5 3 0 15,5-4 0-15,-1 5 0 0,1-1-8 0,-4-3 8 16,8-1-84-16,0 1-12 16,-4-1-2-16,4 1-1 0</inkml:trace>
        </inkml:traceGroup>
        <inkml:traceGroup>
          <inkml:annotationXML>
            <emma:emma xmlns:emma="http://www.w3.org/2003/04/emma" version="1.0">
              <emma:interpretation id="{C9301910-41FA-44A2-945B-CA9C37292928}" emma:medium="tactile" emma:mode="ink">
                <msink:context xmlns:msink="http://schemas.microsoft.com/ink/2010/main" type="inkWord" rotatedBoundingBox="11815,4159 13174,4075 13217,4777 11859,486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3008.9425">4883 2500 932 0,'5'-20'41'15,"-1"12"9"-15,0-3-40 0,-4-1-10 0,0 4 0 0,0-4 0 16,5 1 100-16,-1-1 19 0,-4 4 3 0,0 0 1 16,0 8-48-16,0 0-10 0,0 0-1 0,0 0-1 0,0 0-29 0,4 12-6 15,-4 4 0-15,0 7-1 0,0 0 1 0,0 9 1 16,5-1 0-16,-5 8 0 0,-5 0 2 0,5 4 0 16,5-4 0-16,-5 4 0 0,4-4-13 15,1-4-2-15,-1-4-1 0,5-4 0 0,-5-3 1 0,5-5 0 16,0-3 0-16,0-5 0 0,-1 1 6 0,1-8 2 15,4-4 0-15,0-4 0 0,1 0 13 0,3-7 3 16,-4-5 1-16,0 0 0 0,5 1-3 0,0-5-1 16,-1 1 0-16,1-1 0 0,-1-3-10 0,1-1-3 15,-5-3 0-15,9-4 0 0,0-4-12 0,-5 4-2 16,1-1-1-16,-1 1 0 0,-3 4-9 0,3 0 10 16,-4-1-10-16,0 1 10 0,1 0-10 0,-6-1 0 15,1 1 0-15,0 0 0 0,0 3 0 0,-1 1-11 16,1 0 3-16,0-1 0 15,-5 9-18-15,5-1-3 0,-4 0-1 0,-1 5 0 16,5 7-162-16,-9 4-32 0</inkml:trace>
          <inkml:trace contextRef="#ctx0" brushRef="#br0" timeOffset="23458.6288">5730 2461 1440 0,'13'-12'64'0,"-9"4"12"16,10 0-60-16,-1 4-16 0,0 0 0 0,4 4 0 0,-3 0 94 0,-1 4 16 15,-13-4 3-15,4 12 1 0,9 0-14 0,1 3-2 16,-1 5-1-16,-5-1 0 16,1 1-97-16,0 3-32 0,0-3 0 0,-5 3 0 0,1 4 55 0,-5-3 10 15,0-1 3-15,-5 1 0 0,5-5-10 0,-4 5-2 16,-1-5 0-16,-3 1 0 0,3-5-6 0,1 1-2 15,-5-8 0-15,0-1 0 0,9-7 0 0,0 0 0 16,0 0 0-16,0 0 0 0,0 0 4 0,0 0 0 16,0 0 0-16,0 0 0 0,0 0-20 0,0-7 10 15,-8-5-10-15,3-4 8 0,5 1 6 0,0-9 1 16,5-3 0-16,3 0 0 0,10-1-15 0,-1 1 0 16,1-4 0-16,-1 4 0 0,5-1 0 0,0 1 0 15,5 4 0-15,-10-1 0 0,5 9 9 0,0-1-9 16,-4 8 8-16,-1 0-8 0,-4 4 9 0,1 1-9 15,-1 6 10-15,0 5-10 0,-4 0 0 0,-1 0 0 16,1 4 0-16,0 3 0 0,0-3 0 0,0 3 0 0,-1 1 0 16,-3-4 0-16,3 3 0 0,1 5 0 0,-4-5 0 15,-5 5 0 1,4-1-40-16,0 5-10 0,-4-5-2 0,0 5-1 16,0-1-59-16,0 4-11 0,0-7-2 0,0 3-510 0,0-3-101 0</inkml:trace>
        </inkml:traceGroup>
        <inkml:traceGroup>
          <inkml:annotationXML>
            <emma:emma xmlns:emma="http://www.w3.org/2003/04/emma" version="1.0">
              <emma:interpretation id="{2B52DB4B-3DA2-4F6D-88B9-F7697A63887A}" emma:medium="tactile" emma:mode="ink">
                <msink:context xmlns:msink="http://schemas.microsoft.com/ink/2010/main" type="inkWord" rotatedBoundingBox="13849,3387 19756,3021 19847,4484 13940,4851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4196.8445">7489 2574 864 0,'-9'-32'38'0,"5"21"8"0,0-1-37 0,4 4-9 16,-5-3 0-16,1-5 0 0,-1 4 158 0,1 1 30 0,-5-1 5 0,5 0 2 16,0 4-131-16,-1 1-25 0,-4 7-6 0,1-8-1 15,-6 4-32-15,6 0 0 0,-10 4 0 0,5 0 0 16,-5 0 32-16,1 4-1 0,-5 0 0 0,0 4 0 15,4 3-19-15,1 5-4 0,-5-1-8 0,0 5 12 16,-4 3 28-16,-1 5 6 0,1-1 1 0,4 4 0 16,0 0-18-16,0 4-3 0,9-3-1 0,0-1 0 15,0 0-13-15,4 0-2 0,0-3-1 0,5-5 0 16,-1-4-9-16,5 1 0 0,-4-8 0 0,8-1 0 16,-4-11 10-16,0 0-10 0,0 0 12 0,14 4-12 15,3 0 11-15,1-8-11 0,8-4 10 0,-4 1-10 16,9-5 8-16,-1-4-8 0,-8-3 0 0,9-5 9 0,0-7-9 15,4 4 8-15,-9-4-8 0,5-4 8 0,0 0-8 16,-5-4 0-16,5 0 0 0,-5-8 0 0,0-4 0 16,1-11 0-16,-5-1 0 0,4-7 0 0,-4 8 0 0,-5-5 0 15,5 5 0-15,-4-4 0 0,-1-1 0 0,1 5 0 16,-5 3-9-16,5 1 9 0,-5 7 0 0,-4 8 8 16,-1 4-8-16,1 8 12 0,0 8 9 0,-5 3 2 15,-4 12 0-15,0 8 0 0,0 0-1 0,0 12 0 16,-8 8 0-16,3 11 0 0,-8 4-22 0,4 8 0 0,-4 4 0 0,0 3 0 15,0 1 0-15,0 4 0 16,-1 3 12-16,6 1-4 0,-1-1-8 0,0-3 9 16,0-1-9-16,0 1 10 0,5-8-10 0,0 3 0 15,4-3 9-15,-5-4-9 0,5-4 0 0,5-4 0 0,-5 0 0 16,4-7-12 0,0-1-122-16,1-4-25 0,8 16-5 0,0-19 0 0</inkml:trace>
          <inkml:trace contextRef="#ctx0" brushRef="#br0" timeOffset="24411.9632">7932 2390 1792 0,'0'0'80'0,"0"0"16"0,0 0-77 0,0 0-19 16,-4 12 0-16,0 4 0 0,-1-1 59 0,1 1 8 15,-1 3 1-15,-3 1 1 0,3-1-10 0,1 1-3 16,-5 3 0-16,5 1 0 0,-1-5-33 0,5 1-7 15,0-1-2-15,0-3 0 0,-4 3-14 0,4-3 0 16,4-8 0-16,1 7 0 16,-5-3-158-16,4-4-25 0,5 7-5 0,-9-15 0 0</inkml:trace>
          <inkml:trace contextRef="#ctx0" brushRef="#br0" timeOffset="24545.6734">8191 1993 1558 0,'0'-20'69'0,"0"12"15"0,5 4-68 0,-5 4-16 16,0 0 0-16,0 0 0 0,0 0 0 0,0 0 0 0,0 24 0 15,4-1-689-15</inkml:trace>
          <inkml:trace contextRef="#ctx0" brushRef="#br0" timeOffset="24874.8183">8353 2164 691 0,'0'0'61'0,"0"0"-49"0,0 0-12 0,9 8 0 16,4 8 188-16,1 7 34 0,-1 0 7 0,-4 5 2 16,-1 7-111-16,1 0-21 0,-5 4-5 0,1 0-1 0,4 0-25 0,-9 0-6 15,4-4-1-15,-4 8 0 0,4-8-4 16,-4 0-1-16,0-4 0 0,-4 0 0 0,4-3-9 0,0-5-3 15,4-7 0-15,-4-5 0 0,5 1-7 0,-5 0-1 16,0-12-1-16,0 0 0 0,0 0 3 0,0 0 1 16,4-12 0-16,5-7 0 0,0-5-9 0,0 1-2 15,4-1 0-15,-5-7 0 0,1 0-14 0,4-4-3 16,5 0-1-16,-1-4 0 0,1 4-10 0,4 0 0 16,0 0 0-16,9-1 0 0,-5 5 0 0,0 4 0 15,-4 4 0-15,9-1 0 0,-5 5-14 0,1-1 2 16,-1 1 0-16,5 7 0 15,-5 4-170-15,0 4-34 0,-4 0-6 0</inkml:trace>
          <inkml:trace contextRef="#ctx0" brushRef="#br0" timeOffset="25176.9989">9156 2503 1602 0,'0'0'35'0,"9"0"7"0,9-3 2 0,-5-5 1 0,0 0-36 0,5 0-9 0,3 0 0 0,1-3 0 16,5-1 52-16,-1-4 8 0,-4 5 1 0,9-5 1 16,-9-3-27-16,0 3-6 0,0-7-1 0,-5 3 0 15,1-3 10-15,-5-1 2 0,-4 1 0 0,-1 3 0 16,-3 1 8-16,4 3 3 0,-9-3 0 0,0 3 0 16,0-3-34-16,-9 7-6 0,4 0-2 0,-3 8 0 15,-1 0 5-15,-4 4 1 0,-5 0 0 0,-4 8 0 0,5 4-3 16,-5 4 0-16,-5-1 0 0,1 5 0 0,4 3-12 15,-4 4 0-15,8 5 0 0,-4 3 0 0,5 0 12 16,4 0-3-16,-1-4-1 0,6 0 0 0,-1 0-8 0,0-3-17 16,5-1 4-16,4 0 1 15,4 1-93-15,0-1-19 0</inkml:trace>
          <inkml:trace contextRef="#ctx0" brushRef="#br0" timeOffset="25402.1348">10231 2067 2124 0,'-17'-4'94'0,"8"4"19"0,0 4-90 0,-4 3-23 16,-5 5 0-16,-3 4 0 0,-6 7 40 0,-4 8 4 0,-4 1 1 0,0 3 0 16,0 0-13-16,4 4-4 0,1 0 0 0,-1 4 0 15,9-4 8-15,-4-4 2 0,8 4 0 0,1-4 0 16,8 0-16-16,0-4-3 0,0-7-1 0,5 3 0 15,8 0-18-15,1 0 0 0,-1-7 0 0,9-1 0 32,0-7-148-32,5 0-34 0,0-12-6 0,8-4-2 0</inkml:trace>
          <inkml:trace contextRef="#ctx0" brushRef="#br0" timeOffset="25582.9626">10490 1993 2052 0,'0'0'45'0,"0"0"10"0,9-8 1 0,4 4 1 0,0 4-45 0,0 0-12 16,1-4 0-16,7 4 0 0,6-4 36 0,3 4 6 15,1-4 1-15,4 0 0 0,0 0-24 0,-4 0-5 16,0-3-1-16,4 3 0 0,-9 0-13 0,5 4 0 16,-5-8 0-16,-4 4-664 15,-4 0-137-15</inkml:trace>
          <inkml:trace contextRef="#ctx0" brushRef="#br0" timeOffset="25838.727">10876 1232 2008 0,'0'0'89'0,"0"0"19"0,0 0-87 0,5 16-21 0,-1 7 0 0,-4 0 0 16,0 5 44-16,0 7 5 0,0 4 1 0,-4 4 0 15,-5 7 46-15,0 5 10 0,-9 4 2 0,5 3 0 16,-4 0-46-16,-5-3-9 0,0 7-1 0,-4 0-1 16,4 9-25-16,-5-13-5 0,5-4-1 0,5 5 0 15,-1-9-20-15,5 5 0 0,0-8 0 0,0-5 0 16,8-3 0-16,-3 0 0 0,3-8 0 0,-4 0 0 16,5-3-140-1,0-1-28-15,8-8-7 0</inkml:trace>
          <inkml:trace contextRef="#ctx0" brushRef="#br0" timeOffset="26142.8744">11021 2523 1969 0,'0'0'43'0,"13"-4"9"0,0 4 1 0,0-4 3 0,5-4-44 0,8 1-12 16,1-5 0-16,-1 4 0 0,-4-8 36 0,0 1 4 15,4-1 2-15,5 1 0 0,0-5-30 0,-5 1-12 16,5-1 8-16,-5-3-8 0,-4-1 31 0,0 1 1 16,-5 3 0-16,1-3 0 0,-5 0-8 0,-4-1-2 15,0 5 0-15,-5 3 0 0,-4 4 18 0,-4 1 3 16,4 3 1-16,0 8 0 0,0 0-26 0,-9 0-5 16,-4 0-1-16,0 0 0 0,-1 8-3 0,-3 3-1 15,-10 1 0-15,6 8 0 0,-1 3-8 0,0 0 0 16,4 5 0-16,1 3 0 0,3 0 0 0,1 4 0 0,-4-7 0 15,8 7-11-15,0-8 11 0,9 0-8 0,-4 1 8 0,8-5-8 32,5 0-119-32,-5-3-23 0,1-1-5 0,3-3-1 0</inkml:trace>
          <inkml:trace contextRef="#ctx0" brushRef="#br0" timeOffset="26638.5313">12552 1993 1497 0,'22'-16'66'0,"-22"16"14"0,9-8-64 0,-9 8-16 16,0 0 0-16,-9-8 0 0,0 8 136 0,-8 0 23 16,-1 4 5-16,-8 4 0 0,-5 4-95 0,-4-1-19 15,0 9-4-15,-5 3-1 0,5 9-25 0,-4-1-6 16,-1 0-1-16,1 0 0 0,4 4-1 0,0 4 0 16,0-4 0-16,0 4 0 0,8-4 22 0,1 1 4 15,0-1 1-15,4 0 0 0,4-4-26 0,5-4-5 16,4 1 0-16,0-5-8 0,1-4 16 0,3 1-4 15,5-4-1-15,0-5 0 0,0-11-11 0,9 4 0 16,4 0 0-16,0-8 8 0,5 0-8 0,-1 0 10 16,5-7-10-16,0-1 10 0,0-4-2 0,0-3 0 15,4-5 0-15,1-3 0 0,-5-4-8 0,4-4 0 16,5-4 0-16,-1-8 0 0,6-4 0 0,-1-3 0 16,9-9 0-16,-5-3 0 0,-4 0 0 0,0-1 0 15,9-7 0-15,0-11 0 0,-13 7 0 0,-1 0 0 0,5 7 0 16,1 1 0-16,-6 16 0 0,-8-1 0 0,0 8 0 15,-4 8 0-15,-1 8 12 0,-4 8 1 0,-8 3 0 0,-5 1 0 16,9 3-13-16,-5 8-10 0,0 0 2 0,-4 8 0 16,0 0 8-16,0 0 0 0,0 0 0 0,-4 16 0 15,-5 0 0-15,5 7 0 0,-1 4 0 0,-3 4 0 16,-1 8 20-16,9 4-1 0,-5-8 0 0,5 16 0 16,5 8 2-16,-5-9 1 0,-9 9 0 0,5 3 0 15,-1 1 6-15,1-1 0 0,-9 4 1 0,-5 5 0 16,5-13-29-16,4 4-15 0,1-3 2 0,3 3 0 15,-12-11-12-15,12 0-3 0,10-4 0 16,-1-5-794-16,-4-6-159 0</inkml:trace>
        </inkml:traceGroup>
        <inkml:traceGroup>
          <inkml:annotationXML>
            <emma:emma xmlns:emma="http://www.w3.org/2003/04/emma" version="1.0">
              <emma:interpretation id="{D6E9A2E2-D70B-478B-ABA2-F5555AF71025}" emma:medium="tactile" emma:mode="ink">
                <msink:context xmlns:msink="http://schemas.microsoft.com/ink/2010/main" type="inkWord" rotatedBoundingBox="21609,2904 26168,2621 26285,4506 21726,478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8719.3816">15316 1766 806 0,'4'4'17'0,"-4"-4"4"0,9-4 1 0,-4 4 2 0,3-4-24 0,-3 1 0 16,-1-1 0-16,5 0 0 0,0 0 92 0,0 4 15 16,-5-8 2-16,0 0 1 0,5 4-38 0,-5-3-7 15,-4 7-1-15,5-8-1 0,-1 0-4 0,-4-4-1 16,5 4 0-16,-5-3 0 0,-5 3-14 0,1-4-4 15,4 4 0-15,-9 1 0 0,0-1-16 0,1 0-4 16,-1 0-1-16,-4 0 0 0,-1 5-8 0,-3-1-2 16,-1 0 0-16,5 0 0 0,-9 4-1 0,0 0 0 15,0 4 0-15,-4 0 0 0,-5 3-8 0,5 5 0 16,0-4 0-16,-1 4 0 0,-3-1 8 0,-1 5-8 16,5 0 0-16,-1 7 8 0,1-7-8 0,4 7 0 15,-4 0 0-15,4 1 0 0,0 7-9 0,4-4 9 16,1 1-12-16,4-1 12 0,-1 0-8 0,10 0 8 15,0-3 0-15,4 3 0 0,4-3-8 0,0-5 8 16,5-3 0-16,0-5 0 0,4 1 0 0,0-8 0 0,0 4 0 16,1-8 0-16,3-8 9 0,1 0-9 0,-1 0 8 15,5-3-8-15,5-9 31 0,-6 5 1 16,1-1 0-16,0-7 0 0,0-1-16 0,5-3-4 0,-5 3 0 16,4-7 0-16,-4 0 5 0,4 0 1 0,0-4 0 0,-4 0 0 15,-4 0-8-15,4 3-2 0,-5 5 0 0,1 4 0 16,4 3-8-16,-5 5 0 0,1 7 0 0,0 4 0 15,-5 4 0-15,0 4-9 0,-4 7 9 0,-1 9 0 16,-3 7-9-16,-1 4 9 0,-4 5 0 0,-4 6-9 16,-5 9 9-16,0 0 0 0,-8 7 0 0,4 5 0 15,-9-1 0-15,0 4 14 0,4 5-3 0,-8 3-1 16,-5-12 15-16,5 1 3 0,-5-1 1 0,5-4 0 16,-1-7-3-16,1 0-1 0,0-8 0 0,4 0 0 0,0-4 5 15,0-8 1-15,-4 0 0 0,4-8 0 0,0-3-11 16,4-4-1-16,1-5-1 0,-5-7 0 0,0 4-6 0,4-8 0 15,1-4-1-15,-1-4 0 0,1 0-11 0,3-3 12 16,6-5-12-16,-6-3 12 0,10-9 16 0,4 5 3 16,0-8 1-16,4 0 0 0,10-1-32 0,-1-7 0 15,9 0 0-15,4 0 0 0,5-7 0 0,-1-5 0 16,10 0 0-16,-1 0 0 16,5 9-20-16,-4 3-9 0,4 0-3 0,0 3 0 15,-9 5-64-15,4 4-14 0,1 0-2 0,3 7-932 0</inkml:trace>
          <inkml:trace contextRef="#ctx0" brushRef="#br0" timeOffset="29062.0053">16071 1688 1440 0,'0'0'128'0,"0"0"-103"0,0 0-25 0,4 8 0 16,-4 8 105-16,4 3 16 0,-4 5 3 0,5 3 1 15,-10 0-54-15,5 4-11 0,0 1-3 0,5 3 0 16,-5 0-4-16,0-4-1 0,0 4 0 0,0 4 0 16,4-8-23-16,1-3-5 0,-10-1 0 0,10 0-1 15,-5 1 15-15,4-5 3 0,-4-4 1 0,4 1 0 0,-8-8-21 16,8-1-4-16,-4 1-1 0,0-12 0 16,0 8-6-16,0-8-2 0,0 0 0 0,0 0 0 0,0 0 26 0,0 0 5 15,0 0 1-15,9-12 0 0,4-7-20 0,1-1-3 16,-6-3-1-16,1-1 0 0,4-7-6 0,0 0-2 15,1-4 0-15,-6-4 0 0,5 0 4 0,1 4 1 16,3-4 0-16,1 4 0 0,-1 3-13 0,1 1 0 16,-1-8 0-16,10 8 0 0,-5 0 0 0,4 4 0 15,5-5 0-15,-1 5 0 16,5 4-184-16,-4 3-39 0,4 8-8 0</inkml:trace>
          <inkml:trace contextRef="#ctx0" brushRef="#br0" timeOffset="29448.4034">17286 1852 1324 0,'39'-15'118'0,"-25"3"-94"0,-6 0-24 0,-3 0 0 16,-1 1 84-16,1-1 12 0,-5 0 2 0,0 1 1 15,0-1-8-15,-9 0-2 0,4 1 0 0,-8 3 0 16,9 4-51-16,-14 0-10 0,-8 4-3 0,-5 4 0 15,1 8-9-15,-6 7-1 0,1 1-1 0,0 3 0 16,0 4 21-16,4 1 4 0,1 3 1 0,3 0 0 16,1 0-54-16,4 0-10 0,5 1-3 0,-1-9 0 15,5 4 48-15,0-3 10 0,8-5 1 0,-3-3 1 16,8-5-22-16,0-11-11 0,0 0 10 0,0 0-10 0,0 0 11 16,13 0-11-16,-4-3 12 0,8-9-12 0,-4-8 23 0,9 1-3 15,0-1 0-15,0-3 0 0,0 0-20 0,4-9-12 16,1 1 2-16,-1 4 0 0,0-4 10 15,5 7 0-15,0-7 0 0,-5 8 0 0,0 3 0 0,-4 5 0 16,-4 3 0-16,-1 8 0 0,-3 8 0 0,-6 0 14 16,-3 4-3-16,-1 3-1 0,5 9-10 0,-5-1-12 15,-4 9 2-15,-4-5 1 0,4 4 9 0,-5 1 12 16,5 3-2-16,0-4-722 16,-4 0-145-16</inkml:trace>
          <inkml:trace contextRef="#ctx0" brushRef="#br0" timeOffset="29906.8019">17918 1630 633 0,'0'-8'56'0,"0"8"-44"0,0 0-12 0,0 0 0 16,0 0 316-16,0 0 60 0,-5 8 13 0,-3 7 3 15,8 1-274-15,-5 4-54 0,-4 7-12 0,5 4-1 16,-5 0 2-16,0 4 1 0,1-3 0 0,-1 7 0 15,0-4-18-15,-4 8-4 0,4-1-1 0,0 1 0 16,-4-8-4-16,5 4-1 0,-1-3 0 0,4-1 0 16,-3-4-15-16,-1 0-3 0,0-8-8 0,5-3 12 15,-5-4 25-15,4-1 5 0,-3 1 1 0,8-5 0 16,0-11-28-16,0 0-6 0,0 0-1 0,-5 8 0 16,5-8 20-16,0 0 3 0,0 0 1 0,0 0 0 15,-4-11-32-15,0 3 0 0,4-12 0 0,0 5 0 0,0-5 12 0,8-3-3 16,-3-5-1-16,8-3 0 15,0 0-28-15,0-4-5 0,9-4-2 0,9-4 0 0,4 0 27 16,0-4 0-16,0 4 0 0,5 1 0 0,-1 3 0 0,-4 0 0 16,5 3 12-16,-1 5-4 0,-4 4-8 0,-4 4-10 15,0 7 10-15,-5 4-13 0,-4 4 13 0,-4 8 0 16,-1 4-10-16,-4 4 10 0,0 4-9 0,-4 3 9 16,-4 5-12-16,-1-1 12 0,0 5-13 0,-4 7 4 15,0-4 1-15,0 1 0 0,-4-1 8 0,0 0 0 16,-10 1 0-16,1 3 0 0,-9-8 0 0,-4 4 11 15,0 1-3-15,-5-5 0 16,-9-3-50-16,1-1-10 0,-9 1-3 0,-1-1 0 16,-3-11-80-16,4 0-16 0,-1-4-3 0,1-4-869 0</inkml:trace>
          <inkml:trace contextRef="#ctx0" brushRef="#br0" timeOffset="30357.4347">18944 764 1728 0,'14'-12'153'16,"-1"1"-122"-16,4 3-31 0,-4 4 0 0,1 0 57 0,-6 8 6 16,-8-4 1-16,14 12 0 0,-10 7 16 0,5 5 4 15,-9 7 1-15,4 12 0 0,-8-4-33 0,-5 11-8 16,5 5 0-16,-10 7-1 0,6-7 17 0,-6 7 3 15,1-3 1-15,0 11 0 0,-4 0-52 0,-1 0-12 16,5 1 0-16,-5 3 0 0,5-4 0 16,0-8 0-16,0-3 0 0,0-5 0 0,8-3 0 0,-4-8 0 15,-4-4 0-15,0 0 0 0,4 0 0 0,1-8 0 16,-6-7 0-16,6-5 0 0,3-3 0 0,1-5 0 16,-1-7 0-16,5-4 0 0,-13 0 54 0,9-7 8 15,4-5 2-15,0-4 0 0,4-7-52 0,1-1-12 16,8-3 0-16,0-4 0 0,5-4 0 0,4 0 0 15,-1-4 0-15,6 4 0 0,-5 0 0 0,4 3 0 16,-4 9-12-16,-4 0 12 0,-1 3 0 0,1 4 0 0,-10 13 0 0,1-1 9 16,0 8 0-16,0 3 0 15,0 5 0-15,-1 8 0 0,-3 3-9 0,3 0 8 16,-3 5-8-16,4 3 8 0,-5-4-8 0,5 8 0 0,0-4 9 0,4 8-9 16,-5 0 0-16,10-3-20 0,4-1 4 15,4 0 1 1,9-4-149-16,0 4-31 0,-4-4-5 0,4-3-2 0</inkml:trace>
        </inkml:traceGroup>
      </inkml:traceGroup>
    </inkml:traceGroup>
    <inkml:traceGroup>
      <inkml:annotationXML>
        <emma:emma xmlns:emma="http://www.w3.org/2003/04/emma" version="1.0">
          <emma:interpretation id="{99C4123C-FB1E-4F4C-8BC1-7225D67EDE48}" emma:medium="tactile" emma:mode="ink">
            <msink:context xmlns:msink="http://schemas.microsoft.com/ink/2010/main" type="paragraph" rotatedBoundingBox="2056,6045 28286,4214 28443,6467 2213,82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37515F-3A3C-484F-B90F-06BC061A40CD}" emma:medium="tactile" emma:mode="ink">
              <msink:context xmlns:msink="http://schemas.microsoft.com/ink/2010/main" type="line" rotatedBoundingBox="2056,6045 28286,4214 28443,6467 2213,8299"/>
            </emma:interpretation>
          </emma:emma>
        </inkml:annotationXML>
        <inkml:traceGroup>
          <inkml:annotationXML>
            <emma:emma xmlns:emma="http://www.w3.org/2003/04/emma" version="1.0">
              <emma:interpretation id="{03A32232-74C9-4951-AA3F-32A5321478AC}" emma:medium="tactile" emma:mode="ink">
                <msink:context xmlns:msink="http://schemas.microsoft.com/ink/2010/main" type="inkWord" rotatedBoundingBox="2107,6782 4391,6623 4473,7803 2190,796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4447.9129">-3786 4863 972 0,'-9'-20'43'0,"9"20"9"0,-13 0-42 0,4 0-10 15,-4 0 0-15,0-4 0 0,4 1 43 0,0 3 6 16,1 0 2-16,-10 0 0 0,9-8-5 0,-4 4-1 15,-4 4 0-15,-1 0 0 0,0 0-9 0,5-4-3 16,-4 0 0-16,-5 4 0 0,-5 4-9 0,1 0-1 16,0 4-1-16,-5-1 0 0,5 1 2 0,-1 0 0 15,-3 0 0-15,3 4 0 0,-3-1 1 0,-1 9 1 16,-4-1 0-16,4 1 0 0,0 3 6 0,1-3 2 16,-1 7 0-16,0 0 0 0,1-3-13 0,-1 3-2 15,5-8-1-15,-5 9 0 0,0-1 16 0,9 0 3 16,0 1 1-16,-4 3 0 0,8 0-19 0,-4 4-4 15,14 0-1-15,-10 8 0 0,9-4 7 0,5 4 2 16,-5 4 0-16,9 3 0 0,5-3 2 0,-1 0 1 16,5-4 0-16,4 4 0 0,0-4-11 0,5-8-3 0,-1 0 0 15,1-4 0-15,8-4-2 0,-4-3-1 0,4-1 0 16,1-3 0-16,-1-5-9 0,0-3 10 16,9-8-10-16,0 0 10 0,1-8-10 0,3 4 0 0,1-12 0 0,-1 4 0 15,-4-3 11-15,-4-5-3 0,0-3-8 0,4 3 12 16,-5-4-12-16,1 1 0 0,0 3 0 0,-18-3 0 15,9-1 0-15,-9-3 0 0,-4 0 0 0,0 3 0 16,-1 1 0-16,-8-1 0 0,0 1 0 0,0-1 0 16,-8 1 0-16,-1-1 0 0,4 8 8 0,-3-3-8 15,-1-1 0-15,-4 4 0 0,4 1 0 0,-4 3 0 16,-5-4 0-16,5 4 0 0,-4 1 0 0,-1 3 0 16,9-4 0-16,-8 0 0 0,4 4 0 0,4 0 0 15,-4 0 0-15,-1 4 0 0,14 0 0 0,-8 0-10 16,-6 0 10-16,14 0 0 0,0 0 0 0,0 0 0 0,0 0 0 0,0 0 0 15,0 0 0-15,0 0 8 0,0 0-8 0,0 0 0 16,0 0 0-16,9 0 0 0,0-3 0 0,4 3-8 16,14 3 8-16,-10-6 0 0,14-1 0 0,4 0 0 15,0 4 0-15,9 0-8 0,-5 4-10 0,1 3-2 16,-1 5 0-16,1 4-665 16,-5-5-134-16</inkml:trace>
          <inkml:trace contextRef="#ctx0" brushRef="#br0" timeOffset="34802.2521">-3181 5436 979 0,'0'0'87'0,"0"0"-70"0,-4-4-17 0,4 4 0 16,-4-8 115-16,4 8 19 0,0 0 4 0,0 0 1 0,4-7-24 0,5-1-5 16,4 0-1-16,0 0 0 15,5 0-47-15,4 1-10 0,-1-1-1 0,10 0-1 0,0 0-15 16,0 0-3-16,-1 1-1 0,1 3 0 0,9-4-23 0,-5 8-8 15,0-8 0-15,0 4 9 0,0 0-9 0,0 4 0 16,-9-4 0-16,1 4 0 0,-5 4-16 0,4-4-4 16,-9 4-2-16,5-4 0 15,-8 0-40-15,3 4-8 0,1 4-2 0,-1-8-787 0</inkml:trace>
          <inkml:trace contextRef="#ctx0" brushRef="#br0" timeOffset="35011.2958">-3040 5764 1497 0,'0'0'133'0,"-9"0"-106"0,0 4-27 0,-4-4 0 16,13 0 76-16,0 0 11 0,0 0 1 0,0 0 1 16,0 0-12-16,0 0-2 0,18 7-1 0,-1-7 0 15,1 0-23-15,8 0-5 0,5-4-1 0,-1 4 0 16,-3 0-27-16,8 0-6 0,-4 0 0 0,12 0-1 15,-7 0-24-15,3 0-5 0,5-3-1 0,4 3-978 16</inkml:trace>
        </inkml:traceGroup>
        <inkml:traceGroup>
          <inkml:annotationXML>
            <emma:emma xmlns:emma="http://www.w3.org/2003/04/emma" version="1.0">
              <emma:interpretation id="{C8ABEAE1-CAB4-4014-B3E1-580EF4F26DCB}" emma:medium="tactile" emma:mode="ink">
                <msink:context xmlns:msink="http://schemas.microsoft.com/ink/2010/main" type="inkWord" rotatedBoundingBox="5599,6323 10341,5992 10447,7516 5706,784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5665.932">-847 4520 637 0,'-17'-12'28'0,"17"12"6"0,0 0-34 0,-5-8 0 16,-8 0 0-16,0 1 0 0,4-1 116 0,1 0 16 16,-1 8 3-16,-4 0 1 0,-5 0-44 0,1 8-8 15,-1 3-1-15,0 1-1 0,-8 4 15 0,0 11 3 16,-1 4 1-16,1 12 0 0,-5 8-25 0,5 3-6 16,0 5-1-16,4 3 0 0,0 9 0 0,9-1 0 15,-5 0 0-15,9 0 0 0,5-4-39 0,4-3-8 16,0-5-2-16,0 5 0 0,9-5-9 0,4 1-3 15,0-13 0-15,0 1 0 0,5-4-8 0,-1-4 0 16,10-4-10-16,-5-4 10 0,0-7-18 0,8-5 2 16,5-3 1-16,1-8-677 15,-1 0-135-15</inkml:trace>
          <inkml:trace contextRef="#ctx0" brushRef="#br0" timeOffset="36118.7142">-408 4644 1616 0,'-9'-15'72'0,"5"7"14"16,8-4-69-16,-8 1-17 0,4 3 0 0,0 8 0 0,0 0 66 0,0 0 10 15,0 0 1-15,9 8 1 0,-5 7-41 0,5 5-8 16,0 3-1-16,4 8-1 0,-4 12 0 0,-1 0 0 16,1 8 0-16,4 0 0 0,5 7 6 0,-5 1 2 15,0-1 0-15,0 0 0 0,5-3-3 0,-1 4-1 16,-8-5 0-16,4 1 0 0,9-8-15 0,-4-5-4 16,-1-6 0-16,-3-1 0 0,-1 0 23 0,0-4 4 0,0-4 1 0,0-3 0 15,0-9-24-15,-4 1-5 16,4-4-1-16,0-1 0 0,-8 5 6 0,8-8 0 15,-13-8 1-15,0 0 0 0,13-12 3 0,-4 0 1 16,0-3 0-16,4-5 0 0,0 1 0 0,0-5 0 16,-4-3 0-16,4 0 0 0,0-5-9 0,0 1-1 15,5-8-1-15,-5-4 0 0,5 0-2 0,-1-3-8 16,1-1 12-16,4-4-4 0,-5 0-8 0,5-3 12 0,0-1-12 16,5-3 12-16,-1-5-12 0,5 9 0 0,-10-1 0 0,6 5 8 15,4 3-19-15,-5 4-4 0,-4 8-1 0,4 4 0 31,0 3-107-31,-4 9-21 0,5 3-5 0,-1 4-944 0</inkml:trace>
          <inkml:trace contextRef="#ctx0" brushRef="#br0" timeOffset="36355.8161">1172 4886 1681 0,'0'0'74'0,"0"0"16"0,13 16-72 0,0 7-18 16,-4 1 0-16,-1 7 0 0,6-4 103 0,-10 4 17 16,-4 4 3-16,-4 0 1 0,-1 1-42 0,-4 3-8 15,1 0-2-15,-1 3 0 0,-4 5-36 0,-5 0-7 16,-4-4-1-16,0-4-1 0,-8 4-15 0,-1-4-4 16,5-4 0-16,-1 0 0 0,1 0-8 0,4-8 0 15,-4 1 0-15,4-5-11 16,4 1-113-16,-4-5-22 0,5-3-5 0</inkml:trace>
          <inkml:trace contextRef="#ctx0" brushRef="#br0" timeOffset="37290.0289">1637 5444 748 0,'0'0'67'0,"0"0"-54"0,0 0-13 0,0 0 0 15,13 0 184-15,4-4 35 0,5 0 6 0,9 0 2 16,4 0-122-16,-4-4-24 0,4 1-5 0,4-5 0 15,-4-4-3-15,5 5 0 0,4-1 0 0,-9 4 0 16,4 0-44-16,1 4-9 0,-5-3-1 0,0-1-1 31,5 0-136-31,-10 4-27 0,1-4-6 0</inkml:trace>
          <inkml:trace contextRef="#ctx0" brushRef="#br0" timeOffset="36870.7883">1628 4691 1094 0,'-13'-15'97'0,"8"7"-77"15,5-4-20-15,0 0 0 0,5 5 91 0,-1-5 14 16,-4 0 3-16,9 4 1 0,0-7-40 0,4 3-8 16,-4 0-1-16,8-3-1 0,5 3-19 0,0-3-4 15,4-1-1-15,9 0 0 0,-8 1 17 0,3-1 3 16,10 1 1-16,4-1 0 0,-5 0-40 0,9 1-7 16,-4 3-1-16,0 0-8 0,-4 1 10 0,-1 3-10 0,1 0 8 15,-5 0-8-15,-4-3 0 0,4 3 0 0,0 0 0 16,-9 4 0-1,5 4-107-15,-9 4-17 0,-5 0-3 0,1 4-1 0</inkml:trace>
          <inkml:trace contextRef="#ctx0" brushRef="#br0" timeOffset="36611.9278">1694 4504 2070 0,'0'0'45'0,"0"0"10"0,13 12 1 0,-4 3 3 0,4 5-47 0,0 3-12 0,-4 5 0 0,4 3 0 16,-4 0 53-16,4 8 9 0,-4 0 2 0,-1 4 0 16,-3 4-10-16,-1-4-2 0,0 7 0 0,1-3 0 15,-5 0-28-15,0 0-7 0,4-8-1 0,-8 0 0 16,4 0-6-16,0-4-2 0,-5-4 0 0,5 0 0 16,0-4-8-16,-4 1 0 0,0-5 0 0,-1 0 8 15,1-3-27-15,0-4-5 16,-1-1-2-16,1-3 0 0,-1 0-184 0,5-12-37 0</inkml:trace>
          <inkml:trace contextRef="#ctx0" brushRef="#br0" timeOffset="37097.5086">1873 4875 1422 0,'0'0'31'0,"0"0"6"0,0 0 2 0,0 0 1 0,0 0-32 0,18 3-8 16,-5-6 0-16,9-1 0 0,0 0 72 0,0 0 12 16,9-4 2-16,-1 0 1 0,6-3-47 0,-1-5-8 15,4 4-3-15,-4 1 0 0,5-1-21 0,-5 0-8 16,4 0 0-16,-4 5 9 0,0-1-9 0,-4 0-9 16,-4 0 9-16,-1 4-13 15,-9 8-115-15,1-4-22 0,8 4-5 0,-8 0-1 0</inkml:trace>
          <inkml:trace contextRef="#ctx0" brushRef="#br0" timeOffset="37573.3293">3115 4110 2181 0,'0'0'48'0,"9"-8"9"0,8 8 3 0,1 0 2 0,0 4-50 0,3 8-12 16,6 4 0-16,-1 7 0 0,5 4 71 0,-5 8 11 15,0 4 2-15,-4 8 1 0,-4-4-17 0,4 8-3 16,-9 3-1-16,-4 1 0 0,0 3-28 0,-9 5-7 15,-5-5-1-15,-4 5 0 0,-4-5 6 0,0 5 1 16,-9-5 0-16,-4 1 0 0,0-1-21 0,-5 1-4 16,-4-5-1-16,0 1 0 15,0 3-57-15,-5-3-12 0,-4 3-3 0,0-3 0 16,0-8-184-16,5-4-37 0,-40 39-7 0,26-40-1 0</inkml:trace>
        </inkml:traceGroup>
        <inkml:traceGroup>
          <inkml:annotationXML>
            <emma:emma xmlns:emma="http://www.w3.org/2003/04/emma" version="1.0">
              <emma:interpretation id="{9B7FE122-1A34-4D9A-AE0F-D63A826DBEA9}" emma:medium="tactile" emma:mode="ink">
                <msink:context xmlns:msink="http://schemas.microsoft.com/ink/2010/main" type="inkWord" rotatedBoundingBox="12402,5987 15354,5781 15434,6935 12482,714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1761.6846">6199 4535 1011 0,'0'0'44'0,"0"0"11"0,0 0-44 0,5-8-11 15,-1-3 0-15,-4 11 0 0,0-8 98 0,0 8 18 16,0-12 3-16,0 4 1 0,0-3-25 0,0 3-5 16,0 0-1-16,-4 0 0 0,4 8-31 0,0-7-6 15,-9-1-2-15,9 4 0 0,-4 0-26 0,4 4-4 16,-5-8-2-16,5 8 0 0,-4 0-18 0,-5-4 8 16,5 0-8-16,-5 4 0 0,0 0 8 0,-4 0-8 15,0 4 0-15,0 0 0 0,-1-4 13 0,-8 8-4 16,1-4-1-16,-1 4 0 0,-9-1-8 0,9 9 0 0,-4 4 0 0,-5 3 0 15,-4-4 0-15,-5 13 0 0,5 3 0 0,-4 4 0 16,4 8 0-16,0 3 0 0,-1 1 0 0,10 4 0 16,0-5 9-16,4-3-9 0,4-4 10 0,1 0-10 15,4-4 9-15,4-4-9 0,4-8 8 0,5 0-8 16,0-3 9-16,0-5-9 0,9-3 10 0,0-4-10 16,0-5 12-16,8-3-4 0,-3-4-8 0,7-7 12 15,6-5-4-15,3-4-8 0,1-7 11 0,4 3-11 16,0-7 10-16,-4 0-10 0,-5-4 8 0,5-5-8 0,0 1 8 15,0-4-8-15,-1 4 8 0,-3-4-8 0,-1-7 0 0,0 3-14 16,5 0 2-16,-9 0 0 0,0 8 12 0,0 4 0 16,0-1-10-16,-5 5 10 0,1 4 21 0,-5 3 9 15,0 5 2-15,-4 3 0 0,0 4-32 0,-1 4 8 16,-8 4-8-16,0 0 0 0,5 8 13 0,-5 8 0 16,0 3 0-16,0 4 0 0,0-3-3 0,-5 7-1 15,5 1 0-15,0 3 0 0,0 0-1 0,0 0-8 16,0-4 12-16,0 1-4 0,5-1-8 0,-1 0 0 15,1 1 0-15,-1 3 0 16,0-4-96-16,5 0-24 0,-4-7-4 0</inkml:trace>
          <inkml:trace contextRef="#ctx0" brushRef="#br0" timeOffset="42171.9191">6585 4629 1486 0,'5'-20'66'0,"4"13"14"0,-1-1-64 0,1 0-16 0,4-4 0 0,5 4 0 16,4 1 71-16,-5 3 11 0,1 0 2 0,-1 4 1 15,1 0-27-15,0 4-6 0,-5 4 0 0,0 3-1 16,0 1-15-16,-4 4-4 0,0 3 0 0,-5 4 0 16,0 5 7-16,-4-1 1 0,0 0 0 0,0 1 0 15,-4-1-4-15,0 0 0 0,-1 1 0 0,1-5 0 0,-1-7-15 16,1-1-3-16,4 5-1 0,-4-5 0 0,4 1-9 15,0-4-8-15,0-1 9 0,0-11-9 0,0 0 0 0,0 0 8 16,8 12-8-16,-8-12 0 0,0 0 0 0,9 4 0 16,0-8 0-16,4-4 0 0,-4 0 0 0,0-3 0 15,4-5 0-15,0-3 0 0,0-9 0 0,5 1 0 16,-1 0 8-16,1-5-8 0,-1 1 0 0,1 0 0 16,-1 4 0-16,5-4 0 0,0 7 9 0,-4 1-1 15,-1 3 0-15,1 5 0 0,0 3-8 0,-5 8-14 16,0-4 3-16,-4 8 1 0,-5 4 10 0,9 4 11 15,-8 0-3-15,3 7 0 0,-3 1-8 0,-1 3 0 16,5 1 0-16,0 3 0 0,-5 1 0 0,0-1 0 16,5 4 0-16,-4 1 0 15,-10-1-136-15,5 0-33 0,5 1-7 0</inkml:trace>
          <inkml:trace contextRef="#ctx0" brushRef="#br0" timeOffset="42689.7228">8064 4602 1792 0,'0'-8'40'0,"4"-4"8"0,1 0 1 0,3 1 1 0,-3-1-40 0,-1 0-10 0,-4 1 0 0,0 3 0 16,0-8 37-16,0 8 6 0,-4 1 1 0,-1-5 0 0,-3 4-8 0,-1 4 0 15,0-4-1-15,0 4 0 16,-4 4-20-16,-4 4-4 0,-1 4-1 0,-8 4 0 15,4 3 24-15,-4 13 5 0,-1-1 1 0,5 8 0 0,-8 12-28 0,3 0-4 16,5 0-8-16,0-5 11 0,0 9 0 0,5-8 0 16,8 0 0-16,0-4 0 0,5-4-11 0,-5-8 12 15,9 1-12-15,0-13 12 0,0 1-4 0,9-5-8 16,-9-11 12-16,0 0-4 0,13-3 4 0,0-1 0 16,5-8 0-16,-1 0 0 0,1-11 8 0,4-4 1 15,0 3 1-15,-5-7 0 0,5 0-22 0,0-8 0 16,5 0 0-16,-1 0 0 0,0-4 0 0,-4 0 0 15,4-4 0-15,5 4 0 0,-9 0 8 0,4-3 1 16,-4-5 0-16,5 0 0 0,-1 1-9 0,0-1-11 16,1-4 3-16,-1 1 0 0,-4 7-1 0,0 0 0 15,0 0 0-15,0 4 0 0,-9 8 1 0,4 4 0 16,-8 4 0-16,4 7 0 0,-8 1 8 0,-5 7 0 16,4 4-9-16,-4 8 9 0,0 0 0 0,0 0 0 15,-4 8 0-15,-9 12 0 0,4 3 0 0,-4 4 0 0,-5 12 0 0,5 0 0 16,0-4 0-16,0 8 8 0,-1 4 0 0,6 0 0 15,3-4 9-15,1 0 2 0,0 0 0 0,-1 3 0 16,5-3-2-16,0 0 0 0,-4-4 0 0,4 4 0 16,0 0-9-16,0-4-8 0,0-4 9 0,4 4-9 15,-4 0-9-15,9-4-8 0,-5-4-2 0,5 1-737 16,4-5-148-16</inkml:trace>
        </inkml:traceGroup>
        <inkml:traceGroup>
          <inkml:annotationXML>
            <emma:emma xmlns:emma="http://www.w3.org/2003/04/emma" version="1.0">
              <emma:interpretation id="{AA4DF414-369D-4F5A-A9C4-218F92787835}" emma:medium="tactile" emma:mode="ink">
                <msink:context xmlns:msink="http://schemas.microsoft.com/ink/2010/main" type="inkWord" rotatedBoundingBox="17353,5979 18073,5928 18113,6507 17394,655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4268.4763">10885 4258 946 0,'22'-11'42'0,"-22"11"9"0,0 0-41 0,0 0-10 0,4-8 0 0,-4 8 0 16,5-8 88-16,-5 8 16 0,0-12 4 0,4 5 0 15,-4-1-36-15,4-4-6 0,-4 4-2 0,-4 0 0 16,4 1-28-16,0 7-7 0,0 0-1 0,-4-8 0 16,4-4 13-16,-5 0 3 0,5 5 0 0,-4-1 0 15,-1 0-20-15,1-4-3 0,4 5-1 0,0 7 0 0,0 0-12 16,0 0-8-16,-9-8 8 0,1 4-8 0,-1-4 14 0,0 4-2 16,-4-4 0-16,4 1 0 0,-4 7 6 0,0 0 1 15,0 0 0-15,-1 0 0 0,1 0-8 0,-4 3-2 16,-5 5 0-16,4 4 0 0,1 0-9 15,-10-1 8-15,5 1-8 0,-4 8 8 0,0-5-8 0,4 9 0 16,-4-1 0-16,8 0 0 0,-4 9 0 0,0-1 8 16,5 4-8-16,3-4 8 0,6 0-8 0,-1-3 0 15,4-5 0-15,1 8 0 0,8-7 0 0,5-1 8 16,-4-7-8-16,8 3 8 0,-4-7-8 0,8-1 8 16,1-3-8-16,-5 0 8 0,4-4-8 0,-3-4 8 15,7 0-8-15,6-8 8 0,-5 4-8 0,4-4 8 16,0-3-8-16,1-1 8 0,-5-4-8 0,0 1 0 15,-1-1 0-15,-3 1 0 0,0-5 0 0,-1-3 0 16,-4 3 0-16,-4-7 0 0,4 0 0 0,-4-5 0 0,4 1 0 16,-4 0 0-16,0 4 0 0,-5-1 8 0,5 5-8 0,0 7 0 15,-9 9 10-15,4-1-10 0,0 0 12 0,-4 8-12 16,0 0 32-16,0 0 0 0,0 8 0 0,0 11 0 16,5-3-10-16,-5 7-2 0,0 5-1 0,0 3 0 15,9 0 0-15,-5 0 0 0,0 0 0 0,10 1 0 16,-6-9-4-16,5 4-1 0,1-3 0 0,-1-1 0 15,0-3-14-15,9-1-16 0,0-3 3 0,4-1 1 16,0-3-83-16,1 0-16 0,-5-8-3 16</inkml:trace>
          <inkml:trace contextRef="#ctx0" brushRef="#br0" timeOffset="46015.318">10674 4235 543 0,'0'0'24'0,"0"0"5"0,0 0-29 0,5-4 0 15,-5-4 0-15,4 0 0 0,1 5 31 0,-5 3 0 16,0-4 0-16,4-4 0 0,0 0-2 0,1 0 0 15,-1 0 0-15,-4 8 0 0,4-3 19 0,5-9 3 16,-9 4 1-16,9 0 0 0,-5 0 3 0,1 1 1 16,-1-1 0-16,1 0 0 0,-1-4-29 0,5 5-6 15,-5-1-1-15,0 0 0 0,-4 8-20 0,9-4 0 16,0 0 0-16,0 0 0 0,0 0 0 0,-5-3 0 16,-4 7 0-16,0 0 0 0,0 0 0 0,0 0 0 15,0 0 0-15,0 0 0 0,0 0 0 0,0 0 0 16,0 0 0-16,0 0 0 0,9-4 0 0,-9 4 0 15,0 0 0-15,0 0 0 0,0 0 8 0,0 0-8 16,0 0 10-16,0 0-10 0,9-4 0 0,-9 4 0 16,0 0 0-16,0 0 0 0,0 0 0 0,0 0 0 0,0 0 0 15,0 0 0-15,0 0 0 0,0 0 0 16,0 0 0-16,0 0 0 0,0 0 0 0,0 0 0 0,0 0 0 0,0 0 0 16,0 0 8-16,0 0-8 0,0 0 0 0,0 0 9 15,0 0-9-15,0 0 12 0,0 0-12 0,0 0 12 16,0 0-12-16,0 0 12 0,0 0-12 0,0 0 12 15,0 0-12-15,0 0 0 0,4 0 0 0,-4 0 0 16,0 0 0-16,0 0 0 0,0 0 0 0,0 0 0 16,0 0 0-16,0 0 0 0,9-8 0 0,-9 8 8 15,0 0 9-15,0 0 2 0,0 0 0 0,0 0 0 16,0 0 5-16,0 0 0 0,0 0 1 0,0 0 0 16,0 0-7-16,0 0-2 0,0 0 0 0,0 0 0 15,0 0-6-15,0 0-2 0,0 0 0 0,0 0 0 0,0 0-8 16,0 0 0-16,0 0 0 0,0 0 8 0,0 0-8 0,0 0 0 15,0 0 0-15,0 0 8 0,0 0 2 0,0 0 0 16,0 0 0-16,0 0 0 0,0 0-10 0,0 0 12 16,0 0-12-16,0 0 12 0,0 0 10 0,0 0 2 15,0 12 1-15,-5 3 0 0,5 1 0 0,0-1 0 16,0 1 0-16,0 4 0 0,0-1-2 0,0 4-1 16,5 1 0-16,-5-5 0 0,4 9-6 0,5-5 0 15,-9 4-1-15,9-3 0 0,-5-5-5 0,5 1-1 16,-5-1 0-16,5-3 0 0,0 3 6 0,-1-3 1 15,-3 0 0-15,4-1 0 16,-1-7-56-16,6 4-12 0,-6-1-1 0,6 1-791 0</inkml:trace>
        </inkml:traceGroup>
        <inkml:traceGroup>
          <inkml:annotationXML>
            <emma:emma xmlns:emma="http://www.w3.org/2003/04/emma" version="1.0">
              <emma:interpretation id="{E1CD3463-2848-45AE-A446-BEE9DA5CB1DE}" emma:medium="tactile" emma:mode="ink">
                <msink:context xmlns:msink="http://schemas.microsoft.com/ink/2010/main" type="inkWord" rotatedBoundingBox="19233,5646 24810,5256 24882,6285 19304,667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0758.7433">12333 4360 115 0,'0'0'0'0,"0"0"10"0,0 0-10 0,0 0 0 0,0 0 0 0,-5-8 0 15,5 0 228-15,0 0 43 0,0 8 9 0,0-11 1 16,5 3-161-16,-5-4-33 0,4 4-7 0,5-3 0 16,-5 3-16-16,5-4-4 0,-5-3 0 0,5 3 0 15,4 4-11-15,-4-4-2 0,4 1-1 0,-4-1 0 16,4 4-21-16,-4 0-4 0,9 1-1 0,-10-1 0 15,1 0-1-15,0 0-1 0,0 4 0 0,4-4 0 16,-4 1-10-16,-1-1-8 0,-8 8 12 0,9-8-12 16,13 4 10-16,-4-4-10 0,-5 4 8 0,0 1-8 15,-4-5 8-15,0 4-8 0,-5 0 8 0,5 0-8 16,-1 4 15-16,-8 0-3 0,9-8 0 0,-9 8 0 16,5 8-12-16,3 4 0 0,6-4 0 0,-6 11 0 0,-8 1 0 15,5 7 0-15,-1 4 0 0,1 4 0 0,-1 4 9 0,-4 4-1 16,-4 4 0-16,-1-4 0 0,5 0 4 15,0-4 0-15,-4 0 0 0,-1 0 0 0,1 0 3 0,4-8 1 16,-4-4 0-16,4-3 0 0,-9-1 0 0,9-7 0 16,0-9 0-16,0-3 0 0,-13 4 11 0,8 0 2 15,5-8 1-15,0 0 0 0,0 0-1 0,0 0 0 16,0-8 0-16,9-4 0 0,0-7-10 0,4-1-3 16,-13 1 0-16,13-5 0 0,0 1-16 0,0-4 0 15,-4-1 0-15,4-3 0 0,1-4 0 0,3-4 0 16,-4-4 0-16,5-4 0 0,-5 1 0 0,9-1 0 15,0 0 0-15,0-4 0 0,-5 12 0 0,5 0 0 16,5 4 0-16,-5 4 0 0,-1 4 0 0,1 7 0 16,-8 1 0-16,3 7 0 0,-4 4 0 0,0 4 0 0,-4 8 0 15,4 0 0-15,-4 8-9 0,0 7-9 0,0 9-2 16,-5 3 0-16,-4 0 20 0,4 4-8 0,-8 4 8 0,4 4 0 16,-9-4 0-16,5 4 0 0,8 0 0 0,-4-4 0 15,-4-4 0-15,0-4 0 0,4 0 0 0,4-3 0 16,0-5-8-16,-4-3 8 0,-4-5-12 0,8 5 12 15,9-1-145 1,-4 1-23-16,-9-5-4 0</inkml:trace>
          <inkml:trace contextRef="#ctx0" brushRef="#br0" timeOffset="51106.8448">13316 4239 1602 0,'21'-8'71'0,"-21"8"14"0,0 0-68 0,0 0-17 16,0 0 0-16,0 0 0 0,9 8 52 0,0 0 6 15,-13 3 2-15,8 9 0 0,5-1-3 0,-9 5 0 16,0-1 0-16,-5 4 0 0,5 5-19 0,5-5-4 16,-5 0-1-16,-5 1 0 0,-8-1-1 0,13-4 0 15,5-3 0-15,-5 3 0 0,-5-7-19 0,10 3-4 16,8-7-1-16,0 4 0 0,4-5 10 0,-3 1 2 15,3-4 0-15,5-8 0 0,4 4-20 0,1-8 10 16,-5 4-10-16,8-8 8 0,1 0 20 0,0-4 3 16,-5-3 1-16,5-5 0 0,-5 1-32 0,5-1 0 15,4-7 0-15,-9 0 0 0,-8-1 0 0,-1-3 11 16,10-8-3-16,-1 4-8 0,-8-4 8 0,-1 0-8 0,1 4 0 16,-1 4 0-16,5 4 8 0,-13 3-8 0,-5 1 0 15,5 3 0 1,4 9-139-16,-4 3-31 0</inkml:trace>
          <inkml:trace contextRef="#ctx0" brushRef="#br0" timeOffset="51703.9035">14197 4219 2257 0,'5'-19'49'0,"4"3"11"0,-5 5 1 0,5-1 3 0,-5 8-51 0,5-4-13 15,-5 4 0-15,-4 4 0 0,9 8 0 0,0 8 0 16,0-5 0-16,-1 9 0 0,1-1 0 0,-5 5 0 16,1-1 0-16,-1 4 9 0,1-3 8 0,-5-1 2 15,4 1 0-15,0-1 0 0,-4 0 15 0,0-3 3 16,0-4 1-16,5-1 0 0,-5 1-9 0,4-1-1 16,-4-3-1-16,5 0 0 0,-5-12-11 0,0 0-3 15,0 0 0-15,0 0 0 0,4 8 13 0,-4-8 2 16,0 0 1-16,0 0 0 0,9-8-17 0,0 0-3 15,4-4-1-15,-5-3 0 0,6-1 1 0,-1-3 0 16,0-5 0-16,0-7 0 0,5 4-9 0,-1-8 0 16,1 3 0-16,-1 1 8 0,5 4-8 0,0 0 0 15,0 3 0-15,-4 1-11 0,-5 7 11 0,0 1 0 16,0-1 8-16,-4 8-8 0,0 8 0 0,-1 0-10 0,1 0 1 0,4 8 0 16,-8 0 9-16,4 7 0 0,-5 1 0 15,5 3 0-15,-1 5 0 0,-3-1 0 0,-5 1 0 16,0-1-8-16,4 4 8 0,1-7 0 0,-1 3 0 15,-8-3 0-15,4-5 0 0,0 1 0 0,0 0 0 0,0-1 0 16,0-7 0-16,0 4 0 0,0-12 8 16,0 0-8-16,0 0 0 0,0 0 0 0,0 0 0 0,0 0 0 15,0 0 0-15,8-8 11 0,-3-4-3 0,4 0 0 16,4 1-8-16,-4-5 12 0,-1-3-12 0,5-9 12 16,1 1-12-16,3-4 0 0,1 0 0 0,-5-4 0 15,4 3 0-15,-3 5 0 0,3 0 0 0,-4-1 0 0,0 5 0 16,1 7 0-16,-6 5 0 0,6 3 0 0,-10 0 0 0,-4 8 0 15,0 0 0-15,9 4 0 0,0 8 0 0,-1 7 0 16,-3 1 0-16,-1 3 0 0,0-3 0 0,-4 3 0 16,5 4 0-16,-1 1-11 0,1 3 11 0,-5 0 0 15,4-4 8-15,-4 5-8 0,0-5 0 0,0-4 0 16,0 1 0-16,0-5-8 16,0 5-151-16,0-9-29 0,0 1-7 0</inkml:trace>
          <inkml:trace contextRef="#ctx0" brushRef="#br0" timeOffset="52187.9785">15435 3638 1958 0,'8'-39'87'0,"-3"24"17"0,-1-1-83 0,9 4-21 0,0 1 0 0,1 3 0 15,-6-4 56-15,6 4 6 0,-1 4 2 0,0 1 0 16,-4 3 0-16,-1 0 0 0,6 7 0 0,-10 1 0 15,5 4-45-15,-5 7-9 0,5 1-2 0,0 3 0 16,-5 1 5-16,0 7 1 0,1 0 0 0,-1 4 0 16,1 4 20-16,-1-4 4 0,0-4 1 0,1 12 0 15,-5-4 1-15,4 4 1 0,-4 4 0 0,0 0 0 16,5-4-22-16,-5 0-5 0,4-4-1 0,0 0 0 16,-4-4 15-16,5 0 4 0,-5 0 0 0,4-4 0 15,0-7-32-15,-4-1 0 0,0 0 0 0,5-3 0 0,-5-8 12 16,0-1-3-16,4-3-1 0,-4-8 0 0,0 0-8 15,0 0 0-15,0 0 0 0,0 0 0 0,0 0 0 0,0 0 10 16,0 0-10-16,5-4 10 0,-1-8-2 16,0 1 0-16,5-5 0 0,4-3 0 0,0-9-8 0,5 1 0 15,0-4 0-15,8-4 0 0,5 4-14 0,-1-1 2 16,1 1 0-16,4 4 0 16,5 3-12-16,-5 5-1 0,0 3-1 0,0 5 0 0,-4 3 26 15,-5 0 0-15,-4 4 0 0,-5 8 0 0,1 0 0 0,-9 4 0 16,0 3 0-16,-1 1 0 0,-8 0 0 0,-4 3 0 15,0 1 0-15,-10 4 8 0,-3 3-8 0,-5 0 0 16,0-3 0-16,-9 3 0 0,5 1 0 0,0-1 0 16,-9-3 0-16,4 3 8 0,0-7-22 0,5-1-4 15,-1-3-1-15,6 0 0 16,3-1-62-16,5 1-13 0,4 0-2 0,5-5-685 0,-5-3-137 16</inkml:trace>
          <inkml:trace contextRef="#ctx0" brushRef="#br0" timeOffset="52519.5286">16316 4348 230 0,'18'-12'10'0,"-5"8"2"0,5-3-12 0,-1-1 0 0,5 0 0 0,4-4 0 16,1 5 311-16,-1-1 59 0,5-4 12 0,0 0 2 0,-1 1-244 0,-3-5-50 15,-5 0-10-15,-1 5-1 0,-3-5-20 0,0 1-4 16,3 3-1-16,-3 0 0 0,-9-7-11 0,0 3-3 15,-1-3 0-15,-3 3 0 0,-1 0 1 0,-4 1 0 16,-4 3 0-16,4-4 0 0,0 9 27 0,-5-1 4 16,-8 0 2-16,4 4 0 0,-8 4-74 0,4 4 0 15,0-4-12-15,-1 12 1 0,1 3 11 0,-4 5 16 16,-1-1-4-16,1 5-1 0,-1-5-3 0,0 9-8 16,1-5 12-16,-1 8-4 0,5-4-8 0,-4 5 0 15,3-9 0-15,6 4 0 0,-1-3 0 0,0-5 0 16,5 1-14-16,4-5 5 15,0 1-44-15,0 0-9 0,9-5-2 0,4 1 0 16,0-4-141-16,9 0-29 0,0-1-6 0</inkml:trace>
          <inkml:trace contextRef="#ctx0" brushRef="#br0" timeOffset="52825.9046">17124 3966 1209 0,'0'0'108'0,"0"0"-87"0,13-4-21 0,-13 4 0 15,13 0 112-15,-4 4 19 0,0 4 3 0,4 3 1 16,4-3-49-16,-4 8-10 0,1 3-1 0,-1 1-1 16,4 7-13-16,1-4-2 0,-14 1-1 0,9 3 0 15,-4-3 6-15,-4 3 2 0,-1-4 0 0,0 5 0 16,-8-1-8-16,4-8-2 0,0 1 0 0,0-1 0 16,-4 1-9-16,-1-12-3 0,5 3 0 0,0-11 0 15,0 0-7-15,0 0-1 0,0 0-1 0,0 0 0 0,0 0-35 16,0 0 0-16,5 0 0 0,3 0 0 15,1-7 43-15,0-1 14 0,0-8 3 0,-1-3 1 0,-3-1-46 0,4 5-15 16,4-5 8-16,0 1-8 0,4-5 0 0,1-3 0 16,8 0 0-16,1-5 0 0,3 9 0 0,10-8 0 15,4 0 0-15,4 3 0 16,-4 5-74-16,0 3-12 0,0 5-2 0,4 3-1 16,-4 12-126-16,0 0-25 0</inkml:trace>
        </inkml:traceGroup>
        <inkml:traceGroup>
          <inkml:annotationXML>
            <emma:emma xmlns:emma="http://www.w3.org/2003/04/emma" version="1.0">
              <emma:interpretation id="{FC151AC2-99C8-4700-81EB-BB358054430D}" emma:medium="tactile" emma:mode="ink">
                <msink:context xmlns:msink="http://schemas.microsoft.com/ink/2010/main" type="inkWord" rotatedBoundingBox="25953,4377 28286,4214 28443,6467 26110,6630"/>
              </emma:interpretation>
              <emma:one-of disjunction-type="recognition" id="oneOf15">
                <emma:interpretation id="interp19" emma:lang="" emma:confidence="1">
                  <emma:literal>k,</emma:literal>
                </emma:interpretation>
                <emma:interpretation id="interp20" emma:lang="" emma:confidence="0">
                  <emma:literal>h,</emma:literal>
                </emma:interpretation>
                <emma:interpretation id="interp21" emma:lang="" emma:confidence="0">
                  <emma:literal>k.</emma:literal>
                </emma:interpretation>
                <emma:interpretation id="interp22" emma:lang="" emma:confidence="0">
                  <emma:literal>hr,</emma:literal>
                </emma:interpretation>
                <emma:interpretation id="interp23" emma:lang="" emma:confidence="0">
                  <emma:literal>k;</emma:literal>
                </emma:interpretation>
              </emma:one-of>
            </emma:emma>
          </inkml:annotationXML>
          <inkml:trace contextRef="#ctx0" brushRef="#br0" timeOffset="54195.3548">19094 3736 691 0,'0'0'61'0,"0"0"-49"0,13 0-12 0,-5-4 0 15,6 0 67-15,3 4 10 0,1-8 3 0,4 4 0 16,4-4 27-16,5-3 5 0,13-5 2 0,4 1 0 16,-4-1-26-16,4 0-6 0,0-3-1 0,0-1 0 15,1 1-18-15,-5-1-4 0,-5-3-1 0,1 0 0 16,-1-5-29-16,-8 1-5 0,0-4-2 0,-1 0 0 16,1-8-22-16,-9 3 0 0,4 1 0 0,-4-8 0 15,0 1 17-15,0-5 9 0,-4 0 2 0,-1-11 0 16,1 3-28-16,-1 0 8 0,-4 1-8 0,1 3 0 15,-1 0 0-15,-5 1 0 0,1 3 0 0,4 4 0 16,-8 4-10-16,-1 12 10 0,5-1 0 0,-5 5-9 16,1 0 9-16,-1 7 0 0,-4 0 0 0,0 1-8 0,0-1 8 15,-4 1 0-15,-5 7 0 0,5-4 0 0,-5 8 0 16,0 0 0-16,-4 4 0 0,0 0 0 0,0 0 0 16,-1 8 0-16,1 0 0 0,0 4-8 0,0-1 8 15,0 5 0-15,0-1 0 0,-1 9-8 0,-3-1 8 0,4 8 0 16,0 1 8-16,4 11-8 0,0 3 8 0,0 1-8 15,0 4 10-15,1 7-10 0,-6 1 19 0,6 3-3 16,-1-3 0-16,0 7 0 0,0-8 14 0,-4 5 2 16,4 3 1-16,1 4 0 0,-1-7 11 0,-4 3 1 15,4 0 1-15,-4 1 0 0,0-9-9 0,-5 1-1 16,5-9-1-16,-5 5 0 0,1 0-16 0,-1-9-3 16,1-3-1-16,-1 0 0 0,5-4-2 0,0-4 0 0,0-7 0 15,4-5 0-15,-4 0-1 0,4 1-1 0,-4-5 0 16,4-3 0-16,0-4-11 0,5 3 10 0,-5-3-10 15,5-4 10-15,4 3-10 0,-5-3 0 0,-3 0 9 0,3 0-9 16,5-8 0-16,0 0 9 0,0 0-9 0,0 0 0 16,0 0 12-16,0 0-4 0,0 0 0 0,0 0-8 15,0-12 12-15,-4 0-4 0,4 1 0 0,4-5-8 16,1 0-16 0,3-3-9-16,-3-1-3 0,-1 1 0 0,9-1 47 0,-4 1 9 0,0-1 1 0,4-3 1 15,5-4-48-15,-1-1-10 16,1-3-1-16,4 0-1 0,-1-4 30 0,1 4 18 0,9-8-2 0,0 0-1 15,-5-8-32-15,9-4-7 0,9 4 0 0,0-3-1 16,0 7-3-16,0 4 0 0,8 0 0 0,-3 8 0 16,-1-4 2-16,-4 11 0 0,0 5 0 15,0 3 0-15,-5 4 26 0,1 1 0 0,3 3 0 0,-3 4 0 0,-5 4 0 0,4 4 0 16,-3 0 0-16,-6 0 0 0,1 3 0 0,-5 1 0 16,-4-4 12-16,-4 8-4 0,-5 0-8 0,-4 3 0 15,0-3 0-15,-9 3 0 0,0 1 0 0,-14 0 0 16,-3 3 0-16,-5 5 0 0,-9-5 0 0,-4 4 9 15,-4 1-9-15,-5 3 0 0,4-3 8 0,1-1-8 16,4 0 0-16,-9-7 0 0,0 3 8 0,4-7-8 16,-3 4 0-16,3-5 0 0,1-3 0 0,3 0 0 15,10 0 8-15,0 0-8 0,-5-4 0 0,9-1 0 16,5-3 0-16,-1 0 0 0,5 0 11 0,0-3-11 16,4-1 10-16,9 4-10 0,0 0 40 0,0 0 1 15,-4-8 1-15,4 8 0 16,0 0-64-16,4-4-13 0,-4 4-2 0,13-4-1 0,0 0 38 0,5 4 0 0,-1 0 14 15,-3 8-4-15,-6-4 5 0,5 8 1 0,5 3 0 16,4-3 0-16,-4 3-3 0,3 5 0 0,1-1 0 0,0 5 0 16,0-1 7-16,5 5 0 0,-5-5 1 0,4 4 0 15,0 4-13-15,0 1-8 0,-4-1 8 0,9 0-8 16,-9-4-132 0,4 5-30-16,1-5-6 0</inkml:trace>
          <inkml:trace contextRef="#ctx0" brushRef="#br0" timeOffset="54893.9138">21458 4075 1728 0,'5'12'76'0,"-10"-4"16"0,-8 7-73 0,-4 5-19 15,-5 7 0-15,-5 4 0 0,1 4 104 0,-9 0 18 16,-5 4 3-16,5 4 1 0,-4-8-99 0,-1 0-27 15,1 1 8-15,-1-1-8 0,5-4 0 0,-4-4 0 16,4 0 0-16,-5 5-969 0</inkml:trace>
        </inkml:traceGroup>
      </inkml:traceGroup>
    </inkml:traceGroup>
    <inkml:traceGroup>
      <inkml:annotationXML>
        <emma:emma xmlns:emma="http://www.w3.org/2003/04/emma" version="1.0">
          <emma:interpretation id="{8A54213E-4002-4201-9D9D-624D2B6B712C}" emma:medium="tactile" emma:mode="ink">
            <msink:context xmlns:msink="http://schemas.microsoft.com/ink/2010/main" type="paragraph" rotatedBoundingBox="2454,8397 32631,6956 32755,9567 2579,110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1F787B-1608-4E28-9E34-65DE4887B925}" emma:medium="tactile" emma:mode="ink">
              <msink:context xmlns:msink="http://schemas.microsoft.com/ink/2010/main" type="line" rotatedBoundingBox="2454,8397 32631,6956 32755,9567 2579,11008"/>
            </emma:interpretation>
          </emma:emma>
        </inkml:annotationXML>
        <inkml:traceGroup>
          <inkml:annotationXML>
            <emma:emma xmlns:emma="http://www.w3.org/2003/04/emma" version="1.0">
              <emma:interpretation id="{09CEA7C8-0A09-4D82-91DD-790D98A3E581}" emma:medium="tactile" emma:mode="ink">
                <msink:context xmlns:msink="http://schemas.microsoft.com/ink/2010/main" type="inkWord" rotatedBoundingBox="2462,8567 5704,8412 5786,10138 2545,10293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6194.4944">-4010 7753 633 0,'-9'-12'56'0,"1"8"-44"0,8-4-12 0,-9 0 0 15,4 1 114-15,1-1 21 0,0-4 4 0,4 0 1 16,0 1-36-16,-9-1-8 0,9 0 0 0,-4 1-1 16,4-1-47-16,-5 0-10 0,5 4-2 0,-4-3 0 15,-5-1 6-15,5 4 1 0,-1 0 0 0,1 1 0 16,-5 3-5-16,0 0-1 0,-4 4 0 0,4 0 0 16,-4 4-22-16,0 3-5 0,4 5-1 0,-8 4 0 0,4 3-9 0,-5 5 0 15,0-1 0-15,-4 8 0 0,5 4 0 16,-5 0 0-16,-4 4 0 0,-1 12 0 0,10-4 0 0,4 0 12 15,-1 3-12-15,1-3 12 0,9 0-4 0,0-4-8 16,4-4 12-16,4 0-4 0,0-8 4 0,5 0 1 16,9-3 0-16,-1-9 0 0,-4 1-13 0,9-1 0 15,-4-7 0-15,4-4 0 0,-5-4 10 0,5-4-1 16,-4-4 0-16,13-4 0 0,-10-8-9 0,1-3 0 16,9-5 0-16,0-3 0 0,-5-8 8 0,5-4 2 15,0-4 1-15,8-4 0 0,-4-3-11 0,0-1 12 16,0-8-12-16,-4 1 12 0,4-5-12 0,-4-7 0 15,-5-4 0-15,5 4 8 0,-5-4-8 0,1-4 0 16,-6 0 0-16,1 0 8 0,-8 0-8 0,3 4 0 16,-8 0-12-16,4 0 12 0,0 11 0 0,0-3 0 15,-4 7 0-15,0 13 0 0,8-1 0 0,-12 12 0 0,-1 4 0 16,1 7 0-16,-5 9 0 0,4 3 0 0,-4 8 0 16,0 4 0-16,0 0 0 0,-4 8 0 0,-5 7 0 0,4 5 0 15,-8 15 0-15,0 0 0 0,4 4 0 0,-4 4 0 16,0 8 0-16,0-1 8 0,-5 5-8 0,1 3 12 15,4 5 15-15,-5-1 3 0,1 4 1 0,3 1 0 16,1-5-11-16,4 4-1 0,1 1-1 0,-1-1 0 16,4 0-5-16,-3-3-1 0,8-5 0 0,0 5 0 15,0-9-12-15,0 1 0 0,4-1 0 0,0-3 0 16,1-8-104-16,-1-4-16 0,5-8-4 16,0-3-795-16</inkml:trace>
          <inkml:trace contextRef="#ctx0" brushRef="#br0" timeOffset="56564.1925">-2957 7468 1612 0,'-9'-8'72'0,"5"8"14"0,-5-4-69 0,5 8-17 15,-5-4 0-15,0 8 0 0,0 4 55 0,1 3 7 16,3 9 2-16,-3 3 0 0,-1 4-12 0,0 4-1 15,-9 8-1-15,10 0 0 0,-6 0-13 0,1 4-2 16,5-1-1-16,-6 1 0 0,6-8-4 0,-1 4-1 0,0-8 0 0,0 0 0 16,5-7-29-16,0-5 8 0,4 4-8 0,0-7 0 15,0-5 8-15,4-3 0 0,5-4-8 0,-1 0 12 16,-8-8-12-16,9 0 11 0,4-4-11 0,1-4 10 16,3 0-10-16,1-3 0 0,-1-1 9 0,1-8-9 15,-1 1 0-15,-4-5 0 0,5 1 0 0,-5-4 8 16,-8 3-8-16,3-7 9 0,1 0-9 0,-5 0 10 15,-4 0-10-15,0-5 0 0,-4 1 9 0,0 4-9 16,-1-4 8-16,-3 4-8 0,-1 0 8 0,0 3-8 16,5 1 0-16,-5 8 0 0,4-5 0 0,-3 9 8 15,3 7-8-15,1 0 0 0,0 4-11 0,4 4 11 16,0 0-125-16,0 0-19 16</inkml:trace>
          <inkml:trace contextRef="#ctx0" brushRef="#br0" timeOffset="57260.7433">-2483 7807 1436 0,'-4'12'64'0,"4"-12"12"0,0 8-60 0,0-1-16 15,4 5 0-15,-4-4 0 0,4 4 59 0,1-5 9 16,-5-7 1-16,8 8 1 0,-8-8-18 0,18 4-4 16,-5-4-1-16,5-8 0 0,4 4 0 0,0-7 0 0,-5-5 0 0,5-3 0 15,4-1-28-15,1 1-6 0,-5-9-1 0,0 5 0 16,-5-8 10-16,1 3 2 0,-5-3 0 0,4 0 0 16,-8 0 8-16,4-4 3 0,1 4 0 0,-6-1 0 15,-8-3-23-15,0 0-4 0,5 0 0 0,-1 0-8 16,0 4 9-16,-4 3-9 0,0-3 0 0,0 4 9 15,0 7-9-15,-4 1 0 0,0 3 0 0,-1 5 0 16,1-1 0-16,4 8 0 0,-9 0 0 0,9 4 0 16,-4 0 0-16,-5 8 0 0,5-4 0 0,-10 8 0 15,1 3-10-15,0 1 10 0,4 3 0 0,1 5-9 16,-1 3 9-16,-4 0 0 0,4 1 0 0,0 3 0 16,0 0 0-16,5 4 0 0,-5 4 0 0,9 0-8 15,-4 0 8-15,-1 0 0 0,5 0-9 0,5 0 9 16,4-4 0-16,-1 0 0 0,1-4 0 0,0-3 0 15,4-1 0-15,-4-4 0 0,0-3 9 0,-1-1-9 0,1-7 9 0,0 0-9 16,8-8 12-16,-3 0-12 0,-1-8 15 16,0 0-4-16,4-4-1 0,1 0 0 0,4-7-1 0,0-5 0 15,0-3 0-15,0-5 0 0,8 1-9 0,1-8 12 16,-4 0-12-16,3-8 12 0,5 0-12 0,5 0 0 16,-5 0 9-16,4-3-9 0,5 7 17 0,0-4-1 15,-4 4 0-15,-1 7 0 0,1 5-28 0,-1 4-5 16,1 3-2-16,-5 9 0 0,-5 3 19 0,1 8 0 15,-5 0 0-15,1 4 0 0,-5 7 0 0,-5 1 0 16,1 4 0-16,-5-1 0 0,0 5 0 0,0-1 17 16,-8 5-3-16,-1-1-1 0,-4 4 5 0,-4-3 1 15,-5-1 0-15,0 1 0 0,-4-1 9 0,0 0 3 0,-5-3 0 16,-8-1 0-16,0 1 0 0,-5-5 0 0,5 1 0 16,-5 0 0-16,-4-5-15 0,0 5-4 0,-5-4 0 0,5-5 0 15,-4 1-4-15,3 0-8 0,1-4 11 0,0-4-11 16,0-4 0-16,4 0-12 0,1 0 0 0,8-4 0 31,-5 1-109-31,6-5-22 0,3-4-4 0</inkml:trace>
        </inkml:traceGroup>
        <inkml:traceGroup>
          <inkml:annotationXML>
            <emma:emma xmlns:emma="http://www.w3.org/2003/04/emma" version="1.0">
              <emma:interpretation id="{4C9E3DE3-0A94-4022-8B10-52F1091B9BCC}" emma:medium="tactile" emma:mode="ink">
                <msink:context xmlns:msink="http://schemas.microsoft.com/ink/2010/main" type="inkWord" rotatedBoundingBox="7135,8661 8197,8610 8262,9956 7199,1000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9324.7905">1158 6910 172 0,'0'0'16'0,"0"0"-16"16,0 0 0-16,0 0 0 0,0 0 184 0,0 0 33 0,0-8 7 0,-4 1 2 15,4 7-116-15,0 0-23 0,0 0-5 0,-4-4-1 16,-1-4-29-16,5 8-7 0,0 0-1 0,0 0 0 15,-4-4-6-15,4 4-2 0,0 0 0 0,0 0 0 16,0 0-22-16,0 0-5 0,0 0-1 0,0 0 0 16,0 0-8-16,0 0 0 0,0 0 0 0,0 0 0 15,0 0 0-15,0 0 0 0,0 0 0 0,0 0 0 16,0 0 0-16,0 0 8 0,0 0-8 0,0 0 8 16,-9-4 4-16,9 4 0 0,0 0 0 0,0 0 0 15,0 0 0-15,0 0 0 0,0 0 0 0,0 0 0 16,0 0-12-16,0 0 0 0,-9 4 0 0,9-4-11 15,0 0 24-15,0 0 5 0,-9-4 1 0,9 4 0 16,0 0-11-16,0 0-8 0,0 0 12 0,0 0-12 0,-4-4 9 0,4 4-9 16,0 0 0-16,0 0 9 0,0 0-1 0,0 0 0 15,0 0 0-15,0 0 0 0,0 0 3 0,0 0 0 16,0 0 0-16,0 0 0 0,0 0 1 0,-4-4 1 16,-5 0 0-16,9 1 0 0,0 3-1 0,0 0-1 15,0 0 0-15,0 0 0 0,0 0-2 0,0 0 0 16,0 0 0-16,0 0 0 0,0 0-9 0,0 0 8 15,0 0-8-15,-9-4 8 0,0 0-8 0,9 4 0 16,0 0 9-16,0 0-9 0,0 0 10 0,0 0-2 16,0 0-8-16,0 0 12 0,0 0-4 0,0 0-8 15,-8-4 11-15,8 4-11 0,0 0 0 0,0 0 0 16,0 0 0-16,0 0 0 0,0 0 0 0,0 0 0 16,0 0 0-16,0 0 0 0,0-4 0 0,0 4 8 0,0 0-8 15,0 0 10-15,0 0 1 0,-9-8 0 0,9 8 0 0,0 0 0 16,0 0-1-16,-5-4 0 0,5 4 0 0,0 0 0 15,0 0-2-15,-4-8-8 0,-5 5 12 16,9 3-4-16,-4-8 2 0,4 8 0 0,-4-8 0 0,-5 4 0 16,4 0 0-16,5 4 0 0,0 0 0 0,-8-4 0 15,-1 0-10-15,9 4 10 0,0 0-10 0,0 0 10 16,-9-7-10-16,5 3 0 0,-1-4 0 0,-4 4 0 16,5 0 8-16,-5 0-8 0,-4 4 8 0,4-4-8 15,1 0 0-15,-1 0 0 0,-4-3 8 0,0 3-8 16,-1 0 0-16,1 4 0 0,0-4 0 0,-5 4 0 15,5-4 0-15,-4 4 0 0,4 0 0 0,-5 4 0 16,5 0 0-16,-5 0 0 0,-4 0-11 0,5 3 11 0,-1 1 0 16,-8 0 0-16,0 0 0 0,-1 0 0 0,1-1 0 15,0 5 0-15,-1 0 0 0,5 3 0 0,-4 9-14 0,0-1 2 16,4 1 1-16,-4-1 0 0,4 0 11 0,0 1 0 16,4 3 0-16,1 0-8 0,-5 1 8 0,4 3 0 15,5 0 8-15,4 4-8 0,-4 0 9 0,4 4-9 16,-4-4 12-16,9 8-12 0,-1 0 15 0,1 4-4 15,4 0-1-15,0 0 0 0,0-1 1 0,4 1 0 16,1 0 0-16,3-4 0 0,-3 0 3 0,4 0 1 16,-1-4 0-16,1 0 0 0,0-4-5 0,4 0-1 15,0-4 0-15,0 0 0 0,5-3 4 0,-1-5 1 16,1-4 0-16,4-3 0 0,0 0 1 0,4-5 0 16,-4-3 0-16,5-4 0 0,-1-4 4 0,9 0 1 15,-4-8 0-15,4 0 0 0,0-3-10 0,-4-1-2 16,-1 0 0-16,5-3 0 0,-4-1-8 0,-5 1 12 0,-4-1-12 0,-4 0 12 15,-1 1-12-15,-3-1 0 0,-1-3 9 0,0 3-9 16,-9 0 8-16,5 5-8 0,-9-5 8 0,0 1-8 16,-4-1 9-16,-1 0-9 0,1 1 12 0,-5-1-12 15,5 1 8-15,-5 3-8 0,-4-4 0 0,4 5 0 16,-4-5 0-16,0 4 0 0,4 4 0 0,0-3 0 16,0 3 0-16,1 0 0 0,-1 0 0 0,0 1 0 15,0 3 0-15,5-4 0 0,4 8 0 0,0 0 0 16,0 0 0-16,0 0 0 0,0 0 0 0,0 0-9 15,0 0 9-15,0 0-8 0,4 12 8 0,5-1-8 16,4-3 8-16,0 0 0 0,1-8 0 0,7 4 0 0,1 0 0 16,5-4 0-16,-1 0 0 0,0 0 0 0,5-4 12 15,0 0 4-15,8-4 0 0,1 0 1 16,-5 4-45-16,4-3-8 0,5 3-3 0,4 0-740 16,-4 4-148-16</inkml:trace>
        </inkml:traceGroup>
        <inkml:traceGroup>
          <inkml:annotationXML>
            <emma:emma xmlns:emma="http://www.w3.org/2003/04/emma" version="1.0">
              <emma:interpretation id="{E8003318-A5C6-4CFD-9192-1D5C84634633}" emma:medium="tactile" emma:mode="ink">
                <msink:context xmlns:msink="http://schemas.microsoft.com/ink/2010/main" type="inkWord" rotatedBoundingBox="10441,8336 13074,8210 13135,9485 10502,9611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0253.6906">3857 6575 1054 0,'-9'-24'47'0,"9"13"9"0,-5-1-44 0,5-7-12 0,-4 3 0 0,0 0 0 15,4 1 87-15,0-1 15 0,0 4 3 0,0 1 1 16,0 3-37-16,0 4-7 0,0 4-2 0,0 0 0 16,0 0-9-16,0 0-3 0,-5 12 0 0,-4 3 0 15,1 9-12-15,-1 3-2 0,0 0-1 0,-4 16 0 16,4 0 5-16,-4 4 1 0,0 8 0 0,4 7 0 15,-4 4 6-15,0 1 2 0,0-1 0 0,-1 4 0 16,6-4-11-16,-5-3-1 0,4 3-1 0,0 0 0 16,0-7-5-16,-4-1-1 0,9-3 0 0,-5-4 0 15,0-9-28-15,0-3 0 0,5-7 0 0,-5-9 0 16,5-7 16-16,-5-1-4 0,5-7 0 0,-1 0 0 16,5-8 14-16,0 0 2 0,0 0 1 0,0 0 0 0,-4-12-11 15,4-3-2-15,0-5-1 0,4-3 0 0,1-5-3 16,-1-3-1-16,5-8 0 0,4 0 0 0,0-4-11 0,0 4-12 15,5-4 2-15,-1 4 1 0,1 0 9 0,4 4 0 16,0 8 0-16,-5 0-8 0,-4 7 8 0,5 5 14 16,-5 7-3-16,0 4-1 0,1 4-10 0,-1 4 0 15,-5 7 0-15,1 1 0 0,0 8 0 0,0-1 0 16,-5 5 0-16,1 3 0 0,3-4 0 0,1 5 0 16,-5-1 0-16,5 0 0 15,0 0-28-15,0 1 0 0,-5-5-1 0,5 1 0 16,0-5-47-16,4 4-8 0,4-7-3 0,-3 4 0 15,3-9-41-15,5-3-8 0,-4 0-1 0,8 0-459 0,-4-8-91 16</inkml:trace>
          <inkml:trace contextRef="#ctx0" brushRef="#br0" timeOffset="60623.1543">4637 7203 230 0,'18'-16'10'0,"-9"8"2"0,-5 0-12 0,1 1 0 0,3-5 0 0,-8 12 0 15,0-8 357-15,5 0 69 0,-10-3 14 0,5 11 2 16,0-8-257-16,-4 0-51 0,-5 0-10 0,5 4-3 15,-5 0-72-15,-4 1-14 0,0 3-3 0,0 0-1 16,-9 3-6-16,4 5-1 0,5 0 0 0,-5 4 0 16,-4 3-12-16,5 9-4 0,-9-1 0 0,-1 4 0 0,1 1-8 0,4 3 0 15,0 4 0-15,0 0 0 0,5 0 0 0,-1-4 0 16,5 5 8-16,0-5-8 0,4-4 0 0,4 0 0 16,1-7 0-16,4-1 0 0,4-7 0 0,1 0 0 15,-5-12 0-15,4 8 0 0,9-8-8 0,5 0-1 16,-5-12 0-16,9-4 0 0,-4-3 9 0,8-1 0 15,-4-7-9-15,0 0 9 0,0-8 0 0,0 3 8 16,0-7 0-16,0 0 0 0,0-4-8 0,8 4 0 16,-12 4 9-16,4 0-9 0,4 4 0 0,-8 4 0 15,-1 3 0-15,-4 5 0 0,-4 7 11 0,0 4-3 16,-9 8 0-16,0 0 0 0,0 0-8 0,4 16 8 16,1 0-8-16,-5 7 8 0,0 4-8 0,-5 1 0 15,1 3 0-15,4 0 0 0,0 4 0 0,0 0 0 16,-5 0 0-16,5 4-11 15,5-8-145-15,-5 5-28 0</inkml:trace>
          <inkml:trace contextRef="#ctx0" brushRef="#br0" timeOffset="60929.8132">5133 6941 1324 0,'0'0'59'0,"0"0"12"0,0 0-57 0,0 0-14 0,9 12 0 0,-5 4 0 15,1 3 168-15,-1 5 32 0,1 3 5 0,-1 4 2 16,-4 4-112-16,-4 4-23 0,4 4-4 0,-5 0 0 16,1-4-16-16,-1 4-2 0,1-4-1 0,0-4 0 0,-1 0-24 0,10-4-5 15,-5-3 0-15,0-1-1 0,0-8 12 0,0 1 2 16,4-5 1-16,0-3 0 0,1 0-1 0,-1-8 0 16,5-4 0-16,4 0 0 0,-4-4 7 0,0-8 0 15,-1 0 1-15,10-7 0 0,4-1-26 0,-5-3-6 16,1-4-1-16,0-4 0 0,4-5-8 0,-5 1 12 15,5 0-12-15,-4-4 12 0,3 0-12 0,-3 0 0 16,4-4 9-16,0 4-9 0,-5-4 0 0,10 4 0 16,-5 4 0-16,4 0-12 15,-4 4-72-15,4 8-14 0,1 3-3 0,-5 9-1 16,4-5-145-16,-4 8-29 0</inkml:trace>
          <inkml:trace contextRef="#ctx0" brushRef="#br0" timeOffset="61246.1595">5791 7273 1267 0,'0'0'112'0,"13"0"-89"0,1 0-23 0,3 0 0 15,-8-4 88-15,9-4 14 0,-1 0 2 0,1 1 1 16,4-1-15-16,4 0-3 0,0-4-1 0,1 1 0 16,-6-1-30-16,1 0-7 0,5-7-1 0,-10 3 0 15,1 0 0-15,-5 1 0 0,0-5 0 0,0 1 0 16,-4-1-16-16,-5 5-4 0,1-5-1 0,-5 5 0 15,-5-1 8-15,1 4 1 0,0 5 1 0,-9-1 0 16,-1 0-13-16,1 4-4 0,-4 0 0 0,-5 8 0 16,-5 4 10-16,-3 4 2 0,-1 3 0 0,0 5 0 15,5 7-12-15,4 4-3 0,0-4 0 0,0 9 0 16,5 3-9-16,-1 0-8 0,0 0 12 0,10-4-12 0,-1 4 13 16,5-4-4-16,-1-4-1 0,10 0 0 0,8-4-8 15,4 1 0-15,1-9 0 0,13 1 0 16,4-5-56-16,13 1-17 0,9-4-3 15,0-5-717-15,4-3-143 0</inkml:trace>
        </inkml:traceGroup>
        <inkml:traceGroup>
          <inkml:annotationXML>
            <emma:emma xmlns:emma="http://www.w3.org/2003/04/emma" version="1.0">
              <emma:interpretation id="{F6C38FF0-BEE9-4F8A-A6F3-79A9D6BA3AB6}" emma:medium="tactile" emma:mode="ink">
                <msink:context xmlns:msink="http://schemas.microsoft.com/ink/2010/main" type="inkWord" rotatedBoundingBox="15578,8532 16548,8486 16585,9274 15616,932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2022.2485">9586 6906 990 0,'18'-4'44'0,"-18"4"8"0,4-7-41 0,-4-5-11 16,0 4 0-16,5-4 0 0,-5 5 119 0,0-5 21 16,-5-8 5-16,5 5 1 0,-4-1-23 0,-1 1-5 15,1-5-1-15,4 1 0 0,-9-1-43 0,5 1-9 16,0-1-1-16,-1 5-1 0,-4 3-31 0,1 0-5 15,-1 0-2-15,-4 1 0 0,0-1-7 0,-1 4-2 16,-8 0 0-16,0 5 0 0,-8 3-5 0,-1 0-2 16,-8 11 0-16,-1 1 0 0,1 4-9 0,-5 7 8 15,-9 8-8-15,0 12 8 0,5-4 3 0,0 8 0 0,-5 7 0 16,5 1 0-16,-5-4 11 0,9 3 2 16,5-7 1-16,0 4 0 0,8-4-25 0,4-5 0 0,10-3 0 0,4-3 0 15,8-5 0-15,1-4 0 0,8-4 0 0,5-7 0 16,4 0 12-16,5-9-4 0,4-3 0 0,4-8 0 15,5-7-8-15,4-5 0 0,0 1 0 0,5-9 0 16,3 1 0-16,1-5-9 0,0 1 9 0,0-4-13 16,0 0 13-16,0 0 8 0,-5-5 0 0,1-3-8 15,-5 0 10-15,0 4-10 0,-4-4 8 0,-5 0-8 16,-4 8 15-16,0 4-3 0,0 0 0 0,-9 7 0 16,0 8 23-16,-4 5 4 0,0-1 1 0,-9 8 0 0,8 8-26 15,1-1-5-15,0 9-1 0,-5 4 0 0,-4-1-8 16,5 8-11-16,-5 1 3 0,9 3 0 0,-5 0 8 0,5 0 0 15,-5-4 0-15,9 5 0 16,0-5-109-16,1 4-20 0,3-4-4 0</inkml:trace>
        </inkml:traceGroup>
        <inkml:traceGroup>
          <inkml:annotationXML>
            <emma:emma xmlns:emma="http://www.w3.org/2003/04/emma" version="1.0">
              <emma:interpretation id="{DD850338-D765-4EAC-95E9-C5F3DA105885}" emma:medium="tactile" emma:mode="ink">
                <msink:context xmlns:msink="http://schemas.microsoft.com/ink/2010/main" type="inkWord" rotatedBoundingBox="18947,7695 22462,7528 22533,9015 19018,9183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3017.6455">12736 6532 1216 0,'-30'-12'54'0,"21"8"11"0,0-3-52 0,5 3-13 16,-9-4 0-16,4 0 0 0,-4 4 55 0,-1 0 8 15,1-4 1-15,0 5 1 0,-4-1-20 0,-1 4-4 16,1 0-1-16,-5 4 0 0,-5-1-16 0,1 5-3 16,-5-4-1-16,0 8 0 0,-4 3 23 0,0 5 4 15,0-4 1-15,-4 11 0 0,4-4 25 0,8 5 6 16,1-1 1-16,0 4 0 0,4 0-26 0,0 4-5 0,4 0-1 0,5 1 0 16,0 3-35-16,4 3-13 0,5 1 9 15,-1-8-9-15,10-3 8 0,-5-5-8 0,9-4 8 16,-1 1-8-16,5-5 0 0,5-3 0 0,4-5 0 15,0 1 0 1,4-4-88-16,5-4-22 0,4 0-5 0,4-4-804 0</inkml:trace>
          <inkml:trace contextRef="#ctx0" brushRef="#br0" timeOffset="63424.3365">13149 5732 1450 0,'0'0'32'0,"0"0"6"0,0 0 2 0,0 0 1 0,0 0-33 0,0 0-8 15,0 0 0-15,0 0 0 0,0 0 53 0,0 0 9 16,4 12 2-16,-4 4 0 0,-4-1 0 0,4 1 0 0,4 7 0 0,5 5 0 16,-9 3-12-16,4 4-1 0,9 4-1 0,-4 12 0 15,4 3 11-15,-8 5 3 0,-5-5 0 0,4 5 0 16,1-5-8-16,-5 5-2 0,-5-1 0 0,-4 1 0 15,5-4-30-15,0 3-7 0,-5 1-1 0,0-1 0 16,-4-7-16-16,0-1 0 0,4 1 0 0,0-4 0 31,-4-4-89-31,0-4-22 0,4-4-4 0,5-4-913 0</inkml:trace>
          <inkml:trace contextRef="#ctx0" brushRef="#br0" timeOffset="63618.337">13517 6618 1954 0,'0'0'43'0,"0"0"9"0,0 0 1 0,5 15 3 0,-10-3-45 0,5 8-11 16,5-1 0-16,-5 4 0 0,-9 5 72 0,5-5 13 16,4 4 3-16,0 5 0 0,-9-5-52 0,4 4-9 15,1-7-3-15,4-1 0 0,4 0-24 0,-4-3 0 16,-4-5 0-16,4 1 0 15,4-4-128-15,1-1-32 0</inkml:trace>
          <inkml:trace contextRef="#ctx0" brushRef="#br0" timeOffset="63746.8396">13868 6220 2188 0,'0'-12'97'0,"-4"8"20"0,-5 0-93 0,9 4-24 0,0 0 0 0,0 0-644 15,-9 12-134-15</inkml:trace>
          <inkml:trace contextRef="#ctx0" brushRef="#br0" timeOffset="64229.7">14215 6575 576 0,'0'0'25'0,"13"-12"6"0,0 4-31 0,0-3 0 16,1-1 0-16,-1 0 0 0,0 1 265 0,0-5 47 16,-4 4 10-16,4 1 2 0,-4-1-187 0,4-4-37 15,-9 5-7-15,1-1-1 0,-1-4-41 0,-4 5-8 16,4 3-2-16,-8 0 0 0,4 0-41 0,0 8 0 16,-9-8-11-16,1 4 3 0,-6 1 55 0,-3 3 11 15,-1 7 2-15,-8 5 1 0,-5 4-40 0,1 3-8 16,-1 5-1-16,-4 3-1 0,0 4-11 0,4 4-11 15,5 4 3-15,8 0 0 0,-4 0 20 0,9-4 4 16,0-4 0-16,4 1 1 0,5-5-17 0,-1-4 8 16,-4-3-8-16,9-5 0 0,14-3 0 0,-10-4 0 15,-4 0 0-15,0-8 0 0,18 0 0 0,-1-8 0 16,1 0 0-16,4-4 0 0,-1-7 8 0,1-4-8 16,9-5 0-16,-5 1 0 0,-4 0-11 0,5-5-9 15,-5 1-1-15,4-4-1 0,-4 4 36 0,-5-4 7 0,5 4 2 16,-4 3 0-16,0 1-23 0,-10 8 0 0,5 3 0 15,-4 4 0-15,-9 4-21 0,0 8 1 0,0 0 0 16,0 8 0-16,-4 12 31 0,-5-1 6 0,5 9 2 16,-9 3 0-16,-1 8-1 0,-3 8 0 0,4-1 0 0,-5 5 0 15,-8-4 10-15,8 4 3 0,1-5 0 0,-5 5 0 16,4-8-13-16,1-4-2 0,-10 4-1 0,10-8 0 16,4-8-89-1,-1 0-18-15,-12-3-3 0,9-5-1 0,8-3-102 0,0-4-21 16,-22 3-4-16,14-11-1 0</inkml:trace>
          <inkml:trace contextRef="#ctx0" brushRef="#br0" timeOffset="64519.4721">14610 6458 748 0,'-22'-4'33'0,"22"4"7"0,0 0-32 0,0 0-8 15,0 0 0-15,0 0 0 0,-5 16 328 0,5-1 63 16,0 1 13-16,0 7 2 0,0 4-279 0,0 1-56 15,0 3-11-15,0 0-3 0,0 0-22 0,0 1-5 16,0-5-1-16,5 0 0 0,4-7-10 0,-5-1-3 16,0 1 0-16,5-9 0 0,-4-3 18 0,8-4 3 15,0 0 1-15,0-4 0 0,0-8-6 0,0 0-2 16,0-3 0-16,5-1 0 0,-5-8 3 0,5 1 1 16,4-8 0-16,-5 3 0 0,5-3-42 0,0-4-9 15,0 0-2-15,4-1 0 0,-4-7 42 0,0 4 8 16,0 0 1-16,5 0 1 15,-10 8-49-15,5-4-9 0,0-1-3 0,-5 5 0 16,-3 4-132-16,3 7-28 0,5-11-4 0,-22 27-902 0</inkml:trace>
          <inkml:trace contextRef="#ctx0" brushRef="#br0" timeOffset="64938.0007">14987 6727 1587 0,'0'0'35'16,"18"-4"7"-16,-5 0 2 0,9 0 0 0,0 0-35 0,0 0-9 0,8-3 0 0,1-1 0 0,0 0 56 15,4-4 10-15,-4 1 2 0,4-1 0 0,4-4-27 0,-8 1-5 16,4-1 0-16,0-3-1 0,-4 3-16 0,-9 0-3 16,4-3-1-16,-8 3 0 0,-5-3 23 0,0 3 5 15,-4 1 1-15,-5-1 0 0,-4 0 15 0,-4 5 3 16,-1-5 1-16,-8 4 0 0,0 5 5 0,0 3 2 16,0 0 0-16,-9 8 0 0,0 4-41 0,-9 3-8 15,-4 5-1-15,4 3-1 0,5 9-3 0,0-1-1 16,-1 0 0-16,1 4 0 0,8-3 12 0,-4 3 2 15,9-4 1-15,0 4 0 0,0-3-9 0,4-9-1 16,5-3-1-16,-1 3 0 0,5 1-19 0,5-5 0 16,-1-3 0-16,5 0 0 15,4 3-24-15,5-3-6 0,8-4-1 0,5 4 0 16,4-1-126-16,4-3-26 0</inkml:trace>
        </inkml:traceGroup>
        <inkml:traceGroup>
          <inkml:annotationXML>
            <emma:emma xmlns:emma="http://www.w3.org/2003/04/emma" version="1.0">
              <emma:interpretation id="{52B975A2-06EB-4999-9003-337F9CC2512F}" emma:medium="tactile" emma:mode="ink">
                <msink:context xmlns:msink="http://schemas.microsoft.com/ink/2010/main" type="inkWord" rotatedBoundingBox="24359,7368 25767,7301 25845,8923 24437,8990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5622.8902">17725 6368 921 0,'17'-15'82'0,"-4"-1"-66"0,-4 4-16 0,0 1 0 15,-5-5 116-15,1 4 20 0,-5 1 4 0,0 11 1 0,-5-8-21 0,5 0-4 16,0 8 0-16,0 0-1 0,-8-4-47 16,-1 8-10-16,-4 0-2 0,-1 8 0 0,-7 3-15 0,3 5-3 15,-8 7-1-15,-1 4 0 0,1 4 10 0,0 0 1 16,4 0 1-16,0 8 0 0,0 4-25 0,9-4-4 16,0-8-2-16,4 0 0 0,0-4-8 0,9-3-2 15,-4-13 0-15,4 1 0 0,0 0-8 0,4-5 12 16,0-3-12-16,10-4 12 0,-1-8 2 0,4 0 1 15,1-8 0-15,-1-3 0 0,10 3-5 0,-1-7-1 16,0-9 0-16,5 1 0 0,0 0-9 0,-1-4 10 16,1-1-10-16,0-7 10 0,0 0-10 0,-5-4 0 15,5 1 0-15,-9-5 0 0,-5 4 8 0,-4 4-8 16,0 4 0-16,-8 4 8 0,-5 3-8 0,-5 5 0 16,-3 3 0-16,-1 9 0 0,-13 3-11 0,0 8 3 15,-9-4 0-15,-4 16 0 16,0 7-33-16,0 1-7 0,-4-1 0 0,-1 8-1 15,1 1-165-15,3-1-33 0</inkml:trace>
          <inkml:trace contextRef="#ctx0" brushRef="#br0" timeOffset="66208.7004">18220 6626 2188 0,'-4'-12'97'0,"4"8"20"16,0 4-93-16,0 0-24 0,0 0 0 0,9-4 0 0,4 0 56 0,5 0 6 15,4 0 2-15,4 4 0 0,9-7-52 0,4 3-12 16,14-4 0-16,4 4 0 16,9-4-48-16,-5 0-13 0,-4 4-3 0,5-3-947 15</inkml:trace>
          <inkml:trace contextRef="#ctx0" brushRef="#br0" timeOffset="66030.9213">18677 6302 1267 0,'22'-20'56'0,"-14"13"12"0,6-5-55 0,-10-4-13 16,0 1 0-16,5-5 0 0,4 1 152 0,0 3 28 16,1 0 6-16,-6-3 1 0,6-8-96 15,-1 3-19-15,-4-3-4 0,-1 0-1 0,-3 3-29 0,-1 1-6 16,0-4 0-16,-4-1-1 0,0 5 3 0,0-8 1 16,-4-4 0-16,4 3 0 0,-4-3-23 0,-1-4-12 15,1 0 12-15,-5 0-12 0,0 4 11 0,1 4-11 16,-6 0 10-16,6 3-10 0,-1-3 8 0,0 4-8 15,9 7 0-15,-4 5 9 0,-9-1-9 0,4 1 0 16,4 3 0-16,1 8 0 0,4 4 0 0,0 0-9 16,0 0 9-16,-4 16-10 0,-5-1 10 0,0 5-12 15,-4 3 12-15,9 1-12 0,4 7 12 0,4 4 0 16,-8 0 0-16,-1 12-8 0,5 0 8 0,0 7 0 16,0 5 0-16,0 3 0 0,0 0 36 0,0 5 10 15,0-1 2-15,-4 8 0 0,-9-4-26 0,-1 1-5 16,6-5-1-16,-1 4 0 0,-4 0 39 0,0-3 7 15,4-1 2-15,-4 0 0 0,-1-11-64 0,1-1-21 16,0-3 0-16,-4-4 0 16,3-4-20-16,1-4-4 0,0-12-1 0,0-4-758 0,4-7-151 0</inkml:trace>
        </inkml:traceGroup>
        <inkml:traceGroup>
          <inkml:annotationXML>
            <emma:emma xmlns:emma="http://www.w3.org/2003/04/emma" version="1.0">
              <emma:interpretation id="{E1919F81-EC39-471F-9D10-10D448B09A09}" emma:medium="tactile" emma:mode="ink">
                <msink:context xmlns:msink="http://schemas.microsoft.com/ink/2010/main" type="inkWord" rotatedBoundingBox="27216,7214 31522,7009 31605,8741 27299,8947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7418.0607">21085 6134 1036 0,'14'-27'46'0,"-10"19"10"0,-8-4-45 0,-1 1-11 15,1-1 0-15,-5 4 0 0,-4-7 88 0,-5 3 15 16,5 4 3-16,-4 0 1 0,-5-3-69 0,0 3-14 0,-9 4-2 16,0 0-1-16,1 0 35 0,-10 8 6 0,-4 0 2 15,5 4 0-15,-1-1 15 0,-4 5 3 0,0 0 1 0,1 7 0 16,3 1-39-16,1 3-7 0,4 1-1 0,-1-1-1 16,10 0-23-16,4 5-12 0,0-1 12 0,5-4-12 15,4 1 10-15,4-1-10 0,0-7 8 0,5 3-8 16,4-3 0-16,4-4 0 0,5-5 0 0,0 5 0 15,8-8 0-15,5 4 0 0,4-4 0 0,9 4 0 16,14-5 0-16,-5 5 0 0,4-4 0 0,0 0 0 16,5 4 0-16,-5 4 0 0,0-1-8 0,-4 1 8 15,-9 4 0-15,-4-5 0 0,-5 5 0 0,-4 3 0 0,-4 5 0 16,-5-1 0-16,-4-3 0 0,-5-1 0 16,-4-7 0-16,-4 3 0 0,-1 1 9 0,-3-4-9 0,-1-1 64 15,-4-3 8-15,-1 0 1 0,-3 4 1 0,-5-4-49 0,0-1-9 16,-4 1-3-16,-1 0 0 0,1-4-13 15,0 4-12-15,4 3 3 0,0-7 0 16,-4 0-46-16,-5 0-9 0,4-4-1 0,1 4-1 16,0-4-134-16,4 0-28 0</inkml:trace>
          <inkml:trace contextRef="#ctx0" brushRef="#br0" timeOffset="67631.8417">21371 6532 2156 0,'0'0'48'0,"4"8"9"0,5 7 3 0,-9 1 0 0,0 0-48 0,0-1-12 0,0 5 0 0,0-1 0 16,0 1 9-16,-5 3 0 0,1-3 0 0,0-1 0 15,4 1 44-15,-5-5 9 0,5-15 2 0,-4 12 0 31,4-12-103-31,-5 12-20 0,5-12-4 0,-8 7-615 0,8-7-123 0</inkml:trace>
          <inkml:trace contextRef="#ctx0" brushRef="#br0" timeOffset="67764.9095">21664 6041 1958 0,'0'0'87'0,"0"-12"17"0,5 0-83 0,-5 12-21 15,0 0 0-15,0 0 0 0,0 0 0 0,0 0 0 16,0 0 0-16</inkml:trace>
          <inkml:trace contextRef="#ctx0" brushRef="#br0" timeOffset="68393.6719">21836 6438 1609 0,'-14'-7'71'0,"14"7"15"0,0 0-69 0,0 0-17 0,0 0 0 0,9 0 0 15,4 3 36-15,5 1 4 0,8-4 1 0,1 0 0 16,-10 0-27-16,9 0-6 0,14 0 0 0</inkml:trace>
          <inkml:trace contextRef="#ctx0" brushRef="#br0" timeOffset="68192.2864">21954 6267 1728 0,'26'-20'38'0,"-17"12"8"0,-4-3 2 0,8 3 0 0,4-4-39 16,10 1-9-16,-6 7 0 0,10-4 0 0,0 0 53 0,0 4 9 0,-1 0 2 0,-3 0 0 15,-1 4-52-15,0 4-12 0,-4 0 0 0,0 4 0 16,-9-4 0-16,1 4 0 0,-1 3 0 0,-5 1 0 16,-3 0 54-16,-1 3 8 0,-4 1 2 0,-4 3 0 15,-1-3-52-15,1 0-12 0,0 7 0 0,-5-3 0 16,-9-1 0-16,1 4 0 0,-1 1 0 0,-4-1 0 16,-4-3 54-16,0 7 8 0,-9-4 2 0,-1 1 0 15,6-5-52-15,-1 1-12 0,5-1 0 0,-1 1 0 0,14-1 40 16,-4-7 6-16,4 4 1 0,-1-5 0 0,10-3-24 15,4-8-5-15,0 0-1 0,0 0 0 0,0 0-17 0,0 0 0 16,9 12 0-16,4-8 0 0,4 0 0 0,5 0 0 16,5-4 0-16,3 3 0 0,-3-3 0 0,-1 0 0 15,5 0 0-15,-5 0 0 16,5-3-201-16,-9 3-44 0,17-4-9 0,-4 0-2 0</inkml:trace>
          <inkml:trace contextRef="#ctx0" brushRef="#br0" timeOffset="68744.6599">22573 6489 748 0,'0'0'33'0,"0"0"7"0,13 0-32 0,0-4-8 16,0 4 0-16,0-4 0 0,9 4 206 0,0 0 39 15,0 0 8-15,0-8 2 0,4 5-141 0,1-5-28 16,-1 4-6-16,0-4 0 0,1 4-36 0,-1-4-8 16,-4 1 0-16,4-1-1 0,-8 0-24 0,4-4-11 15,0 4 10-15,-5-3-10 0,5-1 9 0,-9-4-9 16,-4 1 8-16,0-1-8 0,-5 1 23 0,5-5-1 15,-9 5 0-15,-4-1 0 0,-1 0 13 0,1 1 2 16,-9 3 1-16,0 4 0 0,-1 8-8 0,-3 0-2 16,-1 0 0-16,-4 0 0 0,0 12-28 0,0-4 0 15,-4 11 0-15,-5 1 0 0,-4 3 51 0,0 4 10 16,0 5 3-16,9-1 0 0,4 0-64 0,4 4-24 0,5-8 0 16,4 5 1-16,1-1 37 0,8-4 7 0,0 0 2 15,8 1 0-15,6-5-34 0,3 4-6 0,9-3-2 0,5-1 0 31,4-3-124-31,0-5-25 0</inkml:trace>
          <inkml:trace contextRef="#ctx0" brushRef="#br0" timeOffset="70069.6338">23700 6200 1206 0,'18'-15'53'0,"-18"15"11"0,13-4-51 0,9 0-13 16,-5 0 0-16,10 4 0 0,-1 0 75 0,0 0 12 16,5-12 2-16,9 5 1 0,-5-13-35 0,4 5-7 15,1-5-2-15,-1 1 0 0,5-1-14 0,-5 1-4 16,-8-1 0-16,0 1 0 0,0-13-6 0,-5 5-2 15,-4-4 0-15,0 4 0 0,-5-5 1 0,-4-3 0 16,5 4 0-16,-5-12 0 0,0-4 8 0,-4 4 2 16,0 8 0-16,0-4 0 0,-5-4-13 0,0 1-2 15,1-1-1-15,-5 4 0 0,4 4-15 0,-4 3 0 16,-4 1 0-16,4 0 0 16,9 4 0-16,4 3 0 0,4 1 0 0,-4 7 0 0,1-3 8 0,-10 7-8 0,0 0 0 0,-4 5 9 15,0-5-9-15,0 4 0 0,0 0-12 0,-4 4 12 16,-5 0-9-16,9 4 9 0,0 0 0 0,0 0 0 15,-9 0 0-15,9 0 0 0,-8-3 0 0,8 3 0 16,0 0 0-16,0 0 0 0,0 0 0 0,0 0 0 16,0 0 0-16,0 15-10 0,-9-3 10 0,0 7-8 15,-4 1-22 1,0 3-4-16,0 8-1 0,4 1 0 0,-4 7 60 0,0 4 12 0,8 11 3 0,-4-11 0 16,-8 8-20-16,-1 3-4 0,10 1-1 0,-1 0 0 15,-4 3 11-15,-1 4 2 0,-3 1 1 0,-14 23 0 16,-4-8-1-16,4-4-1 0,1-4 0 0,3-4 0 15,1-7-7-15,0-1 0 0,4-7-1 0,0 4 0 0,0-9 5 16,0 1 0-16,4-4 1 0,5 4 0 0,-4-4-10 16,4-4-3-16,-1-8 0 0,1 0 0 0,4-4-12 0,1-3 9 15,3-9-9-15,-3 5 8 0,3-8 2 0,5-12 0 16,0 0 0-16,0 0 0 0,-4 15 0 0,4-15 0 16,0 0 0-16,0 0 0 0,0 0 3 0,0 0 1 15,0 0 0-15,0 0 0 0,0 0-5 0,0 0-1 16,-9-4 0-16,5 0 0 0,4 4-8 0,0 0 0 15,0-3 0-15,-5-1 8 16,10 0 0-16,-5-4 0 0,0 0 0 0,4 0 0 0,-4-3-8 0,4-1 0 16,-4-4 0-16,5 1 0 0,4 3 0 0,-1 0 0 15,1-7 0-15,0-1 0 0,4-3 0 0,5-4 0 0,-1-1 0 16,1 9 0-16,-1-8 0 0,5-1-12 0,4 1 2 16,1-4 1-1,8-4-21-15,-4 0-4 0,4-1-1 0,13-10 0 0,-4 3 9 0,-5 8 2 0,5 3 0 0,-4 9 0 16,-10 4 12-16,-3 3 4 0,-1 4 0 0,0 4 0 15,-8 5-9-15,-1 3-2 0,5 0 0 0,-4 3 0 16,-5 5 19-16,5 0-8 0,-5 0 8 0,-4 7 0 16,-1 5 0-16,1-1-8 0,0-7 8 0,-5-4 0 15,-4 0 0-15,0 0 0 0,-4-1-8 0,-5 1 8 16,0-4 0-16,-4 0 0 0,0 4 0 0,0-4 0 16,-5 3 0-16,1 1 9 0,-1 0-9 0,5 4 8 15,-5-1 8-15,1 9 0 0,-5-4 1 0,9 7 0 16,-5 0 4-16,5 1 1 0,0-5 0 0,0 5 0 0,0-1-22 15,-1 0 0-15,1-3 0 0,0 3 0 0,9 5 0 16,-5-9 9-16,5 1-9 0,4-1 10 0,-5-7-10 16,5 3 10-16,5 1-10 0,-1-4 10 0,0-1-10 0,10 1 0 15,7 0-10-15,-3-4 10 16,8-1-180-16,9-3-31 0</inkml:trace>
        </inkml:traceGroup>
        <inkml:traceGroup>
          <inkml:annotationXML>
            <emma:emma xmlns:emma="http://www.w3.org/2003/04/emma" version="1.0">
              <emma:interpretation id="{7B2F8EBE-4801-40A3-B38B-0910D24ADD6D}" emma:medium="tactile" emma:mode="ink">
                <msink:context xmlns:msink="http://schemas.microsoft.com/ink/2010/main" type="inkWord" rotatedBoundingBox="32104,9462 32263,9454 32270,9590 32110,9598"/>
              </emma:interpretation>
              <emma:one-of disjunction-type="recognition" id="oneOf23">
                <emma:interpretation id="interp31" emma:lang="" emma:confidence="0">
                  <emma:literal>)</emma:literal>
                </emma:interpretation>
                <emma:interpretation id="interp32" emma:lang="" emma:confidence="0">
                  <emma:literal>.</emma:literal>
                </emma:interpretation>
                <emma:interpretation id="interp33" emma:lang="" emma:confidence="0">
                  <emma:literal>,</emma:literal>
                </emma:interpretation>
                <emma:interpretation id="interp34" emma:lang="" emma:confidence="0">
                  <emma:literal>$</emma:literal>
                </emma:interpretation>
                <emma:interpretation id="interp35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71492.9321">25240 7604 1933 0,'0'0'42'0,"9"-7"9"0,-9 7 1 0,9-4 4 0,-1-4-45 0,-8 8-11 0,0 0 0 0,14 0 0 0,-1 0 88 0,-13 0 16 16,0 0 4-16,0 0 0 0,4 8-50 0,5-4-10 15,0 3-1-15,-9-7-1 0,0 0-37 0,4 8-9 16,-4-8 0-16,0 0 0 0,-4 8 0 0,-5 0 0 15,0 0 0-15,0-1 0 0,1-3 0 0,-6 0 0 16,1 0 0-16,4 0 0 0,1 0 8 0,-1-4 0 16,0 0 0-16,-4 4 0 0,9-8 0 0,-5 4 0 15,0 0 0-15,0 0 0 0,1-8 0 0,8 8 0 16,-5-4 0-16,5-4 0 0,0 1-8 0,0-1 0 16,0-4 0-16,9 4 0 0,-5 0 0 0,1 1 0 15,-5-1 0-15,8-4 8 0,1 4-8 0,0 1 0 16,-5 3 0-16,-4 4 0 0,14-4 0 0,-6 8 0 0,-8-4 0 0,0 0 0 15,9 4 0-15,0 3 0 0,0 1 0 0,-1 4 0 16,-3-4 0-16,-1 3 8 0,-4-3 0 0,5 4 0 16,-5-4-8-16,0-8 0 0,-5 11 0 0,1-3 0 15,-1 0 0-15,-3 0-11 0,-1-4 3 0,0 3-759 16,0 1-151-16</inkml:trace>
        </inkml:traceGroup>
        <inkml:traceGroup>
          <inkml:annotationXML>
            <emma:emma xmlns:emma="http://www.w3.org/2003/04/emma" version="1.0">
              <emma:interpretation id="{5F4DE8BB-9326-4BE8-9A0F-B3E180B2E2B2}" emma:medium="tactile" emma:mode="ink">
                <msink:context xmlns:msink="http://schemas.microsoft.com/ink/2010/main" type="inkWord" rotatedBoundingBox="32025,7588 32659,7558 32715,8731 32081,8761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0788.0575">25100 6146 990 0,'0'-16'44'0,"0"12"8"0,0-3-41 0,0-5-11 16,0 0 0-16,0-7 0 0,0 7 130 0,4-4 24 16,-4-3 5-16,0 3 1 0,4 1-71 0,1-5-13 0,-1-3-4 0,1 3 0 15,3 5-36-15,1-5-8 0,0 1-2 0,4-5 0 16,5 1-14-16,8 3-4 0,0-7 0 0,1 8 0 15,3-5-8-15,5 9 0 0,1-5 0 0,7 4 0 16,1 5 0-16,-4-1 0 0,-5 8 0 0,-4 0 0 16,-1 0 0-16,1 0 0 0,-9 4 0 0,-4 4 0 15,-5 0 0-15,0 4 0 0,-4 4 0 0,4-1 0 16,-4 5 0-16,-5 4 0 0,-4 3 0 0,4 4 0 16,-4 1 18-16,-4 3 2 0,0 4 0 0,-5 4 0 15,0 0-8-15,-4 8-2 0,0-8 0 0,-5 7 0 16,1-3 37-16,-5 4 7 0,-5 0 2 0,-3 0 0 15,-1 3-31-15,0-3-5 0,-4 0-2 0,4 0 0 16,5 4-8-16,-5-5-2 0,5 5 0 0,0-4 0 16,4 7-78-16,-5-7-16 0,10 4-3 15,-1-8-1-15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92B887-3CE7-4F28-9B25-AAA81EC0DA67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00:46.93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AE4349-43E8-485C-9BF2-B7B2CFF752A5}" emma:medium="tactile" emma:mode="ink">
          <msink:context xmlns:msink="http://schemas.microsoft.com/ink/2010/main" type="inkDrawing" rotatedBoundingBox="20808,3852 20878,1425 22267,1464 22198,3891" hotPoints="21605,4185 20967,2785 21596,1380 22234,2781" semanticType="enclosure" shapeName="Ellipse"/>
        </emma:interpretation>
      </emma:emma>
    </inkml:annotationXML>
    <inkml:trace contextRef="#ctx0" brushRef="#br0">0 930 1342 0,'27'8'29'0,"-27"-8"7"0,0 0 0 0,0 0 3 0,0 0-31 0,0 0-8 0,0 0 0 0,0 0 0 15,0 0 72-15,0 0 12 0,0 0 4 0,0 0 0 0,0 0-37 16,0 0-7-16,13 7-2 0,0 1 0 0,0-4-28 0,5 0-6 16,4 0 0-16,4 0-8 15,0-4 11-15,1 4-11 0,-10 3 10 0,10-3-10 0,-1 0 9 0,0-4-9 16,1 4 8-16,-1 4-8 0,5-4 12 0,-1 4-4 16,1-4 0-16,0-1 0 0,4 1 7 0,0 4 1 15,0-4 0-15,-4 4 0 0,4 0-3 0,-5-1 0 16,6 5 0-16,-6 0 0 0,5-4-5 0,-4 3 0 15,0 5-8-15,0 0 12 0,-1-1-1 0,1 1-1 16,-5 3 0-16,5 1 0 0,-5-1 11 0,1 5 3 16,-1-5 0-16,0 5 0 0,-4-5-5 0,5 4-1 15,-6 1 0-15,6 3 0 0,-5-3-2 0,0 3 0 16,-5-4 0-16,1 1 0 0,-1-1-6 0,1 0-2 16,-5 1 0-16,0 3 0 0,-4 4-8 0,0-11 10 15,4 3-10-15,-4-3 10 0,-9 7-10 0,4-4 0 0,5 1 0 16,-9-1 8-16,0 1-8 0,0-1 0 15,-9 0 0-15,5 1 0 0,-1-1 0 0,-3 4 0 0,-1 1-9 16,-4 3 9-16,-5-4 0 0,5 4 0 0,-5 1 0 16,-4 3 0-16,-4-4 0 0,4 0 0 0,-4 0 0 15,-1-3 0-15,1-5 0 0,-5 0 0 0,5-3 0 0,0-1 0 16,-1 1 0-16,-3-4 0 0,3-5 0 0,-3 5 0 16,3-4 0-16,1-1 0 0,0-3 8 0,-5 0-8 15,5 0 0-15,-1-4 0 0,1-1 0 0,0 1 0 16,-1-4 0-16,1 0-10 0,4 0 2 0,0 0 0 15,0 0-5-15,0-4-1 0,-4-3 0 0,4 3 0 16,9 0 0-16,-5-4 0 0,-4 0 0 0,5-3 0 16,-1-1 6-16,1 0 8 0,-1-7-13 0,1 3 5 15,-1 0 8-15,1 1 0 0,-1-1 0 0,5-3 0 0,-5-1 0 16,-4 1 0-16,5-1 0 0,-1 1 0 0,5-1 0 16,-4 1 0-16,-5-1 8 0,8 1-8 0,6-1 0 0,-5 1 0 15,-5-1 0-15,5 9-8 0,4-5 8 0,5 0-8 16,-5 1 8-16,0-5-8 0,-4 1 8 0,4 3 0 15,9 1 0-15,-4-1-8 0,-9 0 8 0,8-7 0 16,14 3 0-16,-5 1 0 0,-8-1 8 0,0 1-8 16,8-1 8-16,0 1-8 0,10-1 9 0,-10 1-9 15,5-1 12-15,4 1-12 0,4-4 8 0,1 3-8 16,-9 1 0-16,4 3 0 0,0 0 20 0,5 1-4 16,-1 3 0-16,1-7 0 0,-5 7-16 0,4-8 0 15,1 5 0-15,4-1 0 0,-4 5-10 0,3-13-6 0,1 5 0 16,-4-1-1-16,-1 1 17 0,5-1 0 0,-4 1 0 0,4 3 0 15,-5-3 9-15,5 3 6 0,-4-4 1 0,-1 1 0 16,5-4-16-16,-4 3 0 0,4 4 0 0,-5-3 0 16,1-1-17-16,4 5 0 0,0-1 0 0,-5 1 0 15,1-1 2-15,4 4 1 0,0 1 0 0,-5-5 0 16,5 0 14-16,-4 9 0 0,4-5 12 0,-5 0-12 16,5 4 0-16,-4-3 0 0,-1 3 0 0,1-4 0 15,-1 4 0-15,1-3 0 0,4-1 0 0,-4 0 0 16,-5 1 0-16,4 3 8 0,-4-8-8 0,1 5 0 15,3-1 9-15,-4 0-9 0,0-3 0 0,1 3 9 16,3-4-9-16,-4 5 8 0,5-5-8 0,-5 0 8 16,5 1 0-16,-5 3-8 0,0-7 12 0,0 7-4 15,0-4 0-15,-4 5 0 0,4-1 0 0,-4 0 0 0,-5 0-8 16,5 1 12-16,-5-1-12 0,1 4 12 0,-1-3-12 16,-4-5 10-16,0 8-10 0,0-7 10 0,0-1-10 15,0 0 0-15,0 5 0 0,-4-5 0 0,4 0 0 0,-5 1 0 16,5-1 0-16,-4 1 0 0,-5 3 0 0,5-4 0 15,-5 1-10-15,5 3 10 0,-1-4-10 0,1 9 10 16,0-13-10-16,-1 8 10 0,-4-3 0 0,5 3 0 16,0 4 0-16,-5-3 0 0,0-1 0 0,0 0 0 15,1 1 0-15,3-1 0 0,-4 0 0 0,1 4 8 16,3-3-8-16,-4 3 10 0,5-8-10 0,-9 5 0 16,4-1 0-16,0 4 0 0,1-4 0 0,-1 5 0 15,0-5 9-15,-4 0-9 0,0-3 0 0,-5 3-12 0,5 4 2 16,0-4 0-16,-5 8-8 0,5 1-2 0,-9-9 0 15,5 4 0-15,-5 8 20 0,4-8-8 0,-4 0 8 0,0 5 0 16,-4 3-9-16,4 0 9 0,-4 0 0 0,-1 0-9 16,5 0 9-16,-4 0 0 0,0 3 0 0,4 1 0 15,-4-4 0-15,-1 4 0 0,5 4 0 0,-4-4-8 16,8 0 8-16,-8 0 0 0,4 4 0 0,0-1 0 16,0 5 0-16,5-4 0 0,-1 0 0 0,1-1 0 15,-1 1 0-15,5-4 0 0,-5 0 0 0,5 4 0 16,-4 0 0-16,4 3 0 0,4-11 0 0,0 8 0 15,0 4 0-15,0-12 0 0,-4 8 0 0,4-4 8 16,9-4 0-16,-4 7 0 0,-5 1 0 0,1 4 0 16,3-4-8-16,-4 3 0 0,1-7 0 0,-6 4 0 0,6 4 0 15,-1-1 0-15,4-3 0 0,1 4 0 0,-9 0 0 16,0-5-8-16,8 5 8 0,1 8-12 0,0-13 12 0,-5 9 0 16,0 0 0-16,-4-1 0 0,4-3 0 15,0 4 0-15,5-5 0 0,0 5 0 0,8-1 0 0,-4-3 0 16,-4 0 0-16,-1 3 0 0,1-7 14 0,4 0-2 15,4 4 0-15,-8-1 0 0,-5-3 5 0,5 8 1 16,12-4 0-16,-3-1 0 0,-10 1-10 0,10 0-8 16,4 3 9-16,-1-3-9 0,6 4 8 0,-6-1-8 15,-8 5 0-15,9-5 9 0,9 5-9 0,-10-1 0 16,-8 1 0-16,5-1 0 0,4 1-8 0,-1-9 8 16,1 5-10-16,0 0 10 0,0-5-17 0,4 1 2 15,4-4 1-15,5 0 0 16,-4 3-76-16,8-11-15 0,5 4-3 0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42:27.13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64D7328-4DB7-48E2-8D2D-CFB0834FE58B}" emma:medium="tactile" emma:mode="ink">
          <msink:context xmlns:msink="http://schemas.microsoft.com/ink/2010/main" type="writingRegion" rotatedBoundingBox="2414,900 33218,-676 33882,12306 3078,13883"/>
        </emma:interpretation>
      </emma:emma>
    </inkml:annotationXML>
    <inkml:traceGroup>
      <inkml:annotationXML>
        <emma:emma xmlns:emma="http://www.w3.org/2003/04/emma" version="1.0">
          <emma:interpretation id="{60770EDC-08C2-45B4-BCC9-C313CCBA8B1B}" emma:medium="tactile" emma:mode="ink">
            <msink:context xmlns:msink="http://schemas.microsoft.com/ink/2010/main" type="paragraph" rotatedBoundingBox="2452,748 33278,-314 33408,3453 2582,4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9E2231-5789-4B2F-9D3D-40BB4757BCD2}" emma:medium="tactile" emma:mode="ink">
              <msink:context xmlns:msink="http://schemas.microsoft.com/ink/2010/main" type="line" rotatedBoundingBox="3557,617 29699,-84 29743,1583 3602,2286"/>
            </emma:interpretation>
          </emma:emma>
        </inkml:annotationXML>
        <inkml:traceGroup>
          <inkml:annotationXML>
            <emma:emma xmlns:emma="http://www.w3.org/2003/04/emma" version="1.0">
              <emma:interpretation id="{D4D33E93-0E4B-405F-8C40-3790FA144C18}" emma:medium="tactile" emma:mode="ink">
                <msink:context xmlns:msink="http://schemas.microsoft.com/ink/2010/main" type="inkWord" rotatedBoundingBox="3567,974 6042,908 6071,1978 3595,20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-1 487 460 0,'0'0'20'0,"0"-11"5"0,4 3-25 0,-4 0 0 16,0-4 0-16,0 1 0 0,4-1 132 0,-4 0 20 15,5 1 5-15,4 3 1 0,-9-4-58 0,0 4-12 16,4-7-3-16,-4 3 0 0,4 0-49 0,-4 4-9 16,5 1-3-16,-5 7 0 0,0-8 13 0,0 8 3 0,0 0 0 0,0-8 0 15,0 8-12-15,0 0-1 16,0 0-1-16,0-8 0 0,0 8-6 0,4-8-2 0,-4 8 0 0,5-7 0 16,-5 7-3-16,0 0-1 0,4-8 0 0,-4 8 0 15,9-4-2-15,-9 4 0 0,0 0 0 0,0 0 0 16,0 0-4-16,0 0 0 0,0 0-8 0,0 0 12 15,0 0-3-15,4 0-1 0,5 4 0 0,0 0 0 16,-1 7-8-16,1-7 0 0,-9 4 9 0,9 0-9 16,0 4 0-16,0-1 0 0,-1 5 0 0,5 3 0 15,5-3 0-15,-5 15 0 0,5-7 0 0,-1 7 0 16,5 0 0-16,0-8 0 0,-4 13 0 0,8-1 0 16,-4-4 0-16,0 8 8 0,0-8-8 0,0 4 0 15,0 0 0-15,0-4 0 0,-5 1 0 0,-8-1 0 16,-5-4 8-16,5 0-8 0,0-3 8 0,-5-1-8 0,5-3 0 15,0-1 8-15,4-7-8 0,-4 4 0 0,4-5 0 16,-9 5 9-16,5-4-9 0,-5-1 0 0,-4-11 12 0,0 0-4 16,9 0 0-16,-9 0-8 0,13 0 31 0,-4 0-1 15,0 0 0-15,-9 0 0 0,9-8-11 0,0 5-3 16,-5-9 0-16,0 0 0 0,5 0 2 0,-5 1 0 16,1-1 0-16,8-4 0 0,-13 1-6 0,4-5 0 15,5 1-1-15,0-5 0 0,-5 1-11 0,5 0 10 16,0-9-10-16,0 5 10 0,-1-16-10 0,6 0 0 15,-14 4 9-15,8 0-9 0,1-11 0 0,0 7 8 16,4 0-8-16,-4-4 0 0,4 4 0 0,0 4 8 16,0 4-8-16,5 0 0 0,-5 4 0 0,5 3 0 0,-5-7 0 15,0 8 0-15,4 4 0 0,-3 3 8 16,-1 1-8-16,4 3 11 0,-3 1-11 0,-6 7-11 16,-3 0 3-16,3 4 0 0,1 4 8 0,-4 12 0 0,-1-8-9 15,0 11 9-15,-4 5 0 0,5-1 0 0,-1 9 10 16,-4 3-10-16,5 4 0 0,-5 4 0 0,4 4 0 15,0 0 0-15,1 7 0 0,3-7 0 0,1 0 0 0,0-4 0 16,0 0 0-16,0 0 0 0,-1-4 0 0,1-4 0 16,0-7 0-16,-5-1 0 0,5-3 0 0,-5-1 0 15,5-7 0-15,-4 0 0 0,3-5 0 0,-8-7 0 16,0 0 0-16,9 8 0 0,-4-8-12 0,-5 0 12 16,4-12 15-16,0 5 9 0,5-13 1 0,4 1 1 15,0-5 14-15,1 1 4 0,3-4 0 0,1-5 0 16,4 5-28-16,0-4-6 0,-1 4-1 0,1-9 0 0,0 1-9 15,0 0 0-15,0 0 0 0,0 0 0 0,0-4 0 16,0 0 0-16,4 4 0 0,-8-4 0 0,-1 4 0 0,1 4 0 16,4-8-8-16,-4 8 8 15,-5 3-30-15,0 5-2 0,-4 3 0 0,4 9 0 16,0 3-161-16,-9 4-33 0</inkml:trace>
          <inkml:trace contextRef="#ctx0" brushRef="#br0" timeOffset="472.9229">1881 749 1404 0,'0'0'31'0,"0"0"6"0,0 0 2 0,13-4 0 0,-4 0-31 0,4-4-8 0,0 0 0 0,5 4 0 16,4-11 56-16,-5-1 11 0,5 8 1 0,0-11 1 16,-4-1-4-16,3 1-1 0,1-5 0 0,0 9 0 15,0-5-44-15,-4 1-10 0,-1-1-2 0,1 1 0 16,0-5 26-16,-1 1 5 0,-8 4 1 0,4-5 0 16,0 5-13-16,-4-5-3 0,0 5 0 0,-1-5 0 15,-3 5 7-15,-5 3 1 0,4-3 0 0,-4 3 0 16,-4 4-16-16,-1 1-4 0,5 3 0 0,-4-4 0 0,-5 5-4 15,1 7 0-15,-1 0-8 0,-4 0 12 16,-1 0-12-16,-3 3 0 0,-1 13 0 0,1-8 0 0,-1 3 0 16,1-3 0-16,-5 8 0 0,4-1 0 0,-4 5-8 0,0-1 8 15,0 9 0-15,0-9 0 0,5 5 0 0,-1 3 0 16,1 0 0-16,4 4 0 0,-1-3 0 0,6 7 0 16,8 0 0-16,0 0 0 0,4 4 0 0,0 8 0 15,10-12 9-15,-1 4-9 0,0-4 0 0,5 0 8 16,3 0-8-16,-3-4 0 0,8-3 9 0,1-5-9 15,3 4 10-15,1-11-10 0,0-4 0 0,4-1 0 16,0 1 0-16,9-8 0 16,0 4-84-16,8-12-17 0,-3 0-3 0,8-8-835 0</inkml:trace>
        </inkml:traceGroup>
        <inkml:traceGroup>
          <inkml:annotationXML>
            <emma:emma xmlns:emma="http://www.w3.org/2003/04/emma" version="1.0">
              <emma:interpretation id="{5F3E7F5A-1D2C-45BB-9520-A428F4F0761F}" emma:medium="tactile" emma:mode="ink">
                <msink:context xmlns:msink="http://schemas.microsoft.com/ink/2010/main" type="inkWord" rotatedBoundingBox="8465,518 11428,438 11466,1879 8504,195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45.9267">4939 327 1004 0,'0'-15'44'0,"4"7"10"0,-4-4-43 0,5-3-11 0,-5 7 0 0,8-8 0 16,-3 1 88-16,-1 7 15 0,0-11 3 0,5 7 1 15,-4 4-42-15,-1 0-8 0,-4 8-1 0,0 0-1 16,0 0-18-16,0 0-3 0,0 0-1 0,0 0 0 16,-4 12-11-16,-1 4-2 0,1 3-1 0,-1 8 0 15,-3 4-3-15,3 5 0 0,-3 6 0 0,-1 9 0 16,0-4 0-16,5 8 0 0,4-9 0 0,-5 5 0 16,1 0 7-16,4-4 1 0,0-5 0 0,4-3 0 15,1 0-2-15,-1-3 0 0,0-5 0 0,5-8 0 16,0 4-7-16,0-15-2 0,-1 4 0 0,1-5 0 15,4-11 11-15,1 0 1 0,-1 0 1 0,0 0 0 16,9-11 0-16,0 3 0 0,0-8 0 0,0 1 0 0,-5-5-10 16,5-3-1-16,0-4-1 0,0-9 0 0,0-3-6 0,-9 0 0 15,0-3-8-15,0-1 12 0,-4 0-12 16,4 0 0-16,1 4 8 0,3 0-8 0,-4 4 0 0,0 7 0 16,1 1 0-16,-6 8 0 0,1-1 0 0,0 5 0 0,-5 7 0 0,-4 8 0 15,0 0 0-15,0 0-12 16,0 0 12-16,-4 19-13 0,-1 12 13 0,-3 1 0 15,3 3 0-15,1 4-9 0,-5 8 9 0,5-12 0 16,4 8 0-16,-5 3-8 0,5-14 8 0,0 3 0 16,0-4 0-16,5-4 0 0,-5 0 0 0,4-7 0 15,-4-4 0-15,5-1 0 0,-1-3 0 0,0 0 0 16,1-9 0-16,-5-3 0 0,0 0 0 0,8 0 0 16,6-3 0-16,-1-1 8 0,0-4-8 0,5-4 12 15,-5-3-4-15,4-1 0 0,-4-4 16 0,5-7 4 16,-5 0 1-16,5-4 0 0,-5 3-17 0,4-11-3 15,1 0-1-15,4-4 0 0,-5 4-8 0,1-3 8 0,4-1-8 16,0 4 8-16,-5 4-8 0,1-4 0 0,-1 7 0 0,1 1 0 16,-5 4-11-16,-4 3-4 0,0 5-1 0,-5 3 0 31,-4 13-76-31,0 3-15 0,0 0-3 0,-9 0-870 0</inkml:trace>
          <inkml:trace contextRef="#ctx0" brushRef="#br0" timeOffset="2129.6654">6294 612 1414 0,'5'-19'31'0,"-5"7"6"0,4 8 2 0,-4-8 1 0,5 5-32 0,-5-5-8 16,0 4 0-16,0-4 0 0,0 5 99 0,0-1 17 16,0 8 4-16,0 0 1 0,0-8-45 0,0 8-8 0,0 0-3 0,0 0 0 15,0 0-33-15,-5 8-6 0,-4 3-2 0,1 5 0 16,3-4-9-16,1 7-3 0,-5 5 0 0,5 3 0 15,-5 0-4-15,0 8-8 0,5-11 11 0,4 3-11 16,-5-4 9-16,5 1-9 0,0 3 0 0,5-7 9 16,-1-1-9-16,-4 5 0 0,5-5 0 0,-1-3 8 15,0-1-24-15,1-3-6 0,4 7-1 0,-5-11-631 16,0 4-126-16</inkml:trace>
          <inkml:trace contextRef="#ctx0" brushRef="#br0" timeOffset="2325.0692">6549 86 403 0,'-9'-12'36'0,"0"-4"-36"16,5 1 0-16,-5-1 0 0,5 8 368 0,-1-3 66 16,5 3 14-16,0 0 2 0,0 8-325 0,0 0-65 15,0 0-12-15,0 0-4 0,0 0-35 0,0 0-9 16,0 12 0-16,5 3 0 15,-1 5-111-15,-4 7-24 0,-4-7-5 0,4 7 0 0</inkml:trace>
          <inkml:trace contextRef="#ctx0" brushRef="#br0" timeOffset="2647.6491">7334-222 1382 0,'0'-12'123'0,"0"0"-99"0,0 4-24 0,-4 1 0 16,-1-1 82-16,1 0 11 0,-9 4 3 0,9 0 0 15,-5 8-26-15,0 0-5 0,0 8-1 0,-4 7 0 16,9 5-30-16,-5 3-6 0,0 4-2 0,0 8 0 15,5 0-6-15,-5 8 0 0,5 4-1 0,-1 3 0 16,-3-7 4-16,8 8 1 0,-5-5 0 0,5 9 0 16,0-9-8-16,-4 1 0 0,8 4-1 0,-4-12 0 0,0 3-7 15,0 1 0-15,0-4-8 0,0 0 12 16,0 4-12-16,0-12-10 0,-4 0 2 0,-1 0 0 16,5-8-152-16,-4 5-31 0</inkml:trace>
          <inkml:trace contextRef="#ctx0" brushRef="#br0" timeOffset="2952.5995">7839-468 1497 0,'4'-4'32'0,"-4"-8"8"0,5 5 0 0,-5 7 4 0,0 0-36 0,0 0-8 0,0 0 0 16,0 0 0-16,0 11 53 0,0 9 9 0,0 7 2 0,0-4 0 16,0 9 0-16,-5 7 0 0,1 0 0 0,-1 7 0 15,1 5 0-15,0 8 0 0,-1-5 0 0,1 16 0 16,4-15 0-16,0 4 0 0,0-1 0 0,0 1 0 16,0-1-52-16,4-3-12 0,-4-1 0 0,5 1 0 15,-1-1 54-15,-4-3 8 0,4-4 2 0,1 4 0 16,-5-5-52-16,4-7-12 0,-4 0 0 0,0-4 0 15,0 1-27-15,-4-1-8 16,-1-8-1-16,1 4-727 0,-5-4-145 0</inkml:trace>
        </inkml:traceGroup>
        <inkml:traceGroup>
          <inkml:annotationXML>
            <emma:emma xmlns:emma="http://www.w3.org/2003/04/emma" version="1.0">
              <emma:interpretation id="{E57708CB-FD75-473D-90D1-4D0FC1B9089F}" emma:medium="tactile" emma:mode="ink">
                <msink:context xmlns:msink="http://schemas.microsoft.com/ink/2010/main" type="inkWord" rotatedBoundingBox="13305,587 17027,487 17062,1790 13340,189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021.3384">11994 394 1724 0,'0'0'38'0,"0"-12"8"0,-5 8 2 0,1 0 0 0,-5 4-39 0,0 0-9 16,0 0 0-16,-4 0 0 0,0 4 54 0,0 0 9 15,-5 8 1-15,5 7 1 0,-4-7-52 0,4 7-13 16,-5 5 0-16,0-1 0 0,5-3 0 0,0 7 0 16,0-4 0-16,4 5 0 0,0-5 0 0,5 1 0 15,0-5 0-15,4 1 0 0,4-1 0 0,0-3 0 16,1-5 0-16,-1 1 0 0,5-4 0 0,0-4 0 16,8 0 0-16,1 0 0 0,-5-4 0 0,5-4 0 15,-1-4 0-15,1 0 0 0,-1 0 54 0,1-3 8 0,-1-1 2 16,1 0 0-16,-1-7-52 0,1-1-12 0,-1 1 0 15,1-1 0-15,0 1 0 0,-5 3 0 0,0-11 0 0,-4 3 0 16,-1 9 0-16,-3-5 0 0,-5 1 0 0,0-1 0 16,0 5 36-16,-9 3 5 0,0 0 1 0,-4 1 0 15,0 3-16-15,-5 8-3 0,1-8-1 0,-5 8 0 16,4 0-22-16,-4 8 0 0,0 0 0 0,1 3 0 16,-1 9-182-16,4-9-41 15</inkml:trace>
          <inkml:trace contextRef="#ctx0" brushRef="#br0" timeOffset="6581.7928">12687 273 1612 0,'0'-12'144'0,"0"4"-116"15,-5 4-28-15,1-7 0 0,4 3 32 0,0 8 0 16,0 0 0-16,0 0 0 0,0 0 25 0,0 0 6 16,0 0 1-16,0 0 0 0,-9 12-52 0,5 3-12 15,-9 5 0-15,4-1 0 0,0 5 12 0,5-1-1 16,-5-3 0-16,0 11 0 0,0-12-11 0,5 5 8 16,4-5-8-16,-4-3 8 0,4 3 6 0,0 1 1 15,-5-5 0-15,10-3 0 0,-5-4 4 0,4 4 1 16,-4-12 0-16,9 3 0 0,-9-3-5 0,8 0-1 0,-3 0 0 0,8 0 0 15,0-3 19-15,5-9 4 0,-5 4 1 16,4-4 0-16,1 5-10 0,4-13-1 0,-4 4-1 0,-1-3 0 16,1 3-34-16,-1 1-8 0,1-5 0 0,-1 5-1 15,1 3 17-15,-5 0 0 0,-4 1 0 0,4 3 0 16,-13 8 0-16,0 0 0 0,0 0 0 0,0 0 0 0,9 8 10 0,-1 7 6 16,-8 5 0-16,5-1 1 0,-5 5-29 0,0 3-7 0,-5-4-1 15,5 5 0-15,0-1 20 0,0-4 0 0,0 1 0 0,0-5 0 31,0 1 0-31,5-1 0 0,-1-7 0 0,1-4 0 0,-5-8 20 0,8 11-3 16,-8-11 0-16,14 0 0 0,-6 0 7 0,5 0 2 16,-4-11 0-16,9 3 0 0,-5-4 10 0,5-3 1 0,-5-1 1 0,4-4 0 15,1 1-22-15,-1-1-4 16,1 1 0-16,-1-4-1 0,5 3-11 0,0-3-16 16,0-1 4-16,0 5 1 0,0-9 11 0,-4 5 0 15,-1 0 0-15,5-5 0 0,-4 9 18 0,-1-1 6 16,5 1 0-16,-4 3 1 0,-1-3-39 0,-4-1-8 15,1 5-2-15,-1-1 0 16,-4 4-80-16,4 5-16 0,-5 3-3 0,1-8-932 0</inkml:trace>
          <inkml:trace contextRef="#ctx0" brushRef="#br0" timeOffset="5138.8104">10576 168 612 0,'-13'-4'27'0,"13"4"5"0,0 0-32 0,0 0 0 0,-4-8 0 0,-9 4 0 16,4 0 65-16,-4 0 7 0,0-4 0 0,-5 5 1 15,1-1 9-15,-1 4 2 0,0 0 0 0,1 0 0 16,-1 0-16-16,-4 4-4 0,0-4 0 0,-4 11 0 16,0-11-31-16,-1 8-6 0,-3 4-2 0,-1-8 0 15,-4 11 7-15,0 1 0 0,-5-4 1 0,1 7 0 16,-1-7-1-16,1 3-1 0,-1 1 0 0,5-1 0 16,5 1-11-16,-1 0-1 0,5-1-1 0,4 5 0 15,8-9-18-15,-3 5 0 0,8-4 0 0,0-1 0 16,5 1 0-16,4 4 0 0,4-8 0 0,1 3 0 0,4-3 0 15,4 4 0-15,4-4 0 0,5-1 0 0,5 5 0 16,3-12 0-16,5 0 0 0,5 0 0 0,-1 0 0 0,5 4-9 16,0-4 9-16,0 4-8 0,-5 0 8 0,5 4 0 15,-4-8 0-15,-1 7-8 0,-8 5 8 0,0-8 0 16,-5 4 0-16,0 7-8 0,-8-3 8 0,-5 4 0 16,-4-1 0-16,0 1 0 0,-5 3-8 0,-8 1 0 15,-5-1 0-15,0 1 0 0,-9-1 63 0,1 1 13 16,-5-5 2-16,0 5 1 0,-4-1-31 0,-1-3-5 15,1 0-2-15,-5 3 0 0,1-11-11 0,-1 4-2 16,-4-1-1-16,4 1 0 0,-4 0-11 0,4-4-8 16,-4 3 9-16,0 1-9 0,-4-4 21 0,4-4-1 0,4 3-1 15,0-3 0 1,5-4-54-16,4 4-10 0,4-8-3 0,5 0 0 16,4 4-112-16,9 0-22 0,0 0-5 0,9-27-1 0</inkml:trace>
          <inkml:trace contextRef="#ctx0" brushRef="#br0" timeOffset="5631.3059">11164-265 806 0,'9'-24'72'0,"-5"13"-58"15,5 3-14-15,-4-8 0 0,-1 5 105 0,-4-1 19 16,0 0 3-16,-4 4 1 0,4-3-24 0,0 7-4 16,0 4 0-16,0 0-1 0,0 0-24 0,0 0-5 15,0 0-1-15,-9 8 0 0,0 3-42 0,9 5-9 16,-9 3-2-16,5 1 0 0,0 7-7 0,-1 4-1 16,1 1-8-16,4 3 12 0,-5 8-3 0,1 3-1 15,-5 9 0-15,5-4 0 0,-5 3-8 0,0 5-9 16,1-12 9-16,-6 11-13 0,1 0 13 0,0-7 0 15,-5 4 0-15,1-5 0 0,4 5 0 0,-5-8 0 16,5-4 0-16,-5-4 0 0,5-4 31 0,0-8 9 16,0-7 1-16,0-1 1 0,0-7-14 0,4-4-2 15,0-1-1-15,0-7 0 0,9 0 0 0,0 0 0 0,-4-11 0 16,0 3 0-16,4-8-3 0,4 1-1 16,0-5 0-16,5-3 0 0,4 3-12 0,5-11-9 0,-1 0 12 0,10 8-12 15,-1-9 14-15,0 5-4 0,5 0-1 16,4 3 0-16,-4 9-9 0,4-5-12 0,-4 1 2 15,-5 7 1-15,-4 4 9 0,-4 0 0 0,-5 5-9 0,4 3 9 16,-4 3 0-16,-4 5 0 0,0 4-9 0,0 0 9 16,-1 3 0-16,-3 5-8 0,-5-1 8 0,4 5 0 15,-8 3-44 1,4 8-3-16,-5-8 0 0,5 8-623 0,0 8-125 0</inkml:trace>
        </inkml:traceGroup>
        <inkml:traceGroup>
          <inkml:annotationXML>
            <emma:emma xmlns:emma="http://www.w3.org/2003/04/emma" version="1.0">
              <emma:interpretation id="{16DB62E0-3C79-456D-9561-0992E1179D8B}" emma:medium="tactile" emma:mode="ink">
                <msink:context xmlns:msink="http://schemas.microsoft.com/ink/2010/main" type="inkWord" rotatedBoundingBox="18793,208 21889,125 21934,1793 18838,187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675.5213">16894-679 1317 0,'18'-23'58'0,"-10"11"13"0,-8 4-57 0,5-3-14 15,4-5 0-15,-5 4 0 0,-4 12 56 0,4-7 9 0,-4 7 2 0,0 0 0 16,0 0-16-16,0 0-3 0,0 0-1 0,0 11 0 16,5 5-26-16,-10 3-5 0,-3 9 0 0,-1 11-1 15,0-8-6-15,5 8-1 0,-5 0 0 0,-4 4 0 16,0 8 8-16,4-9 2 0,0 9 0 0,0 4 0 16,-8-5 4-16,4 5 1 0,4 4 0 0,-4 3 0 15,-1 0 17-15,1-3 4 0,-4-5 1 0,-1 5 0 16,9-4-21-16,-4-9-4 0,-13 5 0 0,4-4-1 15,0 0-5-15,0-8-1 0,-9 0 0 0,1 0 0 16,3-8-13-16,1-4-18 0,4-11 4 0,0-1 1 16,0-3 61-16,5-4 13 0,8-4 3 0,0-4 0 15,0-8-52-15,5 0-12 0,4-4 0 0,4 1 0 16,5-5 0-16,0-3 0 0,0-1 0 0,8-11 0 16,5 4 0-16,4-5 0 0,1 5 0 0,8 0 0 15,4-8 0-15,1 7 0 0,-5 1 0 0,-4 4 0 0,4 3 0 16,-5 1 0-16,1 7 0 0,-4 0 0 0,-10 5 0 15,1-1 0-15,4 8 0 0,-9 8 0 0,0-8-9 0,-9 7 9 16,5 5 0-16,0 0-9 0,4 3 9 0,-9 5 0 16,5-1 0-16,0 1 0 0,0-1 0 0,-1 1 0 15,-3-1 12-15,4-7-4 0,-1 0-8 0,1 3-8 16,0-7 8-16,4 4-12 0,-9-12 12 0,5 0 0 16,9 4 0-16,-9-8 0 0,-1 4 0 0,1-12 9 15,13 4-9-15,-4-3 0 0,-1 3 8 0,1-12-8 16,-5 5 0-16,13-5 0 0,5-3 0 0,-9 3 0 15,-5-3 8-15,5-1-8 0,9 9 0 0,-5-1 0 16,-8 9 0-16,-1-1 0 0,1 4 0 0,-5 4 0 16,0 4 0-16,-8 4 0 0,-5 11-10 0,0-11 10 0,4 11-10 0,-4-3 10 15,-4 7 0-15,4-7 0 0,-5 3 8 0,5 5-8 16,5-5 0-16,-5-7 0 0,0 4 0 0,4-5-9 16,5 1 9-16,-5 0 0 0,-4-5 0 15,0-7 0-15,9 8 0 0,0-4 0 0,0-4 0 0,4-4 11 16,0 0-11-16,4 0 0 0,1 1 0 0,4-5 0 15,0-8 9-15,0 4-9 0,0 1 10 0,4-1-10 16,0-7 0-16,5 3 0 0,0 0 0 0,0-3-10 16,-1 3 10-16,5 1 0 0,5-5 0 0,-5 8 0 15,4-3 0-15,-3 3 0 0,3 1 0 0,0-1 0 16,-3 4 0-16,-6 0 0 0,1 4 0 0,0 0 0 16,-5 1 0-16,-4 6 0 0,0 1 0 0,-5 0 0 0,-3 0 0 15,-1 8 0-15,-4 0 0 0,-1-5 0 0,-3 5 0 0,-1-4 0 16,1 3 0-16,-5 9 0 0,-5-8 0 0,1 3 0 15,-1-3 0-15,1 4 0 0,0-1 39 0,-1 1 9 16,-4-5 3-16,1 5 0 0,-6-4-31 0,6 7-5 16,-10-11-2-16,5 4 0 0,0-4 12 0,-5-1 3 15,-4 1 0-15,0 0 0 0,0-4-18 0,1 0-10 16,-1-8 12-16,0 0-12 0,-9 0 9 0,0 0-9 16,1-4 0-16,-1-3 9 15,0-1-37-15,0 0-7 0,5-3-1 0,4-1-1 16,-4 0-73-16,13-3-14 0,-1-1-4 0,1 1-921 0</inkml:trace>
          <inkml:trace contextRef="#ctx0" brushRef="#br0" timeOffset="9859.2762">17741-398 1872 0,'-9'-12'83'0,"5"9"17"0,4-5-80 0,-5 0-20 0,1 4 0 0,4-8 0 15,0 8 74-15,0 4 11 0,0 0 3 0,0 0 0 16,0 0-56-16,0 0-12 0,0 0-1 0,0 0-1 16,0 0-177-16,4 16-35 0,14 4-7 15,-14-9-2-15</inkml:trace>
          <inkml:trace contextRef="#ctx0" brushRef="#br0" timeOffset="8341.7038">15236 113 576 0,'0'0'51'0,"0"0"-41"16,0 0-10-16,0 0 0 0,0 0 94 0,0 0 17 0,0 0 3 0,0 0 1 15,0 0-15-15,0 0-4 0,4-8 0 0,0 0 0 16,1 5-27-16,4-5-5 0,-9 8-2 15,8 0 0-15,-3-12 2 0,4 8 1 0,-5 0 0 16,9 4 0-16,-4-8-17 0,4 5-4 0,-4 3-1 0,8-4 0 16,-3 0-32-16,7 4-11 0,1-4 0 0,9 4 9 15,0 0 23-15,0 0 5 0,4-4 1 0,4 0 0 16,1 0-10-16,8 0-1 0,5-4-1 16,4 1 0-16,-9-1-26 0,4-4-9 0,6 4 0 0,-1 4 0 15,-9-7 9-15,-4 3 12 0,-5 8-2 0,1-12-1 16,-5 12-9-16,-5-4 0 0,-8 0 0 0,0 4 0 15,-4-7 0-15,-1 7 0 0,-8-4 0 0,-9 4 0 16,0 0-49-16,9 4-12 0,4 3-3 16,-13-7-546-16,0 0-110 0</inkml:trace>
          <inkml:trace contextRef="#ctx0" brushRef="#br0" timeOffset="8724.867">16100-573 1018 0,'0'0'45'0,"0"0"10"0,4-4-44 0,-4-8-11 0,-4 4 0 0,4 8 0 15,0 0 108-15,0 0 20 16,-4 0 4-16,-5 0 1 0,-4 0-55 0,8 0-11 0,5 0-3 0,-8 8 0 16,-14 8 0-16,8 7 0 0,14 4 0 0,0 5 0 15,-13 7-56-15,0 7-8 0,0 1-10 0,0 8 10 16,4 7 15-16,-13 4 10 0,0 1 3 0,-4 3 0 16,4 4-2-16,0-4 0 0,-4-3 0 0,-1 3 0 15,1-4-7-15,0 0-2 0,4 1 0 0,-5-1 0 16,1-12-17-16,0 1 0 0,-5 0 0 0,5-5 0 15,-5-11 0-15,5 0 0 0,-5-7 0 0,0 3 0 16,5-20-48 0,4 5-12-16,0-1-4 0,4-7-546 0,5 0-110 0</inkml:trace>
        </inkml:traceGroup>
        <inkml:traceGroup>
          <inkml:annotationXML>
            <emma:emma xmlns:emma="http://www.w3.org/2003/04/emma" version="1.0">
              <emma:interpretation id="{52EC2231-79E9-4A2D-A28C-A313B07C67E0}" emma:medium="tactile" emma:mode="ink">
                <msink:context xmlns:msink="http://schemas.microsoft.com/ink/2010/main" type="inkWord" rotatedBoundingBox="23711,331 29705,170 29741,1489 23747,165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029.0505">20342-125 939 0,'5'-19'20'0,"-5"7"5"0,4 4 1 0,1-11 1 0,-5 7-27 0,4 4 0 15,0-4 0-15,1-3 0 0,-1-1 92 0,-4 5 14 16,5-1 2-16,-1 4 1 0,0 0-50 0,-4 4-11 16,5-7-1-16,-5 11-1 0,0-4 14 0,0 4 4 15,0 0 0-15,0 0 0 0,0 0-52 0,0 0-12 0,0 0 0 16,-5 15 0-16,1-3 35 0,0 11 4 0,-1 1 1 0,1 7 0 16,-1 4-27-16,1 4-5 0,4 0 0 0,-4 8-8 15,-1-4 20-15,1 4-2 0,-1-1-1 16,1 5 0-16,-5-8 21 0,1 4 4 0,-1-4 1 0,0 3 0 15,0 1-15-15,-4-8-4 0,0-4 0 0,4 0 0 16,0 1-3-16,-4-9-1 0,4 4 0 0,1-8 0 16,-6-3-8-16,6 3-1 0,3-3-1 0,-3-8 0 15,-1 3-10-15,4-3 0 0,1-4 9 0,4 3-9 16,0-11-24-16,0 0-10 0,0 0-2 0,0 0 0 16,0 0-124-16,0 0-26 15,0 0-5-15</inkml:trace>
          <inkml:trace contextRef="#ctx0" brushRef="#br0" timeOffset="11343.0232">20281 0 633 0,'-9'-20'56'0,"9"9"-44"0,0-9-12 0,-4 5 0 0,4 3 114 0,0 0 21 15,0-3 4-15,4 3 1 0,-4 4-30 0,5-11-6 16,3 3 0-16,6 0-1 0,-1-3-46 0,4 3-9 15,10 5-1-15,-1-13-1 0,9 1-17 0,0 3-3 16,9 5-1-16,4-5 0 0,1 5-25 0,-1-5-11 16,-4 12 1-16,0-7 0 0,-5 7 51 0,-4 4 11 15,-4 0 1-15,-9 4 1 0,0 0-34 0,-5 4-8 0,-4 4 0 16,-4 0-1-16,-4 3-11 0,-5 1 0 0,-5 4 0 0,-4 3 0 16,-8 1 31-16,-1-1 7 0,-4 5 2 0,-4-1 0 15,4 0-24-15,-9-3-5 0,1 7-1 16,-5-7 0-16,4 3-10 0,-4 0 8 0,0-3-8 15,0 3 8-15,4 1-19 0,0-1-4 0,0-3-1 0,1-1 0 32,-1-3-124-32,0 3-24 0,1-7-6 0</inkml:trace>
          <inkml:trace contextRef="#ctx0" brushRef="#br0" timeOffset="11777.0164">21180-117 1440 0,'0'0'128'0,"0"0"-103"0,0 0-25 0,0 0 0 0,0 0 20 0,0 0 0 16,0 0-1-16,0 0 0 0,0 0 25 0,9 8 4 15,0 0 2-15,0 7 0 0,-9 1-22 0,4 3-5 16,1 1-1-16,-1 11 0 0,-4-12-2 0,-4 5-1 16,-1-1 0-16,1 1 0 0,-1-1 9 0,1 0 3 15,0-3 0-15,-1 3 0 0,1-3-23 0,-1-1-8 16,5 1 0-16,-4-5 9 0,4 1 44 0,0-16 9 0,0 0 2 16,0 0 0-16,0 0 0 0,0 0 0 0,-4 12 0 0,4-12 0 15,0 0-52-15,0 0-12 0,0 0 0 0,0 0 0 16,0 0 20-16,4-4 2 0,0 4 0 0,5-4 0 15,-9 0 16-15,5-8 3 0,-5 4 1 0,0-7 0 16,0 3-34-16,4 1-8 0,5-9 0 0,4 1 0 16,-4-1 0-16,8 1 0 0,-4-5 0 0,9 1 0 15,0 3 8-15,5-11-8 0,-1 8 12 0,9-1-4 16,0-3-8-16,5 7-11 0,-5 1 3 0,0-1 0 16,0 5-195-16,-4 3-38 15,26-15-8-15,-27 15-2 0</inkml:trace>
          <inkml:trace contextRef="#ctx0" brushRef="#br0" timeOffset="12122.7578">21935-12 1382 0,'0'0'123'0,"0"0"-99"15,4-8-24-15,-4 8 0 0,0 0 75 0,0 0 9 16,0 0 3-16,0 0 0 0,-13 0-32 0,5 4-7 15,-1 0 0-15,0 8-1 0,0-4-17 0,-4 7-3 16,0-3-1-16,4 4 0 0,0-1-26 0,5-3 0 16,-5 0 0-16,0 3 0 0,5 5 0 0,4-12-11 15,-4 3 1-15,4 1 0 0,-5-4 10 0,5-8 8 16,5 8-8-16,-1-1 11 0,-4-7 9 0,4 4 3 0,5 0 0 0,0 0 0 16,4-4 7-16,0-4 2 0,0 0 0 0,9-4 0 15,0 1-16-15,5 3-2 16,-10-12-1-16,5 4 0 0,-4 1 7 0,-1-5 0 0,-4 1 1 0,1 7 0 15,-1-12-33-15,-5 5-8 0,1-1 0 0,-4 4-1 16,-1 1 45-16,-4-1 10 0,0 0 2 0,0 4 0 16,-4 8-7-16,4 0-1 0,-14-7 0 0,1 7 0 31,0 7-144-31,-9 1-28 0,-4 4-7 0</inkml:trace>
          <inkml:trace contextRef="#ctx0" brushRef="#br0" timeOffset="12660.0198">22883-644 1728 0,'0'0'38'0,"-9"-7"8"0,5 3 2 0,4 4 0 0,0 0-39 0,0 0-9 16,0 0 0-16,0 8 0 0,-5 7 40 0,-4 5 5 16,9 3 2-16,-4 0 0 0,-5 5-24 0,0 3-5 15,1 4-1-15,3 4 0 0,1-8 24 0,-5 8 5 16,0 4 1-16,5 8 0 0,0-12-24 0,-1 8-5 16,-4-8-1-16,5 0 0 0,-5 0 38 0,5 0 7 15,-1-4 2-15,-3 0 0 0,-1-4-40 0,5-8-7 16,-1 5-1-16,1-9-1 0,-5 1 3 0,9-9 1 0,0 1 0 15,-4-4 0-15,-1 0-7 0,5-8 0 0,0 0-1 0,0 0 0 16,0 0 6-16,0 0 2 0,0 0 0 0,0 0 0 16,5-12-19-16,-1 0 0 0,0 1 0 0,5-5 0 15,0 0 0-15,8 5 8 0,5-9-8 0,5 1 0 16,-10-1 0-16,10-7 0 0,3 7 0 0,5 1 0 16,-4-8-18-16,0 3-1 0,4 1 0 0,4-1 0 15,-8 9 4-15,4 3 1 0,-4-3 0 0,0 11 0 16,4-8 14-16,-9 12-12 0,-4 0 12 0,-4 4-12 15,-1 4 12-15,-8 3-12 0,0 1 12 0,-9 8-12 16,-9 3 12-16,0 0 0 0,0 5 0 0,-8-1 0 0,-5 0-18 16,0 1-1-16,0 3 0 0,0-8 0 15,-9 1 19-15,1-1 0 0,-1-4 0 0,-4 1 0 0,0-4 0 0,0 3 0 16,-5-11 0-16,5 3 0 0,-4-7-22 0,3 0-1 16,-3 0 0-16,8 4 0 15,9-8-168-15,0 0-33 0,5-8-8 0,-1 4 0 0</inkml:trace>
          <inkml:trace contextRef="#ctx0" brushRef="#br0" timeOffset="-6.01174E8">22718 200 345 0,'0'0'31'16,"0"0"-31"-16,0 0 0 0,0 0 0 16,0 0 15-16,0 0-3 0,0 0-1 0,11-5 0 0</inkml:trace>
          <inkml:trace contextRef="#ctx0" brushRef="#br0" timeOffset="12881.5091">23545-690 1882 0,'0'0'84'0,"0"0"16"0,0 0-80 0,5 11-20 0,-1 13 0 0,-4-5 0 16,0 1 44-16,0-1 4 0,0 9 0 0,0 3 1 15,0-4 8-15,0 0 2 0,0 8 0 0,0 4 0 16,0-3-22-16,0 10-4 0,4-7-1 0,-4 4 0 16,0 0-18-16,0-4-4 0,0 0-1 0,0 8 0 15,9-8-9-15,-9 4 10 0,0-4-10 0,0 4-715 16,-4-4-149 0</inkml:trace>
          <inkml:trace contextRef="#ctx0" brushRef="#br0" timeOffset="13228.4704">23865 195 2041 0,'0'0'44'0,"0"0"10"0,0 0 2 0,14 0 2 0,-1-4-46 0,0 0-12 15,4 0 0-15,1 0 0 0,4 0 35 0,9-3 5 16,-5 3 0-16,0-8 1 0,5 4-6 0,-5-3-2 15,5 3 0-15,-5-12 0 0,1 9-19 0,-10-9-4 16,1 1-1-16,-1-1 0 0,-3 4 3 0,-6-3 0 16,1-8 0-16,0 3 0 0,0 5-2 0,-5-9 0 15,0 1 0-15,1-4 0 0,-1 4-10 0,-4 7 8 16,0-7-8-16,-4 7 8 0,-1 9-8 0,-3 3 0 16,3-8 0-16,-8 12 0 0,-4 4 0 0,-1 0 0 15,-4 0 0-15,0 8-11 0,0 4 11 0,0 0 0 16,0 11-9-16,5 0 9 0,8 5 0 0,0-5-11 0,0 12 11 15,-4 4-8-15,9 0 8 0,0 8 9 0,4-12-1 16,0 4-8 0,8 4-44-16,1-4-16 0,4-4-4 0,5 4-614 0,-1-12-123 15</inkml:trace>
          <inkml:trace contextRef="#ctx0" brushRef="#br0" timeOffset="13765.0744">24809-222 1666 0,'30'7'36'0,"-16"-7"8"0,-6 12 2 15,6-8 2-15,-1 4-39 0,4 7-9 0,-4-3 0 0,1 8 0 0,-6-1 85 0,1 1 15 16,0-1 4-16,0 8 0 0,-5-7-43 0,0 7-8 16,5-7-1-16,-4 3-1 0,-1-3-18 15,-4-5-3-15,4 5-1 0,1-1 0 0,-1-11-5 0,-4 4-2 16,0-1 0-16,5-3 0 0,-5-8-3 0,0 0-1 15,0 0 0-15,0 0 0 0,0 0 1 0,0 0 0 16,4-8 0-16,0 1 0 0,5-5-8 0,0 0-2 16,-5-3 0-16,1-1 0 0,3-3 10 0,1-5 1 15,4 1 1-15,1-5 0 0,-1 9-29 0,4-12-7 16,1 7-1-16,4 1 0 0,0 3 16 0,0 1 0 16,4-1 12-16,0 13-12 0,1-9 15 0,-1 12-4 15,-4 4-1-15,-5 4 0 0,1 4-25 0,-1 4-5 16,-3 3 0-16,-1-3-1 0,0 7 21 0,-4 9 0 0,-1 3 0 15,1 4 0-15,-4-8 15 0,-5 8 4 0,4 0 1 16,0-3 0-16,-4-5-20 0,0 0 0 0,5 1 0 0,-1-5 0 16,1-7 0-16,-1 3 0 0,0-7 0 0,1-1 0 15,4 5 0-15,-5-12 0 0,5 0 0 0,-5 0 0 16,5-4 0-16,0 0 0 0,-1-4 0 0,6-4 0 16,-1 0 0-16,-4-4 0 0,8 1 0 0,1-5 0 15,-1 5 55-15,5-17 7 0,0 9 2 0,0-12 0 16,4 3-52-16,5-3-12 0,0 0 0 0,8 7 0 15,-4-7 0-15,5 12 0 0,-1-1 0 0,5 1 0 16,-4 11 0-16,-10 0 0 0,-3 4 0 0,-5 8 0 16,-5 8-48-16,-4 7-13 15,-4 5-3-15,-5 7 0 0,1-4 74 0,-5 12 14 0,-5-11 4 0,1 11 0 0,0 0-36 16,-9 3-8-16,4 1 0 0,-4-4-789 16,4 4-158-16</inkml:trace>
        </inkml:traceGroup>
      </inkml:traceGroup>
      <inkml:traceGroup>
        <inkml:annotationXML>
          <emma:emma xmlns:emma="http://www.w3.org/2003/04/emma" version="1.0">
            <emma:interpretation id="{5B46E6B7-B7C6-4AD9-8CFC-33CF927B9477}" emma:medium="tactile" emma:mode="ink">
              <msink:context xmlns:msink="http://schemas.microsoft.com/ink/2010/main" type="line" rotatedBoundingBox="2517,2614 33342,1552 33408,3453 2582,4516"/>
            </emma:interpretation>
          </emma:emma>
        </inkml:annotationXML>
        <inkml:traceGroup>
          <inkml:annotationXML>
            <emma:emma xmlns:emma="http://www.w3.org/2003/04/emma" version="1.0">
              <emma:interpretation id="{0618A41E-9D04-4F32-97FA-859337CCDC41}" emma:medium="tactile" emma:mode="ink">
                <msink:context xmlns:msink="http://schemas.microsoft.com/ink/2010/main" type="inkWord" rotatedBoundingBox="2524,2820 3364,2791 3410,4137 2570,416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592.6261">-839 1895 1422 0,'0'0'63'0,"0"0"13"0,-13-4-61 0,13 4-15 0,-9-7 0 0,9 7 0 15,0 0 57-15,0 0 9 0,0 0 2 0,0 3 0 32,13 5-77-32,5-4-15 0,-5 8-4 0,4-4 0 0</inkml:trace>
          <inkml:trace contextRef="#ctx0" brushRef="#br0" timeOffset="15362.3595">-1032 2582 806 0,'0'0'72'0,"0"0"-58"16,0-8-14-16,0 8 0 0,0 0 101 0,0 0 18 15,0 0 3-15,0 0 1 0,8 4-57 0,1 3-11 16,-4 9-3-16,-1 0 0 0,5 3-12 0,0 1-4 16,-1 7 0-16,-8-8 0 0,5 9-16 0,-5-1-3 15,0 0-1-15,0 1 0 0,0-1 25 0,-5 0 5 16,5 4 1-16,0 1 0 0,0-9-32 0,-8 4-7 15,3 5 0-15,1-1-8 0,4-4 11 0,0 0-11 16,-5-3 10-16,5 3-10 0,5-4 8 0,-1-3-8 16,1-8 0-16,3 3 0 0,1-7 9 0,9-4-9 15,-5 0 8-15,4-4-8 0,1-8 14 0,-1-4-2 16,1 1-1-16,8-1 0 0,-4-8 3 0,9 5 1 16,-5-9 0-16,1-3 0 0,3 0-1 0,-3 0 0 0,3-1 0 15,-12-3 0-15,8 0 7 0,-4 0 2 0,-4 3 0 16,4-7 0-16,-5 0-9 0,10 4-2 0,-10-4 0 0,5 0 0 15,0 0-12-15,4 0 0 0,1 3 8 0,-5 5-8 16,-1 4 0-16,1 7 0 0,0 4 0 0,0 8 0 16,-9 4 0-16,5 8-10 0,-5 0 10 0,5 8-8 15,-5 7 8-15,-13 0 0 0,9 1 0 0,-9-1 0 16,4 5 0-16,0-5 0 0,-4 4 8 0,-4 1-8 16,4-5 8-16,-4 4-8 0,-5-7 8 0,-4 3-8 15,-5-3 30-15,5-1 2 0,0 1 0 0,-5-5 0 0,1 1-4 16,-1-1-1-16,-8 5 0 0,4-4 0 0,0-5 3 15,-4-3 1-15,-1-4 0 0,1 4 0 0,-5 0-15 16,5-1-2-16,-5 1-1 0,5-4 0 0,-5-4-13 16,5-4 0-16,0 4 0 0,4 0 0 15,9 0-105-15,-5-4-24 0,9-4-5 0</inkml:trace>
        </inkml:traceGroup>
        <inkml:traceGroup>
          <inkml:annotationXML>
            <emma:emma xmlns:emma="http://www.w3.org/2003/04/emma" version="1.0">
              <emma:interpretation id="{EC1416EA-E887-4DFE-BCAC-EF46145B68BC}" emma:medium="tactile" emma:mode="ink">
                <msink:context xmlns:msink="http://schemas.microsoft.com/ink/2010/main" type="inkWord" rotatedBoundingBox="5896,2724 11915,2517 11967,4025 5948,423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9504.9036">4614 2496 1969 0,'0'0'43'0,"0"0"9"0,0 0 1 0,0 0 3 0,0 0-44 0,0 0-12 0,9-4 0 0,0 4 0 15,4 0 66-15,4 0 11 0,1 0 3 0,4 0 0 16,0 0-39-16,4 0-7 0,9-4-2 0,0 0 0 16,0-4 0-16,-4 0 0 0,9 1 0 0,-5-1 0 15,4 4-118-15,-4-4-24 0,5 0-5 16,-1 1-1-16</inkml:trace>
          <inkml:trace contextRef="#ctx0" brushRef="#br0" timeOffset="20430.6148">6523 1891 882 0,'4'-15'39'0,"-4"15"8"0,0 0-38 0,0 0-9 0,0-8 0 0,-9 0 0 16,5 4 72-16,-1 0 13 0,-3-3 3 0,-6 3 0 16,6 0-45-16,-1-4-9 0,-4 4-2 0,0 0 0 15,4 0-10-15,-4 4-2 0,-5-8-1 0,5 8 0 16,0 0 10-16,-9 8 3 0,4-8 0 0,-8 0 0 16,4 4 10-16,-9 4 2 0,1 0 1 0,-5 3 0 0,-5 5 31 0,-4 7 5 15,-4 1 2-15,-9 7 0 0,9 8-15 16,-9 0-4-16,8-4 0 0,1 8 0 0,4-8-51 0,5 4-13 15,8-4 0-15,-4 0 0 0,9-4 0 16,4 5 0-16,0-1 0 0,9-4 0 0,4 0 40 16,4-8 6-16,5 5 1 0,0-5 0 0,5 4-47 0,4 5 0 15,-5-9 0-15,9 4 0 0,0 1 0 0,5 7 0 16,4-4 0-16,4-8 9 0,5 1-9 0,4-1 0 16,0 1 0-16,4-5 8 15,1 1-28-15,4-9-7 0,4 1-1 0,5 0 0 16,-5-5-128-16,5-3-25 0,-5-8-6 0,0 1-1 0</inkml:trace>
          <inkml:trace contextRef="#ctx0" brushRef="#br0" timeOffset="20807.3984">6974 2429 633 0,'9'-7'56'0,"0"3"-44"0,0-4-12 0,-5 0 0 15,1 4 158-15,-5 4 30 0,4-4 5 0,-4-3 2 16,0-5-55-16,0 12-10 0,0 0-2 0,-9 0-1 15,-4 0-50-15,0 4-9 0,-5 4-3 0,1-1 0 16,-1 5-33-16,-4 0-6 0,5-1-2 0,-1 9 0 16,1-1 13-16,-1 5 3 0,1-5 0 0,-1 1 0 15,5 3-32-15,0-3-8 0,4-1 0 0,0 1 0 16,5-1 8-16,-1-3 0 0,1-1 0 0,8 5 0 16,-4-12-8-16,5 3 0 0,-1 1 0 0,5 0 0 15,4-4 0-15,0-4 8 0,0-1-8 0,9 1 8 0,0-4-8 16,0 0 0-16,0-4 0 0,-4-3 0 0,4-1 0 0,-5 0 0 15,1-8 0-15,4 1 0 0,-5-1 0 0,1-7 0 16,-1-4 0-16,5-5 0 0,-9 1 0 0,5 0 0 16,-5 0 0-16,-4 0 0 0,0 3 8 0,-1 1 0 15,-3 0 0-15,-1 7 0 0,-4-3-8 0,-4 3 8 16,-1 5-8-16,-3-1 8 0,-1 8-8 0,0 0 0 16,-4 5 0-16,0 3 0 0,0 0 0 0,-5 0 0 15,5 0 0-15,-5 3 0 16,1 9-98-16,-5-4-21 0,0 4-4 0,0 7-497 15,0-3-99-15</inkml:trace>
          <inkml:trace contextRef="#ctx0" brushRef="#br0" timeOffset="21414.5479">7404 2254 1036 0,'5'-4'92'0,"8"-4"-73"0,0 0-19 0,0 5 0 15,5-1 116-15,4 8 20 0,-5-4 4 0,1 3 1 16,-1 5-60-16,1 0-12 0,0 0-2 0,-5 7-1 16,4 1-24-16,-4 7-5 0,-4-3-1 0,0 3 0 15,0 1 4-15,-5-1 0 0,0-3 0 0,-4 3 0 16,0 0-10-16,-4 1-2 0,0-5 0 0,-5 1 0 16,0-5 7-16,-4 1 1 0,0 0 0 0,4-1 0 15,0-7-20-15,-4 0-3 0,4-4-1 0,5-4 0 0,0 0 0 0,-5-8 0 16,4 0 0-16,5-4 0 0,0 1 16 0,0-5 4 15,5-3 0-15,4-1 0 0,-5 1-32 0,9-5 0 16,-4 1 0-16,4-1 0 0,5 1 0 0,-1 0 0 16,1-1 0-16,4 5 0 0,0 3 0 0,0-3 0 15,4-1 0-15,0 8 0 0,-4 9 0 0,4 3 0 16,-4-8 0-16,5 16 0 0,-10-8-9 0,5 7-8 16,-4 5-2-16,-1 0 0 0,1-1 19 0,-5 9 0 15,5-4 0-15,-5 3 0 0,4 1 0 0,-4-1 9 16,-4-3-1-16,-4-1 0 0,3 5-8 0,-3-1-11 15,-5 1 3-15,0-9 0 0,0 1 8 0,-5 8 16 16,-3-13-4-16,-1 9-1 0,0 0-11 0,0-5 0 16,-4-3 0-16,4 0 8 0,5 0-8 0,4-8 0 15,-9 4 0-15,9-4 0 0,0 0 0 0,0 0-17 16,0 0 2-16,0 0 1 0,5-12 26 0,3 0 6 0,1-3 1 16,0-5 0-16,4 5-19 0,0-5 8 0,5-3-8 15,-1-1 0-15,5-3 9 0,-4 0-9 0,4-1 0 16,0-3 9-16,-5 0 3 0,1 8 0 0,4-1 0 0,-5 9 0 15,-4-5 12-15,1 4 2 16,-6 9 1-16,5-1 0 0,1 4-16 0,-6 4-3 0,1 0-8 0,0 4 12 16,0 4-12-16,0 3 0 0,-5 1 0 0,5 8 0 15,-5-5 0-15,0 5-10 0,1-1 10 0,-5 8-12 16,0 1 12-16,0-5 8 0,0 1-8 0,-5 3 11 16,5 4-31-16,0 0-5 0,-4 4-2 15,0-3 0-15,-1 3-186 0,-3-4-38 0,-6 31-7 16,-3-23-2-16</inkml:trace>
          <inkml:trace contextRef="#ctx0" brushRef="#br0" timeOffset="18508.364">2425 2402 115 0,'13'-23'10'0,"-9"15"-10"0,1-4 0 0,-1-3 0 16,1 3 143-16,3-8 26 0,-3 1 6 0,4-1 1 15,-5 5-93-15,0 7-19 0,1-15-3 0,-1 11-1 16,-4 0-2-16,0 1-1 0,4-1 0 0,1 0 0 15,-1 8 7-15,-4-4 2 0,0 1 0 0,0 3 0 16,5 0-2-16,-5 4 0 0,0 0 0 0,0 0 0 16,0 0-18-16,-5 15-4 0,1 5-1 0,-1 3 0 0,5 1-41 15,0 7-17-15,-4 4 1 0,4 4 0 0,0 4 52 0,0 12 10 16,0-1 2-16,-4 12 1 0,-1-7-26 0,-3 3-6 16,3-3-1-16,-4 3 0 0,1-7 2 0,-1 3 0 15,0-7 0-15,0 0 0 0,5-1-5 0,-1-7-1 16,1 0 0-16,-5-8 0 0,5-7 5 0,-5-1 1 15,5-4 0-15,-5-7 0 0,5 0 10 0,-1-5 3 16,5-3 0-16,0-8 0 0,0 0-11 0,0 0-3 16,0 0 0-16,0 0 0 0,0 0 7 0,0-12 0 15,-4-3 1-15,4-5 0 0,0 1-7 0,4-9-2 16,-4 1 0-16,-4-4 0 0,8-8 0 0,1 0-1 16,-5 0 0-16,0-4 0 0,0-4-15 0,4-3 0 15,5-1-9-15,-5-8 9 0,1 1 0 0,3 3 0 16,1-3 8-16,-5 3-8 0,5-3 8 0,0 7-8 15,0 0 0-15,4 4 0 16,5 8-18-16,-5 0-7 0,-5 8-2 0,6 0 0 0,-1 0 27 0,-4 7 0 0,4 1 0 16,-5 4 0-16,6 11 0 0,-6-4 11 0,1 8-1 0,-9 4 0 15,0 0-10-15,13 8-14 0,-4 8 3 0,4-1 1 16,-4 9 10-16,0 3 0 0,0 0 0 0,-1 16 0 16,-8-8 18-16,5 4-1 0,4 4 0 0,-5 4 0 15,5 0-29-15,-1 3-7 0,1 5-1 0,4 0 0 16,1-9 20-16,-1 1 0 0,0 0 0 0,4-4 0 15,-3-4 0-15,-1 0 0 0,0-4 0 0,0 0 0 16,-4-12 0-16,4-3 0 0,-4 3 0 0,0-7 0 16,-5-8 0-16,5 3 0 0,-5-7 9 0,-4-4-9 0,0 0 8 15,9-4-8-15,-9 4 8 0,13-7-8 0,0-5 12 16,-4 0-2-16,0 1-1 0,0-9 0 0,4 1 7 16,0-9 0-16,-4 1 1 0,-1-8 0 0,-3-4 4 0,4-4 1 15,4-8 0-15,0-3 0 0,-4-1-2 0,4-3 0 16,0-5 0-16,5 1 0 0,-5 7-11 0,0-3-9 15,0-5 12-15,5 1-12 0,-5 3 14 0,-4 5-4 16,-1-5-1-16,5 5 0 0,5 11-9 0,-5 4-11 16,0 0 3-16,1 8 0 0,3 7-5 0,5 1-1 15,-9 7 0-15,5 8 0 16,-5 5-87-16,4-1-18 0,-3 0-3 0,-1 12-594 16,0 3-120-16</inkml:trace>
          <inkml:trace contextRef="#ctx0" brushRef="#br0" timeOffset="19245.5966">3658 2589 1062 0,'0'-35'47'0,"-5"20"9"0,1-9-44 0,0 1-12 0,-1-4 0 0,5-5 0 15,-4 1 93-15,-1 0 17 0,5 0 3 0,0-4 1 16,9 3-43-16,-4-3-9 0,8 4-2 0,4 0 0 15,1-4-24-15,4 0-6 0,8 0-1 0,-3 4 0 16,3-1-16-16,1 5-3 0,0 0-1 0,4 3 0 16,0 5 14-16,0 3 2 0,0 5 1 0,-4-1 0 15,0 8 3-15,-5 0 1 0,0 4 0 0,-8 4 0 0,4-4-30 16,-9 8 0-16,0 3 0 0,0 1 0 0,5 0 16 16,-5 0-4-16,-4 3 0 0,-5 1 0 15,1-1 7-15,-1 5 1 0,-4-5 0 0,-4 5 0 0,-1-1 9 16,-8 9 3-16,-5-5 0 0,-8-3 0 0,0 7-7 0,-5-4-1 15,0 1 0-15,1-1 0 0,-5-3-10 0,0 3-2 16,-1-4-1-16,6 1 0 0,-1-1-11 0,0 1 0 16,5-1 0-16,4 1 0 15,9 3-144-15,-5-7-32 0,-4 0-5 0,5 3-2 0</inkml:trace>
          <inkml:trace contextRef="#ctx0" brushRef="#br0" timeOffset="18926.3943">3750 2137 691 0,'0'-12'30'0,"4"1"7"16,-4 3-29-16,5-8-8 0,-1 1 0 0,0-5 0 0,5 5 197 0,-4-1 39 16,-1 0 7-16,5 1 1 15,-5 3-128-15,0 0-25 0,1 5-6 0,-5 7-1 0,0 0-33 16,0 0-7-16,0 0-2 0,0 0 0 0,-9 19-19 0,5-7-4 16,-5 11-1-16,5 4 0 0,-5 9-4 0,0-1-1 15,-4 4 0-15,8 3 0 0,-3 1 3 0,3 0 1 16,-4 4 0-16,5 4 0 0,0-1 11 0,4-3 1 15,0 8 1-15,0-4 0 0,0-1-7 0,4 1-2 16,-4-12 0-16,4 4 0 0,-4 0-1 0,5-4 0 16,-1 0 0-16,-4-4 0 0,5 0-2 0,-10-4-1 15,5 4 0-15,0-7 0 0,-4-5-8 0,-1-4-1 16,1 1-8-16,0-4 12 0,4-5-12 0,-5 1 9 16,1 0-9-16,0-1 8 15,-1-7-44-15,5-4-10 0,0 0-2 0,0 0 0 16,-4 0-146-16,-5-11-30 0,5-5-5 0,-1 0-2 0</inkml:trace>
        </inkml:traceGroup>
        <inkml:traceGroup>
          <inkml:annotationXML>
            <emma:emma xmlns:emma="http://www.w3.org/2003/04/emma" version="1.0">
              <emma:interpretation id="{C35D944F-7DCA-4166-BAA4-7356B9BD870B}" emma:medium="tactile" emma:mode="ink">
                <msink:context xmlns:msink="http://schemas.microsoft.com/ink/2010/main" type="inkWord" rotatedBoundingBox="12386,2274 16479,2133 16534,3730 12441,387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1904.4759">8835 2184 1555 0,'0'0'68'0,"0"0"16"0,8-4-68 0,-8 4-16 15,9 0 0-15,0 4 0 0,0 4 42 0,-5-1 5 16,5 9 1-16,-5 0 0 0,5 3 12 0,-5 1 4 16,1 3 0-16,-1 0 0 0,1 9 0 0,-5-1 0 15,4 0 0-15,-4 8 0 0,0-4-8 0,0 0-2 0,0 0 0 0,-4 0 0 16,4 0-10-16,0-3-3 0,0-1 0 0,0 0 0 16,0-4-6-16,0 5-2 0,0-5 0 0,0 0 0 15,0-7-33-15,0-1 0 0,0-3 0 0,0-1 0 16,0 1 32-16,0-4-1 0,0-8 0 0,0-4 0 15,0 7-19-15,0-7-4 0,0 0-8 0,0 0 12 16,0 0 0-16,-9-7 0 0,4-5 0 0,5 0 0 16,-4-3 0-16,0-5-1 0,4-3 0 0,4-1 0 15,-4-11-11-15,4 0 12 0,5-8-12 0,4-8 12 16,1 1-12-16,8-1 0 0,-1 0 0 0,10 1 0 16,0 3-21-16,13 0 3 0,0 4 1 0,4 0 0 15,-4 12-24 1,0 0-5-16,-1 4-1 0,-3 7 0 0,-1 4 38 0,-3 9 9 0,-10-1 0 0,-4 0 0 15,0 12 0-15,-5 0 0 0,1 0 0 0,-5 4 0 0,-9-1 0 16,1 9 0-16,-1 0 0 0,-4-1 0 0,-9 1 0 16,1 3 0-16,-6 9 0 0,1-13 0 0,-4 5 0 15,-5-1 0-15,0 5 0 0,-4-1 0 0,-5 4 0 16,5-3 0-16,-5-1 0 0,0 0 0 16,-4 1-30-16,0-5-4 0,0 1-1 0,4 3-729 15,5-3-145-15</inkml:trace>
          <inkml:trace contextRef="#ctx0" brushRef="#br0" timeOffset="22165.8141">9914 1423 2109 0,'0'0'46'0,"0"0"10"0,0 0 1 0,9 0 3 0,-1 0-48 0,1 4-12 0,0 4 0 0,0 4 0 16,0 3 20-16,-1 5 2 0,1 3 0 0,0 5 0 16,-5 7 34-16,1 0 6 0,-1 4 2 0,-4 11 0 15,0-11-16-15,-4 12-4 0,-1 4 0 0,-3-1 0 16,-1 5-20-16,0-1-4 0,0-3 0 0,-4 11-1 16,4-3-19-16,-4-1 0 0,0 0 0 0,-5 9 0 15,1-9-105-15,-1 4-28 0,-4 1-6 16,0-5-1-16</inkml:trace>
          <inkml:trace contextRef="#ctx0" brushRef="#br0" timeOffset="22489.1341">10129 2468 1573 0,'17'-11'69'0,"-3"7"15"0,-1 4-67 0,0-4-17 15,9 0 0-15,0-4 0 0,-5 8 80 0,10-4 12 16,-5 0 2-16,8-3 1 0,-3 3-55 0,-1-4-10 15,5 0-2-15,-5 0-1 0,-4-3-3 0,0 3 0 16,0-4 0-16,-5 0 0 0,-3-3 1 0,-1-1 0 16,-5 1 0-16,1-1 0 0,-4 0 26 0,-1-3 5 15,0-1 0-15,-4 5 1 0,0-1-27 0,0 1-6 16,-4-1 0-16,0 4-1 0,-1 1-9 0,1 3-2 16,-5 4 0-16,5-4 0 0,-9 4 20 0,-1 8 3 15,1 0 1-15,-4 4 0 0,-1 4-36 0,1 3 0 0,-1 1 0 0,-4-1 0 31,5 5-20-31,3 3-12 0,6 5-1 0,-1-9-1 0,0 4 24 0,5 1 10 0,-1 3-8 16,1 4 8-16,4-7 0 0,0 7 0 0,0-4 0 16,4 4-8-1,-4 1-120-15,5-13-23 0</inkml:trace>
          <inkml:trace contextRef="#ctx0" brushRef="#br0" timeOffset="22709.7519">10862 2051 1267 0,'-5'-11'112'0,"5"11"-89"0,0 0-23 0,0 0 0 0,0 0 132 0,9-4 23 15,0 4 4-15,0 0 1 0,-1 0-72 0,5 0-13 16,1 0-3-16,3 0-1 0,1-8-12 0,4 4-3 0,4 0 0 0,0 0 0 16,9-4-21-16,1 1-5 15,3-5-1-15,5 4 0 0,-9-4-16 0,4 5-3 16,-3-5-1-16,3 4 0 0,1 0-9 0,-10 4 0 15,1-3-10-15,0 3 10 16,-5 4-113-16,-4-4-17 0,-5 0-3 0,1 0-1 0</inkml:trace>
          <inkml:trace contextRef="#ctx0" brushRef="#br0" timeOffset="22953.6303">11489 1252 1674 0,'0'0'74'0,"0"0"15"0,9 8-71 0,-5 11-18 0,-4-7 0 0,5 11 0 16,-5 1 66-16,0 3 10 0,0 4 1 0,-5 4 1 15,-4 0-5-15,1 4-1 0,-6 4 0 0,-3 8 0 16,-1 0-7-16,1-1-1 0,-5-3-1 0,0 12 0 16,0-5-4-16,4 9-1 0,5-1 0 0,0-4 0 15,0 5-58-15,0-13 0 0,0 5 0 0,4 4-14 16,0-9 14-16,5 1 10 0,4-4-2 0,-5 3 0 15,5-3-108-15,-4-8-23 16,0 0-4-16,-1 0-922 0</inkml:trace>
          <inkml:trace contextRef="#ctx0" brushRef="#br0" timeOffset="23359.959">11660 2468 1843 0,'0'0'81'0,"9"-7"18"0,-9 7-79 0,9-4-20 15,4 4 0-15,-4 0 0 0,4 0 28 0,-5 0 3 16,6 0 0-16,-1 4 0 0,4 0-31 0,5-4 8 16,5-4-8-16,-1 0 0 0,5 0 0 0,4 0 0 0,-5 0 0 0,6-4 0 15,-1-3 28-15,0-5 2 0,0 4 1 0,0-3 0 16,-4-5 1-16,4 1 1 0,-9 3 0 0,5-7 0 15,-5 3 25-15,0 5 5 0,-4-13 1 0,0 9 0 16,-4-1-52-16,-1-3-12 0,-8 3 0 0,0 5 0 16,-9-1 0-16,0 12 0 0,-4-11 0 0,-10 11 0 15,1 4 0-15,0 0 0 0,-9 4 0 0,-4 4 0 16,0-1 0-16,-1 9 0 0,1 7 0 0,0 5 0 16,-5-5 0-16,5 0 0 0,-1 1 0 0,10 3 0 15,-1 4 0-15,1 0 0 0,-1 1 0 0,9-1 0 16,0 0 54-16,5 0 8 0,0-3 2 0,4 7 0 15,4-12-52-15,5 8-12 0,0-3 0 0,4-1 0 16,0-4 0-16,13 5 0 0,1-9 0 0,8 1 0 16,0-1-151-16,9-3-33 15,48 11-6-15,-13-15-2 0</inkml:trace>
          <inkml:trace contextRef="#ctx0" brushRef="#br0" timeOffset="31695.8751">12774 2613 403 0,'0'0'36'0,"0"0"-36"15,0 0 0-15,0-8 0 16,0-4 163-16,-4 4 25 0,4-3 6 0,0 11 1 0,0 0-99 0,4-8-19 15,-4-4-4-15,9 4-1 0,-4 1-38 0,3-1-8 16,1 0-2-16,0 0 0 0,-9 8 7 0,9-8 1 16,-5 5 0-16,-4 3 0 0,0 0-18 0,9-8-3 15,0 0-1-15,-9 8 0 0,0 0 11 0,13 0 3 16,-13 0 0-16,13 4 0 0,-4 4 4 0,4-4 0 16,-4-1 1-16,-1 1 0 0,1 0-29 0,0 4 0 15,-9-8 0-15,9 8 0 0,-9-8 0 0,0 0 0 16,4 8 0-16,-4-8-10 0,5 7 10 0,-5-7 11 15,0 0-3-15,0 0 0 0,0 12 6 0,0-12 1 16,0 0 0-16,0 0 0 0,0 0 4 0,-5 8 1 16,-4-4 0-16,1 0 0 0,3-4-4 0,-8 4 0 15,4-4 0-15,1 4 0 0,-1-4 0 0,4 0 0 16,-3-4 0-16,3 0 0 0,1 0-1 0,4-4-1 16,-5 4 0-16,5 4 0 0,0 0-2 0,0-8-1 0,0 8 0 0,0 0 0 15,0 0-11-15,0 0 0 0,0 0 0 0,0 0 0 16,0 0 0-16,9 4 0 0,0 0-14 0,0 4-616 31,0 4-123-31</inkml:trace>
          <inkml:trace contextRef="#ctx0" brushRef="#br0" timeOffset="30445.2518">12788 2558 1720 0,'0'0'153'0,"0"0"-122"0,0 0-31 0,0 0 0 0,0 0 74 0,0 0 9 16,0 0 1-16,0 0 1 0,0 0-34 0,0 0-7 16,0 0-2-16,0 0 0 0,0 8-16 0,0-8-3 15,0 0-1-15,0 0 0 0,0 0-22 0,0 0 0 16,0 0 0-16,0 0 0 15,0 0-105-15,0 0-19 0,0 0-4 0,0 0-1 0</inkml:trace>
        </inkml:traceGroup>
        <inkml:traceGroup>
          <inkml:annotationXML>
            <emma:emma xmlns:emma="http://www.w3.org/2003/04/emma" version="1.0">
              <emma:interpretation id="{51495E45-757C-47AA-BC93-77F3B0E06950}" emma:medium="tactile" emma:mode="ink">
                <msink:context xmlns:msink="http://schemas.microsoft.com/ink/2010/main" type="inkWord" rotatedBoundingBox="17986,2440 20605,2350 20642,3411 18022,350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.70978E6">14459 1934 460 0,'0'0'41'0,"0"0"-33"16,0 0-8-16,0 0 0 0,0 0 73 0,0 0 13 15,0 0 2-15,0 0 1 0,0 0-12 0,13-4-2 16,-4 4-1-16,0 0 0 0,4-4-16 0,-4 4-3 16,-9 0-1-16,9 4 0 0,4-8-6 0,4 1-2 15,1-1 0-15,-1 4 0 0,-3-4-3 0,3 0-1 16,1 4 0-16,8 0 0 0,0-8-6 0,1 4-2 15,3 0 0-15,5 0 0 0,1 0 5 0,-6-3 1 16,1-1 0-16,4 4 0 0,-4-4-27 0,-1 4-5 16,-3 0 0-16,3 4-8 0,-8-4 0 0,0 1 0 15,0 6 0-15,-4-3 0 0,-1-3-11 0,-3 3-2 16,-6 0-1-16,1 3 0 16,-4 1-39-16,-5-4-8 0,0 0-2 0,0 0 0 15,0 0-15-15,0 0-3 0,0 12-1 0</inkml:trace>
          <inkml:trace contextRef="#ctx0" brushRef="#br0" timeOffset="5.70922E6">14845 1946 403 0,'0'0'36'0,"0"0"-36"0,0 0 0 0,0 0 0 16,0 0 80-16,0 0 8 15,5-8 3-15,3 4 0 0,-3-4-15 0,-5 8-4 16,4-7 0-16,1-1 0 0,-5 8-16 0,8-8-3 16,-3 0-1-16,3 4 0 0,-8 4-6 0,9-7-2 0,-9 7 0 0,5-8 0 15,3 4-28-15,-8 4-5 0,0 0-2 0,0 0 0 16,0 0 3-16,0 0 1 0,0 0 0 0,0 0 0 16,0 0-5-16,0 0-8 0,0 0 11 0,0 0-11 15,0 0 18-15,0 0-3 0,0 0-1 0,0 0 0 16,0 0 13-16,9 4 2 0,0 0 1 0,-5 3 0 15,-4-7-3-15,0 12-1 0,0 0 0 0,0 0 0 16,0 3 3-16,0 9 1 0,-4-17 0 0,-5 17 0 16,5-1-9-16,-1 4-1 0,1-3-1 0,-5 3 0 15,5 4 5-15,-5-7 0 0,5-1 1 0,-1 4 0 16,-3 5 3-16,3-5 0 0,1 0 0 0,-1-3 0 16,1 3-20-16,0-4-8 0,4 1 8 0,-5-5-8 0,5 1 8 15,0-5-8-15,0-3 8 0,0 4-8 0,0-5 0 16,0 1 0-16,0-4 0 0,0 3 0 0,0-11-13 0,0 8-8 15,0-8-2-15,-4 8 0 16,4 8-44-16,0-12-9 0,0 3-1 0,0-7-1 16,0 8-116-16,0-8-23 0,0 0-5 0,0 0-1 0</inkml:trace>
          <inkml:trace contextRef="#ctx0" brushRef="#br0" timeOffset="5.71024E6">14442 2554 460 0,'0'0'41'15,"0"0"-33"-15,0 0-8 0,0 0 0 0,0 0 73 0,0 0 13 0,0 0 2 0,0 0 1 16,0 0-14-16,0 0-3 0,8 0-1 0,1-4 0 16,-9 4 0-16,13-4 0 0,-8-3 0 0,3 7 0 15,6 0 2-15,-14 0 1 0,0 0 0 0,8 0 0 16,1-8-29-16,4 8-5 0,1-4-2 0,3 0 0 15,-4 0 10-15,-4 4 1 0,4 0 1 0,-4 0 0 16,4 0-7-16,5 0-2 0,4 4 0 0,4-4 0 16,0-4-25-16,1 4-6 0,3 0-1 0,1 0 0 15,0-8-9-15,-1 4 0 0,-3-7 0 0,-1 7-613 16,5-4-115-16</inkml:trace>
          <inkml:trace contextRef="#ctx0" brushRef="#br0" timeOffset="5.71101E6">15512 1887 946 0,'0'0'42'0,"0"0"9"0,0 0-41 0,0 0-10 0,0 0 0 0,0 0 0 16,0 0 53-16,0 0 9 0,0 0 2 0,-4-3 0 15,-5-1-10-15,0 4-2 0,9 0 0 0,-9 4 0 16,-4 3-14-16,0 1-3 0,0-4-1 0,4 8 0 0,-4-1-3 15,4 1-1-15,-4-4 0 0,0 8 0 0,4-5-14 0,0 1-4 16,1 0 0-16,-1-5 0 0,-4 9-3 0,4 0-1 16,9-16 0-16,0 0 0 0,-5 7-8 0,5-7 0 15,0 0 0-15,9 16 0 0,0-8 8 0,4 4 0 16,0-5 0-16,0-3 0 0,1 0-8 0,3 8 0 16,1-12 0-16,4 8 0 0,0-4 0 0,-5 3 0 15,5-7-12-15,-4 8 12 0,-1 0 0 0,-4 0 0 16,1 3 14-16,-6-3-4 0,1 4 6 0,-5-4 2 15,1 7 0-15,-5 1 0 0,-5-1 19 0,5 1 4 16,-4 4 1-16,-5-5 0 0,5 1-2 0,0-5 0 16,-5 1 0-16,0 0 0 0,0 3-16 0,0-3-3 0,5-4-1 0,-5 4 0 15,5-1-8-15,-5-3-1 16,5 0-1-16,-5 0 0 0,0-4-10 0,5 0 0 16,-9 3-10-16,4 1 10 15,-9 0-160-15,5 0-25 0,-22 0-6 0,4-5-1 0</inkml:trace>
          <inkml:trace contextRef="#ctx0" brushRef="#br0" timeOffset="5.71167E6">16394 1989 230 0,'0'0'20'0,"0"0"-20"0,0 0 0 0,0 0 0 16,0 0 171-16,0 0 29 0,0 0 7 0,0 0 1 15,0 0-100-15,0 0-20 0,0 0-4 0,0 0-1 0,0 0-30 0,0 0-5 16,0 0-2-16,0 0 0 0,-9 4-16 0,9-4-3 16,0 0-1-16,0 0 0 0,-4 4-2 0,4-4 0 15,4 11 0-15,-4 1 0 0,0 0 11 0,0-1 1 16,0 1 1-16,0 4 0 0,0 3-3 0,0 1-1 16,-4-5 0-16,-1 5 0 0,1 3-9 0,0-3-3 15,-1-1 0-15,-4 1 0 0,1 3-9 0,3-3-1 16,5-9-1-16,-4 5 0 0,-5-1-10 0,5-3 0 15,4 4 0-15,-5-5 8 0,1-7-8 0,4 4-9 16,4 0 9-16,5-4-13 16,-9-4-37-16,0 0-7 0,0 0-2 0,9 0-489 15,0 0-97-15</inkml:trace>
          <inkml:trace contextRef="#ctx0" brushRef="#br0" timeOffset="5.71179E6">16543 1603 1152 0,'-22'-12'102'0,"22"12"-82"0,0 0-20 0,0-8 0 16,0-3 63-16,0 7 8 0,-4-4 1 0,4 8 1 16,4-4 1-16,-4 4 0 0,-4-4 0 0,4 4 0 15,0 0-74-15,0 0 0 0,0 0-9 0,0 0-728 16</inkml:trace>
          <inkml:trace contextRef="#ctx0" brushRef="#br0" timeOffset="5.7127E6">16762 1969 288 0,'0'0'25'0,"0"0"-25"16,-4 0 0-16,4 0 0 0,0 0 107 0,0 0 16 15,0 0 3-15,0 0 1 0,0 0-22 0,0 0-4 16,0 0-1-16,0 0 0 0,0 0-54 0,0 0-11 16,0 0-3-16,0 0 0 0,0 0 10 0,0 0 2 0,0 0 0 15,13 4 0-15,-13-4-21 0,0 0-4 0,0 0-1 0,0 0 0 16,13 0 13-16,-13 0 2 0,0 0 1 0,0 0 0 15,0 0-34-15,0 0 0 0,0 0 0 0,0 0 0 16,0 0 0-16,0 0 0 0,0 0 0 0,-8 8 0 16,-1-8 0-16,0 4 0 0,9-4 0 0,0 0 0 15,-9 0 0-15,1 0 0 0,8 0 0 0,0 0 0 16,0 0 0-16,0 0 0 0,-5 0 0 0,5 0 0 16,0 0 0-16,0 0 0 0,0 0 0 0,0 0 0 15,0 0 13-15,0 0-4 0,0-4-1 0,-4-4 0 16,-1 4-8-16,5 4 0 0,0 0 0 0,0 0 0 15,-8-7 0-15,3-1 0 0,5 8 0 0,0 0 0 16,0 0 0-16,0 0 8 0,0 0-8 0,0 0 8 0,9-4 0 16,-9 4 0-16,0 0 0 0,0 0 0 0,13-8 4 15,-13 8 0-15,0 0 0 0,0 0 0 0,0 0-3 0,0 0 0 16,0 0 0-16,0 0 0 0,-9-4 11 0,9 4 1 16,14 4 1-16,-14-4 0 0,0 0-10 0,17-4-3 15,1 4 0-15,8 0 0 0,-4-4 2 0,4 4 0 16,-8-4 0-16,8 4 0 0,9 0-11 0,-8 0 0 15,-1 0 9-15,0 0-562 16,9 0-113-16</inkml:trace>
          <inkml:trace contextRef="#ctx0" brushRef="#br0" timeOffset="5.71214E6">16925 1431 1364 0,'17'-8'60'0,"-17"8"13"0,0 0-58 0,0 0-15 16,0 0 0-16,9 0 0 0,0 0 64 0,-9 0 9 16,0 0 3-16,9 4 0 0,-1 4-24 0,-3 0-5 0,-10 4-1 0,1 3 0 15,0 1-13-15,-5 3-2 0,5 9-1 0,-10 7 0 16,1-12-10-16,0 12-1 0,4 4-1 0,-8 4 0 15,-1 4-3-15,1 0-1 0,8 3 0 0,-4 5 0 16,0 0-5-16,-1-9-1 0,1 1 0 0,9 4 0 16,8-12-8-16,-4 4 0 0,-4-4 0 0,-1-4 0 15,14-4 0-15,-4-4 0 0,-10-7 8 0,5-1-8 16,5-3-27 0,-1-4-10-16,0-5-3 0,-4-7 0 0</inkml:trace>
        </inkml:traceGroup>
        <inkml:traceGroup>
          <inkml:annotationXML>
            <emma:emma xmlns:emma="http://www.w3.org/2003/04/emma" version="1.0">
              <emma:interpretation id="{398269D4-C9AC-43EB-866A-2D832B574CFF}" emma:medium="tactile" emma:mode="ink">
                <msink:context xmlns:msink="http://schemas.microsoft.com/ink/2010/main" type="inkWord" rotatedBoundingBox="21625,2507 22527,2476 22554,3254 21652,328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.71342E6">18061 1962 903 0,'0'0'40'0,"0"0"8"0,0 0-38 0,9-8-10 0,-9 8 0 0,4-4 0 15,1-4 98-15,-1 0 18 0,-4 8 3 0,0 0 1 16,0 0-45-16,0 0-9 0,9-8-2 0,-9 8 0 16,4-7-36-16,-4 7-8 0,0 0-2 0,0 0 0 15,0 0-3-15,0 0-1 0,0 0 0 0,0 0 0 16,0 0-14-16,0 0 0 0,0 0 0 0,5 7 0 16,-10 5 28-16,1 0 2 0,4 0 1 0,-5 7 0 15,1-3-11-15,0 3-3 0,-1 1 0 0,1-1 0 16,4 1-7-16,0-5-2 0,-5 5 0 0,5-1 0 15,5-3-8-15,-5-1 12 0,4 1-12 0,1 0 12 16,3-5-12-16,1 1 0 0,0-4 0 0,0 0 0 16,-5-1 0-16,-4-7-14 0,9 4 3 0,-9-4 1 15,9 8-53-15,-9-8-10 0,13 0-3 0,-4 0 0 16</inkml:trace>
          <inkml:trace contextRef="#ctx0" brushRef="#br0" timeOffset="5.71356E6">18289 1579 1681 0,'0'0'36'0,"0"0"8"0,0 0 2 0,0 0 2 0,0 0-38 0,9-7-10 16,-9 7 0-16,9 0 0 0,0-4 28 0,-1 4 3 0,-8 0 1 0,9 4-550 15,0-1-110-15</inkml:trace>
          <inkml:trace contextRef="#ctx0" brushRef="#br0" timeOffset="5.71407E6">18601 1950 1324 0,'0'0'118'0,"0"0"-94"16,0 0-24-16,0 0 0 0,0 0 48 0,0 0 6 15,0 0 1-15,0 0 0 0,0 0-6 0,4 12-1 16,1-1 0-16,-1 5 0 0,0-4-16 0,1 3-3 16,-1 5-1-16,0-1 0 15,1-3-8-15,-5 3-3 0,4 1 0 0,-4-5 0 0,5-3 66 0,-5 4 13 16,0-5 2-16,0 5 1 15,8-8-111-15,-3-1-23 0,-5-7-4 0,0 0-1 0,0 0 40 0,0 0 0 16,0 0 0-16,0 0 0 0,0 0 8 0,0 0-8 16,0 0 8-16,0 0-8 0,0 0 12 0,0 0-4 15,9-7 0-15,-1-1 0 0,5 0-8 0,1-4 8 16,-1-3-8-16,0-1 8 0,5 1-8 0,-1-1 0 16,1 0 0-16,-1-3 0 0,5-1 0 0,-4 9 8 15,-1 3-8-15,1 0 8 0,-9-4-8 0,4 9 8 16,-13 3-8-16,13 3 8 0,-13-3 13 0,0 0 3 15,4 12 0-15,1 4 0 0,-5-1-24 0,0 1 0 16,0 0 0-16,-5 3 0 0,5-3 0 0,0-1 0 16,-4 5 0-16,4 3 0 0,4-3 0 0,-4-1 0 0,5 1 0 15,-1-1 0 1,5 1-37-16,0-5-12 0,-1-7-3 0,5 8-585 0,1-1-118 0</inkml:trace>
        </inkml:traceGroup>
        <inkml:traceGroup>
          <inkml:annotationXML>
            <emma:emma xmlns:emma="http://www.w3.org/2003/04/emma" version="1.0">
              <emma:interpretation id="{24A32304-66B8-47A4-ACD6-66397AFA233E}" emma:medium="tactile" emma:mode="ink">
                <msink:context xmlns:msink="http://schemas.microsoft.com/ink/2010/main" type="inkWord" rotatedBoundingBox="23969,2412 27239,2299 27281,3510 24011,362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.71611E6">21817 1536 806 0,'0'0'72'0,"0"0"-58"0,0 0-14 15,0 0 0-15,0 0 44 0,0 0 5 0,0 0 2 0,0 0 0 16,0 0 42-16,8-3 9 0,-8 3 2 0,9-4 0 16,-9 4-39-16,0 0-7 0,0 0-2 0,9 0 0 15,-9 0-19-15,0 0-4 0,0 0-1 0,9 0 0 16,-5 7 7-16,5-3 1 0,-9-4 0 0,4 12 0 15,-4-4-4-15,5 4 0 0,-5-1 0 0,4 5 0 16,-4-1-3-16,0 1-1 0,0 0 0 0,-4 3 0 16,-1 8-9-16,-4-3-3 0,5 11 0 0,-5 0 0 15,1 0-20-15,-6 0 0 0,6 8 0 0,-6 4 0 16,1-4 30-16,0 0 2 0,4 0 0 0,1-4 0 16,-1-4-20-16,0 0-3 0,0 0-1 0,0-4 0 15,1-4-8-15,-1 1 0 0,0-1 0 0,5-4 0 16,-1-7 0-16,5 7 0 0,-4-15 0 0,4 8 0 15,0-8 0-15,0-1 0 0,0-7 0 0,0 0 0 0,0 0-13 16,0 0-8-16,0 0-2 0,0 0 0 16,0 0-36-16,9-4-7 0,0-7-2 0,-1 7-544 15,-8 4-110-15</inkml:trace>
          <inkml:trace contextRef="#ctx0" brushRef="#br0" timeOffset="5.71543E6">20628 1529 828 0,'0'0'36'0,"4"-8"8"0,0 4-35 0,1-4-9 15,-1 4 0-15,1 0 0 0,-1-3 41 0,-4 3 7 16,0 4 0-16,0 0 1 0,0 0 8 0,0 0 2 0,0 0 0 0,0 0 0 15,0 0-19-15,0 0-4 0,0 0-1 16,0 0 0-16,0 0-18 0,0 0-3 16,-9 7-1-16,0 5 0 0,1 8 7 0,3-1 0 0,-4 1 1 0,5-5 0 15,-5 13 6-15,1-1 1 0,3 8 0 0,1 4 0 16,-5-4-2-16,5 8 0 0,-10 4 0 16,6 3 0-16,-5 1 10 0,-1 0 1 0,6 0 1 0,-1-1 0 15,-4-3-8-15,4-8-2 0,0-4 0 0,5-8 0 16,-5 5 5-16,0-13 1 0,5 1 0 0,-5-1 0 15,5 1-34-15,-5-5 0 0,4 1 0 0,5-1 0 16,0-15 0-16,0 0 13 0,0 0-2 0,0 0-1 16,0 0 9-16,0 0 1 0,0 0 1 0,0-11 0 15,0-1-11-15,0 0-2 0,5 1-8 0,-5-5 12 16,4-4-12-16,1 1 0 0,-5 3 8 0,4-3-8 0,0-1 0 16,-4 5 0-16,5-1 0 0,-1-7 0 0,1-1 0 15,-1 1 0-15,0 0 0 0,1-5 0 0,-1 1 0 16,0 0 0-16,1-4 0 0,-1-1 0 0,5 5 0 0,-5 0 0 15,1 3 0-15,-1 1-10 0,1-4 10 0,3 3-13 16,-3-3 5-16,4 4 8 0,-5-5-18 0,5 5 4 16,-5 3 1-16,5 1 0 0,0-5 13 0,-1 5 0 15,-3-1-10-15,8 1 10 0,0-1-12 0,0 5 3 16,0 3 0-16,1-3 0 0,-1 3 9 0,-4 4 0 16,4 0 0-16,0 0 0 0,-4 5 0 0,-1-1 0 15,-8 4 0-15,0 0 0 0,0 0 0 0,0 0 0 16,5 0 0-16,4 0 0 0,-1 0-15 0,1 4-4 15,0-1-1-15,0 1 0 0,-1 4 12 0,1 0 8 16,0 4-12-16,4-5 12 0,-4 5-12 0,0-4 12 16,4 8-12-16,-4-1 12 0,-1-3-10 0,1 0 10 0,0 7-8 0,4 1 8 0,-4 3-8 0,-5 0 8 15,1 1-8 1,3 3 8-16,-3 0 0 0,4 1 8 0,-5 7 0 0,5-8 0 16,-5 8-8-16,1-4 0 0,3 1 0 0,-3 3 0 15,-1 0 0-15,0-4 0 0,-4 0 0 0,5 0 0 16,-1-15 0-16,1 3 0 0,-1 1 0 0,0-5 0 15,1 1 0-15,-1 0 0 0,1-5 0 0,-1 1 0 16,5-4 27-16,-5 4 4 0,1-9 1 0,-1 5 0 16,-4-8-32-16,0 0 0 0,0 0 0 0,0 0 0 15,0 0 16-15,0 0-4 0,0 0 0 0,0 0 0 16,0 0 10-16,0 0 2 0,0 0 0 0,0 0 0 16,0 0 3-16,0 0 1 0,9-11 0 0,-9 11 0 0,0 0-16 15,4-8-4-15,0-4 0 0,1 0 0 0,-1-3 12 16,1-1 3-16,-1 1 0 0,-4-1 0 0,9 0 8 15,-5 1 1-15,1-1 1 0,3-3 0 0,1-1-33 16,0-3 0-16,0-1 0 0,4 1 0 0,0 0 0 0,0-5 0 16,0-3 0-16,5 4 0 0,-5 3 0 0,9-3 0 15,4 4 0-15,1-12 0 0,-5 7 0 0,-1-7-9 16,6 4-1-16,-1 0 0 0,0-4 1 0,1 4 0 16,-5 3 0-16,0 1 0 15,-5 0-28-15,1 3-6 0,-5 9-1 0,-4 3 0 16,-1-4-11-16,-3 5-2 0,-1 3-1 0,-4 8-577 15,0 0-115-15</inkml:trace>
          <inkml:trace contextRef="#ctx0" brushRef="#br0" timeOffset="5.71673E6">21659 1774 730 0,'0'0'32'0,"0"0"8"16,8-7-32-16,1-1-8 0,0 0 0 0,0-4 0 15,0 4 57-15,4 1 11 0,-9-5 1 0,9 4 1 16,-4 0-13-16,0 4-2 0,4-7-1 0,-9 7 0 16,5 0 2-16,-4-8 0 0,3 4 0 0,1 5 0 15,-5-1-4-15,10-4 0 0,-6 4 0 0,6 0 0 16,-1-4-33-16,4 0-7 0,5 5-2 0,0-5 0 16,4 0 0-16,-4 0 0 0,0 4 0 0,-4-4 0 15,8 1-10-15,1-1 12 0,-1 4-12 0,0-4 12 16,-8 0-12-16,4 1 0 0,0 3 0 0,0-4 8 15,-1 4-8-15,-3-4 12 0,-5 4-12 0,5 0 12 0,-1 4-12 16,-4 0 10-16,1 0-10 0,-1 0 10 0,-4 0-10 16,4 4 0-16,-5 0 0 0,6 4 0 0,-6 4 0 0,1-12 0 15,4 7 0-15,-4 5 8 0,0-4-8 0,-5 4 0 16,1-1 0-16,-1 1 0 0,-4 0 24 0,0-1 2 16,-4 1 1-16,4 4 0 0,-9-8 26 0,5 7 6 15,-1 1 1-15,-4-1 0 0,-4-3-36 0,4-4-6 16,-4 4-2-16,-4 3 0 0,4-3 0 0,-5 3 0 15,-4-3 0-15,4 0 0 0,-3 0 12 0,-1-1 1 16,-5-7 1-16,5 0 0 0,-4 8-30 0,4-12-21 16,-4 0 3-16,4 0 1 0,0 4 38 0,0-4 8 15,0 0 2-15,4 0 0 0,-3 0-31 0,3 0 0 16,5-4 0-16,0 4 0 0,0 4 0 0,-1-4-13 16,1-4 1-16,0 4-663 0,4 0-132 0</inkml:trace>
          <inkml:trace contextRef="#ctx0" brushRef="#br0" timeOffset="5.71958E6">23076 1529 288 0,'0'0'25'0,"0"0"-25"16,0 0 0-16,0 0 0 0,0 0 144 0,0 0 24 15,0 0 5-15,0 0 1 0,-5 0-87 0,5 0-18 16,0 0-3-16,0 0-1 0,5-12-36 0,-5 12-7 15,4-12-2-15,1 4 0 0,-1 1 16 0,0-1 4 16,5 4 0-16,4 0 0 0,0-4-23 0,1 0-4 16,3 1-1-16,1-1 0 0,-1 4 0 0,5-4 0 0,0 0 0 15,0 8 0-15,-9-11 15 0,9 7 2 0,-4 0 1 0,4 4 0 16,-5-8-22-16,1 4-8 0,-5 4 0 0,4-4 0 16,-3 4 11-16,3 4-11 0,-4 0 12 0,0 4-12 15,5-16 0-15,0 8 0 0,-5 8 0 0,4-8 0 16,-4 4 0-16,1 0 0 0,-1 7 0 0,4-11 0 15,-4 4 0-15,-4 0 0 0,4 4 0 0,1-4 0 16,-1 8 0-16,-5-5 0 0,1 5 0 0,-4 0 0 16,-5-1 0-16,0 9 0 0,-5 3 0 0,1 5-12 15,-5-13 12-15,-8 13 10 0,-1 7-2 0,-4 0 0 16,-4-4 4-16,-5 4 0 0,-4-4 0 0,0 8 0 16,0-8 1-16,-5 1 1 0,5 3 0 0,0 0 0 0,0-4-14 15,4 4 8-15,1-8-8 0,3 5 0 0,5-1 0 16,0-8 0-16,9-3 0 0,-4 3 0 0,8 0 0 0,0-3 0 15,5-1 0-15,-1-3 0 16,5 4-16-16,0-17-8 0,9 9-3 0</inkml:trace>
          <inkml:trace contextRef="#ctx0" brushRef="#br0" timeOffset="5.72041E6">23177 2461 288 0,'0'0'12'0,"0"0"4"0,0 0-16 0,0 0 0 15,0 0 0-15,0 0 0 0,0 0 255 0,8 4 48 16,-8-4 9-16,9 0 3 0,4 3-170 0,-13-3-33 15,9 0-8-15,0 4 0 0,-5 4-53 0,-4-8-11 0,9 4-1 0,0 0-1 16,-5 4-2-16,5 0-1 0,-9-8 0 0,4 7 0 16,-4-7-26-16,5 8-9 0,-5-8 0 15,0 8 9-15,0 4-9 0,0-12 0 0,0 7 0 0,0-7 0 16,-5 8 0-16,5-8 0 0,0 0 0 0,0 0 0 16,0 0 10-16,-4 8-10 0,0-4 12 0,4-4-12 15,0 0 8-15,-5 0-8 0,-4 0 0 0,9 0 0 16,-4-8 16-16,-5 0-1 0,5 1 0 0,0 3 0 15,-5-12 11-15,4 8 2 0,5 0 1 0,0 8 0 16,-4-7-29-16,4 7 0 0,0-12 0 0,0 12 0 16,0 0 0-16,4-8 0 0,-4 8 0 0,0 0 0 15,5-4-15-15,-5 4-2 0,0 0-1 0,0 0 0 16,0 0 18-16,9 0 0 0,-9 0-8 0,8 4 8 16,5 4 0-16,-13-8 0 0,0 0 0 0,9 8 0 15,-4 3 0-15,-1 1 0 0,-4 0 0 0,0-12 0 16,0 8 0-16,0 3 0 0,0-3 0 0,0 4 0 0,-4-4 0 0,4-8 0 15,0 7 0-15,0-7 0 0,0 0 0 0,0 0 0 16,-9 8 0-16,9-8 0 0,-5 0 15 16,5 0 3-16,-8 4 1 0,-1-4 0 0,9 0-19 0,-4-4 0 15,-5 4 8-15,4-4-8 0,1-3 0 0,4 7 0 16,-4-4 0-16,-1 0 0 0,5 4-15 0,0 0-6 16,0 0-2-16,0 0 0 15,0-8-26-15,0 8-6 0,0 0-1 0,0 0 0 0</inkml:trace>
        </inkml:traceGroup>
        <inkml:traceGroup>
          <inkml:annotationXML>
            <emma:emma xmlns:emma="http://www.w3.org/2003/04/emma" version="1.0">
              <emma:interpretation id="{74C5D44E-6E09-4F2A-BCCC-236D92F84A24}" emma:medium="tactile" emma:mode="ink">
                <msink:context xmlns:msink="http://schemas.microsoft.com/ink/2010/main" type="inkWord" rotatedBoundingBox="28019,1979 32596,1822 32643,3188 28066,3345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.72724E6">25234 1817 864 0,'0'0'76'0,"0"0"-60"15,0 0-16-15,0 0 0 0,0 0 107 0,0 0 18 16,0 0 4-16,9 4 1 0,-5 12-23 0,1-12-5 16,-5-4-1-16,9 4 0 0,-1-4-48 0,6 0-9 15,-6 0-3-15,5-4 0 0,1 0-11 0,-6 4-2 16,-8 0-1-16,9-12 0 0,4 4-3 0,1-3 0 16,3 3 0-16,1 0 0 0,-1-4-24 0,1 4 0 15,-1 1 0-15,1-1 0 0,-1-4 0 0,1 4-11 16,-5 1 1-16,5-1 0 0,-5 0 10 0,0 0 14 15,-4-4-3-15,0 5-1 0,-1-1-10 0,1 4 0 16,-5-8 0-16,-4 4-11 0,0 1 11 0,0-5 0 16,-4 4 8-16,0-4-8 0,-5 5 8 0,5-1-8 15,-5 0 8-15,4 0-8 0,-3-3 11 0,-6 7-3 0,1-4 0 0,4 0 0 16,-4 4-8-16,0-4 0 0,0 4 0 16,0 1 0-16,4-1 0 0,-9 4-11 0,1 4 3 0,4-4 0 15,4 3 8-15,-4-3-8 0,0 12 8 0,0-12-8 16,4 8 8-16,0 4 0 0,9-1 0 0,-9 1 0 15,5 8 0-15,-1 3 0 0,-3 0 8 0,3 1-8 16,5 3 16-16,0-4-2 0,-4 5 0 0,4 3 0 16,-5 0-2-16,5 4 0 0,0 0 0 0,0-3 0 15,5 7 0-15,-1-16-1 0,1 8 0 0,3-4 0 16,-3-3-11-16,-1-5 0 0,5 1 0 0,4-12 8 16,5 7-28-1,8-7-5-15,5-4-2 0,-1-4-916 0</inkml:trace>
          <inkml:trace contextRef="#ctx0" brushRef="#br0" timeOffset="5.72775E6">26015 1548 576 0,'0'0'51'0,"5"-12"-41"0,-1 9-10 0,0-1 0 16,-8-8 136-16,4 12 24 0,4-4 6 0,-8-4 1 15,0 0-60-15,-1 1-12 0,5 7-3 0,-4-4 0 16,4 4-46-16,0 0-10 0,-9-8-1 0,5 8-1 16,-5-4-21-16,0 4-4 0,0 4-1 0,-4 4 0 15,0 0 4-15,-5 3 1 0,5 1 0 0,-4 7 0 16,-1 1-4-16,-4-1-1 0,5 1 0 0,-1 3 0 0,1 5 2 15,3-1 0-15,-3-8 0 0,4 5 0 0,4-5-2 16,0 1-8-16,5-1 12 0,-1-3-4 0,5 0-8 0,0-5 8 16,0-3-8-16,5 4 8 0,-1-8-8 0,5 3 12 15,-9-7-12-15,9 4 12 0,0 0-12 16,4 0 10-16,0 0-10 0,0 0 10 0,0 0-10 0,-4-4 0 16,4 0 0-16,-4 4 8 0,0 4-8 0,-1-1 0 15,1 1 0-15,-4 0 0 0,-1 0 22 0,0 3 2 16,-4-3 1-16,-4 4 0 0,0 4 12 0,-5-9 3 15,-4 5 0-15,0-4 0 0,-1 4-11 0,1-1-1 16,-4 1-1-16,-5 0 0 0,4-5-18 0,1 5-9 16,-1-4 10-16,1-4-10 0,-5 0-10 0,8 0-8 15,-3 0-2-15,4-1-621 16,-5-3-125-16</inkml:trace>
          <inkml:trace contextRef="#ctx0" brushRef="#br0" timeOffset="5.72572E6">24449 1318 774 0,'0'0'34'0,"0"0"7"0,0 0-33 0,0 0-8 0,9-4 0 0,-9 4 0 16,4-4 66-16,5-4 11 0,0 5 3 0,-5-1 0 15,5 0-22-15,-9 4-4 0,0 0-1 0,13-4 0 16,-9 4-17-16,-4 0-4 0,0 0-1 0,9-4 0 16,0 4-3-16,-9 0 0 0,9 0 0 0,-9 0 0 15,8 4-4-15,1 0-2 0,-4 0 0 0,-5-4 0 16,0 0 2-16,8 7 0 0,-8-7 0 0,9 4 0 15,-9-4-5-15,5 8-1 0,3-4 0 0,-3 4 0 16,-5-8 1-16,9 8 0 0,-9-8 0 0,8 4 0 16,-8-4-7-16,9 11 0 0,0-3-1 0,0 4 0 15,-1-8-2-15,-3 7 0 0,4-3 0 0,-1 8 0 16,1-1-9-16,4 1 8 0,0 0-8 0,1 7 8 16,-6-4-8-16,1 1 0 0,4 11 0 0,0-11 0 0,1 3 0 15,-1 0 8-15,-4 1-8 0,-1-1 8 0,1-3-8 16,0-5 10-16,-9 1-10 0,4 0 10 0,5-1-10 0,-9-3 0 15,4 3 0-15,1-7 8 0,-5-8-8 0,0 0-9 16,0 0 9-16,0 0-13 16,0 0-43-16,0 0-9 0,0 0-2 0,0 0-695 0</inkml:trace>
          <inkml:trace contextRef="#ctx0" brushRef="#br0" timeOffset="5.72656E6">25103 1299 230 0,'0'0'20'0,"4"-4"-20"16,-4 4 0-16,4-8 0 0,5 4 136 0,-4 0 24 15,-5 4 4-15,0 0 0 0,8-8-79 0,-8 8-16 16,0 0-3-16,0 0-1 0,0 0-18 0,0 0-4 15,0 0-1-15,0 0 0 0,0 0-5 0,0 0-1 16,0 0 0-16,0 0 0 0,5-8-17 0,-5 8-4 16,0 0-1-16,0 0 0 0,4-3 4 0,5-9 1 15,-9 12 0-15,0 0 0 0,4-8 1 0,-4 8 0 16,9-8 0-16,-9 8 0 0,0 0-2 0,0 0 0 16,0 0 0-16,0 0 0 0,0 0-3 0,0 0-1 15,0 0 0-15,0 0 0 0,0 0 4 0,0 0 1 16,-9 8 0-16,9-8 0 0,-4 8-4 0,-5 4-1 15,5-5 0-15,-1 5 0 0,5-12-14 0,-8 4 8 16,3 4-8-16,1 0 0 0,-1 3 0 0,1 1 0 0,-5 0 0 16,5-5 0-16,0 9 9 0,-5 0-9 0,4-1 8 0,-3 9-8 15,3-5 20-15,-4 8 0 0,1 1-1 0,-6 3 0 16,6 0 5-16,-1 0 2 0,-4 4 0 16,0-3 0-16,-5 7-7 0,5-4-2 0,-5 0 0 0,5 0 0 15,-4-8-7-15,-1 4-2 0,1-3 0 0,-1 3 0 16,0 0 4-16,1 0 0 0,4 4 0 0,-5-3 0 15,1 7 0-15,3-8 0 0,1 0 0 0,0 0 0 16,0 0-2-16,4-7 0 0,0 3 0 0,5-7 0 16,0-9-10-16,-1 1 12 0,-4 0-12 0,9-12 12 15,0 0-27-15,0 0-5 0,0 0 0 0,0 0-1 16,-4-8-154-16,8-4-30 16,1-23-7-16,4-4 0 0</inkml:trace>
          <inkml:trace contextRef="#ctx0" brushRef="#br0" timeOffset="5.73034E6">26423 1899 288 0,'0'0'12'0,"0"0"4"0,0 0-16 0,0 0 0 0,0 0 0 0,0 0 0 16,0 0 69-16,0 0 11 0,0 0 3 0,0 0 0 16,0 0-65-16,0 0-18 0,0 0 0 0,0 0 8 15,0 0-8-15,0 0 0 0,0 0 0 0,0 0 0 16,0 0 0-16,0 0 0 0,0 0 0 0,0 0 0 15,0 0 0-15,0 0-9 0,0 0 9 0,0 0-13 16,0 0-11-16,0 0-1 0,0 0-1 16,0 0 0-16,9 0-6 0,-9 0 0 0,4-4-1 15,-4 4 0-15,0 0 33 0,0 0 0 0,0 0 12 0,0 0-3 16,0 0 27-16,0 0 4 0,0 0 2 0,0 0 0 0,0 0-11 0,0 0-3 16,0 0 0-16,0 0 0 0,0 0-20 0,0 0-8 15,0 0 0-15,0 0 9 0,0 0-9 0,0 0 0 16,0 0 0-16,0 0 8 0,0 0-8 0,0 0 0 15,0 0 0-15,0 0 0 0,0 0 0 0,0 0 0 16,0 0 0-16,0 0 0 0,0 0 0 0,0 0 0 16,0 0 0-16,0 0 0 0,0 0 0 0,0 0 0 15,0 0 0-15,0 0 8 0,-8 8 17 0,8-8 3 16,0 0 1-16,-5 4 0 0,-4-4-10 0,9 0-3 16,-4 4 0-16,4-4 0 0,0 0-4 0,-9 0 0 0,5 0-1 15,4 0 0-15,0 0 8 0,0 0 1 16,0 0 1-16,-9 4 0 0,9-4 3 0,-4 0 1 15,4 0 0-15,-5 0 0 0,5 0-6 0,-8 0-2 0,8 0 0 0,0 0 0 16,0 0-6-16,0 0-2 0,0 0 0 0,0 0 0 16,0 0 7-16,0 0 0 0,-5 0 1 0,5 0 0 15,0 0 1-15,0 0 0 0,0 0 0 0,0 0 0 16,0 0-3-16,0 0-1 0,0 0 0 0,0 0 0 16,0 0 4-16,0 0 1 0,0 0 0 0,0 0 0 15,0 0 5-15,0 0 0 0,0 0 1 0,0 0 0 16,0 0-4-16,13 4-1 0,1 3 0 0,-1-7 0 15,0 0 10-15,4-3 2 0,1 6 0 0,0-6 0 16,8 3 6-16,0-4 2 0,0 0 0 0,5 0 0 16,0 4-3-16,-5-4 0 0,1-4 0 0,-1 4 0 15,0 0-13-15,-4 0-4 0,4 4 0 0,-4-3 0 16,0-1-2-16,-4-4-1 0,-5 4 0 0,0 0 0 0,0 8-17 16,-13-4 0-16,0 0 0 0,9 0 0 0,-9 0 0 15,9 4 0-15,-9-4 0 0,0 0 0 0,0 0 0 0,0 0 0 16,0 0 0-16,4 8 0 0,1-1 0 0,-5-7 0 15,0 12 0-15,0-12 0 16,0 8-23-16,0-8-8 0,0 0-1 0,-5 8-557 16,1 3-111-16</inkml:trace>
          <inkml:trace contextRef="#ctx0" brushRef="#br0" timeOffset="5.73124E6">27226 1517 864 0,'0'0'76'0,"0"0"-60"15,0 0-16-15,13-4 0 0,0-4 80 0,-4 4 12 16,0 0 4-16,-9 4 0 0,0 0-28 0,0 0-6 16,4-7-1-16,-4 7 0 0,0 0-12 0,0 0-2 15,0 0-1-15,0 0 0 0,0 0-12 0,9 4-2 16,0-1-1-16,0 5 0 0,-5 0-5 0,0 0-1 16,5 4 0-16,-4 3 0 0,3-3-5 0,-3 3 0 15,8 5-1-15,-4-1 0 0,0 5-3 0,-5-1 0 16,0 8 0-16,1-3 0 0,3-1 49 0,-3 0 10 15,-1 1 1-15,5-1 1 0,-9-4-58 0,4 5-19 0,1-5 10 16,-1-3-10 0,-4-1-43-16,5 1-13 0,3-1-4 0,-3-11 0 0,-5 4 52 0,0-12 8 0,0 0 0 15,0 0 8-15,8 7 19 0,-8-7 4 0,0 0 1 0,0 0 0 16,9-4-15-16,4-3-2 0,-8-1-1 0,4 0 0 0,-5-4-14 0,-4 5 0 16,4-5 0-16,1-4 0 15,-5-3 11-15,4 3-11 0,1-3 12 0,-1-1-12 16,-4-3 0-16,4 3 0 0,5-3 0 0,0 3 0 15,0 1 0-15,-5-1 0 0,0 1-15 0,5 3 5 16,0-3 10-16,0 3 0 0,-1 4 0 0,1 1-8 16,-4 3 8-16,-1 4 0 0,-4 4-9 0,0 0 9 15,0 0 0-15,0 0 0 0,9 0-9 0,0 8 9 16,-1 0 0-16,-3 3-8 0,4 5 8 0,-5-4 0 0,5 7-8 16,-5 5 8-16,0-5 0 0,1 4 0 0,4 1 0 15,-5 3 0-15,0-3 0 0,1-1 0 0,-1-4 0 16,1-3 0-16,3 0 0 0,-3-5 0 0,-1 5 0 0,0 0 0 15,-4-16 0-15,5 7 0 0,-5-7 0 0,0 0 0 16,0 0 0-16,0 0 0 0,0 0 0 0,0 0 0 16,0 0 8-16,0 0-8 0,0 0 8 0,0 0 0 15,0 0-8-15,4-7 12 0,1-5 7 0,-1 0 1 16,-4 4 0-16,4-3 0 0,-4 3 0 0,5 0 1 0,-5-4 0 0,4 1 0 16,-4-1-2-16,5-4-1 0,3 1 0 0,1-5 0 15,0 1-6-15,-5-5-2 16,5-3 0-16,4 0 0 0,-4 3-10 0,4 1 8 15,5-4-8-15,-5-5 8 0,4-3-8 0,1 4 0 0,4-12 0 16,4 8-11 0,-4 0-16-16,0 4-3 0,-4 0-1 0,-1-1 0 15,10-3-102-15,-10 8-21 0,18-31-4 0,-8 19-1 0</inkml:trace>
          <inkml:trace contextRef="#ctx0" brushRef="#br0" timeOffset="5.73204E6">28433 916 921 0,'0'0'82'0,"0"0"-66"0,0 0-16 0,0 0 0 16,0 0 80-16,0 0 12 0,0 0 2 0,0 0 1 16,8-4-25-16,-8 4-5 0,0 0-1 0,0 0 0 15,0 0-25-15,0 0-6 0,0 0-1 0,5 8 0 16,-5-8-9-16,4 12-3 0,1 0 0 0,-5-1 0 16,0 5-7-16,4-4-1 0,-4-1-1 0,4 1 0 15,-4 8-1-15,0-5 0 0,0 5 0 0,-4 3 0 16,0 8-2-16,-1-3-8 0,1 7 12 0,-5 0-4 15,0 4-8-15,0 0 12 0,1 4-12 0,-5-4 12 16,4 0-12-16,0 0 12 0,-4 4-12 0,4-4 12 16,0-4-12-16,0 0 8 0,1 0-8 0,-5 0 8 15,4-12-8-15,0 1 0 0,0-5 0 0,0 1 0 16,1-1 8-16,-1 1 0 0,-4-1 0 0,4 1 0 16,-4-5-8-16,4 5 0 0,0-8 0 0,-4 3 0 0,4 5 0 15,1-5 0-15,-6-3 8 0,1 4-8 16,9-13 0-16,-1 1 0 0,-3 8 0 0,8-12 0 0,0 0 21 0,0 0-1 15,0 0 0-15,0 0 0 0,0 0 14 0,0 0 2 16,0 0 1-16,4-12 0 0,5 5-16 0,0-13-3 16,-1 4-1-16,1 5 0 0,0 3-6 0,0-4-2 15,4 1 0-15,-4-1 0 0,4-4-9 0,0 1 0 16,0-1 0-16,0 0 0 0,0-3 10 0,1-1-10 16,3 1 12-16,-4 3-12 0,0 5 0 0,1-5 0 15,-1 0 0-15,0 5-12 0,0 3 12 0,-4-4 0 16,4 4 0-16,-4-3-9 0,4 7 9 0,-4-4 0 15,0 4 0-15,-9 4 0 0,8-4 0 0,-8 4 0 16,0 0 0-16,0 0 0 0,0 0 0 0,0 0 0 16,0 16 0-16,5-4 0 0,-5 3 0 0,0 1 0 0,0-1 0 15,-5 1 0-15,5 0 0 0,0 3 0 0,-4 1 0 0,4-1 0 16,4-3 0-16,-4-1 0 0,0 5 0 0,5-9 0 16,-1 5 0-16,5 4 0 0,-5-5 0 0,5-3 0 31,0 3-88-31,0-7-13 0,4-4-3 0</inkml:trace>
          <inkml:trace contextRef="#ctx0" brushRef="#br0" timeOffset="5.733E6">28832 1443 979 0,'0'0'87'16,"0"0"-70"-16,0 0-17 0,0 0 0 16,0 0 93-16,0 0 15 0,0 0 4 0,-5 4 0 15,1 7-43-15,-5-3-8 0,5 0-1 0,-5 4-1 0,5-1-31 0,-5 5-7 16,0 0-1-16,0 3 0 0,5 1-12 15,-5-5-8-15,5 1 8 0,-5 3-8 0,0-3 29 0,5 0 2 16,4-5 0-16,0 1 0 0,0-12-7 0,0 0 0 16,0 0-1-16,0 0 0 0,0 0 25 0,0 0 4 15,13 0 2-15,0 0 0 0,0-8-14 0,1 4-4 16,-1-4 0-16,4-3 0 0,-4-1-20 0,5 0-5 16,4-3-1-16,-4 3 0 0,-1-4-10 0,1 1 0 15,4 3 0-15,-9-7 8 0,4 7-8 0,-4 4 0 16,1 0 0-16,-1 1 0 0,-4-1 0 0,-9 8 0 15,8 0-9-15,-8 0 9 0,0 0-8 0,5 8 8 16,-1 7-12-16,-4 5 12 0,0-13-11 0,0 13 11 16,0-1-10-16,-4 5 10 0,4-1-18 0,-5 1 2 0,1 3 1 15,0 0 0-15,-1 8 15 0,-4-3 16 0,1-1-3 16,-1 0-1-16,4 0-12 0,-3 0 0 0,-1 1 0 0,-4-1 0 16,0 0 0-16,4 0 12 0,-9-4-3 0,5 1-1 15,-4-5-8-15,-1 8 8 0,5-11-8 0,-5 3 8 16,1-7 6-16,-1 3 1 0,5-3 0 0,0-1 0 15,0 1 5-15,-1-12 0 0,6 0 1 0,-1 0 0 16,0 4 3-16,9-8 1 0,-9-8 0 0,9 8 0 16,-8-4-3-16,-1-4-1 0,0-4 0 0,5 1 0 15,-1-1-3-15,1 0-1 0,4-3 0 0,4-5 0 16,1 1-17-16,3-1 0 0,6-3-11 0,-6-1 11 16,6-3-103-1,7 0-13-15,6-4-4 0,-1 3-564 0,9-3-112 0</inkml:trace>
        </inkml:traceGroup>
        <inkml:traceGroup>
          <inkml:annotationXML>
            <emma:emma xmlns:emma="http://www.w3.org/2003/04/emma" version="1.0">
              <emma:interpretation id="{28E25AD2-0315-47DA-92FF-3B0A2F3FEFFC}" emma:medium="tactile" emma:mode="ink">
                <msink:context xmlns:msink="http://schemas.microsoft.com/ink/2010/main" type="inkWord" rotatedBoundingBox="32959,3445 33025,3443 33026,3466 32960,3468"/>
              </emma:interpretation>
              <emma:one-of disjunction-type="recognition" id="oneOf12"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-</emma:literal>
                </emma:interpretation>
                <emma:interpretation id="interp14" emma:lang="" emma:confidence="0">
                  <emma:literal>_</emma:literal>
                </emma:interpretation>
                <emma:interpretation id="interp15" emma:lang="" emma:confidence="0">
                  <emma:literal>&gt;</emma:literal>
                </emma:interpretation>
                <emma:interpretation id="interp16" emma:lang="" emma:confidence="0">
                  <emma:literal>x</emma:literal>
                </emma:interpretation>
              </emma:one-of>
            </emma:emma>
          </inkml:annotationXML>
          <inkml:trace contextRef="#ctx0" brushRef="#br0" timeOffset="5.73424E6">29380 2539 1440 0,'0'0'128'0,"0"0"-103"0,0 0-25 0,0 0 0 15,0 0 91-15,0 0 13 0,0 0 2 0,13-12 1 16,5 12-27-16,-5-4-4 0,-13 4-2 0,9 0 0 16,4 0-43-16,-13 0-9 0,0 0-2 0,0 0 0 15,0 0-20-15,0 0 9 0,0 0-9 0,0 0 0 16,0 0 12-16,0 0-4 0,-4-4 0 0,-5 0-8 16,0 4 19-16,9 0-3 0,0 0-1 0,0 0 0 15,-4 0-15-15,-5 4 0 0,5 0 0 0,4-4 0 16,0 0 8-16,0 0 9 0,0 0 2 0,0 0 0 15,0 0-3-15,0 0 0 0,-5-8 0 0,5 8 0 16,0 0-6-16,0 0-2 0,0 0 0 0,0 0 0 0,0 0-17 0,0 0-4 16,0 0-1-16</inkml:trace>
        </inkml:traceGroup>
        <inkml:traceGroup>
          <inkml:annotationXML>
            <emma:emma xmlns:emma="http://www.w3.org/2003/04/emma" version="1.0">
              <emma:interpretation id="{9168AFFF-7EE3-445E-B6B2-4ADF37D03EB9}" emma:medium="tactile" emma:mode="ink">
                <msink:context xmlns:msink="http://schemas.microsoft.com/ink/2010/main" type="inkWord" rotatedBoundingBox="32956,2077 33360,2063 33391,2971 32987,298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.73357E6">29525 1291 288 0,'0'0'25'0,"-9"-8"-25"0,9 4 0 0,0 4 0 15,0 0 176-15,0 0 31 0,0 0 5 0,0 0 2 16,0-8-87-16,-4 0-18 0,4 5-3 0,0 3-1 0,0 0-34 0,4-12-7 15,-4 12-2-15,0 0 0 0,9-8-18 0,-5 0-3 16,1 0-1-16,-5 8 0 0,0 0-18 0,9-3-4 16,4-9-1-16,0 4 0 0,-4 0-8 0,4 0-1 15,0 1-8-15,0-1 12 0,0 0-12 0,1 0 0 16,-1 4 8-16,-5-3-8 0,6 7 0 0,-1-4 0 16,-4 4 0-16,-1 0-10 0,-8 0 10 0,13 0 0 15,-4-4 0-15,-9 4 0 0,0 0 0 0,9 8 0 16,4-1 0-16,-13-7-8 0,0 0 8 0,9 12 0 15,-5 4 0-15,1-5 0 0,4 5 0 0,-9 3-8 16,4 1 8-16,-4-1 0 0,0 5 0 0,-4 3 0 16,4 0 0-16,-5 5 0 0,1-1 0 0,-1-4 0 15,-3 0 0-15,-1 9 0 0,0-1 8 0,-9-4-8 0,1 0 8 16,-5 0-8-16,0 4 12 0,-4 0-1 0,-1-3-1 16,-3-1 0-16,-1 0-10 0,5 0 0 0,-1-3 0 0,5-1-11 15,5 0 11-15,-1 4-8 0,5 1 8 0,4-9-8 31,5 0-32-31,0 1-5 0,8-1-2 0</inkml:trace>
        </inkml:traceGroup>
      </inkml:traceGroup>
    </inkml:traceGroup>
    <inkml:traceGroup>
      <inkml:annotationXML>
        <emma:emma xmlns:emma="http://www.w3.org/2003/04/emma" version="1.0">
          <emma:interpretation id="{09EEB443-21C8-4AE1-955C-A76B6CBFD334}" emma:medium="tactile" emma:mode="ink">
            <msink:context xmlns:msink="http://schemas.microsoft.com/ink/2010/main" type="paragraph" rotatedBoundingBox="2992,5137 29408,3693 29532,5955 3115,73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00A4EA-16F0-40B2-BDCE-C285EFA89E13}" emma:medium="tactile" emma:mode="ink">
              <msink:context xmlns:msink="http://schemas.microsoft.com/ink/2010/main" type="line" rotatedBoundingBox="2992,5137 29408,3693 29532,5955 3115,7399"/>
            </emma:interpretation>
          </emma:emma>
        </inkml:annotationXML>
        <inkml:traceGroup>
          <inkml:annotationXML>
            <emma:emma xmlns:emma="http://www.w3.org/2003/04/emma" version="1.0">
              <emma:interpretation id="{17071D09-FF0A-4EB5-899D-A5DD45FF1D53}" emma:medium="tactile" emma:mode="ink">
                <msink:context xmlns:msink="http://schemas.microsoft.com/ink/2010/main" type="inkWord" rotatedBoundingBox="3040,6022 7321,5788 7396,7165 3115,7399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6007.1844">876 5222 806 0,'13'-12'36'0,"-8"4"7"0,-5 0-35 0,4 1-8 16,0-5 0-16,1 4 0 0,-1 0 104 0,-4 8 18 16,0 0 4-16,0 0 1 0,0-11-41 0,0 11-8 15,0 0-2-15,-9-4 0 0,9 4-33 0,-13 0-7 16,-4 4-2-16,4 0 0 0,-5 7-26 0,1 1-8 16,-5 0 0-16,-5 3 0 0,5 5 10 0,-4-5-10 15,0 5 8-15,-5 3-8 0,9-3 30 0,-9 3 1 16,1-7 0-16,8 7 0 0,4-3-19 0,1-5-4 0,3 5-8 15,6-9 12-15,-1 1 0 0,0 0-1 16,0 3 0-16,9-3 0 0,0-12-11 0,0 8 8 0,5 4-8 16,8-5 8-16,-13 5-8 0,9 0 0 0,4-8 0 15,0 7 0-15,9-3 0 0,4-4 0 0,1 4 0 0,3-4 0 16,-3 4 0-16,3-1 0 0,-3 1 0 0,-1 4 0 16,-4-4 0-16,4 3 0 0,-13 5 0 0,1-4 0 15,-1-1 0-15,0 1 0 0,-9 4 0 0,1-5 0 16,-5 1 15-16,0 4 1 0,-5-5 0 0,1 5 0 15,-5 0 16-15,0-5 3 0,1 9 1 0,-6-8 0 16,1 3-22-16,-4-3-4 0,-1 3-1 0,1 1 0 16,-5-4-9-16,4-1 0 0,1 1 9 0,-1 0-9 15,5-4 0-15,4-1-10 0,-9 5 1 0,5-4 0 16,13-8-132-16,-13 12-27 0,-13 7-4 0,13 1-2 0</inkml:trace>
          <inkml:trace contextRef="#ctx0" brushRef="#br0" timeOffset="46391.4517">1262 5557 1602 0,'0'0'35'0,"0"0"7"0,0 0 2 0,0 0 1 0,5-4-36 0,-5 4-9 0,0 0 0 0,0 0 0 15,0 0 66-15,0 0 11 0,0 0 3 0,4 12 0 16,-4-4-18-16,0 7-3 0,-4 1-1 0,-1 3 0 16,1-3-7-16,-1 4-2 0,1-1 0 0,4 1 0 15,-4-1-28-15,-1 1-5 0,10-5-2 0,-5 1 0 16,0-8-14-16,0-1 0 0,8 5 0 0,-8-12 0 15,9 8 0-15,4 0-8 0,-13-8-1 0,14 4 0 16,7-1-197-16,-3 1-39 0,13-11-8 16,-9 3-2-16</inkml:trace>
          <inkml:trace contextRef="#ctx0" brushRef="#br0" timeOffset="46473.3949">1403 5023 1609 0,'0'0'35'0,"-5"-12"7"0,1 4 2 0,-1 1 2 0,5 7-37 0,0 0-9 16,0 0 0-16,0 0 0 0</inkml:trace>
          <inkml:trace contextRef="#ctx0" brushRef="#br0" timeOffset="46886.466">1833 5362 1292 0,'0'0'57'0,"0"0"12"0,0 0-55 0,13 12-14 0,0 3 0 0,-4 1 0 15,-5 0 112-15,-4-1 20 0,4 5 4 0,1 3 1 16,-5-3-37-16,0-1-7 0,0-3-1 0,4 3-1 15,1 1-43-15,-1-5-9 0,-4 1-2 0,0-4 0 16,4 3-23-16,1-7-5 0,-5-8-1 0,0 0 0 16,0 0-8-16,0 0 0 0,0 0 9 0,0 0-9 15,0 0 10-15,0 0-2 0,0 0-8 0,9-8 12 0,-9-7 0 0,4 3-1 16,0-8 0-16,1 5 0 0,-1-5-11 0,0-3 0 16,1 0 0-16,4-1 0 0,-1-7 0 15,10 4 0-15,0-1 0 0,3-3 0 0,1 4 0 16,5 3 0-16,-1-3 0 0,0 8 0 0,1-1-8 0,-5 8 8 15,4 5 0-15,-4 7 0 0,4 4 0 0,-8-1 0 16,-5 9 0-16,4 0 0 0,-3 7 0 0,-6 1 0 16,1 3 11-16,0 1-11 0,0-5 10 0,-5 5-10 15,1 3 10-15,-5 0-10 0,4-3 0 0,0-1 0 16,5 0 0-16,-5 5-703 16,1-1-139-16</inkml:trace>
          <inkml:trace contextRef="#ctx0" brushRef="#br0" timeOffset="45332.6275">-462 5237 403 0,'0'0'36'0,"0"0"-36"15,0 0 0-15,0-4 0 0,4-3 67 0,-4-1 6 0,5 0 2 0,-1 0 0 16,-4 0-7-16,5 1 0 0,-1-1-1 0,0 0 0 16,5 4-35-16,-9-4-8 0,0 8 0 0,0 0-1 15,9-4-11-15,-9 4-3 0,0 0 0 0,0 0 0 16,0 0 19-16,0 0 3 0,0-7 1 0,0 7 0 16,0 0 5-16,0 0 2 0,0 0 0 0,0 0 0 15,0 0-6-15,0 0-1 0,0 0 0 0,0 0 0 16,0 0-12-16,0 0-4 0,0 0 0 0,0 0 0 0,0 0-8 15,0 0-8-15,0 0 12 0,0 0-12 16,0 0 8-16,0 0-8 0,0 0 0 0,0 7 0 0,0 9 0 16,0-8 0-16,0 4 0 0,-4 3 0 0,-1-3 0 0,5 3 0 15,0 1 0-15,-9 0 0 0,5-1 8 0,-5 1-8 16,5 3 0-16,-1-3 0 0,5 0 16 0,-4 3-3 16,0 1-1-16,-1-1 0 0,1 1 8 0,-1-1 2 15,1 4 0-15,0-3 0 0,4 3-6 0,-5 1-2 16,5-1 0-16,-4 1 0 0,4-1-14 0,-4 0 9 15,4 5-9-15,0-5 8 0,0 4-8 0,0-3 8 16,0-1-8-16,0 1 8 0,0-1-8 0,4 0 0 16,0 1 0-16,-4-1 0 0,5-3 26 0,3-5 0 15,-3 5 0-15,-1-5 0 0,1 1-26 0,-1 0 0 16,0-5 8-16,1 1-8 0,-1 0 11 0,1-1 0 16,-1 1 0-16,0 0 0 0,-4-12-3 0,9 7 0 15,0 1 0-15,-5 4 0 0,5-4 1 0,-5 3 0 16,5-3 0-16,0 4 0 0,0-4-9 0,-5 3 0 0,5-3 9 0,0 0-9 15,-1 0 16-15,1 4 0 0,0-9-1 16,-9-3 0-16,4 8 2 0,1 0 1 0,-5-8 0 0,4 4 0 16,5 0-9-16,-9-4-1 0,9 0-8 0,0 0 12 15,-9 0 3-15,8 0 0 0,-8 0 0 0,5-4 0 16,8 0-4-16,-4 4-1 0,-1-4 0 0,1 0 0 16,9-4-2-16,-5 5 0 0,-4-9 0 0,-1 4 0 15,10 0-8-15,-5 0-14 0,-4-7 3 0,8 3 1 16,-3-3 22-16,-1-5 4 0,0 1 0 0,0-1 1 15,-4 1-3-15,4-1-1 0,-4-7 0 0,4 0 0 16,-4-5 9-16,0 1 2 0,4 0 0 0,-5-4 0 16,6 4 4-16,-1-4 0 0,0-1 1 0,-4 1 0 0,4 0-13 15,-4-4-4-15,-1 0 0 0,1 4 0 0,0-4-4 0,-5 4 0 16,1-4-8-16,-1 4 12 0,1 0 0 16,-1-4 0-16,0 0 0 0,1 8 0 0,-1 3-12 0,0 5 11 15,5-4-11-15,-4 7 10 0,-1 1-10 16,-4-1 0-16,9 5 0 0,-9 3 0 0,0 4 0 0,0 8-17 15,0 0 4-15,0 0 1 16,0 0-135-16,0 12-26 0,0 3-6 0</inkml:trace>
          <inkml:trace contextRef="#ctx0" brushRef="#br0" timeOffset="47476.8676">3109 5397 921 0,'0'0'40'0,"0"-8"10"0,5-3-40 0,-1-5-10 0,-4 4 0 0,-4 1 0 16,-1 3 191-16,5-4 36 0,0 4 7 0,0 1 2 15,-4-1-133-15,0 0-27 0,-5 4-4 0,4 0-2 16,5 4-46-16,-8-4-8 0,-10 4-3 0,5 0 0 16,0 8-13-16,4-4 0 0,-9 4 8 0,5 0-8 15,0 3 0-15,0-3 0 0,0 8 0 0,-5-1 0 0,5-3 0 16,0 4 0-16,4 3 0 0,0 1 0 0,1-1-10 16,3 1 10-16,5-1-8 0,0-3 8 0,0-1 0 15,5 1 0-15,-1 0 0 0,0-5 0 0,5-3 0 16,4 0 0-16,-13-8 0 0,9 4 0 0,4-4 0 0,0-4 0 15,0 0 8-15,1-8-8 0,-1 4 16 0,4-3-2 16,1-5 0-16,4 1 0 0,-5-5 18 0,10-3 4 16,-1-5 1-16,-4 1 0 0,-4 0-29 0,3 3-8 15,1 1 0-15,5 0 0 0,-5 7 11 0,0 4-3 16,0 1 0-16,-1 3 0 0,1 4 4 0,0 4 0 16,-4 0 0-16,-5 12 0 0,5 7-12 0,-5 4 0 15,0 5 0-15,-9 3 0 0,5 8 0 0,-5 0 0 16,-4 0 0-16,-4 8 0 0,-5 3 12 0,-4 1 1 15,-9 4 0-15,0 3 0 0,0-7 15 0,-4 4 2 16,0-5 1-16,-5 1 0 0,0-4-19 0,5-4-3 16,0-4-1-16,4 0 0 0,0-8 3 0,0 0 0 0,-4-8 0 15,-1 1 0-15,1-9 1 0,4-3 1 0,0 0 0 0,0-4 0 16,0-5 15-16,5-3 2 0,3 0 1 0,6-3 0 16,-6-1-10-16,6-4-1 0,3-4-1 0,1 0 0 15,8-7-11-15,5-4-8 0,0-1 12 0,8-7-12 16,14-4 0-16,-5-8 0 0,5-4 0 0,9 4 0 15,8 0 8-15,0 1-8 0,5 3 0 0,-1 0 0 16,5 0 0-16,1 7-16 0,-1 1 2 0,0 8 0 16,-5-5-152-16,1 9-30 0,57-20-7 15,-31 12-1-15</inkml:trace>
        </inkml:traceGroup>
        <inkml:traceGroup>
          <inkml:annotationXML>
            <emma:emma xmlns:emma="http://www.w3.org/2003/04/emma" version="1.0">
              <emma:interpretation id="{6F294961-9ED4-4A2E-98ED-92938CF0BABB}" emma:medium="tactile" emma:mode="ink">
                <msink:context xmlns:msink="http://schemas.microsoft.com/ink/2010/main" type="inkWord" rotatedBoundingBox="9276,5213 14431,4931 14521,6585 9366,6867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8757.1668">6645 4820 633 0,'0'0'28'0,"0"-8"6"0,0 0-34 0,0 1 0 16,0-1 0-16,-4 0 0 0,4-4 163 0,-4 5 25 16,4-5 6-16,-5 0 1 0,1 4-105 0,-1 1-21 15,1-5-4-15,0 8-1 0,-5-4-40 0,5 0-8 16,-5 4-1-16,4-3-1 0,-3 7 9 0,-1-8 1 0,-4 4 1 16,4 4 0-16,0-4 7 0,0 0 0 15,-4 4 1-15,4 0 0 0,-4 0-6 0,0 4-2 0,-9 0 0 16,5 4 0-16,-5-4 7 0,-5 7 0 0,1 5 1 0,-9 0 0 15,0-1-9-15,-5 5-1 0,5 3-1 0,-4 0 0 16,-1-3-5-16,1 7-1 0,-5 1 0 0,18-5 0 16,-1-4 11-16,5 9 1 0,-4 3 1 0,4 0 0 15,0 4-12-15,0 4-2 0,5 0-1 0,-10 16 0 16,5-8 7-16,0-1 2 0,9-3 0 0,0-4 0 16,0 0 3-16,9-4 1 0,4 1 0 0,0-5 0 15,0 0-9-15,4-4-2 0,5-3 0 0,0 3 0 16,8 0 0-16,-4-3 0 0,9-1 0 0,-4-3 0 15,4-1 8-15,4 1 2 0,0-1 0 0,9 1 0 0,-4-5-26 16,4 5 0-16,0-1 8 0,5-3-8 0,-5-1 0 16,4 1 0-16,-8 0-10 0,4-9 10 15,0-3-36-15,5 0 0 0,-1-8-1 0,-4 4 0 16,5-4-167-16,4-3-34 0,-5-5-6 0,9-4-2 0</inkml:trace>
          <inkml:trace contextRef="#ctx0" brushRef="#br0" timeOffset="49252.8198">7124 5284 979 0,'0'0'43'0,"0"-8"9"0,4-7-41 0,-4-1-11 0,0 1 0 0,4-1 0 16,1 4 102-16,-5 1 18 0,4-1 4 0,-4 0 1 16,0 12-40-16,0 0-8 0,0 0-1 0,0 0-1 15,0 0-21-15,0 0-4 0,0 0-1 0,-9-4 0 16,1 4-21-16,-1 8-5 0,-4 0-1 0,4 4 0 16,0-1 2-16,0 9 0 0,-4 3 0 0,0 4 0 15,4-3-10-15,-4 3-2 0,-4 4 0 0,8 1 0 16,-4-1 0-16,4 0 0 0,0-4 0 0,5 4 0 15,-1-3-3-15,5-5-1 0,0 1 0 0,5-1 0 0,-1 0-8 16,5-7 8-16,0-4-8 0,4-1 8 0,0-3-8 16,5 0 10-16,-1-4-10 0,1-8 10 0,8 0-2 0,-4-4 0 15,0-3 0-15,4-1 0 0,-4-4 0 0,0 1-8 16,0-1 12-16,0-3-4 0,0-1 2 0,0 1 0 16,0-9 0-16,-5 1 0 0,-4 0 3 0,5-8 1 15,-5-1 0-15,0-3 0 0,0 0-14 0,-4 4 9 16,-4 4-9-16,-1-4 8 0,-4-4 26 0,0 4 5 15,-4 4 1-15,-1 3 0 0,1 5-26 0,-1 4-5 16,-3-1-1-16,-1 8 0 0,0-3-8 0,-4 7 0 16,-5 0 0-16,1 8 0 15,-5 4-30-15,4 0-8 0,1 4-2 0,-1 7 0 16,-4 9-131-16,5-5-26 0,-1 5-6 0</inkml:trace>
          <inkml:trace contextRef="#ctx0" brushRef="#br0" timeOffset="49694.384">8063 5109 403 0,'0'-12'36'0,"0"4"-36"0,-5-4 0 0,1 1 0 15,4-1 300-15,-5 0 52 0,-3 8 12 0,3 1 1 0,1-9-214 0,-5 4-43 16,-4 4-9-16,0 0-2 0,4 0-58 0,-9 4-12 15,1 4-3-15,-1 0 0 0,14 4 9 0,-5 4 2 16,-8 3 0-16,-1 5 0 0,0-1-27 0,1 9-8 16,-1 3 0-16,1 0 0 0,4 0 9 0,4-4-9 15,0 5 0-15,0-5 9 0,5 0-9 0,4-3 0 16,0-1 0-16,4-3 8 0,1-1-8 0,-1-3 0 16,5-5 0-16,4 1 0 0,-4 0 0 0,8-8 8 15,-3-4-8-15,-1 4 0 0,4-4 9 0,-4 0-9 16,5-4 10-16,4 4-10 0,-5-4 0 0,10-4 0 15,-5 0 0-15,4-4 0 0,-4 5 8 0,0-5 0 16,0 0-8-16,0-3 12 0,0-1-12 0,-5 0 11 16,-4 1-11-16,1-5 10 0,-1 1 2 0,0-1 0 15,-4 1 0-15,-5-5 0 0,0 1 4 0,-4 0 0 16,0 3 1-16,0-7 0 0,-4 3 3 0,0 1 1 0,-1 0 0 16,1 3 0-16,-9 5-2 0,4-1-1 15,0 8 0-15,-4-4 0 0,4 1-18 0,0 3 0 0,-8 4-8 0,4 4 8 31,-5 8-73-31,-4 0-9 0,-4 3-2 0,0 1-636 0,-1 4-128 0</inkml:trace>
          <inkml:trace contextRef="#ctx0" brushRef="#br0" timeOffset="51234.0574">8607 5233 1090 0,'0'0'48'0,"0"0"11"0,0 0-47 0,0 0-12 0,0 0 0 0,0 0 0 16,0 0 68-16,0 0 11 0,0 0 2 0,17-7 1 15,1-1 0-15,-1 0 0 0,5-8 0 0,0 1 0 16,0 3-5-16,0-3-1 0,0-5 0 0,4-3 0 16,-4 3-28-16,0-3-7 0,-4-5-1 0,4 1 0 15,-5 4 2-15,5-1 0 0,-9-3 0 0,5 0 0 16,-5 3-16-16,0-3-3 0,0 0-1 0,-4-1 0 16,0 1-14-16,-5-4-8 0,5-4 8 0,-5 0-8 15,-4-4 11-15,0 0-3 0,0 0 0 0,0-4 0 16,-4 0-8-16,0 0 0 0,4 4 0 0,0 0 0 15,0 4 0-15,0 4 0 0,-5 3 0 0,5 1 0 16,5 4 0-16,-5 3 0 0,0 1 0 0,0 3 0 0,4 4 0 16,-4 1 0-16,0 3 0 0,4 0 0 0,-8 4 0 0,4-4 0 15,0 8 0-15,0 0 0 16,0 0 0-16,0 0-11 0,0 0 3 0,0 0 0 0,0 0 8 0,0 0 0 16,0 0 0-16,0 0 0 0,0 12 0 0,0 0 0 15,-4 0 0-15,-1-1 0 0,1 1 0 0,4 4 0 16,-5-1 0-16,1 1 0 0,0 3 0 0,-1 1 0 15,5 7 0-15,-4 4 0 0,-1 4 0 0,1 0 11 16,4 4-3-16,-4 4 0 0,-1 4 20 0,1-4 3 16,4 4 1-16,-4 4 0 0,-5-1-16 0,4 1-4 15,-3-4 0-15,3-8 0 0,1 4 0 0,-1 0 0 16,1-1 0-16,0 5 0 0,-5-4-3 0,4 0-1 16,-3-4 0-16,-5 16 0 0,4-9 20 0,0-7 3 15,0-7 1-15,5-1 0 0,-5-4-32 0,5-3 0 16,-1-5 0-16,1-3 0 0,0-1 12 0,-1-3-4 0,1-4-8 15,4 0 12-15,-5-1-12 0,5-7 8 0,0 0-8 16,0 0 0-16,0 0 12 0,0 0-3 0,0 0-1 0,0 0 0 16,0 0-8-16,0 0 0 0,0 0 0 0,0 0 8 15,0 8-8-15,-4-4 0 0,0 0 0 0,4-4 0 16,0 0 0-16,-5 8 0 0,1-4 0 0,4-4 0 16,0 0 0-16,0 0 0 0,0 0 0 0,0 0 0 15,-5 7 0-15,5-7 0 0,0 0 0 0,0 0 0 16,0 0 0-16,0 0 8 0,0 0-8 0,0 0 8 15,0 0-8-15,0 0 0 0,0 0 0 0,0 0 0 16,0 0 0-16,0 0 0 0,0 0 0 0,0 0 0 16,0 0 0-16,0 0 0 0,0 0 0 0,0 0 0 0,9-3 0 15,-9 3 0-15,0 0 0 0,0 0 0 0,0 0 0 16,0 0 0-16,0 0 0 0,0 0 0 0,0 0 0 0,0 0 0 16,0 0 0-16,0 0 0 0,0 0 0 0,0 0 0 15,0 0 0-15,0 0 0 0,0 0 0 0,0 0 0 16,0 0 0-16,0 0 0 0,0 7 0 0,-4-3 0 15,-1 4 0-15,5 0-11 0,0-4 11 0,0 7 0 16,0-3 0-16,0-8 0 0,0 0 0 0,0 0 0 16,0 0 0-16,0 0 0 0,0 0 0 0,0 0 0 15,0 0 0-15,0 0 0 0,0 0 0 0,0 0 0 16,0 0 0-16,0 0 0 0,0 0 0 0,0 0 0 16,0 0 8-16,0 0-8 0,0 0 0 0,0 0 0 15,0 0 0-15,0 0 0 0,0-11 0 0,0 3 0 16,5-4 0-16,-5 4 0 0,4-3 0 0,-4-1 0 0,5 0 0 15,-1 0 0-15,0-3 0 0,1 3 0 0,4-3 0 16,-1-1 0-16,-3-4 0 0,3 1 0 0,6-4 0 0,-6-5 0 16,6 5 0-16,-6-4 0 0,5-1 0 0,1 1 0 15,3 0 0-15,-4-1 8 0,1 1-8 0,-1-4 0 16,4 0 0-16,1 3 0 0,4 1-10 0,0 0 10 16,4 3-8-16,5-3 8 0,-1 0 0 0,5 3 0 15,-8 1-36 1,8 3-1-16,4 1 0 0,1-1 0 0,-1 5 37 0,1-1 20 0,-5 1-3 0,0 3 0 15,-4 4-17-15,-5 0 0 0,0 4 0 0,-4 4-9 16,-4 0 9-16,-1 4 8 0,-3 4-8 16,-6-4 11-16,6 0-11 0,-6 4 0 0,-3 3 0 0,-5 1 0 0,0-4 0 15,-9 8 0-15,0-1 0 0,-4 5 0 0,-5-5 0 0,1 1 0 16,-5-1 0-16,0 1 0 0,0 4 0 0,0-5 0 16,0-3 0-16,0 0 0 0,-4-1 0 0,8-3 0 15,-4 4 0-15,5-4 0 0,-1-8-13 0,1 7-5 16,-1-3-1-16,5-4 0 0,4 4 19 0,1 0 0 15,-1-4 0-15,-4 0 0 0,-5-4 12 0,9 0 5 16,9 4 2-16,-8-4 0 0,8 4-19 0,0 0 0 16,-9-7 0-16,9 7 0 0,0 0 0 0,0 0 0 15,0 0 0-15,0 0 0 0,0 0 0 0,0 0 0 16,0 0 0-16,-5 7 0 0,5-7 0 0,-4 8 0 16,4 4 0-16,4-4 0 0,1 3 0 0,4 1 0 15,-1 0 0-15,-3 3 0 0,-1-3 0 0,5-4 0 16,0 7-11-16,4-3 11 0,0 0 0 0,4 0 16 15,-3-1-2-15,3 1 0 0,5 4-14 0,-9-5 9 0,0 5-9 16,5-1 8-16,-5-3-8 0,5 4 0 0,-10-1 0 0,1 1 0 31,4 0-84-31,-4-1-20 0,4-3-3 0,-4 0-1012 0</inkml:trace>
          <inkml:trace contextRef="#ctx0" brushRef="#br0" timeOffset="51655.2072">10028 4177 1638 0,'0'-8'36'0,"0"0"7"0,4 0 1 0,1 0 3 0,-5 8-38 0,0 0-9 16,9-4 0-16,-9 4 0 0,8 0 22 0,5 0 2 16,-4 0 1-16,0 8 0 0,4-4 31 0,0 4 7 15,1 0 1-15,-1-4 0 0,-5 3-8 0,6 1 0 16,-6 0-1-16,-3 0 0 0,-1 0-37 0,-4-8-7 16,5 11-2-16,-5-11 0 0,0 0-9 0,-5 8 0 15,1-4 0-15,-1 4 0 0,-3-4 33 0,3-4 5 16,-4 0 1-16,1 0 0 0,3 4-31 0,5-4-8 15,-8-4 0-15,8 4 0 0,-5-4 0 0,1-4 0 0,-1 0 8 16,5 8-8-16,0 0 8 0,0 0-8 0,0 0 8 0,0 0-8 16,5-4 0-16,-5 4 0 0,0 0 0 0,0 0-8 15,13 0 24-15,-4 4 4 0,-5 4 2 0,0 8 0 16,1-1-38-16,-5 9-7 0,-5 3-1 0,-3 4-1 31,-1 0-1-31,-9 4 0 0,-4 8 0 0,-4 8-983 0</inkml:trace>
          <inkml:trace contextRef="#ctx0" brushRef="#br0" timeOffset="52386.39">10844 4910 889 0,'0'0'39'0,"9"-4"9"16,0-4-39-16,-5-4-9 0,5 5 0 0,-5-1 0 16,5 0 135-16,-5 0 25 0,-4 0 4 0,5 1 2 15,-10-1-26-15,5 4-4 0,0-4-2 0,-4 0 0 0,0 8-58 16,-5-4-12-16,4 0-3 0,-3 1 0 0,-6-1-49 16,6 4-12-16,-1 4 0 0,-4-1 0 0,0 1 0 0,-1 0 0 15,1 0 0-15,0 8 0 0,-4 0 0 0,-1-1 0 16,5 5 0-16,0-1 0 0,-1 1 0 0,-3 4 0 15,8-5 0-15,5 1 0 0,-1 3 0 0,1-7 0 16,4 0 0-16,0-1 0 0,9 5 12 0,-5 0 0 16,5-5 0-16,0-3 0 0,4 4-12 0,-4-4 0 15,4 3 0-15,0 1 0 0,-4-8 0 0,0 8 0 16,-1-5 0-16,1 5 0 0,-5 0 8 0,-4-1-8 16,0 5 11-16,-4-4-11 0,0-1 44 0,-5 5 1 15,-4 0 1-15,0-1 0 0,-5 1-46 0,0-4-15 16,1 3 0-16,-5-3 0 0,-4 7 15 0,-1-7-12 15,-3 0 12-15,-5-1-12 16,-1 1-129-16,6-4-26 0,-45 4-5 0,23-12-696 0</inkml:trace>
        </inkml:traceGroup>
        <inkml:traceGroup>
          <inkml:annotationXML>
            <emma:emma xmlns:emma="http://www.w3.org/2003/04/emma" version="1.0">
              <emma:interpretation id="{A0BE1484-ADAC-47AF-8D9A-AC106B55B0F4}" emma:medium="tactile" emma:mode="ink">
                <msink:context xmlns:msink="http://schemas.microsoft.com/ink/2010/main" type="inkWord" rotatedBoundingBox="16302,4409 21685,4115 21786,5949 16402,624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5435.998">15402 4500 1555 0,'-4'-4'138'0,"0"4"-110"16,-1 0-28-16,1 4 0 16,-5 4 106-16,0 0 16 0,1 0 3 0,-1 7 1 0,-4 5-59 0,-5-1-12 15,1 5-3-15,-5 7 0 0,0 4-12 0,0-4-2 16,4 0-1-16,1 1 0 0,-1-5 6 0,5 0 1 16,0 0 0-16,4-3 0 0,5-5-44 0,-5-3 0 15,9 3 0-15,0-3 0 0,0-4 13 0,9-4 1 16,-1-5 0-16,1 5 0 0,4-4-6 0,5 0-8 15,-1-4 11-15,1-4-11 0,4 0 12 0,4-4-4 16,-4-3 0-16,4 3-8 0,1 0 13 0,3-7-4 16,-3-1-1-16,-1 0 0 0,-4-3-8 0,-4-1 0 15,-5 1 0-15,0-1 0 0,-4 1 8 0,-1-5-8 16,-8 5 8-16,0-4-8 0,-8 3 26 0,-1 1 0 16,0 3 0-16,-4-4 0 0,-5 5-26 0,-3-5 0 15,3 9 0-15,-4-1 0 0,0 4 0 0,-4 0 0 0,4 4 0 16,0 1 0-1,0 3-111-15,4 3-27 0,1 5-6 0,4 4-919 0</inkml:trace>
          <inkml:trace contextRef="#ctx0" brushRef="#br0" timeOffset="55765.0511">15859 4313 1659 0,'0'0'73'0,"0"0"16"0,0 12-71 0,8 3-18 16,1 5 0-16,-4 3 0 0,-5 5 78 0,0 7 12 16,0 4 2-16,0-4 1 0,-5 4-5 0,1 0 0 15,4 0-1-15,0-4 0 0,4 0-20 0,-4-4-4 16,0-4-1-16,0 1 0 0,5-5-10 0,-5 1-3 16,0-9 0-16,0 1 0 0,0-1-27 0,4-7-6 15,-4-8 0-15,0 0-1 0,0 0 4 0,0 0 1 16,0 0 0-16,0 0 0 0,0-12 20 0,9 1 5 15,0-9 1-15,8-3 0 0,5-1-24 0,-9-3-5 16,0-8-1-16,9 0 0 0,9-8-7 0,0 0-1 16,-9 8-8-16,8-4 12 0,5 0-12 0,5 4 0 15,-5 4 0-15,5 0 0 16,-5 7-100-16,9 5-14 0,-1 7-2 0,-3 0-724 16,-9 8-144-16</inkml:trace>
          <inkml:trace contextRef="#ctx0" brushRef="#br0" timeOffset="56083.3503">16714 4684 1267 0,'0'0'56'0,"0"0"12"0,22 3-55 0,-4-3-13 0,-10 0 0 0,10-3 0 16,4 3 143-16,0-4 25 0,-5 0 6 0,1-4 1 15,0 4-78-15,3-4-15 0,1-3-3 0,-4-1-1 16,0 0-29-16,-1-3-5 0,1-5-2 0,-1 4 0 15,-4-3-14-15,0-1-2 0,-4 1-1 0,4-1 0 0,-4-3 31 0,-4 4 7 16,-1 3 1-16,-4-4 0 0,4 5-52 0,-4-1-12 16,-4 5 0-16,0-1 0 0,4 12 0 0,-9-8 0 15,-4 4 0-15,4 0 0 0,-9 4 0 0,5 8 0 16,0-4 0-16,-5 12 0 0,-8-5 0 0,4 5 0 16,5-4 0-16,-1 11 0 0,-4 4 0 0,0 1 0 15,5 3 0-15,4 4 0 0,-1-8 0 0,6 8 0 16,-10 0 0-16,5 0 0 15,13-7-48-15,-5 3-13 0,-3 0-3 0,3-4 0 16,1 1-154-16,4-9-31 0,9 12-7 0,-5-7 0 0</inkml:trace>
          <inkml:trace contextRef="#ctx0" brushRef="#br0" timeOffset="56606.0454">17372 4481 1666 0,'0'0'36'0,"0"0"8"0,13-4 2 0,-4-4 2 0,-9 8-39 0,0 0-9 0,0 0 0 0,9 12 0 16,0-4 55-16,-5 7 9 0,-4 1 1 0,5 3 1 16,3 1-3-16,-3 3-1 0,-5-3 0 0,4 3 0 15,0 4-3-15,-4-3-1 0,0-1 0 0,0-3 0 16,-4-1-13-16,0 1-2 0,8-5-1 0,-4-3 0 16,-4-4-16-16,-1 3-3 0,5-11-1 0,0 0 0 15,0 0 1-15,0 0 0 0,0 0 0 0,0 0 0 16,0 0-23-16,0 0 0 0,0 0 0 0,0 0 0 15,9-11 33-15,0 3 3 0,-5-8 0 0,1 1 0 16,-1-1-27-16,9-7-9 0,0-1 0 0,1 1 9 16,-6 0-9-16,10-5 0 0,4 1 0 0,0 0 8 0,0-1-8 15,-5 5 0-15,5 0 0 0,0 7 0 0,-4 0 0 0,-5 5 0 16,4-1 0-16,-3 12 0 0,-1 4 0 0,-5 11 0 16,6-3 0-16,-1 12-11 0,-4 3 11 0,4 4 0 15,-5 4-9-15,1 4 9 0,4 0 0 0,1-4 0 16,-6 4 0-16,1 0 0 0,4-4 0 0,-4-3 0 15,0-1 0-15,0-8 0 16,-1 1-34-16,-3-9 1 0,-5 1 0 0,4-8 0 0,1 3 60 0,-5-11 12 16,0 0 2-16,0 0 1 0,0-11-16 0,4-1-3 15,5-8-1-15,-5 1 0 0,5-5 3 0,0-3 1 16,4 0 0-16,-4 0 0 16,4 3-42-16,0-3-8 0,4 3-1 0,1 5-1 0,0-1 40 0,3 9 8 0,-3-1 2 0,-5 4 0 15,0 8-39-15,-4 4-7 0,4 4-2 0,0 8 0 16,-8-1 32-16,-1 9 5 0,5-5 2 15,-5 4 0-15,-4-3-24 0,5 3-5 0,-1 1-1 0,1-1 0 16,-1 1 15-16,0-1 0 0,1 0 0 0,-5 1 0 31,4 3-156-31,-4-7-29 0,9 3-6 0</inkml:trace>
          <inkml:trace contextRef="#ctx0" brushRef="#br0" timeOffset="54429.2068">13446 3896 806 0,'-5'-20'17'0,"5"13"4"0,0-9 1 0,0 4 2 0,-4 1-24 0,8-5 0 15,-4 0 0-15,0 5 0 0,0 11 120 0,0 0 20 16,0-12 4-16,0 12 1 0,0 0-47 0,0 0-10 16,0 0-1-16,-8 12-1 0,3 3-49 0,-4 5-9 15,1 7-3-15,-1 12 0 0,0 4 31 0,0 4 7 16,-8 7 1-16,-1 5 0 0,1-1-3 0,-1 5 0 16,-4 3 0-16,0 4 0 0,-4 0-23 0,0-3-5 0,-5-1-1 15,5 0 0-15,-5-3-17 0,4-9-4 0,1 1-1 16,0-1 0-16,0-7-10 0,4 0 8 0,-5 0-8 0,5-4 8 15,0-12-19-15,5-4-4 0,-5 1-1 0,9 3 0 32,0-8-172-32,-1-3-36 0,-8 11-6 0,9-12-2 0</inkml:trace>
          <inkml:trace contextRef="#ctx0" brushRef="#br0" timeOffset="53950.8343">12810 4535 1148 0,'0'0'25'0,"0"0"6"0,-9-4 1 0,9 4 0 0,0 0-32 0,0 0 0 16,0 0 0-16,0 0 0 0,0 0 67 0,0 0 7 15,0 0 2-15,0 0 0 0,0-7-13 0,4-1-3 16,-4 4 0-16,9 0 0 0,-9 4-12 0,4-4-4 15,5 0 0-15,0 0 0 0,4 4-25 0,-4-4-6 16,8 1-1-16,-8-1 0 0,9 4 7 0,-1 0 1 16,1-8 0-16,4 4 0 0,0 0 9 0,8 0 3 15,1-4 0-15,22 4 0 0,-5 1-20 0,5-9-3 16,-1 0-1-16,1 0 0 0,0 1 24 0,-1-1 4 16,-4 4 0-16,5-3 1 0,-9 3-37 0,-5 0-23 0,-3 4 3 15,-6-4 1-15,1 4 19 0,-5 0 0 0,-4 4-8 16,-4-3 8-16,-5-1 0 0,-4 4 0 0,-9 0 0 0,0 0 0 31,0 0-55-31,0 0-7 0,0 0-2 0,-5 11-811 0</inkml:trace>
          <inkml:trace contextRef="#ctx0" brushRef="#br0" timeOffset="55106.068">14192 3455 1267 0,'13'-23'56'0,"-9"15"12"0,5 0-55 0,-5 0-13 15,1 4 0-15,3 1 0 0,-3-1 85 0,-5 4 15 16,0 0 2-16,0 0 1 0,0 0-63 0,0 15-12 16,-5 1-2-16,5 3-1 0,-4 9 31 0,-5 3 7 15,0 8 1-15,1 4 0 0,-5 4 0 0,-1 3 0 16,-3 9 0-16,-5 7 0 0,0 0-52 0,4 8-12 16,-8 1 0-16,4 2 0 0,0-6 51 0,5 3 7 15,-10 0 2-15,10 4 0 0,-5-8-30 0,0 0-6 0,0 0 0 16,-4-7-1-16,-1-5-23 0,1-3 0 0,0-4 0 0,-1 3 0 15,1-7 9-15,0 4 4 0,-1-12 1 0,5-4 0 16,1-12-14-16,-1 5 0 0,4-5 0 0,0-7 0 16,5-1 0-16,5-7 0 0,-1-4 0 0,9-4-10 15,0 0 10-15,0 0 0 0,0-12 0 0,0 0 0 16,4-3-8-16,5-5 0 0,4-7 0 0,0 0 0 16,5 3 8-16,4-3 0 0,0-4 0 0,4 4 0 15,5-5-28-15,-5 5-3 16,9 0-1-16,0 3 0 0,-4 1 24 0,0 7 8 0,-5 1 0 0,-4 7-9 15,0 8 9-15,-5 0 9 0,-3 4-1 0,3 4-8 0,1-1 0 16,-5 5 0-16,4 4 0 0,-3-1 0 0,3 1 0 0,-4 0 0 16,5-5 0-16,4 5 0 0,-5-4 0 15,5-1-9-15,0-3 9 0,0-4 0 0,0 0 0 16,4-8 0-16,1 0 0 0,-1 0 0 0,5 0 0 0,-1-4 0 16,1-7 0-16,4 3 11 0,-4-3-11 0,4-1 0 15,-4-4 0-15,-1 1 0 0,-3-4 11 0,-5-1-3 16,4 1-8-16,-4-5 12 0,0-3-12 0,4 0-15 15,-8 0 3-15,4-4 1 0,-5 0 35 0,1-4 6 16,-1 4 2-16,-3-1 0 0,-1 1-41 0,-9 8-8 16,5 4-2-16,-5-1 0 0,-4 5 19 0,-9 3 0 15,5 4 0-15,-9 5 0 0,0-1 0 0,-5 8 0 16,-13 0 0-16,5 8 0 0,4 7-9 0,-4 1 9 16,-5 7-13-16,0 5 5 0,1-1 8 0,3 8-12 0,1 0 12 15,0 4-12-15,4 0 12 0,0 0 0 0,9 0 0 16,0 0 0-16,-1-4 24 0,1 4 6 0,9-4 2 15,0 0 0-15,4-3-32 0,0-5 0 0,4 0 0 0,5 0 0 16,-1-3 0-16,6-5 0 0,-1 5 0 0,4-5 0 31,1-3-132-31,4-1-33 0,4 1-7 0</inkml:trace>
        </inkml:traceGroup>
        <inkml:traceGroup>
          <inkml:annotationXML>
            <emma:emma xmlns:emma="http://www.w3.org/2003/04/emma" version="1.0">
              <emma:interpretation id="{B1D2CBC4-C8E0-48EB-A0C5-FF8030E4F61E}" emma:medium="tactile" emma:mode="ink">
                <msink:context xmlns:msink="http://schemas.microsoft.com/ink/2010/main" type="inkWord" rotatedBoundingBox="24650,4658 26796,4540 26863,5774 24717,589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19675.6104">21738 4520 806 0,'13'-12'17'0,"-4"4"4"15,4-3 1-15,-4-1 2 0,4-4-24 0,0 5 0 0,0-1 0 0,0 0 0 16,-4 4 92-16,0-3 15 0,-5 3 2 0,5 0 1 16,0 0-66-16,-1 0-14 0,-3 1-2 0,-1 3-1 0,-4 4 4 0,5-12 1 15,-5 0 0-15,0 12 0 16,0 0 16-16,0 0 3 0,-5-7 1 0,1-1 0 0,-5 4-14 0,0-4-2 15,5 0-1-15,-9 4 0 0,4 0-3 0,-9 4 0 16,5-3 0-16,-4 3 0 0,4 0-13 0,-5 0-3 16,0 0-1-16,1 0 0 0,-5 0 1 0,9 0 1 15,-9 0 0-15,4 0 0 0,-4 0-17 0,0 0 0 16,5 0 0-16,-9 0 0 0,-1 0 0 0,5 3 0 16,0 1 0-16,5 4 0 0,-5-4 0 0,0 8 0 15,4-4 0-15,1 3-9 0,-1 5 9 0,1 3 0 16,-5 1 0-16,0-1 0 0,0 9 0 0,0-1 9 15,0 8-1-15,4 4-8 0,-8 4 0 0,9 4 0 16,-1-4 0-16,5 0 0 0,0-1 28 0,4-6 9 16,5-5 2-16,-1 0 0 0,10-4-25 0,-1-3-5 15,5-9-1-15,4-3 0 0,0 0 8 0,5-8 0 0,4-4 1 16,4-4 0-16,5 0 18 0,-1-8 3 0,1-4 1 16,4-3 0-16,-4-4-14 0,4-5-2 0,4 1-1 15,-3-8 0-15,3-4-22 0,0-4 9 0,1-4-9 16,4-4 0-16,-5 1 0 0,5 3 0 0,0 0 0 0,4 0 0 15,-13 8 0-15,1 8 0 0,-1 0 0 0,-5 8 0 16,-8 7 0-16,-4 4 0 0,-5 4 0 0,0 5 0 16,0-5 0-16,-13 8 0 0,0 0 0 0,5 11 0 15,-10 5 25-15,5 0-1 0,0 3-1 0,0 8 0 16,-8 9-15-16,3-9-8 0,1 0 8 0,4 4-8 16,-9-3 0-16,9 3 0 0,0-4 0 0,0 4 0 15,-4-3-40-15,4 3-12 0,4 0-2 0,5-4-1 16,0 1-138-16,-5-9-28 0</inkml:trace>
          <inkml:trace contextRef="#ctx0" brushRef="#br0" timeOffset="120032.0217">22628 3876 1152 0,'-4'-23'102'0,"4"11"-82"0,4-3-20 0,1 7 0 0,3 0 37 0,1 0 3 0,-4-3 1 0,-1 3 0 16,-4 8 39-16,4-8 8 0,5 0 2 0,-9 8 0 16,0 0-18-16,0 0-4 0,5 0-1 0,-5 0 0 15,0 0-19-15,8 16-4 0,-3-1-1 0,3 9 0 16,-3-1 3-16,-1 4 1 0,-4 9 0 0,5 3 0 15,-1 0-38-15,-4 3-9 0,-9 1 0 0,5 0 0 16,-5 0 43-16,0 4 6 0,-4 0 2 0,0-1 0 16,4 1-31-16,0 0-5 0,1 0-2 0,3 4 0 15,-4-9-13-15,1 1 0 0,3-4 0 0,1 0 0 16,0-4 0-16,-1 1 9 0,-4-5-9 0,5-4 8 16,4-4-112-16,-4 1-22 15,-1-9-5-15,1 5-1 0</inkml:trace>
          <inkml:trace contextRef="#ctx0" brushRef="#br0" timeOffset="120351.1728">23076 3759 633 0,'26'-31'56'0,"-17"19"-44"15,4-7-12-15,5 3 0 0,-1 1 92 0,1-1 16 16,-10 4 3-16,6 1 1 0,-6-1 12 0,1 8 4 16,-9 4 0-16,0 0 0 0,0 0-25 0,0 0-5 0,0 0-1 0,0 16 0 15,-4-1-53-15,-1 9-10 16,1 3-2-16,-5 4-1 0,0 8 37 0,1 0 7 0,-5 0 1 16,4 8 1-16,0 0-25 0,-4 4-6 0,4-5-1 15,0 5 0-15,5 0-10 0,-5 3-3 0,5 1 0 16,-1-1 0-16,5 1-13 0,-4-4-3 0,4-1-1 0,0-3 0 15,0-4 6-15,0 0 2 0,4-4 0 0,-4 0 0 32,0-8-43-32,-4 0-8 0,4 1-1 0,-4-5-738 0,-1-8-147 0</inkml:trace>
        </inkml:traceGroup>
        <inkml:traceGroup>
          <inkml:annotationXML>
            <emma:emma xmlns:emma="http://www.w3.org/2003/04/emma" version="1.0">
              <emma:interpretation id="{736375A5-D202-4EDB-B03F-CEE35946AD03}" emma:medium="tactile" emma:mode="ink">
                <msink:context xmlns:msink="http://schemas.microsoft.com/ink/2010/main" type="inkWord" rotatedBoundingBox="28477,4497 29449,4444 29522,5783 28550,5836"/>
              </emma:interpretation>
              <emma:one-of disjunction-type="recognition" id="oneOf18">
                <emma:interpretation id="interp22" emma:lang="" emma:confidence="1">
                  <emma:literal>is</emma:literal>
                </emma:interpretation>
                <emma:interpretation id="interp23" emma:lang="" emma:confidence="0">
                  <emma:literal>i's</emma:literal>
                </emma:interpretation>
                <emma:interpretation id="interp24" emma:lang="" emma:confidence="0">
                  <emma:literal>'s</emma:literal>
                </emma:interpretation>
                <emma:interpretation id="interp25" emma:lang="" emma:confidence="0">
                  <emma:literal>as</emma:literal>
                </emma:interpretation>
                <emma:interpretation id="interp26" emma:lang="" emma:confidence="0">
                  <emma:literal>Is</emma:literal>
                </emma:interpretation>
              </emma:one-of>
            </emma:emma>
          </inkml:annotationXML>
          <inkml:trace contextRef="#ctx0" brushRef="#br0" timeOffset="121097.9373">24958 4352 1144 0,'4'-19'25'0,"-4"19"6"0,5-8 1 0,-1-4 0 0,-4 4-32 0,4-3 0 0,-4 11 0 0,5-8 0 15,-1-4 84-15,1 4 12 0,-5 8 1 0,0 0 1 16,0 0-30-16,0 0-5 0,0 16-2 0,0 3 0 16,0 5 5-16,0 7 1 0,-5 4 0 0,1 12 0 15,-1 0-23-15,5-12-4 0,-4 4 0 0,4 4-1 16,-9-4-12-16,9 0-3 0,0-8 0 0,0 4 0 0,5-4-24 0,-1 0 0 15,5-3 8-15,-5-5-8 0,5-7 45 16,0-1 7-16,0-7 2 0,-1-4 0 0,5-4-8 16,-4 0-2-16,4 0 0 0,1-8 0 0,3-4-11 15,1 1-2-15,4-5-1 0,4 1 0 0,-4-1-30 0,0-7 0 16,9-1 0-16,-5 1 0 0,5-5 0 0,-5 1 0 16,9 0 0-16,4-4 0 0,10 7 0 0,-5 1 0 15,4 3 0-15,-4 1 0 0,0-1 0 0,-9 5 0 16,4-1 0-16,-12 8 0 0,-1 4 0 0,0 1 0 15,0 3 0-15,-4 0 0 0,0 0 0 0,-4 3 0 16,-1 1 0-16,1 4 0 0,-5 0 0 0,-4 4 0 16,0-1 0-16,-5 9 0 0,0-8 0 0,-4 3 0 15,-8 5-13-15,3-5 4 0,-3 5 9 0,-1-5 11 16,-4 1-3-16,-5 3 0 0,1-7-8 0,-1 0 0 16,-4 0 0-16,0-1-11 0,0-3 11 0,0 0 11 15,-4 0-3-15,0-4 0 0,-5-4-8 0,-4 3 0 16,-5-3 0-16,5 0-11 0,0-3 11 0,-9-1 9 0,5-4-1 0,-1 4-8 15,10-4-12-15,-1-4-8 0,4 5-3 0,6-5 0 32,7-4-45-32,1 5-8 0,4-9-3 0,5 1-641 0,0-9-129 0</inkml:trace>
          <inkml:trace contextRef="#ctx0" brushRef="#br0" timeOffset="121256.5264">25774 3553 1987 0,'4'-8'44'0,"1"-4"8"0,3 8 3 0,1 0 1 0,-4-3-45 0,-5 7-11 15,0 0 0-15,0 0 0 16,0 0-117-16,0 0-26 0,8 19-5 0,-8-19 0 0</inkml:trace>
        </inkml:traceGroup>
      </inkml:traceGroup>
    </inkml:traceGroup>
    <inkml:traceGroup>
      <inkml:annotationXML>
        <emma:emma xmlns:emma="http://www.w3.org/2003/04/emma" version="1.0">
          <emma:interpretation id="{A1F17507-63DD-4D82-BC25-85DF82CD3F46}" emma:medium="tactile" emma:mode="ink">
            <msink:context xmlns:msink="http://schemas.microsoft.com/ink/2010/main" type="paragraph" rotatedBoundingBox="2838,8126 21297,6571 21438,8241 2978,97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DDCA63-A4DE-4C47-B200-CCC3E2255F5F}" emma:medium="tactile" emma:mode="ink">
              <msink:context xmlns:msink="http://schemas.microsoft.com/ink/2010/main" type="line" rotatedBoundingBox="2838,8126 21297,6571 21438,8241 2978,9795"/>
            </emma:interpretation>
          </emma:emma>
        </inkml:annotationXML>
        <inkml:traceGroup>
          <inkml:annotationXML>
            <emma:emma xmlns:emma="http://www.w3.org/2003/04/emma" version="1.0">
              <emma:interpretation id="{3A537F41-6010-4F8F-8DC3-2BDAFABCAB07}" emma:medium="tactile" emma:mode="ink">
                <msink:context xmlns:msink="http://schemas.microsoft.com/ink/2010/main" type="inkWord" rotatedBoundingBox="2850,8276 7431,7891 7547,9273 2967,9659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2618.2866">-651 8275 921 0,'5'-8'82'0,"-5"-7"-66"0,0-1-16 0,4 1 0 16,1-5 128-16,-1 1 21 0,0-1 5 0,5-3 1 15,4-1-55-15,-8 1-12 0,3-4-1 0,10 3-1 16,-5-3-45-16,5-4-9 0,-1 0-1 0,10-1-1 16,-6 1 3-16,6 4 1 0,-1 0 0 0,-8 7 0 15,12-3-26-15,1 3-8 0,0 1 0 0,0 3 0 16,-5 4 0-16,0 5 0 0,5 7 0 0,-9 0 0 15,4 11 0-15,0 1-9 0,-8 4 1 0,0 3 0 16,-5 1 8-16,-4 11 9 0,-1 8-1 0,-12 4-8 0,0 0 25 16,-5 7-1-16,-4 1-1 0,-1 0 0 15,-8-5-3-15,5 9 0 0,-1 0 0 0,1-1 0 0,-5-11 8 16,9 0 0-16,-5 0 1 0,1 0 0 0,3-8-21 16,1-4-8-16,5-4 0 0,-6-3 9 0,6-1-9 0,-1-7 12 15,9-1-12-15,-5-3 12 0,5-12-12 0,0 0 10 16,0 0-10-16,0 0 10 0,0 0-2 0,0 0-8 15,-8-15 12-15,8-1-4 0,4-7-8 0,5-5 0 16,-5-3 0-16,9-4 0 0,-4-8 0 0,4 0 0 16,9-8 0-16,-4-3 0 0,8-1 0 0,0-7-9 15,5-1 9-15,4 5 0 0,5-8 0 0,-1 11 0 16,5 4 0-16,-4 5 0 0,-1 7 0 0,-4 4 0 16,-4 7 0-16,4 5 0 0,-9 7 0 0,5 8 0 15,-9 1 0-15,-5 11 0 0,1 7 0 0,-5 5 0 16,-4 3 0-16,0 9 0 0,-9 11 13 0,-5 4 0 15,-3 7 0-15,-6 1 0 0,1 0 8 0,-4 3 2 16,-1-3 0-16,1 3 0 0,-1 5-23 0,1-4-10 0,-5-5 1 16,13 5 0-16,-13-1 1 0,13-7 0 0,-4 0 0 15,4-8 0 1,0 0-183-16,5-4-36 0</inkml:trace>
          <inkml:trace contextRef="#ctx0" brushRef="#br0" timeOffset="122977.6379">525 8373 1036 0,'0'0'92'0,"9"-8"-73"0,-9 0-19 0,0 8 0 0,0 0 146 0,4-8 26 16,5 1 4-16,-9 7 2 0,13-4-79 0,0 0-16 16,9-8-3-16,-8 4-1 0,3-3-38 0,-4 3-7 15,5-4-2-15,-1 0 0 0,1-3-17 0,-1-1-4 16,1-3-1-16,0-1 0 0,-1 1 2 0,1-1 0 15,-1 1 0-15,-4-5 0 0,-4 1-1 0,4-1 0 16,5-3 0-16,-9 4 0 0,4-1-3 0,-4 1 0 16,-1 0 0-16,1-1 0 0,-5 5-8 0,1 3 10 15,-5 1-10-15,0 3 10 0,0 12-10 0,0 0 0 16,-9-4 9-16,-4 8-9 0,0 4 0 0,0 3 9 16,-9 5-9-16,4 3 0 0,-4 5 8 0,-9 3-8 15,5 0 0-15,0 5 0 0,0-1 8 0,8 0-8 16,-4 0 0-16,4 0 0 0,1 1 11 0,4-1-11 0,0 0 10 15,8-4-10-15,5 1 0 0,0-5 0 0,5 4 0 16,8-7 0-16,0 7 0 0,9-7-8 0,0-1-1 16,0 1-667-16,4 3-132 15</inkml:trace>
          <inkml:trace contextRef="#ctx0" brushRef="#br0" timeOffset="123321.6148">1332 8334 345 0,'-4'4'31'0,"0"0"-31"0,-5-1 0 0,0 5 0 16,5-4 252-16,-1 0 44 0,1 0 8 0,4-4 3 0,0 0-169 0,0 0-34 15,0 0-6-15,13-4-2 0,0-4-62 0,5 0-13 16,-5 1-2-16,5-5-1 0,-1 0 3 0,1-3 1 16,-5-1 0-16,4 0 0 0,1-3 2 0,-5 3 0 15,5-3 0-15,-5 3 0 0,0-3-5 0,-4-1-1 16,-1 1 0-16,1-1 0 0,0 1 3 0,-5-1 1 15,1 5 0-15,-1-1 0 0,-4-3 2 0,0 7 0 16,-4-4 0-16,-1 5 0 0,-3-1-1 0,3 0 0 16,-4 4 0-16,-4 1 0 0,0 7 14 0,-4 0 3 15,-1 3 1-15,1 1 0 0,-5 8-33 0,4 0-8 16,-4 3 0-16,0 1 0 0,0 3 0 0,0 5 0 16,5-1 0-16,-5 5 0 0,4-1 0 0,1 0 0 15,4 0 0-15,4 5 0 0,0-5 0 0,9 4 0 16,-4 0 0-16,8 1 0 15,5-1-43-15,0-4-10 0,-1 4-3 0,5 4-647 16,1-3-129-16</inkml:trace>
          <inkml:trace contextRef="#ctx0" brushRef="#br0" timeOffset="123980.6266">2223 8037 1335 0,'18'-27'59'0,"-14"15"13"0,0 1-58 0,1-1-14 0,-5 4 0 0,0-4 0 15,0 5 129-15,-5-1 23 0,-3 0 5 0,3 4 1 16,-8 4-48-16,0 0-10 0,0 0-1 0,-5 8-1 0,5 0-62 0,-5 3-13 16,-3 1-3-16,-6 4 0 0,5 3-7 0,0 5-1 15,0 3-1-15,-4 4 0 0,-5 0 1 0,9 4 1 16,-4 4 0-16,9-3 0 0,-1 6-13 0,5-6 0 16,4-1 0-16,5-8 0 0,-1 4 0 15,5-7 0-15,0 3 0 0,0-8 0 0,5-3 0 0,-5 0 0 16,0-9 0-16,4-7 0 0,5 0 16 0,4-4 4 15,5-7 1-15,-5-5 0 0,9 1-21 0,0-9 0 16,-5-3 0-16,9-8 0 0,-8 0 11 0,4 0-3 16,0-8 0-16,0 0 0 0,0-4-8 0,-5-8 8 15,5-7-8-15,0-4 8 0,0-4-8 0,0-5 0 16,-4 1 0-16,4 0 0 0,-1 0 0 0,-3-4 0 16,0 4 0-16,4 8 0 0,-1 3 0 0,-3 9 0 15,0 15 0-15,-1 4 0 0,-8 11 0 0,0 13 0 16,-5-1 0-16,-4 12 0 0,0 15 0 0,0 9 0 15,0 3 14-15,-4 12-4 0,-1 8-10 0,1 4 0 16,-5 3 0-16,0 1 0 0,-4 3 0 0,-4 1 0 16,3-1 0-16,6 5 0 0,-1-1 0 0,5 4 0 0,-5-7 0 15,4 3 0-15,5-7 0 0,5-1 0 0,-5-3 0 0,4-4 0 16,1 0 10-16,-1 0-10 0,9-8 12 0,-4-8-12 16,4 0 0-16,0-4 0 0,0-7 0 0,5-5 0 15,-1-3-11-15,-3-8 11 0,-1 0-12 0,9-8 12 16,4 0-12-16,0-8 4 0,1-3 8 0,3-5-13 15,-3-11 4-15,-1 0 1 0,0-4 0 0,1-4 0 16,-1 0 8-16,-4-4 0 0,0-4 0 0,-5 4-8 16,-3 4 8-16,-6-4 0 0,5 8 0 0,-4 4 0 15,-9 4 15-15,5 3-2 0,-10 5 0 0,1 7 0 16,-1 0 15-16,-3 5 4 0,-5 7 0 0,-1 4 0 0,1 7-12 16,-4 1-3-16,-5 7 0 0,0 1 0 0,0-1-5 15,0 9-2-15,-4 3 0 0,-1 0 0 0,-3 4-10 0,8-4 0 16,8 4 0-16,6-3-11 0,-1-1 11 0,-4 0 0 15,8-4 0-15,-3 1-8 0,8-1 0 0,4-4 0 16,0 1 0-16,5-1 0 16,4-3-26-16,5-5-5 0,-5 1-1 0,0-4-735 15,14-1-147-15</inkml:trace>
          <inkml:trace contextRef="#ctx0" brushRef="#br0" timeOffset="124407.9034">3434 8002 1825 0,'13'-15'40'0,"-13"15"8"0,0-12 1 0,4 4 3 0,-4-7-41 0,-4 3-11 0,4 4 0 0,-9 0 0 16,1 4 110-16,-1 4 20 0,-4-3 4 0,-1 6 1 15,-7 1-95-15,3 4-18 0,-8 4-4 0,4 3-1 16,0 1 11-16,-5 7 3 0,1 1 0 0,9 3 0 16,-1 0-31-16,0 1-20 0,5 3 4 0,0 4 0 15,0-8 0-15,4 4 1 0,0-3 0 0,5-1 0 16,0-4 15-16,4-3 13 0,4-1-2 0,0-3-1 15,5-4-10-15,0-1-14 0,-9-11 3 0,0 0 1 16,18 0 33-16,3 0 6 0,-3-7 2 0,0-5 0 16,8-4-31-16,0-3 8 0,-4-5-8 0,0 1 0 15,4-8 9-15,1 0-1 0,-1-8 0 0,-4 0 0 16,0-8 0-16,9-4-8 0,-5-7 12 0,0-1-4 16,1-7 1-16,-1-4 0 0,0-4 0 0,5-4 0 0,0 4-9 15,-5-8 0-15,0-8 0 0,-4 12 0 0,5 4 0 16,-5 8 0-16,-9 7 0 0,0 12 0 0,0 12 0 0,0 8 10 15,-4 3 1-15,0 9 0 0,-9 7 17 16,0 8 3-16,0 16 1 0,-9 7 0 0,0 12-32 0,0 12 0 16,5 4 0-16,-9 7 0 0,0 8 0 0,4-3 0 15,0 3 0-15,5 4 0 0,-1 4 0 0,-3 4-8 16,-1 0-1-16,4 4 0 16,1 0-17-16,0-4-3 0,-5 0-1 0,4-4 0 15,5-7-170-15,0-5-33 0</inkml:trace>
        </inkml:traceGroup>
        <inkml:traceGroup>
          <inkml:annotationXML>
            <emma:emma xmlns:emma="http://www.w3.org/2003/04/emma" version="1.0">
              <emma:interpretation id="{887537AE-4AE5-4FCD-B433-F3D4E07733FF}" emma:medium="tactile" emma:mode="ink">
                <msink:context xmlns:msink="http://schemas.microsoft.com/ink/2010/main" type="inkWord" rotatedBoundingBox="9604,7943 10302,7884 10388,8909 9690,8968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5538.6387">6185 7464 1450 0,'0'0'32'0,"0"0"6"0,0 0 2 0,0 0 1 0,0 0-33 16,0 0-8-16,0 0 0 0,-5 12 0 0,5 7 47 0,-4 1 7 0,0 7 2 15,-1 4 0-15,-4 1-14 0,5 7-2 0,-5-4-1 0,0 8 0 16,1-4-15-16,3 0-2 16,-3 0-1-16,3 0 0 0,1-8 19 0,4 0 3 0,0-4 1 0,0-7 0 15,4-1-13-15,-4-3-3 0,5-5 0 0,-5-11 0 16,0 0 13-16,8 4 3 0,-8-4 0 0,13-4 0 15,1 1-6-15,-6-5-1 0,10-4 0 0,-5 0 0 16,5-7-14-16,-1-5-3 0,5 1-1 0,-4-8 0 16,8 0-10-16,-4-4-1 0,0-4-8 0,9 4 12 15,-1 3-12-15,-3 1 0 0,3 4 0 0,1 0 0 16,-5 3 0-16,1 1 0 0,-1 3 0 0,0 9 0 16,5-5 0-16,-9 8 0 0,0 0 0 0,4 8 0 15,-8 0 0-15,-1 8 0 0,-3 0 0 0,3 8 0 16,-8 3 0-16,0 1 0 0,-5 3 0 0,0 0 0 15,-4-3 0-15,-4 3 0 0,0-3 0 0,-5-1 0 0,0 1 0 16,-4-1 0-16,0 1 0 0,-5-1 0 0,1 1 16 16,-10-5-4-16,-3 1 0 0,8 3 0 0,-5-3 3 15,1-4 0-15,-5 3 0 0,5 1 0 0,-5-4 11 0,5-1 2 16,-5 1 1-16,5-4 0 0,-5 0-29 0,5-1 0 16,0-7 0-16,-1 0 0 15,5 0-22-15,0 0-10 0,0-7-3 0,5-1-1138 0</inkml:trace>
          <inkml:trace contextRef="#ctx0" brushRef="#br0" timeOffset="125671.8094">6523 7004 1792 0,'-18'-12'80'0,"14"8"16"0,-5-3-77 0,0 3-19 16,-4 4 0-16,4 0 0 15,9 0 20-15,-9 4 1 0,1 3 0 0,-1-3-839 16</inkml:trace>
        </inkml:traceGroup>
        <inkml:traceGroup>
          <inkml:annotationXML>
            <emma:emma xmlns:emma="http://www.w3.org/2003/04/emma" version="1.0">
              <emma:interpretation id="{0705982E-7DC8-4625-BB58-50C5F6778A47}" emma:medium="tactile" emma:mode="ink">
                <msink:context xmlns:msink="http://schemas.microsoft.com/ink/2010/main" type="inkWord" rotatedBoundingBox="12603,7303 14144,7174 14284,8843 12744,8973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26730.4776">9094 7207 403 0,'0'0'36'0,"0"0"-36"0,0-8 0 0,0 8 0 15,0-8 118-15,0 8 17 0,0 0 3 0,0-8 1 16,4 1-41-16,5-1-8 0,-1 0-2 0,1 0 0 0,9 4 5 0,-1-4 1 15,5 1 0-15,0 3 0 0,5-4-25 16,3 0-5-16,5-4 0 0,5 5-1 0,4-1-16 0,0 0-3 16,-1-4-1-16,1 1 0 0,-4 3-9 0,4 0-2 15,0 0 0-15,-1 0 0 0,1 1-32 0,0-1 0 16,0 0 0-16,0 0 0 16,0 0-15-16,-9 1-9 0,4-1-3 0,-4 0 0 0,1 0 37 0,-1 0 7 15,-5 1 2-15,1-1 0 16,0 4-67-16,-1 0-14 0,-3 0-2 0,-5 0-772 0</inkml:trace>
          <inkml:trace contextRef="#ctx0" brushRef="#br0" timeOffset="126954.5956">10054 6321 979 0,'5'-7'87'0,"-1"-1"-70"0,-4-4-17 0,4 4 0 16,-4 8 100-16,0 0 17 0,0 0 3 0,0 0 1 16,5 16-44-16,-5 3-9 0,-5 9-1 0,1 3-1 15,-9 4-18-15,0 8-3 0,-5 4-1 0,-4 15 0 16,-4 1-2-16,0-1-1 0,-9 8 0 0,-5 4 0 16,1 0 5-16,3 4 1 0,-3-4 0 0,-5 8 0 15,13-8-35-15,-4-3-12 0,5-5 9 0,3 4-9 16,-3-7 0-16,3-1 0 0,1 0 0 0,-5 1 0 15,5-5-11-15,0-3-7 0,-1-1-2 0,-3-3-602 16,-1-8-121-16</inkml:trace>
          <inkml:trace contextRef="#ctx0" brushRef="#br0" timeOffset="127323.2936">10331 7476 1868 0,'9'-16'83'0,"-9"16"17"0,0 0-80 0,0 0-20 16,0 0 0-16,0 0 0 0,0 0 39 0,4 16 4 15,0-4 1-15,-8 7 0 0,-5 1-29 0,0 7-6 16,1-4-1-16,-6 5 0 0,1 7-8 0,-4-4 8 16,4 0-8-16,-1 4 8 0,6-8 0 0,-1 5 0 15,4-5 0-15,1-4 0 0,4 1-8 0,4-5 0 16,1-3 0-16,4-1 0 0,-1-7 0 0,6 0 0 0,3 0 0 0,1-4 0 15,-5-8 8-15,9 0 0 0,0-4 0 0,0-4 0 16,0 1-8-16,-1-1 0 0,6-4 0 16,-1-3-11-16,-4-4 11 0,0-1 0 0,4-3 8 0,-4 0-8 15,-4-5 18-15,-5 1-1 0,5-4 0 0,-5 4 0 16,0 0 3-16,-4-1 0 0,-5 1 0 0,5 0 0 16,-9 4 3-16,0-1 1 0,0 5 0 0,0-4 0 15,0 7-14-15,-5 1-2 0,1-1-8 0,0 1 12 16,-1 7-12-16,1 4 0 0,-9-3 0 0,4 7 0 15,0 0-124-15,-8 8-17 16</inkml:trace>
        </inkml:traceGroup>
        <inkml:traceGroup>
          <inkml:annotationXML>
            <emma:emma xmlns:emma="http://www.w3.org/2003/04/emma" version="1.0">
              <emma:interpretation id="{18A8508E-9C53-40B5-9A19-15D9B847C327}" emma:medium="tactile" emma:mode="ink">
                <msink:context xmlns:msink="http://schemas.microsoft.com/ink/2010/main" type="inkWord" rotatedBoundingBox="17405,6989 21305,6661 21417,7989 17517,8317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28283.8081">14679 6676 806 0,'30'-27'72'0,"-21"19"-58"0,-13-3-14 0,-1 3 0 16,-4 0 124-16,1-4 23 0,-5 4 4 0,-9 5 1 16,4-1-46-16,-8 4-9 0,4 0-1 0,-9 7-1 15,0-3-69-15,1 8-14 0,-1 0-2 0,-4 3-1 16,4 1-9-16,-4 3 0 0,4 1 0 0,5-1 0 16,-5-3 0-16,9 4 8 0,5-9-8 0,4 5 8 15,4-1-8-15,0 1 0 0,13 0-12 0,1-5 12 16,-1 1-21-16,9 0 3 0,1-4 1 0,7-1 0 15,1 5 9-15,0-4 8 0,0 4-12 0,0-1 12 16,0 1 0-16,-4-4 0 0,-1 3 0 0,1 1 0 16,-5 0 10-16,-4-4 9 0,0 7 1 0,-9 1 1 15,0 3 17-15,0-3 3 0,-5 0 1 0,-4-1 0 0,1 5 1 16,-6-1 0-16,1 1 0 0,-4 3 0 0,-1 0-7 16,-4-3-2-16,5-1 0 0,-5 1 0 0,0-1-2 15,0 1 0-15,-4-8 0 0,-1 3 0 0,5-3-22 16,0 0-10-16,0-5 8 0,-4 5-8 0,0-4 8 15,-1 0-8-15,1 0 8 0,4-5-8 16,0 5-24-16,0-8-11 0,5 0-1 0,-1 0-620 16,5 0-123-16</inkml:trace>
          <inkml:trace contextRef="#ctx0" brushRef="#br0" timeOffset="128685.1745">15525 5935 1479 0,'5'-19'65'0,"-5"19"15"0,0 0-64 0,0 0-16 0,0 0 0 0,0 0 0 15,0 0 68-15,0 0 10 0,-5 8 2 0,1 3 1 16,-5 5-38-16,0 4-8 0,1 7-2 0,-1 4 0 15,-4 8-11-15,-1 4-2 0,-7 8-1 0,7-9 0 16,-8 9 19-16,0 0 4 0,-4 7 1 0,-5 5 0 0,1-1-18 16,-1 4-3-16,-4-3-1 0,-9 19 0 0,9-16-21 15,0-4 0-15,0-3 0 0,0-1 0 0,4-11 36 16,5-4 2-16,-1-8 1 0,5 0 0 0,0-3-19 16,5-9-3-16,-1-4-1 0,10-3 0 0,-1-4-4 0,4-4 0 15,5-8-1-15,0 0 0 0,0 0 5 0,5 0 0 16,8-8 1-16,0 0 0 0,5-12 6 0,4-3 1 15,4-8 0-15,13-4 0 0,-4 4-14 0,9-5-2 16,5-3-8-16,-1 4 12 0,0 0-12 0,-4 4 8 16,0 8-8-16,-9-1 0 0,0 9 0 0,-9-1 0 15,-4 8 0-15,-8 4 0 0,-1 8 0 0,-13-4 0 16,4 12 0-16,0 4-10 0,-4 3 10 0,-4 8 0 16,-5 1 0-16,5 7 0 0,0 0 0 0,-5-4-10 15,4 4 10-15,-3 0-10 16,3 0-78-16,-4 0-15 0,5-3-3 0,-5-1-592 15,9-4-118-15</inkml:trace>
          <inkml:trace contextRef="#ctx0" brushRef="#br0" timeOffset="129024.3078">16056 6778 345 0,'18'-20'15'0,"-5"12"4"0,4 1-19 0,-8 3 0 0,-9 4 0 0,0 0 0 16,9 8 311-16,-5-1 58 0,-4 5 12 0,-4 8 3 15,0-1-257-15,-1 4-51 0,1 5-11 0,-5-1-1 16,-13 4-51-16,5 0-13 0,17-3 0 0,-5-5 0 16,-4 4 0-16,5-7 0 0,0-1 0 0,4-3 0 0,4-4 36 0,0-1 3 15,-8 1 0-15,4-12 0 0,13 0-11 0,0 0-3 16,-13 0 0-16,0 0 0 0,18-4 28 0,-1 0 6 16,1 0 1-16,-5-3 0 0,-4-1-34 0,8 0-6 15,-3 0-2-15,-1-3 0 0,-4-1-18 0,-1 0 0 16,5 0 8-16,1 1-8 0,-6 3 0 0,-3 0 8 15,-1-4-8-15,5 1 0 0,-5-5 12 0,1 4-4 16,-10-7 0-16,5 3-8 0,0 1 21 0,-4-1-2 16,0 1-1-16,-10-5 0 0,6 4-6 0,-1 1-2 15,9-1 0-15,-5 1 0 0,-8-1-10 0,9 4 0 16,4 5 0-16,0-1 0 16,0 8-51-16,0 0-12 0,0 0-2 0,0 0-670 15,0 11-133-15</inkml:trace>
          <inkml:trace contextRef="#ctx0" brushRef="#br0" timeOffset="129567.5656">16793 6669 1958 0,'22'-20'43'0,"-22"20"9"0,0 0 1 0,5-8 3 0,3 0-45 0,-8 8-11 0,0 0 0 0,0 0 0 15,0 0 52-15,0 12 9 0,0 0 2 0,0 3 0 0,-8 1-50 0,3 4-13 16,5 3 0-16,-4-4 0 0,-5 1 56 0,0-1 7 16,5 1 1-16,4-1 0 0,4-3-52 0,-4 0-12 15,0-5 0-15,5 1 0 0,3-4 0 0,-3 0 0 16,-5-8 0-16,0 0-10 0,13 4 10 0,0-1 0 15,0-6 8-15,0-1-8 0,1-4 0 0,3 0 0 16,5 0 0-16,0-3 0 0,-9-1 0 0,5-4 0 16,8 1 0-16,-4-1 0 0,0-3 0 0,-5 7 0 15,-3-4 0-15,3 5 0 0,1 3 0 0,-5 8 0 16,-13 0 0-16,0 0 0 0,13 8 0 0,-4 3 0 16,-5 5 0-16,-4 3 0 0,0 1 0 0,0 3-8 15,0 1 8-15,0 7-8 0,-4-4 8 0,8-3 8 16,1 3-8-16,3-8 11 0,-3 1-11 0,-1-1 0 15,5-7 0-15,4 4-11 0,5-9 11 0,-5 1 0 16,0-8 8-16,4 0-8 0,10 0 56 0,-5-8 6 16,-5 5 2-16,1-9 0 0,8-4 0 0,0 1 0 0,1-1 0 15,-1 4 0-15,-4-7-52 0,4 3-12 0,1 1 0 16,-1-5 0-16,0 1 39 0,-8-1 5 0,4-3 0 16,0 3 1-16,-5 1-32 0,1-1-13 0,-1 1 11 0,1-1-11 15,0-3 0-15,-5 3 0 0,0-3 0 16,-4 0 0-1,-1-1-18-15,1 1-6 0,0-1-2 0,0 1 0 0,-5 3-157 16,0 1-31-16</inkml:trace>
        </inkml:traceGroup>
      </inkml:traceGroup>
    </inkml:traceGroup>
    <inkml:traceGroup>
      <inkml:annotationXML>
        <emma:emma xmlns:emma="http://www.w3.org/2003/04/emma" version="1.0">
          <emma:interpretation id="{E325B200-08D9-48BC-A5AE-3825574BB2D7}" emma:medium="tactile" emma:mode="ink">
            <msink:context xmlns:msink="http://schemas.microsoft.com/ink/2010/main" type="paragraph" rotatedBoundingBox="5003,11460 32975,10029 33094,12347 5122,137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6C9F39F-25B8-40AF-B6F8-A83C83C5EB7F}" emma:medium="tactile" emma:mode="ink">
              <msink:context xmlns:msink="http://schemas.microsoft.com/ink/2010/main" type="line" rotatedBoundingBox="5003,11460 32975,10029 33094,12347 5122,13778"/>
            </emma:interpretation>
          </emma:emma>
        </inkml:annotationXML>
        <inkml:traceGroup>
          <inkml:annotationXML>
            <emma:emma xmlns:emma="http://www.w3.org/2003/04/emma" version="1.0">
              <emma:interpretation id="{9465D5EC-F2E2-4609-839B-7113D2F1DF93}" emma:medium="tactile" emma:mode="ink">
                <msink:context xmlns:msink="http://schemas.microsoft.com/ink/2010/main" type="inkWord" rotatedBoundingBox="5029,11963 8594,11781 8656,13008 5091,13191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40319.6206">2723 11337 403 0,'0'0'36'0,"5"-12"-36"0,-5 4 0 0,4-4 0 15,0 1 179-15,1-1 29 0,-1 4 5 0,1-3 2 16,3 3-94-16,-8 8-18 0,5-8-4 16,-5 8-1-16,13-4-36 0,-13 4-7 0,0 0-2 15,0 0 0-15,0 16-13 0,4 3-4 0,1 5 0 0,-1 7 0 16,-4 4-15-16,-4 8-3 0,-1 4-1 0,1 3 0 16,-5 1 12-16,0 4 3 0,5 3 0 0,-5-3 0 15,0-1-16-15,1-3-4 0,-1-8 0 0,4 4 0 16,1-8 2-16,0-4 0 0,-5-8 0 0,0 0 0 15,0-7 17-15,5-1 3 0,0-3 1 0,4-4 0 16,-5-5-4-16,5-7-1 0,0 0 0 0,0 0 0 16,0 0-12-16,0 0-2 0,0 0-1 0,0 0 0 15,0 0 1-15,0-11 0 0,0-5 0 0,0 0 0 0,5 1-16 16,-5-9 9-16,-5 1-9 0,5-4 8 0,5-4-8 16,-5-1 0-16,0-7 0 0,0 0 8 0,4-7-8 0,0-1 12 15,-4-4-12-15,5 0 12 0,-1 1-12 0,0-1-11 16,5 4 3-16,4 0 0 0,-8 1 8 0,4 3-8 15,-1 4 8-15,6 8-8 0,-1 3 8 0,0 9-10 16,0-1 10-16,-4 12-10 0,4 5 10 0,0 6 0 16,0 5 0-16,0 4 0 0,1 7 0 0,-1 9 0 15,-4-1 0-15,-1 4 0 0,-3 8 0 0,3 4 0 16,1 0 0-16,-4 8 0 0,-5-4 12 0,4-1-3 16,0 1 0-16,5 4 0 0,-9-8-9 0,5 0 0 15,-10-1-12-15,10-3 12 0,3-7 0 0,1-5 0 16,-9-4 0-16,0 1 0 0,9-9 0 0,-9-3 0 15,0 0 8-15,0-12-8 0,4 4 22 0,-4-4-1 16,0 0 0-16,9 0 0 0,-5-8 18 0,5-4 3 16,0 0 1-16,0-7 0 0,-5-1-27 0,5-3-6 0,4-8-1 0,-4 0 0 15,4-4 0-15,0-4 0 0,-4 4 0 0,4-8 0 16,0 0-9-16,0-4 8 0,-8-4-8 0,8 1 8 16,9-1-8-16,-5-4 0 0,1 5 0 0,0-5 0 15,-1 4 0-15,5 4 0 0,-4 1 0 0,4 11 0 16,-1 3-20-16,-3 5 0 0,0 4 0 0,-5 3 0 15,0 8-192-15,-4 9-39 16</inkml:trace>
          <inkml:trace contextRef="#ctx0" brushRef="#br0" timeOffset="140699.9548">3636 11181 1440 0,'0'0'128'0,"4"-16"-103"16,1 0-25-16,-1 1 0 0,5 3 59 0,-5 0 6 15,-4 12 2-15,13-3 0 0,-13 3 23 0,0 0 5 16,5 3 1-16,3 9 0 0,-3 4-55 0,4 3-10 0,-9 5-3 16,4 3 0-16,-4 4 14 0,-4 4 2 0,-1 4 1 0,1 8 0 15,-1 0 7-15,-3 4 0 0,3-1 1 0,1 1 0 16,-5-4-21-16,5 3-4 0,-5-7 0 0,5 4-1 16,-5-8-5-16,4 0-1 0,1 0 0 0,-5 0 0 15,5-8-12-15,-5 0-9 0,0-3 12 0,0-5-12 16,5 1 0-16,-5-1 0 0,5-7 0 0,0-5 0 15,-1-3-64 1,5-4-16-16,0-4-3 0,0 0-657 0,0 0-132 0</inkml:trace>
          <inkml:trace contextRef="#ctx0" brushRef="#br0" timeOffset="140985.1158">3566 11422 806 0,'0'0'72'0,"0"0"-58"16,-5-11-14-16,5 3 0 0,0 0 97 0,0 0 17 15,0 1 3-15,5-1 1 0,-5 0 7 0,4-4 2 16,5 4 0-16,-1-3 0 0,1-5-36 0,0 1-7 16,4-1-2-16,5 4 0 0,-1-7-21 0,5 3-4 15,0 1-1-15,4-1 0 0,1 0-28 0,-1 5-7 16,-4-1-1-16,9 0 0 0,0 4-20 0,8 1 8 15,0-1-8-15,1 0 0 0,-1 4 8 0,-3-4-8 16,3 4 10-16,-8 4-10 0,-1-3 8 0,1 3-8 0,-5-4 0 16,-4 4 0-1,-8 0-20-15,8-4-11 0,-9 8-1 0,-5 0-627 0,1 3-125 0</inkml:trace>
          <inkml:trace contextRef="#ctx0" brushRef="#br0" timeOffset="141263.2993">3710 11719 633 0,'0'0'56'0,"0"0"-44"0,0 0-12 0,0 0 0 0,-4 8 162 0,0-1 30 15,-1-3 7-15,1 4 1 0,4 4-89 0,0-12-18 16,0 0-3-16,0 0-1 0,0 0-20 0,0 0-4 15,0 0-1-15,0 0 0 0,0 0 4 0,9 4 1 16,-1 0 0-16,10-4 0 0,-1-4-8 0,5-4-1 16,5 0-1-16,-1 0 0 0,0 1-22 0,1-5-4 15,8 0-1-15,0 0 0 0,-4 1-44 0,-1-1-10 16,5-4-2-16,-4 1-696 16,4 3-140-16</inkml:trace>
          <inkml:trace contextRef="#ctx0" brushRef="#br0" timeOffset="139152.4799">2438 11130 864 0,'0'0'38'0,"-4"-8"8"0,4 0-37 0,-5 1-9 0,1-1 0 0,-1 0 0 15,5 8 81-15,0-8 15 0,-4 4 2 0,4 4 1 0,0 0-3 0,0 0 0 16,-9-8 0-16,5 1 0 16,0 3-42-16,-1-4-9 0,-4 0-1 0,1 0-1 0,-6 4 3 15,6-3 1-15,-1-1 0 0,0 4 0 0,-4-4-7 0,0 8-2 16,4-4 0-16,5 0 0 0,-5 4-30 0,-4 0-8 16,4 0 0-16,-4-4 0 0,0 4 0 0,-1 4-10 15,1 0 10-15,0 0-13 0,0 4 13 0,-5 0 0 16,5-4 0-16,-4 3 0 0,-1-3 9 0,1 4-1 15,-5 0-8-15,-5 0 12 0,1-4 4 0,0 7 0 16,4-7 0-16,0 8 0 0,-5-4 1 0,6 3 1 16,3-7 0-16,0 8 0 0,1 4-2 0,-5-5 0 15,4 5 0-15,-4 0 0 0,5-1-5 0,-5 5-2 16,0-1 0-16,0 1 0 0,0 3-1 0,0 0-8 16,0 1 12-16,0-1-4 0,0 5-8 0,5-1 10 15,-1 0-10-15,1 4 10 0,4 4 0 0,-1 1 0 16,1-1 0-16,5 0 0 0,-1 0-10 0,4 4 12 15,5 0-12-15,0 0 12 0,0 0 3 0,0-4 1 0,5 4 0 16,-1 0 0-16,9-4 0 0,0 0 1 0,1 0 0 16,3-4 0-16,1 1-4 0,-1-5-1 0,5 0 0 15,5 0 0-15,3-7-4 0,1-1 0 0,0 1-8 16,4-8 12-16,-9-5-12 0,9 1 0 0,9-12-9 0,4-3 9 16,1-5-192-1,-1-8-32-15,48-30-6 0,-25 3-2 0</inkml:trace>
          <inkml:trace contextRef="#ctx0" brushRef="#br0" timeOffset="141961.7293">4649 11727 691 0,'0'0'61'0,"-9"-4"-49"0,5 0-12 0,0-4 0 16,-1 0 124-16,5 8 23 0,0 0 4 0,0 0 1 15,0-8-24-15,0 1-5 0,0 7-1 0,0 0 0 16,0-4-23-16,0 4-5 0,0 0-1 0,9 0 0 16,0-4-50-16,0 4-11 0,-1-4-1 0,6 4-1 15,3 0-7-15,1-4-2 0,-1 4 0 0,5-4 0 0,4-4-6 16,1 4-2-16,3 1 0 0,1-5 0 0,0 0-13 0,4 0 0 15,4 0 0-15,1 4-665 16,4-3-131-16</inkml:trace>
        </inkml:traceGroup>
        <inkml:traceGroup>
          <inkml:annotationXML>
            <emma:emma xmlns:emma="http://www.w3.org/2003/04/emma" version="1.0">
              <emma:interpretation id="{99377F0D-A5DB-4035-A182-158C7701FE67}" emma:medium="tactile" emma:mode="ink">
                <msink:context xmlns:msink="http://schemas.microsoft.com/ink/2010/main" type="inkWord" rotatedBoundingBox="9110,11260 15406,10938 15493,12630 9197,12953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4381.4343">7229 11302 1609 0,'-9'3'35'0,"5"1"7"0,-1 0 2 0,5-4 2 0,0 0-37 0,0 0-9 16,0 0 0-16,0 0 0 0,5 12 40 0,8-4 7 15,0-8 1-15,5 0 0 0,8 0 54 0,0-8 11 16,5 0 3-16,4-4 0 16,0 1-116-16,0-5-35 0,0 4-1 0,0-3 0 0,1-5 23 0,3 5 4 15,-4-1 1-15,0-3 0 16,5 3-56-16,-1 0-10 0,-4-3-2 0,-4 3-483 16,0 5-96-16</inkml:trace>
          <inkml:trace contextRef="#ctx0" brushRef="#br0" timeOffset="144683.6905">7896 10525 1742 0,'0'0'38'0,"0"0"8"0,-5-3 2 0,5 3 1 0,0 0-39 0,0 0-10 0,0 0 0 0,0 0 0 16,-8 3 68-16,-6 9 12 0,6 0 3 0,-1 3 0 16,-9 9-34-16,5-1-6 0,4 8-2 0,-4 8 0 15,0 0-10-15,0 8-3 0,0 0 0 0,0 0 0 0,4 7-4 0,0 1-2 16,-4 0 0-16,4-1 0 0,5 1-10 0,-5-1-1 16,0-3-1-16,0-4 0 0,1-4-10 0,-1 0 0 15,-4 0 0-15,0-4 0 16,-1 0-88-16,1 0-14 0,0-8-2 0</inkml:trace>
          <inkml:trace contextRef="#ctx0" brushRef="#br0" timeOffset="144928.2823">8234 11372 1152 0,'0'0'51'0,"0"0"10"0,0 0-49 0,0 0-12 0,0 0 0 0,0 0 0 15,0 11 124-15,0 9 21 0,-5-4 5 0,1 3 1 16,-1 4-67-16,1 1-14 0,-5-1-2 0,1 1-1 16,3-1-28-16,1-3-6 0,-5 3-1 0,5-4 0 15,-1 5-18-15,1-5-4 0,-1-3-1 0,1-4 0 16,4-1-24-16,0-11-5 0,0 0 0 0</inkml:trace>
          <inkml:trace contextRef="#ctx0" brushRef="#br0" timeOffset="145060.1147">8462 10986 921 0,'0'0'82'0,"4"-8"-66"0,-4-4-16 0,0 0 0 0,5 1 206 0,3 3 38 16,-8 8 7-16,0 0 1 15,0 0-265-15,0 0-54 0</inkml:trace>
          <inkml:trace contextRef="#ctx0" brushRef="#br0" timeOffset="145416.0043">8975 11181 806 0,'0'0'36'0,"4"-12"7"0,-4 0-35 0,0 1-8 0,0-1 0 0,0 4 0 16,-4 0 241-16,4 8 47 0,-4-4 8 0,-5 0 3 16,5 8-195-16,-5 0-38 0,0 0-8 0,0 4-2 15,-4 0-40-15,0 0-8 0,0 3-8 0,0 1 12 16,-1 0-12-16,1 3 0 0,4-3 0 0,-4 0 8 15,9-1-8-15,-5 5 0 0,5 0 0 0,-1-5 0 16,5 5 0-16,0-1 8 0,0 1-8 0,5 0 8 16,-1-1 23-16,1-3 4 0,-1 4 1 0,-4-5 0 15,4 1 4-15,-4 4 0 0,0-5 1 0,0 1 0 16,-4 4-5-16,0-5 0 0,-10 5-1 0,1-1 0 0,0 5-20 16,-5-1-4-16,-8 1-1 0,4-1 0 0,-4 5-19 0,0 3-4 15,-1-7-1-15,-3-1-1113 16</inkml:trace>
          <inkml:trace contextRef="#ctx0" brushRef="#br0" timeOffset="143286.864">6154 11142 723 0,'0'0'32'0,"0"0"7"0,0 0-31 0,0 0-8 0,-9-4 0 0,5 0 0 16,-1 0 80-16,-3 0 14 0,-1 0 3 0,0 4 1 15,0-4-30-15,1 0-7 0,-6 4-1 0,-3-4 0 16,4 4-9-16,-5 4-3 0,1-4 0 0,-1 0 0 16,1 0-11-16,-5 4-2 0,-5 0-1 0,10 0 0 15,-1 4-10-15,1 0-1 0,-1 3-1 0,1 1 0 16,-1 4-9-16,0-5-1 0,-3 5-1 0,3 3 0 15,-4-7-11-15,4 4 0 0,1-5 0 0,4 5 8 16,0-4-8-16,4-1 0 0,4-3 0 0,5-8 0 0,0 0 0 0,0 0 0 16,5 8 0-16,4 0 0 0,8-4 0 15,1 4 0-15,4-5 0 0,0 5 8 0,8-4 8 0,-8 4 2 16,5 0 0-16,-1 3 0 0,-4-3-18 16,9 4 0-16,-5 4 8 0,0-1-8 0,-4 1-11 0,0 3-5 15,0 1-2-15,0-1 0 0,-9-3 18 0,0 3 12 16,-4 1-1-16,0-5-1 0,-5 1 25 0,1 4 5 15,-5-1 0-15,-5-3 1 0,-4-5 15 0,1 9 4 16,-6-5 0-16,-3 5 0 0,4-4-12 0,-9-1-3 16,-5-3 0-16,1 3 0 0,0-3-17 0,4 4-4 15,0-5-1-15,0 5 0 0,-9-4-23 0,9-5 0 16,-4 5 0-16,4-4 0 0,-4-4 12 0,-1 4-3 16,1-1 0-16,4-3 0 15,5 0-62-15,-1-4-13 0,1-4-2 0,8 0-604 0,0-3-120 16</inkml:trace>
          <inkml:trace contextRef="#ctx0" brushRef="#br0" timeOffset="144164.5967">6847 11450 460 0,'0'0'41'0,"5"-4"-33"0,3-4-8 0,-8 0 0 15,5 4 182-15,-1-3 34 0,1-1 8 0,-5 0 0 16,-5 0-84-16,5 0-18 0,0 8-3 0,-4-4-1 0,-5-3-46 0,5-1-10 16,-5 4-2-16,0 4 0 0,-4 0-24 0,4-4-4 15,-4 4-2-15,-5 4 0 0,5-4-11 0,-4 8-3 16,-1-4 0-16,-4 3 0 0,0 1-5 0,0 0-2 16,0 4 0-16,-4-1 0 0,0 1 0 0,-1 4 0 15,10-5 0-15,-1 5 0 0,5 0-9 0,-4-1 0 16,3 5 0-16,6-5 0 0,-5 9 0 0,4-5 0 15,4 5 0-15,1-1 0 0,4 0 0 0,0-3 0 16,4 3 0-16,1-7 0 0,4 0 0 0,-5-1 0 16,5-3 0-16,-1-4 0 0,6-4 0 0,-6-1 0 15,1-6 0-15,0-1-11 0,4 0 3 0,5-4 0 16,-1-4 0-16,1-3 0 0,4-1 0 0,0 0 0 16,0-7 0-16,-5 0 0 0,5-5 8 0,-4 1 0 15,-5 0 0-15,0 3 0 0,0-3 0 0,-4 8 0 0,0-1 0 16,-5 4 0-16,0 1 8 0,1 3 3 0,-5 12 1 15,0 0 0-15,0 0 19 0,0 0 4 0,0 0 1 0,-5 12 0 16,5 0-16-16,-4 7-4 0,4-3 0 0,-4 7 0 16,4-3-16-16,0 7 0 0,0-4 0 0,0 1 0 15,4-1 0-15,-4-3-16 0,0-1 4 0,4 1-663 16,1-1-132-16</inkml:trace>
          <inkml:trace contextRef="#ctx0" brushRef="#br0" timeOffset="146140.237">9230 11227 2253 0,'0'0'49'0,"13"-3"11"0,-5-1 1 0,10 4 3 0,0-4-51 0,3 0-13 0,1 0 0 0,0 0 0 16,-4 0 28-16,4 0 4 0,0 0 0 0,0 4 0 16,-5 0-32-16,1 0 0 0,-1 0 0 0,-3 4-697 15,-6 0-143-15</inkml:trace>
          <inkml:trace contextRef="#ctx0" brushRef="#br0" timeOffset="145924.7053">9247 11110 921 0,'0'-7'82'0,"0"7"-66"0,0 0-16 0,13-8 0 15,5 0 163-15,4-4 29 0,0 5 5 0,-5-5 2 16,10 0-59-16,-6-3-11 0,1-1-2 0,5-4-1 16,-5-3-69-16,0 4-13 0,0-1-4 0,-5-3 0 15,5-1-22-15,-4 1-5 0,4-4-1 0,-9 3 0 16,0 1-12-16,0-5 0 0,5-3 0 0,-5 0 0 15,4-4 10-15,-4 0-10 0,-4-4 10 0,4 0-10 16,-4 0 10-16,0 0-10 0,-5 4 10 0,5-4-10 16,-5 4 8-16,-4 0-8 0,5 7 0 0,-5 1 0 15,0 0 8-15,0 3-8 0,0 1 0 0,-5 3 9 16,5 5-9-16,0-1 12 0,-4 4-12 0,4 1 12 0,-4 3-12 16,4 8 0-16,0 0 0 0,0 0 8 15,0 0-8-15,0 0 0 0,0 0 0 0,0 0 0 0,-9 8 0 0,-4 7 0 16,4-3 0-16,0 11 0 0,0 1 8 0,-4 7-8 15,4 4 8-15,1 8-8 0,-1 0 0 0,5 8 0 16,-10 3 8-16,10 9-8 0,-5-5 24 0,0 1 4 16,1-1 0-16,3 5 0 0,-3 3-7 0,-1-4-1 15,0-3 0-15,-9 7 0 0,5 0 20 0,-4-3 3 16,-1-1 1-16,-4 1 0 0,5-1-36 0,-1-4-8 16,-4-3 0-16,5 0 0 0,-5-1 0 0,4 1 0 15,-4-8 0-15,0-1 0 16,5-3-92-16,8-4-20 0,0-8-4 0,0-3-975 0</inkml:trace>
          <inkml:trace contextRef="#ctx0" brushRef="#br0" timeOffset="146360.7469">10015 11056 1152 0,'0'0'102'0,"0"0"-82"16,0 0-20-16,0 8 0 0,-5 3 122 0,5-3 20 15,-4 8 4-15,4-1 1 0,-4 1 8 0,4 3 1 16,0 1 1-16,4-1 0 0,-4 5-72 0,0-5-14 15,0 1-3-15,4 3-1 0,1-3-46 0,-5-5-9 16,0 1-1-16,0 3-1 0,4-7-10 0,-4 4 0 16,0-5 0-16,0 1 8 15,0-4-91-15,0 4-18 0,0-12-4 0,0 0-914 0</inkml:trace>
          <inkml:trace contextRef="#ctx0" brushRef="#br0" timeOffset="146498.0595">10230 10724 1670 0,'0'-19'148'0,"0"11"-118"0,0 0-30 0,4 0 0 16,-4-3 88-16,0 11 12 0,0 0 3 0,0 0 0 15,0 0-53-15,0 0-10 0,9 11-3 0,-9 5-664 16,4 4-133-16</inkml:trace>
          <inkml:trace contextRef="#ctx0" brushRef="#br0" timeOffset="146954.6526">10787 11165 1609 0,'-4'-16'71'0,"4"9"15"0,-5-1-69 0,5 0-17 16,0 0 0-16,0 0 0 0,0 8 106 0,-4-7 18 16,-1-1 3-16,5 8 1 0,0 0-61 0,-4-8-12 0,4 8-3 0,0 0 0 15,0 0-35-15,-9-4-7 16,1 0-2-16,8 4 0 0,-9 0 4 0,-4 0 0 0,-5 4 0 0,0 8 0 16,1-4 2-16,4 11 1 0,0 1 0 0,-1 3 0 15,-3 4-5-15,-1 1-1 0,1 3 0 0,-5 0 0 16,4-4-9-16,5 1-11 0,-4-1 3 0,8-8 0 15,0-3 8-15,5 0 0 0,-1-5 0 0,5-11 0 16,0 0-12-16,5 4 4 0,8-4 0 0,0-4 0 16,5-3-1-16,3-9 0 0,1 0 0 0,-4-3 0 15,8-1 9-15,1-3 0 0,-1 0 0 0,0-5 0 16,1 1 0-16,-5 4 0 0,-1-1 0 0,-3 5 0 16,-5 3 19-16,0 4-1 0,-4 1 0 0,-5 7 0 15,-4 4 22-15,0 0 5 0,0 0 1 0,5 11 0 16,-5 5-34-16,0 4-12 0,0-1 9 0,0 4-9 0,-5 5 0 0,5-5 0 15,0 1 0-15,-4-1 0 16,4 0-177-16,-4 1-28 0</inkml:trace>
          <inkml:trace contextRef="#ctx0" brushRef="#br0" timeOffset="147934.1091">11423 10533 345 0,'-4'-11'31'0,"4"-5"-31"16,-5-4 0-16,5-3 0 0,0 4 207 0,0-5 35 16,0 5 7-16,5-1 2 0,-1-3-139 0,-4 3-27 15,9 1-5-15,0 3-2 0,-5-3-18 0,5 7-4 16,0-4-1-16,-1 9 0 0,1-1-17 0,0 4-3 16,-9 4-1-16,0 0 0 0,0 0-3 0,0 0-1 15,9 8 0-15,-9 7 0 0,0 5 10 0,0 3 3 0,0 8 0 0,-5 4 0 16,-3 4-11-16,-1 8-3 0,0 4 0 0,-4 7 0 15,4 1 2-15,-4-1 0 0,-5 9 0 0,1-1 0 16,-1-4 10-16,5 5 3 0,-4-5 0 0,3 1 0 16,1-5-44-16,0-3 0 0,4-9 0 0,1 1 0 15,-6-8 8-15,1-8-8 0,9-3 12 0,-5-5-4 16,5-7 0-16,-1-1 0 0,5-7 0 0,0-8 0 16,0 0 17-16,0 0 3 0,0 0 1 0,0-8 0 15,5-3-4-15,-1-5-1 0,0-3 0 0,5-5 0 16,0 1-13-16,9-5-3 0,-1-3-8 0,9-4 12 15,1 0-12-15,3 4 0 0,-3 0 0 0,8-4 0 0,4 7 0 0,1 1-13 16,-1 4 4-16,-4 3 1 16,1 4-20-16,-1 9-3 0,4-1-1 15,-4 4 0-15,-8 4 32 0,-1 4 13 0,0 4-1 0,-8 3 0 0,-5-3-12 0,0 8-18 16,-9-1 4-16,-4 5 1 0,-4-1 13 0,-5 5-12 16,1-1 12-16,-10 4-12 0,-4-7 12 0,4 3 0 15,-8-3 0-15,4-1 0 0,0-3 0 0,0-4 0 16,0 3 0-16,0-3 0 0,1-4 0 0,3 0 0 15,0-5 0-15,5 1 0 0,-4-4-16 0,4 4 4 16,-1-4 0-16,6 0 0 16,3 0-103-16,5 0-20 0,0 0-4 0</inkml:trace>
        </inkml:traceGroup>
        <inkml:traceGroup>
          <inkml:annotationXML>
            <emma:emma xmlns:emma="http://www.w3.org/2003/04/emma" version="1.0">
              <emma:interpretation id="{255B0D45-60FC-4F2D-9D4A-B83F4496A52E}" emma:medium="tactile" emma:mode="ink">
                <msink:context xmlns:msink="http://schemas.microsoft.com/ink/2010/main" type="inkWord" rotatedBoundingBox="15955,10900 18500,10770 18598,12691 16053,12821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48738.927">13090 10951 1375 0,'0'0'60'0,"0"0"14"15,0 0-59-15,9 0-15 0,0-8 0 0,0 4 0 0,-5-4 153 0,5-4 28 16,4-3 6-16,0 3 1 0,0-7-56 0,0-1-10 16,5 1-2-16,-5-9-1 0,0 5-43 0,0-4-8 15,-8-5-1-15,8 1-1 0,5 0-38 0,-5-8-8 16,-4 4-2-16,8-4 0 0,1 0-2 0,-1 4-1 16,5-4 0-16,0 0 0 0,-9-4-15 0,5 4 8 15,-1 0-8-15,-4 0 0 0,5 0 0 0,-9 8 0 16,0-4 0-16,-1 7 0 0,-3 1 0 0,-1 4 0 15,1 3 0-15,-1 4 0 0,-4 5 0 0,0-1 0 16,0 4 0-16,0 4 0 0,0 4-8 0,0 0 8 16,-9 0 0-16,5 0 0 0,-5 4-15 0,0-4 4 15,0 4 1-15,1 4 0 0,-1 0 10 0,0 0 0 16,-4-1-9-16,4 5 9 0,0 4 0 0,-4 3 0 16,4 5-9-16,1 7 9 0,3-4 0 0,-4 12 0 15,1 4 0-15,-5 4 0 0,4 0 0 0,-4 3 0 16,-1 5 0-16,-3-1 0 0,-1 1 0 0,10 0 0 0,-6-1 0 15,-3-3 0-15,4-4 0 0,-5 0 0 0,5-1 0 0,0-3 0 32,0-8-116-32,4 4-25 0,0 0-6 0,0-7-940 0</inkml:trace>
          <inkml:trace contextRef="#ctx0" brushRef="#br0" timeOffset="148912.2318">13599 10849 2023 0,'0'0'89'0,"-4"4"19"0,-5-4-86 0,5 8-22 16,-5 0 0-16,0 3 0 15,-4 5 70-15,0 3 10 0,4 5 1 0,0-1 1 0,-4 1-30 0,9-1-5 16,-5 0-2-16,0 1 0 0,0-5-35 0,1 1-10 16,-1 3 0-16,4-7 0 15,1-1-30-15,0-3-10 0,-1-4-3 0,5-8-667 16,0 0-134-16</inkml:trace>
          <inkml:trace contextRef="#ctx0" brushRef="#br0" timeOffset="149029.8309">13669 10611 1681 0,'0'0'74'0,"-4"-8"16"0,4 8-72 0,0 0-18 0,0 0 0 0,0 0 0 15</inkml:trace>
          <inkml:trace contextRef="#ctx0" brushRef="#br0" timeOffset="149254.6649">13968 10334 1728 0,'0'0'38'0,"13"0"8"0,-4 0 2 15,4-4 0-15,9 4-39 0,-5 0-9 0,1 4 0 0,-5-4 0 0,9 4 115 0,0 0 21 16,-5 0 4-16,10 0 0 0,-10 0-81 0,10-4-17 16,3 8-3-16,1-4-1 0,-5-1-38 0,5-3 0 15,0 0-14-15,0 0 4 16,-1 0-39-16,1-3-8 0,-5-1-2 0,-4 0 0 0</inkml:trace>
          <inkml:trace contextRef="#ctx0" brushRef="#br0" timeOffset="149478.8303">14415 9866 1796 0,'0'0'80'0,"0"0"16"0,0 0-77 0,9 0-19 16,0 4 0-16,-5 4 0 0,1 4 105 0,-1-1 18 16,0 9 3-16,1 3 1 0,-5 9-75 0,-5-1-16 15,1 4-2-15,-5 8-1 0,-4 4 15 0,0-1 4 16,0 9 0-16,-9 3 0 0,4 1-32 0,-4-1-7 15,-4 1-1-15,-5 7 0 0,5-11-12 0,0-1 0 0,-1 5 0 16,-3-4 0 0,-6-1-56-16,10-3-13 0,0 0-3 0,0-9-656 0,-1 1-130 0</inkml:trace>
          <inkml:trace contextRef="#ctx0" brushRef="#br0" timeOffset="149890.3671">14635 10736 1998 0,'0'0'44'0,"0"8"8"0,0 7 3 0,0 1 1 0,-5 0-44 0,1-1-12 15,-1 5 0-15,5-5 0 0,-4 5 21 0,0-5 3 16,4-3 0-16,4 0 0 0,0 0-24 0,-4-12 0 16,0 0 0-16,0 0-8 0,0 0-5 0,0 0-1 15,18-8 0-15,4 0 0 0,0-4 14 0,4 1 0 16,-8-1 0-16,8 0 0 0,-4 0 26 0,4 1 2 15,-4 3 0-15,0 0 0 0,-4 4 6 0,-1 4 2 16,5 0 0-16,-9 8 0 0,1 4-20 0,-1-1-3 16,0 9-1-16,-4 7 0 0,-5 4 7 0,5 5 1 15,-9 6 0-15,4 5 0 0,-8 4 9 0,-5 4 3 16,0-1 0-16,-4 1 0 0,0-5-16 0,-5 1-4 16,-4-4 0-16,5 0 0 0,-9-4-3 0,4 0-1 15,-9-1 0-15,-4-6 0 0,0-9 3 0,4 0 0 16,0 4 0-16,1-7 0 0,-5-5-11 0,4-3 0 0,0-1 0 15,0-3 0-15,1-8 42 0,8-4 10 0,-5 0 1 16,6-8 1-16,3-3-2 0,0-1 0 0,5-8 0 16,4 5 0-16,5-9-32 0,4 5-6 0,0-1-2 15,9-7 0-15,8 0-12 0,10-1-16 0,3 5 3 16,6-8 1 0,12 0-82-16,0 3-16 0,0 1-3 0,9 0-701 0,-4-1-140 0</inkml:trace>
          <inkml:trace contextRef="#ctx0" brushRef="#br0" timeOffset="148125.8744">12502 10923 1267 0,'0'0'56'0,"0"0"12"15,0 0-55-15,0 0-13 0,0 0 0 0,0 0 0 16,0 0 159-16,0 0 29 0,0 0 5 0,5 12 2 0,-1 0-106 0,-4 3-21 15,-4 1-4-15,4 3 0 0,0 1-33 0,-5 3-7 16,1 1 0-16,-5-5-1 0,5 5-5 0,4-1-1 16,-9-4 0-16,5 5 0 0,-1-5-17 0,1-3 10 15,0-4-10-15,-1 3 8 16,-4-3-115-16,5-4-23 0</inkml:trace>
          <inkml:trace contextRef="#ctx0" brushRef="#br0" timeOffset="148264.8223">12616 10775 2019 0,'0'-19'44'0,"0"7"10"0,0-4 2 0,0 5 0 0,0-5-44 0,5 4-12 0,-5 4 0 16,0 8 0 0,9-3-83-16,-9 3-18 0,0 0-4 0,0 0-1 0</inkml:trace>
        </inkml:traceGroup>
        <inkml:traceGroup>
          <inkml:annotationXML>
            <emma:emma xmlns:emma="http://www.w3.org/2003/04/emma" version="1.0">
              <emma:interpretation id="{675D7B2B-F9AF-479D-B86F-91A8C740BB4A}" emma:medium="tactile" emma:mode="ink">
                <msink:context xmlns:msink="http://schemas.microsoft.com/ink/2010/main" type="inkWord" rotatedBoundingBox="20208,10907 22233,10803 22340,12897 20315,13001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51822.342">18447 9940 799 0,'48'-11'35'0,"-21"7"8"0,-5-4-35 0,0 0-8 16,-9 0 0-16,4 1 0 0,1 3 93 0,-5-4 17 15,0 4 3-15,0 0 1 0,-13 4-6 0,0 0 0 16,0 0-1-16,0 0 0 0,-8 8-23 0,-1 0-5 0,0 3-1 0,-13 9 0 15,-4-1-19-15,-1 5-4 16,-8 7-1-16,-8 0 0 0,-1 4-17 0,-5 4-3 0,-3 4-1 0,-5 4 0 16,-5-4-10-16,1 4-3 0,-5 3 0 0,-4 1 0 15,13 0-5-15,-5-4-2 0,5-1 0 0,5-3 0 16,-1-4-1-16,0-4-1 0,1 1 0 0,-1-1 0 16,9 0-3-16,-8-8-8 0,-1 4 12 0,-4 0-4 15,9-3-8-15,-1-5 0 0,6 1 0 0,-6-5 0 16,5 1 0-16,9-1 0 0,0-7 10 0,4 3-10 15,-4-7 9-15,5 4-9 0,8-4 0 0,4-1 9 16,-4-3-9-16,9 0 10 0,-4-4-10 0,8 4 10 16,9-4-10-16,0 0 0 0,-9-4 0 0,9 4 0 15,0 0 13-15,0 0-2 0,0 0-1 0,0 0 0 16,-4 0-2-16,4 0-8 0,0 0 12 0,0 0-4 16,0 0-8-16,0 0 10 0,0 0-10 0,0 0 10 15,-9-4-10-15,9 4 0 0,0 0 0 0,0 0 0 0,0 0 0 16,0 0 0-16,0 0 0 0,0 0 0 0,0 0 0 0,0 0 0 15,0 0 0-15,0 0 0 0,13 4 0 0,-13-4 8 16,0 0-8-16,9 0 0 0,-9 0 36 0,9 4 3 16,4-4 0-16,-13 0 0 15,0 0-53-15,13 8-10 0,0-8-3 0,0 4 0 16,-13-4 27-16,13 4 0 0,1 0 12 0,-1 0-4 0,0 3 4 0,4-3 0 16,-3 0 1-16,3 4 0 0,14-4 13 0,0 4 2 15,-1-1 1-15,14 1 0 0,4 4 7 0,9 0 2 16,9-1 0-16,0 5 0 0,-5 0-10 0,10-1-1 15,-6 5-1-15,6-5 0 0,-1-3-18 0,-4 4-8 16,-9-5 8-16,4 5-8 0,-13-4 9 0,1-1-9 0,-6 1 10 16,-3 0-10-16,-1-1 0 0,1 1 0 0,-1-4 0 15,-3 0 0-15,-6-1 0 0,5 1 0 0,-4 0 0 16,4 0 0-16,-9-4 0 0,5 0 8 0,0 0-8 0,-9 3 0 16,0-3 0-16,-5 4 0 0,-4-4-12 0,5 4 12 15,-5-4-41 1,-4 0-2-16,0-1 0 0,-9-3 0 0,0 0-29 0,0 0-5 15,0 8-2-15,0-8 0 0,0 0-93 0,-5 8-18 16,1 0-4-16,-5 0-738 0</inkml:trace>
          <inkml:trace contextRef="#ctx0" brushRef="#br0" timeOffset="152543.8718">16714 11653 806 0,'22'-12'36'0,"-22"12"7"0,0 0-35 0,0 0-8 0,5-8 0 0,-1-4 0 15,5 5 53-15,-9 7 9 0,-9-4 2 0,9 4 0 16,9-8-1-16,-9 8 0 0,0-4 0 0,-5 0 0 16,5 4 1-16,0 0 1 0,0 0 0 0,0 0 0 15,-4-8-27-15,4 8-6 0,9-4 0 0,-9 4-1 16,0 0 1-16,0 0 1 0,0 0 0 0,8-7 0 0,-8 7 24 15,0 0 5-15,0 0 1 0,0 0 0 0,18 0-6 0,-5-4-1 16,-13 4 0-16,0 0 0 0,13 0-37 0,1 0-8 16,-14 0-2-16,13 0 0 0,-13 0 41 0,17 4 8 15,5 3 2-15,0-3 0 0,-4 4-45 0,8 0-15 16,0 0 9-16,9-1-9 0,0 5 41 0,5 0 3 16,13 0 1-16,4-1 0 0,4 1-14 0,0 0-3 15,-3-1-1-15,3 5 0 0,0 0-3 0,-4-5-1 16,-4 1 0-16,8-4 0 0,-8 3-9 0,4-3-2 15,5 0 0-15,-1 0 0 0,-8 0 12 0,-1-1 3 16,-3-3 0-16,-1 4 0 0,0-4-6 0,0 0-1 16,-4 0 0-16,-4 4 0 0,-5-5-12 0,0 1-8 0,-4 8 8 15,-1-4-8-15,-3-4 0 0,-5 4 0 0,0-1 0 16,-5 1 0-16,1 0 0 0,-1 0 0 0,1 0 0 16,-5-1-8-16,-4 1 8 0,4 0 0 0,-9 0-9 0,5 0 9 31,-5-1-93-31,-4-7-15 0,0 0-2 0,0 8-1096 0</inkml:trace>
        </inkml:traceGroup>
        <inkml:traceGroup>
          <inkml:annotationXML>
            <emma:emma xmlns:emma="http://www.w3.org/2003/04/emma" version="1.0">
              <emma:interpretation id="{15F1F6C3-1C60-4DB2-A083-ED1674EB81AB}" emma:medium="tactile" emma:mode="ink">
                <msink:context xmlns:msink="http://schemas.microsoft.com/ink/2010/main" type="inkWord" rotatedBoundingBox="23447,10700 27916,10472 27993,11962 23523,1219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70566.8294">21259 9940 698 0,'14'-19'31'0,"-6"11"6"0,-3-4-29 0,4 1-8 16,4-9 0-16,-5 5 0 0,6-5 96 0,-10 5 17 16,5-5 4-16,-5 5 1 0,5-1-12 0,-5 4-2 15,5 1-1-15,-5 3 0 0,1 0-11 0,4 0-1 16,-1 0-1-16,1 1 0 0,-4-1-26 0,3 4-6 15,1 0-1-15,-9 4 0 0,0 0-19 0,0 0-4 16,0 0-1-16,5 8 0 0,-1 7-2 0,-4 5-1 16,4 3 0-16,1 8 0 0,-5 5-2 0,-5 6 0 15,-3 1 0-15,-1 8 0 0,4 0 8 0,-8 3 2 16,0 1 0-16,0 3 0 0,0-3-6 0,-5 0 0 16,1-1-1-16,3 5 0 0,-3-9 1 0,4 1 1 15,4-4 0-15,0 0 0 0,0-1-33 0,5-7-19 16,0 0 3-16,4-3 0 15,0-5-96-15,0 0-20 0,4-4-3 0,-4-3-911 0</inkml:trace>
          <inkml:trace contextRef="#ctx0" brushRef="#br0" timeOffset="170816.7072">21782 10549 1724 0,'0'0'76'0,"0"0"16"0,0 0-73 15,0 0-19-15,0 0 0 0,-5 8 0 0,-4 3 71 0,5 1 10 16,0 4 3-16,-1 3 0 0,1 5-44 0,4 3-8 16,0 0-1-16,-5 4-1 0,5-3 3 0,0 3 1 15,0-4 0-15,5 0 0 0,-1 1-14 0,1-1-4 16,-1-4 0-16,-4 1 0 0,4 3-16 0,1-7 0 15,-5-1 0-15,4-3-1030 0</inkml:trace>
          <inkml:trace contextRef="#ctx0" brushRef="#br0" timeOffset="170966.9848">22273 10096 2246 0,'0'0'49'0,"4"-7"11"0,1-5 1 0,-5 12 3 0,0 0-52 0,0 0-12 16,0 0 0-16,0 0-996 0</inkml:trace>
          <inkml:trace contextRef="#ctx0" brushRef="#br0" timeOffset="171575.4847">22813 10514 1267 0,'0'-20'56'0,"4"12"12"0,0-7-55 0,1 3-13 16,-5 0 0-16,0 5 0 0,0-5 178 0,0 4 33 15,0 8 6-15,-5-4 2 0,-3-4-147 0,-1 1-28 16,0 3-7-16,-4 0-1 0,-5 0-36 0,5 0 0 16,-9 0 0-16,9 4 0 0,-5 0 21 0,5 4 0 15,-9 0 0-15,0 8 0 0,-4-1-21 0,4 9 0 16,-13 7 0-16,9 0 0 0,-1 9 9 0,5-1-9 16,1 0 12-16,-1 4-12 0,0-8 8 0,9 4-8 15,-1-4 0-15,1-3 0 0,4-5 0 0,1 0 0 16,3-3 8-16,10-5-8 0,-5-7 0 0,0-8 0 15,13 4 0-15,4-4 0 0,1-8 0 0,8 1 0 0,5-5 9 16,0-4-9-16,8-3 12 0,-4-5-4 0,5-3-8 16,4 0 12-16,-5-4 3 0,1-5 0 0,3 1 0 15,1 0 0-15,-4 0 12 0,-1 0 2 0,-8 0 1 16,4 8 0-16,-9 3-30 0,-4 5 0 0,-4 3 0 0,-5 8 0 16,-4 4 12-16,-9 4-3 0,0 0-1 0,-5 16 0 15,1 4-8-15,-5 11 8 0,-4 0-8 0,-4 12 8 16,-5 0 0-16,0 0 0 0,-9 7 0 0,0 1 0 15,1 0-8-15,-1-1 0 0,0 1 0 0,0 0 0 16,1-8-10-16,8-8-4 0,9 4-1 0,-1-8 0 16,1-4-120-16,5 1-24 0,-1-9-5 15</inkml:trace>
          <inkml:trace contextRef="#ctx0" brushRef="#br0" timeOffset="171833.2965">23378 10393 1958 0,'0'-8'43'0,"5"4"9"0,4 4 1 0,-1 0 3 0,-3 0-45 0,-5 0-11 0,0 0 0 0,4 20 0 15,1-5 53-15,-10 5 9 0,-4 11 2 0,1 0 0 16,-1 0-52-16,0 4-12 0,-4-3 0 15,0 3 0-15,-5-4 15 0,9 0 0 16,1 0 0-16,3-7 0 0,-3-1 1 0,8-3 0 0,0-1 0 16,4-3 0-16,5-1 3 0,-1-7 1 0,1 0 0 0,9-4 0 15,-1-8 19-15,1 0 4 0,4 4 1 0,-5-8 0 16,10 0-10-16,-5-3-2 0,-5-1 0 0,5-4 0 16,-4 1-9-16,-1-5-3 0,1 1 0 0,-1-8 0 15,1 3-9-15,-1-3-3 0,1-8 0 0,4 4 0 16,-5-5-8-16,1 5 0 0,4 0 0 0,0 4 0 15,0 7-84 1,0 1-20-16,0 3-3 0,0 1-641 0,4 3-129 0</inkml:trace>
          <inkml:trace contextRef="#ctx0" brushRef="#br0" timeOffset="172176.8074">23997 10740 1670 0,'9'-16'148'0,"0"9"-118"16,-1-1-30-16,10-4 0 0,4 4 60 0,4-7 5 15,1 3 2-15,-1-4 0 0,0 1-43 0,5-5-9 16,-5 1-2-16,1-1 0 0,-6 1 1 0,1 3 0 16,0-7 0-16,-4 3 0 0,-5 1-14 0,0-5 8 15,-4 5-8-15,0-1 0 0,-9 5 32 0,0-1 0 16,0 1 0-16,-5 3 0 0,-3-4 20 0,-1 5 4 0,0 3 0 15,-4 0 1-15,4 0-19 0,-8 8-4 16,-1 4-1-16,-4 4 0 0,0 0-20 0,-4 3-4 0,0 1-1 16,-5 4 0-16,0 3-8 0,5 1 0 0,-1 3 9 15,10 0-9-15,-9 5 8 0,8-1-8 0,0 0 10 0,5 5-10 16,0-5 17-16,9 4-2 0,-1-4-1 0,10 1 0 16,-1-1-5-16,5 0-1 0,4 1 0 0,0 3 0 15,5-4-8-15,-1 0 10 0,5 1-10 0,13-5-767 16,-4 4-159-16</inkml:trace>
          <inkml:trace contextRef="#ctx0" brushRef="#br0" timeOffset="169932.1049">20518 10541 230 0,'0'0'20'0,"0"0"-20"0,0 0 0 0,0 0 0 0,0 0 108 0,0 0 18 15,4-4 3-15,-4 4 1 0,0 0-24 0,9-8-5 16,-4 1-1-16,-1 3 0 0,0-8-12 0,1 8-4 15,-1-4 0-15,5 0 0 0,-5 1-13 0,5-5-3 16,-5 4-1-16,5 4 0 0,-9 4-3 0,5-8 0 16,-1 1 0-16,-4 7 0 0,0 0-24 0,0 0-6 15,-4-12-1-15,-5 4 0 0,4 4-3 0,-3-4-1 16,-6 5 0-16,1-1 0 0,-4 0-13 0,-1 4-4 16,1 0 0-16,-5 0 0 0,0 4 1 0,4-4 0 15,-8 4 0-15,8-1 0 0,-8 5 1 0,8 0 0 0,-8-4 0 16,9 8 0-16,-1-5-1 0,-4 5 0 0,-9 4 0 15,5 3 0-15,4 1 3 0,-9-1 0 0,1 1 0 16,-1 11 0-16,5-4-8 0,-1 4 0 0,5 1-8 0,1 3 12 16,-1-4 0-16,8 4-1 0,6 0 0 0,-1 4 0 15,0-8 7-15,5 4 2 0,8-3 0 0,0-1 0 16,5-4-10-16,4 4-2 0,-4-3 0 0,13-5 0 16,4 0-8-16,10-3 12 0,3-1-12 0,1-3 12 15,3-4-43-15,6-4-8 16,-5-8-1-16,8 0-1 0,5-8-168 0,0 0-34 15,53-19-6-15,-22 3-2 0</inkml:trace>
        </inkml:traceGroup>
        <inkml:traceGroup>
          <inkml:annotationXML>
            <emma:emma xmlns:emma="http://www.w3.org/2003/04/emma" version="1.0">
              <emma:interpretation id="{7283B11E-3146-45D8-A5D6-2941AD5C216E}" emma:medium="tactile" emma:mode="ink">
                <msink:context xmlns:msink="http://schemas.microsoft.com/ink/2010/main" type="inkWord" rotatedBoundingBox="29098,10453 32987,10254 33059,11671 29170,11870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73843.9142">25616 10178 806 0,'18'-7'36'0,"-18"7"7"0,4-12-35 0,0 4-8 0,1 0 0 0,-5 0 0 15,0 1 72-15,4-5 13 0,-4 4 3 0,0-4 0 16,0 1-12-16,0 3-1 0,-4-4-1 0,4 4 0 15,0-3-35-15,0 3-7 0,0 0-2 0,4 0 0 16,0 1 27-16,-4-1 6 0,5 4 1 0,-1 0 0 16,1 0-41-16,-1 4-8 0,5 0-2 0,0 0 0 15,-5 0-13-15,5 0-18 0,-5 4 4 0,5 4 1 16,0 0 52-16,-1-1 10 0,-3 5 3 0,-1 0 0 16,1 7-32-16,-5 1-7 0,0-1-1 0,0 9 0 0,-5-1-12 15,1 12 0-15,-1-4 0 0,1 8 0 0,-5-4 62 16,1 8 10-16,-6-1 1 0,6 1 1 0,-10-4-26 0,9 4-4 15,0-8-2-15,1 0 0 0,-5 0-24 0,8-4-5 16,-4-4-1-16,9 0 0 0,0 1-12 0,-4-5 0 16,8-8 0-16,-4 5 0 0,0-5 18 0,0 1 1 15,0-8 0-15,0 3 0 0,0-3-19 0,0-12 10 16,0 0-10-16,0 0 8 0,0 0 27 0,0 0 5 16,0 0 0-16,0 0 1 15,0 0-57-15,0 0-11 0,-4-8-2 0,0 0-1 0,-1-3 30 0,1-1 0 16,-1 0 0-16,1 0 0 0,0-3 9 0,4-1-9 15,-5-3 0-15,5 3 9 0,5-3-9 0,-5 3 0 16,4-3 0-16,0-1 0 0,1 1 0 0,-5-1 0 0,9 1 0 16,-9-1 0-16,4-3 0 0,0-1 0 15,5 5 0-15,-4-5 0 0,3-3 0 0,-3 0 0 0,3-1 0 16,1-3 0-16,0 4-12 0,0-4 12 0,0 0-12 0,4-1 12 16,0 1-20-16,-4 0 4 0,-1-4 1 0,6 0 0 15,3 4-1-15,-4 3-1 0,5-3 0 0,4 0 0 16,0 0-1-16,4 3 0 0,0 1 0 0,5 0 0 15,-5-1-2-15,1 9 0 0,8-1 0 0,-9 5 0 16,0 3 8-16,-8 0 0 0,4 12 1 0,-4 0 0 16,-5 0 11-16,0 8 0 0,-4 0 0 0,-1 4-8 0,1-1 8 0,0 5 0 15,-5-4 0-15,1 7 0 16,-1-3 0-16,0-1 0 0,-4 1 0 0,5 4 0 16,-10-5 0-16,5 1 0 0,-4-5 0 0,-5 5 0 0,-4 0-15 15,0-1 3-15,-5-3 0 0,1 4 0 0,-5-5 12 0,-4 5 0 16,4-4 0-16,-5-1 0 0,5 5 14 0,-4-4 6 15,0-1 0-15,-1 5 1 0,1-1-21 0,4 1-10 16,-4-4 1-16,4 3 0 16,4 1-156-16,-4 0-31 0</inkml:trace>
          <inkml:trace contextRef="#ctx0" brushRef="#br0" timeOffset="174277.0347">26257 10285 288 0,'0'0'25'0,"0"0"-25"0,4-12 0 0,-4 12 0 16,0 0 274-16,0 0 50 0,0 0 9 0,0 0 3 15,0 0-224-15,0 0-45 0,0 0-9 0,0 4-2 16,0 11-18-16,0 1-4 0,-4 4-1 0,-1 3 0 16,1 0 5-16,-1 9 1 0,5-5 0 0,0 4 0 15,-4 0-18-15,4-3-3 0,0-1-1 0,0 0 0 16,0-7 9-16,0-1 2 0,-4-3 0 0,4-1 0 16,4-3-8-16,-4-4 0 0,0-8-1 0,0 0 0 0,0 0 18 0,0 0 4 15,0 0 1-15,0 0 0 0,0 0-16 0,0 0-3 16,0 0-1-16,4-4 0 0,1-8 8 0,-1 1 2 15,5-1 0-15,-5 0 0 0,1-3-12 0,3-1-1 16,1-4-1-16,-4-3 0 0,3 0-6 0,6-5 0 16,-6 1-1-16,6 0 0 0,3-1-11 0,1 1 8 15,-1-4-8-15,5 4 8 0,4-1-8 0,-4 5 0 16,0 3 0-16,5 1 0 16,-1 3-22-16,0 1-3 0,1 3-1 0,-5 4-743 15,-1 0-149-15</inkml:trace>
          <inkml:trace contextRef="#ctx0" brushRef="#br0" timeOffset="174629.1263">26950 10213 748 0,'0'0'67'0,"0"0"-54"0,0 0-13 0,0 0 0 15,0 0 119-15,-5 4 21 0,-8 4 4 0,4 0 0 16,1 0-27-16,-1 3-5 0,0 1-2 0,0 0 0 15,-4 7-74-15,4 1-16 0,-4-5-2 0,4 1-1 16,1 0 38-16,-1 3 7 0,4-3 2 0,1-1 0 16,0 1-52-16,-1-4-12 0,5-1 0 0,0 1 0 15,5 0 0-15,3-4 0 0,-8-8 0 0,14 3 0 16,-6 5 36-16,10-4 5 0,-5-4 1 0,5 0 0 16,-5 0-14-16,0 0-4 0,9-4 0 0,-5 0 0 15,-3 0-24-15,-1 4 0 0,0-7 0 0,0-1 0 16,-4-4 0-16,0 4 0 0,-1 1 0 0,-3-1 0 0,-1-8 15 15,1 4 4-15,-5 1 1 0,0-1 0 0,0 4-8 16,-5 0-2-16,1-3 0 0,-1-1 0 0,-8 8-10 0,9-4 8 16,-5-3-8-16,0 7 8 0,-4 0-8 0,0 0 0 15,4 0 0-15,-4 8 0 16,-4 4-125-16,-5-4-31 0,4 3-5 0,-4 1-2 0</inkml:trace>
          <inkml:trace contextRef="#ctx0" brushRef="#br0" timeOffset="175222.9247">27380 9621 1382 0,'4'-8'123'0,"0"-4"-99"0,1-3-24 0,-1 3 0 16,9 4 31-16,-4 4 1 0,-4-4 0 0,3 1 0 16,-8 7 42-16,9 0 9 0,0 0 1 0,-9 0 1 15,0 0-50-15,4 7-11 0,5 5-1 0,-5 4-1 16,-4 3 0-16,0 5 0 0,0 3 0 0,0 4 0 16,0 4 15-16,-4 0 3 0,4 4 1 0,-9 4 0 15,5 0-15-15,-1 0-3 0,1 0-1 0,-5 0 0 0,1-4 34 16,3 0 6-16,-4 0 2 0,1-4 0 0,-6 4-46 15,6-8-9-15,-1 0-1 0,0-3-8 0,5-5 14 16,-5-4-4-16,5-3-1 0,-1 0 0 0,1-5 1 0,4-3 0 16,0-8 0-16,0 0 0 0,0 0 2 0,0 0 0 15,0 0 0-15,0 0 0 0,0 0 0 0,0 0 1 16,0 0 0-16,0 0 0 0,9-8-3 0,4 1-1 16,0-1 0-16,4-4 0 0,-8 0-9 0,9-3 0 15,-1-5 0-15,1 5 0 0,4-5 0 0,0 5 0 16,8-5 0-16,-3 1 0 0,-1 3 0 0,5 0 8 15,-5 5-8-15,0-1 8 0,-4 4-8 0,-4 0 0 16,-1 4 0-16,1 1 0 0,-5 3 0 0,0 0 0 16,-13 0 0-16,9 7 0 0,-4 5 0 0,-1 0 0 0,0-1 0 15,-8 5 0-15,4 4-17 0,-9-1-6 0,5 1-1 0,-9 3 0 16,-1 0 24-16,1-3 0 0,-4-1 0 0,-1 5 0 16,-8-5 0-16,0-3 0 0,-5 3 0 0,0-3 0 15,5-4 0-15,-5-1 0 0,-4 1 8 0,0 0-8 16,0-4 0-16,0-5 0 0,4 5 0 0,5-4 0 31,-1-4-33-31,10-4-9 0,-1 0-2 0,9 0 0 0,5-3-39 16,0-1-8-16,8-4-1 0,5 0-569 0,0-7-114 0</inkml:trace>
          <inkml:trace contextRef="#ctx0" brushRef="#br0" timeOffset="175460.9533">27959 9406 1479 0,'17'-8'65'0,"-17"8"15"0,0 0-64 0,0 0-16 15,0 0 0-15,9 12 0 0,-9 0 109 0,5 3 19 16,-5 9 4-16,0 3 1 0,0 4-61 0,-5 4-12 16,5 1-2-16,-9 6-1 0,5-3-11 0,-5 4-2 15,5 4-1-15,-5 0 0 0,0 4-11 0,0-9-1 16,5 5-1-16,-5-4 0 0,5-4-30 0,0 4 0 15,-5-4 0-15,0 0 0 0,0 0 0 0,0-4 0 16,1-4-10-16,-6 4 10 16,1-3-198-16,0-5-34 0</inkml:trace>
          <inkml:trace contextRef="#ctx0" brushRef="#br0" timeOffset="175869.5477">28064 10393 1674 0,'0'0'74'0,"0"0"15"0,0 0-71 0,0 0-18 0,0 0 0 0,9-4 0 16,0 4 0-16,4 0 0 0,0-4 0 0,5 4 0 15,-5-4 0-15,4 4 0 0,1-4 8 0,4 0-8 16,0-3 0-16,-5 3 0 0,5-4 0 0,-4-4 0 0,-1 0 14 0,1-3-1 15,-5 3 0-15,4-3 0 16,-3-1 36-16,3 0 7 0,-4-3 2 0,1 3 0 16,-1 1 2-16,0-5 1 0,0 5 0 0,-4-5 0 0,0 4-41 0,-1 1-9 15,-3-1-2-15,-5 1 0 0,4-1 17 0,-8 4 3 16,-1 1 1-16,-3-1 0 0,-1 4-13 0,-4 4-2 16,-5 0-1-16,1 0 0 0,-1 4-5 0,-8 4-1 15,4 0 0-15,0 4 0 0,-5 4 4 0,6-4 0 16,-1 3 0-16,0 1 0 0,0 4-12 0,9-1-9 15,-1 1 9-15,1-1-13 0,9 5 13 0,-5-1 8 16,5 1 0-16,-1 3-8 0,5 1 0 0,0-1-9 16,-4-3-1-16,4 3 0 0,0 0-4 0,4-3-1 15,-4 3 0-15,0 1-682 16,5-5-137-16</inkml:trace>
          <inkml:trace contextRef="#ctx0" brushRef="#br0" timeOffset="176536.2671">28626 10073 345 0,'0'0'31'0,"4"-8"-31"0,5 0 0 0,0 5 0 16,-1-5 276-16,1 8 48 0,-9 0 11 0,13 0 1 16,-4 0-172-16,0 4-34 0,0 0-7 0,-5 7-2 15,5-3-53-15,-9 4-12 0,4-4-1 0,1 7-1 16,-5 1-42-16,0-1-12 0,4 5 0 0,-4-5 8 15,4 1-8-15,-4 4 11 0,-4-5-11 0,4-3 12 0,-4 0-4 16,4-1-8-16,0-11 12 0,-5 8-4 0,5-8 2 0,0 0 0 16,0 0 0-16,0 0 0 0,0 0 21 0,0 0 4 15,0 0 1-15,0 0 0 0,0 0-6 0,0-8-1 16,5 0 0-16,-5-3 0 0,8 3-14 0,-3-4-3 16,3 1-1-16,1-1 0 0,0-4 13 0,4 5 2 15,0-9 1-15,5 8 0 0,-5-3-38 0,5-1-7 16,4 1-2-16,-5-1 0 0,1 4 20 0,4 1 0 15,-5-1 0-15,5 4 0 0,-9 0 0 0,5 0 0 16,-5 5 0-16,0 3 0 0,-4 0-8 0,4 3 8 16,-4 5 0-16,0 0 0 0,-5 0-9 0,0 4 9 15,-4 3 0-15,0 1-9 0,0 3 9 0,0 1 0 16,-4-1 0-16,0 5 0 0,-1-1 0 0,1 0 0 0,-5 1 0 16,5-1 0-16,-5 1 0 0,0-5 0 0,0-3 0 15,5-1 0-15,0 1 0 0,-1-4 0 0,1-5 10 0,4-7-10 16,0 0 14-16,0 0-3 0,0 0-1 0,0 0 0 15,0 0 6-15,0 0 0 0,0 0 1 0,9-7 0 16,-1-1-4-16,6-4-1 0,-1-3 0 0,4-1 0 16,5-4-12-16,0-3 8 0,-4 4-8 0,8-5 0 15,-4 1 0-15,4-1 8 0,-4 1-8 0,4 3 0 16,-4 1-15-16,0 3-5 0,-4 1-2 0,4 3 0 16,-5 4 40-16,-3 0 8 0,3 8 2 0,1 0 0 15,-5 4-28-15,0 0 0 0,0 4 0 0,-4 4 0 16,-5 3 0-16,1 1 0 0,-1 3 0 0,0 5 0 15,-8-1-22-15,0 5-3 0,-1-1-1 0,-3 4 0 16,-6 0-138-16,1 0-27 0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AC6E7F8-94AA-4ADB-BDF5-6F4CC0598FC0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47:54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5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2T01:48:33.791"/>
    </inkml:context>
  </inkml:definitions>
  <inkml:traceGroup>
    <inkml:annotationXML>
      <emma:emma xmlns:emma="http://www.w3.org/2003/04/emma" version="1.0">
        <emma:interpretation id="{2DA68B21-B967-4F85-BABB-67ACF43F9BF7}" emma:medium="tactile" emma:mode="ink">
          <msink:context xmlns:msink="http://schemas.microsoft.com/ink/2010/main" type="writingRegion" rotatedBoundingBox="2340,890 31063,-111 31735,19150 3012,20152"/>
        </emma:interpretation>
      </emma:emma>
    </inkml:annotationXML>
    <inkml:traceGroup>
      <inkml:annotationXML>
        <emma:emma xmlns:emma="http://www.w3.org/2003/04/emma" version="1.0">
          <emma:interpretation id="{F0E24BC7-6079-4570-B510-34189D09BAA5}" emma:medium="tactile" emma:mode="ink">
            <msink:context xmlns:msink="http://schemas.microsoft.com/ink/2010/main" type="paragraph" rotatedBoundingBox="2870,872 31063,-111 31451,11025 3258,120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279EAF-2622-4B40-A8FD-E9EF8F5F1B1C}" emma:medium="tactile" emma:mode="ink">
              <msink:context xmlns:msink="http://schemas.microsoft.com/ink/2010/main" type="line" rotatedBoundingBox="2977,852 31067,-35 31119,1584 3028,2473"/>
            </emma:interpretation>
          </emma:emma>
        </inkml:annotationXML>
        <inkml:traceGroup>
          <inkml:annotationXML>
            <emma:emma xmlns:emma="http://www.w3.org/2003/04/emma" version="1.0">
              <emma:interpretation id="{C0387420-5867-47E1-AEBD-8D800552F965}" emma:medium="tactile" emma:mode="ink">
                <msink:context xmlns:msink="http://schemas.microsoft.com/ink/2010/main" type="inkWord" rotatedBoundingBox="2981,977 4447,931 4491,2324 3025,23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0 193 766 0,'0'0'34'0,"0"0"7"0,0 0-33 0,0 0-8 0,0 0 0 0,0 0 0 16,0 0 97-16,0 0 18 0,0 0 3 0,0 0 1 16,0 0-40-16,0 0-8 0,0 0-2 0,0 0 0 15,0 0-20-15,5-4-4 0,-5 4-1 0,13-4 0 16,-4 0 10-16,4 0 2 0,0 4 0 0,0-4 0 16,5 4-12-16,-1 0-1 0,1 0-1 0,4 4 0 15,4-4-10-15,-4 0-3 0,9 0 0 0,4-4 0 16,4 4-6-16,-4-4-2 0,9-3 0 0,0 3 0 0,4 0 10 15,5-8 1-15,-5 4 1 0,1-3 0 0,-1 3-33 0,0-4 0 16,-4 4 0-16,-4 1 0 0,-1-1 0 16,0 4 0-16,1-8 0 0,-5 4 0 0,0 8 8 15,0-11-8-15,-4-1 0 0,0 4 0 0,-1 4 8 0,1-4-8 16,0 5 0-16,0 3 0 0,-5-8-11 0,-4 4-5 16,0 4-2-16,-9 0-642 15,-13 0-129-15</inkml:trace>
          <inkml:trace contextRef="#ctx0" brushRef="#br0" timeOffset="322.612">781 224 518 0,'0'0'46'0,"0"0"-37"0,5-4-9 0,-10-8 0 16,5 12 131-16,0 0 24 0,5-7 5 0,-5 7 0 15,0 0-46-15,0 0-10 0,0 0-1 0,0 0-1 16,-9 19-3-16,5 5-1 0,-5 11 0 0,-13 0 0 16,4 15-15-16,-8 9-3 0,-5-1-1 0,1 9 0 15,-1 3-11-15,0-4-3 0,-4 1 0 0,4-1 0 16,-4-4-12-16,9 1-2 0,-5-9-1 0,5-3 0 15,0 8-39-15,-1-17-11 0,10 1 0 0,-5 4 0 0,4-8 0 16,5-4-15-16,0-7 3 0,0-5 0 16,13-4-184-16,0-7-36 0,0-12-7 15</inkml:trace>
          <inkml:trace contextRef="#ctx0" brushRef="#br0" timeOffset="826.1298">1268 868 1116 0,'0'0'49'0,"0"0"11"0,5-8-48 0,-5 8-12 0,4-4 0 0,-4-8 0 16,0 12 112-16,0 0 20 0,0 0 4 0,0 0 0 15,0-8-65-15,0 8-14 0,0 0-2 0,0 0-1 16,0 0-12-16,-9 12-2 0,-4 0-1 0,0 3 0 16,-5 5-4-16,5 7-1 0,0 4 0 0,0 5 0 15,-5-1-14-15,1 8-2 0,8-12-1 0,0 4 0 16,1-4-2-16,-1 4-1 0,9-4 0 0,0 1 0 15,0-5 6-15,4-4 2 0,5 1 0 0,0-5 0 0,4 1-22 16,4-13 0-16,-8 5 0 0,4-12 0 0,5 0 0 0,-1-8-10 16,5-3 1-16,0-5 0 0,0-3 9 0,5-5 8 15,-1 1-8-15,-4-1 11 0,4-7-3 0,-13 4-8 16,9-8 12-16,-4 0-4 0,4 7 9 0,-18 1 2 16,5-4 0-16,0 4 0 0,-5 3 9 0,-4 5 1 15,0-1 1-15,0 5 0 0,-4-1 2 0,-5 4 0 16,0-3 0-16,-4-1 0 0,-5 4-16 0,1 5-2 15,-5-1-1-15,0 4 0 0,-4 0-13 0,4-4 0 16,0 4 0-16,-4 0 0 16,-5 4-24-16,9 4-8 0,0-4-2 0,4 12-719 0,5-12-144 15</inkml:trace>
        </inkml:traceGroup>
        <inkml:traceGroup>
          <inkml:annotationXML>
            <emma:emma xmlns:emma="http://www.w3.org/2003/04/emma" version="1.0">
              <emma:interpretation id="{8C87AE0E-453F-4E99-873A-2CF9FA40B04E}" emma:medium="tactile" emma:mode="ink">
                <msink:context xmlns:msink="http://schemas.microsoft.com/ink/2010/main" type="inkWord" rotatedBoundingBox="6430,743 10143,626 10192,2165 6479,228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02.3799">4747-88 1105 0,'5'-12'24'0,"4"1"4"0,-1-9 2 0,1 4 2 0,0-3-32 0,0 11 0 0,-5-11 0 0,5 7 0 0,-5-4 55 0,1 9 4 16,-1 3 1-16,-4 4 0 0,0-8 4 0,0 8 2 16,0 0 0-16,0 0 0 0,0 0-22 15,0 0-5-15,0 15-1 0,0 1 0 0,-4 4 2 0,4-1 0 16,-5 4 0-16,1 9 0 0,-1 3-16 0,1 4-4 16,0 12 0-16,-5-1 0 0,0 9 29 15,0 7 6-15,-4 0 1 0,0 5 0 0,-9 3-7 0,5 4-1 16,-5 4 0-16,0-4 0 0,0-12-16 0,-5 4-3 15,6-4-1-15,-1-11 0 0,4 0 0 0,-4-9 0 16,0-3 0-16,5-4 0 0,3-7-16 0,1-5-3 16,0-8-1-16,4-3 0 0,1-4-8 0,-1-5 0 15,0 1 0-15,9-8 0 0,0 0 8 0,0 0 2 16,0 0 1-16,4-15 0 0,1-5-3 0,8-7-8 16,0 0 12-16,5-5-4 0,4-3-8 0,4 0-9 15,0 0 9-15,5-4-13 0,8 0 13 0,-3 4 0 16,-6-4 0-16,1 8-9 0,-5 0 9 0,1 7 0 0,-1 8 0 0,-9 5 0 15,-3 7-9-15,-6 4 9 0,1 12-10 0,-4-9 10 16,-1 13-8-16,0 4 8 0,-4 7 0 16,5-4-9-16,-5 5 9 0,-5 3 0 0,5 0 0 0,0 4 0 15,0 0 0-15,5-4 0 0,-1 1 0 0,1-1 0 16,-5 0-86 0,4-4-12-16,5 1-2 0,4-1-1 0,-4-8-115 15,-1-3-24-15,19 11-4 0,-5-19 0 0</inkml:trace>
          <inkml:trace contextRef="#ctx0" brushRef="#br0" timeOffset="2845.5552">5607 680 1825 0,'0'0'80'0,"0"0"18"0,0 0-78 0,-4 12-20 16,0-8 0-16,-1 12 0 0,-4-9 64 0,5 13 10 15,0-1 2-15,-1 5 0 0,-4-5-26 0,1 5-5 16,-1 7-1-16,5-12 0 0,-5 13-28 0,0-5-7 15,5 0-1-15,-1 1 0 0,1-5-8 0,-5 0 0 16,5-3 0-16,4-1 0 0,0-3 0 0,0 0 0 16,0-9 0-16,4 5 0 0,0 0 0 0,5-8 8 15,0 0-8-15,4-4 8 0,0-4-8 0,5-4 0 16,-1 0 0-16,1-4 0 0,0 5 8 0,-1-9 0 16,5 4 0-16,0 1 0 0,0-13-8 0,-5 1 0 0,5-1 0 15,-4 1 0-15,-1-4 8 0,-3 3-8 0,-1-11 12 16,-4 8-4-16,-5-4-8 0,0 3 0 0,1-3 0 15,-5 4 0-15,0-1 13 0,-5 5-2 0,1 4-1 0,-5-1 0 16,-4 1 11-16,4 7 3 0,0 4 0 0,-4 4 0 16,-4 0-24-16,-1 8 0 0,1 8 0 0,-1 0 0 31,-4 7-30-31,5 1-7 0,-10 3-2 0,10 0-1023 0</inkml:trace>
          <inkml:trace contextRef="#ctx0" brushRef="#br0" timeOffset="3357.0684">6327 559 1094 0,'0'0'48'0,"0"0"11"0,0 0-47 0,0 0-12 16,0 0 0-16,0 0 0 0,0 16 145 0,-9 4 27 15,5 3 6-15,-5 4 1 0,5 8-81 0,-5 0-16 16,4 1-3-16,1-1-1 0,0 0-40 0,-1 0-8 16,10-12-2-16,-5 5 0 0,4-5 8 0,0 0 2 15,1-3 0-15,4-1 0 0,-1-7-22 0,1 0-5 16,0-4-1-16,4-4 0 0,0-4 6 0,0 0 2 16,1-8 0-16,-1 0 0 0,0 0-2 0,4-7 0 15,-3-1 0-15,3 4 0 0,-8-15 4 0,4 4 0 16,0-5 0-16,5 1 0 0,-1 0-20 0,1-5 0 15,-1 5 0-15,1 4 0 0,-1-1 0 0,1 13 0 0,-5-1 0 0,-4 4 0 16,-9 8-12-16,9 8-7 0,4 4-1 0,-9-1 0 16,1 9 32-16,-1 3 7 0,-4 1 1 15,0 3 0-15,4 0-8 0,-4 1 0 0,0-5-1 0,0 4 0 16,5-7-2-16,-1-9 0 0,1 1 0 0,-1 4 0 16,-4-16-9-16,0 0 8 0,0 0-8 0,13 0 8 15,5 0 26-15,-5-8 5 0,0-4 1 0,5 1 0 16,-5 3-23-16,4-12-4 0,5-3-1 0,-4 3 0 15,-1-3 2-15,1 3 0 0,4-7 0 0,-5 4 0 16,1-5 0-16,-1 1 0 0,5 0 0 0,-4-1 0 16,0 5-14-16,3 4 9 0,1-5-9 0,-4 5 8 15,-1-1-19-15,1 5-4 0,-9-1-1 0,4 4 0 16,0-7-193-16,0 7-39 16,5-15-8-16,-1 3-2 0</inkml:trace>
          <inkml:trace contextRef="#ctx0" brushRef="#br0" timeOffset="1898.552">4256 556 518 0,'-9'-16'46'0,"9"16"-37"0,-8-4-9 16,-6-4 0-16,1 8 131 0,0 0 24 0,-5-8 5 0,-3 5 0 16,3 3-43-16,-8 3-9 0,-1-6-1 0,1 6-1 15,0 5-56-15,-1 0-11 0,-3 4-3 0,-1-8 0 16,-9 3-16-16,10 5-3 0,3 0-1 0,-3 3 0 15,3 5 16-15,1 3 2 0,-5-3 1 0,9 3 0 16,5-3-35-16,-1-5 0 0,1 1 0 0,8 4-12 16,0 3 12-16,5-4 0 0,-1-7 0 0,5 4 0 15,-4-5 0-15,4 9 0 0,4-16 0 0,1 8 10 16,-1-1-10-16,9-3 0 0,1 0-12 0,8 0 12 16,-1-4 0-16,6 7 0 0,-1-11 12 0,5 4-4 15,4 0-8-15,-4 0 0 0,-5 4 0 0,5 3 0 16,-5 1 0-16,-4 4 0 0,0-8 0 0,-5 7 0 15,1-3 0-15,-5-4-12 0,0 3 0 0,-4 5 1 16,-5 0 31-16,1-9 7 0,-5-7 1 0,-5 16 0 0,-3 0 24 16,-1-9 4-16,0 9 2 0,-8-4 0 0,-1-5-13 15,-4 1-2-15,-4 4-1 0,4 0 0 0,-5-8-16 16,-3 3-3-16,-10 5-1 0,10-4 0 0,-6 4-13 16,6-5-9-16,-5 5 12 0,4 0-12 15,-4 3-16-15,9-11-9 0,-1 12-3 0,1-4 0 16,0-1-144-16,-1 5-30 0,10-1-6 0</inkml:trace>
        </inkml:traceGroup>
        <inkml:traceGroup>
          <inkml:annotationXML>
            <emma:emma xmlns:emma="http://www.w3.org/2003/04/emma" version="1.0">
              <emma:interpretation id="{ED5F570A-481D-4D4C-8FCB-40E4019B914F}" emma:medium="tactile" emma:mode="ink">
                <msink:context xmlns:msink="http://schemas.microsoft.com/ink/2010/main" type="inkWord" rotatedBoundingBox="12572,1277 13528,1246 13550,1937 12594,196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814.4698">10166 454 918 0,'0'0'40'0,"0"0"9"0,0 0-39 0,4-4-10 0,-4 4 0 0,0 0 0 15,0 0 101-15,5-8 19 0,-5 5 3 0,0 3 1 16,0 0-45-16,0 0-9 0,0-8-2 0,-5 0 0 15,5 8-12-15,0-8-4 0,-4 4 0 0,4-4 0 16,0 8-12-16,-5-7-4 0,1 3 0 0,0-4 0 16,4 8-6-16,-5-8-2 0,5 8 0 0,-9-4 0 15,5-4-16-15,-5 8-3 0,5-11-1 0,-5 7 0 16,0 0-8-16,1-4 8 0,-1 8-8 0,0-4 8 16,-4 4-8-16,0-4 0 0,-1 0 0 0,-3 4 0 0,-1 0 0 0,1 0 0 15,-1 0 0-15,1 4 0 0,-5 0 0 0,4 0 0 16,1 4 0-16,-5 0 0 0,4 3 0 0,5-7 0 15,0 4 0-15,-5 8 0 0,1-1 0 0,4 1-9 16,-9 3 9-16,0 9-13 0,4 3 13 0,-8 16 0 16,8 0 0-16,1-1 0 0,-1 5 0 0,5-8 0 15,0 4 0-15,9-4 0 0,-1-8 0 0,5-4-9 16,5 0 9-16,3-3 0 0,5-9 0 0,1 1 0 16,3-5 0-16,1-3 0 0,4-8 9 0,0 0-9 15,8-8 12-15,1-4-12 0,0-4 17 0,4-3-3 16,0-5-1-16,9-3 0 0,-9 3-3 0,0-7-1 15,0 4 0-15,-4-5 0 0,-5 1-1 0,-4-4 0 16,0-4 0-16,0-1 0 0,-4-3 0 0,-5 0-8 16,0 4 12-16,-4 0-4 0,-1-4-8 0,6 0 8 15,-6 8-8-15,-3 12 8 0,3 3 10 0,-8-4 2 0,5 9 0 0,-1 7 0 16,-4 4-4-16,0 0 0 0,0 0 0 0,0 8 0 16,0 7-6-16,0 1-2 0,5 3 0 0,-5 13 0 15,0-1-8-15,4 0 0 0,0 0 0 0,5-4 0 16,4 1 0-16,-4-1 0 0,9 0 0 0,-1 5 0 15,1-9 0-15,-1 0 0 0,5 1 0 0,0-1 0 16,5-7-165 0,-6-1-26-16,32 17-5 0,-13-21 0 0</inkml:trace>
        </inkml:traceGroup>
        <inkml:traceGroup>
          <inkml:annotationXML>
            <emma:emma xmlns:emma="http://www.w3.org/2003/04/emma" version="1.0">
              <emma:interpretation id="{D1CCEB79-A093-42F0-8F89-BC3D7FD6B53D}" emma:medium="tactile" emma:mode="ink">
                <msink:context xmlns:msink="http://schemas.microsoft.com/ink/2010/main" type="inkWord" rotatedBoundingBox="15600,739 20994,568 21034,1834 15640,200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450.1479">14470 376 518 0,'4'-8'46'0,"5"-3"-37"16,-5-1-9-16,1 0 0 0,-1 1 241 0,0-1 47 15,-4 0 8-15,0 0 3 0,0 5-146 0,0-1-29 16,-4 0-5-16,-5 4-2 0,5-8-62 0,-9 12-13 16,-1-3-2-16,-3 6-1 0,-1-3-10 0,-4 12-1 15,5-12-1-15,-9 20 0 0,-1-9 1 0,5 5 0 16,-4 3 0-16,0 9 0 0,-1 3-5 0,1-4-1 16,4 4 0-16,0 1 0 0,0-5 1 0,0 4 0 15,9 4 0-15,0 0 0 0,4-3-15 0,5 7-8 16,-1-12 8-16,5 4-8 0,0-4 0 0,5 1 0 15,-1-5 0-15,5 4 0 0,4-7 0 0,0-4-15 16,5-1 3-16,-5-3 0 16,5-4-68-16,3-4-14 0,1 7-2 0,0-11-583 0,0 0-116 0</inkml:trace>
          <inkml:trace contextRef="#ctx0" brushRef="#br0" timeOffset="10643.2271">14667 610 1450 0,'0'0'64'0,"0"0"14"0,0 0-62 0,0 0-16 0,0 0 0 0,-4 8 0 16,-5-4 115-16,0 8 20 0,-4-5 4 0,4 5 1 16,5 8-61-16,-1-13-12 0,-3 13-3 0,3-5 0 15,5-3-35-15,-9 8-7 0,9-9-2 0,0 9 0 16,0-12-11-16,5 3-9 0,-1 1 12 0,1-4-12 16,-5-8 0-16,8 8 0 0,1 3 0 0,0-7 0 15,-9-4-172-15,9 4-37 0,-9-4-8 0,17 4-2 16</inkml:trace>
          <inkml:trace contextRef="#ctx0" brushRef="#br0" timeOffset="10775.402">14873 283 1911 0,'0'-12'42'0,"0"0"9"0,0 0 1 0,0 5 2 0,5-5-43 0,-5 4-11 15,0 8 0-15,0 0 0 0,0 0 34 0,0 0 5 16,0 0 1-16,0 20-631 15,0-9-125-15</inkml:trace>
          <inkml:trace contextRef="#ctx0" brushRef="#br0" timeOffset="11120.0577">15602 407 1911 0,'4'-4'42'0,"0"-11"9"0,-4 11 1 0,5-8 2 0,-5 4-43 0,-5-3-11 0,5 3 0 0,-4 0 0 15,0 0 64-15,-5 1 10 0,0-1 2 0,0 4 1 16,0 0-77-16,1 4 0 0,-5 0-16 0,-1 4 3 16,-3 0 21-16,-1 0 4 0,1 3 0 0,4 5 1 15,-5 4-13-15,5-1 0 0,0 1 0 0,4 3 0 0,0 1 8 16,5 3 0-16,-1-3-8 0,1 3 12 0,4-3 0 15,4-1-1-15,-4 1 0 0,5-1 0 0,-1 1 11 0,1 3 2 16,-5 1 1-16,0-5 0 0,4 1 19 16,-4-1 3-16,-4 1 1 0,-1 3 0 0,1-7-28 0,-1 3-4 15,-3 1-2-15,-1 7 0 0,-4-8-3 0,-1 1-1 16,-3-1 0-16,-1 1 0 16,-8-1-34-16,9 1-6 0,-1-4-2 0,5-1-1092 15</inkml:trace>
          <inkml:trace contextRef="#ctx0" brushRef="#br0" timeOffset="11344.7825">15904 497 2084 0,'0'0'46'0,"0"0"10"0,0 0 1 0,0 0 1 0,-4 12-46 0,0-4-12 0,-1 3 0 0,1 9 0 15,-1-12 89-15,1 11 16 0,0 1 3 0,-1-1 1 16,1 4-80-16,-1 1-16 0,5-5-3 0,0 5-1 16,0-9-9-16,0 5 0 0,0-4 0 0,5-1 0 15,-5-7-87-15,4 4-22 0,1-5-5 0,-1 1-1 16</inkml:trace>
          <inkml:trace contextRef="#ctx0" brushRef="#br0" timeOffset="11494.4255">16216 193 1900 0,'-13'-16'169'0,"13"16"-135"15,0 0-34-15,0 0 0 0,0 0 20 0,0 0-4 16,0 12 0-16,-5 0 0 16,5 7-115-16,-4-7-23 0,-1 3-5 0,5 5-615 0</inkml:trace>
          <inkml:trace contextRef="#ctx0" brushRef="#br0" timeOffset="11877.7006">16637 540 1551 0,'0'0'34'0,"0"0"7"0,0 0 2 0,0 0 1 0,0 0-36 0,0 0-8 0,18 8 0 0,-10-4 0 16,-8-4 31-16,5 15 4 0,3-11 1 0,1 12 0 15,-4-1-19-15,-1 5-3 0,0-1-1 0,1 1 0 16,4-1 27-16,-9 1 6 0,0-5 1 0,0 5 0 16,4 0-24-16,0 3-5 0,-4-15-1 0,0 3 0 15,0-11 38-15,5 8 7 0,-5-8 2 0,13 12 0 16,-4-12-14-16,4 4-2 0,0-4-1 0,5 0 0 16,-10 0-24-16,10-4-5 0,-1 4-1 0,5-12 0 15,-4 4-17-15,-1-7 0 0,1 3 0 0,4-3 0 16,0-1 0-16,-9 0 0 0,0 5 8 0,-4-9-8 15,0 1 8-15,-5-1-8 0,0 1 9 0,-8 3-9 0,-5 0 13 16,1 1-3-16,3-1-1 0,-4 12 0 0,-8-11 31 0,4 11 7 16,4-4 1-16,-9 4 0 0,5 4-39 0,-9 0-9 15,5 0 0-15,4 4 0 16,-5 4-52-16,5 0-12 0,-9-5-2 0,9 9-1 16,8 0-149-16,-3 0-31 0,-10 11-5 0,14-4-2 15</inkml:trace>
          <inkml:trace contextRef="#ctx0" brushRef="#br0" timeOffset="12232.3295">17378 364 403 0,'0'0'36'0,"0"0"-36"0,9 0 0 0,9 4 0 15,-1 4 359-15,-4 8 65 0,-4-5 12 0,0 9 4 16,0 3-308-16,0 1-60 0,-1-5-13 0,-3 5-3 15,3-1 8-15,-3 0 2 0,-1 1 0 0,1-5 0 16,-5-7-38-16,0 8-8 0,0-13-2 0,0 5 0 16,0-12 21-16,0 0 4 0,0 0 1 0,0 0 0 15,0 0-54-15,0 0-10 0,0 0-3 0,13 0 0 16,0-8 34-16,0-3 6 0,-4-5 2 0,4 0 0 16,5-3-9-16,4 3-2 0,-5-15 0 0,9 12 0 15,-4-1 0-15,0 1-8 0,5 3 12 0,-5 4-4 16,-5 1 8-16,5 3 0 0,4 4 1 0,-4 0 0 15,-9 4-2-15,5 4-1 0,0 4 0 0,-1-1 0 0,-8 5-14 16,4 0 0-16,5 3 0 0,-1 1 0 0,1 0 0 16,-1-1 0-16,-4 5 0 0,1 3 0 0,-6 1-8 15,1 3-5-15,0-4-1 0,-9 8 0 16,-5-3-194-16,-3 3-40 0,3 31-7 16,-12-23-1-16</inkml:trace>
          <inkml:trace contextRef="#ctx0" brushRef="#br0" timeOffset="9750.8092">13009 583 612 0,'0'0'27'0,"0"0"5"0,0 0-32 0,0 0 0 0,0-4 0 0,0 0 0 15,-5-4 68-15,5 8 8 0,0 0 0 0,0-11 1 16,-4 7-5-16,0 0 0 0,-1-12-1 0,5 12 0 16,-4-7-26-16,4 11-5 0,0 0 0 0,-5-4-1 15,1 0-17-15,0 4-3 0,4 0-1 0,-9-8 0 0,4 8-18 16,-3 8 0-16,3-8 0 0,-4 0 0 0,1 0 0 0,-5 0 10 16,8 0-10-16,-8 0 8 0,4 0-8 0,0 8 0 15,1 3 0-15,-1-7 0 0,0-4 8 0,-4 4 7 16,4-4 1-16,0 4 0 0,1 4-5 0,-1-8-1 15,0 8 0-15,0-5 0 0,1 5 24 0,-1-8 5 16,4 4 1-16,1 0 0 0,-5 0-13 0,0 0-3 16,5 4 0-16,0 3 0 0,-5-3 7 0,5 4 1 15,-1 0 0-15,1 7 0 0,-5-7-16 0,5 3-4 16,-5 1 0-16,4 3 0 0,1 1-12 0,0 0 8 16,-5 3-8-16,4-4 0 0,1 1 20 0,0-1-3 15,-1 1 0-15,5-4 0 0,-4 3-5 0,8-3 0 16,-4-1-1-16,5 5 0 0,-1-9 7 0,0 5 2 15,5-4 0-15,0-4 0 0,0 3-9 0,0-3-2 16,-1 0 0-16,1 0 0 0,0-4-9 0,4 3 8 16,0 1-8-16,0-4 8 0,1 0 4 0,-1 0 0 0,4-4 0 0,-4 4 0 15,1-4 21-15,-1 0 5 0,0 0 1 16,-4-4 0-16,4 0-39 0,-4-4 0 0,-1 4 0 0,6-4-12 16,-6-3 20-16,1-1 4 0,0 0 1 0,0-3 0 15,-1-5 9-15,1 1 2 0,-4-9 0 0,3 1 0 16,1-4-6-16,-4-4-1 0,3 0 0 0,5-8 0 15,-4 0-1-15,0-4-1 0,4 0 0 0,0 8 0 16,5-11-15-16,-5 11-13 0,0 0 2 0,5 3 1 16,-5-3 10-16,-4 8 12 0,4 0-2 0,-4 0-1 15,-5 4-21-15,0 3-4 0,5-7 0 0,-4 8-1 16,-5-1 17-16,8 1-12 0,-3-1 12 0,3 5-10 16,-3-1 10-16,-1-7 8 0,1 8-8 0,3-1 11 0,-8 1-11 0,5-1-9 15,4 4 9-15,-5-3-13 0,-4 3 13 16,9 1 0-16,-5-5 0 0,-4 5 0 0,5 3 0 0,-1 0 0 15,-4 0 0-15,0 5-9 0,0-1 9 0,0 0 0 16,0 8 0-16,-4-4 0 0,-1 4 0 0,5 0 11 16,0 0-1-16,0 0 0 0,-4-8-22 0,-5 16-5 15,0-8-1-15,0 8 0 0,-4-4 18 0,4 8 0 16,5 3 0-16,-5-7 0 0,5 8-9 0,-5-1 9 16,5 5-13-16,-1 7 5 0,1-4 8 0,0 5 0 15,-1-1 0-15,1 4 0 0,-1 4 0 0,5-7 0 16,-4 3 0-16,0 0 0 0,-1 0 0 0,1 4 0 15,0 0 0-15,-1 4 0 0,1-3 10 0,-1 6 1 0,1-3 0 16,0-3 0-16,-5 6 17 0,4-3 3 0,1-3 1 16,0 3 0-16,-1 0-32 0,1-8 0 0,-1 4 0 0,1-8-10 15,4 1 10-15,0-1 0 0,0-4 10 0,4-3-10 16,1-1 0-16,4-7 0 0,-1 4 0 16,1-9 0-1,0 5-146-15,4-4-29 0,5-4-5 0,-1-4-2 0</inkml:trace>
          <inkml:trace contextRef="#ctx0" brushRef="#br0" timeOffset="6899.4165">13140 84 910 0,'0'0'40'0,"5"-8"9"0,3-4-39 0,-3 4-10 0,-1-7 0 0,1 7 0 15,-5-4 103-15,4 4 18 0,-4 5 4 0,4-9 1 16,-4 4-48-16,0 8-10 0,0 0-1 0,0 0-1 15,0 0-26-15,0 0-6 0,0 0-1 0,-4 12 0 16,0-1-3-16,-1 9-1 0,1-4 0 0,4 3 0 16,-5 1-13-16,1-1-2 0,0 8-1 0,4-7 0 15,-5 3-2-15,5 1-1 0,-4-1 0 0,4 4 0 16,0 1 16-16,-4-1 3 0,-1 0 1 0,5 4 0 16,-4-3 1-16,-1 3 0 0,1-8 0 0,4 9 0 15,-4-1 4-15,-1-4 1 0,1 4 0 0,-1 0 0 16,-3-3-28-16,3-1-8 0,1 0 0 0,4-7 0 15,-5-1 20-15,1 1-2 0,0-4-1 0,-1 7 0 16,1-15-1-16,0 7 0 0,-1 1 0 0,1-8 0 16,-1 7-7-16,5 1-1 0,0-16-8 0,-4 4 12 0,-5 0-4 15,9-4 0-15,0 0-8 0,0 0 12 0,0 0-12 0,0 0 8 16,0 0-8-16,0 0 0 0,0 0 0 0,0 0 0 16,0 0-13-16,0 0 4 15,0 0-17-15,0 0-3 0,0 0-1 0,0 0 0 16,-4 4-88-16,4-4-18 0,0 0-3 0,0 0-746 15</inkml:trace>
          <inkml:trace contextRef="#ctx0" brushRef="#br0" timeOffset="10171.7209">13465 700 1324 0,'0'0'118'0,"0"0"-94"16,0 0-24-16,9 12 0 0,4-12 84 0,-4 3 12 15,-1 5 2-15,1-4 1 0,0-4-3 0,0 4 0 16,4-4 0-16,0-4 0 0,0 4-48 0,5-8-9 16,-1 1-3-16,1-5 0 0,-1-4-6 0,1 5-2 15,0-9 0-15,3 4 0 0,1 1-12 0,-4-5-4 16,0 5 0-16,3-5 0 0,-3 5-12 0,-5-5 0 16,0-3 0-16,-4 3 0 0,4-3 8 0,-8-1-8 15,-1-3 11-15,-4 4-11 0,-9-1 0 0,9 5 0 16,5-1 0-16,-5 5 0 0,0 3 0 0,-5 0 0 15,-4 1 0-15,1-1 0 0,3 8 0 0,-3 0-9 16,-1 4 9-16,-4 0 0 0,-1 4 0 0,-3 4-10 16,-1 4 10-16,1-1 0 0,-10 9 0 0,6-1 0 15,-1 5 0-15,4 7 0 0,-4 4 0 0,0 4 0 0,5-4 0 16,-1 4 9-16,1 4 3 0,3-4 1 0,1 0 0 0,0-4 0 16,9 0-3-16,-5-4-1 0,5 1 0 0,4-1 0 15,0-8-9-15,0 5 10 0,4-9-10 0,0 4 10 16,5-3-23-16,0-4-5 0,4-1-1 0,5 1 0 15,-1-16-113 1,9 0-24-16,5 0-4 0</inkml:trace>
        </inkml:traceGroup>
        <inkml:traceGroup>
          <inkml:annotationXML>
            <emma:emma xmlns:emma="http://www.w3.org/2003/04/emma" version="1.0">
              <emma:interpretation id="{8073904E-6E35-4CEE-A2C5-2C90F978A154}" emma:medium="tactile" emma:mode="ink">
                <msink:context xmlns:msink="http://schemas.microsoft.com/ink/2010/main" type="inkWord" rotatedBoundingBox="22956,464 28619,285 28660,1577 22997,175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573.9247">22520-517 1958 0,'0'0'43'0,"13"4"9"0,-8 0 1 0,4 7 3 0,-1 5-45 16,1 4-11-16,4-1 0 0,-8 8 0 0,-5 1 53 0,0 3 9 0,4-4 2 0,-4 8 0 15,-4 0-1-15,-5 0 0 0,0 4 0 0,5-3 0 16,-5 3-24-16,-4 4-5 0,0 3-1 0,0-3 0 16,-1-4 3-16,1 0 1 0,0-4 0 0,4-3 0 15,-4 3-37-15,0-8 0 0,4-8 0 0,0 5-8 16,1-5 8-16,-1-3 0 0,4 0 0 0,1-5 0 16,0 1 0-16,-1-8 0 0,5-4 0 0,0 0 0 15,0 0 49-15,0 0 12 0,0 0 3 0,0 0 0 16,9 0-52-16,4-4-12 0,0 4 0 0,-4-12 0 15,4 4-12-15,5-3-6 0,-5-1-1 0,5 0 0 16,4 1 11-16,4-5 8 0,0 0-12 0,5-3 12 16,4-1-12-16,-4 13 12 0,-5-9-12 0,0 4 12 15,-8 5-33-15,-1-1 0 16,-3 4 0-16,-1 4 0 0,-13 0 33 0,0 0 0 0,0 0 0 0,9 12 0 0,-5-1 0 16,-4-3 0-16,-4 8 8 0,-1-9-8 0,5 9 0 15,0 0 0-15,-9-5-8 0,-4 5 8 0,0-4 0 0,-5 3 0 16,10-3 0-16,-10 4 0 0,-8-5 0 0,-5 1 0 15,9 0 0-15,-9-1 0 16,-8 5-58-16,4-12-5 0,0 4-1 0,0-1 0 16,4 1-68-16,0-4-13 0,5 4-3 0,4-8-779 0</inkml:trace>
          <inkml:trace contextRef="#ctx0" brushRef="#br0" timeOffset="14827.4445">23235-576 1998 0,'0'0'44'0,"0"0"8"0,9-3 3 0,0 14 1 0,0-7-44 0,0 12-12 0,8-8 0 0,-4 11 0 16,0 1 48-16,-4-1 8 0,0 4 2 0,0-3 0 16,4 3 1-16,0 1 0 0,-4-1 0 0,4 8 0 15,-9 1-19-15,1 3-4 0,-1 4-1 0,-8 0 0 16,-1 7-18-16,1 1-3 0,-5-4-1 0,5 4 0 15,-5-4-13-15,0 0 8 0,0-4-8 0,1 0 0 16,-1-4-86-16,-4-4-23 0,0 0-5 0,-1-3-588 16,1-1-118-16</inkml:trace>
          <inkml:trace contextRef="#ctx0" brushRef="#br0" timeOffset="-6.01501E8">23312 190 345 0,'0'0'31'16,"0"0"-31"-16,0 0 0 0,0 0 0 16,0 0 15-16,0 0-3 0,0 0-1 0,11-5 0 0</inkml:trace>
          <inkml:trace contextRef="#ctx0" brushRef="#br0" timeOffset="15127.788">23538 314 1720 0,'0'0'76'0,"9"0"16"0,8-4-73 0,-3 4-19 16,3 0 0-16,1-4 0 0,-1 0 63 0,10 0 9 15,-1 0 1-15,5-4 1 0,-5 1-13 0,0-5-2 16,9-4-1-16,-4 5 0 0,0-5-19 0,0 0-4 16,-10-3-1-16,6-4 0 0,-1-1-2 0,-4 5-1 15,-9-9 0-15,-4 1 0 0,-5 0-31 0,5-4 0 16,0-1 0-16,0 5 0 0,-5 8 26 0,5-9 9 15,-9 5 1-15,0 7 1 0,0 1-24 0,-5-1-5 16,-3 8 0-16,-5 0-8 0,-1 8 0 0,-3 8 0 0,-1-4 0 0,1 12 0 16,-1 3 0-16,-4-3-9 0,-8 7 9 0,3 8-8 15,5 5 8-15,9-9 0 16,0 4 0-16,-5 4-8 0,5-4-4 0,0 8 0 16,0-11 0-16,4 3 0 15,0 0-162-15,1 4-33 0,3-8-6 0</inkml:trace>
          <inkml:trace contextRef="#ctx0" brushRef="#br0" timeOffset="15705.5693">24516-123 1936 0,'5'0'43'0,"4"-4"9"0,-1 4 1 0,-8 0 1 0,0 0-43 0,0 0-11 15,14 8 0-15,-10 3 0 0,0 1 54 0,1 4 9 16,-1-1 1-16,5 1 1 0,4 4-24 0,-9-1-5 15,-4 4 0-15,5-3-1 0,4-4-15 0,-1-1-4 16,-3 5 0-16,-5-5 0 0,-9 1-6 0,9-4-2 16,0-5 0-16,4 5 0 0,-8 0 2 0,4-4 0 15,0-8 0-15,0 3 0 0,-9 5-10 0,5-8 0 16,4 0 0-16,0 0 0 0,0 0 0 0,0-8 0 16,4 1 0-16,9-1 0 0,1 0 0 0,-1-4 0 15,-9 1 0-15,5-5 0 0,4 4 0 0,0-3 0 16,0-1 0-16,5-3 0 0,-1 3 0 0,1 0 0 15,4 1 0-15,0-1 0 0,4 5 0 0,-4 3 0 16,0 0 0-16,0 4 0 0,-9 4 0 0,5 8 0 0,-5-4 0 16,0 4 0-16,0 11 0 0,-4-7 0 0,-5 3 0 0,1 5 0 15,-1 3 0-15,1 1 0 0,-5-1 0 0,0 4 0 16,0-7 0-16,0-5 0 16,0 5 0-16,-5-4 0 0,1-1 0 0,-1 5 0 0,1-13 0 0,0 5 0 15,4 0 53-15,-5 0 9 0,5-5 2 0,0 1 0 16,0 0-52-16,0-8-12 0,0 0 0 0,0 0 0 15,0 4 0-15,0-4 0 0,0 0 0 0,0 0 0 16,13 0 0-16,-8-4 0 0,4 0 0 0,-1-4 0 16,1 4 0-16,4-7 0 0,0-1 0 0,1 4 0 15,3-11 8-15,1 3 0 0,4-3-8 0,8-9 12 16,-3 9-12-16,8-5-8 0,0 5 8 0,4-1-13 16,-4 9 21-16,-4-5 4 0,0 8 0 0,-5 4 1 0,1 4-5 15,-6 0-8-15,1 8 11 0,0 4-11 0,-4-4 10 0,-5 3-10 16,5 9 8-16,-5-1-8 15,4-7 0-15,-4 8 0 0,1-1 0 0,-1 4 0 0,0-3-16 0,0-1-4 16,0 1-2-16,-4 3 0 16,0 1-34-16,-5-5-6 0,1 5-2 0,-1 3-682 15,-8 4-137-15</inkml:trace>
          <inkml:trace contextRef="#ctx0" brushRef="#br0" timeOffset="13429.3032">20134 56 748 0,'0'-23'33'0,"0"7"7"0,-5 1-32 0,10-5-8 16,3 9 0-16,6-9 0 0,-10 4 124 0,-4 13 24 16,0-13 4-16,0 16 0 0,0 0-77 0,0 0-16 15,0 0-3-15,-4 19-1 0,4 5 7 0,-5 7 2 16,5-8 0-16,0 20 0 0,-4-4-2 0,4 0 0 15,0 8 0-15,-5 4 0 0,1-4-12 0,0 3-2 16,-1-3-1-16,5-12 0 0,0 4-23 0,-4 0-4 16,-5 0 0-16,5 0-1 0,-5-8 46 0,5 5 10 15,-10-5 1-15,1 4 1 0,0-8-33 0,0-3-8 16,4-5 0-16,0-3-1 0,1-5-7 0,-1 1-2 16,9-4 0-16,0-8 0 0,0 0-15 0,0 0-3 15,0 0-8-15,0 0 12 0,0 0-23 0,0 0-5 0,0 0 0 16,0 0-1-16,0 0 27 0,0 0 6 0,4 0 0 0,5-12 1 15,-9 4-17-15,4-3 0 0,1 3-11 16,-5-12 11-16,0 1-12 0,4-1 4 0,-4 1 8 0,4-5-13 16,1 1 13-16,-5 4-9 0,9-13 9 0,-5 5-8 15,0 0 8-15,5-4 0 0,0-5 0 0,0 1 0 16,4 0-16-16,4 0 0 0,-3-4-1 0,-1 0 0 16,4 0 27-16,5 0 6 0,-4-8 0 0,4 8 1 15,0-7-58 1,0-1-12-16,8 0-3 0,1 4 0 0,0 4 31 0,-1-4 5 0,6 8 2 0,-1 8 0 15,0-1 8-15,-5 9 2 0,-3 3 0 0,-1 8 0 16,-4 5 20-16,-4 3 5 0,-10 7 1 0,1 5 0 16,9 8-33-16,-14 3-6 0,-4 0-2 0,-4 5 0 15,4 7 23-15,-5 0 0 0,1 8 0 0,-5 0 0 0,-4 0 21 0,-5-12-1 16,-3 8 0-16,-1-12 0 0,-5 8-20 0,5-4 0 16,-4 1 0-16,0-9 0 0,-5 0 11 0,-4 9-3 15,-5-5 0-15,5-8 0 0,0 1-8 0,4-1 0 16,5-15 0-16,0 4 0 15,-1 0-32-15,6 0-8 0,3-8-1 0,0 4-1 16,10-8-93-16,-1 4-18 0,0-4-4 0,9 4-1 0</inkml:trace>
          <inkml:trace contextRef="#ctx0" brushRef="#br0" timeOffset="13764.308">20735 84 1036 0,'13'0'92'0,"-13"0"-73"0,13 4-19 0,0 3 0 16,0 5 106-16,0 4 18 0,-8 3 3 0,4 1 1 15,-5 3-52-15,0 0-9 0,-4 9-3 0,0 7 0 16,0-12 0-16,-4 4 0 0,4 0 0 0,-4 4 0 16,4-7-8-16,-5-1-1 0,1-4-1 0,-1-3 0 15,-3-4-11-15,8-1-3 0,-5 1 0 0,5-8 0 16,0-8-4-16,0 0-2 0,-8 11 0 0,8-11 0 15,0 0 10-15,0 0 3 0,0 0 0 0,0 0 0 16,0-15-13-16,4 3-2 0,0 0-1 0,1 1 0 16,3-9-12-16,-3 1-3 0,8-1 0 0,0-3 0 15,5-1 0-15,-5-3-1 0,4 7 0 0,1-11 0 16,4 4-15-16,0 0 0 0,0 7 0 0,9-11 0 0,-5 4-14 16,9-1-9-16,0 1-1 0,0 4-1 15,0-1-199-15,-4 9-39 0,35-5-8 16,-31 12-1-16</inkml:trace>
          <inkml:trace contextRef="#ctx0" brushRef="#br0" timeOffset="14093.438">21402 205 1728 0,'0'0'38'0,"0"0"8"0,0 0 2 0,0 15 0 0,0-7-39 0,-5 4-9 0,5 7 0 0,-4 1 0 15,4-9 53-15,0 9 9 0,-5-1 2 0,5 1 0 16,5-1-12-16,-1-3-3 15,-4 7 0-15,0-3 0 0,5-5-27 0,3 1-6 0,-3-4 0 0,-1-4-1 16,0 3-15-16,5-7 8 0,0 0-8 0,0-4 0 16,0 12 20-16,4-12-3 0,0-12 0 0,4 12 0 15,-3-4 2-15,3 0 0 0,1-15 0 0,-1 7 0 16,10-4-7-16,-1 1 0 0,-4-5-1 0,4 5 0 16,-4-5-11-16,0 1 10 0,4-1-10 0,-8-3 10 15,-5-1-10-15,0 5 10 0,-4 3-10 0,-5 5 10 16,-8-9 6-16,0 5 0 0,4 3 1 0,-9 0 0 15,-4 0 27-15,-5 5 6 0,1-1 1 0,-5 8 0 16,-5-12-63 0,1 12-12-16,0-4-2 0,-5 8-1 0,5-4-8 0,-5 12-1 15,0-8-1-15,5 7 0 0,0 1-129 0,4 0-26 0,0 0-4 16</inkml:trace>
        </inkml:traceGroup>
        <inkml:traceGroup>
          <inkml:annotationXML>
            <emma:emma xmlns:emma="http://www.w3.org/2003/04/emma" version="1.0">
              <emma:interpretation id="{231B194A-E553-4565-91C8-05F5EE3CBC13}" emma:medium="tactile" emma:mode="ink">
                <msink:context xmlns:msink="http://schemas.microsoft.com/ink/2010/main" type="inkWord" rotatedBoundingBox="30039,592 31086,559 31119,1584 30072,161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0688.5111">27057-244 1029 0,'0'0'22'0,"0"-4"5"0,9-4 1 0,-5 0 2 0,5 1-30 0,-5 3 0 0,5 0 0 0,0 4 0 15,-1 0 96-15,6-8 14 0,-1 4 2 0,4 4 1 16,1 0-27-16,4 0-6 0,0 0 0 0,4 0-1 16,5 0-11-16,-5-4-1 15,5 4-1-15,4 0 0 0,0 0-2 0,0-4 0 0,5 4 0 0,-1 0 0 16,0-7-51-16,1-1-13 0,-1 4 0 0,1-4 0 0,-1 4 54 16,-3-4 8-16,3 8 2 0,-4-11 0 15,-4 3-52-15,-5 8-12 0,9-12 0 0,-8 12 0 0,-5-4 0 16,-1 0 0-16,-3 4 0 0,4 0 0 0,-5 0 0 15,1 0 0-15,-5 0 0 0,0 0 0 16,-4 4-151-16,0 0-33 0,-9 8-6 0,0-12-693 16</inkml:trace>
          <inkml:trace contextRef="#ctx0" brushRef="#br0" timeOffset="20205.8294">27136-248 115 0,'0'0'10'0,"0"0"-10"0,0 0 0 0,0 0 0 16,-5-8 139-16,5 8 25 0,-4-4 6 0,0-3 1 15,-5 3-75-15,4 0-14 0,5 4-3 0,0 0-1 16,0 0-14-16,-8-4-2 0,8 4-1 0,0 0 0 16,0 0 0-16,0 0 0 0,-5-8 0 0,5 8 0 15,0 0-12-15,0 0-2 0,0 0-1 0,0 0 0 16,0 0-12-16,0 0-2 0,0-8-1 0,0 8 0 15,0 0 8-15,5-11 1 0,-1 3 1 0,-4 8 0 16,0 0-14-16,0 0-3 0,0 0-1 0,0 0 0 16,0 0-23-16,0 0 0 0,0 0 0 0,0 0 0 15,0 0 16-15,0 0 0 0,0 0-1 0,0 0 0 16,0 0-15-16,0 0 0 0,0 0 0 0,0 0 0 0,0 0 0 16,0 0 0-16,0 0 0 0,0 0 0 0,0 0 0 0,0 0 0 15,0 0 0-15,4 4 0 0,-4-4 0 0,0 0 0 16,0 0 0-16,5 11 9 0,-5-11-9 0,0 0 12 15,0 0-12-15,0 0 12 0,0 0 2 0,0 0 1 16,0 0 0-16,0 0 0 0,0 0 1 0,0 0 0 16,9 0 0-16,-9 0 0 0,0 0-5 0,0 0-1 15,0 0 0-15,0 0 0 0,0 0-10 0,0 0 0 16,0 0 0-16,8 4 0 0,-8-4 0 0,0 0 10 16,0 0-10-16,0 0 10 0,9 4-10 0,-9-4 0 0,0 0 0 15,0 0 8-15,0 0-8 0,13 4 0 0,-8 4 0 0,-5-8 0 16,0 0 0-16,4 8 8 0,0 3-8 0,-4 5 0 15,0 0 8-15,0 3-8 0,0-3 0 0,0 7 8 16,0 4 2-16,-4 5 0 0,4 11 0 16,-4-4 0-16,-1 0 25 0,1 0 5 0,-5 7 0 0,5-7 1 15,-1-4-33-15,1 1-8 0,0-1 0 0,-1-4 0 16,-4 0 0-16,5 0 0 0,4 0 0 0,0-3 0 16,-4-5 36-16,4 1 6 0,0-5 1 0,4 1 0 15,-4-1-24-15,4 1-5 0,-4-5-1 0,9 1 0 16,-4 3-4-16,-1-15-1 0,0 8 0 0,1-4 0 15,-5-1-8-15,4 1 0 0,-4-8 0 0,0 0 0 16,0 0 0-16,9 4 0 0,-9-4 0 0,4 8 0 16,-4-8 0-16,9 4 0 0,-9-4 0 0,0 0-783 15,0 0-158-15</inkml:trace>
          <inkml:trace contextRef="#ctx0" brushRef="#br0" timeOffset="21327.5307">27750-213 864 0,'0'0'38'0,"0"0"8"0,0 0-37 0,-4-8-9 0,4 4 0 0,-5-3 0 15,5 7 92-15,-4-8 16 0,-1 4 3 0,5-4 1 16,0 8-39-16,0 0-7 0,-4-8-2 0,4 8 0 16,0 0 0-16,0-4 0 0,4-3 0 0,-4 7 0 15,0 0 0-15,0 0 0 0,14-4 0 0,-6 0 0 16,-8 4-51-16,9 0-13 0,-9 0 0 0,13 0 0 16,-13 0 54-16,0 0 8 0,0 0 2 0,0 0 0 15,9 0-52-15,-9 0-12 0,0 0 0 0,0 0 0 0,0 0 0 0,0 0 0 16,0 0 0-16,0 0 0 0,0 0 54 0,0 0 8 15,0 0 2-15,0 0 0 0,0 0-52 0,0 0-12 16,0 0 0-16,0 0 0 0,0 0 0 0,0 0 0 16,0 0 0-16,0 0 0 0,0 0 0 0,0 0 0 15,0 0 0-15,9 4 0 0,-5 4 0 0,5-1 0 16,-9-7 0-16,4 8 0 0,-4 4 0 0,0 0 0 16,5 3 0-16,-5-7 0 0,-5 4 0 0,5-1 0 15,0 5 0-15,0 3 0 0,-4-3 0 0,4 11 0 16,-4 1 0-16,-1 3 0 0,1 4 0 0,-5-8 0 15,0 5 0-15,5 3 0 0,-1-4 0 0,1 8 0 0,-5-8 0 16,5 4 0-16,4-8 54 0,-4 5 8 0,4-5 2 16,-5 4 0-16,5-4-52 0,0 1-12 0,0 3 0 0,0-8 0 15,-4-3 0-15,4 3 0 0,0-3 0 16,0-1 0-16,0 1 0 0,0-1 0 0,0-11 0 0,0 8 0 16,0-5 54-16,0 1 8 0,-5 0 2 0,5-1 0 15,0-3-52-15,0-8-12 0,0 0 0 0,0 0 0 16,0 0 0-16,0 0 0 0,0 0 0 0,0 0 0 15,0 0 0-15,0 0 0 0,5 8-10 0,-5-8 10 16,0 0-52-16,9 0-6 16,-5 4-1-16,-4-4 0 0,0 0-106 0,0 0-22 0,9-20-4 15,-9 20-1-15</inkml:trace>
        </inkml:traceGroup>
      </inkml:traceGroup>
      <inkml:traceGroup>
        <inkml:annotationXML>
          <emma:emma xmlns:emma="http://www.w3.org/2003/04/emma" version="1.0">
            <emma:interpretation id="{652BD05E-AD53-4844-896B-D3D8D5A1CEDB}" emma:medium="tactile" emma:mode="ink">
              <msink:context xmlns:msink="http://schemas.microsoft.com/ink/2010/main" type="line" rotatedBoundingBox="3264,2829 29441,1916 29497,3496 3319,4409"/>
            </emma:interpretation>
          </emma:emma>
        </inkml:annotationXML>
        <inkml:traceGroup>
          <inkml:annotationXML>
            <emma:emma xmlns:emma="http://www.w3.org/2003/04/emma" version="1.0">
              <emma:interpretation id="{1B210017-419A-4855-BF11-7B2BA6DEE639}" emma:medium="tactile" emma:mode="ink">
                <msink:context xmlns:msink="http://schemas.microsoft.com/ink/2010/main" type="inkWord" rotatedBoundingBox="3271,3034 4116,3005 4156,4146 3311,417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2807.8955">444 2752 864 0,'-14'-4'76'0,"10"4"-60"0,-5 0-16 0,5 0 0 15,-5 0 112-15,0 7 19 0,5 1 4 0,-14 0 1 16,14 0-43-16,-5 4-8 0,-4 3-1 0,4 5-1 16,5-1-28-16,-1 5-6 0,1 3-1 0,0-4 0 15,-1 5-24-15,5-5-4 0,5 8-2 0,-1 0 0 0,-4-3 16 16,4-1 3-16,10-4 1 0,-6 1 0 0,1-5-24 0,4-3-5 15,5 3-1-15,-9-7 0 0,-1 0 0 0,1-4 0 16,-9-8 0-16,13 4 0 0,1-1 4 0,-1 1 0 16,-5-8 0-16,6 1 0 0,-6-5-2 0,6 0 0 15,-1-4 0-15,0 4 0 0,0 1-10 0,0-9 10 16,5 0-10-16,-5 1 10 0,4-5-10 0,1-3 8 16,0-1-8-16,4 1 8 0,-1-4-8 0,1-4 0 15,5 7 0-15,-1-7 0 0,-4 0-10 0,4 7 10 16,-4 5-13-16,5-5 5 0,-1 9 8 0,0-9-10 15,-4 13 10-15,0 3-10 0,0 0 10 0,0 4 0 16,0 0-9-16,0 8 9 0,-5 0 0 0,-3 4 0 16,12 4-9-16,-13-5 9 0,0 9 0 0,0 0-10 15,-4-5 10-15,0 5-8 0,0 3 22 0,-9-3 5 16,-5 4 1-16,-4-5 0 0,5 1 16 0,-5 7 3 0,-4-7 1 16,0 3 0-16,0-3 2 0,0-4 1 0,-5 3 0 0,1 1 0 15,-10-1-26-15,5 1-5 0,0 0 0 0,0-5-1 16,-4 1-11-16,9-4 12 0,-1 0-12 0,-4-1 12 15,9-3-30-15,-5 4-6 0,5-8 0 0,0 4-1 16,-4-4-173 0,3 0-34-16</inkml:trace>
          <inkml:trace contextRef="#ctx0" brushRef="#br0" timeOffset="22941.944">720 2174 1324 0,'-4'-19'118'0,"-1"7"-94"0,1 0-24 0,-1 1 0 0,1-1 76 0,0 0 10 15,-1 4 2-15,-4 1 1 0,9 7-25 0,0 0-6 16,0 0-1-16,0 0 0 16,0 0-164-16,0 0-33 0</inkml:trace>
        </inkml:traceGroup>
        <inkml:traceGroup>
          <inkml:annotationXML>
            <emma:emma xmlns:emma="http://www.w3.org/2003/04/emma" version="1.0">
              <emma:interpretation id="{D84657CB-93BF-4062-B93C-8A8032BA6BBA}" emma:medium="tactile" emma:mode="ink">
                <msink:context xmlns:msink="http://schemas.microsoft.com/ink/2010/main" type="inkWord" rotatedBoundingBox="5639,3291 5861,3283 5897,4319 5676,432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.43117E6">2835 2373 172 0,'0'0'16'0,"0"0"-16"0,0 0 0 0,0 0 0 0,0 0 20 0,0 0 0 16,0 0 1-16,0 0 0 0,0 0-21 0,0 0 9 15,0 0-9-15,0 0 0 0,0 0 66 0,0 0 6 16,0 0 2-16,4-8 0 0,-4 0 3 0,0 8 1 16,0 0 0-16,0 0 0 0,0 0-22 0,0 0-5 15,0 0-1-15,0 0 0 0,0 0-8 0,9-4-2 16,-9 4 0-16,0 0 0 0,-5-8-5 0,5 8-2 16,0 0 0-16,0 0 0 0,0 0-9 0,0 0-1 15,0 0-1-15,0 0 0 0,0 0-9 0,0 0-1 16,0 0-1-16,0 0 0 0,0 0 8 0,0 0 1 15,0 0 1-15,0 0 0 0,0 0 9 0,0 0 2 0,0 0 0 0,0 0 0 16,0 0-18-16,0 0-3 16,0 0-1-16,0 0 0 0,0 0-10 0,0 0 12 0,9 8-12 15,-9-8 12-15,9 8-12 0,-5 8 8 0,1-1-8 16,-1 1 8-16,0 3 4 0,-4 5 0 0,0 3 0 16,-4 0 0-16,4 12 16 0,-4 4 3 0,-5 4 1 0,0 0 0 15,5 0-5-15,-5-1-1 0,0 1 0 0,0 4 0 16,1-4-9-16,-1-1-1 0,0 1-1 0,0-4 0 15,1-4 6-15,-1 4 2 0,4-8 0 0,1 0 0 16,-5-7-23-16,0-1 0 0,1-8 0 0,3 5 0 16,5-5 10-16,-4-3-2 0,-5-4-8 0,5-1 12 15,-5 1-4-15,5-8-8 0,4-4 11 0,0 0-11 16,0 8 0-16,0-8 0 0,-9 0 0 0,9 0 0 16,0 0-45-16,4-8-3 0,-4 0-1 0,5-8-815 15</inkml:trace>
        </inkml:traceGroup>
        <inkml:traceGroup>
          <inkml:annotationXML>
            <emma:emma xmlns:emma="http://www.w3.org/2003/04/emma" version="1.0">
              <emma:interpretation id="{6F38AB74-F541-470D-A467-662628D21BC3}" emma:medium="tactile" emma:mode="ink">
                <msink:context xmlns:msink="http://schemas.microsoft.com/ink/2010/main" type="inkWord" rotatedBoundingBox="5741,3144 6297,3124 6332,4110 5775,4130"/>
              </emma:interpretation>
              <emma:one-of disjunction-type="recognition" id="oneOf8">
                <emma:interpretation id="interp8" emma:lang="" emma:confidence="0">
                  <emma:literal>V</emma:literal>
                </emma:interpretation>
                <emma:interpretation id="interp9" emma:lang="" emma:confidence="0">
                  <emma:literal>v</emma:literal>
                </emma:interpretation>
                <emma:interpretation id="interp10" emma:lang="" emma:confidence="0">
                  <emma:literal>U</emma:literal>
                </emma:interpretation>
                <emma:interpretation id="interp11" emma:lang="" emma:confidence="0">
                  <emma:literal>W</emma:literal>
                </emma:interpretation>
                <emma:interpretation id="interp12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5.43168E6">2764 2447 576 0,'0'0'25'0,"0"0"6"0,0 0-31 0,0 0 0 0,0-8 0 0,5 0 0 16,-1 0 94-16,-4 8 13 0,0 0 2 0,0 0 1 16,-4-4-74-16,4 4-14 0,0 0-3 0,0 0-1 15,0 0 3-15,0 0 1 0,0 0 0 0,0 0 0 16,0 0 15-16,0 0 3 0,0 0 1 0,0 0 0 0,9-7-1 0,-9 7 0 16,0 0 0-16,0 0 0 0,13-4 4 0,-13 4 0 15,13 0 0-15,-13 0 0 0,13 4-8 0,-4 0-2 16,4-4 0-16,-4 3 0 0,0 5-6 0,-1 4 0 15,5 0-1-15,-4 3 0 0,0 1-27 0,4 7 0 16,0 1 0-16,5 3 0 0,-1 8 12 0,5-4 0 16,-4 8 0-16,-1-4 0 0,1 0-12 0,-5 1 0 15,-4 3 0-15,0-4 0 0,8 0 0 0,-4 0 0 16,-4-8-9-16,0 8 9 0,0-4 0 0,0 1 0 16,-1-5 0-16,-3 0 0 0,-1-3 0 0,5-5 0 15,0-7 0-15,-5-4 0 0,-4 3 0 0,0-11 9 16,0 0-9-16,0 0 8 0,0 0 1 0,0 0 0 0,0 0 0 0,18 4 0 15,-5 4 4-15,-13-8 1 16,13-8 0-16,0 4 0 0,-4-3-5 0,4-1-1 16,-9 0 0-16,5 0 0 0,0 0 0 0,-9-3-8 15,4-1 12-15,1 0-4 0,-5 4 3 0,0 1 0 0,4-5 0 16,-4 0 0-16,0-3 6 0,-4 3 2 0,-1 0 0 16,1-3 0-16,4-1 0 0,0 0 0 0,-4-3 0 15,4-1 0-15,0 1-9 0,0-4-2 0,0-5 0 16,0-3 0-16,4 0-8 0,0-8 8 0,-4 0-8 0,5-4 8 15,-5 0-8-15,4 4 0 0,0-8 0 16,1 8 0-16,-1-4 0 0,-4 4 0 0,0 4 0 0,5 0 0 16,-1 4-11-16,0 4 3 0,-4 3 0 0,5 1 0 15,-5 7-1-15,0 1 0 0,-5 3 0 0,5 4 0 16,0 0-28-16,0 8-6 0,0-4-1 0,0 4-557 16,0 0-112-16</inkml:trace>
        </inkml:traceGroup>
        <inkml:traceGroup>
          <inkml:annotationXML>
            <emma:emma xmlns:emma="http://www.w3.org/2003/04/emma" version="1.0">
              <emma:interpretation id="{2B1CE9A5-5E91-4A56-B383-CD3FB4A32C55}" emma:medium="tactile" emma:mode="ink">
                <msink:context xmlns:msink="http://schemas.microsoft.com/ink/2010/main" type="inkWord" rotatedBoundingBox="5901,3074 7973,3001 8014,4187 5942,425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5953.8402">4019 2494 403 0,'0'0'36'0,"0"-8"-36"15,0-3 0-15,0-1 0 0,5 0 182 0,-5 1 30 16,0-1 5-16,0 4 2 0,0 4-67 0,0 4-12 15,0-8-4-15,0 8 0 0,0 0-32 0,0 0-6 16,0 0-2-16,-9 8 0 0,4 12-49 0,-3 3-11 16,-1-3-1-16,-4 7-1 0,4 8 3 0,-4 8 1 15,0 0 0-15,4 4 0 0,0-5-11 0,0 5-3 0,0 0 0 0,1 0 0 16,-1-4 16-16,5 0 4 0,-5-4 0 0,0 4 0 16,5-4-20-16,-5-4-3 0,4-4-1 0,-3-4 0 15,-1-3-6-15,0-9-2 0,5 1 0 0,-1-1 0 16,-3 1 7-16,3 0 1 0,5-5 0 0,0-11 0 15,0 8-20-15,0-8 0 0,0 0 0 0,0 12 0 16,0-12-41-16,0 0-12 16,0 0-3-16,0 0 0 0,0 0-94 0,0 0-19 15,0 0-4-15,0-8-771 0</inkml:trace>
          <inkml:trace contextRef="#ctx0" brushRef="#br0" timeOffset="26259.0256">3835 2646 1364 0,'4'-35'30'0,"-4"16"6"0,0-1 2 0,0-3 0 0,0 3-30 0,5-3-8 16,-1-4 0-16,5-5 0 0,0 5 104 0,-1 0 19 16,6-4 4-16,3 3 1 0,1 5-48 0,-1-5-10 15,10 9-2-15,-6-4 0 0,6-1-38 0,-1 5-8 16,5 3-2-16,0-3 0 0,-1 3 10 0,5 0 2 16,-4 1 0-16,4 3 0 0,-4 4-32 0,0 0 0 15,-1 5 0-15,-3 3 0 0,-5 0 0 0,-1 3 0 16,-3 5 0-16,0 4 0 0,-10 4 11 0,-3 3-11 15,-5 1 12-15,0 7-12 0,-9-4 10 0,-4 5-10 16,0 3 8-16,-5-4-8 0,5 4 31 0,-5-3 1 16,-4-1 0-16,0 0 0 0,5 8-8 0,-5-3-2 0,-4-1 0 15,-1 0 0-15,1 0-11 0,-5 0-3 16,5-3 0-16,0-1 0 0,-5-4-8 0,5 1-11 0,-1-5 3 16,1 1 0-1,4-5-119-15,0-3-23 0,0 0-5 0,9-8-488 0,4-4-97 0</inkml:trace>
          <inkml:trace contextRef="#ctx0" brushRef="#br0" timeOffset="26471.9685">4576 2611 1497 0,'0'0'133'0,"0"0"-106"15,0 0-27-15,0 0 0 0,18 8 106 0,-1-4 16 16,1-4 3-16,0 0 1 0,3 4-28 0,-3-4-6 15,8 0 0-15,-4 0-1 0,5-4-36 0,-1 4-7 16,0-4-2-16,5-4 0 0,0 4-28 0,4 0-6 16,0 0 0-16,-4-3-743 15,-1 7-148-15</inkml:trace>
          <inkml:trace contextRef="#ctx0" brushRef="#br0" timeOffset="5.43046E6">3054 2314 172 0,'0'0'16'0,"0"0"-16"0,0 0 0 0,0 0 0 15,0 0 80-15,-4-8 12 0,4 8 4 0,0 0 0 16,0 0-62-16,-9-4-12 0,0 4-2 0,9 0-1 15,0 0-7-15,0 0-2 0,-9 0 0 0,0 0 0 16,9 0 9-16,-13 4 1 0,5 0 1 0,-1 0 0 16,-4-4-9-16,-1 4-3 0,10-4 0 0,-9 4 0 15,4 0-39-15,0 0-8 0</inkml:trace>
        </inkml:traceGroup>
        <inkml:traceGroup>
          <inkml:annotationXML>
            <emma:emma xmlns:emma="http://www.w3.org/2003/04/emma" version="1.0">
              <emma:interpretation id="{BAFDD4F8-AA37-4F5A-B584-43CC59EDDACE}" emma:medium="tactile" emma:mode="ink">
                <msink:context xmlns:msink="http://schemas.microsoft.com/ink/2010/main" type="inkWord" rotatedBoundingBox="8909,2679 14924,2469 14971,3804 8955,401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7964.2042">7152 2315 1152 0,'0'0'102'0,"13"-8"-82"0,0 4-20 0,5-4 0 0,3 4 116 16,1 4 18-16,0 8 4 0,0 0 1 0,-4 4-60 0,-1 3-12 15,1 5-3-15,-5-1 0 0,0 5-19 0,-4 3-4 16,-5-4-1-16,1 5 0 0,4-1-19 0,-9 0-4 16,0-7-1-16,-5 3 0 0,-4 4-3 0,5-3-1 15,-5-5 0-15,5-3 0 0,-5 0 20 0,5-9 3 16,-5 1 1-16,9-8 0 0,0 0-13 0,0 0-3 16,0 0 0-16,0 0 0 0,0-8-8 0,0 1-3 15,9-17 0-15,-5 5 0 0,5-1 21 0,4-7 4 16,0-4 1-16,5 7 0 0,-1-7-23 0,1 4-4 15,-1-1 0-15,5 1-8 0,0 8 8 0,-4-1-8 16,-1 5 0-16,1 3 0 0,-5 4 0 0,0 0 0 16,0 8 0-16,1 4 0 0,-1 0 0 0,4 4 0 15,-8 4 0-15,4 3 0 0,-4 1 0 0,0-1 0 16,4 5 0-16,-9-1 0 0,1 1 0 0,-1-1 0 0,5 1 0 16,0 3 0-16,-5-7 0 0,5 3 0 0,-5 1 0 0,1-5 0 15,3 1 0-15,-8 0 0 0,5-5 0 0,-5-3 0 16,0-8 0-16,0 0 0 0,0 0 0 0,0 0 0 15,0 0 0-15,0 0 0 0,0 0 12 0,0 0-12 16,0 0 12-16,0 0-12 0,0-8 12 0,4-3-12 16,1-5 8-16,3-3-8 0,5-1 0 0,1-3 0 15,-1 7 0-15,4-7 0 0,1-5 0 0,4 1 0 16,0 0 0-16,4 3 0 0,-4 5 0 0,0-1 0 16,0 5 10-16,-5 3-10 0,-3 0 8 0,-1 4-8 15,-13 8 12-15,0 0-4 0,0 0 0 0,9 8 0 0,-1 4-8 16,-3 0 0-16,-5 7 0 0,0 1 0 0,0-1 0 15,0 5 0-15,-5-1 0 0,5 0 0 0,-4 1 28 0,4-1 3 16,0 1 1-16,0 3 0 16,-4 0-109-16,4 1-22 0,-5-5-4 0,5 0-640 15,-4 1-128-15</inkml:trace>
          <inkml:trace contextRef="#ctx0" brushRef="#br0" timeOffset="28463.3699">8547 2342 979 0,'-18'-4'87'0,"18"0"-70"15,5-4-17-15,3 4 0 0,-3 4 200 0,-5 0 37 0,0 0 7 16,0 0 2-16,9 12-154 0,-5 8-32 0,0-1-5 0,1 1-2 16,-5 3-6-16,0 1-2 0,0-1 0 0,0 4 0 15,-5 4-2-15,5 1-1 0,-4-1 0 0,4 4 0 16,-4 0 9-16,-1 0 1 0,1-4 1 0,-1 4 0 15,5-3-33-15,-4-1-6 0,0-8-2 0,-1 1 0 16,5-1 23-16,-4-3 4 0,0-1 1 0,-5-3 0 16,4-5-26-16,1 1-5 0,0 0-1 0,-1-4 0 15,5-8 0-15,0 0 0 0,0 0 0 0,0 0 0 16,0 0 0-16,0 0 0 0,0 0 0 0,5-8 0 16,-1-4-8-16,0-4 0 0,-8-3 0 0,0-1 0 15,8-3 23-15,0-4 9 0,-4-4 1 0,9-5 1 16,0-3-34-16,8 0 0 0,1-3 0 0,4-5 0 15,4 4-19-15,1 0-10 0,3 0-3 0,5-4 0 16,0 12 16-16,-4 4 4 0,0-8 0 0,0 12 0 16,-1 3-22-16,1 5-4 0,-5 3-1 0,1 0 0 15,-1 5 47-15,0-1 8 0,-4 4 3 0,0 4 0 0,0 4-31 0,-9 0-5 16,0 4-2-16,-4 0 0 0,0 0 29 0,-5 4 6 16,-4 11 0-16,-8 1 1 0,-1-1-17 0,-9 5 0 15,5-1 8-15,-13 8-8 0,4 1 0 0,-4-1 0 16,-1 4 0-16,1 0 0 15,-5 0-22-15,5 0-8 0,-5 0-2 0,0 0 0 16,1-7-134-16,3-1-27 0,-38 16-6 0,25-16-1 0</inkml:trace>
          <inkml:trace contextRef="#ctx0" brushRef="#br0" timeOffset="28672.621">9473 1648 1382 0,'0'0'61'0,"4"-8"13"0,-4 8-59 0,0 0-15 0,9-8 0 0,-9 8 0 15,8 12 182-15,1 0 34 0,0-1 6 0,0 9 2 16,0-1-116-16,-1 1-24 0,-3 7-4 0,-1 4 0 16,1 0-42-16,-1 5-8 0,-4 3-2 0,0 0 0 15,0 3-5-15,0-3-2 0,-4 4 0 0,4 0 0 16,0 0-21-16,-5-4 0 0,1 8 0 0,-1 0 0 15,1 0-54-15,0-1-6 0,4-3 0 0,0 0-685 16,-5 4-137-16</inkml:trace>
          <inkml:trace contextRef="#ctx0" brushRef="#br0" timeOffset="29004.0765">9766 2537 806 0,'0'0'72'0,"14"-4"-58"15,-6 0-14-15,6 4 0 0,-1-8 188 0,0 5 34 16,-4-1 7-16,4-4 2 0,4 4-119 0,10 0-23 16,3-8-5-16,1 5 0 0,4-9-55 0,0 0-10 15,-4 1-3-15,4-5 0 0,-4 1-16 0,-5-1 10 16,1 1-10-16,3-1 8 0,-3 1-8 0,-6-1 0 0,-3 1 9 16,0 3-9-16,-5-3 13 0,-4-5-1 0,-5 12-1 15,0-3 0-15,-4 3 16 0,-4 4 3 0,0-3 1 0,-5 3 0 16,4 4 10-16,-3 0 3 0,3 0 0 15,-8 8 0-15,4 0-16 0,0 4-2 0,-4 0-1 0,-9 3 0 16,5 5-25-16,4 3 0 0,-5 1 0 0,5-1 0 16,4-3 0-16,-4 3 0 0,4 1 0 0,5-1 0 15,-5 1 0-15,9 0 0 0,-4 3 0 0,4-7 0 16,4 3 0-16,0-3 0 0,1-5 0 0,4 9 0 16,-1-5 0-16,6 1 0 0,-1-4 0 0,0 7-716 15,4-11-142-15</inkml:trace>
          <inkml:trace contextRef="#ctx0" brushRef="#br0" timeOffset="29247.1445">10723 2096 2188 0,'-22'-11'48'0,"13"7"11"0,-4 0 1 0,0 0 1 0,8 4-49 0,-3 0-12 16,-1 0 0-16,9 0 0 15,0 0 54-15,0 0 8 0,0 0 2 0,0 0 0 0,4 8-52 0,9-4-12 16,-4-4 0-16,9 0 0 0,-1 0 28 0,5-4 4 16,5-4 0-16,3 4 0 0,10-8 0 0,-1 4 0 15,1-3 0-15,-1-1 0 16,5-4-52-16,-4 5-11 0,-1-1-1 0,1-4-1 16,-1 5-19-16,-8 3-3 0,4-4-1 0,0 1-660 15,-9-1-132-15</inkml:trace>
          <inkml:trace contextRef="#ctx0" brushRef="#br0" timeOffset="27376.9806">6494 2116 1011 0,'0'0'22'0,"0"-16"5"0,4 1 1 0,0-5 0 0,-4-3-28 0,0 3 0 15,-4-7 0-15,0 7 0 0,-5 5 100 0,4-1 15 16,-8 1 2-16,0-1 1 0,-4 4-37 0,-1 4-7 16,0 5-2-16,-3-1 0 0,3 0-32 0,-4 8-6 15,0 3-2-15,0 5 0 0,0 4 1 0,-4 3 0 16,0 12 0-16,-5-7 0 0,5 3-1 0,-1 4-1 0,1 4 0 0,0 4 0 16,-1 0 4-16,5 0 1 0,0 0 0 0,5 0 0 15,-1 8-7-15,5-4-1 0,4 4 0 0,5-4 0 16,0 0-13-16,8 4-3 0,5-8-1 0,4 4 0 15,0-4-11-15,5-20 10 0,8 4-10 0,-4-3 10 16,4-1-50-16,5-3-9 16,4 0-3-16,0-12 0 0,0-1-36 0,13-6-7 15,1-5-1-15,-1 0-1 0,-4-8-116 0,-5 1-23 0,1-9-5 16,-1 1-1-16,-4 0 100 0,0-5 20 0,-8-3 4 16,-1 0 1-16,0-4 29 0,-4 4 5 0,-4-5 2 15,-1 9 0-15,-3 0 187 0,-1 7 38 0,-9 5 7 0,5-5 1 0,-5 9-8 0,1-1-3 16,-10 0 0-16,5 4 0 0,0 8 4 0,-8 4 1 15,-6-4 0-15,6 8 0 0,-1 4-65 0,-4-1-13 16,0 9-2-16,-1 3-1 0,-3-3-42 0,4 3-9 16,4 5-2-16,-4 3 0 0,0 0-12 0,8 0 9 15,-4 0-9-15,9-3 8 0,0-9-8 0,5 5 8 16,4-9-8-16,-1 1 8 0,10-5-8 0,-5 1 0 16,9-8 9-16,0 0-9 0,0-4 0 0,4 0 9 15,-4 0-9-15,4-8 0 0,1 0 11 0,-1-3-11 16,-4-5 10-16,-4 0-10 0,4-3 23 0,-5-1-2 15,1-3 0-15,-5 0 0 0,0-1 13 0,-4 1 2 16,0 7 1-16,-5-11 0 0,-4 11-5 0,0-3 0 16,-4-1-1-16,-1 5 0 0,-4-1-9 0,1 4-2 0,-1 1 0 15,-4 3 0-15,-5 0-11 0,1 4-9 0,-5-4 12 16,4 8-12-16,-8 0 0 0,4 8 0 0,-5 4-12 16,1-4 3-1,4 0-91-15,-4 3-17 0,0 5-4 0,4-1-879 0</inkml:trace>
          <inkml:trace contextRef="#ctx0" brushRef="#br0" timeOffset="29478.228">11021 1562 1958 0,'0'0'43'0,"0"0"9"0,-4 4 1 0,4 4 3 0,-5 3-45 0,1 1-11 0,0 8 0 0,4-1 0 16,0 1 53-16,-5 7 9 0,5-4 2 0,-4 12 0 15,4-3 0-15,-4 3 0 0,4 4 0 0,0 4 0 0,-9 3 0 16,4 1 0-16,1-4 0 0,-5 4 0 0,5 0-52 0,-5-1-12 16,0 1 0-16,1 0 0 0,-6-8 0 0,6 4 0 15,-1 0 0-15,0-4 0 16,0 4-151-16,5-4-33 0,-5-4-6 0,5 0-2 0</inkml:trace>
          <inkml:trace contextRef="#ctx0" brushRef="#br0" timeOffset="29851.5043">11456 2479 1728 0,'0'0'38'0,"0"0"8"0,13 0 2 0,0-4 0 0,0-4-39 0,5 0-9 0,8 0 0 0,-4 0 0 16,4-7 38-16,5 3 6 0,0 0 0 0,4 1 1 15,0-5-25-15,0 1-4 0,-4-1-2 0,-1 0 0 16,-3 1-14-16,-1-1 11 0,-8-3-11 0,-1 3 10 16,1 0 43-16,-5-3 9 0,-4-1 2 0,-1 5 0 15,-3-1-23-15,-1 1-4 0,-4 3-1 0,0 0 0 16,-4 0-3-16,-1 1-1 0,-3 3 0 0,-6 0 0 16,6 4-32-16,-10 4 0 0,-8 0 0 0,-1 4 0 15,-3 0 8-15,-1 8 8 0,5-8 2 0,-5 11 0 16,5-3-29-16,-1 7-5 0,5 5-2 0,5-1 0 15,-1 5 18-15,5-9 0 0,4 8 0 0,1 1 0 16,8-1 0-16,0 0 0 0,4 1 0 0,5-1 0 0,4 0 0 16,0 1 0-16,5-1 0 0,4 0 0 0,4 0 0 15,9 1 0-15,-4-5 0 0,8 1 0 16,-4-1-148-16,0-4-25 0</inkml:trace>
        </inkml:traceGroup>
        <inkml:traceGroup>
          <inkml:annotationXML>
            <emma:emma xmlns:emma="http://www.w3.org/2003/04/emma" version="1.0">
              <emma:interpretation id="{B0FB8B6E-01B0-4E39-A57E-388E09394620}" emma:medium="tactile" emma:mode="ink">
                <msink:context xmlns:msink="http://schemas.microsoft.com/ink/2010/main" type="inkWord" rotatedBoundingBox="16899,2402 17740,2372 17777,3440 16936,347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3716.8503">14027 2151 1029 0,'30'-8'22'0,"-21"4"5"0,-5-4 1 0,1 1 2 0,-5 7-30 0,0-8 0 0,4 0 0 0,-4 0 0 16,0 4 103-16,-4-7 14 0,4 11 3 0,0 0 1 15,0 0-53-15,0 0-12 0,0 0-1 0,0 0-1 16,0 0-28-16,-5 11-6 0,-3-3 0 0,3 8-1 16,-4-1 17-16,5 5 4 0,-5-5 1 0,1 5 0 15,-1 3-3-15,0 5-1 0,5-9 0 0,-5 1 0 16,0 3-13-16,5-4-2 0,-5 1-1 0,4-4 0 15,-3-1-9-15,3 5-1 0,1-9-1 0,4 1 0 16,0 4-10-16,-4-1 10 0,4-3-10 0,4-4 10 0,0 4-10 16,1-5 0-16,-5-7 0 0,4 12 0 15,5 0-89-15,-5-1-20 0,1-3-4 16</inkml:trace>
          <inkml:trace contextRef="#ctx0" brushRef="#br0" timeOffset="34397.9421">14215 2116 1209 0,'5'-20'53'0,"3"12"12"0,-3 1-52 0,8 3-13 0,0 0 0 0,5-4 0 16,-1 8 118-16,1 0 21 0,-1-4 4 0,1 4 1 16,-1 0-116-16,5 0-28 0,-4 0 0 0,4 0 0 15,-5 0 20-15,5 0-3 0,0 0 0 0,9 0-539 16,-5 0-108-16</inkml:trace>
          <inkml:trace contextRef="#ctx0" brushRef="#br0" timeOffset="33896.9626">14246 1734 1324 0,'0'-16'118'16,"0"-4"-94"-16,0 5-24 0,-4-1 0 0,4 1 94 0,-5 3 14 0,1 0 4 0,4 4 0 16,0 8-58-16,-5-7-11 0,5 7-3 0,0 0 0 31,0 0-166-31,0 0-34 0,0 0-6 0,0 0-2 0</inkml:trace>
          <inkml:trace contextRef="#ctx0" brushRef="#br0" timeOffset="34295.3064">14737 1453 1728 0,'5'-4'38'0,"3"-4"8"0,-8 0 2 0,0 8 0 0,0 0-39 0,0 0-9 16,0 0 0-16,0 0 0 0,5 12 46 0,-5 0 7 16,-5 7 2-16,5 4 0 0,-8 5-6 0,-1 3-1 15,-4 4 0-15,0 4 0 0,-5 0-18 0,0 4-4 16,-3 0-1-16,-1 8 0 0,0-8 31 0,4 7 7 15,-4 1 1-15,5 0 0 0,-1-5-64 0,5 1 0 16,-5-4-16-16,5 4 3 0,0-12 13 0,9 4 16 16,-5-12-3-16,0 1-1 15,5-5-144-15,-1-3-30 0,10-5-6 0,-10 5 0 0</inkml:trace>
        </inkml:traceGroup>
        <inkml:traceGroup>
          <inkml:annotationXML>
            <emma:emma xmlns:emma="http://www.w3.org/2003/04/emma" version="1.0">
              <emma:interpretation id="{D67BA055-51A5-446A-A0B4-F712DB6405B7}" emma:medium="tactile" emma:mode="ink">
                <msink:context xmlns:msink="http://schemas.microsoft.com/ink/2010/main" type="inkWord" rotatedBoundingBox="18812,2427 19726,2395 19759,3322 18845,335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4914.2478">16027 1952 1897 0,'-17'-16'84'0,"12"12"17"0,1 1-81 0,-5 6-20 16,0 1 0-16,5 12 0 0,-9 3 18 0,0 1-1 0,-5 3 0 0,5 1 0 15,4 3 38-15,0 4 7 16,1-7 2-16,-1 3 0 0,0 4-52 0,0-4-12 0,5-3 0 0,-1 7 0 15,1-8 16-15,4-3 1 0,0-1 0 16,4-7 0-16,1 0 24 0,-1-4 5 0,-4-8 1 0,13 0 0 16,1 4-38-16,-1-8-9 0,0 0 0 0,0-4 0 15,5-4 0-15,-5 4 0 0,4-7 0 0,5 3 0 16,0-3 0-16,0-1 0 0,0-4 0 0,9 1 0 16,-5-1 0-16,14-3 0 0,-1 0 0 0,0-1 0 15,1 5 0-15,4-1 0 0,8-3 0 0,-3 7 0 16,-10 5 0-16,1-1 0 0,-1 4 0 0,1 4 0 15,-10 0 0-15,1 4 0 0,-13 4 0 0,4 4 0 16,0 0 0-16,-5 7 0 0,-8-3 0 0,0 4 0 16,-1-1 0-16,1 5 0 0,-9-5 0 0,-4 5 0 0,-1-1 0 0,5-3 0 15,-4 3 0-15,-5-3 0 0,-8 4 53 16,4-9 9-16,-1 9 2 0,1-5 0 0,-4 1-52 0,-1 0-12 16,1-1 0-16,3-3 0 0,-3 0 54 0,-5-5 8 15,0 1 2-15,-4 4 0 0,4-8-52 0,-5 0-12 16,1-4 0-16,0 0 0 15,-1 0-48-15,1 0-13 0,0 0-3 0,4-8-1152 0</inkml:trace>
          <inkml:trace contextRef="#ctx0" brushRef="#br0" timeOffset="35052.1516">16387 1468 2188 0,'0'0'48'0,"0"0"11"0,0 0 1 0,0 0 1 0,0 0-49 0,9 8-12 0,-9 4 0 0,4-1-646 16,5 9-132-16</inkml:trace>
        </inkml:traceGroup>
        <inkml:traceGroup>
          <inkml:annotationXML>
            <emma:emma xmlns:emma="http://www.w3.org/2003/04/emma" version="1.0">
              <emma:interpretation id="{C385A921-B585-41C1-9491-DEF0757E26D1}" emma:medium="tactile" emma:mode="ink">
                <msink:context xmlns:msink="http://schemas.microsoft.com/ink/2010/main" type="inkWord" rotatedBoundingBox="21082,2702 22389,2656 22416,3436 21109,3482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6045.4672">18111 2163 748 0,'0'0'67'0,"0"0"-54"15,0 0-13-15,0 11 0 0,0-11 65 0,9 12 11 16,4-4 1-16,5 0 1 0,-1-1 42 0,9-7 8 15,1 0 1-15,3-4 1 0,1-3-53 0,4-1-10 16,0-4-3-16,0 0 0 0,-4-3 0 0,4-1 0 0,0-3 0 16,-4 3 0-16,0-3-51 0,0-5-13 0,-5 1 0 0,0 3 0 15,0-3 33-15,-8 3 4 0,0 1 1 16,-1-4 0-16,-8 3-19 0,0 1-4 0,-5-1-1 16,0 4 0-16,-8 1-14 0,0-5 8 0,-1 9-8 0,-3-9 0 15,-1 8 8-15,0 1-8 0,0 7 0 0,-4-4 0 16,-5 0 0-16,1 8 0 0,4 0 0 0,-9 0 0 15,0 0 0-15,-4 8 0 0,-1 4 0 0,1-4 0 16,-5 3 0-16,5 13 0 0,0-5 9 0,-1 8-9 16,5 1 13-16,0 3-2 0,0 8-1 0,5-4 0 0,-1-4-10 15,1 4 0-15,4 0-10 0,-1 1 10 16,6-1 19-16,3 0 9 0,1 0 3 0,0 0 0 0,8 0-19 16,0-4-4-16,5 1-8 0,0-1 12 0,0-4-12 0,4-7 0 15,4-1 0-15,1 1-10 16,4-1-70-16,0-7-15 0,4-4-2 0,5 3-1 15,-5-11-90-15,5 0-17 0,0 0-4 16</inkml:trace>
          <inkml:trace contextRef="#ctx0" brushRef="#br0" timeOffset="36404.1026">18848 2147 946 0,'13'-31'42'0,"-4"19"9"0,0-4-41 0,4 1-10 16,-4-5 0-16,4-3 0 0,5 7 97 0,-10-3 18 15,5 7 3-15,1 0 1 0,-1 12-17 0,0-7-3 16,-4 7-1-16,4 7 0 0,0-3-18 0,0 8-3 15,0 4-1-15,-4-1 0 0,4 5-40 0,-4 3-9 16,-5 1-2-16,5-5 0 0,-4 4-5 0,-5-3-2 16,-5 3 0-16,5 1 0 0,-4-9-7 0,-1 5-2 0,1-5 0 15,-5 1 0-15,5-4-9 0,0-4 0 0,-5-1 0 0,4 1 0 16,1 0 53-16,0 0 9 0,4-8 2 16,0 0 0-16,0 0-64 0,0 0-12 0,-5-4-2 0,5 4-1 15,-4-4 24-15,-1-8 5 0,1 1 1 0,4-5 0 16,4 0-15-16,1 1 0 0,4-9 0 0,4 5 0 15,4-8 0-15,5-5 0 0,9 1 0 0,-5-4 0 16,1 4 0-16,8 0 0 0,-5 3 0 0,5 5 0 16,-4 0 8-16,-9 3 0 0,0 12-8 0,-4 0 12 15,-1 8-12-15,-8 8-8 0,0 0 8 0,-9 8-13 0,0 11 61 16,-5-8 13-16,-3 9 3 0,-1-1 0 0,0 4-52 0,-4-3-12 16,0 3 0-16,0-4 0 0,-1 4-17 0,10 0-7 15,-5-3 0-15,5-1-1 16,-1 4-3-16,5-3 0 0,5-1 0 0,-1-4-713 15,5-3-143-15</inkml:trace>
        </inkml:traceGroup>
        <inkml:traceGroup>
          <inkml:annotationXML>
            <emma:emma xmlns:emma="http://www.w3.org/2003/04/emma" version="1.0">
              <emma:interpretation id="{A7B93384-62C4-41E7-8273-9B0253CB317E}" emma:medium="tactile" emma:mode="ink">
                <msink:context xmlns:msink="http://schemas.microsoft.com/ink/2010/main" type="inkWord" rotatedBoundingBox="22969,2141 25876,2040 25925,3430 23018,3531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7770.4858">22099 1944 1652 0,'18'-23'73'0,"-5"15"15"0,0-4-70 0,-4 1-18 16,4 3 0-16,-4 0 0 0,-5 0 72 0,5-4 10 16,-5 5 2-16,-4 7 1 0,0 0-24 0,0 0-5 15,0-8 0-15,0 0-1 0,0 8-37 0,-4-4-7 0,-1-4-2 0,-3 4 0 16,-1-3-9-16,0-1 0 0,-4 4 0 0,0 4 0 16,0 0 0-16,0 0 0 0,-1 0 0 0,-3-4 0 15,-1 8 0-15,1 0 0 0,4 4 0 0,-9-4 0 16,4-4 0-16,-4 3 0 15,0-3 0-15,0 4 0 0,-4 4 0 0,0-8 0 0,4 8 0 0,0 0 0 16,0 3 0-16,-9 5 0 0,5 7 0 0,-1-3 0 16,5-1 0-16,1 1 0 0,3-1 0 0,0 5 0 15,5-9 0-15,5 1 0 0,-1 0 0 0,4-1 0 16,1-3 0-16,4-12 0 0,0 0 0 0,0 0 0 16,0 0 15-16,13 4 1 0,0-4 0 0,9 0 0 15,0-4-26-15,0-4-5 0,4-4-1 0,5-3 0 0,9-5 64 16,-1-7 13-16,1 4 3 0,-1-1 0 0,-4-3-52 0,5 4-12 15,-10-5 0-15,1 9 0 0,-5 3 9 0,-4-3-1 16,5-5 0-16,-10 13 0 0,-4 3 3 0,1 0 0 16,-6 8 0-16,1 0 0 0,-5 12-24 0,1-1-5 15,-5 9-1-15,-5 7 0 0,1 0 19 0,-9 9 0 16,-5 3 0-16,-4 7 0 0,1-3 26 0,-10 4 9 16,0 4 1-16,-8-8 1 0,-1 3-16 0,-4-3-3 15,0-4-1-15,0 0 0 0,5-7-5 0,0-1-2 16,-1-4 0-16,-4 0 0 0,9-3 9 0,-9-9 1 15,9 1 1-15,-4-4 0 0,-1 7-33 0,9-15-8 16,1 0 0-16,3 0-1 0,5 0 21 0,9-4 0 16,0-4 0-16,9-4 0 15,4-4-56-15,4 1-6 0,9-1-2 0,9-7-682 0,5-1-137 0</inkml:trace>
          <inkml:trace contextRef="#ctx0" brushRef="#br0" timeOffset="38139.1569">22696 1113 1324 0,'17'0'59'0,"-17"0"12"15,0 0-57-15,9-4-14 0,4 1 0 0,-4 10 0 0,4 9 195 0,-4 0 36 16,0-1 7-16,-5 9 2 16,9 7-162-16,-13 4-32 0,-4 12-6 0,0-1-2 0,-1 5-10 0,-8-4-1 15,-5 4-1-15,1 3 0 0,-5 1 30 0,0 0 7 16,9-5 1-16,-5 9 0 0,-4-9-52 0,0 1-12 15,5-4 0-15,-1 0 0 0,1-8 27 0,-1-4 2 16,1-4 1-16,-1 0 0 0,5-11 3 0,-5 3 1 16,5-7 0-16,4 3 0 0,1-7-34 0,3 0 0 15,-3-1 0-15,8-3 0 0,0-8 0 0,0 0-22 16,0 0 3-16,8 0 1 0,5 0 18 0,1-8 0 16,-1 1 8-16,4-5-8 0,1 0 16 15,4-3-2-15,0-5-1 0,4 4 0 0,0-3-13 0,14-1-16 16,-5-3 3-16,0 4 1 0,-4 3 12 0,-5 0 16 15,-4 9-3-15,-4 3-1 0,-1-4-12 0,-8 8 0 16,-9 0 0-16,9 8 0 0,-1-1 0 0,-3 5 0 16,4 0 0-16,-9 0 0 0,0 3 0 0,0-3 0 15,4 3 0-15,-4 5 0 0,0-1 0 0,0 1 0 16,0 3 0-16,4 5 0 0,5-5 0 0,-9 0 0 16,5 5 0-16,3-5 0 15,-3 4-24-15,4 1-7 0,-5-1-1 0,0-3-802 0,5 3-160 0</inkml:trace>
          <inkml:trace contextRef="#ctx0" brushRef="#br0" timeOffset="36777.0493">20120 1979 1962 0,'0'0'87'0,"0"0"17"15,0-4-83-15,0 4-21 0,5-4 0 0,-5 4 0 0,0 0 44 0,4 8 5 0,-4 0 1 16,0 4 0-16,0 7-30 0,-4 5-5 0,-5-5-2 16,5 5 0-16,-9-1-13 0,4-4 0 0,0 1 0 0,0 3 0 15,5-3 0-15,-5-5 0 0,5 1 0 0,4 4 0 16,-5-9 13-16,10-3 0 0,-1 0 0 0,5 0 0 16,-5-1 2-16,5-7 0 0,-5 0 0 0,10 0 0 15,-1-3 9-15,0-1 3 0,9-4 0 0,-5 0 0 16,5 0-15-16,-4-3-2 0,4-1-1 0,0-8 0 15,0 5-1-15,-5-5-8 0,5-3 12 0,-4 3-4 16,-5 5-8-16,0-5-9 0,-4 1 9 0,-5-1-13 16,1 5 24-16,-10-5 5 0,1 5 0 0,-1-1 1 15,-3 0-1-15,-6 1-1 0,-3-1 0 0,4 1 0 16,-5 7-2-16,1 0 0 0,-5 4 0 0,4-4 0 0,-4 4-13 16,0 0 8-16,0 4-8 0,5 0 0 0,-10 8 0 15,6 0 0-15,-1 4-13 0,0-4 4 16,8 7-127-16,-3 1-26 0,4 3-5 0</inkml:trace>
          <inkml:trace contextRef="#ctx0" brushRef="#br0" timeOffset="37105.4438">20757 1839 1796 0,'0'0'40'0,"0"0"8"0,8-4 1 0,1 4 1 0,4 0-40 0,-13 0-10 0,0 0 0 0,0 0 0 16,5 8 38-16,-5 7 6 0,0 5 0 0,-5 3 1 15,1 1-36-15,-5 3-9 0,5 0 0 0,-5 1 0 16,0-1 53-16,0 0 9 0,5-3 2 0,0 7 0 16,-1-16-24-16,5 5-4 0,0-5 0 0,9 1-1 15,-5-4-5-15,5-4-1 0,-9-8 0 0,18 3 0 16,-1-3 28-16,1 0 6 0,-5-3 1 0,5-1 0 15,-1-8-52-15,1 0-12 0,-1-3 0 0,5 3 0 16,-4-4 54-16,-1 1 8 0,1-5 2 0,-1-3 0 16,1 3-52-16,-5-3-12 0,5 0 0 0,-5 3 0 15,4 4 0-15,-4-3 0 0,1-4 0 0,-6 3 0 16,6 4-100-16,-10 5-22 0,0 3-5 16,-4 8-1025-16</inkml:trace>
        </inkml:traceGroup>
        <inkml:traceGroup>
          <inkml:annotationXML>
            <emma:emma xmlns:emma="http://www.w3.org/2003/04/emma" version="1.0">
              <emma:interpretation id="{CF140368-9692-45FE-8C4F-978765CA966C}" emma:medium="tactile" emma:mode="ink">
                <msink:context xmlns:msink="http://schemas.microsoft.com/ink/2010/main" type="inkWord" rotatedBoundingBox="27459,2119 29446,2050 29491,3335 27504,340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8783.9812">24499 1909 1267 0,'0'0'112'0,"9"0"-89"15,-1 0-23-15,10-4 0 0,4 0 56 0,0 4 6 16,-5-4 2-16,14 0 0 0,4 1 0 0,5-1 0 16,8 0 0-16,0-4 0 0,1 4 31 0,-1-4 6 15,9 4 2-15,-5-3 0 0,6-1-63 0,-1 0-12 16,-5 0-2-16,1-4-1 0,4 5-1 0,-4 7-1 16,-10-12 0-16,1 12 0 0,-9-4-37 0,-4 0-7 15,-5 0-2-15,-4 0 0 16,0 0-147-16,-4 1-30 0,-1 3-5 0,1 0-2 0</inkml:trace>
          <inkml:trace contextRef="#ctx0" brushRef="#br0" timeOffset="39045.6351">25561 1180 1494 0,'8'-24'66'0,"1"16"14"0,-4 1-64 0,-5 7-16 0,0 0 0 0,0 0 0 16,0 0 91-16,0 0 15 0,-5 11 3 0,-4 9 1 16,1-1-51-16,-5 9-11 0,-5 7-1 0,-4 0-1 15,0 8-1-15,-4 0 0 0,-1 0 0 0,-3 7 0 16,3 1-15-16,-3-8-3 0,-1 8-1 0,5 3 0 16,-1 1-13-16,5-1-2 0,0 1-1 0,5 4 0 15,-1-5-10-15,1 1 10 0,-1-5-10 0,1 5 10 16,4-4-10-16,-5-4 0 0,-4-1 0 0,5 1-11 15,-1-8-120-15,5 4-24 16</inkml:trace>
          <inkml:trace contextRef="#ctx0" brushRef="#br0" timeOffset="39439.2169">26083 2143 1918 0,'13'-23'85'0,"-4"19"18"0,8-4-83 0,-4 0-20 16,1 4 0-16,-1 4 0 0,-4 0 13 0,-9 0-1 15,0 0-1-15,0 0 0 0,0 0 12 0,-5 8 2 0,1 4 1 16,-1 3 0 0,-8 1-42-16,-4-4-8 0,-1 7-1 0,1 1-1 0,-1 3 52 0,5-3 10 15,4-1 3-15,5-7 0 0,-1 3-19 0,5 1-3 0,-4 0-1 0,4-1 0 16,4-3-4-16,1 4 0 0,-1-1-1 0,5-3 0 15,4-8 4-15,5 4 1 0,-1-5 0 0,5 1 0 16,0-4 4-16,0-4 0 0,0 1 1 0,4-5 0 16,-4 4-9-16,4 0-1 0,1-12-1 0,-5 5 0 15,0-1 6-15,0-4 0 0,-5-3 1 0,1 3 0 16,-5 1 36-16,0-1 7 0,0-4 2 0,-4 1 0 16,4-1-50-16,0 5-12 0,-4-5 0 0,0-3 0 15,-9 3 0-15,0 9 0 0,4-9 0 0,-8 5 0 16,-5-1 0-16,0 4 0 0,-8 1 0 0,-1 3 0 0,1 0 0 0,-10 4 0 0,-3-4-12 0,-6 4 12 31,1 1-112-31,-9 3-16 0,-8 0-4 0,-5 3-904 16</inkml:trace>
        </inkml:traceGroup>
      </inkml:traceGroup>
      <inkml:traceGroup>
        <inkml:annotationXML>
          <emma:emma xmlns:emma="http://www.w3.org/2003/04/emma" version="1.0">
            <emma:interpretation id="{CDF5064D-28F5-486F-A858-E96339B234A3}" emma:medium="tactile" emma:mode="ink">
              <msink:context xmlns:msink="http://schemas.microsoft.com/ink/2010/main" type="line" rotatedBoundingBox="2985,4823 27422,3336 27549,5412 3111,6899"/>
            </emma:interpretation>
          </emma:emma>
        </inkml:annotationXML>
        <inkml:traceGroup>
          <inkml:annotationXML>
            <emma:emma xmlns:emma="http://www.w3.org/2003/04/emma" version="1.0">
              <emma:interpretation id="{5E8078D0-CFE1-43BF-964D-E867AB63B116}" emma:medium="tactile" emma:mode="ink">
                <msink:context xmlns:msink="http://schemas.microsoft.com/ink/2010/main" type="inkWord" rotatedBoundingBox="2985,4823 6099,4634 6210,6460 3096,6650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2948.3604">641 4054 1220 0,'0'0'27'0,"-4"-7"5"0,4-5 2 0,-5 4 0 0,5 0-34 0,0 8 0 0,0 0 0 0,0 0 0 0,0 0 103 16,0 0 13-16,-4 12 4 0,4 7 0 0,0 5-40 0,0 11-8 16,-5 4-2-16,1 12 0 0,0-1-13 0,-14 5-2 15,5 7-1-15,-5 9 0 0,1-1-34 0,-9-4-6 16,4 0-2-16,0 1 0 0,8-5 16 0,-12 4 2 15,9-3 1-15,-1 3 0 0,5-7-31 0,-5-1 8 16,5-7-8-16,4 7 0 16,1-11-33-16,-1 0-10 0,4-4-1 0,1-4-915 15</inkml:trace>
          <inkml:trace contextRef="#ctx0" brushRef="#br0" timeOffset="42675.1483">53 4768 1177 0,'0'0'25'0,"0"0"6"0,0 0 1 0,0 0 2 0,0 0-34 0,0 0 0 16,0 0 0-16,0 0 0 0,0 0 74 0,0 0 8 16,0 0 2-16,0 0 0 0,0 0-20 0,9 8-3 15,4-4-1-15,9-4 0 0,4-4-22 0,5 0-5 16,0-4-1-16,13-7 0 0,4 3-9 0,0-8-3 16,5 1 0-16,4-1 0 0,-5 5-9 0,1-1-3 15,0 1 0-15,-1 3 0 0,-8 0-8 0,-4 0 10 16,-5 1-10-16,0 3 10 15,-4 4-50-15,-9 4-9 0,-5 0-3 0,1 4-488 16,-1 0-99-16</inkml:trace>
          <inkml:trace contextRef="#ctx0" brushRef="#br0" timeOffset="43330.7609">1317 4967 1382 0,'8'-8'123'0,"-3"-3"-99"0,-1-1-24 0,1-4 0 15,-1 8 54-15,0-3 6 0,-4-1 0 0,-4 4 1 16,4 8 5-16,0 0 1 0,-9 0 0 0,-8 4 0 16,-1 0-39-16,1 8-7 0,-10 7-1 0,-4 9-1 15,1 3-19-15,-5 0 0 0,0 8 0 0,4 0 0 16,-9 4 27-16,10-4 5 0,3 4 0 0,1-4 1 15,4-4-33-15,5-4-11 0,8-4 0 0,0-3 0 16,5-5 11-16,-1-7 0 0,10 0 8 0,-1-5-8 16,0 1 0-16,5-8 9 0,9-4-9 0,-5-3 0 15,9-5 16-15,4-4-3 0,0-3-1 0,1-9 0 16,-5-3-12-16,4 0 0 0,0-4 0 0,9 0 0 16,-13 4 0-16,5-4 8 0,-1 3-8 0,-4 1 0 15,-4 4 0-15,-1 0 8 0,1 11-8 0,-10 4 0 0,1 1 17 16,-9 11 1-16,0 0 0 0,0 7 0 0,0 5-10 0,0 4-8 15,-4 7 12-15,-1 0-12 0,5 5 8 16,0-1-8-16,0 4 0 0,0 4 0 0,0-3 0 0,5-1-9 16,-5 0-1-16,9 0-625 15,-5-7-125-15</inkml:trace>
          <inkml:trace contextRef="#ctx0" brushRef="#br0" timeOffset="44745.4726">1834 5182 1465 0,'9'-24'64'0,"0"16"15"0,8-3-63 0,1-5-16 0,-1-3 0 0,5-1 0 16,5 1 40-16,-1-9 4 0,5 1 2 0,-9-4 0 15,4 3-30-15,0-3-7 0,-4 4-1 0,0-4 0 16,-4-4-8-16,-1 0 12 0,5-8-12 0,-4 4 12 15,-1-4 14-15,-3 0 3 0,-1 0 1 0,0-4 0 16,9 0 0-16,-9-3 0 0,-9-1 0 0,5 4 0 16,4 0-15-16,-4-3-3 0,0 7-1 0,-5-8 0 15,-4 4-11-15,5 8 0 0,-1-4 0 0,-8 8 0 16,-1 0 0-16,1 8 0 0,8-1 0 0,1 5 0 16,-10-4 0-16,1 7 0 0,8 1 0 0,-4 3 0 15,5 0 0-15,-10 5 0 0,1 3 0 0,-1 0 0 16,5 8 0-16,0 0 0 0,-8-4-9 0,8 4 9 15,-13 4 0-15,-1 4 0 0,1 4-8 0,0 3 8 0,-5 5 0 16,1 3 12-16,4 8-1 0,0 4-1 0,-1 4 0 0,1 0 0 16,0 8 0-16,4 0 0 0,-4 0 7 0,4 4 2 15,1-1 0-15,-1 5 0 0,-4 0 16 0,8 3 3 16,1-3 1-16,-5 7 0 0,5-3 10 0,-5-1 3 16,5 1 0-16,-1-1 0 0,-8 1-16 0,4-1-4 15,-4 5 0-15,0-9 0 0,0 1-18 0,0-1-4 16,-1-3-1-16,-3-4 0 0,-1 0 0 0,5-8 0 15,-4 0 0-15,3-8 0 0,6 0-9 0,-5-8 0 16,-1 1 9-16,6-9-9 0,-1 5 9 0,0-8-9 16,0-5 12-16,5 5-12 0,4 0 0 0,0-12 0 15,0 0 0-15,-4 8 0 0,4-8 0 0,0 0 0 0,0 0 0 16,0 0 0-16,0 7 8 0,0-7-8 0,0 0 0 0,0 0 0 16,0 0 0-16,0 0 0 0,0 0-13 0,0 0 5 15,0 0 8-15,0 0 0 0,0 0 0 0,0 0 0 16,0 0 0-16,-5-7 0 0,1-1 0 0,-1 0-8 15,5 8 8-15,0-8 0 0,0-3 0 0,5 3 0 16,-5 0 0-16,4 0-8 0,-4 8 8 0,0 0 0 16,0 0 0-16,0 0 0 0,9-4 0 0,-9 4 0 15,0 0-10-15,0 0 0 0,0 0 0 0,0 0 0 16,0 12 10-16,-4 4 0 0,-5-5 0 0,0 5-8 16,0-4 8-16,0 3 0 0,-4 1-9 0,4-5 9 15,1 1-8-15,-5-4 8 0,8 4-10 0,-4-5 10 16,9-7 0-16,0 0-9 0,0 0 9 0,0 0 0 0,0 8 0 15,0-8 0-15,0 0 0 0,0 0 0 0,-4 8 0 0,4 0 0 16,4 4 0-16,-4-12 0 0,0 0 0 0,0 0 0 16,0 0 0-16,0 0 0 0,0 0 0 0,5 0 0 15,4-4 0-15,4 0 0 0,-9-4 0 0,9-4 0 16,-4 4 0-16,-5 1 0 0,1-5 0 0,4 0 0 16,4-3 0-16,4-1 0 0,-4-3 0 0,1-1 0 15,-1 1 0-15,4-5 0 0,5-3-8 0,-4-4 8 16,4 3-8-16,0-7 8 0,0 0 0 0,8 0-8 15,-3 4 8-15,3 0 0 0,5 3 0 0,-4 1-10 16,4-4 10-16,-4 7 0 0,-9 1-9 0,13 4 9 16,5 3 0-16,-5 4-9 0,-18 1 9 0,9 3 16 15,10-4-4-15,-1 8-1 0,-5 4-11 0,-3 4 0 16,-14-4 0-16,4 4 8 0,5 4-8 0,-4-4 0 0,-18-4 0 16,4 11 0-16,5 5 0 0,-5 0 0 0,-8-1 0 15,-5 5 0-15,-4-1 0 0,-4 5 0 0,-1-5 0 16,0 4 0-16,5 1 0 0,-4-5 0 0,-5 1 0 0,-4-1 0 15,-1 1 0-15,5-1 0 0,-8 1 0 0,3-5 0 16,1-3 0-16,4 0 0 0,0-4 0 0,9-4 0 16,-5-1 0-16,10-3 0 0,-1 4 0 0,9-4 0 15,-9-4 0-15,5-3 0 0,4-1 0 0,4 4 0 16,0-4 0-16,5 0 0 0,-4 1-9 0,3-1 9 16,1 4 0-16,4 0-8 0,-4 4 8 0,4 0 0 15,5 4 0-15,-5 0 0 0,0 4 0 0,5 3 9 0,-1 5-9 16,5-4 0-16,-4 3 0 0,-1 1 8 0,1-1-8 15,-1 1 0-15,10 0 0 0,-1-5 0 0,-4 1 9 16,4 0 0-16,5-5 0 0,0-3 0 0,-1-4-9 0,1 0 0 16,0 0 0-16,-1-4 0 0,6-7 0 0,3-5 8 15,-8 4-8-15,-1-7 12 0,6-1-12 0,-6 1 10 16,1-1-10-16,0-7 10 0,-9 4-10 0,-5-5 0 16,5 1 9-16,-4 0-9 0,-1 3 0 0,-4-3 0 15,9 0 0-15,-9 7 0 0,1-7 0 0,-6 8 9 16,1 3-9-16,0 0 0 0,-5 5 12 0,-4 3-4 15,-8 0 0-15,8 8-8 0,0 0 8 0,-9 4-8 16,-4 4 0-16,-1 0 0 0,-3 7 0 0,4 1 0 16,-5 3 0-16,1 1 0 0,-5 7 0 0,4 0 0 15,5 1 0-15,0 3 0 0,0-4 0 0,0 4 0 16,4 1 8-16,0-5-8 0,5-8 10 0,-1 1-10 0,5-1 8 16,0-3-8-16,9 3 0 0,4-3-9 0,0 0 0 15,5-5 0-15,4 1 9 0,0-4 0 0,4 0 0 16,9 3 0-1,5-3-120-15,8 0-24 0</inkml:trace>
        </inkml:traceGroup>
        <inkml:traceGroup>
          <inkml:annotationXML>
            <emma:emma xmlns:emma="http://www.w3.org/2003/04/emma" version="1.0">
              <emma:interpretation id="{7E8DC30E-30F3-4CE1-BB24-6D7C2026A7BF}" emma:medium="tactile" emma:mode="ink">
                <msink:context xmlns:msink="http://schemas.microsoft.com/ink/2010/main" type="inkWord" rotatedBoundingBox="7781,5688 8428,5649 8462,6217 7816,625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5391.8703">5327 4842 1148 0,'-9'-15'51'0,"9"15"10"0,0-8-49 0,-5-4-12 0,1 0 0 0,0 5 0 16,-1-5 94-16,1 4 16 0,-5 0 3 0,5 4 1 16,-9-3-39-16,4-1-8 0,-4 0-2 0,-5 4 0 15,5 0-49-15,-5 4-16 0,1 0 8 0,-5 4-8 16,0 0 14-16,0 4-1 0,-4 0 0 0,-1 7 0 15,1 1 4-15,4 3 1 0,-4 1 0 0,4 3 0 16,0 5 10-16,0 3 1 0,4 4 1 0,-4 0 0 0,9 4-17 0,0-4-3 16,0 0-1-16,4 4 0 0,5 0-1 15,-1-8 0-15,5 1 0 0,0-5 0 0,5-8-8 0,-1 1 10 16,1-8-10-16,3-1 10 0,1-7 2 0,4-4 0 16,0-4 0-16,5-7 0 0,0-5 1 0,-1 4 1 15,5-3 0-15,4-5 0 0,5-3 1 0,-5-5 0 16,5 1 0-16,0-4 0 0,0 0-1 0,4-4 0 15,-5 0 0-15,1-1 0 0,-5 5-5 0,-4 0-1 16,-4 8 0-16,-5 3 0 0,-4 8 4 0,0 1 0 16,-1-1 0-16,-8 12 0 0,0 0 25 0,0 0 6 0,5 12 1 0,-5-1 0 15,-5 9-36-15,5-1-8 16,-4 5 0-16,8-1 0 0,-4 5 0 0,5 3 0 16,-1-4 0-16,1 0 0 0,3 1 0 0,1 3 0 15,4-4 0-15,5 0 0 16,-1-3-106-16,1-5-23 0,-1 1-5 0,10-5-856 0</inkml:trace>
        </inkml:traceGroup>
        <inkml:traceGroup>
          <inkml:annotationXML>
            <emma:emma xmlns:emma="http://www.w3.org/2003/04/emma" version="1.0">
              <emma:interpretation id="{828752E9-27DA-4489-A952-C40881E3F912}" emma:medium="tactile" emma:mode="ink">
                <msink:context xmlns:msink="http://schemas.microsoft.com/ink/2010/main" type="inkWord" rotatedBoundingBox="9920,4829 15202,4508 15302,6157 10021,6478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6398.4529">7419 4651 633 0,'0'-8'56'0,"0"-3"-44"16,0-1-12-16,0-4 0 0,0 5 132 0,5-9 25 15,-5 4 5-15,4 5 1 0,0-5-35 0,1 4-6 16,-1 1-2-16,1 3 0 0,-5 8-48 0,0 0-9 16,4 8-3-16,0 11 0 0,1 9-12 0,-5 3-4 15,-5 8 0-15,-3 8 0 0,-1-1-6 0,-4 13-2 16,-5-1 0-16,-4 5 0 0,0-1 10 0,-4 5 2 16,0-1 0-16,-1 0 0 0,1-7-21 0,8-5-4 15,-4-7-1-15,1-4 0 0,3-4 5 0,0-8 1 16,1-4 0-16,4-7 0 0,0-1-8 0,4-3-2 15,-4-4 0-15,8-4 0 0,-4-5 14 0,9-3 4 0,0 0 0 0,-4 0 0 16,-5-7-12-16,5-1-3 0,-5-4 0 0,0 0 0 16,5-3-8-16,-5-5-1 0,5-3-1 15,4-12 0-15,0 0-11 0,0-8 0 0,0-8 9 0,4-3-9 16,5 7 0-16,0-4-10 0,4-7 1 0,4-5 0 16,1 5-11-16,0-5-3 0,-1-3 0 0,9 0 0 15,10-1-17 1,-1 5-3-16,0-4-1 0,4 7 0 0,5 8 20 0,0 8 4 0,-5 4 1 0,5 4 0 15,-9 8 19-15,5 8 0 0,-9 3 0 0,-1 8 0 16,1 8-29-16,-5 4-3 16,-4 8 0-16,-4 3 0 0,-1 5 32 0,-8 3 0 0,-13 8-8 0,-1 1 8 0,-3-1 0 15,-6 4 10-15,-3 0-2 0,-1 0 0 16,-8 4-8-16,0-4 0 0,4 0 0 0,-9-3 8 0,0-5-8 16,1 0 0-16,-1-3 9 0,0-1-9 0,1-3 0 15,8-1-15-15,-5-7 3 0,5 3 0 16,0-3-18-16,5 0-3 0,-5-1-1 0,4-3-986 15</inkml:trace>
          <inkml:trace contextRef="#ctx0" brushRef="#br0" timeOffset="46836.8952">8091 4515 1638 0,'0'0'36'0,"0"0"7"0,0 0 1 0,4 7 3 0,-4 9-38 0,4 3-9 0,-4 1 0 0,0 3 0 16,0 5 88-16,0-5 16 0,-4 8 4 0,4 0 0 15,0-3-36-15,-4-1-8 0,4 0 0 0,0 1-1 16,-5-1-24-16,5-4-5 0,0 1-1 0,0-1 0 16,-4-3 6-16,4 3 1 0,-5-3 0 0,5-1 0 15,-4-3-23-15,4-1-4 0,-4-7-1 0,4 4 0 16,0-12 0-16,0 0 0 0,0 0 0 0,0 0 0 15,0 0 16-15,0 0 4 0,0 0 0 0,0 0 0 16,0 0-17-16,0 0-3 0,4-12-1 0,0-3 0 16,1-5 1-16,-5 1 1 0,9-5 0 0,-1 1 0 15,1-1-4-15,4 1-1 0,0-8 0 0,5 3 0 0,4-3-8 16,0 0 0-16,0 0 0 0,4 0 0 0,0-1 0 16,1 5-17-16,-5 4 4 0,4-1 1 15,0 9-132-15,-4 3-25 0,0 0-6 16</inkml:trace>
          <inkml:trace contextRef="#ctx0" brushRef="#br0" timeOffset="47076.2008">8810 4659 1681 0,'0'0'74'0,"0"0"16"0,0 0-72 0,0 15-18 15,-4 1 0-15,-1 7 0 0,1-3 47 0,-5 3 5 16,5 5 2-16,-5-5 0 0,5 4-10 0,-5-7-1 0,4 3-1 0,1-3 0 15,0-1-15-15,8 1-3 16,-4-5-1-16,4 1 0 0,-4-16-3 0,0 0 0 0,0 0 0 16,0 0 0-16,14 8 8 0,3-4 0 0,-4-8 1 0,5-4 0 15,-1 0-16-15,1-3-3 0,-1 3-1 0,-3-8 0 16,3 1 4-16,-4-5 1 0,5 1 0 0,-5-5 0 16,0 1 0-16,0 3 0 0,1 1 0 0,-6-5 0 15,1-3 9-15,-5 4 1 0,5 3 1 0,-4 1 0 16,-5-1-2-16,0 4-1 0,0 5 0 0,0-1 0 15,-9 4-12-15,0 0-2 0,-4 5-8 0,0 6 12 16,-5 5-29-16,-4 4-7 0,-4 4 0 0,-5-1-1 16,-4 5-183-16,0 3-37 15,-44 16-7-15,22-8-2 0</inkml:trace>
          <inkml:trace contextRef="#ctx0" brushRef="#br0" timeOffset="47566.8487">9740 3719 2098 0,'0'0'46'0,"0"0"10"0,9 8 1 0,0-1 3 0,-5 5-48 0,0 8-12 16,1 3 0-16,-1 0 0 0,-13 9 44 0,5 3 6 15,4 8 2-15,-9 3 0 0,-4 1-13 0,4 0-3 0,-4 0 0 0,0 8 0 16,0 7 3-16,-5-4 0 0,1 1 0 16,4 3 0-16,-5 1 5 0,5-9 0 15,0 1 1-15,0 0 0 0,-1-13-17 0,1 1-4 0,0-4-1 16,4-7 0-16,1-1-11 0,-6-8-3 0,10 1 0 0,0-5 0 16,-5-3 19-16,4-5 3 0,5 1 1 0,-4 0 0 15,0-8-32-15,4-4 0 0,0 0 0 0,0 0 0 16,0 0 9-16,0 0-1 0,0 0 0 0,8-8 0 15,-3-4-8-15,8-3 0 0,0-5 0 0,5 1 0 16,-1-5 0-16,5-7-14 0,5 0 3 0,3 0 1 16,-3-5-6-16,8 1-2 0,0 8 0 0,4 0 0 15,-4-1 9-15,-4 9 9 0,0 3-13 0,-1 5 5 16,-8 3 8-16,0 4-8 0,0 0 8 0,-9 4-8 0,-13 0 8 16,0 12-8-16,-4-1 8 0,0 5-8 0,-9 4 8 15,-5-1 0-15,-4 1 0 0,4 3 0 0,-3 0 0 0,-1 5 0 16,-5-1 0-16,-3 4-8 0,-6-3 8 15,6-1-12-15,-5 4 12 0,4-4-12 16,-4-3-92-16,9-1-20 0,-1 1-3 0,5-5-622 16,0 1-125-16</inkml:trace>
          <inkml:trace contextRef="#ctx0" brushRef="#br0" timeOffset="47805.7449">10372 3707 1954 0,'17'-12'87'0,"-17"12"17"0,0 0-83 0,14 12-21 0,-1 0 0 0,0 0 0 15,0 7 77-15,0 4 11 0,-4 1 3 0,0 7 0 16,0 4-17-16,-5 4-3 0,0 0-1 0,-4 4 0 16,0 0-10-16,-4 0-1 0,-5 4-1 0,0 0 0 15,1-1-31-15,-1 5-7 0,-4 0 0 0,-5-1-1 16,5 1-19-16,0 0 0 0,0 0 0 0,0 3 0 15,4-7-109 1,-4 0-16-16,4 0-3 0,0-8-988 0</inkml:trace>
          <inkml:trace contextRef="#ctx0" brushRef="#br0" timeOffset="48083.1982">10635 4776 1324 0,'22'-12'118'0,"-9"4"-94"0,0-3-24 0,1-1 0 0,8 4 114 0,-5-7 18 15,1-1 4-15,4 0 1 0,-1-3-17 0,1-5-3 16,0 1-1-16,5 0 0 0,-10-1-54 0,1-3-11 16,4 4-3-16,-5-1 0 0,1 1-8 0,-5-5-3 15,0 1 0-15,-8 4 0 0,-1 3-1 0,0 1 0 16,1 3 0-16,-5 1 0 0,0-1-12 0,0 8-4 16,0 8 0-16,-13 0 0 0,4 0-11 0,-9 4-9 15,1 8 12-15,-10 3-12 0,1 9 0 0,-5 7 0 16,1 0 0-16,-6 4 0 0,1 0 0 0,5 4 0 15,-5 4 0-15,4-4 0 0,0 4 0 0,9-4-16 16,0-4 4-16,5 4 0 16,12-4-122-16,-3-3-24 0,8-1-5 0,4-4-881 15</inkml:trace>
          <inkml:trace contextRef="#ctx0" brushRef="#br0" timeOffset="48619.7541">11219 4472 1094 0,'26'-24'97'0,"-17"16"-77"0,4-3-20 0,4 3 0 16,-8-4 159-16,9 8 28 0,-5 0 5 0,0 4 2 16,0 0-74-16,0 8-16 0,-4 0-2 0,0 4-1 15,0-1-39-15,0 9-8 0,-1-4-2 0,-3 3 0 16,-5 4 7-16,4 1 1 0,-4-1 0 0,4 1 0 0,-4-1-7 0,0-3-1 16,0-1 0-16,-4-3 0 0,0-5-28 0,4 5-7 15,-5-4-1-15,5-12 0 0,0 0 20 0,0 0 3 16,0 0 1-16,0 0 0 0,0 0-40 0,0 0 0 15,0 0 0-15,0 0 0 0,0 0 12 0,9-8-3 16,0-4 0-16,4 0 0 0,-4-3-9 0,4-5 0 16,0-3 0-16,0 3 0 0,5 1 0 0,-1-4 0 15,5-5 0-15,-4 5 0 0,4-1 0 0,0 5 0 16,-5-1 0-16,5 1 0 0,-4 7 0 0,-5 4 0 16,5-3-12-16,-1 7 12 0,1 8-11 0,-5 0 11 15,0 7-8-15,0 5 8 0,5-4 0 0,-10 3-8 16,6 5 8-16,-1 3 0 0,-4 1 0 0,4 3 0 15,-9-4 0-15,0 1 0 0,-4-5 0 0,5 5 0 16,-10-5 0-16,5-3 0 0,5-1 0 0,-5 1 0 16,4-4 0-16,-4-5 8 0,0-7-8 0,0 0 0 15,0 0 0-15,0 0-8 0,0 0 8 0,0 0 9 0,0 0-1 16,0 0-8-16,0 0 8 0,0-4-8 0,5-11 0 16,-1-1 0-16,9 1 0 0,-4-1 8 15,8-7-8-15,5-1 0 0,5-3 0 0,-5 4 0 0,4-5 0 0,0 5 0 16,-4-1 0-16,9 5 0 0,-9-1 0 0,0 9 0 15,-5 3 9-15,-3 4-9 0,-1 8 0 0,0 4 9 16,-4 3 0-16,-1 5 0 0,1 4 0 0,-4 3 0 16,-1 4-9-16,5 1 0 0,-5-1 0 0,1-4 0 15,-1 5 0-15,0-5 0 0,1 4 0 0,-1 1 0 16,0-1-72-16,5 0-8 16,0 1 0-16,0 3-764 0,0-4-152 0</inkml:trace>
        </inkml:traceGroup>
        <inkml:traceGroup>
          <inkml:annotationXML>
            <emma:emma xmlns:emma="http://www.w3.org/2003/04/emma" version="1.0">
              <emma:interpretation id="{56A2008D-ECB5-4DBC-BDA9-99D6CC517708}" emma:medium="tactile" emma:mode="ink">
                <msink:context xmlns:msink="http://schemas.microsoft.com/ink/2010/main" type="inkWord" rotatedBoundingBox="16899,4238 19364,4089 19460,5679 16996,582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9810.994">13978 4027 1267 0,'-9'-8'112'0,"1"-3"-89"16,3-5-23-16,5 0 0 0,5 1 107 0,-1 3 17 0,5-4 3 15,4 1 1-15,0 3-52 0,5-4-9 0,-1 1-3 0,10 3 0 16,-1-3 0-16,5-1 0 0,-1-4 0 0,5 5 0 16,5-5 0-16,8 1 0 0,5-1 0 0,8 1 0 15,-4 3-23-15,9 1-5 0,0 3 0 0,4 4-1 16,-13 0-21-16,5 1-4 0,-10-1-1 0,5 4 0 15,0 4-9-15,-8 0-17 0,-1 0 4 0,0 0 1 32,-8 0-119-32,-5 4-23 0,-13 0-5 0,0 3-807 0</inkml:trace>
          <inkml:trace contextRef="#ctx0" brushRef="#br0" timeOffset="49419.2065">14364 3875 345 0,'49'-20'15'0,"-36"16"4"0,-4-3-19 0,-5-5 0 0,-4 4 0 0,4-4 0 16,-4 5 197-16,0-5 36 0,-4 4 7 0,4 0 2 15,0 1-100-15,0-1-20 0,0 8-4 0,0 0-1 16,0 0-24-16,0 0-5 0,0 0 0 0,0 0-1 15,0 11-28-15,0 5-6 0,0 4-1 0,4 3 0 16,-8 8 21-16,4 4 4 0,-4 4 1 0,-5 8 0 16,4 0-11-16,-3 0-3 0,-6 0 0 0,6 7 0 15,-5-3-51-15,-1 0-13 0,1 3 0 0,0-3 0 16,-5-4 44-16,5-1 5 0,0-3 2 0,0 0 0 16,4-8-15-16,-4-3-4 0,4-5 0 0,1-4 0 15,-1 1-19-15,0-5-4 0,5-3-1 0,-1-1 0 16,1 1-8-16,-1-4-12 0,5-12 2 0,0 0 1 15,0 11-136-15,0-11-27 0,0 0-6 0,0 0-952 16</inkml:trace>
          <inkml:trace contextRef="#ctx0" brushRef="#br0" timeOffset="50004.9049">14996 3797 1382 0,'0'0'61'0,"0"0"13"0,0 0-59 0,0 0-15 16,0 0 0-16,0 0 0 0,13 4 123 0,-4 0 21 16,-5 3 5-16,1 5 1 0,-1 4-49 0,1-5-9 15,-1 5-3-15,-4 4 0 0,0-1-32 0,-4 4-6 16,4 1-2-16,0 3 0 0,-5 1 10 0,1 3 1 15,-5-4 1-15,5 4 0 0,-1 0-6 0,5 5-2 16,-8 6 0-16,3 5 0 0,1 0-31 0,4 0-6 16,-5 0-2-16,1-1 0 0,0 1 23 0,-1-4 5 15,5-4 1-15,-4 0 0 0,-1-4-30 0,1-4-5 16,-5-3-8-16,5-1 11 0,-1-7-11 0,1-1-14 16,0-3 3-16,-1 3 1 15,-3-7-156-15,8-4-31 0,-5 3-7 0</inkml:trace>
          <inkml:trace contextRef="#ctx0" brushRef="#br0" timeOffset="50875.0485">16356 3188 230 0,'0'0'10'0,"5"-7"2"0,-1-5-12 0,0 4 0 15,5-4 0-15,-9 12 0 0,0 0 233 0,0 0 44 0,0 0 9 0,0 0 2 16,0 0-100-16,0 0-19 0,0 0-4 0,-9 12-1 15,-4 0-68-15,0 3-15 0,-5 5-2 16,-3 3-1-16,-1 1-18 0,4-1-3 0,-4 1-1 0,0 3 0 16,0 0-27-16,0 0-5 0,5 1-2 0,-5-1 0 15,0-4 2-15,4 5 1 0,-4-5 0 0,0 1 0 16,1-1-40-16,3 0-8 0,0 1-1 0,5-5-1 16,0 5-168-1,4-9-34-15</inkml:trace>
        </inkml:traceGroup>
        <inkml:traceGroup>
          <inkml:annotationXML>
            <emma:emma xmlns:emma="http://www.w3.org/2003/04/emma" version="1.0">
              <emma:interpretation id="{9C3FAFB3-7832-41D3-A5CE-B138ECB44850}" emma:medium="tactile" emma:mode="ink">
                <msink:context xmlns:msink="http://schemas.microsoft.com/ink/2010/main" type="inkWord" rotatedBoundingBox="20605,3922 24125,3708 24223,5309 20703,552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1613.1383">17764 3824 345 0,'-17'0'15'0,"17"0"4"0,-9 0-19 0,-4 0 0 16,0 4 0-16,4 0 0 0,9-4 228 0,-9 0 41 16,-4 4 9-16,4 0 2 0,9-4-150 0,0 0-30 15,0 0-5-15,0 0-2 0,0 0-14 0,0 0-3 0,9 0-1 0,9-8 0 16,4 4-26-16,8-4-5 0,5-3 0 0,14-1-1 15,3-4 13-15,1 5 2 0,4-1 1 0,0-4 0 16,0 1-23-16,-4 7-5 0,-5 0-1 16,5 0 0-16,-9-3-21 0,-1 3-9 0,-3 4 8 0,4-4-8 15,-9 4-8-15,0 4-8 0,0 0 0 16,-9-4-1 0,1 0-184-16,-10 4-37 0</inkml:trace>
          <inkml:trace contextRef="#ctx0" brushRef="#br0" timeOffset="51863.2043">18484 3302 1728 0,'-4'0'153'0,"-1"0"-122"16,-4 3-31-16,1 5 0 0,-5 4 35 0,-1 7 1 16,-3 1 0-16,-1 7 0 0,1 1 21 0,-5 7 5 15,-5 4 1-15,1 4 0 0,-5-1-15 0,5 5-2 16,-5 0-1-16,-4 8 0 0,0-5 3 0,4-3 0 15,1 8 0-15,3-1 0 0,-3-3-25 0,3 0-5 16,5-4-1-16,5 3 0 0,-1-3 24 0,-4-4 5 16,-4 0 1-16,4-4 0 15,5 0-90-15,-1-8-17 0,-4 0-4 0,-4 1-1 16,8-1-77-16,1-8-15 0,4 1-3 16</inkml:trace>
          <inkml:trace contextRef="#ctx0" brushRef="#br0" timeOffset="52345.9465">19243 2939 1958 0,'9'-4'43'0,"0"-4"9"0,-5-4 1 0,9 1 3 0,-4-1-45 0,0 4-11 15,-5 4 0-15,-4 4 0 16,0 0 53-16,0 0 9 0,4 8 2 0,-4 8 0 0,0 7-15 0,-4 12-2 16,0 0-1-16,-1 12 0 0,-8 0-22 0,4 7-5 15,1 5-1-15,-10 7 0 0,-4 1 37 0,0 3 7 16,-9 4 2-16,1 4 0 0,-1 0-52 0,-4 0-12 16,4 0 0-16,-4 0 0 0,4-4 0 0,5-11 0 15,-5-5 0-15,1 1 0 0,-1-9 0 16,5 1 0-16,4-4 0 0,-5-4 0 0,5-8 0 0,0 0 0 15,9-8 0-15,-4-7 0 0,-1-5 0 0,5 1 0 16,0-1 0-16,4-7 0 0,5-4 54 0,4-4 8 16,0 0 2-16,0 0 0 0,0 0-52 0,8-8-12 15,-3-3 0-15,8-5 0 0,5-3 0 0,-1-1 0 16,5-7 0-16,0-1 0 0,4 1 0 0,1 4 0 16,-1-5 0-16,0 5 0 0,1 7 0 0,-10-3-15 15,1 7 3-15,-1 4 1 0,-4 1 11 0,-4 7 16 16,-9 0-4-16,13 4-1 0,-8 3-11 0,4 5 0 15,-5 4 0-15,-4-5 0 0,4 1 0 0,1 4 0 16,-5 3 0-16,4 5 0 0,-4-5 0 0,4 1 0 0,1 3 0 16,-5-4 0-1,9-3-152-15,-5-4-32 0,5 3-6 0,0-3-548 0,-1 0-110 0</inkml:trace>
          <inkml:trace contextRef="#ctx0" brushRef="#br0" timeOffset="52980.9444">19936 4136 1728 0,'13'-23'76'0,"-4"11"16"16,0 0-73-16,4 1-19 0,-9-5 0 0,5 4 0 0,-4-3 106 0,-5 7 18 15,0-4 3-15,0 5 1 0,-5-1-52 0,-4 4-9 16,-4 0-3-16,5 4 0 0,-10 4-51 0,-4 4-13 16,0 3 0-16,-4 9 0 0,-9 7 0 0,0 0 0 15,-1-3 0-15,1 7 0 0,5 0 54 0,-1 0 8 16,5-3 2-16,4-1 0 15,0 4-75-15,9-3-14 0,-1-1-3 0,6-4-1 0,-1-3 29 0,4-5 0 16,1 1 0-16,4-8 0 0,0-8 8 0,0 0-8 16,9 0 9-16,4 0-9 0,5-8 23 0,-1-4-2 15,1-3 0-15,8-5 0 0,-4 1-21 0,4-1 0 16,1-7 0-16,8 0 0 0,-5-1 0 0,1-3 0 16,4 0 0-16,0 0 0 0,-4-1 0 0,9 5 0 15,-10 4 0-15,1 3 0 0,0 5 0 0,-9 3 0 16,0 4 0-16,-9 4 0 0,0 12 0 0,-4 0 0 15,4 4 0-15,-9 3 0 0,-4 5 0 0,0 7 0 0,0 0 0 16,-4-3 0-16,-1-5 0 0,1 5 0 0,0-5 0 16,4 1 0-16,0-1 0 0,4-3 0 0,-4-1 0 0,4-3 0 15,1 0 0-15,-1-5 0 0,1 1 0 0,-5-8 0 16,0 0 0-16,13 4 0 0,4-8 0 0,1 0 0 16,-1 0 0-16,1 1 0 0,8-9 0 0,1 0 0 15,-1-3 0-15,0-1 0 0,9-4 0 0,-4-7 0 16,8 4 0-16,-3-12 0 0,-6 0 0 0,5-4 0 15,9-8 35-15,-4 0 2 0,-1-4 1 0,1-11 0 16,-1 3-10-16,-4 1-1 0,0-5-1 0,1 1 0 16,-6 0-38-16,1 3-8 0,-5 1-2 0,1 3 0 15,-5 4 35-15,-1 12 7 0,-7 0 2 0,3 12 0 0,-4 4-22 16,0 7 0-16,-8 8 0 0,-1 0 0 0,-4 8 0 0,0 0 0 16,-4 16 0-16,-5 0 0 15,5 7-18-15,-5 8-8 0,-4 4-2 0,0 4 0 0,-1 8 28 16,-3 0 0-16,-1 0 0 0,-8 23 0 0,4-8 12 0,5 1 2 15,-5 3 0-15,4-4 0 0,5-7-2 0,-5 3 0 16,5-3 0-16,4-4 0 0,1 0-12 0,-1-5 0 16,4-7 0-16,1 4 0 0,4-4 0 0,0-11 0 15,4-5 0-15,1 4 0 16,4-7-120-16,-1-5-26 0,-3 1-6 0,-1-4-975 0</inkml:trace>
          <inkml:trace contextRef="#ctx0" brushRef="#br0" timeOffset="53205.2892">20511 3680 2170 0,'-13'-20'96'0,"13"20"20"0,0 0-92 0,0 0-24 0,0 0 0 0,0 0 0 15,13-4 52-15,0 1 7 0,5-5 1 0,-1 4 0 16,10-4-41-16,3 4-8 0,10 4-2 0,4-4 0 15,4 0-9-15,0-3 0 0,5 7 0 0,8 0 0 16,1-4-49-16,3 4-12 0,6 0-3 0,12 0 0 16</inkml:trace>
        </inkml:traceGroup>
        <inkml:traceGroup>
          <inkml:annotationXML>
            <emma:emma xmlns:emma="http://www.w3.org/2003/04/emma" version="1.0">
              <emma:interpretation id="{911FB659-FA3E-4ED5-8F6D-986D712DFD04}" emma:medium="tactile" emma:mode="ink">
                <msink:context xmlns:msink="http://schemas.microsoft.com/ink/2010/main" type="inkWord" rotatedBoundingBox="26179,4070 27462,3992 27539,5250 26256,5328"/>
              </emma:interpretation>
              <emma:one-of disjunction-type="recognition" id="oneOf21">
                <emma:interpretation id="interp25" emma:lang="" emma:confidence="1">
                  <emma:literal>is</emma:literal>
                </emma:interpretation>
                <emma:interpretation id="interp26" emma:lang="" emma:confidence="0">
                  <emma:literal>'is</emma:literal>
                </emma:interpretation>
                <emma:interpretation id="interp27" emma:lang="" emma:confidence="0">
                  <emma:literal>'us</emma:literal>
                </emma:interpretation>
                <emma:interpretation id="interp28" emma:lang="" emma:confidence="0">
                  <emma:literal>io</emma:literal>
                </emma:interpretation>
                <emma:interpretation id="interp29" emma:lang="" emma:confidence="0">
                  <emma:literal>in</emma:literal>
                </emma:interpretation>
              </emma:one-of>
            </emma:emma>
          </inkml:annotationXML>
          <inkml:trace contextRef="#ctx0" brushRef="#br0" timeOffset="54326.6223">23415 3715 633 0,'0'0'56'0,"5"-12"-44"0,-1 1-12 0,0-1 0 16,5 0 180-16,0 0 35 0,4-3 6 0,-4 7 2 15,-5-4-76-15,5 5-15 0,0-1-4 0,-9 8 0 16,0 0-48-16,0 0-11 0,0 0-1 0,-13 19-1 15,-5 12-28-15,-4 8-6 0,0 4-1 0,-8 8 0 16,3 4 8-16,1 3 2 0,4 1 0 0,4-1 0 16,1-3-17-16,8-4-3 0,0-5-1 0,14-11 0 15,4 1-7-15,-1-1-2 0,1-8 0 0,0-4 0 16,0-3 4-16,8-5 0 0,-4-7 0 0,9 4 0 16,5-12 19-16,-1-8 4 0,5 0 1 0,-5-3 0 15,0-9-5-15,5 5-1 0,0-9 0 0,-1 5 0 16,-3-9-20-16,-1 5-4 0,0-4-1 0,5-1 0 0,0-3-9 15,0 0 0-15,-1-4 0 0,14-4 0 0,0 4 0 0,4 3 12 16,-4-3-12-16,0 4 12 0,0 0-12 0,4 4 0 16,-4 3 0-16,4 1 0 0,-4 3 0 0,0 5 0 15,0-1 0-15,0 8 0 0,-9-3 0 0,0 11 0 16,-9 0 0-16,-4 7 0 0,-9 5-8 0,0 4 8 16,-8 3-10-16,-5 5 10 0,-5-1 0 0,-3 4 0 15,-1 5 0-15,-9 3 0 0,1-4 0 0,-1 0 0 16,-8 0-10-16,4-3 10 0,0 3 0 0,0-8 13 15,-4-3-1-15,0-1-1 0,4-3-11 0,-5-1-11 16,-3-7 3-16,3 4 0 0,1 0 37 0,-5-1 8 16,0-3 2-16,1-4 0 0,-1-4-28 0,0 0-11 15,-4-4 8-15,5 4-8 16,3 0-29-16,-3 0-11 0,-6-4-3 0,10-4 0 16,-5 1-68-16,5-5-13 0,0 0-4 0,-5-3-1024 0</inkml:trace>
          <inkml:trace contextRef="#ctx0" brushRef="#br0" timeOffset="54404.7181">23902 3286 1209 0,'-8'-12'108'16,"8"-7"-87"-16,4-9-21 0,0 9 0 16,5-4 133-16,0 3 23 0,-5 0 4 0,9 1 0 0,1 3-60 0,-6 5-13 15,1 3-3-15,4 0 0 0,5 8-72 0,-5 8-12 16,-4 0-9-16,0-1-607 15,-5 5-122-15</inkml:trace>
        </inkml:traceGroup>
      </inkml:traceGroup>
      <inkml:traceGroup>
        <inkml:annotationXML>
          <emma:emma xmlns:emma="http://www.w3.org/2003/04/emma" version="1.0">
            <emma:interpretation id="{3DA25DDE-124E-4EAC-A02C-AC0722E3D188}" emma:medium="tactile" emma:mode="ink">
              <msink:context xmlns:msink="http://schemas.microsoft.com/ink/2010/main" type="line" rotatedBoundingBox="3242,7305 28276,5600 28440,8006 3406,9711"/>
            </emma:interpretation>
          </emma:emma>
        </inkml:annotationXML>
        <inkml:traceGroup>
          <inkml:annotationXML>
            <emma:emma xmlns:emma="http://www.w3.org/2003/04/emma" version="1.0">
              <emma:interpretation id="{3F8F90A5-E880-4CD3-8E54-F62C9165A9C3}" emma:medium="tactile" emma:mode="ink">
                <msink:context xmlns:msink="http://schemas.microsoft.com/ink/2010/main" type="inkWord" rotatedBoundingBox="3242,7305 8447,6951 8611,9356 3406,9711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7323.8548">3133 7596 1494 0,'0'0'66'0,"0"0"14"0,0 0-64 0,0 0-16 16,-9 12 0-16,5 3 0 0,8 5 80 0,-8 3 12 16,-9 4 4-16,4 5 0 0,-4 3-20 0,4 4-3 15,-4-4-1-15,4-4 0 0,0 4-22 0,0 0-5 16,5-7-1-16,0-1 0 0,4-4-28 0,0 1-7 15,4-9-1-15,0 1 0 0,5-4 2 0,0-1 0 16,0-7 0-16,4 0 0 0,-4-4-10 0,4 0 10 16,0 0-10-16,0-4 10 0,5-4-2 0,-5 1 0 15,0-1 0-15,0-4 0 0,0-4-8 0,-4 1 0 16,0-5 0-16,4 1 0 0,-4-5 31 0,-5-3 1 16,5 0 0-16,-5-4 0 0,5-1-20 0,-4 1-3 15,-1 4-1-15,0-4 0 0,-4 7 2 0,-4-3 0 16,0 4 0-16,-1-1 0 0,5 5-10 0,-4-1 12 0,-9 5-12 15,8 3 12-15,-4 4-12 0,1 4 0 0,-10 0 0 0,-4 8 0 32,0 4-69-32,0 8-16 0,5-1-3 0,-5 13-621 0,0-1-124 0</inkml:trace>
          <inkml:trace contextRef="#ctx0" brushRef="#br0" timeOffset="57829.2108">3874 7569 1825 0,'-4'4'40'0,"0"-1"8"0,-1 5 1 0,1 8 3 0,-9-1-41 0,4 1-11 0,0 7 0 0,5 5 0 0,-5-1 56 0,0 0 8 15,0 5 3-15,5-1 0 0,0-4-40 0,-1 0-8 16,-12 1-2-16,12-5 0 0,10-3-7 0,3-1-2 15,-12-7 0-15,4-1 0 0,4 1-8 0,-4-12 8 16,5 4-8-16,8 0 8 0,-4-8 13 0,8-4 3 16,5 0 0-16,0-3 0 0,0-9-24 0,4-3 0 15,1-1 0-15,4-3 0 0,-5-4 0 0,0 0-18 16,0-8 3-16,5 8 1 0,-4 3 14 0,-1 5 0 16,-4-1 0-16,4 5 0 0,-8 7 11 0,-1 8-2 15,-4 0 0-15,1 8 0 0,-6 0 4 0,1 8 1 16,0 4 0-16,-5 7 0 0,1 0-6 0,-1 5-8 15,0-1 11-15,1 4-11 0,-5-4 13 0,4 1-4 0,-4-1-1 16,5-4 0-16,-1 1 0 0,5-9 0 0,-5-3 0 16,5 0 0-16,4-4 3 0,0-8 0 0,0 0 0 15,1-4 0-15,7-4 21 0,-3-8 5 0,0 1 1 0,4-5 0 16,-1 1 6-16,1-5 2 0,0 1 0 0,-4 0 0 16,-1 7-21-16,1-4-4 0,0-3-1 0,-10 0 0 15,5 3-20-15,-4 1 0 0,0-1 0 0,0 5 0 16,0-5-12-16,-1 8-6 0,-3-3-2 0,-5 7 0 15,0 8-211-15,0 0-42 0</inkml:trace>
          <inkml:trace contextRef="#ctx0" brushRef="#br0" timeOffset="58172.5881">5103 7662 1382 0,'0'0'123'0,"4"12"-99"16,-4 4-24-16,5 3 0 0,-5 1 164 0,0-1 28 15,0 1 6-15,-5 3 1 0,5 4-99 0,0 1-20 16,-4-5-4-16,-1 4-1 0,1 1-34 0,0-1-6 16,-5-4-2-16,4-7 0 0,1-1-21 0,4-3-12 15,-4 0 12-15,4-12-12 0,0 0 8 0,0 0-8 16,0 0 0-16,0 0 0 0,0 0 0 0,8-4 0 15,1-4 8-15,4-4-8 0,1-3 0 0,3-9 10 0,1-3-10 16,-1 0 8-16,5-4 0 0,0-1-8 16,4 1 12-16,1 0-4 0,-1-4-8 0,0 4 0 0,1 3 0 15,-5 5 8-15,0 7 27 0,-5 5 5 0,1-1 0 16,-1 12 1-16,1 0-10 0,-5 4-3 0,-13-4 0 16,13 16 0-16,0-1-10 0,0 9-2 0,1-5-1 0,-6 8 0 15,1-3-6-15,-4 3-1 0,3 0 0 0,-3 1 0 16,-1 3-8-16,0 0 0 0,5-4 0 0,-4 1 0 15,3-1-98-15,1-4-22 16,-4-3-4-16</inkml:trace>
          <inkml:trace contextRef="#ctx0" brushRef="#br0" timeOffset="56988.6625">1970 7818 1566 0,'-4'-23'69'0,"4"15"15"0,0-4-68 0,4 1-16 16,-4-5 0-16,5 4 0 0,-1 1 80 0,5-5 13 15,0 8 3-15,-1-3 0 0,1 7-45 0,-9 4-9 16,13-4-2-16,-4 8 0 0,4 3-28 0,-4 5-12 16,0 4 8-16,-5 3-8 0,5 5 15 0,-5-1-3 15,1 4 0-15,-5 1 0 0,4-1 23 0,-4 4 4 16,0-4 1-16,-4-3 0 0,-1-1-11 0,1-3-1 15,0 3-1-15,-1-3 0 0,5-5-8 0,-4-3-2 16,-1 4 0-16,5-5 0 0,0-11 2 0,0 0 0 16,0 0 0-16,0 0 0 0,0 0-19 0,0 0 0 15,0 0 0-15,0 0 0 0,5-11 0 0,4-5 0 16,-1-4 0-16,6-3 0 0,-1 0 0 0,0-9 0 16,4 1 0-16,5-4 0 0,-4-4 0 0,8 0 0 0,1-4 0 15,3 4 0-15,1 4 0 0,4 0 0 0,-9 8 0 16,1 3 0-16,-10 9 0 0,1 3 0 0,-5 4 0 15,5 0 0-15,-5 8 0 0,0 8 0 0,-13-8 0 0,9 12 0 16,4 4 0-16,-4 7 0 0,-1 0 0 0,1 5 0 16,4-1 0-16,-4 0 0 0,-5 1 0 0,1 3 0 15,4 4-20 1,-5 4-10-16,0 0-2 0,-4-4-1 0,-4 0-152 16,4 0-31-16,0 28-5 0,-4-24-609 0</inkml:trace>
          <inkml:trace contextRef="#ctx0" brushRef="#br0" timeOffset="56553.1819">439 7584 1267 0,'0'0'56'0,"0"0"12"0,0 0-55 0,0 0-13 0,0 0 0 0,9-4 0 15,0 0 42-15,8 1 6 0,1-5 0 0,4 4 1 16,4-4 17-16,0 0 3 0,1 0 1 0,3-7 0 16,-3-1-18-16,3-3-4 0,1-5-1 0,4 1 0 15,-4-4-6-15,4-8-1 0,5-1 0 0,3-6 0 16,-3-1-8-16,-1 7-3 0,-4 1 0 0,1-4 0 0,-1 0-21 15,0-4-8-15,-5 4 0 0,-3 0 0 0,-1 4 9 0,-4 0-9 16,0 0 8-16,-9 0-8 0,-4 0 0 16,-5 4 0-16,1 0 8 0,-1-5-8 0,-8 1 0 15,-1 0 0-15,5 4 0 0,-4 0 0 0,-5 0 0 16,0 3 0-16,5 1-9 0,-14 8 9 0,5-5-15 16,5 1 4-16,-6 3 1 0,1 1 0 0,4-1 10 0,-4 5-8 15,0-1 8-15,4 4-8 0,1 8 8 0,-1-3 0 16,-4 3 0-16,4 0 0 0,9 4 0 0,0 0-8 15,0 0 8-15,-13 15-8 0,-5 5 8 0,5 3 0 16,0 5 0-16,-5 3 0 0,5 4 0 0,-4 4 0 16,3 8 0-16,1 3 0 0,4 9 0 0,-4 3 16 15,0 5-3-15,0 7 0 0,4 8 12 0,-4 0 3 16,0-1 0-16,0 5 0 0,0 0 10 0,-1 0 2 16,1 0 1-16,0-4 0 0,0 3-5 0,0 1-2 15,0 0 0-15,4-8 0 0,-9 4-11 0,5-8-3 0,-4 0 0 16,-1 0 0-16,0-7-3 0,-3-1-1 0,-1-4 0 15,0 5 0-15,0-9 1 0,0-7 0 0,-5 0 0 16,6-9 0-16,7-3-1 0,-3-11-1 0,4-5 0 0,-1-7 0 16,6-1-5-16,-1-7-1 0,5-4 0 0,-1 0 0 15,-4-8 0-15,5 0 0 0,4-8 0 0,-4 1 0 16,-1-5-9-16,5-7 0 0,5-1 0 0,-1-3 8 16,5-8-8-16,4-4 0 0,4 4 0 0,-3-8 0 15,12 0 0-15,-4-4 0 0,4-3 0 0,5-1 0 16,4 0 0-16,0-7 0 0,0-1 0 0,5-3 0 15,-1-5-9-15,5-3 9 0,9 0-12 0,-1 0 12 16,-3 7-17-16,3 5 3 0,1 3 1 0,4 1 0 16,-4 7-19-16,-1 4-4 0,-8 8-1 0,4 4 0 15,-8 7 21-15,-5 5 5 0,-4 7 1 0,-5 4 0 0,-4 4-1 0,-5 4 0 16,-3 4 0-16,-6 8 0 0,-3 4 11 0,-5-1 0 16,-5 9 0-16,-3-1 0 0,-6 8 0 0,-3 0-15 15,-5 4 4-15,-9 1 1 0,-4 3 0 0,-4 0 0 16,4 0 0-16,-14-4 0 0,5 8 0 0,1-4 0 15,3-8 0-15,1 4 0 0,4-8 10 0,-1 0-13 16,6-3 5-16,-1-5 8 0,5-7 0 0,-1-4 0 16,10 0 9-16,-1-4-1 0,5-4 12 0,0 3 4 15,4-3 0-15,0 0 0 0,9 0-12 0,0 0-3 16,0 0 0-16,0 0 0 0,0 0 1 0,0 0 0 16,0 0 0-16,9 8 0 0,4 0-10 0,5 4 8 0,-1-1-8 15,10 1 8-15,-1 4-8 0,5-4 12 0,-1 3-12 0,1 1 12 16,-4-5-4-16,-1 5 0 0,0-4 0 0,5 3 0 15,-5 5-17-15,1-5-4 0,-1 1-1 0,-4 0-753 16,-5-1-150-16</inkml:trace>
        </inkml:traceGroup>
        <inkml:traceGroup>
          <inkml:annotationXML>
            <emma:emma xmlns:emma="http://www.w3.org/2003/04/emma" version="1.0">
              <emma:interpretation id="{14A3F5B6-56FD-4C3B-B8B5-F6F772476FF3}" emma:medium="tactile" emma:mode="ink">
                <msink:context xmlns:msink="http://schemas.microsoft.com/ink/2010/main" type="inkWord" rotatedBoundingBox="10666,7305 11832,7226 11942,8840 10776,8920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8759.3178">7810 7120 921 0,'-22'-4'40'0,"13"4"10"0,-4 0-40 0,0 0-10 15,4-4 0-15,0 0 0 0,5 4 175 0,4 0 33 16,0 0 6-16,4-11 2 0,1 3-128 0,8 0-24 15,9-8-6-15,4 5-1 0,9-5-12 0,13 1-2 16,1-9-1-16,12 5 0 0,-4-1-2 0,4 5-1 16,5-5 0-16,-4 4 0 0,4 5-11 0,-5-1-3 15,-8 4 0-15,-1 4 0 0,-3-3-25 0,-6 3 8 16,-3 4-8-16,-1 0 0 0,-8-4 0 0,-5 4-20 16,1-4 3-16,-5 4 1 15,-5 0-24-15,1 0-5 0,-5 0-1 0,-4 4-902 0</inkml:trace>
          <inkml:trace contextRef="#ctx0" brushRef="#br0" timeOffset="59014.778">8635 6309 1796 0,'0'0'40'0,"0"0"8"0,0 0 1 0,0 0 1 0,-5-8-40 0,5 8-10 0,-13 4 0 0,9 8 0 15,-10 3 77-15,1 12 14 0,-4 5 2 0,4 11 1 16,-5 7-25-16,-4 5-5 0,-9 3 0 0,1 5-1 0,-1 3 1 16,-4 0 0-16,4 1 0 0,-4 7 0 15,4 0-17-15,1-4-3 0,-1 4-1 0,5-4 0 0,-1-3-31 16,1-1-12-16,4-3 8 0,0-1-8 0,5 0 0 16,-1-7 0-16,0-8 0 0,5 0 0 15,0-5-108-15,0-3-28 0,4 0-4 16,0-7-945-16</inkml:trace>
          <inkml:trace contextRef="#ctx0" brushRef="#br0" timeOffset="59346.1422">8648 7537 1324 0,'0'0'118'0,"0"0"-94"16,0 0-24-16,-9 8 0 0,0 4 108 0,-4 0 16 15,0 7 4-15,0 5 1 0,-5-1-77 0,1 4-16 16,3-3-4-16,1 3 0 0,5 0 2 0,-1 1 0 0,4-5 0 0,1 0 0 16,8 5-21-16,1-5-4 0,4-7-1 0,-1 3 0 15,10-7 4-15,-1-4 0 0,5-4 0 0,5-4 0 16,3-4-4-16,-3 0 0 0,3-4 0 0,-3-8 0 16,-1 1 4-16,0-9 1 0,1 5 0 0,-10-1 0 15,1-3 20-15,-1 0 4 16,-4-1 1-16,5-3 0 0,-5-4-2 0,-4 3-1 0,-5 1 0 0,5 0 0 15,-4 3-3-15,-1 5 0 0,-8 3 0 0,-1 1 0 16,-4 3 0-16,-4 0-1 0,0 4 0 0,-5 8 0 16,-3 4-20-16,-6 0-11 0,-3 8 12 0,-6 0-12 15,-3-1-79-15,4 9-22 16,-5-1-5-16,1 1-981 0</inkml:trace>
        </inkml:traceGroup>
        <inkml:traceGroup>
          <inkml:annotationXML>
            <emma:emma xmlns:emma="http://www.w3.org/2003/04/emma" version="1.0">
              <emma:interpretation id="{F20C3238-2A91-44FE-B4BB-1DEA52C05A93}" emma:medium="tactile" emma:mode="ink">
                <msink:context xmlns:msink="http://schemas.microsoft.com/ink/2010/main" type="inkWord" rotatedBoundingBox="13790,7122 15298,7019 15405,8597 13897,8700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9973.194">11223 6285 1612 0,'-9'-27'144'0,"9"11"-116"0,0-3-28 0,0-1 0 15,0 1 78-15,9 3 10 0,-5 9 1 0,1-1 1 16,-5 8-20-16,9 0-4 0,-5 8-1 0,5 11 0 15,-5 1-48-15,-4 7-9 0,0 12-8 0,0 4 9 16,0 7 44-16,-4 1 9 0,4 12 2 0,-9 3 0 0,5 0-39 0,-5 1-7 16,0-1-2-16,0 0 0 15,-4 4 16-15,0-3 2 0,0-5 1 0,-5 8 0 16,5-7 13-16,-4-1 4 0,3-3 0 0,6-5 0 16,-6-3-23-16,1-4-4 0,5-4-1 0,-1-4 0 0,-4-8-3 15,4-4-1-15,4 0 0 0,-3-7 0 0,3-1-20 0,1-7 0 16,4 0 0-16,0-4 0 0,0-8 0 15,0 0 12-15,0 0-4 0,0 0 0 0,0 0-8 0,4-12 0 16,1 0 0-16,-1-7 0 0,5-1 0 0,0-3 0 16,4-8 0-16,4-4 0 0,1-1 0 0,4-6 0 15,4-1-12-15,5 4 4 0,4-4 8 0,0 4 0 16,9 4 0-16,-5-1 0 16,1 9-30-16,-1 4-1 0,-4 3 0 0,-4 9 0 0,-5 3 19 0,1 8 3 15,-14-4 1-15,0 8 0 0,-4 7 8 0,0 9-8 16,-9 3 8-16,-5 9-8 0,-4-1 8 0,1 4 0 15,-10-4 0-15,1 4 0 0,-5 0 0 0,0 0 16 16,-5-3-4-16,-3 7-1 0,-5-8-11 0,0 4 0 16,-5-4 0-16,1 4 0 15,-10 0-105-15,1-3-27 0,-5-1-4 0,5-8-2 16,4-3-80-16,5-5-16 0,-1-7-3 0,10 4-1 0</inkml:trace>
          <inkml:trace contextRef="#ctx0" brushRef="#br0" timeOffset="60319.0856">11754 7424 1666 0,'9'0'36'0,"4"0"8"16,4 0 2-16,1 4 2 0,0 0-39 0,3 0-9 0,10-4 0 0,0-4 0 0,0 4 82 15,4-4 14-15,0-7 4 0,0 3 0 0,-4-4-29 0,4-4-6 16,-5 1-1-16,1-1 0 0,0 1-33 0,-5-5-7 15,0 1-2-15,1-9 0 0,-10 5 16 0,1-4 3 16,-1 7 1-16,-3 1 0 0,-1-5-21 0,-9 5-4 16,5 3-1-16,-5 0 0 0,-4 1 10 0,-4 7 2 15,-5 4 0-15,0 0 0 0,-4-4-10 0,0 8-2 16,-9 8 0-16,0 4 0 0,0 4-3 0,-4-1-1 16,0 5 0-16,-1 7 0 0,-3 0-12 0,3 8 9 15,-3-3-9-15,3-1 8 0,5 0 13 0,0 0 3 16,0 0 0-16,5 1 0 0,-1-5 3 0,5 0 1 15,9 1 0-15,-1-1 0 0,1 0-28 0,13 0 0 16,0-3 0-16,4-1 0 16,4-11-140-16,10 4-34 0,3-5-6 0</inkml:trace>
        </inkml:traceGroup>
        <inkml:traceGroup>
          <inkml:annotationXML>
            <emma:emma xmlns:emma="http://www.w3.org/2003/04/emma" version="1.0">
              <emma:interpretation id="{9EE6C9B7-C19F-4872-861F-1E5D8478DC4B}" emma:medium="tactile" emma:mode="ink">
                <msink:context xmlns:msink="http://schemas.microsoft.com/ink/2010/main" type="inkWord" rotatedBoundingBox="17126,7142 20523,6910 20612,8206 17214,8438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1151.5057">14781 6555 1497 0,'-9'-28'32'0,"9"17"8"0,5 3 0 0,-1-4 4 0,1 0-36 0,-5 5-8 15,0-1 0-15,0 8 0 0,0 0 104 0,0 0 20 0,0 8 3 0,0 11 1 16,-5 8-52-16,-4 8-9 0,-4 8-3 0,-4 8 0 16,-5 0-13-16,-5 3-3 0,-3 5-1 0,-5 7 0 15,-1-3 1-15,1-1 0 0,-4 0 0 0,4 1 0 16,0-1-13-16,4-7-3 0,5-4 0 0,-5-9 0 15,9-3-4-15,-4-7 0 0,4-5-1 16,4-8 0-16,5-3 5 0,0-4 0 0,0-1 1 0,13-11 0 16,0 0-1-16,0 0-1 0,-5-11 0 0,5-1 0 15,0-7-21-15,5-1-10 0,-1-3 10 0,5-5-10 16,-5-7 12-16,9-8-3 0,1-3-1 0,3-1 0 16,-4-8-8-16,14-15 0 0,3 0 0 0,1-4 0 15,0 7 0-15,-1-3 0 0,-3 0 0 0,8 0 0 16,4 7-29-16,5 5-8 15,-4-1-2-15,-5 5 0 0,0 15 39 0,-4 3 0 0,-5 9 0 0,-4 8 0 0,-5 7 0 16,-3 8 0-16,-1 4 0 0,-4 16 0 0,-5 7 0 16,5 8 0-16,-9 12 0 0,4 4 0 0,-8 4 0 0,4 3 0 15,-5 5 0-15,-3 3 0 0,-1-3-15 0,0-1 5 16,-4 1 1-16,4-1 0 0,0-7 9 0,5-8 0 16,-5-4 0-16,9 0 0 0,-4 4 0 0,4-4 0 15,4-12 8-15,-4-4-8 0,5-3 24 0,-1-4 0 16,0-1 0-16,5-7 0 0,0 0-24 0,0-4 0 15,4 0 0-15,0-8 0 0,0-8 11 0,5 0-3 16,-1 1 0-16,1-5 0 0,4-7-8 0,0-5 0 16,4-3 0-16,0-4 8 0,1-8 2 0,3 0 0 15,1-8 0-15,0 1 0 0,8-5-10 0,-8 1 0 16,4-5 0-16,0-3-11 0,0-9 11 0,-4 9 0 0,0 4 0 16,-1 3 0-16,-3 4 0 0,-5 8 0 0,0 4 0 15,-5 4 0-15,1 4-10 0,-5 4-6 0,0 7-2 16,0 5-864-16,0 3-173 0</inkml:trace>
          <inkml:trace contextRef="#ctx0" brushRef="#br0" timeOffset="61769.7198">16102 6336 1785 0,'8'-19'159'0,"-3"7"-127"0,-5 0-32 0,9 0 0 0,-5 5 69 0,0-1 8 16,-4 8 2-16,0 0 0 0,0 0 28 0,0 0 5 15,0 0 2-15,-8 12 0 0,-6 7-74 0,1 8-14 16,-4 5-3-16,-5 10-1 0,-9 9 24 0,9 4 5 16,-9-4 1-16,5 7 0 0,0 1 2 0,-5-9 1 15,5 5 0-15,-5-1 0 0,9-3-24 0,0 0-5 16,0-4-1-16,0-4 0 0,5-4-3 0,4-4-1 15,-5 4 0-15,5-8 0 0,4-8-9 0,0-3-3 16,-4 3 0-16,9-7 0 0,-1-1 0 0,1-7 0 16,4-8 0-16,-4 12 0 0,-1-4-9 0,5-8 8 15,0 0-8-15,0 0 8 0,0 8-8 0,0-8 0 16,0 0 0-16,0 0 0 0,0 0 0 0,0 0 0 16,0 0 8-16,0 0-8 0,0 0 0 0,0 0 0 15,0 0 0-15,0 0 0 0,0 0 0 0,0 0 0 16,-4-8 0-16,-1 0 0 0,5-8 0 0,-4 5 0 0,4-9 0 15,0 1 0-15,0-1 0 0,4-7 0 0,5-4 0 0,-4-5 0 16,3 1 0-16,-3-4-11 0,8 4 11 0,0-8-8 16,5-3-8-16,4-1 0 0,4 0-1 0,5-12 0 15,8-3-10 1,-4 0-1-16,5 3-1 0,4 1 0 0,-1 3 9 0,6 0 3 0,-5 5 0 0,8 3 0 16,-3 4-12-1,-1 4-3-15,4 4 0 0,5 0 0 0,9 0 16 0,-4 7 4 0,-10 5 0 0,1 7 0 16,-9 1-22-16,-5 11-4 0,1 4-1 15,-9 4 0-15,-10 4 39 0,-3 3 0 0,0 5 0 0,-5 3 0 0,-9 5 12 0,-4 3 11 16,-9-4 1-16,1 13 1 0,-6-5-9 16,-12 4-1-16,-5 0-1 0,-12 4 0 0,-1-4-14 0,-5 0 9 15,-12 0-9-15,0 4 8 0,3-4 0 0,6 1 0 16,4-5 0-16,-1-4 0 0,5 0-25 0,5-3-6 16,4-1-1-16,4-3 0 15,0-5-192-15,10 1-40 0,-23-1-7 0,17-7-1 0</inkml:trace>
          <inkml:trace contextRef="#ctx0" brushRef="#br0" timeOffset="61969.5312">16957 6792 2350 0,'0'0'52'0,"18"-3"10"0,12-1 2 0,1 4 3 0,-9-4-54 0,13 0-13 0,9 0 0 0,4 0 0 16,-13 8 56-16,5-4 8 0,-5-4 1 0,5 0 1 16,3 0-50-16,-7 0-16 0,-6-3 10 0,1 7-10 15,-5-4-123-15,1 0-29 0,8-8-7 16,-9 4-1-16</inkml:trace>
        </inkml:traceGroup>
        <inkml:traceGroup>
          <inkml:annotationXML>
            <emma:emma xmlns:emma="http://www.w3.org/2003/04/emma" version="1.0">
              <emma:interpretation id="{4932570A-6798-4E2F-A97F-C83D68D6566F}" emma:medium="tactile" emma:mode="ink">
                <msink:context xmlns:msink="http://schemas.microsoft.com/ink/2010/main" type="inkWord" rotatedBoundingBox="21486,6690 28319,6224 28437,7951 21604,841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3413.778">20116 6320 2188 0,'35'-15'48'0,"-22"7"11"0,0 4 1 0,1-4 1 0,3 4-49 0,-4 1-12 16,1-1 0-16,-1 4 0 0,0 7 54 0,-4 1 8 16,4 4 2-16,-9 4 0 0,1 7-52 0,-1 0-12 15,-4 5 0-15,0-1 0 0,-4 0 34 0,4 1 4 0,-9 3 1 0,4 0 0 16,1-4-25-16,-5 1-5 0,0-5-1 0,1 0 0 15,-5-3 8-15,4-4 0 0,0-1 1 0,0-3 0 16,0-8-17-16,1 4 0 0,8-8 0 0,0 0 0 16,0 0 35-16,0 0 3 0,0 0 1 0,0 0 0 15,-5-8-11-15,5 0-3 0,0-4 0 0,0-3 0 16,5-5-25-16,3 1 0 0,1-5 0 0,4-7 0 16,1 4 0-16,3-1 0 0,1 5 0 0,4-8 0 15,-1 0 0-15,10-1 0 0,-4 9 0 0,3 0 0 16,1 3 0-16,0 8 0 0,-1 5 0 0,1 3 0 15,-9 4 0-15,-4 4-9 0,-1 7 0 0,-4 5 0 16,5 7 9-16,-5-3 12 0,-4 3-2 0,-5 5-1 16,-4-1-9-16,0 4 0 0,0 0 0 0,-4-3 0 15,-5-1 0-15,-4 0 0 0,0-3 0 0,4-1 0 0,-13-4 0 0,9-3 0 16,4 0 0-16,-4-5 0 0,4 1 0 0,5-4 0 16,4-8 0-16,0 0 0 0,0 0 0 0,0 0 0 15,0 0 0-15,0 0 0 0,0 0 0 0,0 0 0 16,8-8 0-16,6-8 0 0,-1 5 0 0,4-9 0 15,1-3 0-15,-5-4 0 0,5-1 0 0,4-3 0 16,8 0 0-16,5-4 0 0,-8 4 0 0,-1-5 0 16,5 9 0-16,-1 0 0 0,-3-1 0 0,-10 9 0 15,1 3 0-15,-1 9 0 0,-8-1 0 0,4 8 0 16,-13 0 0-16,9 8 0 0,-5 3 53 0,-4 5 9 16,0-4 2-16,-4 7 0 0,0 4-52 0,-1 1-12 15,5-1 0-15,-4 5 0 16,-5-1-48-16,5 0-13 0,-1 1-3 0,1 3 0 15,4-4-102-15,-4 0-21 0,-1 5-4 0,5-9-1 0</inkml:trace>
          <inkml:trace contextRef="#ctx0" brushRef="#br0" timeOffset="64162.401">21393 6379 1209 0,'0'-20'53'0,"0"20"12"0,4-7-52 0,-4-1-13 0,5 0 0 0,-5 8 0 15,0 0 112-15,0 0 19 0,0 0 4 0,0 0 1 16,0 0-52-16,8 4-9 0,-3 4-3 0,-1 7 0 16,0 5 21-16,-8 7 4 0,4 1 1 0,-9 7 0 15,1 0-26-15,-6 8-6 0,-3 0-1 0,8-8 0 16,0 0-9-16,1 0-1 0,-1 0-1 0,0 0 0 15,-4 0-12-15,4 4-2 0,-4-8-1 0,0 4 0 16,0-3-31-16,-1-9-8 0,1-7 0 0,9-1 0 16,-5-3 28-16,5 0 4 0,4-12 0 0,0 0 1 15,0 0-1-15,0 0-1 0,0 0 0 0,-5-4 0 16,5-12-31-16,0 4 0 0,5-7 0 0,3-1 0 16,1-7 0-16,0 0 0 0,9-4 0 0,8-4 0 0,-4-8 0 0,9 4 0 15,4-8 0-15,4 0 0 0,1-4 0 16,3 1-12-16,1 3 1 0,5 0 0 15,-1 0-33-15,-13 20-8 0,0 0 0 0,-4 3-1 16,-1 5 42-16,1 3 11 0,-9 8 0 0,0 4 0 0,-9 0 0 0,0 8 0 16,1 4 0-16,-10 8 0 0,-8-1 0 0,-10 5 0 15,1 7 0-15,0 0 0 0,-5 1 8 0,-3-1 4 16,-1 0 1-16,4 1 0 0,-4-1-13 0,0 4 0 16,-9-7 8-16,10-1-8 0,-1-3 0 0,-5-1 0 15,-3 1-9-15,-1-9 9 16,0 5-106-16,0-4-15 0,-4-9-3 0,-4 5-1 15,-1-4-49-15,5-4-10 0,9-8-1 0,4 1-725 0</inkml:trace>
          <inkml:trace contextRef="#ctx0" brushRef="#br0" timeOffset="64388.8894">22441 5482 1929 0,'0'0'85'0,"0"0"19"0,0 0-84 0,0 0-20 0,9 12 0 0,0 3 0 16,-5 9 62-16,-4-1 8 0,0 4 2 0,0 12 0 16,-4 0 12-16,-1 0 2 0,1 4 1 0,-5 8 0 15,1 0-17-15,-1 3-3 0,0-3-1 0,-4 4 0 0,0-1-25 0,0 1-5 16,-1-1 0-16,1 5-1 0,0 3-22 0,-5 1-4 16,1-5-1-16,-1 12 0 15,1 1-67-15,-5-5-13 0,0-4-4 0,-4-3-1134 16</inkml:trace>
          <inkml:trace contextRef="#ctx0" brushRef="#br0" timeOffset="62512.501">19155 5958 1465 0,'9'-8'32'0,"0"-8"6"0,-5-3 2 0,5-1 2 0,0-3-34 0,-5 0-8 0,1 3 0 0,-5 4 0 15,0 9 112-15,-5-5 20 0,1 4 4 0,-5 4 0 16,-4 0-57-16,-5 8-12 0,-4 4-3 0,-4 8 0 15,0 11 0-15,-9 4 0 0,-5 8 0 0,-4 8 0 16,0 0-15-16,-4 3-3 0,0 1-1 0,-5 12 0 0,9-1-21 16,0 0-5-16,5-3-1 0,8-1 0 0,9-7-18 0,5 4 0 15,8-5 0-15,5-3 0 0,8-4 0 16,0-4 0-16,10-4 0 0,3-4 0 0,5-3 0 16,4-5 0-16,5-3 0 0,-5-5 0 15,9-3-184-15,5-4-43 0,-5 0-9 0,5-5-1 16</inkml:trace>
          <inkml:trace contextRef="#ctx0" brushRef="#br0" timeOffset="62826.685">19677 6344 2188 0,'0'0'48'0,"0"0"11"0,0 0 1 0,0 0 1 0,-13 4-49 0,0 7-12 16,0 1 0-16,-5 4 0 0,-4 3 0 0,-4 5 0 15,4 3 0-15,-4 4 0 0,-1 4 54 0,1-3 8 0,0-1 2 0,4 4 0 16,0-4-52-16,4-4-12 0,-4-3 0 0,9-1 0 15,5-7 0-15,-1-1 0 0,0-3 0 0,9 0 0 16,0-1 0-16,0-11 0 0,9 4 0 0,0 4 0 16,4-8 0-16,4 0 0 0,1-4 0 0,8 0 0 15,-8-3 54-15,8-1 8 0,-4-4 2 0,4 0 0 16,-4-3-52-16,0 3-12 0,0-7 0 0,4-1 0 16,-4-3 0-16,0-5 0 0,0 1 0 0,-4 0 0 15,-5-4 0-15,0 7 0 0,-4-3 0 0,0 3 0 16,-5 5 0-16,-4-1 0 0,-4 1 0 0,-1 3 0 15,-4 5 54-15,-4-1 8 0,0 0 2 0,-4 4 0 16,-5 4-52-16,0 8-12 0,-5-4 0 0,-3 8 0 16,-1 4-151-16,0 3-33 15,-4 1-6-15,0 4-2 0</inkml:trace>
          <inkml:trace contextRef="#ctx0" brushRef="#br0" timeOffset="64796.2527">22424 6636 2016 0,'0'0'89'0,"9"-3"19"0,-1-5-87 0,5 4-21 0,5 0 0 0,0 0 0 16,12 0 43-16,-3-4 4 15,3 1 1-15,1-1 0 0,-5-4 4 0,1 0 2 16,-1 1 0-16,5-5 0 0,-5 0-27 0,0 1-6 0,-4-1-1 0,5-7 0 16,-10-1 28-16,1-3 4 0,-1 4 2 0,1-1 0 15,-5 1-44-15,-4-1-10 0,0 5 0 0,-1 3 0 16,-8-3 0-16,5 3 0 0,-5 5 0 0,-5 3 0 16,1 4 54-16,4 4 8 0,-13-4 2 0,0 8 0 15,-5 0-52-15,0 7-12 0,-8 1 0 0,-5 8 0 16,5 3-11-16,0 0-5 0,4 5 0 0,-4-1-1 15,4 0 9-15,0 5 8 0,4-5-12 0,5 4 12 16,0 0-40 0,0 1 0-16,4-5-1 0,9 0-763 0,4-3-153 0</inkml:trace>
          <inkml:trace contextRef="#ctx0" brushRef="#br0" timeOffset="64927.6338">23371 6051 1994 0,'0'-19'88'0,"5"11"19"0,-1 0-86 0,5 4-21 15,4 0 0-15,9-3 0 0,-4 3 53 0,8-4 7 16,-4 8 0-16,9-4 1 0,4 0-6 0,0 0-2 16,4-4 0-16,5 1 0 0,4-1-6 0,5-4-2 15,0 0 0-15,4-3 0 0,-9 3-9 0,5-3-3 16,-5-1 0-16,5 8 0 0,-14-4-17 0,1 5-4 15,-1-5-1-15,-4 0 0 16,0 4-59-16,-8-3-12 0,-1-1-3 0,0 0-706 0,-13 1-142 16</inkml:trace>
          <inkml:trace contextRef="#ctx0" brushRef="#br0" timeOffset="65229.2752">24244 5458 1612 0,'-21'4'144'0,"7"0"-116"0,1 0-28 0,0 8 0 16,-4 3 134-16,-1 5 21 0,5 7 4 0,-9 8 1 16,0 1-50-16,0-1-10 0,0 4-1 0,-4 11-1 15,-9 5-23-15,4 3-5 0,5 5-1 0,-5-1 0 16,0 1-29-16,5-1-5 0,-5-3-2 0,0 7 0 0,10-12-18 16,-1-3-4-16,0 4-1 0,8-1 0 15,-3-3-10-15,4-4 0 0,0-4 0 0,-1-4 0 16,1 0-120-16,4-8-19 0,-4 4-4 0,5-4-1018 15</inkml:trace>
          <inkml:trace contextRef="#ctx0" brushRef="#br0" timeOffset="65558.6502">24315 6644 2188 0,'0'0'48'0,"0"0"11"0,8 0 1 0,6 0 1 0,3-4-49 0,5 4-12 16,4-4 0-16,5 1 0 0,0-5 0 0,4 4 0 16,4-8 0-16,1 4 0 0,-5-3 0 0,5-1 0 0,-5 0 0 15,4-3 0-15,-4 3 54 0,0-4 8 0,-4 1 2 0,-5-1 0 16,5 1 0-16,-9-9 0 0,4 5 0 0,-4-1 0 16,-4-3-52-16,4 3-12 0,-5-3 0 0,5 3 0 15,-4-3 0-15,-5 3 0 0,0-3 0 0,5 3 0 16,-10 1 0-16,1-1 0 0,-4 1 0 0,-5 3 0 15,0 1 0-15,-5 3 0 0,1 4 0 0,-5 0 0 16,-4 1 0-16,-5 3 0 0,1 4 0 0,-5 4 0 16,-5 3 54-16,-3 5 8 0,-1 4 2 0,0-1 0 15,-4 5-64-15,0 3-8 0,9 5-4 0,0 7-1 16,-5-4 21-16,9 4 4 0,9-4 0 0,4 8 1 16,0-4-13-16,9 4 0 0,0 0 0 0,13 4 0 15,0-8 0-15,14 4 0 0,-1-4 0 0,9 1 0 16,0-9 54-16,0 4 8 0,1-4 2 0,7 1 0 15,-3-1-103-15,8-4-20 0,5 1-4 0,-1-1-1 16,1 1-204-16,-13-9-42 0,74 20-8 0,-31-19-2 16</inkml:trace>
        </inkml:traceGroup>
      </inkml:traceGroup>
      <inkml:traceGroup>
        <inkml:annotationXML>
          <emma:emma xmlns:emma="http://www.w3.org/2003/04/emma" version="1.0">
            <emma:interpretation id="{7CCA4AAD-C15E-4E6C-B3AD-D8E1ABF7E9C4}" emma:medium="tactile" emma:mode="ink">
              <msink:context xmlns:msink="http://schemas.microsoft.com/ink/2010/main" type="line" rotatedBoundingBox="3599,10477 12142,10260 12179,11730 3637,11947"/>
            </emma:interpretation>
          </emma:emma>
        </inkml:annotationXML>
        <inkml:traceGroup>
          <inkml:annotationXML>
            <emma:emma xmlns:emma="http://www.w3.org/2003/04/emma" version="1.0">
              <emma:interpretation id="{8C24D571-9DAA-4A2D-A687-1AEF7FF4732E}" emma:medium="tactile" emma:mode="ink">
                <msink:context xmlns:msink="http://schemas.microsoft.com/ink/2010/main" type="inkWord" rotatedBoundingBox="3599,10477 6330,10408 6364,11773 3634,11842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7454.8521">1031 10182 1227 0,'0'0'54'0,"0"-8"12"0,-4 0-53 0,4 8-13 0,0-7 0 0,0 7 0 0,-9-8 83 0,5 4 13 16,4-4 4-16,0 8 0 0,-5-8-52 0,5 8-11 16,0-8-1-16,-4 1-1 0,0-1-3 0,4 8-1 15,-5-4 0-15,5 4 0 0,-4-8-3 0,-5 0-1 16,5 1 0-16,4 7 0 0,0 0-1 0,0 0 0 15,-9-4 0-15,-4 4 0 0,13 0-26 0,-9 0 0 16,-4 4 0-16,0-1 0 0,0 5 0 0,-5 0 0 16,5 0 0-16,-5 4 0 0,1-1 0 0,-1 9 0 15,-4-1 0-15,5 1 0 0,-5 7 0 0,-5 4 0 0,6 4 0 16,3 0 0-16,0 4 0 0,5 0 0 16,0 0 0-16,4 4 0 0,5-4 0 0,4-3 0 15,0-5 0-15,0-4 0 0,4 0 0 0,1-3 8 16,-1-5-8-16,1-3 8 0,3-4-8 0,1-1 8 0,4-7-8 15,-8-4 8-15,3 0 0 0,6-4 0 0,3-7 0 0,1-1 0 16,-1-4-8-16,5-7 12 0,-4-4-12 0,4-1 12 16,0-7-12-16,-1-4 0 0,1 0 0 0,-4-4 0 15,0 4 8-15,-1-4-8 0,1 4 8 0,-1-4-8 16,-4 4 9-16,0 4-9 0,-4 0 10 0,4 4-10 16,1 11 14-16,-10 1-3 0,0 3-1 0,-4 9 0 15,0-5 19-15,0 12 4 0,0 0 1 0,-4 12 0 16,-5-1-20-16,0 5-4 0,-4 3-1 0,9 9 0 15,-5-1-9-15,5 4 0 0,-5 4 0 0,5 4 0 0,-5 0 0 16,9-4 0-16,0 4 0 0,0-4 0 16,0 1-40-16,0-5 0 0,9 0 0 0,-1-4-620 15,1-3-124-15</inkml:trace>
          <inkml:trace contextRef="#ctx0" brushRef="#br0" timeOffset="67846.052">1418 10217 1094 0,'4'-8'97'0,"0"4"-77"15,-4 0-20-15,0 4 0 0,9-3 148 0,0 3 25 16,4 3 6-16,0 5 1 0,0 4-77 0,0 0-15 16,1 7-4-16,-1 1 0 0,0 3-33 0,0 4-7 0,5-3-2 15,-5 3 0-15,0 0-25 0,-9 1-5 0,1-1 0 0,-5 0-1 16,4 1 0-16,-8-5 0 0,-1 0 0 15,1 1 0-15,0-5-11 0,-1-3 12 0,-4 0-12 0,1-1 12 16,3-3-4-16,5-12 0 0,0 0 0 0,0 0 0 16,0 0 0-16,0 0 0 0,0 0 0 0,0 0 0 15,0 0 0-15,5-16 0 0,-1 1 0 0,5-9 0 16,4-3-8-16,0-8 12 0,5 0-12 0,-1-4 12 16,10-4-12-16,3 4 0 0,1-8 0 0,4 4 0 15,5 4 0-15,-5 0 0 0,-5 8 0 0,5 7 0 16,-8 1 8-16,-5 11 0 0,4 5 0 0,-13 7 0 15,0 7 5-15,-4 9 1 0,0 3 0 0,0 5 0 16,-9 3-14-16,0 8-10 0,-5 0 2 0,5 4 0 0,-4 0 8 16,0 4 0-16,-1 4-9 0,1 0 9 15,4 0-103-15,0-4-16 0,0-4-3 0,0 0-528 16,0-4-106-16</inkml:trace>
          <inkml:trace contextRef="#ctx0" brushRef="#br0" timeOffset="68349.1538">3080 10272 633 0,'9'-20'28'0,"-9"12"6"0,-4-3-34 0,4-1 0 16,0 4 0-16,0-4 0 0,-9 5 280 0,5-1 50 0,-1 0 10 0,1 0 1 15,-9 0-229-15,4 5-47 0,-4-1-9 0,-1 0-1 16,1 4-40-16,-4 4-15 0,4-4 11 0,-9 7-11 15,0 1 10-15,4 8-10 0,-8-1 10 0,4 5-10 16,0 3 21-16,0 5-1 0,-4 3-1 0,4 8 0 16,0 0 1-16,0 0 0 0,4 4 0 0,1 4 0 15,4-4-10-15,-1-1-2 0,1 1 0 0,5 0 0 16,-6-8-8-16,10 0 0 0,-5-7 0 0,9-1 8 16,-4-7-8-16,4-1 0 0,4-11 9 0,-4-8-9 15,0 0 11-15,0 0-3 0,18-8 0 0,8-4 0 16,-4-3 6-16,9-5 1 0,-5-7 0 0,0-4 0 15,1-8 0-15,3 0 0 0,-3-8 0 0,3 0 0 16,1-4-1-16,0 1 0 0,-9-5 0 0,4-3 0 0,0-1-5 16,1-3-1-16,-10-1 0 0,1 1 0 0,-5-4 0 15,0-1 0-15,5 5 0 0,-1-1 0 0,1 1-8 0,4 4 0 16,4-1 0-16,0 12 0 0,-4 0 0 0,0 12 0 16,0 4 0-16,0 8 0 0,-9 11 0 0,1 4-14 15,-14 8 2-15,0 16 0 0,-5-1 12 0,-4 17-12 16,-8 3 12-16,-1 11-12 0,-4 5 12 0,-4 4 0 15,0 7 12-15,-1 1-12 0,1 7 0 0,8-4 0 16,-3 4 0-16,7 1 0 0,-3-5 0 0,-1 0 12 16,5 0-4-16,4 1-8 0,9-5 0 0,-4 1-14 15,4-9 1-15,4 1 0 16,1-8-119-16,4-1-24 0,4-3-5 0</inkml:trace>
        </inkml:traceGroup>
        <inkml:traceGroup>
          <inkml:annotationXML>
            <emma:emma xmlns:emma="http://www.w3.org/2003/04/emma" version="1.0">
              <emma:interpretation id="{1892F875-F830-4D88-9A16-B77187ECA639}" emma:medium="tactile" emma:mode="ink">
                <msink:context xmlns:msink="http://schemas.microsoft.com/ink/2010/main" type="inkWord" rotatedBoundingBox="8655,10697 12150,10609 12179,11730 8684,11819"/>
              </emma:interpretation>
              <emma:one-of disjunction-type="recognition" id="oneOf28">
                <emma:interpretation id="interp36" emma:lang="" emma:confidence="1">
                  <emma:literal>rove</emma:literal>
                </emma:interpretation>
                <emma:interpretation id="interp37" emma:lang="" emma:confidence="0">
                  <emma:literal>move</emma:literal>
                </emma:interpretation>
                <emma:interpretation id="interp38" emma:lang="" emma:confidence="0">
                  <emma:literal>vove</emma:literal>
                </emma:interpretation>
                <emma:interpretation id="interp39" emma:lang="" emma:confidence="0">
                  <emma:literal>rore</emma:literal>
                </emma:interpretation>
                <emma:interpretation id="interp40" emma:lang="" emma:confidence="0">
                  <emma:literal>vore</emma:literal>
                </emma:interpretation>
              </emma:one-of>
            </emma:emma>
          </inkml:annotationXML>
          <inkml:trace contextRef="#ctx0" brushRef="#br0" timeOffset="69819.1444">6485 10036 1566 0,'0'0'69'0,"0"0"15"0,9 8-68 0,-1 3-16 16,1-3 0-16,0 12 0 0,0-5 90 0,-1 9 14 15,-8 3 4-15,5 4 0 0,-5 0-44 0,4 4-8 0,-8 4-1 0,4-4-1 16,-5-3-29-16,1-1-5 0,0 4-2 0,-5-4 0 16,0-4-8-16,5-3-2 0,-5-1 0 0,5-3 0 15,-5-5 14-15,4 1 2 0,5-8 1 0,0-8 0 16,0 0 15-16,0 0 2 0,0 0 1 0,0 0 0 16,0 0-11-16,0 0-1 0,0-8-1 0,5-4 0 15,4 1 10-15,-1-9 1 0,6 1 1 0,-1-5 0 16,4 1-21-16,1-8-4 0,4-1-1 0,0-3 0 15,0 0-8-15,4-4-8 0,0 4 12 0,5 0-12 16,0 0 8-16,-5-4-8 0,5 4 0 0,-5 4 0 16,5 3-92-1,-1 1-26-15,1 4-5 0,-5 3-1012 0</inkml:trace>
          <inkml:trace contextRef="#ctx0" brushRef="#br0" timeOffset="70018.6341">7472 10079 1936 0,'-4'4'43'0,"-5"3"9"0,4 1 1 0,-3 8 1 0,-6 7-43 0,-3 1-11 15,4 7 0-15,-9 4 0 0,4 4 50 0,1 0 8 16,-1-8 2-16,1 4 0 0,3-8-26 0,1 5-5 16,0-9-1-16,4 0 0 0,5-3-15 0,4-1-3 15,0-7-1-15,0-4 0 0,0-8-9 0,9 8 8 16,0-8-8-16,-1-4 8 0,10-4 8 0,-5-4 2 15,5 1 0-15,3-9 0 0,1 1 22 0,0-5 5 0,0 5 1 0,0-5 0 16,0-3-26-16,0-4-4 0,0 0-2 16,0 3 0-16,0-7 4 0,-5 4 1 0,-3 0 0 0,-6 0 0 15,1 3-3-15,-4 1-1 0,-1 4 0 16,-8 3 0-16,-1 1-4 0,-4 3-1 0,1 8 0 0,-1-3 0 16,-9 11-10-16,1 0 0 0,-5 0 0 0,-5 7 0 31,1 5-129-31,0 0-22 0,-5 3-4 0</inkml:trace>
          <inkml:trace contextRef="#ctx0" brushRef="#br0" timeOffset="70385.3337">7919 9969 1983 0,'0'0'44'0,"5"12"8"0,-5 0 3 0,9 3 1 0,-5 5-45 16,5-1-11-16,-5 9 0 0,1-1 0 0,-1 0 82 0,0 5 14 15,1-1 4-15,-1 4 0 0,-4 0-29 0,4-4-6 16,1 0-1-16,-1-7 0 0,1 3-19 0,-5-4-4 16,4-3-1-16,0-1 0 0,-4-7-16 0,5 0-3 15,-5-4-1-15,0-8 0 0,0 0 20 0,0 0 3 16,0 0 1-16,0 0 0 0,0 0-25 0,0 0-5 15,13-8-1-15,-4 0 0 0,0-8 4 0,-1 1 1 16,1-5 0-16,0 1 0 0,0-5 12 0,4-3 2 0,0-4 1 0,0 4 0 16,0-8-33-16,5 3 0 15,-1-3 0-15,5 0 0 0,5 0 0 0,-1 0-17 0,0-4 3 0,9 0 1 16,0-4-8-16,-4 4-2 0,9 4 0 16,-5 0 0-1,-9 4-99-15,-4 11-20 0,4 1-4 0,-8 11-668 0,-1 4-134 0</inkml:trace>
          <inkml:trace contextRef="#ctx0" brushRef="#br0" timeOffset="70784.2104">8700 10242 1868 0,'0'0'83'0,"0"0"17"0,9 0-80 0,0 0-20 15,0 0 0-15,-1 0 0 0,6 0 53 0,-1-3 7 16,0 3 2-16,9-4 0 0,-5-4-30 0,5 0-5 15,0 0-2-15,0-3 0 0,0-1-5 0,5 0-2 16,-1-3 0-16,5-1 0 0,-5-4-5 0,0 1-1 16,1-1 0-16,-6 1 0 0,-7-4 34 0,-1-1 6 15,0 1 2-15,0-1 0 0,0 1-30 0,-8 0-7 16,3 3-1-16,-8 1 0 0,5-1 1 0,-10 4 0 16,1 5 0-16,-5-1 0 0,0 8 12 0,-8 4 3 15,-5 0 0-15,4 4 0 0,-3 8-32 0,-6-1-12 16,1 5 1-16,-5 7 0 0,5-3 11 0,0 3 16 15,-1 5-4-15,1-1-1 0,4 0-11 0,-4-3 0 16,4 3 0-16,0 0 0 0,9-3 0 0,-1-1 0 16,1 0 0-16,9 1 0 0,-1-5 0 0,5 1 0 0,5-5 0 15,8 1 0-15,-4 0 0 0,8-1 0 0,5 1 0 0,5-4 0 32,8-5-121-32,4 1-27 0,5 0-4 0</inkml:trace>
          <inkml:trace contextRef="#ctx0" brushRef="#br0" timeOffset="69382.5152">6040 9841 1335 0,'0'0'29'0,"4"-8"7"0,-4 0 0 0,0 8 2 0,0 0-30 0,0 0-8 16,0 0 0-16,0 0 0 0,0 8 104 0,-4 7 19 15,-1 5 4-15,1 7 1 0,-5 4-59 0,0 8-11 16,1 4-2-16,-1 8-1 0,-4 0-11 0,4 7-1 16,-4 1-1-16,0 3 0 0,0 1-1 0,0-5 0 15,-1 1 0-15,1-1 0 0,5-3-15 0,-6-8-3 16,1-5-1-16,5-6 0 0,-1-1 13 0,0-4 2 16,-8-8 1-16,3-3 0 0,6-1-10 0,-5-3-1 15,4-4-1-15,0-5 0 0,0 1 2 0,9-8 1 16,0 0 0-16,-8-8 0 0,-6 4-18 0,10-3-11 0,-5-5 12 0,5-4-12 15,-5 1 18-15,5-5-3 16,-1-3-1-16,5-4 0 0,-4-1-14 0,8-3 0 0,1-4 8 16,-1-4-8-16,5-4 0 0,4-4 0 0,0 0 0 0,0-3 0 15,5-5 0-15,4-3-12 0,0 3 12 0,4-7-13 16,0 7 1-16,5-4 1 0,-1 5 0 0,5 3 0 16,0 4-11-16,-4 8-2 0,4 0-1 0,0 8 0 15,0 4 16-15,-4 7 9 0,-1 1-10 0,1 11 10 16,-5 4-11-16,0 8 11 0,-4 0-12 0,0 8 12 15,-5 3-12-15,-8 5 12 0,0 7-12 0,-9 0 12 16,0 8 0-16,-9-3-8 0,-4 7 8 0,0-4 0 16,-13 4 0-16,4-4 0 0,-4 0 0 0,-5 0 9 15,0 0-9-15,-8 0 8 0,0 0-8 0,-1 0 8 16,-3-3-8-16,3-1 0 0,-4-4-10 0,1 0 10 16,3-3-60-16,5-1-5 0,0-3-2 15,5-5-655-15,3-3-131 0</inkml:trace>
        </inkml:traceGroup>
      </inkml:traceGroup>
    </inkml:traceGroup>
    <inkml:traceGroup>
      <inkml:annotationXML>
        <emma:emma xmlns:emma="http://www.w3.org/2003/04/emma" version="1.0">
          <emma:interpretation id="{31E08978-59FD-4A32-B843-23DA4FF8CDFF}" emma:medium="tactile" emma:mode="ink">
            <msink:context xmlns:msink="http://schemas.microsoft.com/ink/2010/main" type="paragraph" rotatedBoundingBox="9811,12805 16215,12163 16416,14165 10012,148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3920AA-420E-45DD-8A0D-C906214DDB23}" emma:medium="tactile" emma:mode="ink">
              <msink:context xmlns:msink="http://schemas.microsoft.com/ink/2010/main" type="line" rotatedBoundingBox="9811,12805 16215,12163 16416,14165 10012,14807"/>
            </emma:interpretation>
          </emma:emma>
        </inkml:annotationXML>
        <inkml:traceGroup>
          <inkml:annotationXML>
            <emma:emma xmlns:emma="http://www.w3.org/2003/04/emma" version="1.0">
              <emma:interpretation id="{B75674CC-DC0D-44BE-9011-6B953DF7B98D}" emma:medium="tactile" emma:mode="ink">
                <msink:context xmlns:msink="http://schemas.microsoft.com/ink/2010/main" type="inkWord" rotatedBoundingBox="9873,13423 11404,13270 11524,14473 9994,14627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3953.9727">7946 12606 172 0,'0'0'16'0,"0"0"-16"0,0 0 0 0,0 0 0 0,0 0 175 0,0 0 32 15,0 0 6-15,0 0 2 0,0 0-111 0,0 0-23 16,-5 0-4-16,5 0-1 0,0 0 15 0,0 0 2 16,0 0 1-16,0 0 0 0,0 0-23 0,0 0-5 15,-4-8-1-15,4 8 0 0,0 0-41 0,0 0-8 16,0 0-1-16,0 0-1 0,0 0-5 0,0 0-1 15,0 0 0-15,0 0 0 0,0 0 28 0,-4 8 6 16,-1 0 1-16,1-5 0 0,-1 5-25 0,5-8-5 16,-4 8-1-16,0-4 0 0,-5 0 9 0,5 0 2 15,-1 0 0-15,5-4 0 0,-4 7 5 0,4-7 0 16,-5 4 1-16,5-4 0 0,0 0-17 0,0 0-4 16,-8 4-8-16,8-4 12 0,0 0-12 0,0 0 11 15,0 0-11-15,0 0 10 0,0 0 1 0,0 0 0 0,0 0 0 16,0 0 0-16,0 0-2 0,4-8 0 15,0 1 0-15,-4 7 0 0,0 0 23 0,0 0 4 0,0 0 0 0,0 0 1 16,0 0-24-16,0 0-5 0,0 0 0 0,0 0-8 16,0 0 22-16,0 0-2 0,0 11-1 0,0 1 0 15,0 8-19-15,-4 3 0 0,-5 8 0 0,5 4 0 16,-9 0 35-16,8 4 3 0,-8 0 1 0,4 0 0 16,-4 0-15-16,4 0-4 0,5 0 0 0,0-4 0 15,-1 1-1-15,1-5-1 0,-1-4 0 0,1 0 0 16,0 5-18-16,4-9 10 0,0 0-10 0,-5-3 8 15,10 3-8-15,-5 1 8 0,-9-1-8 0,5 0 8 16,4 1-8-16,-5-5 0 0,1 9 0 0,-1-5 0 16,-3 4-66-16,3 1-15 0,1-5-3 0,-5 0-726 15,5 1-145-15</inkml:trace>
          <inkml:trace contextRef="#ctx0" brushRef="#br0" timeOffset="73465.3882">6902 12625 748 0,'0'0'67'0,"4"-8"-54"0,-4 1-13 0,0-5 0 16,4 0 92-16,1 4 15 0,-5-3 3 0,9 3 1 16,-5-4-7-16,0 4-2 0,1 1 0 0,-1-1 0 15,0 0-28-15,5 0-6 0,0 0 0 0,4 5-1 16,0-1-27-16,1 0-6 0,3 4-1 0,5 4 0 15,-4-4-13-15,8 4-2 0,0-1-1 0,9 5 0 16,-4 0 13-16,13-4 2 0,-5 0 1 0,5 4 0 16,-4-4 17-16,8-4 3 0,-4-4 1 0,4 0 0 0,0 0-22 15,5-4-4-15,0-4 0 0,4-3-1 0,0 3 9 16,-5 0 3-16,1 1 0 0,0 3 0 0,-5 0-39 0,0 0 0 16,-8 4-14-16,-5 0 4 0,4 1 10 0,-8-5 0 15,0 8 0-15,-5-4 0 0,0 0 0 0,1 4 0 16,-5 0 0-16,0 0 8 0,-1 0-8 0,1 4 8 15,0-4-8-15,-4 4 8 16,-5 0-160-16,0 3-31 0,0 1-6 0</inkml:trace>
          <inkml:trace contextRef="#ctx0" brushRef="#br0" timeOffset="72808.9601">7371 12567 990 0,'0'0'44'0,"0"0"8"0,0 0-41 0,0 0-11 15,0-8 0-15,0 0 0 0,0 8 95 0,0 0 17 16,-4-8 3-16,4 8 1 0,0-7-34 0,0-1-6 16,0 0-2-16,0 8 0 0,4-8-10 0,-4 0-1 15,0 1-1-15,0-1 0 0,0 8-16 0,4-8-3 16,-4 0-1-16,5 0 0 0,-5 1-18 0,0-1-3 16,0 8-1-16,0 0 0 0,0-8-4 0,0 8-2 15,0 0 0-15,0 0 0 0,4-8 1 0,-4 8 0 16,0 0 0-16,0 0 0 0,0 0-4 0,0 0-1 0,0 0 0 15,0 0 0-15,0 16-10 0,0 3 10 0,5 9-10 0,-5-1 10 16,-5 12 11-16,-4 8 3 0,5-1 0 0,-5 9 0 16,-4 0 13-16,0 3 3 0,4-7 1 0,-4 3 0 15,-5 5 13-15,1-4 2 0,-1-1 1 0,5-3 0 16,0 0-29-16,0-5-7 0,0-3-1 0,0 0 0 16,-1-8 2-16,6 0 0 0,-6-3 0 0,6-5 0 15,3 0-11-15,1-3-3 0,0-5 0 0,-1 1 0 16,5-1-8-16,-4-3 0 0,-1-1 0 0,1-3 0 15,4-4-39-15,0-8-9 0,-9 11-3 16,9-11 0-16,0 0-185 0,0 0-38 0,-13 12-7 0,13-12-2 16</inkml:trace>
        </inkml:traceGroup>
        <inkml:traceGroup>
          <inkml:annotationXML>
            <emma:emma xmlns:emma="http://www.w3.org/2003/04/emma" version="1.0">
              <emma:interpretation id="{B9777155-4E98-406A-8A27-8612F24B9F08}" emma:medium="tactile" emma:mode="ink">
                <msink:context xmlns:msink="http://schemas.microsoft.com/ink/2010/main" type="inkWord" rotatedBoundingBox="11997,12586 13727,12412 13928,14415 12198,14588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84665.7644">9442 11650 990 0,'0'0'44'0,"4"-7"8"0,5-5-41 0,-9 4-11 0,4 0 0 0,1 0 0 16,4 1 98-16,-9 7 18 0,0 0 3 0,0 0 1 16,0 0-16-16,0 0-4 0,0 0 0 0,0 0 0 15,0 0-41-15,-5 7-9 0,1 5-2 0,-5 0 0 16,-4 0-7-16,4-1-1 0,-8 5-1 0,-1-4 0 16,0-1 4-16,1 1 1 0,-1 4 0 0,1-1 0 0,-5-3-26 0,4 7-5 15,-8-3-1-15,8-1 0 0,1 1-3 0,4 4-1 16,-5-9 0-16,5 5 0 0,4-1-8 0,0 1 0 15,-4-4 0-15,9-1 0 0,-5 5 0 0,5-4-11 16,-5-1 1-16,9 1 0 16,0-4-105-16,0 0-21 0,9 3-4 0</inkml:trace>
          <inkml:trace contextRef="#ctx0" brushRef="#br0" timeOffset="84675.8984">9218 13319 230 0,'-4'0'20'16,"-1"0"-20"-16,-3 0 0 0,3 0 0 15,1 0 206-15,-1 0 37 0,1-3 7 0,0 3 2 16,4 0-100-16,0 0-20 0,0-4-4 0,0 4-1 15,0 0-47-15,0-8-8 0,4 0-3 0,-4 8 0 0,0 0-8 0,4-8-1 16,5 4-1-16,4-3 0 0,-13 7-4 0,9 0-1 16,0-4 0-16,4 4 0 0,-13 0-20 0,18 0-4 15,-5 0-1-15,4 4 0 0,1-4-2 0,-1 3-1 16,5 1 0-16,0-4 0 0,5 4 1 0,-1 0 0 16,-4 0 0-16,13 0 0 0,0 0-1 0,5 0 0 15,-1 0 0-15,9 0 0 0,1-1 2 0,-1 5 0 16,-4-4 0-16,8 4 0 0,1 0-10 0,-5 0-2 15,0-1 0-15,1 1 0 0,-1-4-6 0,-4 4-2 16,-5 0 0-16,10-4 0 0,-6 3-8 0,-3 1 0 16,4 0 0-16,-5-4 8 0,5 0-8 0,0 4 8 15,-9-1-8-15,5 1 8 0,-10-4-8 0,1 0 0 16,-5 0 0-16,-4 4-11 0,0-8 11 0,-4 4 0 16,-1-1 0-16,1 1 0 0,-5-4 0 0,5 0 0 0,-5 0 0 15,0 0 0-15,0 0 0 0,-4 0 0 0,-9 0 0 16,13 0 0-1,-13 0-28-15,0 0-3 0,0 0-1 0,9 8 0 16,-9-8-201-16,0 0-41 0</inkml:trace>
          <inkml:trace contextRef="#ctx0" brushRef="#br0" timeOffset="84674.8984">10622 11997 1558 0,'0'0'34'0,"0"0"7"0,0 0 2 0,0 0 1 0,0 0-35 0,-9 0-9 0,0 0 0 0,1 4 0 15,-1 0 61-15,-4 0 11 0,-5 4 1 0,1 4 1 16,-5 3-22-16,0 5-4 0,-9-1 0 0,0 5-1 16,-4 7-4-16,0 0-1 0,-9 4 0 0,9 0 0 15,-4 0-10-15,-1-4-1 0,1 1-1 0,-5 3 0 16,0-8-1-16,0 4 0 0,-4 0 0 0,4 1 0 16,4-5-20-16,-3 0-9 0,-1 1 8 0,4-1-8 15,1-8 21-15,4 5-1 0,-5-5 0 0,1 1 0 0,4-5-20 16,4 5 0-16,0-5 0 0,5-3 8 0,0-4-8 0,-1-4 0 15,10 4 8-15,-5-1-8 0,9-3 10 0,-5 0-2 16,5 0-8-16,8 0 12 0,-3-4-2 0,-1 4-1 16,5-4 0-16,4 0 0 0,0 0-9 0,0 0 0 15,0 0 0-15,0 0 0 0,0 0 0 0,0 0 0 16,0 0 0-16,0 0 0 0,0 0 0 0,0 0 0 16,13-8 0-16,-13 8-11 0,13 4 20 0,0-4 4 15,0 0 1-15,5 4 0 0,-9-4 2 0,4 0 0 16,0 4 0-16,0 0 0 0,0-4-4 0,0 4-1 15,5 0 0-15,-5-1 0 0,5-3 1 0,-1 4 1 16,1 4 0-16,-1-8 0 0,5 4-1 0,0 0 0 16,0 0 0-16,4 0 0 0,1 4-2 0,-1-1-1 15,0 1 0-15,5 4 0 0,4-4 0 0,5 3 0 16,-1-3 0-16,5 4 0 0,0 0 3 0,0-1 0 0,-5 5 0 16,-4-4 0-16,0-1-4 0,-4-3 0 0,9-4 0 15,-5 4 0-15,4-4-8 0,5 0 0 0,-4-1 9 0,3 5-9 16,-3 0 18-16,4-4-1 0,0 0 0 0,0 0 0 15,-5 0-17-15,0 3 0 0,-3 5 0 0,-6-4 0 16,1 4 0-16,-5-1 0 0,1 1 0 0,-5 0 0 16,-5-1-16-16,1 1-8 0,-5 0 0 0,0 0-1 15,-4-1-85-15,0 1-17 0,-9 4-3 16,4-5-638-16,-4 5-128 0</inkml:trace>
        </inkml:traceGroup>
        <inkml:traceGroup>
          <inkml:annotationXML>
            <emma:emma xmlns:emma="http://www.w3.org/2003/04/emma" version="1.0">
              <emma:interpretation id="{8943809B-0EB5-4B5B-97DD-04FD3B19035A}" emma:medium="tactile" emma:mode="ink">
                <msink:context xmlns:msink="http://schemas.microsoft.com/ink/2010/main" type="inkWord" rotatedBoundingBox="14968,12821 15151,12802 15290,14190 15108,14209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84688.3559">12083 11986 806 0,'0'0'72'0,"0"-12"-58"0,9 4-14 0,-5-4 0 16,1-3 76-16,3 7 12 0,-3-4 2 0,-1 1 1 15,0-1-9-15,1 0-2 0,-1 4 0 0,5 5 0 16,-5-5 1-16,-4 8 0 0,0 0 0 0,0 0 0 16,0 0-8-16,0 0-1 0,0 0-1 0,0 0 0 15,9 8-16-15,-4 3-3 0,3 5-1 0,-3-1 0 16,-5 9-12-16,0-5-3 0,4 9 0 0,-4 3 0 16,0 4 2-16,0 0 0 0,0 8 0 0,-4 4 0 15,4 0 4-15,0-1 1 0,-5 5 0 0,5 4 0 16,-4-1 4-16,0-3 1 0,4 4 0 0,-5 3 0 15,5-7-28-15,0 3-4 0,-4 1-2 0,4 0 0 16,-5-5-3-16,5 1-1 0,-4 0 0 0,4-1 0 0,0-7-10 0,0 0 0 16,-4-8 0-16,4-4 0 0,0-3 0 0,-5-5 0 15,1-3 0-15,4-9 0 0,0 1 0 0,-5 0 0 16,5-12 0-16,0 0-11 16,0 0-133-16,0 0-26 0,0 0-6 0</inkml:trace>
        </inkml:traceGroup>
        <inkml:traceGroup>
          <inkml:annotationXML>
            <emma:emma xmlns:emma="http://www.w3.org/2003/04/emma" version="1.0">
              <emma:interpretation id="{F8F74988-2AF4-42D2-BF8B-869506F3C10B}" emma:medium="tactile" emma:mode="ink">
                <msink:context xmlns:msink="http://schemas.microsoft.com/ink/2010/main" type="inkWord" rotatedBoundingBox="15567,12892 15902,12859 16027,14097 15692,14131"/>
              </emma:interpretation>
              <emma:one-of disjunction-type="recognition" id="oneOf32">
                <emma:interpretation id="interp44" emma:lang="" emma:confidence="0">
                  <emma:literal>,</emma:literal>
                </emma:interpretation>
                <emma:interpretation id="interp45" emma:lang="" emma:confidence="0">
                  <emma:literal>.</emma:literal>
                </emma:interpretation>
                <emma:interpretation id="interp46" emma:lang="" emma:confidence="0">
                  <emma:literal>1</emma:literal>
                </emma:interpretation>
                <emma:interpretation id="interp47" emma:lang="" emma:confidence="0">
                  <emma:literal>l</emma:literal>
                </emma:interpretation>
                <emma:interpretation id="interp48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5.44355E6">12881 11978 460 0,'0'0'20'0,"0"0"5"0,0 0-25 16,0 0 0-16,0 0 0 0,0 0 0 0,0 0 136 15,0 0 23-15,9-8 4 0,-4 0 1 0,-5 8-107 0,4-8-21 16,0 1-4-16,-4 7 0 0,9-8-16 0,-9 0-2 15,0 8-1-15,0 0 0 0,0 0 8 0,0 0 2 16,5-12 0-16,-5 12 0 0,0 0 10 0,0 0 3 16,0 0 0-16,0 0 0 0,0 0 4 0,0 0 2 15,0 0 0-15,0 0 0 0,0 0-6 0,0 0-2 16,0 0 0-16,0 0 0 0,0 0-3 0,0 0-1 16,0 0 0-16,0 0 0 0,0 0 7 0,0 0 2 15,-5 8 0-15,1 0 0 0,4 4 1 0,-5-1 1 16,5 5 0-16,-4 3 0 0,4 1 2 0,-4 7 0 15,-1 8 0-15,1 8 0 0,-5 4-1 0,5 4 0 16,-5 7 0-16,5 5 0 0,-5-1-9 0,4-3-1 16,1-1-1-16,0 1 0 0,-5-1-11 0,4-3-1 0,-3-5-1 0,-1-3 0 15,0 0-18-15,0 0 10 0,1-4-10 0,-1-8 8 16,0-4-8-16,0 0 0 0,-4-4 0 0,9-3 0 16,-5-1 0-16,5-3 0 0,-1-1 0 0,1-3 0 15,-1-4 0-15,1 3-17 0,4-7 2 0,0 0 1 31,0-8-129-31,0 0-25 0,0 0-6 0</inkml:trace>
        </inkml:traceGroup>
        <inkml:traceGroup>
          <inkml:annotationXML>
            <emma:emma xmlns:emma="http://www.w3.org/2003/04/emma" version="1.0">
              <emma:interpretation id="{8D945621-1140-40B8-BEA5-0A043C76C74D}" emma:medium="tactile" emma:mode="ink">
                <msink:context xmlns:msink="http://schemas.microsoft.com/ink/2010/main" type="inkWord" rotatedBoundingBox="14447,13005 16281,12821 16286,12874 14452,13058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5.4428E6">11535 12083 460 0,'0'0'41'0,"0"0"-33"16,0 0-8-16,-5-8 0 0,5 8 130 0,0 0 24 15,-4-4 5-15,-5 1 1 0,5-1-87 0,4 4-17 16,0 0-3-16,0 0-1 0,-9 4-34 0,0-4-7 16,9 0-2-16,0 0 0 0,-4 7-9 0,-5-3 0 15,0 0 0-15,9-4 0 0,0 0 0 0,0 0 0 16,-4 8 0-16,4-8 8 0,0 0 17 0,0 0 3 15,0 0 1-15,0 0 0 0,-5 4 2 0,5-4 0 0,0 0 0 16,0 0 0-16,0 0 1 0,0 0 0 0,0 0 0 0,0 0 0 16,0 0-7-16,0 0-1 0,0 0 0 0,14 8 0 15,-1-8 5-15,4 4 1 0,-4-4 0 0,5 0 0 16,4 0-5-16,0 0-1 0,4-4 0 0,0 0 0 16,5 0-8-16,0 0-3 0,8-4 0 0,1 4 0 15,4-4-1-15,4-3-1 0,5 3 0 0,-1-4 0 16,-3 4 5-16,8 1 2 0,-9-5 0 0,9 4 0 15,-9-4 8-15,9 5 2 0,-9-1 0 0,9 4 0 16,5 0 3-16,-1 0 1 0,1 4 0 0,-5-4 0 16,0 0-18-16,-5 4-3 0,1-4-1 0,-5 1 0 15,5-1-10-15,-5 4 0 0,1-8 9 0,-10 4-9 16,0 0 0-16,1-4 9 0,-1 4-9 0,-3 0 0 16,-6 1 8-16,-3-1-8 0,-1 4 0 0,-13 0 0 15,0 0 0-15,-13 0 0 0,0 0 0 0,0 0 0 0,0 0-19 16,0 0-1-16,-4 4 0 0,-1 3 0 15,-3-3-29-15,-5 0-7 0,-5 0 0 0,5-4-1 16,-5 4-156-16,1 0-31 0</inkml:trace>
        </inkml:traceGroup>
      </inkml:traceGroup>
    </inkml:traceGroup>
    <inkml:traceGroup>
      <inkml:annotationXML>
        <emma:emma xmlns:emma="http://www.w3.org/2003/04/emma" version="1.0">
          <emma:interpretation id="{0D8AA747-50D9-4677-867D-FE550116AFDC}" emma:medium="tactile" emma:mode="ink">
            <msink:context xmlns:msink="http://schemas.microsoft.com/ink/2010/main" type="paragraph" rotatedBoundingBox="2898,16091 31161,15764 31201,19179 2937,195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BE0601-98FC-406C-B567-4CCA48973C2F}" emma:medium="tactile" emma:mode="ink">
              <msink:context xmlns:msink="http://schemas.microsoft.com/ink/2010/main" type="line" rotatedBoundingBox="2898,16091 31161,15764 31201,19179 2937,19506"/>
            </emma:interpretation>
          </emma:emma>
        </inkml:annotationXML>
        <inkml:traceGroup>
          <inkml:annotationXML>
            <emma:emma xmlns:emma="http://www.w3.org/2003/04/emma" version="1.0">
              <emma:interpretation id="{98A799A8-4531-43D7-9909-D66AEA1AB46A}" emma:medium="tactile" emma:mode="ink">
                <msink:context xmlns:msink="http://schemas.microsoft.com/ink/2010/main" type="inkWord" rotatedBoundingBox="2906,16774 3175,16771 3181,17318 2912,17321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5.44735E6">189 15831 410 0,'-9'4'18'0,"9"-4"4"0,0 0-22 0,-4 4 0 16,0 0 0-16,4-4 0 0,0 0 44 0,0 0 4 15,0 0 0-15,0 0 1 0,-5 0 8 0,5 0 2 0,0 3 0 0,0-3 0 16,-13 0 0-16,13 0 0 0,0 0 0 0,0 0 0 15,0 0 5-15,0 0 2 0,-4-3 0 16,-5 3 0-16,4 0-23 0,5 0-5 0,0 0-1 0,-4 3 0 16,0 1-3-16,4-4-1 0,-9 4 0 0,4 0 0 15,1 0 7-15,0 4 2 0,-1 0 0 0,5-4 0 16,-8 3-5-16,8 1-1 0,0 4 0 0,-9 0 0 16,4 3-10-16,-3-3-2 0,3 3-1 0,1 1 0 15,4 4-4-15,-13-5-1 0,0 5 0 0,4 3 0 16,0 4-9-16,0 1-1 0,-8-5-8 0,3 4 12 15,1 1-4-15,0-1-8 0,4 0 11 0,1-3-11 16,3-1 20-16,1-3-4 0,4-5 0 0,4 1 0 16,9-1-5-16,-8-7-2 0,8 0 0 0,4 0 0 15,-3-8-18-15,3 0-4 0,1-4-1 0,-1-8-590 16,5-3-117-16</inkml:trace>
        </inkml:traceGroup>
        <inkml:traceGroup>
          <inkml:annotationXML>
            <emma:emma xmlns:emma="http://www.w3.org/2003/04/emma" version="1.0">
              <emma:interpretation id="{D85E49DE-2F95-469B-89E3-29CC4DD7B5B8}" emma:medium="tactile" emma:mode="ink">
                <msink:context xmlns:msink="http://schemas.microsoft.com/ink/2010/main" type="inkWord" rotatedBoundingBox="3226,16277 3333,16276 3334,16414 3228,16416"/>
              </emma:interpretation>
              <emma:one-of disjunction-type="recognition" id="oneOf35">
                <emma:interpretation id="interp51" emma:lang="" emma:confidence="0">
                  <emma:literal>,</emma:literal>
                </emma:interpretation>
                <emma:interpretation id="interp52" emma:lang="" emma:confidence="0">
                  <emma:literal>/</emma:literal>
                </emma:interpretation>
                <emma:interpretation id="interp53" emma:lang="" emma:confidence="0">
                  <emma:literal>.</emma:literal>
                </emma:interpretation>
                <emma:interpretation id="interp54" emma:lang="" emma:confidence="0">
                  <emma:literal>!</emma:literal>
                </emma:interpretation>
                <emma:interpretation id="interp55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5.44801E6">347 15336 568 0,'0'0'25'0,"-4"7"6"0,-1 1-31 0,5-8 0 16,0 0 0-16,0 0 0 0,-9 8 39 0,9-8 1 16,0 0 1-16,0 0 0 0,0 0-29 0,0 0-12 15,0 0 8-15,0 0-8 0,0 0 15 0,0 0-3 16,0 0 0-16,0 0 0 0,0 0 64 0,0 0 12 16,0 0 2-16,0 0 1 0,0 0-23 0,0 0-4 15,0 0 0-15,-4 4-1 0,0 4-31 0,-1 0-7 0,5-8-1 0,0 7 0 16,-8 1-8-16,3 0-1 15,1 0-1-15,-1 0 0 0,1-1 5 0,0-3 1 0,-5 4 0 16,9-8 0-16,0 0-2 0,-5 4 0 0,1 4 0 0,0-4 0 16,4-4-2-16,-9 4 0 0,4 3 0 0,5-7 0 15,-8 4-16-15,8-4 8 0,0 0-8 0,0 0 0 16,0 8 26-16,0-8-2 0,0 0 0 0,0 0 0 16,0 0-24-16,0 0-11 0,0 0 1 0,0 0-505 15,0 0-101-15</inkml:trace>
        </inkml:traceGroup>
        <inkml:traceGroup>
          <inkml:annotationXML>
            <emma:emma xmlns:emma="http://www.w3.org/2003/04/emma" version="1.0">
              <emma:interpretation id="{A32C40C7-6F02-40E1-9C07-B9EC3431D168}" emma:medium="tactile" emma:mode="ink">
                <msink:context xmlns:msink="http://schemas.microsoft.com/ink/2010/main" type="inkWord" rotatedBoundingBox="3385,16264 5124,16243 5139,17544 3401,17564"/>
              </emma:interpretation>
              <emma:one-of disjunction-type="recognition" id="oneOf36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94172.0377">733 16174 1580 0,'-17'-4'70'0,"8"4"14"0,0-4-67 0,0 4-17 15,-8-4 0-15,4 4 0 0,4-4 40 0,0 1 4 0,5-1 0 0,4 4 1 16,0 0-31-16,0 0-6 0,0 0-8 0,0 0 11 15,0 0-29-15,0 0-6 0,0 0 0 0,0 0-1 32,0 0-58-32,0 0-11 0,0 0-2 0</inkml:trace>
          <inkml:trace contextRef="#ctx0" brushRef="#br0" timeOffset="94173.0627">1119 16229 972 0,'0'0'43'0,"0"0"9"16,0 0-42-16,0 0-10 0,9 0 0 0,-5-4 0 0,-4 0 54 0,9 4 9 16,0-4 1-16,8 0 1 0,-8 0-12 0,9 4-2 15,-5-4-1-15,4 0 0 0,1 0-11 0,-5 1-3 16,5-1 0-16,-1 4 0 0,1-4-6 0,4-4-2 15,-5 4 0-15,5-4 0 0,0 0-2 0,-9-3-1 16,9-5 0-16,0 4 0 0,-4 1-10 0,4-1-3 16,-5 0 0-16,5 1 0 0,-4-5-12 0,-1 4 9 15,-4-3-9-15,5-1 8 0,-5 1 0 0,-4-1-8 16,0 0 12-16,-1-3-4 0,1 3 18 0,0 1 3 16,-5-1 1-16,1-3 0 0,-5 3-4 0,0-4-1 15,0 5 0-15,0-1 0 0,0 1-7 0,-5-1-2 0,1 4 0 16,0 5 0-16,-1-1-5 0,-4 0-2 0,9 8 0 15,-8-4 0-15,-5 0-9 0,-1 4 0 0,1 0 0 0,-4 4 8 16,4 8-8-16,-1-4 0 0,-3 3 0 0,-1 1 0 16,1 4 0-16,-5 3 0 0,0 1 0 0,-4-1 0 15,4 8 8-15,-5-3 7 0,1 3 1 0,4-4 0 16,0 5 16-16,5-5 3 0,-1 4 1 0,9-3 0 16,0 3-4-16,5 4-1 0,8 1 0 0,5 3 0 15,4 0-15-15,5-4-4 0,4 8 0 0,-5-4 0 16,10 0-12-16,-5 0 9 0,0-4-9 0,4 1 8 15,0 3-8-15,5-8 0 0,-5-4 0 0,1 5 0 16,3-9-122-16,-3-3-20 0</inkml:trace>
          <inkml:trace contextRef="#ctx0" brushRef="#br0" timeOffset="94174.0627">2150 16283 2016 0,'-17'4'179'0,"-1"-4"-143"15,-4 8-36-15,5-4 0 0,-1 4 41 0,5-1 2 16,0-3 0-16,8 0 0 0,5-4-43 0,0 0 0 16,0 0 0-16,5 8-638 15,-5-8-131-15</inkml:trace>
          <inkml:trace contextRef="#ctx0" brushRef="#br0" timeOffset="94178.3416">404 15332 1785 0,'0'0'159'0,"0"0"-127"0,0 0-32 16,-4-8 0-16,4 8-8 0,0 0-8 0,0 0-2 0,0 0 0 31,0 0-56-31,4 0-11 0</inkml:trace>
        </inkml:traceGroup>
        <inkml:traceGroup>
          <inkml:annotationXML>
            <emma:emma xmlns:emma="http://www.w3.org/2003/04/emma" version="1.0">
              <emma:interpretation id="{07347B3D-6A0F-42F5-BC5D-FDA614C5C562}" emma:medium="tactile" emma:mode="ink">
                <msink:context xmlns:msink="http://schemas.microsoft.com/ink/2010/main" type="inkWord" rotatedBoundingBox="7711,16035 11046,15997 11066,17676 7731,17715"/>
              </emma:interpretation>
              <emma:one-of disjunction-type="recognition" id="oneOf37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06184.8784">4734 15807 824 0,'0'0'36'0,"5"-7"8"0,-1 3-35 0,-4-4-9 16,0 8 0-16,0 0 0 0,0 0 52 0,4-8 9 16,-4 8 2-16,0 0 0 0,0 0-7 0,0 0 0 15,0 0-1-15,0 0 0 0,0 0-11 0,0 0-1 16,0 0-1-16,0 0 0 0,0 0-8 0,0 0-2 16,0 0 0-16,0 0 0 0,0 0-8 0,0 0-1 15,0 0-1-15,0 0 0 0,0 0 0 0,0 0 0 16,5-4 0-16,-5 4 0 0,0 0-2 0,0 0-1 15,0 0 0-15,4-8 0 0,-4 8-3 0,0 0-1 16,0 0 0-16,0 0 0 0,0 0-3 0,0 0-1 16,0 0 0-16,0 0 0 0,9 0 0 0,-9 0 0 15,9 0 0-15,-9 0 0 0,4 0-1 0,9 0 0 16,0 0 0-16,-4 0 0 0,4-3 2 0,-4 3 0 16,4-4 0-16,5 0 0 0,-1 0 6 0,1 0 2 15,0 0 0-15,3 0 0 0,10-4-7 0,-4 4-1 0,3-3 0 0,1 3 0 16,8-4 0-16,5 4 0 0,-4-4 0 0,8 4 0 15,0 0-2-15,1 1-1 0,-1-5 0 0,-4 4 0 16,0-4-1-16,4 0-8 0,-4 1 12 0,-5-1-4 16,1 4-8-16,-5 0 12 0,0 0-12 0,0 0 12 15,-4 0 4-15,-5 0 2 0,0 4 0 0,1-4 0 16,-10 4-18-16,1-3-16 0,-5 3 4 0,-13 0 0 16,13 0 12-16,-13 0 0 0,0 0 9 0,0 0-9 15,0 0 8-15,0 0-8 0,0 0 0 0,0 0 9 16,0 0-9-16,0 0 0 0,0 0 0 0,9 3 0 15,0 1-11-15,-9-4-7 0,0 0-2 0,8 8 0 16,-3-4-133-16,-5-4-27 0</inkml:trace>
          <inkml:trace contextRef="#ctx0" brushRef="#br0" timeOffset="94182.0052">5050 15831 403 0,'0'0'36'0,"0"0"-36"0,0-8 0 0,0 0 0 16,5 0 110-16,-5 8 15 0,0-7 3 0,0 3 1 15,0-4-50-15,0 8-11 0,0-8-1 0,0 0-1 16,4 1-5-16,-4-1-1 0,4-4 0 0,-4 4 0 16,0 0 4-16,5 1 0 0,-1-5 0 0,-4 4 0 15,0-4 3-15,0 5 1 0,9-5 0 0,-5 8 0 16,1-4-7-16,-1 1-1 0,-4-1 0 0,4 4 0 16,1 0-16-16,-5 4-3 0,0 0-1 0,0 0 0 15,0 0-15-15,0 0-3 0,0 0-1 0,0 16 0 16,-9-1-1-16,5 8-1 0,-5 9 0 0,-4 7 0 15,4 4 5-15,-9 7 2 0,5-3 0 0,-4 8 0 0,4-1-6 16,-5 5-2-16,0-1 0 0,1 1 0 0,4-5 0 0,-5 1 0 16,5-4 0-16,-5-1 0 0,5-7-8 0,5 0-2 15,-1-4 0-15,-4-4 0 0,4-4-8 0,0 1 8 16,0-5-8-16,0-4 8 0,1 1-8 0,-1-9 0 16,0 5-12-16,5-8 12 15,-5-1-120-15,5 1-16 0,-1 0-3 0,5-12-531 16,0 0-106-16</inkml:trace>
          <inkml:trace contextRef="#ctx0" brushRef="#br0" timeOffset="106817.0677">5642 15737 730 0,'0'0'32'0,"0"0"8"0,0 0-32 0,0 0-8 0,0 0 0 0,0 0 0 16,0 0 46-16,0 0 8 0,0-4 2 0,0 4 0 15,0 0-1-15,0 0 0 0,-4-11 0 0,4 3 0 16,0 8-11-16,4-8-3 0,-4 8 0 0,0 0 0 16,0 0 1-16,0 0 0 0,0 0 0 0,0 0 0 15,0 0 16-15,0 0 3 0,0 0 1 0,0 0 0 16,0 0-1-16,0 0 0 0,0 0 0 0,0 0 0 15,0 0-17-15,0 0-4 16,0 0-1-16,5 8 0 0,-5 0-7 0,0 7-2 0,0 5 0 0,-5-1 0 0,1 9-3 16,-5-1-1-16,5 8 0 15,-5 0 0-15,-4 8-2 0,4 0-1 0,-4 4 0 0,0-1 0 0,-5 1 4 16,5-4 1-16,-4 4 0 0,-1-8 0 16,5 4-7-16,-5-4-1 0,5-4 0 0,0 0 0 0,-5-4-7 0,5 0-1 15,5 1-1-15,-6-5 0 0,1 0-11 0,4 1 0 16,-4-5 9-16,0 0-9 0,4 1 0 0,1-1 0 15,-1 1-10-15,0-5 10 16,5-3-105-16,-1-1-15 0,1-7-2 0</inkml:trace>
          <inkml:trace contextRef="#ctx0" brushRef="#br0" timeOffset="107194.2389">6520 15148 1105 0,'9'-15'48'0,"-1"7"12"0,6 0-48 0,-6 0-12 15,1 1 0-15,0-1 0 0,0 0 72 0,-1 0 13 16,1 4 3-16,-9 4 0 0,0 0-4 0,0 0 0 16,0 0 0-16,0 0 0 0,0 0-1 0,0 0-1 15,0 0 0-15,-4 12 0 0,-5 4-29 0,-4 3-5 16,-5-3-2-16,1 3 0 0,-5 5-11 0,0-5-3 16,4 8 0-16,1-7 0 0,-1 3-12 0,-4 1-4 15,0-1 0-15,5 1 0 0,-5-5-16 0,4 4 0 16,5-3 0-16,-4 3-696 0,4 1-141 15</inkml:trace>
          <inkml:trace contextRef="#ctx0" brushRef="#br0" timeOffset="108376.9113">7266 15956 518 0,'0'0'46'0,"0"0"-37"0,0 0-9 0,0 0 0 16,0 0 155-16,0 0 29 0,0 0 5 0,0-8 2 16,0 8-68-16,0 0-14 0,0 0-2 0,0 0-1 15,0 0-46-15,0 0-8 0,0 0-3 0,0 0 0 16,0 0-20-16,0 0-4 0,0 0-1 0,0 12 0 16,-5-5 8-16,1 9 0 0,4 3 1 0,-4 1 0 15,-1 7-4-15,1 1-1 0,4 3 0 0,-5 4 0 16,1-4-9-16,0 0-3 0,4 0 0 0,0-3 0 15,-5-1-2-15,5-4-1 0,0 1 0 0,0-5 0 16,5 1-5-16,-1-5-8 0,0-7 11 0,1 4-11 16,-5-12 13-16,9 8-4 0,-9-8-1 0,13 0 0 15,0 0 2-15,4-4 0 0,5-4 0 0,-4 0 0 16,8-3-10-16,-4-5 10 0,0 0-10 0,4-3 10 0,1-1-10 16,-1-3 0-16,0 0 0 0,5-1 0 0,-5-3 0 15,1 0 0-15,-1 3 0 0,0 1 0 0,5-1 0 16,0 5 0-16,4-5 0 0,-9 5 8 0,5 3-8 0,-5 1 0 15,5 3 0-15,0 4-11 0,-5 0 11 0,0 5 0 16,1 3-9-16,-5 3 9 0,-5 1 0 0,1 4 0 16,-5 4-9-16,-4 3 9 0,4 1 0 0,-9 4 0 15,1-1 0-15,-1 1 0 0,-8 3 16 0,-1-4 0 16,1 5 0-16,-9-1 0 0,0 1 13 0,-5-5 3 16,0 1 1-16,-4-1 0 0,1-3-1 0,-6 3 0 15,1-3 0-15,-5-1 0 0,-4-3-4 0,4 4-2 16,5-5 0-16,-5 1 0 0,1-4-12 0,3-4-2 15,1 0-1-15,0-4 0 0,-1-4-3 0,5-4-8 0,0-4 12 16,1-3-4-16,3 3-25 0,0-7-6 0,5-5-1 0,0-3 0 31,4-4-186-31,9-4-38 0</inkml:trace>
          <inkml:trace contextRef="#ctx0" brushRef="#br0" timeOffset="108480.965">7687 15496 864 0,'0'0'38'0,"0"0"8"0,-4-8-37 0,-1 0-9 0,5 0 0 0,0 8 0 16,-4-4 295-16,4 4 57 0,0 0 11 0,0 0 2 15,0 0-267-15,0 0-54 0,0 0-10 0,0 0-2 16,0 0-140-16,9 0-27 0,-9 0-5 16,21 12-2-16</inkml:trace>
        </inkml:traceGroup>
        <inkml:traceGroup>
          <inkml:annotationXML>
            <emma:emma xmlns:emma="http://www.w3.org/2003/04/emma" version="1.0">
              <emma:interpretation id="{51C6E8A8-7B85-4283-9DD5-895BE4196343}" emma:medium="tactile" emma:mode="ink">
                <msink:context xmlns:msink="http://schemas.microsoft.com/ink/2010/main" type="inkWord" rotatedBoundingBox="12652,16324 15191,16294 15211,18004 12672,18034"/>
              </emma:interpretation>
              <emma:one-of disjunction-type="recognition" id="oneOf38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11426.9344">11807 15928 1324 0,'0'0'118'0,"0"0"-94"0,0-7-24 0,0 7 0 16,-5-4 88-16,5 4 12 0,5-8 4 0,-5 8 0 16,0 0-11-16,0 0-1 0,0 0-1 0,0 0 0 15,0 0-63-15,0 0-13 0,4 12-3 0,-4 7 0 16,0-3 0-16,-4 7 0 0,-1 0 0 0,1 9 0 16,4-1 8-16,-5-4 0 0,1 4 1 0,4 1 0 15,-4-1-5-15,4-4 0 0,4 0-1 0,-4-3 0 16,0-5-7-16,4-3-8 0,-4-1 11 0,5-3-11 15,-1 0 12-15,-4-12-4 0,0 0 0 0,0 0-8 16,0 0 17-16,9-4-3 0,-5-4-1 0,10-4 0 0,-6 5 0 0,-3-5 0 16,8-4 0-16,-4-3 0 0,8-5-13 0,-4-3 0 15,5 0 0-15,-1 0 0 0,1 3 16 0,8-3 11 16,-4 3 1-16,5 9 1 0,-1-1-29 0,0 5 0 16,-4 7 0-16,0 4 0 0,0 4-10 0,-4 7-8 15,-1 5-2-15,-4 7 0 0,0 5 20 0,-4 7 0 16,-4 4-8-16,-5 11 8 0,0 9 0 0,-9-1 0 15,-9 5 8-15,1-5-8 0,-5 1 15 0,0-1-3 16,-9 1-1-16,0-5 0 0,1 1 5 0,-5-8 0 16,4-4 1-16,5-8 0 0,-5-4-1 0,5 0 0 15,-1-4 0-15,1 1 0 0,0-9 9 0,-1-3 2 0,1-4 0 16,4-5 0-16,4 1 0 0,1-4 0 0,-1-8 0 16,5 0 0-16,0-4 17 0,0-3 3 0,0-9 1 15,4 1 0-15,5-9-31 0,-1 1-5 0,5 0-2 0,9-4 0 16,0-1-10-16,4-3 0 0,4 4 0 0,10-8 0 31,3 0-88-31,6 0-11 0,3-4-1 0,9 0-719 0,5 0-143 0</inkml:trace>
          <inkml:trace contextRef="#ctx0" brushRef="#br0" timeOffset="109955.7171">10052 15952 230 0,'0'0'20'0,"0"0"-20"15,0 0 0-15,0-4 0 0,0-4 169 0,0 0 30 16,0 0 5-16,0 1 2 0,0-1-78 0,4-4-16 15,0 0-4-15,-4 5 0 0,0-5-40 0,0 4-9 16,5 0-2-16,-5 1 0 0,0 7-21 0,4-4-5 16,-4 4-1-16,0 0 0 0,0 0-7 0,0 0-2 0,0 0 0 0,0 0 0 15,0 0 11-15,0 0 3 0,0 0 0 0,0 0 0 16,-4 7 7-16,-1 1 2 0,-3 4 0 0,-1 0 0 16,0-1-12-16,0 5-3 0,1 3 0 0,-6 5 0 15,6-1-8-15,-1 8-1 0,-4 1-1 0,0 3 0 16,-1 4 2-16,1 4 1 0,-4 3 0 0,3 1 0 15,-3 0-2-15,4 4 0 0,0-1 0 0,4-3 0 16,-9 0-4-16,5-4-2 0,0-4 0 0,0-4 0 16,0 4 5-16,-1-8 1 0,6 0 0 0,-5-7 0 15,4-1-20-15,-4 1 0 0,8-9-13 0,-4 1 5 16,1-4 8-16,3-5 8 0,1 5-8 0,4-12 11 16,0 0-3-16,0 0-8 0,0 0 12 0,0 0-4 15,0 0-8-15,0 0 12 0,0 0-12 0,-4-12 12 16,4 1-12-16,-5-5 12 0,5-7-12 0,0 3 12 15,5 1-12-15,-1-9 0 0,0-3 9 0,1-4-9 0,3-4 0 16,6-4 8-16,-1-4-8 0,0 1 0 0,4-5 0 0,10-4 0 16,-1 5 0-16,5-1 0 0,0 0-12 0,-1 8 4 15,5 0 0-15,5 0 0 0,-1 4-1 0,1 4 0 16,-1-4 0-16,1 8 0 0,4 0 9 0,4 0-8 16,-9 0 8-16,5 7-8 0,5 1 8 0,-6 3 0 15,-7 5-9-15,3 3 9 0,0 4-8 0,-8 4 8 16,0 4-10-16,-5 0 10 0,-4 8-8 0,-4 0 8 15,-5 0 0-15,0 7-9 0,-4 1 9 0,-5-1-10 16,-4 1 10-16,0 4-10 0,-9 3 10 0,1 0 0 0,-10 1 0 16,-4 3 0-16,-4 0 0 0,-5-3 9 0,-4 3-1 15,0 0-8-15,-9-3 10 0,0-1-10 0,5 4 8 0,-5-3-8 16,9-9 0-16,0 9 0 0,0-1 0 0,4-7 0 31,0-1-36-31,5 1-2 0,4-4-1 0,0-1 0 16,4-3-146-16,1-4-30 0</inkml:trace>
          <inkml:trace contextRef="#ctx0" brushRef="#br0" timeOffset="110422.7916">10859 16307 1292 0,'0'0'57'0,"0"-8"12"0,4-4-55 0,1 4-14 0,-5 4 0 0,4-7 0 16,-4 3 92-16,4-4 16 16,1 1 4-16,-5 3 0 0,0-4-42 0,0 4-8 15,4 0-2-15,-4 1 0 0,0-5-33 0,0 12-7 16,5-8-2-16,-5 8 0 0,0 0-5 0,0 0-1 15,0 0 0-15,0 0 0 0,0 0 16 0,0 0 4 16,-9 0 0-16,9 0 0 0,-9 4-8 0,-4 4-2 0,0 0 0 0,4-1 0 16,-4 5-6-16,0 8-2 0,-1-5 0 0,1 9 0 15,0-5-14-15,0 5 9 0,0-1-9 0,4 4 8 16,-4-3-8-16,4 3 0 0,0-8 0 0,5 1 0 16,0-1 0-16,4-3 0 0,0 0 0 0,0-5 0 15,8 1 0-15,-3-4 0 0,-5-8 0 0,13 4 0 16,4 0 0-16,5-4-17 0,-4-4 4 0,4-4 1 15,4 0 12-15,1 0 0 0,-1-3 0 0,5-1 0 16,-5 0 0-16,0 1 0 0,5-5 0 0,-5 0 0 16,-4 1 0-16,0-1 0 0,-4 1 0 0,-1-1 0 15,-4 0 0-15,1-3 0 0,-6 3 8 0,-3-3-8 16,-1-1 28-16,-4 1-2 0,-4-5 0 0,-1 5 0 16,-3-1-1-16,-1 5 0 0,0-1 0 0,-9 1 0 15,-3 3-8-15,-1-4-1 0,-5 5-1 0,5 3 0 16,0 4-15-16,-4 4 0 0,4 0 8 0,-4 4-8 15,4 0-27-15,0 3-8 16,0 1-1-16,-4 4-1038 0</inkml:trace>
          <inkml:trace contextRef="#ctx0" brushRef="#br0" timeOffset="110858.1829">11306 15546 712 0,'18'-23'32'0,"-5"11"6"0,-4 0-30 0,8-3-8 0,1-1 0 0,-5 1 0 15,5-1 0-15,-5 0 0 0,4 5 0 0,-3 3 0 16,-1 0 52-16,0 0 7 0,-9 1 1 0,5 3 0 16,-9 4 28-16,4-4 7 0,-4 4 1 0,0 0 0 15,0 0 3-15,0 0 1 0,9-8 0 0,-9 8 0 16,0 0-24-16,0 0-5 0,0 0-1 0,0 0 0 16,0 0-16-16,0 0-3 0,0 0-1 0,5 12 0 15,-1 3-12-15,0 1-2 0,1 3-1 0,-5 5 0 16,4 7 9-16,-4 0 3 0,-4 4 0 0,4 4 0 15,-9 4-4-15,5 0-1 0,-5 4 0 0,0 0 0 0,-4 3-23 16,0 1-5-16,-5-4-1 0,1 3 0 0,-5 1-13 16,4 4 11-16,-8-1-11 0,4 1 10 0,0-8-19 15,0 3-4-15,-4-3-1 0,13-4 0 16,-1-4-155-16,6-4-31 0,-1-7-7 16,4-1-1-16</inkml:trace>
        </inkml:traceGroup>
        <inkml:traceGroup>
          <inkml:annotationXML>
            <emma:emma xmlns:emma="http://www.w3.org/2003/04/emma" version="1.0">
              <emma:interpretation id="{0FE10421-8485-4C45-85EE-29301431B451}" emma:medium="tactile" emma:mode="ink">
                <msink:context xmlns:msink="http://schemas.microsoft.com/ink/2010/main" type="inkWord" rotatedBoundingBox="15503,16273 20385,16217 20405,17937 15523,17993"/>
              </emma:interpretation>
              <emma:one-of disjunction-type="recognition" id="oneOf39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12951.5793">13983 15932 1036 0,'0'0'46'0,"0"0"10"0,0 0-45 0,0 0-11 0,0 0 0 0,0 0 0 16,0 0 168-16,8 8 31 0,6 0 6 0,-1 0 2 15,-9 3-115-15,9 1-22 0,-8 4-5 0,3 3-1 16,-3 1-32-16,-1-1-6 0,-4 1-2 0,0-1 0 15,-4 8 5-15,4-7 1 0,-5-1 0 0,-3 5 0 16,-1-9 3-16,0 5 1 0,-4-4 0 0,4-1 0 16,0-3 8-16,5-4 2 0,-5-1 0 0,9-7 0 15,-4 8-32-15,-1-4-12 0,5-4 8 0,0 0-8 16,0 0 12-16,0 0-2 0,0 0-1 0,0 0 0 16,9-15 2-16,0-1 0 0,4-4 0 0,0 1 0 15,1-4-11-15,3-1 0 0,1 1 0 0,-5-1 0 16,9 1 0-16,-5 0 12 0,10-1-2 0,-5 1 0 15,-1 3-10-15,1 1 0 0,0 3 0 0,-4 1 0 16,4 3-8-16,-5 4 8 0,-3 8 0 0,-1 0 0 16,0 4 0-16,0 4-9 0,-4 0 9 0,-5 7 0 15,5 1-10-15,-5 7 10 0,1 1-8 0,-5 3 8 16,4 4 0-16,1 4-8 0,-5-4 8 0,-5 4 0 0,5-3 0 16,0-5 0-16,-4 4 0 0,4-4 0 0,-5-3 0 0,5-5 0 15,-4 1 0-15,0-5 0 0,4-7 8 0,-5 4-8 16,5-12 8-16,0 0-8 0,0 0 14 0,0 0-2 15,0 0 0-15,0 0 0 0,-4-4 7 0,-5-4 1 16,5-3 0-16,4-5 0 0,0 0-7 0,4-3-1 16,0-5 0-16,1-3 0 0,4-4-12 0,4 4 11 15,0-8-11-15,4-1 10 0,1 1-10 0,4 4 0 16,9-4 9-16,-5 4-9 0,0 4 0 0,1 3 9 16,-1 5-9-16,0 3 0 0,-4 4 9 0,-4 5-9 15,-5 3 0-15,4 4 9 0,-3 4-9 0,-6 3 0 0,6 5 0 16,-10 0 8-16,0 3-8 0,1 5 0 0,-5-1 0 15,4 1 8-15,-4 7-8 0,0-7 0 0,-4-1 0 0,4 5 0 16,-5-5-20-16,5 4-2 0,-4-3-1 0,4 3 0 31,0 1-183-31,-4-1-37 0</inkml:trace>
          <inkml:trace contextRef="#ctx0" brushRef="#br0" timeOffset="113242.368">15040 15979 1659 0,'0'0'73'0,"0"0"16"0,4-8-71 0,-4 0-18 16,0 8 0-16,0-7 0 0,0 7 91 0,0 0 14 15,0 0 3-15,0 0 1 0,0 0-42 0,0 0-9 16,9 4-2-16,-4 7 0 0,-5 5-34 0,0 7-7 16,0 1-2-16,0 7 0 0,-5 0 3 0,1 4 0 15,-1-4 0-15,1 4 0 0,0 4-8 0,-1-7 0 0,5 3-8 0,0-4 12 32,0-4-40-32,0-7-9 0,5-1-2 0,-1-3-981 0</inkml:trace>
          <inkml:trace contextRef="#ctx0" brushRef="#br0" timeOffset="113394.6893">15356 15659 2163 0,'-13'-11'96'0,"8"3"20"0,5 4-93 0,-4 0-23 0,-5-4 0 0,9 8 0 15,0 0 23-15,-9 8 0 0,-4-4 0 0,4 4-1008 16</inkml:trace>
          <inkml:trace contextRef="#ctx0" brushRef="#br0" timeOffset="113857.317">15760 16104 403 0,'0'0'36'0,"0"-8"-36"16,0 0 0-16,0 0 0 0,-5 1 294 0,5-1 52 15,-4 0 10-15,-1 0 3 0,1 0-191 0,0 1-39 16,-1-1-7-16,1-4-2 0,-1 8-61 0,-3-4-13 16,3 5-2-16,-4-1-1 0,1 0-18 0,-1 0-3 0,0 4-1 0,0 4 0 15,-4 0 12-15,4 0 3 0,-8 7 0 0,4 1 0 16,-5 4-26-16,1-1-10 0,-1 5 8 0,1-1-8 15,-1 8 8-15,5 1-8 0,-5-5 8 16,5 1-8-16,0-1 8 0,4-4-8 0,0-3 8 0,5 4-8 16,0-5 0-16,4-3-14 0,4-4 2 0,5-1 0 15,0 1-9-15,4-8-2 0,0 0 0 0,4-8 0 16,1-3 23-16,4 3 0 0,-5-4-9 0,5-3 9 16,0-1 0-16,0-3 0 0,0 3 0 0,0-4 0 15,0 5 0-15,0-5 8 0,0 5-8 0,-4-1 0 16,-5 4 22-16,0 1-2 0,0 3 0 0,-9 0 0 15,-4 8 19-15,0 0 3 0,0 0 1 0,0 0 0 16,-8 8-24-16,-1 0-5 0,-4 7-1 0,4-3 0 16,-4 4-4-16,4 3-1 0,-4 1 0 0,0-1 0 15,4 8-8-15,0-3 0 0,5-1 0 0,-1-3 0 16,1-1-191-16,8 1-40 16</inkml:trace>
          <inkml:trace contextRef="#ctx0" brushRef="#br0" timeOffset="114130.0111">16365 15382 2016 0,'0'0'179'0,"0"0"-143"15,-9 0-36-15,9 0 0 0,-4 8 66 0,-1 4 6 0,-3 4 2 0,-1-1 0 16,0 9-30-16,0-5-5 0,1 8-2 0,-1 5 0 15,0-1 1-15,0 8 0 0,0-4 0 0,1 8 0 16,-1 0 6-16,0-4 2 0,0 3 0 0,-4 5 0 16,4-8-27-16,-4 0-6 0,4 4-1 0,-4-4 0 15,9 0-12-15,-5 4 0 0,-4 0 8 0,4-4-8 16,0 0 0-16,1 0 0 0,-1 0 0 0,0 0 0 31,0-8-34-31,-4 0-10 0,0-7-1 0,4-1-747 0,0-7-150 0</inkml:trace>
          <inkml:trace contextRef="#ctx0" brushRef="#br0" timeOffset="114398.307">16698 15320 2131 0,'22'-12'189'0,"-22"12"-151"0,0-11-30 0,5 7-8 0,8-4 0 0,-4 8 0 15,-9 0 8-15,0 0-8 0,4 12 26 0,0 3 1 16,1 5 0-16,-10 7 0 0,-8 4-3 0,4 8-1 0,5 0 0 0,-5 8 0 16,-13 0 11-16,0 0 2 15,1 3 1-15,3 5 0 0,0-1 2 0,1-3 0 16,-9 0 0-16,8-4 0 0,0-1-19 0,5-3-3 16,-9-4-1-16,5 0 0 0,8-4-16 0,0-3 0 15,0-1-8-15,1 0 8 16,-1-8-160-16,5 1-25 0</inkml:trace>
          <inkml:trace contextRef="#ctx0" brushRef="#br0" timeOffset="111906.928">12526 16038 1465 0,'9'-12'64'0,"-5"4"15"0,-4 0-63 0,5 4-16 15,-1-3 0-15,0-1 0 0,10 4 104 0,-6 0 17 16,1 0 4-16,4 4 1 0,0 4-61 0,1 4-12 16,-1 3-2-16,0 5-1 0,0 7-29 0,0 1-5 15,-8 3-2-15,3 8 0 0,1-4 18 0,-4 5 4 16,-1-1 1-16,-4-4 0 0,0 0 16 0,-4 4 3 15,-1-4 1-15,1 1 0 0,-1-9-36 0,1 0-7 16,-5-3-2-16,0-5 0 0,5 1-3 0,-5-8-1 16,1 0 0-16,-1-4 0 0,9-4-8 0,0 0 8 15,-9-4-8-15,9 4 8 0,-4-8-8 0,4-4 0 16,0-3 0-16,0-1 0 0,8-7 8 0,-3-5 0 16,8 1 0-16,4-4 0 0,5-4-8 0,0 0 8 0,5-4-8 0,3 3 8 15,5 5-8-15,-4 0-17 0,-4 4 4 16,3 3 1-16,-3 9 12 0,-6-1 0 0,-3 8-10 0,-5 1 10 15,0 3 0-15,1 8 12 0,-14-4-2 16,4 11 0-16,0 5 1 0,-4 3 0 0,0 5 0 0,-8-1 0 16,3 4-11-16,-4 5 0 0,1 3 0 0,-1-4 0 15,0-4 0-15,0 4 0 0,0 1 0 0,1-1 0 32,-1-4-101-32,5 0-23 0,-5 1-4 0,4-5-916 0</inkml:trace>
          <inkml:trace contextRef="#ctx0" brushRef="#br0" timeOffset="112326.8957">13544 16041 748 0,'0'0'67'0,"0"0"-54"16,4-7-13-16,1 3 0 0,-1-4 175 0,0 0 32 16,1 4 6-16,-5 4 2 0,0 0-79 0,0 0-15 15,0 0-3-15,0 0-1 0,0 0-64 0,0 0-13 16,0 0-2-16,-5 8-1 0,-3 8-12 0,-5 3-2 16,-1 1-1-16,1 11 0 0,-4-4 5 0,-1 8 1 15,1 0 0-15,-1 0 0 0,0 4-13 0,5-7-3 16,5-1 0-16,-1 0 0 0,0-8-12 0,5 1 0 0,-1-5 0 0,5-3 0 15,5 0 0-15,-5-16 9 0,8 3-1 0,6 5 0 16,-1-8-8-16,0 0 0 0,9-8 0 0,-5 1 8 16,5-1 0-16,0-8 0 0,-4 5 0 0,4-5 0 15,0-4 7-15,0 1 1 0,-5-4 0 0,5-1 0 16,-4 1 2-16,-1-5 1 0,1 5 0 0,-1-4 0 16,-4 3-10-16,-4 1-1 0,0 3-8 0,-5 1 12 15,-8 3 28-15,0 1 4 0,-5-1 2 0,0 8 0 16,-9-3-14-16,1 3-2 0,-1 0-1 0,-8 4 0 15,4 0-21-15,-4 0-8 0,-1 4 0 0,6 4 9 16,-6 0-23-16,5 8-5 0,0-4-1 0,-4 3 0 16,8-3-189-16,-3 8-39 15,-19 11-7-15,9-11-1 0</inkml:trace>
          <inkml:trace contextRef="#ctx0" brushRef="#br0" timeOffset="114989.4459">16913 15971 2361 0,'0'0'210'0,"5"-4"-168"0,-5 4-34 0,0 0-8 0,0 0 0 0,0 0 12 0,0 0-12 0,0 12 12 0,-9 0-12 0,5 3 0 16,4 1 0-16,-5 3 0 15,-4 1-24-15,5 3-8 0,-5-3 0 0,9-1-1 16,-4 1 24-16,4-5 9 0,-5 5 0 0,10-4-9 0,-1-5 9 0,1-3 0 16,-5-8 0-16,0 0 0 0,13 4 8 0,0-4 0 15,0-4 0-15,5-4 0 0,-1 0 3 0,5 1 1 16,4-9 0-16,1 0 0 0,-5 1-12 0,4-1 10 15,9 1-10-15,-4-1 10 0,-5 0-10 0,5 1 0 16,4 3 9-16,-4 0-9 0,-5 1 9 0,0 7-9 16,-12 0 12-16,3 0-12 0,5 8 8 0,-4 4-8 15,-10 0 0-15,-3 7 0 0,-1 12 11 0,-4 5-2 16,-4 3 0-16,-9 8 0 0,-9 3 16 0,0 5 3 16,0 4 1-16,0 3 0 0,-18-3 21 0,10 3 4 15,-1-7 1-15,-4 0 0 0,0-1-42 0,0-7-13 16,-5 4 8-16,5-8-8 0,0 4 17 0,0-4 0 15,0-8 0-15,4-3 0 0,5-9-7 0,-5-3-2 0,5 3 0 16,-5-11 0-16,5 0 4 0,4-8 0 0,4-4 0 16,-4 0 0-16,-8-4 8 0,16 0 3 0,10-3 0 0,0-5 0 15,-5-3-4-15,4-5-1 0,10-7 0 16,8 4 0-16,5-1-8 0,-1 1-2 0,5-4 0 0,9 4 0 16,8-1-8-16,1-3-17 0,4 4 4 0,8-4 1 31,10-1-74-31,3-3-14 0,10 0-4 0,8 0-1123 0</inkml:trace>
        </inkml:traceGroup>
        <inkml:traceGroup>
          <inkml:annotationXML>
            <emma:emma xmlns:emma="http://www.w3.org/2003/04/emma" version="1.0">
              <emma:interpretation id="{BD0B0111-347F-4873-8097-F072028FC2B1}" emma:medium="tactile" emma:mode="ink">
                <msink:context xmlns:msink="http://schemas.microsoft.com/ink/2010/main" type="inkWord" rotatedBoundingBox="21796,16108 27362,16044 27378,17400 21812,17465"/>
              </emma:interpretation>
              <emma:one-of disjunction-type="recognition" id="oneOf40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16569.2304">18826 15737 1324 0,'5'-15'59'0,"-1"11"12"0,0-8-57 0,5 4-14 15,-4-3 0-15,-1 3 0 0,-4 8 92 0,0 0 16 16,0 0 4-16,0 0 0 0,0 0-42 0,9 8-8 16,-5 3-2-16,5 1 0 0,-5 7-36 0,1 9-8 0,-5 3-2 0,0 4 0 15,0 4 0-15,-5 4 0 0,1 0 0 0,4 4 0 16,-5-1 9-16,-3 5 1 0,3 0 1 0,1-4 0 16,-5-1 2-16,9-3 0 0,-4 0 0 0,4-4 0 15,-5-8-3-15,1 1 0 0,4-5 0 16,0-8 0-16,-4-3 0 0,4 4 0 0,-5-9 0 15,5-3 0-15,0-8 0 0,0 0 0 0,0 0 0 0,0 0 0 16,0 0-5-16,0 0-2 0,0 0 0 0,0 0 0 16,0 0 0-16,0-8 0 0,0-3 0 0,0-1 0 15,0-4 5-15,0-3 1 0,0-5 0 0,5-3 0 16,-1 0-3-16,5-1 0 0,-5-3 0 0,9 0 0 16,0-4-11-16,1 4-9 0,3-4 12 0,5 0-12 15,0 3 8-15,4-3-8 0,1 4 0 0,-1 4 0 16,5 3 0-16,-5-3 0 0,5 8-15 0,-5-1 5 15,0 1-30-15,1 7-5 16,-5 0-2-16,0 4 0 0,4 1-97 0,-9-1-20 0,1 4-4 16,-5 4-500-16,0 0-99 0</inkml:trace>
          <inkml:trace contextRef="#ctx0" brushRef="#br0" timeOffset="117017.2949">19559 16143 1378 0,'0'0'61'0,"0"0"13"0,0 0-59 0,0 0-15 0,0 0 0 0,0 0 0 15,9 4 104-15,-9-4 17 0,8-4 4 0,1 4 1 16,0-4-46-16,4 0-10 0,-4 0-2 0,0 0 0 15,-1-4-47-15,1 1-9 0,0-1-3 0,4-4 0 16,-4 4-9-16,0-3 0 0,4-5 0 0,-4 4 0 16,4 1 0-16,-4-5 0 0,4 0 0 0,-4 5 0 15,-1-1 0-15,5-4 8 0,-8 1-8 0,4 7 0 16,-1-8 13-16,-3 5-2 0,-5-1-1 0,0 0 0 16,0 1-1-16,0 3 0 0,-5-4 0 0,1 8 0 15,0-4-9-15,-1 5 0 0,-4 3 9 0,1 0-9 16,-5 0 8-16,4 3-8 0,-9 1 8 0,1 0-8 15,-1 0 11-15,1 4-3 0,3 0 0 0,-3 0 0 16,4-1 0-16,-5 5 0 0,5 0 0 0,-5 3 0 16,5 5 0-16,4-1-8 0,-4 9 12 0,5-5-4 0,-1 0-8 15,0 1 0-15,5 3 0 0,-1 0 0 0,1-3 0 16,-1 3 0-16,1 0 0 0,4-3-11 0,0-1 11 16,4 1-12-16,1-1 12 0,8 0-12 15,0-7-140-15,0 4-28 0</inkml:trace>
          <inkml:trace contextRef="#ctx0" brushRef="#br0" timeOffset="117568.0802">20862 16108 1036 0,'0'0'92'0,"0"-8"-73"0,-9 0-19 0,5 0 0 15,-5-3 224-15,0 7 40 0,0-4 9 0,1 4 2 16,-1 0-185-16,-4 4-37 0,0 0-7 0,-1 0-2 15,-3 0-34-15,8 0-10 0,-8 4 0 0,-1-4 0 16,0 4 0-16,1 0 0 0,-9 0 0 0,4 0-12 16,0-4 12-16,0 7 9 0,-5-3-1 0,1 4-8 15,4 0 38-15,-4 0 1 0,-1 3 0 0,6 1 0 16,-1 4 2-16,0 3 1 0,0 1 0 0,4-1 0 16,-4 5-27-16,9-1-6 0,-4 0-1 0,8 1 0 15,-4-1-8-15,8 1 0 0,-4-5 0 0,5 1 0 16,4-1 0-16,4-7 0 0,1 3-9 0,-1-7 9 15,-4-8-11-15,13 8 2 0,1-4 0 0,3 0 0 16,1-4 9-16,-1-4 0 0,5 0 10 0,-4-4-10 16,8-3 0-16,-4-1-12 0,4-4 1 0,1 1 0 15,-5-5 11-15,4 1 0 0,0-1 10 0,1 1-10 0,-1-9 12 16,0 1-4-16,-4 0-8 0,0-4 12 0,4-5 0 16,-4 1-1-16,0-4 0 0,5 0 0 0,-6-7-11 0,1-1 0 15,5-4 0-15,-5 0 0 0,0-3 0 16,4-1 12-16,-4 1-2 0,4-1 0 0,-4 4-10 0,0 5-9 15,4 3 9-15,-8 4-13 0,-1 4 13 0,1 7 0 16,0 5 0-16,-5 3 0 0,-4 1 0 0,-1 3 0 16,-3 8 0-16,-5 8 0 0,0 0 0 0,0 0 0 15,-9 8 0-15,-4 4 0 0,-5 7 8 0,1 5-8 16,-1 3 0-16,-4 4 0 0,-4 4 12 0,0 4-12 16,4 4 12-16,-5 4-12 0,5 4 8 0,-4-1-8 0,4-3 0 15,5 4 0-15,-5 0 0 0,4-5 0 0,0-3 0 16,1 0 0-16,4-4 0 0,0 0 0 0,-1-4 0 15,6-7 0 1,-1 3-22-16,0-4-5 0,0 0-1 0,1-7 0 16,8-1-152-16,-5 1-30 0,5-8-6 0</inkml:trace>
          <inkml:trace contextRef="#ctx0" brushRef="#br0" timeOffset="118000.589">21173 15874 1224 0,'9'-20'54'0,"-4"16"11"0,3-3-52 0,-3-1-13 15,-5 8 0-15,0 0 0 0,4-4 104 0,-4 4 19 16,0 0 3-16,0 0 1 0,0 0-52 0,0 0-11 16,9 8-1-16,-5 7-1 0,-8-3-26 0,4 7-6 15,4 1-1-15,-4 3 0 0,0 1-10 0,-4-1-3 0,4 4 0 0,-5 1 0 16,1 3 6-16,0-4 1 0,-1 1 0 0,1-1 0 16,0-4 10-16,-1 1 3 0,1-5 0 0,-1-3 0 15,5-5-5-15,0 1-1 0,0 0 0 0,0-12 0 16,0 0-6-16,0 0-2 0,5 4 0 0,8-4 0 15,-4-4-5-15,4 0-1 0,4-4 0 0,1 0 0 16,0-3 2-16,3-1 0 0,1-8 0 0,5 5 0 16,-5-5-18-16,4 1 0 0,-4-5 8 0,0 1-8 15,-5 0 0-15,1 3 0 0,0-7 8 0,-1 7-8 16,1 1 9-16,-1-5-1 0,-4 5-8 0,-4 3 12 31,0 1-80-31,0 3-17 0,-5 0-3 0,5 5-992 0</inkml:trace>
          <inkml:trace contextRef="#ctx0" brushRef="#br0" timeOffset="118520.1636">22104 15921 345 0,'0'0'31'0,"8"-4"-31"0,-8 4 0 0,9-8 0 16,0 0 184-16,0 0 30 0,-5 0 6 0,5 1 2 16,-5-1-84-16,5 0-17 0,-5-4-3 0,1 1-1 15,-1 3-32-15,0-4-6 0,1 0-2 0,-1 5 0 16,-4-5-33-16,5 4-8 0,-5 0 0 0,0 8-1 16,0-7-9-16,0 7-2 0,-5-8 0 0,1 4 0 15,4 4 4-15,-9-4 0 0,0 0 0 0,1 4 0 16,-1 0-10-16,0 4-2 0,-4 0 0 0,-5 4 0 15,5-1 4-15,-4 5 0 0,3 0 0 0,-8 3 0 16,1 1-3-16,3 4 0 0,-4 3 0 0,4 0 0 16,1 1 17-16,-1 3 3 0,1-7 1 0,4 3 0 15,0 0-23-15,4 1-5 0,0-5-1 0,5 5 0 0,4-5-9 16,4-3 8-16,0-1-8 0,1 1 8 0,-1-4-8 16,9-1 0-16,0 1 0 0,5-4 0 15,4 4-54-15,-5-1-6 0,1-7-2 16,4 4-649-16,4-8-129 0</inkml:trace>
          <inkml:trace contextRef="#ctx0" brushRef="#br0" timeOffset="118814.321">22481 15936 1515 0,'13'-8'67'0,"-13"8"14"0,0 0-65 0,0 0-16 0,9-4 0 0,0 4 0 15,-1 0 84-15,-8 0 12 0,0 0 4 0,5 4 0 16,3 8-56-16,-8-4-10 0,5 4-2 0,-5-1-1 16,-5 5-13-16,-3-1-2 0,3 5-1 0,-3-1 0 15,-1-3 9-15,0 4 3 0,0-5 0 0,0 5 0 0,-4-1 2 0,4-3 1 16,5-5 0-16,-5 5 0 15,5 0-30-15,0-9 0 0,-1 5-13 0,1-4 4 16,4-8-55 0,0 0-12-16,0 0-1 0,0 0-831 0</inkml:trace>
          <inkml:trace contextRef="#ctx0" brushRef="#br0" timeOffset="118948.2878">22841 15574 1728 0,'0'-8'153'0,"-5"-4"-122"16,5 4-31-16,0 0 0 0,0 8 47 0,0 0 3 16,0 0 1-16,0 0 0 0</inkml:trace>
          <inkml:trace contextRef="#ctx0" brushRef="#br0" timeOffset="119476.4671">23187 15199 1551 0,'0'0'68'0,"0"0"16"0,5-8-68 0,-5 8-16 0,0 0 0 0,0 0 0 16,0 0 88-16,0 0 15 0,0 0 2 0,-5 16 1 15,1 3-54-15,-5 9-12 0,0-1-1 0,-4 8-1 16,4 4-11-16,-8 8-3 0,4 8 0 0,-5 3 0 16,0 1 13-16,1-1 3 0,-1 4 0 0,1-3 0 15,-5-5-8-15,9 1-2 0,-5-4 0 0,9-4 0 16,-4-5 0-16,4-6 0 0,1-1 0 0,-1-4 0 16,9-4-11-16,-4-7-3 0,-5-5 0 0,4-3 0 0,5 0-1 0,-4-5-1 15,4 1 0-15,0-8 0 0,0 0 16 0,0 0 3 16,0 0 1-16,4-15 0 0,5 3-18 0,0-4-3 15,0-3-1-15,4-1 0 0,4-3-12 0,5 0 0 16,5-1 0-16,8-3 0 0,9-4-20 0,0-1-3 16,8 5-1-16,5 0 0 15,0 3-11-15,0 9-2 0,-4-1-1 0,-5 5 0 0,-8 3 20 16,-1 4 4-16,-8-4 1 0,-5 8 0 0,-8 0 13 0,-1 4 0 16,-4 0 0-16,-4 4 10 0,-9-8-1 0,0 15 0 15,0-3 0-15,0 4 0 0,-9 3 4 0,5-3 1 16,-9 3 0-16,0 1 0 0,0-1-6 0,-5 1 0 15,0-1-8-15,-3 1 12 0,-6-1-1 0,1-3-1 0,-5 3 0 16,-4-3 0-16,0-8 2 0,0 3 0 0,0 1 0 16,0 0 0-16,4-8-12 0,-4 3 0 0,4-3 0 0,5 4 0 31,0-8-49-31,4-4-12 0,-5 0-3 0,10 0-703 0,-10 1-141 0</inkml:trace>
          <inkml:trace contextRef="#ctx0" brushRef="#br0" timeOffset="119804.3189">23845 15226 864 0,'9'-19'38'0,"0"11"8"0,0 0-37 0,-1-3-9 15,1-1 0-15,4 0 0 0,-4-3 142 0,4 7 26 16,0-4 6-16,-4 4 1 0,0 4-74 0,0 4-14 16,4 0-3-16,-13 0-1 0,0 0-39 0,4 12-7 15,1 0-1-15,3 7-1 0,-8 5 5 0,0 3 0 16,-4 4 1-16,0 0 0 0,-1 8 10 0,-4 0 1 16,-4 0 1-16,0 4 0 0,-4 4-28 0,-1-4-5 15,-4 4-2-15,0 0 0 0,0 3-3 0,0 1-1 16,5-8 0-16,-5 0 0 0,4 0-14 0,5-4-10 15,0-4 2-15,4 0 0 16,0-4-116-16,1-8-24 0,-1 9-4 0,4-9 0 0</inkml:trace>
          <inkml:trace contextRef="#ctx0" brushRef="#br0" timeOffset="120418.165">23964 15979 1728 0,'0'0'153'0,"0"0"-122"0,0 0-31 0,0 0 0 16,0 0-9-16,8 8-8 0,6 0-2 0,3-1 0 15,1-3 52-15,-1 0 11 0,10-4 1 0,-5 0 1 16,-1-4-38-16,6 4-8 0,-5-4 0 0,4 1 0 0,-4-1 0 16,0-4 0-16,0 0 11 0,0-4-11 0,-5 5 48 0,-3-9 4 15,-1 0 0-15,4 1 0 0,-4-1 9 0,-4 1 3 16,4 3 0-16,-8-4 0 0,-1 5-26 0,0-1-5 15,1 4-1-15,-5 0 0 0,0 8 17 0,-9-8 3 16,5 5 1-16,-5 3 0 0,-4 0-33 0,0 3-8 16,-5 5 0-16,-4 0-1 0,0 0 1 0,-4 4 0 15,0-1 0-15,-1 5 0 0,-3-4 4 0,8 3 2 16,0 1 0-16,0-1 0 16,0 1-38-16,4 0-8 0,5-1-2 0,0 1 0 0,9-1 30 15,-1 1 13-15,5 3-1 0,5 1 0 0,3-1-28 0,10 1-5 16,-1-1-2-16,14 1 0 15,0-1-97-15,13 1-20 0,0-1-4 0</inkml:trace>
        </inkml:traceGroup>
        <inkml:traceGroup>
          <inkml:annotationXML>
            <emma:emma xmlns:emma="http://www.w3.org/2003/04/emma" version="1.0">
              <emma:interpretation id="{C684FE28-BA2D-429C-8A71-80F4EC3EBF00}" emma:medium="tactile" emma:mode="ink">
                <msink:context xmlns:msink="http://schemas.microsoft.com/ink/2010/main" type="inkWord" rotatedBoundingBox="28067,15946 31163,15910 31201,19179 28105,19215"/>
              </emma:interpretation>
              <emma:one-of disjunction-type="recognition" id="oneOf41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20661.9824">25087 15457 518 0,'0'0'46'0,"0"0"-37"0,9 0-9 0,-1 0 0 16,1 3 168-16,0 1 31 0,4-4 6 0,0 4 2 16,5-4-47-16,8 0-10 0,0 4-2 0,5-4 0 15,4 0-43-15,9 0-9 0,0 0-1 0,4 0-1 16,5 0-39-16,-5-4-8 0,5 4-2 0,-1 0 0 16,-3 0-29-16,3-4-5 0,5 0-2 0,-8 4 0 15,-1-3-9-15,-4-1 0 0,-5 0 0 0,1 4 8 31,-5-4-33-31,-4 0-7 0,-5 0-2 0,0-4-638 0,-4 4-127 0</inkml:trace>
          <inkml:trace contextRef="#ctx0" brushRef="#br0" timeOffset="120996.7339">25920 15047 864 0,'9'-4'76'0,"0"-4"-60"15,0 1-16-15,4-1 0 0,0 0 83 0,-4 0 13 16,0 0 4-16,-9 8 0 0,0 0 16 0,0 0 4 16,0 0 1-16,0 0 0 0,0 0-25 0,-5 20-4 15,1-1-2-15,-9 9 0 0,0 3-22 0,-5 8-5 16,-4 8-1-16,0 3 0 0,0 5-14 0,-4 0-4 15,0 7 0-15,-1-4 0 0,5 1-5 0,-4 3-2 16,4-3 0-16,0-1 0 0,0-3-16 0,5-1-3 16,-5-7-1-16,4-4 0 0,1 0-17 0,-1-4 10 0,0-4-10 15,1-4 8-15,-1 1-8 0,5-5 0 0,0-4 0 16,0-3-11 0,0-1-122-16,4 1-25 0,-4-9-5 0</inkml:trace>
          <inkml:trace contextRef="#ctx0" brushRef="#br0" timeOffset="121399.7315">26131 16084 633 0,'0'0'28'0,"9"-7"6"15,0-1-34-15,-5 0 0 0,5 0 0 0,0 0 0 0,-5-3 272 0,0 7 47 16,1-4 9-16,3 0 3 0,-8 8-262 0,0 0-52 15,0 0-17-15,0 0 10 0,0 0-10 0,-8 0 0 16,-1 0 0-16,-4 0 0 0,0 8 0 0,-5-4 0 16,0 4 0-16,1 3-11 0,-1-3 11 0,1 4 0 15,4 3 8-15,-1-3-8 0,6 4 11 0,-5-5-3 16,4-3 0-16,4 4 0 0,5-4 2 0,0 3 0 16,0 1 0-16,0-12 0 0,0 0 3 0,9 8 1 15,4 0 0-15,0 0 0 0,9-5 3 0,0 1 1 16,0-4 0-16,0 0 0 0,-4-4-18 0,4 1 0 15,0-1 8-15,0-4-8 0,-5 4 0 0,1-4 0 16,-1-4 0-16,-4 5 0 0,5-1 26 0,-5-4 2 16,-4 4 0-16,0-3 0 0,-1 3 12 0,-3 0 4 15,-1-4 0-15,1 5 0 0,-5-5-10 0,0 4-2 0,0-4 0 16,-9 5 0-16,4-5-6 0,-3 0-2 0,-10 0 0 16,5 1 0-16,-5-1-12 0,1 4-4 0,-1-3 0 15,-4 3 0 1,0 4-33-16,5 0-7 0,-1 0-2 0,-4 4-691 0,0 0-139 0</inkml:trace>
          <inkml:trace contextRef="#ctx0" brushRef="#br0" timeOffset="122747.9194">26956 15082 1105 0,'0'0'48'0,"0"0"12"0,9-4-48 0,-1 4-12 0,1 0 0 0,0 0 0 16,4 0 74-16,0 4 13 0,5-4 2 0,4 4 1 15,0 0-19-15,8-4-4 0,10 0-1 0,-1 0 0 16,1 0-7-16,12 4-2 0,6 0 0 0,-1 0 0 15,4 3-8-15,-4 1-1 0,0-4-1 0,0 4 0 16,0 0-19-16,-4-4-3 0,4 0-1 0,0 3 0 16,-9-3-6-16,-4 0-2 0,-5 0 0 0,-3 4 0 0,-1-4-6 15,-9 0-2-15,-4 0 0 0,0-1 0 0,-5 1-8 16,1 0 0-16,-9 0-10 0,4-4 10 16,-13 0-67-16,0 0-7 0,0 0-2 15,0 0-824-15</inkml:trace>
          <inkml:trace contextRef="#ctx0" brushRef="#br0" timeOffset="122416.7295">27377 15191 518 0,'0'0'46'0,"4"-7"-37"15,5-1-9-15,4 0 0 0,-4-4 174 0,0 1 33 16,0 3 6-16,-5-4 2 0,5 4-63 0,0 4-13 15,-9 4-3-15,4-11 0 0,5 7-35 0,-9 4-7 16,0 0-2-16,0 0 0 0,0 0-36 0,0 0-7 16,4 4-1-16,1 7-1 0,-1 5-28 0,-8 3-6 15,-1 1-1-15,1 3 0 0,-1 5 8 0,-3 7 2 16,-10 0 0-16,5 4 0 0,-5 8 6 0,1-1 0 16,-10 5 1-16,1 4 0 0,-5-5-3 0,5 1-1 0,0 0 0 15,-1-4 0-15,6-5 13 0,3 1 2 0,0-4 1 16,5-4 0-16,0 1-29 0,4-1-12 0,5-4 8 0,4-8-8 15,-4 1 0-15,4-5 0 0,0 1 0 16,4-9 0 0,-4 1-36-16,0-4-13 0,0-8-3 0,0 0 0 15,0 0-182-15,0 0-37 0,-13-12-7 0,0 0-2 0</inkml:trace>
          <inkml:trace contextRef="#ctx1" brushRef="#br0">27750 18163 0,'17'82'16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49:57.6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0D23A68-F5C0-4229-A0FB-C5C9929C9645}" emma:medium="tactile" emma:mode="ink">
          <msink:context xmlns:msink="http://schemas.microsoft.com/ink/2010/main" type="inkDrawing"/>
        </emma:interpretation>
      </emma:emma>
    </inkml:annotationXML>
    <inkml:trace contextRef="#ctx0" brushRef="#br0">56 10 288 0,'0'0'12'0,"0"0"4"0,0 0-16 0,0 0 0 0,0 0 0 0,9-4 0 16,-9 4 216-16,13 0 41 0,-4-4 8 0,-1 4 2 15,6-4-169-15,-14 4-34 0,8 0-6 0,1 0-2 16,-9 0 16-16,0 0 2 0,0 0 1 0,0 0 0 0,0 0 8 0,9 0 1 16,-9 0 1-16,0 0 0 0,0 0-17 0,9 4-4 15,-9-4-1-15,9 4 0 0,-9-4-31 0,8 4-7 16,-3 4-1-16,-5-8 0 0,8 4 14 0,-8-4 2 16,9 7 1-16,-9-7 0 0,9 4-23 0,-9-4-5 15,4 12-1-15,5-4 0 0,-9 4-4 0,0-1-8 16,0 5 11-16,0 3-11 0,-9 5 10 0,5-1-10 15,-5 4 8-15,-4 5-8 0,0 3 39 0,0 4 2 16,0 8 1-16,-5-5 0 0,0 5-19 0,1 0-4 16,-1 0-1-16,5-4 0 0,0 0 0 0,0-1 0 15,4-3 0-15,5 0 0 0,-1-7-18 0,1 3 0 16,4-4 0-16,4 0 0 16,5-7-128-16,0-1-30 0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49:57.8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5FC002B-8DC2-4A28-849F-64CBEA63A330}" emma:medium="tactile" emma:mode="ink">
          <msink:context xmlns:msink="http://schemas.microsoft.com/ink/2010/main" type="inkDrawing"/>
        </emma:interpretation>
      </emma:emma>
    </inkml:annotationXML>
    <inkml:trace contextRef="#ctx0" brushRef="#br0">0 0 2188 0,'0'0'195'0,"0"0"-156"0,0 0-31 0,0 0-8 0,0 0 87 0,0 0 16 0,0 0 3 0,0 0 1 15,0 0-58-15,0 0-11 0,0 0-2 0,0 0-1 31,0 8-152-31,0-8-31 0,0 0-5 0,0 0-2 0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172995A-B044-486D-8BA3-78D4CF367EBC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54:46.4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446ED7-35B6-4049-9331-FDB72F930D11}" emma:medium="tactile" emma:mode="ink">
          <msink:context xmlns:msink="http://schemas.microsoft.com/ink/2010/main" type="writingRegion" rotatedBoundingBox="2045,782 31961,-300 32561,16294 2646,17377"/>
        </emma:interpretation>
      </emma:emma>
    </inkml:annotationXML>
    <inkml:traceGroup>
      <inkml:annotationXML>
        <emma:emma xmlns:emma="http://www.w3.org/2003/04/emma" version="1.0">
          <emma:interpretation id="{4771DED1-A1C4-4DDE-8101-3D6EB88C0147}" emma:medium="tactile" emma:mode="ink">
            <msink:context xmlns:msink="http://schemas.microsoft.com/ink/2010/main" type="paragraph" rotatedBoundingBox="2193,607 26282,18 26398,4785 2309,53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327815-4253-4C07-B289-4A4FF8F69BC7}" emma:medium="tactile" emma:mode="ink">
              <msink:context xmlns:msink="http://schemas.microsoft.com/ink/2010/main" type="line" rotatedBoundingBox="2193,607 26282,18 26314,1357 2225,1945"/>
            </emma:interpretation>
          </emma:emma>
        </inkml:annotationXML>
        <inkml:traceGroup>
          <inkml:annotationXML>
            <emma:emma xmlns:emma="http://www.w3.org/2003/04/emma" version="1.0">
              <emma:interpretation id="{145D870B-F198-4990-8B3A-73FB22223D19}" emma:medium="tactile" emma:mode="ink">
                <msink:context xmlns:msink="http://schemas.microsoft.com/ink/2010/main" type="inkWord" rotatedBoundingBox="2197,797 7838,659 7866,1808 2225,19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2005 346 1587 0,'18'-16'70'0,"-9"12"15"0,-5 0-68 0,5-3-17 0,-5 3 0 0,-4 4 0 16,0 0 85-16,0 0 14 0,0 0 2 0,0 0 1 15,0 0-34-15,5 7-6 0,-10 5-2 0,5 12 0 16,-4-5-22-16,0 8-5 0,-5 4-1 0,0 8 0 16,-4 0-18-16,0 8-4 0,0-12-1 0,-1 16 0 15,1-8 30-15,4 8 5 0,-4-8 2 0,4 3 0 16,-4-3-30-16,5-4-5 0,-1 4-2 0,0-16 0 16,5 5 6-16,-1-9 1 0,1-3 0 0,4 3 0 15,0-15 6-15,-9 7 2 0,5 1 0 0,4-16 0 16,0 0-4-16,0 0-1 0,0 0 0 0,0 0 0 15,0-16 5-15,4 1 0 0,-4-5 1 0,9-3 0 16,-9-4-4-16,0-5-1 0,9 1 0 0,-5-20 0 16,9 9-3-16,0-9-1 0,0 0 0 0,9-3 0 15,0-1-35-15,5 0-7 16,3 9-2-16,1-1 0 0,0 4 8 0,4 4 2 0,-4 4 0 0,-1 0 0 0,-3 11 9 16,8 1 9-16,-13 11-13 0,-5-3 5 0,1 11 8 15,-5-4-8-15,0 4 8 0,-4 8-8 0,0 4 8 0,-5 0 0 16,-4 3-9-16,-4 9 9 0,-1-5 0 0,1 1 0 15,-9 3 0-15,0 5 0 0,-5-1 0 0,-4 4 0 16,0-7 0-16,-4 11 0 0,-5 4 0 0,-8-7 0 16,-1 7 0-16,1-4 8 0,-5 0-8 0,4-4-16 15,5 5 4-15,9-1 1 16,-5-8-41-16,9 8-8 0,0-11-1 0,9 7-704 16,0-7-141-16</inkml:trace>
          <inkml:trace contextRef="#ctx0" brushRef="#br0" timeOffset="493.0164">2729 357 1796 0,'0'0'40'0,"0"0"8"0,0 0 1 0,0 0 1 0,0 0-40 0,0 0-10 0,0 0 0 0,0 0 0 16,0 0 63-16,0 0 10 0,0 0 3 0,0 16 0 0,5-8-47 15,-5 11-9-15,0 5-1 0,0 3-1 16,-5 4 12-16,1 4 2 0,4-7 1 0,0 7 0 0,0 4-9 16,0 4-3-16,-4-12 0 0,4 12 0 0,0-4-7 0,0 0-2 15,0-8 0-15,0 4 0 0,-5-8 23 0,1 1 4 16,-5-5 1-16,5-4 0 0,-5 1-13 16,0-4-3-16,5-5 0 0,-9-3 0 0,-1 4-24 0,6-8 0 15,3 0 0-15,5-4 0 0,0 0 31 0,0 0 1 16,-9-4 0-16,9 0 0 0,-4-8-32 0,4 0 0 15,0 1 0-15,4-5 0 0,1 0 15 0,4-3-3 16,-5-4-1-16,0-1 0 0,10-3-3 0,3 0-8 16,-4-5 12-16,9-3-4 0,-4 0-8 0,4 0 0 15,4-4 0-15,0 0 8 0,-4 0-8 0,9 0 0 16,4-4 0-16,5-4 0 0,-5 4 0 0,9 4-17 16,4 1 4-16,0-5 1 0,0 8 3 0,-8 7 1 15,-9 9 0-15,4-1 0 0,4 5 8 0,-8 7 0 16,-18 4 0-16,0 4 0 0,0 8 0 0,-4 0 0 15,-5 3 0-15,-12 9 0 0,-19-1 0 0,10 1 0 0,12 3 0 16,-8 4 0-16,-17-3 0 0,-1 7 0 0,13-8 0 0,-4 5 0 16,0-1 0-16,-4 4 0 0,0-4 0 0,4 1 0 31,0-1-53-31,4 0-9 0,-8 1-2 0,8 3-703 0,5-8-141 0</inkml:trace>
          <inkml:trace contextRef="#ctx0" brushRef="#br0" timeOffset="-910.1929">654 69 460 0,'0'0'20'0,"0"0"5"0,0 0-25 0,-4-12 0 16,4 0 0-16,0 5 0 0,0 7 145 0,-13-8 24 15,4 0 5-15,0 4 1 0,-4 4-76 0,4-12-15 16,-4 9-4-16,4-1 0 0,-13 4-16 0,14 0-3 15,-19 0-1-15,10 0 0 0,-5 0-32 0,0 4-6 16,0-1-2-16,0 9 0 0,4-8-12 0,-12 8-8 16,8-4 8-16,0 3-8 0,-13 1 0 0,8 7 8 15,-3-11-8-15,3 8 0 0,1-1 0 0,4 5 8 16,-4-12-8-16,4 7 0 0,0 1 0 0,4 0 0 16,-4-5 0-16,9 9 0 0,4-9 0 0,-4 5 0 15,9 0 0-15,-1-1 0 0,5 5 0 0,5-5 0 16,-1 1 0-16,9 0 0 0,-4 3 0 0,9-7-8 15,4 3 0-15,4 1 0 0,-4-1 8 0,0-7 0 0,9 4 0 16,-5 4 0-16,5-5 0 0,-5 9 0 0,9-1 0 16,-4-7 0-16,-5 0 8 0,0 3 4 0,-4 5 1 15,-4-5 0-15,-1 5 20 0,-8-1 4 0,4 5 1 0,-8-5 0 16,-1 9 28-16,-4-9 6 0,-4 1 0 0,-5-1 1 16,0 1-8-16,-4-1-1 0,0 1-1 0,-5-1 0 15,1 1-15-15,-1-5-2 0,1 1-1 0,-1-1 0 16,-4 1-26-16,0-4-6 0,5-5-1 0,-1 5 0 15,5-8-12-15,-5 4 0 0,1 0 8 0,4-1-8 16,0-7-18-16,-5 0-6 16,-4 4-2-16,5-4 0 0,-1-4-120 0,0 1-24 15,5-1-5-15,-9-8-1 0</inkml:trace>
          <inkml:trace contextRef="#ctx0" brushRef="#br0" timeOffset="-504.9338">1027 373 1152 0,'0'0'102'0,"0"-8"-82"0,-4-3-20 0,4 3 0 16,0 8 64-16,0 0 9 0,0-4 2 0,0-4 0 15,-9 0 35-15,9 8 7 0,0 0 2 0,0 0 0 16,0 0-59-16,-9 4-12 0,0 4-3 0,5 8 0 16,0-9-31-16,4 13-6 0,-5-1-8 0,5 12 11 15,0-7-11-15,5 7 0 0,-1 0 9 0,0 8-9 16,5-8 8-16,0 5-8 0,4-5 8 0,5 0-8 16,-5 4 14-16,9-15-2 0,-5 3 0 0,5-7 0 15,-4-1 7-15,-1-3 1 0,1-8 0 0,4-4 0 16,0-4 26-16,-5-4 6 0,1-4 0 0,4-3 1 15,-5-5 11-15,1-3 1 0,4-4 1 0,-5 7 0 16,1-11-27-16,-1 0-6 0,-3-1-1 0,-1 1 0 16,0 4-32-16,-4 4 0 0,0-5 0 0,4 5 0 0,-5 3 0 15,1 1 0-15,-4-1 0 0,-1 5 0 16,5 7-69-16,0-4-21 0,-5 5-4 0,5-5-1019 16</inkml:trace>
          <inkml:trace contextRef="#ctx0" brushRef="#br0" timeOffset="860.2156">3774 467 1324 0,'0'0'118'0,"0"0"-94"0,0-8-24 0,0 8 0 0,17-4 127 0,-17 4 21 15,0 0 4-15,0 0 0 0,0 0-68 0,0 8-15 16,-4 3-2-16,-1 13-1 0,-3-5-40 0,3 5-8 15,1-1-2-15,-5 4 0 0,-4 1-16 0,4 3 0 16,9 0 0-16,0-4 0 0,-4-3 23 0,-1-1-3 16,5-3 0-16,9-5 0 0,4 1-20 0,0-8 9 15,-4 3-9-15,13-7 0 0,13-4 11 0,-8-4-11 16,-19-3 10-16,10 3-10 0,13-4 21 0,-1-8-1 16,-8 1-1-16,0-1 0 0,-4 0-11 0,4-3-8 15,4-4 12-15,-9 3-12 0,-12-7 34 0,4 3 0 16,4-3 0-16,0 4 0 0,-13-1-10 0,4-3-1 15,-4 0-1-15,-4 3 0 0,4 5 16 0,-4 3 3 0,-14 4 1 16,5-3 0-16,8 11-28 0,-8-8-6 0,-9 12 0 16,0 0-8-16,14 4 0 0,-10 4 0 0,1 4-12 0,-1 3 3 31,-13 1-214-31,14 3-42 0</inkml:trace>
          <inkml:trace contextRef="#ctx0" brushRef="#br0" timeOffset="1237.7367">4954 155 1911 0,'0'0'42'0,"0"0"9"0,0-8 1 0,0-4 2 0,-5 0-43 0,1 1-11 15,0 3 0-15,-1 0 0 0,1 0 44 0,-1 4 6 16,-3-7 2-16,-1 7 0 0,9 4-29 0,-13-4-6 16,0 4-1-16,-1 0 0 0,6 4-5 0,-6 0-2 15,-3-4 0-15,-1 11 0 0,1-3-9 0,4 4 0 16,4 7 0-16,-4 1 0 0,-5-1 0 0,9 5 0 16,5-1 0-16,4 5 0 0,0-5 8 0,4 4-8 15,1-3 12-15,4 3-4 0,4-4-8 0,0 8-9 16,-9-11 9-16,9 3-13 0,-4-3 61 0,4-1 13 15,-13 5 3-15,0-5 0 0,0 1-11 0,0-1-1 16,0-7-1-16,-13 7 0 0,0-3-9 0,-5 0-2 16,5 7 0-16,-4-3 0 0,-18 3-29 0,4 0-11 0,5-3 0 15,4 3 9 1,-5 5-110-16,1-1-23 0,-5 0-4 0</inkml:trace>
          <inkml:trace contextRef="#ctx0" brushRef="#br0" timeOffset="1627.5646">5081 548 1152 0,'17'8'51'0,"-3"-8"10"0,-6 0-49 0,10-8-12 15,0 8 0-15,8 0 0 0,-4-3 196 0,4 3 36 16,0-8 7-16,5 8 1 0,4-12-154 0,0 4-31 15,0-11-7-15,-4 7 0 0,4 0 7 0,-4-3 1 16,-5-1 1-16,1 4 0 0,-1-7-25 0,-9 3-4 16,1 1-2-16,-5-5 0 0,0 1-5 0,-8 7-1 15,-1-3 0-15,1 7 0 0,-5-12 20 0,0 9 3 16,-9 3 1-16,9-4 0 0,-9 8-44 0,0 0-22 16,0 4 2-16,-8 0 1 0,-1 4 45 0,1 4 9 15,-5 4 1-15,0 3 1 0,0 9-22 0,-4-1-5 16,4 0-1-16,-5 5 0 0,5 3 0 0,5 0 0 15,-5 0 0-15,9 8 0 0,4-11-9 0,0 3 0 16,0-12 0-16,5 9 0 0,0-5 0 0,8 0 0 16,9 9 0-16,0-13 0 0,1-3 0 0,3 7 0 0,5-7 0 15,4-1-11-15,1 1-1 0,-1-8 0 0,0 3 0 16,1-7 0 0,-1 0-160-16,5-4-32 0,-5 0-6 0</inkml:trace>
        </inkml:traceGroup>
        <inkml:traceGroup>
          <inkml:annotationXML>
            <emma:emma xmlns:emma="http://www.w3.org/2003/04/emma" version="1.0">
              <emma:interpretation id="{FAD5D6B0-9DA7-42D7-99FC-ED93FD88EB29}" emma:medium="tactile" emma:mode="ink">
                <msink:context xmlns:msink="http://schemas.microsoft.com/ink/2010/main" type="inkWord" rotatedBoundingBox="11150,544 14173,470 14196,1402 11172,147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7849.1989">9578-126 403 0,'0'0'36'16,"0"0"-36"-16,0 0 0 0,0 0 0 0,0 0 109 0,4-12 15 15,1 4 4-15,-1 1 0 0,0-1-33 0,-4 8-7 16,5-4 0-16,-1-8-1 0,1 4-25 0,-5 8-5 15,0-11-1-15,0 11 0 0,0 0-9 0,0-8-3 16,0 8 0-16,0 0 0 0,-5-12 0 0,1 8 0 16,-1 0 0-16,1 4 0 0,0-7-2 0,-5 3-1 15,5 0 0-15,-5 0 0 0,0 0 8 0,0 4 2 16,0-4 0-16,-4 4 0 0,4-4-31 0,-4 4-7 16,0 0-1-16,-4 0 0 0,3 0-4 0,-3 4 0 0,-1 0-8 15,-4 0 12-15,-4-4-12 0,4 8 11 0,0-4-11 16,5 3 10-16,-1 1-10 0,1-4 0 0,-1 4 0 15,0 4 0-15,1-5 0 0,-5 5 0 0,4 0 0 0,1 3 0 16,-1-3 0-16,1 4 8 0,-1-5-8 0,1 5 8 16,-1 3 9-16,5 1 2 0,-5 3 0 0,5 5 0 15,0-9 8-15,0 1 1 0,0 7 1 0,4 0 0 16,-4-3-9-16,8 3-1 0,1 4-1 0,0 4 0 16,-1-7 1-16,5 3 0 0,0 0 0 0,0 0 0 15,5 0 0-15,-1 0 0 0,0 1 0 0,5-1 0 16,0-4-6-16,4 0-1 0,-4 5 0 0,8-9 0 15,1 4-2-15,4-7-1 0,0-5 0 0,4 1 0 0,5-4-1 16,4-4-8-16,0-1 12 0,5 5-4 0,-1-12-8 16,5-8 0-16,4 0 0 0,-4-3 0 15,0-1-142-15,-5-4-30 0</inkml:trace>
          <inkml:trace contextRef="#ctx0" brushRef="#br0" timeOffset="58718.9479">10188 42 864 0,'4'-24'76'0,"-4"12"-60"0,0 5-16 0,5-9 0 0,-5 4 76 0,4 5 12 0,-4-5 2 0,0 8 1 0,0-4 17 0,0 0 3 15,0 8 1-15,0 0 0 0,0 0-39 0,0 0-7 16,0 0-2-16,0 0 0 0,0 0-38 0,0 16-8 16,0 3-2-16,0 5 0 0,0 3 20 0,0-3 3 15,-4 11 1-15,4 0 0 0,-5 0-13 0,1 0-3 16,-5 4 0-16,5 0 0 0,-1 0 13 0,-4-4 3 15,1 4 0-15,-1-8 0 0,0 4-26 0,0-4-5 16,1-3-1-16,-1 3 0 0,-4-4-8 0,4 1 0 16,0-13 0-16,5 5 8 0,-1-9 2 0,1 1 0 15,4-12 0-15,-9 4 0 0,9-4 2 0,0 0 0 16,0 0 0-16,0 0 0 0,-4-4 25 0,4-4 6 16,0-3 1-16,0-5 0 0,0-4-26 0,0 1-5 15,4-4-1-15,1-5 0 0,-1-3-4 0,0 0 0 0,1 0-8 16,3-1 12-16,-3-6-12 0,4-1 0 0,-5 3 0 0,5-3 0 15,0 8 0-15,-1-4 0 0,5 4 0 16,-4 4 0-16,4 3 0 0,-4 1 0 0,0 3 0 0,0 5 0 16,4-1 0-16,-9 4 0 0,5 5 0 0,-5-1 0 15,5 0 0-15,-4 4 0 0,-5 4 0 0,8 0 0 0,-8 0 0 16,9 0-8-16,4 8 8 0,-4 4 0 16,0 7-8-16,0-3 8 0,-5 15 0 0,0-4 0 15,1 12-8-15,-1-4 8 0,1 0 0 0,-1 1 0 16,0-1 0-16,1 0 0 0,4-4 0 0,-5-4 0 0,0 0 0 15,1-3 0-15,-1-1 0 0,0-7 0 0,1 3 0 16,-1-3 0-16,1-4 0 0,-1-5 0 0,-4-7 16 0,0 0-2 16,9 8-1-16,0-8 0 0,-1 0 9 0,1-8 2 15,-5 1 0-15,5-5 0 0,0-4-4 0,4-3 0 16,-4 3 0-16,4-3 0 0,0-9-5 0,0 1-2 16,5 0 0-16,-5-4 0 0,5-4-13 0,-5 0 9 15,0-1-9-15,0 1 8 0,5 0-8 0,-5 8 8 16,4-4-8-16,1 3 8 0,0 1-8 0,-5-4 0 15,4 8 0-15,1-1 0 0,-1-3 0 0,1 7-11 16,-5 1 3-16,0 3 0 0,0 1-13 0,1-1-3 16,-6 4 0-16,6 1 0 15,-6 3-148-15,5 0-29 0,-4 0-7 0</inkml:trace>
          <inkml:trace contextRef="#ctx0" brushRef="#br0" timeOffset="59129.7085">11122-40 1616 0,'0'0'72'0,"5"-16"14"0,-1 12-69 0,0-11-17 16,1 11 0-16,4-8 0 0,-1 0 82 0,1 4 13 15,0 1 2-15,0-1 1 0,-5 8-35 0,5-8-7 16,-9 8-2-16,0 0 0 0,9 0-14 0,-5 8-2 16,0 0-1-16,1 3 0 0,-1 5-9 0,-4 7-3 15,0 9 0-15,0 3 0 0,0 0 7 0,-4 8 2 16,4 3 0-16,-5-3 0 0,-3 4 2 0,3 0 1 15,-4 0 0-15,5-12 0 0,0 8-14 0,-1-8-3 16,5 0-1-16,0 0 0 0,-4-8-19 0,4 1 0 16,0-9 0-16,-5-3 0 0,5 3 9 0,0-7-9 15,0-4 0-15,0-8 9 0,0 0-19 0,0 0-4 16,0 0-1-16,0 0 0 16,0 0-102-16,0 0-21 0,5-8-4 0,-1-4-902 0</inkml:trace>
          <inkml:trace contextRef="#ctx0" brushRef="#br0" timeOffset="59453.0831">11249-91 1270 0,'0'0'56'0,"0"0"12"16,0 0-54-16,0 0-14 0,0 0 0 0,0 0 0 0,0 0 76 0,0 0 13 15,0 0 3-15,14-4 0 0,3-4-31 0,1 4-5 16,4 0-2-16,-5-3 0 0,5-1 8 0,0-4 2 16,9 4 0-16,-1-3 0 0,-3-5-21 15,4 4-4-15,-1 1-1 0,1-5 0 0,4 4-2 0,-4 1-1 16,-1-1 0-16,-3 4 0 0,4 0-15 0,-1 1-4 16,1-5 0-16,0 4 0 0,-5 0-16 15,0 4 0-15,-4 0 8 0,0 1-8 0,-4 3 0 0,-5 0 0 16,0 0 0-16,0 0 0 15,-13 0-24-15,0 0-8 0,9 3-1 0,-9-3-1 16,0 0-45-16,-4 16-9 0,4-8-1 0,-5 4-519 16,-8-1-103-16</inkml:trace>
          <inkml:trace contextRef="#ctx0" brushRef="#br0" timeOffset="59934.5536">11377 229 806 0,'0'0'72'0,"0"0"-58"0,0 0-14 0,0 0 0 15,0 0 146-15,0 0 26 0,0 0 6 0,0 0 1 16,0 0-47-16,0 0-10 0,0 0-2 0,0 0 0 16,0 0-41-16,0 0-9 0,0 0-2 0,0 0 0 15,0 0-43-15,0 0-9 0,0 0-1 0,0 4-1 16,0 3-14-16,-5 1 0 0,1-4-12 0,0 4 12 15,-10 0-13-15,10-8 4 0,4 0 1 0,0 0 0 16,-4 8 8-16,4-8 0 0,0 0 0 0,0 0-8 16,0 0 8-16,0 0 0 0,0 0 0 0,0 0 0 0,0 0 0 15,0 0 0-15,0 0 0 0,0 0 0 0,0 0 0 0,0 0 0 16,0 0 0-16,0 0 0 0,0 0 0 0,0 0 9 16,0 0-1-16,0 0-8 0,0 0 14 0,0 0-4 15,0 0-1-15,0 0 0 0,0 0-17 0,0 0-4 16,0 0-1-16,0 0 0 0,0 0 38 0,0 0 8 15,0 0 2-15,0 0 0 0,0 0-35 0,0 0 0 16,8 3 0-16,1 5 0 0,0-4 0 0,0 0 0 16,-1-4 0-16,6 4 0 0,3-4 21 0,1 8-2 15,-1-8-1-15,5 0 0 0,5 0 22 0,-6 0 5 16,6 0 1-16,-5 0 0 0,4 0-20 0,0 0-4 16,1-8-1-16,-5 4 0 0,0 0-4 0,0 0-1 15,-5 4 0-15,1 0 0 0,-1-8-30 0,1 8-6 0,-5-3-2 16,0 3-742-16,0 0-148 15</inkml:trace>
        </inkml:traceGroup>
        <inkml:traceGroup>
          <inkml:annotationXML>
            <emma:emma xmlns:emma="http://www.w3.org/2003/04/emma" version="1.0">
              <emma:interpretation id="{A0D2FC18-4928-4156-BBFE-ABEE10DD6B25}" emma:medium="tactile" emma:mode="ink">
                <msink:context xmlns:msink="http://schemas.microsoft.com/ink/2010/main" type="inkWord" rotatedBoundingBox="15988,270 21320,140 21349,1307 16017,143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2782.3942">14900 155 2070 0,'-5'-4'45'0,"1"-4"10"0,-5 8 1 0,9 0 3 0,0 0-47 0,0 0-12 15,0 0 0-15,0 0 0 0,0 0 18 0,-4 8 2 16,-5 3 0-16,0-3 0 0,5 4-20 0,-1 0 0 16,1 3 0-16,0 5 0 0,-1-12 13 0,1 11-1 15,4-3 0-15,0-1 0 0,0 5 4 0,4-9 1 16,1 5 0-16,3-4 0 0,-3-1-17 0,4 5 8 0,-1-12-8 16,1 4 0-16,0-1 0 0,4-3 0 15,-4-4 0-15,4 0 0 0,0-4 15 0,0 4-4 0,5-11-1 0,-5 3 0 16,5 0 2-16,-5 0 0 0,4-3 0 15,-4-1 0-15,1 0-12 0,-10 1 0 0,5-1 9 0,-5 0-9 16,1-7 0-16,-5 3 9 0,4-3-9 0,-4-1 0 16,-4 5 9-16,4-5-9 0,-5-3 0 0,1 11 9 15,-5-8-9-15,5 9 0 0,-10-5 0 0,10 8 0 16,-9 4 12-16,4-7 1 0,0 3 0 0,-4 8 0 16,0 0 6-16,4 0 1 0,-4 4 0 0,4 4 0 15,-4-1-48-15,0 1-10 0,4 4-2 16,-4 7-1025-16</inkml:trace>
          <inkml:trace contextRef="#ctx0" brushRef="#br0" timeOffset="62398.9791">13803 276 1094 0,'0'0'97'0,"0"0"-77"0,0 0-20 0,0 0 0 16,4-8 70-16,-4 8 10 0,0 0 3 0,0 0 0 15,0 0-3-15,0 0 0 0,0 0 0 0,0 0 0 16,0 0-29-16,0 0-7 0,9 0 0 0,4 0-1 16,-4 4-16-16,4-4-3 0,5 4-1 0,-1-4 0 15,5 0 1-15,9 0 1 0,0-4 0 0,-1 0 0 16,1 4 7-16,4-12 0 0,0 4 1 0,5 8 0 16,-5-11-25-16,-5 3-8 0,1 8 0 0,4-12-627 15,0 12-130-15</inkml:trace>
          <inkml:trace contextRef="#ctx0" brushRef="#br0" timeOffset="61175.9303">14242-107 172 0,'0'0'16'0,"0"0"-16"0,0 0 0 0,0 0 0 0,8 0 184 0,6 0 35 16,-10-4 6-16,9 1 2 0,-4-1-89 0,4-4-18 15,-4 0-3-15,4 0-1 0,0-3-30 0,5-1-6 16,-5 0-2-16,0 4 0 0,0-7-32 0,0-1-6 15,0 8-2-15,1-15 0 0,-1 7-14 0,-4-3-4 16,4-1 0-16,-5 1 0 0,1-5-12 0,-4 5-8 16,3-4 10-16,-3 3-10 0,-1 1 8 0,-4-1-8 15,0 1 0-15,-4-1 0 0,-1 12 8 0,1-7-8 16,-5 11 0-16,-4-8 0 0,0 8 9 0,0 0-9 16,0 4 8-16,-5 0-8 0,1 8 0 0,-1-4 0 15,5 4 0-15,-5-8 0 0,1 8 0 0,4-5 8 16,-1 5-8-16,1-4 0 0,-4 0 0 0,8 8 0 15,-4-4 0-15,4 3 0 0,0 9 22 0,0-9-1 16,5 17 0-16,-5-9 0 0,5 9-11 0,4-1-2 0,0 8-8 16,0 4 12-16,0 4 25 0,0-4 5 0,0 8 1 15,0-1 0-15,-5 5 12 0,1-4 2 0,-5 4 1 16,-4-1 0-16,0-3-21 0,0-4-4 0,-5 0-1 0,-4 4 0 16,5-16-16-16,-5 4-3 0,-4 4-1 0,4-8 0 15,-5 0-3-15,5-3-1 0,0 7 0 0,0-12 0 16,5 1-77-1,-5-1-16-15,9 0-3 0,-5-3-980 0</inkml:trace>
          <inkml:trace contextRef="#ctx0" brushRef="#br0" timeOffset="63142.9681">15404 77 2012 0,'0'0'44'0,"0"0"10"0,0 0 2 0,0 0 0 0,0 0-45 0,5 7-11 16,-1 5 0-16,0-4 0 0,-4 11 38 0,0-7 6 15,0 8 0-15,0-1 1 0,0 5-21 0,0-5-5 0,0 1-1 16,0 3 0-16,0 4-5 0,0-7-1 16,5-9 0-16,-5 5 0 0,0 4 9 0,4-13 2 0,-4 9 0 0,0-1 0 15,0-15 9-15,0 0 1 0,0 0 1 0,0 0 0 16,0 0-8-16,0 0-2 0,0 0 0 0,0 0 0 15,0 0 13-15,0 0 3 0,0 0 0 0,0-11 0 16,-4 3-16-16,4-8-4 0,0 1 0 0,4-5 0 16,1 5-7-16,-1-5-1 0,5 1-1 0,4-1 0 15,-4-11-11-15,8 8 0 0,1-1 0 0,4 5 0 16,-5-5 0-16,5 9-9 0,-4 7 0 0,4-8 0 16,-5 1-95-16,5 7-20 15,0 8-3-15,-4-8-989 0</inkml:trace>
          <inkml:trace contextRef="#ctx0" brushRef="#br0" timeOffset="63699.6911">16014 143 1785 0,'0'0'79'0,"0"0"17"0,9-12-77 0,4 8-19 15,0 0 0-15,0 4 0 0,0 0 73 0,5 0 11 16,-5 0 3-16,0 4 0 0,-4 0-28 0,4 8-6 15,-4-8-1-15,0 11 0 0,0-11-38 0,-5 12-14 16,-4 0 9-16,4-1-9 0,-8 1 14 0,4 3-2 16,-4 1-1-16,-1-9 0 0,1 5-2 0,-5 0 0 15,5-5 0-15,-5-3 0 0,4 4 19 0,1 0 3 0,4-12 1 16,-9 3 0-16,5 1-14 0,4-4-2 0,0 0-1 16,0 0 0-16,0 0 27 0,-4-4 6 0,8-7 0 0,-4-1 1 15,4-4-39-15,5 5-10 0,-5-9 0 0,10 1 0 16,-1-9 8-16,0 9 0 0,-4-4 0 0,4 3 0 15,4 4-8-15,1-3 0 0,-5-1 0 0,0 5 0 16,5 3 0-16,-9 8 0 0,4 0 0 0,0 0 0 16,-4 8 0-16,4 0 0 0,0 8 0 0,-4 7 0 15,0-7 0-15,4 8-11 0,-4-1 3 0,-5 5 0 16,5-5 8-16,-5 4 0 0,0-3 0 0,-4 7 0 0,5-7 0 0,-1-9 0 16,-4 5 0-16,0 4 0 15,5-13 0-15,-5-7 0 0,0 0 0 0,0 12 0 16,0-12 0-16,0 0 11 0,0 0-3 0,0 0 0 0,0 0-8 0,0 0 0 15,0 0 0-15,4-8 0 0,0-3 0 16,5-5 0-16,-4-4 0 0,3 1 0 0,6-4 0 0,-1 3 0 16,0-7 10-16,4 7-10 0,1-7 0 0,0 7 0 15,3 1-12-15,-7-1 3 0,3 9 9 0,-4 3 0 16,-4 0 8-16,4 4-8 0,0 4 0 0,1 4 0 16,-10 4 0-16,5 4 0 0,-5 3 0 0,1 1 0 15,-1-1 0-15,-4 5 0 0,0-4 0 0,4 3 0 16,-4 4 0-16,0-3 0 0,-4 7 0 0,4-7-8 15,0-5 0-15,0 5 0 16,0-1-130-16,0 1-26 0,0-1-4 0,4 1-536 16,1-5-106-16</inkml:trace>
          <inkml:trace contextRef="#ctx0" brushRef="#br0" timeOffset="63985.2456">17128 209 1836 0,'0'0'81'0,"0"8"17"0,-4 4-78 0,4 7-20 0,4 1 0 0,-4-1 0 15,0 1 79-15,0-5 12 0,0 9 2 0,5-5 1 16,-5 1-22-16,0-1-4 0,0-3 0 0,4-1-1 16,1-3-26-16,-1 4-5 0,-4-5 0 0,4-3-1 15,1-4-16-15,3 8-3 0,6-12-1 0,-6 0 0 16,-8 0 23-16,18-12 5 0,13 4 1 0,-14-3 0 15,1-9-20-15,-1 4-4 0,10-11-1 0,3 4 0 0,-3-4 13 16,-1-5 2-16,-4 1 1 0,9 0 0 0,-5 0-35 16,-4 0 0-16,-9 3 0 0,5 5 0 15,-1 3-47-15,-8 5-13 0,0-1-2 16,0 8-773-16,-9 8-154 0</inkml:trace>
          <inkml:trace contextRef="#ctx0" brushRef="#br0" timeOffset="64467.8695">17848 502 1440 0,'0'0'128'0,"0"0"-103"0,0 0-25 0,13-4 0 16,9 4 69-16,-9-12 9 0,-8 4 2 0,3-3 0 15,5-1 2-15,5 0 1 0,0 0 0 0,-1-7 0 16,-8 3-15-16,8-3-4 0,14-4 0 0,-5-1 0 15,-8 1-32-15,0-8-8 0,8 3 0 0,-4-3-1 16,-5 0 21-16,1 0 4 0,-5-1 0 0,0-7 1 16,5 0-28-16,-9 4-5 0,-5 4-2 0,0-8 0 15,10 4-3-15,-10 4-1 0,-4-8 0 0,0 0 0 16,0 8-10-16,0-4 0 0,4-1 0 0,-4 5 0 16,-4 0 10-16,4-4 0 0,0 4 0 0,4 3 0 15,-8 5-10-15,4-4 0 0,4 7 0 0,1 5 0 16,-5 3 0-16,0 0 0 0,0 4-14 0,0 8 5 15,0 0 9-15,0 0 0 0,-13-11 0 0,4 15 0 16,4 3 0-16,-3 1 0 0,-1 4 0 0,0 7 0 0,-4 1 0 16,4 7-8-16,0 4 8 0,5 5-12 0,-14-5 12 0,5 0 8 15,4 4-8-15,1 4 11 0,-1-8-3 16,-4 4 0-16,-5 4 0 0,14 0 0 0,4-11-8 0,-9 11-17 16,-4-8 4-16,4 16 1 0,13-8 12 0,-4 7 0 15,0 1 0-15,-4 4 0 0,0-4 0 0,8 0 0 16,0-1 0-16,1-3 0 15,-14 4-135-15,9-12-24 0,9 4-5 0,0-8 0 0</inkml:trace>
          <inkml:trace contextRef="#ctx0" brushRef="#br0" timeOffset="64818.8812">18809 237 1850 0,'8'-20'82'0,"-3"12"17"0,4-3-79 0,-1-1-20 0,-3-4 0 0,-1 8 0 15,1-7 103-15,3 3 17 0,-8 0 3 0,0 1 1 16,0 11-50-16,0-8-10 0,0-12-1 0,0 20-1 16,-8-7-30-16,8 7-5 0,0 0-2 0,-5 0 0 15,-12 7-14-15,-1 1-3 0,1 4-8 0,3 7 12 16,-3 9-12-16,-5-1 0 0,-4 4 0 0,4 8 0 16,8-11-9-16,-3 3 9 0,-5-4-13 0,9 4 5 15,4-4 8-15,5-7 0 0,-1-1 0 0,1 1 0 16,4-4 0-16,4-9 0 0,9 5 0 0,-13-12 0 15,0 0 0-15,14 0 0 0,12 0 0 0,0-8-8 0,1 0 8 16,-1-7 0-16,0-1 0 0,5-3 0 0,0-1 0 16,-1-7 11-16,-8 0-11 0,0-4 12 0,0 3 2 15,5-3 1-15,-10 4 0 0,5-4 0 0,-4 11 11 0,-1 4 2 16,-4-3 1-16,0 3 0 0,1 12-7 0,-6-7-2 16,-8 11 0-16,0 0 0 0,9 4-12 0,0 3-8 15,-5 5 8-15,1 4-8 0,-5 3 0 0,0 5 0 16,0 3 0-16,0 4 0 0,0-4-13 0,4 1-4 15,-4-1-1-15,9 4 0 16,0-4-192-16,8 1-38 0</inkml:trace>
        </inkml:traceGroup>
        <inkml:traceGroup>
          <inkml:annotationXML>
            <emma:emma xmlns:emma="http://www.w3.org/2003/04/emma" version="1.0">
              <emma:interpretation id="{F3E5F65B-710A-4FE8-A0AC-685687900294}" emma:medium="tactile" emma:mode="ink">
                <msink:context xmlns:msink="http://schemas.microsoft.com/ink/2010/main" type="inkWord" rotatedBoundingBox="22955,295 23720,276 23743,1223 22979,124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5732.5801">20958-99 1728 0,'0'0'76'0,"0"0"16"0,0 0-73 0,0 0-19 0,14 4 0 0,-1 0 0 15,-9 8 60-15,1-5 9 0,-5 9 2 0,-5 7 0 16,1 9-27-16,-5-9-4 0,-4 20-2 0,-5-4 0 15,1 0-5-15,-1 4-1 0,-4 0 0 0,0-12 0 16,9 4-3-16,-4-8-1 0,-1 5 0 0,5-5 0 0,4-8 4 0,0 1 1 16,1-1 0-16,3-7 0 15,5-12 17-15,0 0 3 0,0 0 1 0,0 0 0 0,0 0-54 16,0 0 0-16,9 4 0 0,0-8-8 0,4-4 19 0,4-4 4 0,5 1 1 0,0-9 0 16,5 1-8-16,-5-5 0 15,8-3-8-15,1 4 12 0,4-8-12 0,-9 11 0 16,1-7 0-16,3 7 0 0,1-11 0 0,0 15 0 15,4-11 0-15,-4 15 0 0,-1-7 0 0,1-1 0 16,4 1 0-16,-8 7 0 0,-1 8-11 0,-4-3-5 16,-9 3 0-16,5 0-1 0,-5 8 25 0,0 0 4 15,0-1 2-15,-4 9 0 0,0 0-22 0,4 3-5 16,-4-3-1-16,-1 8 0 0,-3-5 14 0,3 5 15 16,-3-5-3-16,-5 5-1 0,4-5-11 0,-4 1 0 15,0 0 9-15,-4-1-9 0,-1 5 0 0,-3-12-18 16,-1 3 3-16,-4 1 1 0,0 0 41 0,-5-5 8 0,-4 5 1 15,0-4 1-15,5-4-21 0,-10 8-5 0,1-9-1 16,0 1 0-16,-1 0-10 0,5-4 0 0,0 0 0 16,0 0 8-16,1 0-20 0,3-4-5 0,0 0-1 15,5 1 0 1,-4-9-136-16,-1-4-27 0,5 1-6 0</inkml:trace>
          <inkml:trace contextRef="#ctx0" brushRef="#br0" timeOffset="65907.4637">21134-465 2188 0,'-4'-16'97'0,"4"16"20"0,0-8-93 0,4 4-24 15,-4-4 0-15,0 8 0 0,0 0 56 0,0 0 6 16,0 0 2-16,0 0 0 0,0 0-52 0,0 0-12 16,0 0 0-16,-4 8 0 15,-1 0-151-15,-4 4-33 0,-8 15-6 0,-1-7-2 0</inkml:trace>
        </inkml:traceGroup>
        <inkml:traceGroup>
          <inkml:annotationXML>
            <emma:emma xmlns:emma="http://www.w3.org/2003/04/emma" version="1.0">
              <emma:interpretation id="{2917499A-BE7C-4546-8D02-93ABD4E34FE2}" emma:medium="tactile" emma:mode="ink">
                <msink:context xmlns:msink="http://schemas.microsoft.com/ink/2010/main" type="inkWord" rotatedBoundingBox="26297,1125 26309,1124 26309,1141 26298,1141"/>
              </emma:interpretation>
              <emma:one-of disjunction-type="recognition" id="oneOf4"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-</emma:literal>
                </emma:interpretation>
                <emma:interpretation id="interp6" emma:lang="" emma:confidence="0">
                  <emma:literal>s</emma:literal>
                </emma:interpretation>
                <emma:interpretation id="interp7" emma:lang="" emma:confidence="0">
                  <emma:literal>_</emma:literal>
                </emma:interpretation>
                <emma:interpretation id="interp8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-6.01913E8">24093 343 345 0,'0'0'31'16,"0"0"-31"-16,0 0 0 0,0 0 0 16,0 0 15-16,0 0-3 0,0 0-1 0,11-5 0 0</inkml:trace>
        </inkml:traceGroup>
      </inkml:traceGroup>
      <inkml:traceGroup>
        <inkml:annotationXML>
          <emma:emma xmlns:emma="http://www.w3.org/2003/04/emma" version="1.0">
            <emma:interpretation id="{A744D83B-DB09-4C57-BF22-8FE1AB3C9C59}" emma:medium="tactile" emma:mode="ink">
              <msink:context xmlns:msink="http://schemas.microsoft.com/ink/2010/main" type="line" rotatedBoundingBox="3813,3230 18441,3436 18417,5142 3789,4937"/>
            </emma:interpretation>
          </emma:emma>
        </inkml:annotationXML>
        <inkml:traceGroup>
          <inkml:annotationXML>
            <emma:emma xmlns:emma="http://www.w3.org/2003/04/emma" version="1.0">
              <emma:interpretation id="{D40C56BA-7B0E-4047-975D-FAAF121DC9AA}" emma:medium="tactile" emma:mode="ink">
                <msink:context xmlns:msink="http://schemas.microsoft.com/ink/2010/main" type="inkWord" rotatedBoundingBox="3809,3573 5067,3591 5048,4954 3789,4937"/>
              </emma:interpretation>
            </emma:emma>
          </inkml:annotationXML>
          <inkml:trace contextRef="#ctx0" brushRef="#br0" timeOffset="71871.8796">2216 2845 925 0,'0'0'40'0,"0"0"10"0,0 0-40 0,0 0-10 0,0 0 0 0,0 0 0 15,0 0 79-15,0 0 13 0,0 0 4 0,0 0 0 16,0-7-29-16,0 7-6 0,0-12-1 0,0 12 0 16,0 0-12-16,0 0-4 0,-4-8 0 0,4 0 0 15,0 8-13-15,0 0-3 0,-5-7-1 0,-3 7 0 0,3-4-11 0,-4 4-3 16,1-4 0-16,3 4 0 0,-8 0-13 16,4 4 0-16,-4 0 0 0,0 3 0 0,0-3 0 0,0 8 0 15,-9-8 0-15,9 0 0 0,-5 4 0 0,0-5 0 16,-4 5 0-16,5 4 9 0,-1-4-9 15,-4 0 8-15,5-1-8 0,-5 5 8 0,4 0 10 0,1-1 2 16,-5 1 0-16,4 0 0 0,-4 3-9 0,5 1-2 16,-1 0 0-16,1-5 0 0,-1 5-9 0,1 0 0 15,4-1 0-15,-5 1 0 0,9-1 8 0,-4 5 4 16,0-5 0-16,0 1 0 0,0 4 4 0,4 3 2 16,0-4 0-16,5 1 0 0,-5 3 2 0,9 1 1 15,-5 7 0-15,5-4 0 0,0-3 0 0,0 3 0 16,5 4 0-16,-1 0 0 0,1 1 3 0,3-5 1 15,1 4 0-15,0-8 0 0,4 1-4 0,0-5-1 16,0 5 0-16,1-5 0 0,3-3 0 0,1 3 0 0,4-3 0 16,0-4 0-16,4-1 1 0,5-3 0 0,-5-4 0 0,9-4 0 15,4-4-21-15,1 0 8 0,-1-4-8 0,1 1 0 32,4-9-100-32,0 0-24 0,0 1-4 0</inkml:trace>
          <inkml:trace contextRef="#ctx0" brushRef="#br0" timeOffset="72417.7264">2773 3602 403 0,'0'0'36'0,"0"0"-36"0,0 0 0 0,0 0 0 16,0 0 210-16,0-4 35 0,0-8 7 0,-4 9 2 16,4 3-97-16,0 0-19 0,0 0-4 0,9-12-1 15,-5 4-36-15,-4 8-7 0,0 0-2 0,0 0 0 16,0 0-24-16,0 0-6 0,0 0-1 0,0 0 0 15,13 4-29-15,0 8-5 0,-8-1-2 0,4 9 0 16,-5-1-1-16,-4 9 0 0,4-1 0 0,1 4 0 16,-5 8 6-16,4 0 1 0,-4 0 0 0,0 4 0 15,0-8 0-15,0 0 0 0,0-4 0 0,0 5 0 16,4-9-3-16,-4 0 0 0,0-3 0 0,0-5 0 0,0-3-24 16,0-1 0-16,0-7 0 0,0 4 0 0,0-12 0 15,0 0 8-15,0 8-8 0,0-8 8 16,0 0-78-16,0 0-16 0,0 0-3 0,0 0-1047 15</inkml:trace>
        </inkml:traceGroup>
        <inkml:traceGroup>
          <inkml:annotationXML>
            <emma:emma xmlns:emma="http://www.w3.org/2003/04/emma" version="1.0">
              <emma:interpretation id="{500FC554-A9C4-487D-B79D-FB6ECFAD4660}" emma:medium="tactile" emma:mode="ink">
                <msink:context xmlns:msink="http://schemas.microsoft.com/ink/2010/main" type="inkWord" rotatedBoundingBox="5909,3689 6470,3697 6456,4704 5894,4696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73177.9019">3778 3368 576 0,'0'-16'51'0,"4"13"-41"0,-4-5-10 0,9-4 0 0,-5-4 103 0,1 5 18 15,4-1 4-15,-5 0 1 0,5-3 2 0,-5 3 1 16,1 0 0-16,3 5 0 0,-8 7-29 0,0 0-7 15,0 0-1-15,0 0 0 0,0 0-48 0,0 0-11 16,0 0-1-16,0 15-1 0,0-3-5 0,-4 3-1 16,0 13 0-16,-1-1 0 0,1 4 3 0,-1 8 0 15,-3 8 0-15,-1-4 0 0,0 0 4 0,0-4 2 16,-4 4 0-16,4 0 0 0,1-4-7 0,-1-4-2 16,0 0 0-16,0-8 0 0,1 0-5 0,-1-3 0 15,9-5-1-15,-5-3 0 0,-3-4 7 0,3-1 2 16,5-3 0-16,0-8 0 0,0 0-16 0,0 0-2 15,0 0-1-15,5-8 0 0,-5-3 4 0,4-1 1 16,-4-4 0-16,4 1 0 0,1-5-14 0,4 1 0 16,-5-5 0-16,9-7 0 0,-4 0 12 0,4 0-4 15,0-4-8-15,0-4 12 0,-4-4-12 0,0 0 0 0,8-4 0 16,-3 4 0-16,-1-4 0 0,-4 4 0 0,4-7 0 0,0 3 0 16,9 4 8-16,-5 0 0 0,-4 4-8 0,1 0 12 15,3 4-12-15,1 4-12 0,-1 0 3 0,1 7 0 16,-5 5 9-16,0 3-8 0,0 1 8 0,0 7-8 15,-4 4 8-15,4 4-10 0,-4 4 10 0,0 4-10 16,0 7 10-16,0 5-13 0,-1 3 5 0,-3 4 8 16,-1 5 0-16,0 7 0 0,1 3 0 0,-1 5 0 15,-4-4 0-15,5 4 12 0,-10 0 0 0,5 3 0 16,0-3 16-16,5 0 4 0,-5-4 1 0,4 0 0 16,0-4-12-16,1-4-2 0,-1-4-1 0,1 0 0 0,-5-3-10 0,4-1-8 15,5-4 9-15,-5-3-9 0,-4-1 8 16,9-3-8-16,0 0 0 0,-1-1 9 15,1 5-145-15,0-5-30 0,0 1-6 0</inkml:trace>
        </inkml:traceGroup>
        <inkml:traceGroup>
          <inkml:annotationXML>
            <emma:emma xmlns:emma="http://www.w3.org/2003/04/emma" version="1.0">
              <emma:interpretation id="{61319B9C-C472-4FAB-AE4B-9D295367495C}" emma:medium="tactile" emma:mode="ink">
                <msink:context xmlns:msink="http://schemas.microsoft.com/ink/2010/main" type="inkWord" rotatedBoundingBox="7300,3653 8743,3673 8728,4759 7285,4738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73713.8953">5616 3021 576 0,'-4'-4'51'16,"4"-4"-41"-16,-5-3-10 0,5 3 0 0,-4-4 172 0,4 4 32 15,-4-3 6-15,-1-1 2 0,1-4-105 0,-1 5-21 16,1-1-4-16,0 4-1 0,-5 0-26 0,0 4-6 15,5-3-1-15,-5 7 0 0,5-8-12 16,-10 8-2-16,6 4-1 0,-5 0 0 0,-5 3-1 0,0 5-1 16,-4 0 0-16,1 3 0 0,-1 9 6 0,-9-1 2 15,5 8 0-15,-1 4 0 0,-3 4 3 0,3 4 1 16,1 8 0-16,4-4 0 0,-4 0 1 0,4-1 0 16,0 5 0-16,4-4 0 0,1 0-18 0,8 0-3 15,0-8-1-15,5 0 0 0,-1-8-2 0,10 0-1 16,3 0 0-16,6 0 0 0,3-11 2 0,5-1 1 15,0 1 0-15,4-8 0 0,10 3-22 0,-1-3 0 16,0-4 0-16,4-4 8 16,5-1-149-16,-4-3-30 0,-1-3-5 0</inkml:trace>
          <inkml:trace contextRef="#ctx0" brushRef="#br0" timeOffset="74125.1283">6081 3731 1094 0,'0'0'48'0,"0"-8"11"0,5 0-47 0,3 0-12 15,-3-3 0-15,4 3 0 0,4 0 149 0,-4 0 28 16,8-3 6-16,-4 3 1 0,9-4-82 0,-4 4-16 16,-1-3-3-16,5-1-1 0,0 4-43 0,0 4-9 15,-4-4-2-15,-1 8 0 0,1-4-28 0,-1 4 8 16,1 0-8-16,-5 4 0 0,-4 8 0 0,-5-4 0 16,5 4 0-16,-5-1 0 0,-8 9 23 0,0 3 1 15,-5-3 1-15,0 3 0 0,0-3 31 0,-4 3 7 16,-5-4 1-16,5 1 0 0,0-1-28 0,0 1-6 15,0-1-1-15,4-3 0 0,0 0-1 0,1-5-1 16,-1 5 0-16,4-4 0 0,1-1-14 0,4-3-2 16,4 0-1-16,-4-8 0 0,9 8-10 0,0-8 8 15,8 0-8-15,1 4 8 0,0-4-8 0,3 0 0 0,10 0 0 16,-4-4 0 0,3-4-96-16,-3 0-17 0,3 4-4 0,5-7-976 0</inkml:trace>
        </inkml:traceGroup>
        <inkml:traceGroup>
          <inkml:annotationXML>
            <emma:emma xmlns:emma="http://www.w3.org/2003/04/emma" version="1.0">
              <emma:interpretation id="{1A1869BF-FF12-40BF-81FB-8B073514A1D3}" emma:medium="tactile" emma:mode="ink">
                <msink:context xmlns:msink="http://schemas.microsoft.com/ink/2010/main" type="inkWord" rotatedBoundingBox="9414,3664 10080,3673 10067,4670 9400,4660"/>
              </emma:interpretation>
            </emma:emma>
          </inkml:annotationXML>
          <inkml:trace contextRef="#ctx0" brushRef="#br0" timeOffset="75712.2681">7419 3072 1566 0,'0'0'34'0,"0"0"7"0,5-8 2 0,-5 8 1 0,0 0-35 0,0 0-9 0,0 0 0 0,0 0 0 16,0 0 60-16,0 0 9 0,-13 0 3 0,4 8 0 16,0 11-47-16,-4 5-9 0,4-5-1 0,0 16-1 15,-4 0 6-15,0 8 0 0,4 4 1 0,-4 4 0 16,4 3 7-16,1-7 0 0,-1 4 1 0,4-1 0 16,-3-11-1-16,-1 4 0 0,0 0 0 0,0-8 0 15,5 0 5-15,-9-3 1 0,4-5 0 0,5-4 0 16,-5-7-7-16,0 0-2 0,9-16 0 0,-4 7 0 15,4-7 4-15,0 0 1 0,0 0 0 0,0 0 0 16,0 0-22-16,0 0-8 0,0-4 0 0,0-3 0 0,4-5 12 16,-4-4-3-16,9-3-1 0,-5-1 0 0,5-7-8 15,0 0 10-15,-1-8-10 0,6-4 10 0,3-4-10 0,1 0 0 16,-1-4 0-16,1 4 0 0,4 0 11 0,0 0-3 16,0-3-8-16,4-5 12 0,-4 0-12 0,-5 8-8 15,5 0 8-15,0 4-13 0,-4 8 13 0,-1 0 0 16,1 4 0-16,0-1 0 0,-1 9-8 0,-4 3 8 15,0-7 0-15,1 3-9 0,-1 9 9 0,0-1 0 16,-4 4 0-16,4 0-8 0,-4 4 8 0,-1 4 0 16,-8 0 10-16,9 4-10 0,-4 0 0 0,3 8-8 15,1 0-1-15,-5 3 0 0,1 9 9 0,-1-1 0 16,1 4 0-16,3 1-8 0,-3 3 16 0,-1-4 3 16,-4 8 1-16,5 0 0 0,3 0 8 0,-3 1 1 15,-1 3 1-15,1 0 0 0,-5 3-6 0,8-3-2 16,-3 0 0-16,-1 0 0 0,0-3-6 0,-4 3 0 0,5 0-8 0,-5-8 12 15,4 4-12-15,-4-4 9 0,5 0-9 0,-1 0 8 16,0 1-26-16,5-1-6 0,-4 0 0 0,3-8-762 16,5 1-152-16</inkml:trace>
        </inkml:traceGroup>
        <inkml:traceGroup>
          <inkml:annotationXML>
            <emma:emma xmlns:emma="http://www.w3.org/2003/04/emma" version="1.0">
              <emma:interpretation id="{712D0267-EC8B-4E5A-8D26-366E8EE79225}" emma:medium="tactile" emma:mode="ink">
                <msink:context xmlns:msink="http://schemas.microsoft.com/ink/2010/main" type="inkWord" rotatedBoundingBox="10780,3992 12143,4011 12140,4195 10777,417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6021.3136">8573 3352 2286 0,'0'0'50'0,"0"0"10"0,0 0 3 0,13 0 1 0,-13 0-51 0,0 0-13 16,0 0 0-16,9 4 0 0,4 0 54 0,-4-4 8 15,-9 0 2-15,0 0 0 0,13 0-34 0,-13 0-6 16,0 0-2-16,0 0 0 0,9 8-22 0,-9-8 8 16,9 4-8-16,-9-4 0 15,13 4-90-15,-4 4-22 0,-9-8-5 0,9 7-922 0</inkml:trace>
          <inkml:trace contextRef="#ctx0" brushRef="#br0" timeOffset="76185.307">9363 3321 2127 0,'4'0'47'16,"5"0"9"-16,0-4 3 0,0 0 1 0,4 1-48 0,-4 3-12 0,4-4 0 0,0 0 0 15,0 4 14-15,0 0 1 0,0 4 0 0,1-4-655 16,-6-4-130-16</inkml:trace>
          <inkml:trace contextRef="#ctx0" brushRef="#br0" timeOffset="76328.0168">9885 3224 1450 0,'0'0'64'0,"0"0"14"0,9 4-62 0,4-4-16 15,-13 0 0-15,9 0 0 0,-9 0 108 0,8 4 18 16,1-1 4-16,-4 5 1 0,-5-8-102 0,0 0-20 16,0 0-9-16</inkml:trace>
        </inkml:traceGroup>
        <inkml:traceGroup>
          <inkml:annotationXML>
            <emma:emma xmlns:emma="http://www.w3.org/2003/04/emma" version="1.0">
              <emma:interpretation id="{E306CF5F-F1FF-4670-ADB6-BEB7EA4D5A5A}" emma:medium="tactile" emma:mode="ink">
                <msink:context xmlns:msink="http://schemas.microsoft.com/ink/2010/main" type="inkWord" rotatedBoundingBox="12887,3634 13530,3643 13517,4569 12874,456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7505.7715">10920 2974 1285 0,'9'-12'56'0,"-9"12"13"0,9-7-55 16,-5-1-14-16,-4 8 0 0,0 0 0 0,0 0 75 0,0 0 12 15,9 4 2-15,-9 7 1 0,5 5-20 0,-5 7-4 16,-5 9-1-16,-8 3 0 0,4 12-20 0,-4-5-4 15,0 13-1-15,-5 0 0 0,-4-1-6 0,5-3-2 16,-5 4 0-16,0-5 0 0,4-3 9 0,1-4 2 0,4-8 0 0,-5 4 0 16,9-12-15-16,-4 1-4 0,4-5 0 0,1-7 0 15,-1 3 17-15,4-7 3 0,5-12 1 0,0 0 0 16,-4 8-22-16,4-8-5 0,0 0-1 0,0 0 0 16,0 0-8-16,0 0-1 0,-4-8-8 0,-1-4 12 15,10-3 18-15,-1 3 3 0,-4-8 1 0,4-3 0 16,1-4-26-16,4-5-8 0,-1-3 0 0,6-4 0 15,-1-4 10-15,4-15-2 0,1 3 0 0,4-3 0 16,0 3-8-16,0 1-11 0,0 3 3 0,0 4 0 16,-5 8-4-16,5 0 0 0,0 4 0 0,-4 4 0 15,-1 4 12-15,1 3-8 0,-1 1 8 0,-4 3-8 16,5 5 8-16,-5 3 0 0,0 4-9 0,-4 4 9 16,0 4 0-16,4 8-11 0,0 0 11 0,-4 4-8 0,4 7 8 15,-4 8-8-15,0-3 8 0,4 7-8 0,0 0 8 0,0 8 0 16,0 0 0-16,-4 0 0 0,4 0 0 0,-4-4 8 15,4-4-8-15,-4 1 11 0,4 3-11 0,-4 0-16 16,-5 0 4-16,5-4 1 0,-5 0 11 0,1 1 0 16,-1-5-9-16,0 0 9 15,1 0-162-15,-1-3-28 0</inkml:trace>
        </inkml:traceGroup>
        <inkml:traceGroup>
          <inkml:annotationXML>
            <emma:emma xmlns:emma="http://www.w3.org/2003/04/emma" version="1.0">
              <emma:interpretation id="{B5AD5F75-34AD-4183-89A4-C96FA67E0156}" emma:medium="tactile" emma:mode="ink">
                <msink:context xmlns:msink="http://schemas.microsoft.com/ink/2010/main" type="inkWord" rotatedBoundingBox="14506,3380 16161,3404 16138,5042 14483,5018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8356.1843">13035 2705 748 0,'4'-23'33'0,"1"23"7"0,-5-12-32 0,4 4-8 16,-4-4 0-16,5 5 0 0,-5-1 139 0,0 0 25 15,-5 0 6-15,1 0 1 0,-5 5-63 0,0-1-13 16,-4 4-3-16,-4 0 0 0,-1 0-41 0,-4 7-9 16,-9 1-2-16,1 4 0 0,-5 0 10 0,-5 7 2 15,-4 1 0-15,5 3 0 0,-1 0-13 0,5 5-3 16,-4 7 0-16,-1 0 0 0,5 0 1 0,0 8 0 16,4 0 0-16,1 4 0 0,3-8 14 0,1 7 2 15,4 1 1-15,4 4 0 0,1 0-23 0,4-1-5 16,0 5-1-16,4-4 0 0,-4-1-16 0,8-7-9 15,5 0 10-15,0 0-10 0,5-8 22 0,-1-4-2 16,5-7 0-16,8-1 0 0,5 1-20 0,9-5 9 16,4-3-9-16,5-9 0 15,8-3-24-15,0-4-11 0,9 0-2 0,5-4-733 0,-5-3-146 16</inkml:trace>
          <inkml:trace contextRef="#ctx0" brushRef="#br0" timeOffset="79846.8514">13193 3781 1263 0,'0'0'28'0,"0"0"5"0,0 0 2 0,0 0 1 0,0 0-36 0,0 0 0 16,0 0 0-16,0 0 0 0,0 0 74 0,13 4 8 15,0-4 2-15,0 0 0 0,5-7-17 0,0-1-3 16,4-4-1-16,-1 0 0 0,6 1 1 0,-1-5 0 16,0 0 0-16,1 1 0 0,-5-5-18 0,0 5-3 15,-5-9-1-15,5 5 0 0,-9 3-6 0,5-3 0 16,-5-5-1-16,-4 5 0 0,0 3-16 0,-5-7-3 16,5-1-1-16,-1 1 0 0,-3 4-15 0,-1-5 8 15,1 1-8-15,-5 3 0 0,0 1 0 0,4-1 8 16,-4-3-8-16,0 7 0 0,0-3 0 0,-4 7 0 15,4-4 0-15,0 9 0 0,-5-5-10 0,1 8 10 16,4 4-8-16,0 0 8 0,-5-8 0 0,5 8 0 16,-8-4 0-16,8 4 0 0,-9-4 0 0,5 4 0 15,-10 0 0-15,10 0 0 0,-5 8-8 0,0-4 8 16,1 4-8-16,-1-4 8 0,0 4 0 0,0-1 0 16,1 5 0-16,-1 0 0 0,0 0 0 0,0-1 0 0,0 1 0 15,1 0 0-15,-1-1 0 0,5 5 0 0,-1 3 0 0,1 1-8 16,-1 3 8-16,5 1 0 0,-4 7 0 0,4 0 0 15,0 4 11-15,0-7 1 0,-4 7 0 0,-1-4 0 16,1 4 16-16,-1 0 3 0,-3 4 1 0,-1 0 0 16,5-4-10-16,-5 4-2 0,0-4 0 0,0 0 0 15,-4-3-6-15,4-1-2 0,0 0 0 0,1-4 0 16,3-3 16-16,1-1 4 0,0-7 0 0,4-1 0 16,-5 1-32-16,1-8 0 0,-1 3 0 0,5-11 0 15,0 0 12-15,0 8-4 0,0-8-8 0,0 0 12 0,0 0-12 16,0 0 9-16,0 0-9 0,0 0 8 0,0 0 1 0,0 0 0 15,0 0 0-15,0 0 0 0,0 0-9 0,0 0 0 16,0 0 0-16,0 0 0 0,0 0-9 0,0 0 9 16,-8 4 0-16,8-4 0 0,0 0 0 0,-9 4 0 15,9-4 0-15,0 0 0 0,0 0 0 0,0 0 0 16,0 0-8-16,0 0 8 0,0 0 0 0,0 0 0 16,0 0 0-16,0 0 0 0,0 0 0 0,-5-8 0 15,5 8 0-15,0-4 0 0,0-7 0 0,5 3 0 16,-1 0 0-16,1 0 0 0,3 4 0 0,-3-4 0 15,-1-3 0-15,1-1 0 0,3 4 0 0,-3-3 0 16,-1-1 0-16,5 0 0 0,0 0 0 0,-1-3 9 16,1 3-9-16,4-3 8 0,1-5-8 0,3 1 0 15,-4-5 0-15,5 1 0 0,-1-5 0 0,5 5-11 16,-4 0 3-16,4-5 0 0,-5 1-4 0,5 4 0 0,-4-1 0 16,4 5 0-16,-5-1 12 0,5 5 0 0,0 3 0 15,-4 0 0-15,4 1-14 0,-5-1-1 0,5 4 0 0,-4 4 0 16,4-4 15-16,-5 4-9 0,9 1 9 0,-8 3-8 15,0-4 8-15,-5 4 0 0,4 0 0 0,1 0 0 16,-5 4 0-16,0-4-8 0,0 0 8 0,-4 3 0 16,0 5 0-16,-5 0 0 0,-4-8 0 0,0 8-8 15,-4 4 8-15,-1 3 0 0,-8 1 0 0,0-1 0 16,-4 5 0-16,-1-5 0 0,0 1 0 0,-3 4-8 16,-6-5 8-16,5 5 0 0,0-1 0 0,0-3 0 0,-4-5 0 15,9 1 0-15,-5 0 0 0,4-4 0 0,5-1 0 16,0 5 0-16,0-8 0 0,-1 0 0 0,6 0 0 0,-1 0 0 15,4 0 0-15,-3-4 8 0,-1 4-8 0,5-1-15 16,4-3 4-16,-5 0 1 0,1 4 10 0,4-4 0 16,-9 0 0-16,9 0 0 0,0 0 0 0,0 0 0 15,-4 4 0-15,4-4 0 0,-9 0 0 0,9 0 0 16,0 0 0-16,0 0 0 0,0 0 0 0,0 0 0 16,0 0 0-16,0 0 0 0,0 0 0 0,0 0 0 15,13 4 0-15,0 0 0 0,5 0 24 0,-5 4 6 16,4 0 2-16,1 3 0 0,0-3-32 0,-1 0 0 15,5 7-8-15,-9-3 8 0,5 4 0 0,-5-1 9 16,4 5 1-16,-3-1 0 0,-1 9-10 0,-9-5 0 16,5 4 0-16,-5 1 0 15,-4-1-126-15,0 4-27 0,-4 0-6 0</inkml:trace>
        </inkml:traceGroup>
        <inkml:traceGroup>
          <inkml:annotationXML>
            <emma:emma xmlns:emma="http://www.w3.org/2003/04/emma" version="1.0">
              <emma:interpretation id="{136E3580-D6FE-405D-9503-DD15488A7DE6}" emma:medium="tactile" emma:mode="ink">
                <msink:context xmlns:msink="http://schemas.microsoft.com/ink/2010/main" type="inkWord" rotatedBoundingBox="17905,4155 18431,4163 18420,4954 17893,4947"/>
              </emma:interpretation>
              <emma:one-of disjunction-type="recognition" id="oneOf10"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3</emma:literal>
                </emma:interpretation>
                <emma:interpretation id="interp16" emma:lang="" emma:confidence="0">
                  <emma:literal>I</emma:literal>
                </emma:interpretation>
                <emma:interpretation id="interp17" emma:lang="" emma:confidence="0">
                  <emma:literal>}</emma:literal>
                </emma:interpretation>
                <emma:interpretation id="interp18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03955.9867">16141 3477 288 0,'-13'0'25'0,"13"0"-25"0,0 0 0 0,-4 0 0 0,-1 0 110 0,1 0 17 16,4 0 3-16,-9 0 1 0,9 0-54 0,0 0-10 16,-4 4-3-16,4-4 0 0,0 0-3 0,0 0-1 15,0 0 0-15,0 0 0 0,0 0 4 0,0 0 0 16,0 0 0-16,0 0 0 0,0 0-4 0,0 0 0 15,0 0 0-15,0 0 0 0,0 0-9 0,0 0-3 16,0 0 0-16,0 0 0 0,0 0-38 0,0 0-10 16,0 0 0-16,0 0 0 0,0 0 0 0,0 0-11 15,0 0 3-15,0 0 0 0,0 0 8 0,0 0 0 16,0 0 0-16,0 0 0 0,0 0 0 0,0 0 0 16,0 0 0-16,0 0 0 0,-5-8 0 0,5-3 0 15,0 3 0-15,5-4 0 0,-1 4 0 0,5 1 0 16,-5-5 0-16,5 4 0 0,0 0 0 0,4 8 0 0,-13 0 0 15,9 0-8-15,4 0 8 0,-4 0 8 0,-9 0-8 0,9 8 11 16,-1 0-11-16,-3 0 8 0,-1 3-8 0,0 1 8 16,-4-12-8-16,0 12 0 0,5-4 0 0,-5-8 0 15,-5 11 0-15,5-3 0 0,-4 0 9 0,4-8-9 16,0 0 8-16,-4 4-8 0,-5-4 8 0,9 0-8 16,0 0 8-16,-4 0-8 0,-5-4 8 0,4-4-8 15,5 8 0-15,0-8 9 0,0 0-9 0,0-3 0 16,0 3 8-16,5-4-8 0,4 1 0 0,-5-1 0 15,0 4 0-15,1 0 0 0,-1 0 0 0,0 1 0 16,-4 7 0-16,0 0 0 0,5-8 0 0,-5 8 0 0,0 0 13 16,0 0-4-16,0 0-1 0,0 0 0 0,0 0 3 0,0 0 0 15,4 8 0-15,1 3 0 0,-5 9 6 0,0 3 2 16,0-3 0-16,0 3 0 0,-5 1 9 0,1 7 1 16,-1 0 1-16,-3 0 0 0,-1-4-1 0,-4 5 0 15,0-5 0-15,-5 4 0 0,0 0-6 0,-3-3-2 16,-1 7 0-16,-5-8 0 0,5 4-7 0,-8-3-2 15,3-1 0-15,-8 0 0 0,0 4-20 0,0 1-5 16,-4-1-1-16,-1 0 0 16,1 0-130-16,3-4-25 0,1 1-6 0</inkml:trace>
        </inkml:traceGroup>
      </inkml:traceGroup>
    </inkml:traceGroup>
    <inkml:traceGroup>
      <inkml:annotationXML>
        <emma:emma xmlns:emma="http://www.w3.org/2003/04/emma" version="1.0">
          <emma:interpretation id="{89681348-345B-4732-BEB0-2E9D2A598722}" emma:medium="tactile" emma:mode="ink">
            <msink:context xmlns:msink="http://schemas.microsoft.com/ink/2010/main" type="paragraph" rotatedBoundingBox="2191,5618 32088,3908 32495,11023 2598,127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63F50F-12CB-4E06-978D-0D166FCE0334}" emma:medium="tactile" emma:mode="ink">
              <msink:context xmlns:msink="http://schemas.microsoft.com/ink/2010/main" type="line" rotatedBoundingBox="2191,5618 32088,3908 32189,5680 2292,7390"/>
            </emma:interpretation>
          </emma:emma>
        </inkml:annotationXML>
        <inkml:traceGroup>
          <inkml:annotationXML>
            <emma:emma xmlns:emma="http://www.w3.org/2003/04/emma" version="1.0">
              <emma:interpretation id="{B6D5168A-5917-4643-B90E-4D878249D243}" emma:medium="tactile" emma:mode="ink">
                <msink:context xmlns:msink="http://schemas.microsoft.com/ink/2010/main" type="inkWord" rotatedBoundingBox="2203,5823 4878,5670 4958,7073 2283,7226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2394.6735">128 5938 1177 0,'-9'-8'52'0,"5"0"11"0,-1 1-51 0,1-5-12 16,-1 8 0-16,1-4 0 0,4 4 38 0,0 0 5 16,0 1 1-16,0-1 0 0,0 4-29 0,0 0-6 15,0 0-1-15,0 0 0 0,0 0-8 0,-9 11 0 16,5 1 0-16,-1 8 0 0,1 3 21 0,4 8 3 15,-9 0 0-15,9 8 0 0,0-4 20 0,0 4 5 16,0-4 1-16,0 1 0 0,0-5-6 0,5 0-2 16,-1-4 0-16,5 1 0 0,-5-5-8 0,5 0-2 15,0-3 0-15,0-1 0 0,-1-3-16 0,1-4-3 16,0-5-1-16,4 1 0 0,5-8-1 0,-14 0-1 16,5 0 0-16,4-8 0 0,4-3 0 0,-3-5 0 15,3 4 0-15,-4-7 0 0,5-1-2 0,-5-3 0 16,0 4 0-16,5-9 0 0,-9-3-8 0,4 0 0 15,0 0 0-15,-4-1 0 0,-1-3 10 0,-3 4-10 16,-1 0 12-16,1 4-12 0,3 3 0 0,-8 5 0 0,5 3 0 16,-1 5 0-16,1 3 11 0,-5 8-11 0,0 0 10 0,0 0-10 15,0 0 12-15,0 15-3 0,4 5-1 16,-4 3 0-16,-4 5-8 0,4-1 0 0,0 4 0 16,0 0 0-16,0-7 0 0,-5-1 0 0,5 4 0 0,0-7 0 15,0-1 0-15,5-3 0 0,-5 3 0 0,8-7 8 16,-8-4 4-16,0-8 0 0,0 0 0 0,0 0 0 15,13 8 15-15,-8-8 3 0,4-4 1 0,-1 0 0 16,10-4-10-16,-9-4-1 0,4 5-1 0,0-9 0 16,-4 0-4-16,8-3-1 0,1-1 0 0,-1 1 0 15,1-5-14-15,0 1 8 0,-1 0-8 0,5-1 0 0,0 1 8 16,0 0-8-16,-5-5 0 0,5 5 9 16,-8 3-35-16,-1 5-7 0,4-1-2 15,-4 1-660-15,5-1-132 0</inkml:trace>
          <inkml:trace contextRef="#ctx0" brushRef="#br0" timeOffset="83549.0884">1277 5131 345 0,'0'-8'31'0,"5"-4"-31"0,-5 1 0 0,8-5 0 16,-3 0 164-16,4 1 28 0,-5-5 4 0,9 9 2 16,-9-5-55-16,5 4-11 0,0 1-3 0,-5-1 0 15,5 4-34-15,-4 4-7 0,-5 4-2 0,0 0 0 16,0 0-46-16,4 8-8 0,5 4-3 0,-9 7 0 15,0 8-10-15,4 9-3 0,-4 3 0 0,-4 11 0 16,4 5 10-16,-9 3 2 0,5 9 0 0,-5 3 0 16,4-4-6-16,-8 4-1 0,4 1 0 0,-4-1 0 15,5 0-6-15,-6-8-2 0,10 1 0 0,-5-5 0 16,5-3 6-16,-5-4 1 0,0-9 0 0,0 1 0 0,-4-12-2 16,5 1 0-16,3-9 0 0,-4-3 0 0,5-5-18 15,-5-3 10-15,5-4-10 0,4-8 8 0,0 0 5 0,0 0 1 16,0 0 0-16,0 0 0 0,-9-8 2 0,5-4 0 15,4-3 0-15,0-5 0 0,4-7-16 0,0-1-10 16,1-3 2-16,4-4 0 0,4 4 8 0,0-4 0 16,4 0 0-16,1 8 0 0,4-5-9 0,-4 5 9 15,8 4-10-15,-9 3 10 0,5 8-13 0,5 1 3 16,-14 7 1-16,0 0 0 0,5 8 9 0,-1 4-13 16,1 3 5-16,-1 1 8 0,-4 8-10 0,5 3 10 15,-5 0 0-15,0-3-9 0,0 3 9 0,-4-3 0 16,4-5 0-16,-4 1 0 0,4 0 0 0,0-1 0 15,-4-3 0-15,4-4 0 0,0-4 0 0,5-1 0 16,-5-6 0-16,9-1 0 0,0-4 0 0,0-4 0 16,9 0-9-16,-5-3 9 0,-4 3-13 0,4-3 1 0,-4 3 1 15,5-4 0-15,-1-7 3 0,-4-4 0 0,0 7 0 0,-5-3 0 16,1-1 8-16,-1 5 0 0,-3-5 0 0,-1 1 0 16,0 3 0-16,-4 1 0 0,-1-1 0 0,-3 5 0 15,4-1 0-15,-9 5 0 0,0-1 0 0,0 0 0 16,-9 4 0-16,4 1 0 0,-3-1 0 0,-1 4 8 15,0 0-8-15,-4 4 0 0,0 0 0 0,4 0 8 16,-4 4-8-16,0 0 0 0,0 4 0 0,4-1 0 16,0 1 0-16,0 0-8 0,0 0 8 0,1 3 0 0,-1 5 0 15,4-4 0-15,1 3 0 0,0 1-8 0,-1 3 8 16,1 1-8-16,-5 3 8 0,9 1-8 0,5-1 8 16,-1 1 0-16,-8-1 8 0,8 4-8 0,0 4 0 0,1 1 0 15,-5-5 0-15,8-4-12 0,1 1 12 0,4-5 0 16,-13-3 0-16,5 3 0 0,4-7 0 0,-1 0 0 15,6-1 0-15,-6-7 0 0,-8-4 0 0,13 4 8 16,5-8-8-16,-9 0 8 0,4-3 0 0,5-1 1 16,-1-12 0-16,1 5 0 0,-1-1-9 0,1 1 10 15,-1-5-10-15,5 1 10 0,-4-1-10 0,-1 1 0 16,1-1 9-16,4 1-9 0,-9 7 0 0,4 8 0 16,1-4 0-16,-9 4 0 0,0 4 0 0,-1 8 0 15,6-4 0-15,-6 8 0 0,1-1 0 0,0 9 0 16,0-1 0-16,-1 5 0 0,6-1 0 0,-1 1 0 15,0-1 0-15,0-4-8 0,5 1 8 0,-10-5 0 0,1-3 0 16,4 0 0-16,5 0 0 0,-5-5 0 0,0-3 0 16,0-4 8-16,5 0-8 0,-5 0 9 0,0-8-9 15,0 1 10-15,1-1-10 0,-1-8 12 0,0 1-12 16,0-1 12-16,0 1-12 0,-4 3 10 0,0-8-10 0,4 5 10 16,-9-1-2-16,5 1-8 0,-5-1 12 0,5 0-4 15,-4 1 2-15,-5-1 0 0,4 1 0 0,-4 3 0 16,0 0-10-16,4 4 8 0,-4 8-8 0,-4-7 8 15,4-5-8-15,-9 4 12 0,5 0-12 0,-1 0 12 16,-8 5-12-16,4 3 0 0,1 0 9 0,-5 7-9 16,-5 1 0-16,5 0 0 0,0 4 0 0,-5-1 0 15,9 5 0-15,-4 0 0 0,4-5 0 0,1 9 8 0,3 3-8 0,1 1 0 16,-1-5 0-16,5 4 0 16,5 1 0-16,-1-5 0 0,-4 1 0 0,9-1 0 0,0-3 0 15,4-1 0-15,0-3 8 0,5 0-8 16,4 0-29-16,0-9-11 0,8 1-1 0,-3 0-679 15,3 0-136-15</inkml:trace>
        </inkml:traceGroup>
        <inkml:traceGroup>
          <inkml:annotationXML>
            <emma:emma xmlns:emma="http://www.w3.org/2003/04/emma" version="1.0">
              <emma:interpretation id="{51BDC459-2AA6-4E2F-8D94-0E5F642BF4CE}" emma:medium="tactile" emma:mode="ink">
                <msink:context xmlns:msink="http://schemas.microsoft.com/ink/2010/main" type="inkWord" rotatedBoundingBox="6587,5413 8362,5312 8461,7037 6686,7138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08220.4236">4677 5704 1339 0,'-4'0'59'0,"4"0"13"0,0 0-58 0,0 0-14 16,9-8 0-16,-1 0 0 0,6 1 84 0,-1-5 15 15,0 0 2-15,0-3 1 0,5-1-35 0,-1 0-7 16,-4-3-2-16,5-4 0 0,-1-1-33 0,1 1-6 16,4-8-2-16,-4-1 0 0,-1 1-6 0,1-4-2 0,-5 0 0 15,4 0 0-15,-4-4-9 0,1 8 10 0,-1-4-10 0,-4-1 10 16,-1 1-10-16,1 0 8 0,-4 4-8 0,-1 0 8 15,-4 0-8-15,4 3 0 0,1 1 9 0,-10 0-9 16,1 3 0-16,0 1 0 0,-1 0 0 0,-4 3 0 16,5 1 0-16,-5-5 0 0,0 5 0 0,1 3 0 15,-6 4 0-15,10-3 0 0,-9-1 0 0,4 1 0 16,0-1 0-16,1 4 0 0,3-3 0 0,-4-1 0 16,1 4 0-16,-1 5-8 0,5-5 8 0,-1 8-12 15,1-4 12-15,4 8 8 0,-5-4-8 0,5 4 11 16,-8-4-11-16,8 4-14 0,-9 0 3 0,4 4 1 15,-3 4 10-15,3 0 0 0,-4 0 0 0,5 3 0 16,-5 1 0-16,1 8 0 0,-1-1 0 0,0 8 0 0,5 5 0 16,-1 3 11-16,1 4-3 0,-1 4 0 0,5-1 9 0,-4 1 2 15,0 8 0-15,4 4 0 0,-5-1 4 16,1 5 1-16,0-5 0 0,4 9 0 0,-9-5 4 0,0 1 0 16,0-5 1-16,5-3 0 0,-9 0 0 0,4-4 0 15,0 3 0-15,0-3 0 0,1-4-11 0,-1 4-2 16,-4-8-1-16,-1 4 0 0,1 0-1 0,0 3 0 15,0-3 0-15,-5 4 0 0,10 0-14 0,-6-4-16 16,6 0 3-16,-5-4 1 16,4-4-32-16,0-4-5 0,0-4-2 0,5-7-649 15,-1-9-129-15</inkml:trace>
          <inkml:trace contextRef="#ctx0" brushRef="#br0" timeOffset="108459.9317">4454 5802 1152 0,'0'-4'102'0,"0"0"-82"0,-5 0-20 0,5 4 0 15,0 0 129-15,0 0 22 0,0 0 4 0,0 0 1 16,0 0-49-16,0 0-10 0,0 0-1 0,0 0-1 16,0 0-57-16,0 0-11 0,0 0-3 0,13 0 0 15,5-4 4-15,-1 0 1 0,1-4 0 0,8 4 0 16,1-7-29-16,8 3 0 0,0-4-13 0,4 0 4 0,5 1 9 15,-9-1 0-15,5 0 0 0,-10 8-656 16,1 1-133-16</inkml:trace>
          <inkml:trace contextRef="#ctx0" brushRef="#br0" timeOffset="108833.779">5318 5677 1152 0,'0'0'51'0,"0"0"10"0,0-8-49 0,4 0-12 16,-4-4 0-16,0 12 0 0,0 0 176 0,0 0 32 16,0 0 6-16,-4-7 2 0,4 7-135 0,0-4-26 15,0 4-6-15,-9-4-1 0,9 4-23 0,-4 0-5 16,-5 4 0-16,0 0-1 0,0 3 2 0,-4 9 1 16,4-4 0-16,-4 7 0 0,9 1-22 0,-5 7 0 0,-4-4 0 0,9 5 0 15,-10 3 17-15,10 0-1 0,-5-4 0 0,9 1 0 16,0-5-5-16,5 1-2 0,3-5 0 15,-3 1 0-15,4-5-1 0,4-3 0 0,-4 0 0 0,4-5 0 16,-5 1-8-16,6-4 8 0,8-4-8 0,-5 0 8 16,1-8-8-16,-1 0 0 0,1-7 0 0,-1-1 0 15,5 5 0-15,-4-9 8 0,-1 1-8 0,1-1 0 16,-5-3 0-16,-4-1 0 0,0-3 8 0,-1 4-8 16,-3 3 0-16,-1 4 0 0,1-3 9 0,-10 3-9 15,5 1 0-15,-4 3 9 0,-1 0-9 0,-8 1 0 16,0-1 15-16,0 4-4 0,-5 4-1 0,1 0 0 15,-5 0-10-15,4 4 0 0,-8 4 9 0,4 0-9 16,0 0-13-16,5 4-7 0,-1 4-2 0,0-1 0 16,-3 1-138-16,7 0-27 0,1 3-5 0</inkml:trace>
          <inkml:trace contextRef="#ctx0" brushRef="#br0" timeOffset="109260.4784">5743 5638 1382 0,'0'0'61'0,"0"0"13"0,5-8-59 0,-5 8-15 16,0 0 0-16,0 0 0 0,0 0 132 0,0 0 23 0,0 0 5 16,9 8 0-16,-1 3-106 0,-3 1-22 15,-1 4-4-15,1-1 0 0,-1 1-6 0,-4 3-1 0,4 1 0 0,1 3 0 16,-5 1-6-16,4 3-2 0,0-4 0 0,-4 5 0 15,5-9 10-15,-1 1 1 0,-4-1 1 0,0 1 0 16,5-9 7-16,-5 1 2 0,0-12 0 0,0 0 0 16,0 12 2-16,0-12 0 0,0 0 0 0,0 0 0 15,0 0 4-15,0 0 2 0,0 0 0 0,-5-4 0 16,5 4-10-16,-4-12-1 0,4 1-1 0,-5-1 0 16,5-8-14-16,-4 9-2 0,8-9-1 0,1 1 0 15,-1-9 15-15,5 1 4 0,0 0 0 0,4-1 0 16,0-3-32-16,5 0-12 0,-5 4 1 0,9-4 0 15,0-1 19-15,4 1 3 0,0 4 1 0,5 0 0 16,0-1-43-16,-1 5-8 0,6-1-1 16,-6 5-1-16,5 3-164 0,0 1-33 0</inkml:trace>
        </inkml:traceGroup>
        <inkml:traceGroup>
          <inkml:annotationXML>
            <emma:emma xmlns:emma="http://www.w3.org/2003/04/emma" version="1.0">
              <emma:interpretation id="{36575C0C-8237-4312-939E-EF899BEB5498}" emma:medium="tactile" emma:mode="ink">
                <msink:context xmlns:msink="http://schemas.microsoft.com/ink/2010/main" type="inkWord" rotatedBoundingBox="9835,5537 12405,5390 12462,6387 9892,653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10176.4001">7674 5505 288 0,'0'0'25'0,"0"0"-25"0,0 0 0 0,0 0 0 16,0 0 232-16,0 0 42 0,4-8 8 0,5 4 2 15,-5 1-163-15,10-1-32 0,-6 0-6 0,10 0-2 16,4-4-17-16,0 0-3 0,0 0-1 0,8-3 0 15,-3 3-21-15,3-4-5 0,-3-3-1 0,-1-1 0 16,5 0-13-16,-1 1-4 0,6-1 0 0,-10 1 0 16,0-5-8-16,1 5-8 0,-1-9 9 0,-4 1-9 15,0 3 16-15,-9 1-2 0,4 3-1 0,-3 1 0 0,-1-5 2 16,-4 1 0-16,-1-1 0 0,-3 4 0 0,-1 1-3 0,0-1-1 16,-4 1 0-16,0-1 0 0,-4 4-11 0,0 1 10 15,4-1-10-15,-9 8 10 0,0-4-10 0,-4 8 0 16,0 0 0-16,0 0 0 0,-5 4 0 0,1 0 0 15,-5 4 0-15,4 7 0 0,-4-3 8 0,0 8-8 16,-4 3 8-16,4 8-8 0,0-3 18 0,4 3-2 16,-3 4 0-16,7 4 0 0,1 0-1 0,0 0-1 15,4-4 0-15,-4 4 0 0,4-4-3 0,5 0-1 16,4-4 0-16,0-3 0 0,4-1-1 0,1 0 0 16,-1-3 0-16,1-1 0 0,8-7-9 0,0-1 0 15,4 5 0-15,5-9 0 16,5 1-16-16,3-4-8 0,1 4-1 0,0-8-1 15,4-8-148-15,0 0-30 0,4-8-5 0,-3 0-591 0</inkml:trace>
          <inkml:trace contextRef="#ctx0" brushRef="#br0" timeOffset="110543.3493">8784 5380 856 0,'13'-11'19'0,"-4"3"4"0,4-4 1 0,0 0 0 0,0-3-24 0,0-1 0 0,-4 5 0 0,0-1 0 15,0 0 79-15,-1 0 11 0,-8 1 2 0,5 3 1 16,-5 8 22-16,0-12 4 0,-5 4 1 0,5 1 0 15,-8 3-20-15,3-4-3 0,-3 4-1 0,-1 4 0 16,0 0-52-16,-4 4-12 0,-5 0-1 0,5 4-1 16,-9 3-17-16,5 5-3 0,-10 3-1 0,1 1 0 0,0 3 3 0,4 1 1 15,0 3 0-15,-5 0 0 16,6 5-13-16,-1-1 0 0,4-4 0 0,1 0 0 0,3 5 0 16,6-9 0-16,3-4 8 0,1 1-8 0,-1-1 0 15,5-7 0-15,0 0 0 0,0-12 0 0,9 8 0 0,0-4 0 16,0-4 0-16,4-4 0 0,4 0 0 0,1-4-10 15,0-4 10-15,-1-3-8 0,5-5 8 0,0 1 0 16,-4-5 0-16,-1 1 0 0,5-1 0 0,-4 1 0 16,-1 0 0-16,1-5 0 0,-5 1 0 0,0 4 0 15,-4 7 0-15,0 0 0 0,-5 9 0 0,-4 7 9 16,0 0-9-16,0 0 10 0,0 0-10 0,0 0 10 16,4 11-10-16,1 9 10 0,-5-1-10 0,0 1 0 15,4-5 0-15,-4 9 0 0,4-1 0 0,5 1-14 16,-4-5 3-16,3 1-629 15,1 3-127-15</inkml:trace>
          <inkml:trace contextRef="#ctx0" brushRef="#br0" timeOffset="110806.3005">9679 5057 1152 0,'4'-8'102'0,"-4"-4"-82"0,5 0-20 0,-5 1 0 15,0 3 120-15,0 0 20 0,-5 0 4 0,1 4 1 16,-5 4-52-16,0 8-10 0,-8 4-3 0,-5 0 0 16,0 3-48-16,0 5-9 0,-9 3-3 0,5 12 0 0,-9-4 1 0,4 5 0 15,0-5 0-15,5 4 0 16,-5 4 3-16,5-4 1 0,4 0 0 0,9 0 0 0,0-4-2 0,4-3-1 16,0-1 0-16,9-4 0 0,-4 1-22 0,8-5 0 15,-4-3 0-15,5-4 8 0,8-1-8 0,4-3-12 16,5 0 4-16,5-8 0 15,3-4-96-15,5-4-20 0,0 0-3 0</inkml:trace>
          <inkml:trace contextRef="#ctx0" brushRef="#br0" timeOffset="111250.1183">10139 4667 1220 0,'-8'-16'54'0,"8"16"11"0,0 0-52 0,-5-12-13 0,1 5 0 16,0-1 0-16,4 0 105 0,0 0 19 0,0 8 3 0,0 0 1 16,0 0-26-16,0 0-5 0,0 0-1 0,0 0 0 15,-9 8-52-15,4 8-10 0,1 3-2 0,0 8-1 16,4 8 1-16,-5 1 1 0,1-1 0 0,-1 4 0 16,1 4-4-16,0-1-1 0,-5 5 0 0,0 0 0 15,-4 0-19-15,9 4-9 0,-10-1 8 0,6-7-8 16,-1-8 0-16,0-4 0 0,5 1 0 0,-5-1 0 15,5-4 31-15,-1-7 1 0,5-1 0 0,-4-7 0 16,-1 3-32-16,1-7 0 0,4-8 0 0,0 0 0 16,0 0 10-16,0 0-1 0,0 0 0 0,4-8 0 15,5 1-1-15,0-9 0 0,0 0 0 0,-1-3 0 16,6-1-8-16,3 1 8 0,-4-1-8 0,5 5 8 0,-5 7 3 16,0-4 0-16,5 1 0 0,-9 3 0 0,4 8 1 15,0 0 1-15,-4 8 0 0,-1-1 0 0,6 5-13 16,-6-4 0-16,1 0 0 0,0 3 0 0,0 5 0 0,-5 0 0 15,0 3 0-15,5-3 0 16,-4-1-66-16,-1 5-16 0,5 3-3 0,-5 1-1005 16</inkml:trace>
        </inkml:traceGroup>
        <inkml:traceGroup>
          <inkml:annotationXML>
            <emma:emma xmlns:emma="http://www.w3.org/2003/04/emma" version="1.0">
              <emma:interpretation id="{42E61E28-6585-4A03-8117-B1AA7221CC5C}" emma:medium="tactile" emma:mode="ink">
                <msink:context xmlns:msink="http://schemas.microsoft.com/ink/2010/main" type="inkWord" rotatedBoundingBox="14302,5188 16516,5062 16581,6187 14367,6314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2421.6953">12136 4889 288 0,'0'-4'25'16,"0"-4"-25"-16,0 0 0 0,4-3 0 0,-4 3 238 0,4-4 42 15,-4 4 9-15,0 8 2 0,9-7-172 0,-9 7-35 16,0 0-6-16,0 0-2 0,0 0-12 0,0 0-4 15,0 0 0-15,0 11 0 0,5 5-12 0,-5 0-2 16,0 7-1-16,-5 0 0 0,1 5 1 0,4-1 0 16,-5 0 0-16,5 1 0 0,0-1-5 0,-4-4-1 15,4-3 0-15,0 3 0 0,0 4-16 0,4-3-3 16,1-5-1-16,-1 5 0 0,1-9-12 0,-1 1-8 16,0 0 10-16,1-5-10 0,4 5 0 0,-5-8-12 15,5-1 1-15,-1 1 0 16,-3-4-61-16,4 0-12 0,-1 0-2 0,6-8-557 15,-6 0-111-15</inkml:trace>
          <inkml:trace contextRef="#ctx0" brushRef="#br0" timeOffset="112564.4572">12403 4472 1324 0,'-13'-16'118'0,"9"8"-94"0,4-3-24 0,-5 3 0 16,1-4 61-16,4 4 8 0,0 0 2 0,0 8 0 15,0-7-18-15,0 7-3 0,0-8-1 0,0 8-801 16</inkml:trace>
          <inkml:trace contextRef="#ctx0" brushRef="#br0" timeOffset="113079.9524">12838 5271 1796 0,'0'0'80'0,"0"0"16"0,0 0-77 0,0 0-19 0,0 0 0 0,0 0 0 0,0 0 66 0,8-8 10 16,6 8 1-16,-1-7 1 15,9-1-27-15,0 0-6 0,0 0-1 0,8 0 0 16,1 1-24-16,0 3-6 0,-1 0-1 0,1 4 0 0,4-8-25 0,-4 4-6 15,-5 0-1-15,5 0 0 16,-5 0-119-16,1 0-24 0,16-3-5 0,-3 3-1 0</inkml:trace>
          <inkml:trace contextRef="#ctx0" brushRef="#br0" timeOffset="112867.3287">12886 4971 1609 0,'0'0'71'0,"0"0"15"0,0 0-69 0,0 0-17 16,0 0 0-16,0 0 0 0,9 4 55 0,-1-4 7 15,1 0 2-15,4 0 0 0,1 4-20 0,-1 0-3 16,4-4-1-16,5 0 0 0,5-4-13 0,-1 0-3 15,0 0-1-15,9 0 0 0,0-4-11 0,-4 4-3 16,4-7 0-16,-4 3 0 0,0 0-9 0,-1 0 0 16,1 4 0-16,-5-4 0 0,-4 5-14 0,-4-1-5 15,-1 0-1-15,-3 0 0 16,3 4-36-16,-17 0-7 0,9 0-1 0,-9 0-772 0</inkml:trace>
          <inkml:trace contextRef="#ctx0" brushRef="#br0" timeOffset="113315.3936">13851 4655 1375 0,'0'0'60'0,"0"0"14"0,0 0-59 0,0 0-15 15,0 0 0-15,0 0 0 0,4 12 98 0,-4-1 17 16,0 9 3-16,-4-1 1 0,0 5-18 0,4 3-3 16,0 0-1-16,0 1 0 0,0-5-30 0,0 0-7 0,4 5 0 0,0 3-1 15,1-8-21-15,-5 1-4 0,4-1-1 0,1 1 0 16,-1 3-33-16,-4-4 0 0,4 1 0 0,-4-1 0 31,0 4-98-31,-4-3-26 0,4-5-6 0</inkml:trace>
          <inkml:trace contextRef="#ctx0" brushRef="#br0" timeOffset="113531.7637">14338 5154 1897 0,'0'0'84'0,"0"0"17"0,0 0-81 0,0 0-20 16,4 8 0-16,5 4 0 0,0-5 62 0,-5 1 8 15,-4 4 2-15,0 0 0 0,0 3-18 0,-4 1-3 16,0-1-1-16,-1 1 0 0,-8 0-33 0,4-1-6 16,-8 1-2-16,4-1 0 15,-9 1-39-15,0 0-8 0,-5-1-2 0,1 1-637 16,0-4-128-16</inkml:trace>
        </inkml:traceGroup>
        <inkml:traceGroup>
          <inkml:annotationXML>
            <emma:emma xmlns:emma="http://www.w3.org/2003/04/emma" version="1.0">
              <emma:interpretation id="{2BD21AAA-2A45-42CF-8428-CB2D167C19B3}" emma:medium="tactile" emma:mode="ink">
                <msink:context xmlns:msink="http://schemas.microsoft.com/ink/2010/main" type="inkWord" rotatedBoundingBox="17203,5731 18870,5636 18900,6153 17232,6248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13797.5214">15001 4994 2347 0,'0'0'52'0,"0"-4"10"0,0 4 2 0,0 0 2 0,0 0-53 0,0 0-13 0,0 0 0 0,0 0 0 16,0 0 34-16,0 0 4 0,0 0 1 0,0 0 0 15,0 0-31-15,0 0-8 0,8 4 0 0,-8-4 0 16,9 4-28-16,-9-4-8 0,0 0 0 0,9 8-679 15,-5-4-135-15</inkml:trace>
          <inkml:trace contextRef="#ctx0" brushRef="#br0" timeOffset="113982.1366">15685 4936 518 0,'0'0'46'0,"0"0"-37"16,4-4-9-16,-4 4 0 0,9-4 388 0,-9 4 75 16,9-8 15-16,-9 8 3 0,9 0-356 0,-1 0-71 15,-8 0-14-15,9-4-4 16,-9 4-168-16,13 4-33 0</inkml:trace>
          <inkml:trace contextRef="#ctx0" brushRef="#br0" timeOffset="114141.8974">16141 4944 2102 0,'9'-16'93'0,"0"12"19"0,-5-4-89 0,5 0-23 0,0 1 0 0,0-1 0 16,-9 8 64-16,4-4 9 0,5-4 2 0,-9 8 0 16,0 0-124-16,0 0-25 0,0 0-5 0,0 0-1 15</inkml:trace>
          <inkml:trace contextRef="#ctx0" brushRef="#br0" timeOffset="114375.0395">16655 4850 1440 0,'0'0'128'0,"0"0"-103"16,0 0-25-16,0 0 0 0,8 12 187 0,-8-1 32 15,5 5 6-15,-10 3 2 0,5 1-146 0,-8 7-29 16,-1 1-5-16,-4-1-2 0,-1 0-13 0,-3 0-2 16,-5 1-1-16,-4 11 0 0,-1-4-21 0,1-4-8 15,0 0 0-15,-9 0 9 16,-1-3-183-16,1-1-37 0,-35 28-7 0,13-32-2 0</inkml:trace>
        </inkml:traceGroup>
        <inkml:traceGroup>
          <inkml:annotationXML>
            <emma:emma xmlns:emma="http://www.w3.org/2003/04/emma" version="1.0">
              <emma:interpretation id="{B95D2194-F8B3-4AC4-A398-DDD5263A7496}" emma:medium="tactile" emma:mode="ink">
                <msink:context xmlns:msink="http://schemas.microsoft.com/ink/2010/main" type="inkWord" rotatedBoundingBox="19589,4623 20451,4573 20524,5852 19663,5901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6359.1807">17436 4729 1062 0,'0'0'47'0,"0"0"9"0,0 0-44 0,0 0-12 0,0 0 0 0,0 0 0 16,0 0 79-16,0 0 13 0,8 0 4 0,5-4 0 16,-13 4-26-16,14 0-5 0,8-4-1 0,-5-4 0 15,5-3-1-15,0-5-1 0,0 4 0 0,9-3 0 16,-1-5-24-16,-3 1-5 0,-1-1-1 0,0 1 0 16,5-1-10-16,0 1-2 0,-5-5-1 0,-8 1 0 15,-1 4-8-15,1-5-2 0,4 1 0 0,-5-5 0 16,-8 1-9-16,4 0 10 0,9-4-10 0,-4-1 10 15,-14 1-10-15,5 0 10 0,4-4-10 0,4 0 10 16,1 4-10-16,-9 0 0 0,0-1 0 0,-1 1 0 16,1 8 0-16,0-5 0 0,-9 1 0 0,0 8-11 15,0-5 11-15,0 9-8 0,0-5 8 0,-5 5-8 16,-8 3 8-16,9 0-8 0,4 4 8 0,0 1-8 16,-9-1 8-16,5 4-10 0,4 4 10 0,0 0-10 0,0 0 10 15,0 0 0-15,-9-4 0 0,9 4 0 0,0 0 0 0,0 0 0 16,-13 0 0-16,4 0 0 0,9 0 0 0,0 0-13 15,-9 8 3-15,1-4 1 0,-6 3 9 0,6 5 0 16,3-4 0-16,1 8 0 0,-9-5 0 0,-1 5 0 16,10-1 0-16,-5 5 0 0,-4-1 0 0,4 1 0 15,-4 3 0-15,4 9 0 0,5-1 0 0,-9 0 0 16,-5 4 0-16,5 8 0 0,4 0 8 0,1 4 0 16,-6 3 0-16,1 5 0 0,0-1 8 0,0 5 1 15,4-4 1-15,-4 3 0 0,0-3 11 0,0-5 3 16,0-3 0-16,-1 4 0 0,-3-12-8 0,4 0 0 15,0-4-1-15,-1 0 0 0,1-8-2 0,4-3 0 16,-4-5 0-16,5 1 0 0,-1-1 4 0,0 1 1 16,0-5 0-16,0-3 0 0,9-4-14 0,0 0-4 0,-4-4 0 15,4-1 0-15,0-3-8 0,0 0 0 0,0 0 0 0,0 0 0 16,-9 4 0-16,5 0 8 0,4-4-8 0,0 0 8 16,0 0-8-16,0 0 0 0,0 0 0 0,0 0 0 15,4-8 0-15,5 1 0 0,-5-1 0 0,5 0 0 16,4-4 0-16,-4 1 0 0,0-1 0 0,-5-4 0 15,9 1 0-15,1-5 0 0,-6 1 0 0,6-1 0 16,-1-7 0-16,4 0 0 0,5-5 0 0,0-3 0 16,-4 0-20-16,12 0 4 0,5-4 1 0,5 4 0 0,-9 0-1 15,4 4-1-15,0 0 0 0,4 7 0 16,1 5 6-16,-1 3 2 0,1-3 0 0,-5 7 0 0,4 0 9 0,-8 4 0 16,-9 1 8-16,0 7-8 0,-4 3 0 0,-1 1-15 15,-4 0 3-15,-13-4 0 0,0 0 12 0,5 8 0 16,-5 4 0-16,0-1 0 0,-5 1 0 0,5 0 0 15,0 3 0-15,-4-3 0 0,-5 0 0 0,0 0 0 16,-4-5 0-16,0 5 0 0,4-4 0 0,-8 4 0 16,-5-1 0-16,0 1 10 0,0-8-10 0,4 4 0 15,-4-1 0-15,0 1 0 0,0 0 0 0,1 0 0 16,7 0 0-16,-3-1 0 0,-5 1 0 0,0-4 0 16,4 4 0-16,1 0 0 0,4 0 0 0,-5 3 0 15,5-3 0-15,4 4 0 0,9-12 0 0,-9 11 0 16,-4 1 9-16,9 0-9 0,4-12 0 0,-4 12 0 15,-1-5 0-15,5-7 8 0,0 0-8 0,0 0 0 16,13 12 0-16,0-4 0 0,-13-8 0 0,18 8 12 16,13-8-4-16,-1 7 0 0,-3-7-8 0,12 8-10 0,9-4 10 15,-4 4-13 1,-9 4-51-16,1-1-9 0,-1 5-3 0,-5 3 0 0</inkml:trace>
        </inkml:traceGroup>
        <inkml:traceGroup>
          <inkml:annotationXML>
            <emma:emma xmlns:emma="http://www.w3.org/2003/04/emma" version="1.0">
              <emma:interpretation id="{F346808B-8F5A-414E-A1E4-3630AE7D5B64}" emma:medium="tactile" emma:mode="ink">
                <msink:context xmlns:msink="http://schemas.microsoft.com/ink/2010/main" type="inkWord" rotatedBoundingBox="23448,4665 24648,4596 24724,5940 23525,600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9860.9745">22279 4897 1465 0,'0'0'32'0,"0"0"6"0,0 0 2 0,0 0 2 0,0 0-34 0,0 0-8 16,0 0 0-16,0 0 0 0,0 0 96 0,0 0 18 16,0 0 3-16,4 11 1 0,-4-3-38 0,0 4-7 15,0 0-1-15,-4 3-1 0,0 5-47 0,-5-1-10 0,0-3-2 16,0 3 0-16,1 1 42 0,-1-1 8 15,4-3 2-15,-3 0 0 0,3 3-36 0,1-7-8 0,-1-1 0 0,1-3-1 16,4 0-19-16,0-8 0 0,0 0 0 0,0 0 0 31,0 0-29-31,0 0-10 0,9 8-1 0,0-4-1 16,-1-4-123-16,10-4-25 0,-5-8-5 0,5 4-1 0</inkml:trace>
          <inkml:trace contextRef="#ctx0" brushRef="#br0" timeOffset="120016.2389">22446 4483 1918 0,'0'-7'42'0,"0"-1"9"0,0-8 1 0,4 4 3 0,1 1-44 0,-1-1-11 15,0 0 0-15,1 5 0 0,-1-1 60 0,0 4 9 16,-4 4 3-16,0 0 0 16,0 0-163-16,0 0-32 0,0 0-6 0,0 0-2 0</inkml:trace>
          <inkml:trace contextRef="#ctx0" brushRef="#br0" timeOffset="119289.8499">22060 4062 806 0,'0'0'36'0,"4"-4"7"0,0-3-35 0,1-1-8 0,-1 0 0 0,-4-4 0 16,0 4 92-16,0 1 16 0,0-1 3 0,0 0 1 15,0-4-26-15,0 5-5 0,0-1-1 0,-4-4 0 16,4 8-12-16,-5-4-4 0,1 1 0 0,0-5 0 15,-5 0-18-15,5 0-4 0,-5 5-1 0,0-1 0 16,0 4-1-16,5-4-1 0,-5 0 0 0,0 4 0 16,-4-3-23-16,0 3-4 0,0 0 0 0,0 4-1 15,-5-4-11-15,1 4 0 0,-1 4 0 0,0 0 0 16,-4-4 0-16,1 4 8 0,-6 0-8 0,1 3 8 16,0 1-8-16,-1 4 0 0,-3 0 0 0,8-1 0 15,-5 1 18-15,5 7 2 0,-4-3 0 0,-5 7 0 16,5 1 9-16,-5-1 3 0,9 8 0 0,-13 5 0 15,5-1-16-15,3 4-4 0,1-4 0 0,4 0 0 16,4 4 3-16,1-4 0 0,4-4 0 0,4 4 0 16,0 4 17-16,9 0 4 0,-4 0 1 0,8-4 0 0,1 0-20 15,3 0-4-15,-3 1-1 0,3-9 0 0,1 0-4 0,9-3 0 16,-1-5-8-16,5 1 12 0,0-1-1 0,5-7-1 16,3-1 0-16,10-3 0 0,-5 0-10 0,4-4 0 15,-4 0 9-15,5 0-9 16,-1-8-156-16,1 0-35 0</inkml:trace>
        </inkml:traceGroup>
        <inkml:traceGroup>
          <inkml:annotationXML>
            <emma:emma xmlns:emma="http://www.w3.org/2003/04/emma" version="1.0">
              <emma:interpretation id="{E2113FB5-B36D-4B88-B59E-16C7124487CF}" emma:medium="tactile" emma:mode="ink">
                <msink:context xmlns:msink="http://schemas.microsoft.com/ink/2010/main" type="inkWord" rotatedBoundingBox="25962,4683 28185,4556 28243,5569 26020,569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0984.8524">23999 4413 1267 0,'0'0'56'0,"0"0"12"0,0-4-55 0,0 4-13 0,0 0 0 0,0 0 0 15,-9-8 87-15,5 8 14 0,4 0 3 0,0 0 1 16,-5 4-61-16,1 0-12 0,0 8-2 0,-1 4-1 16,-4-1-29-16,5 1 0 0,-9 3-8 0,0 9 8 15,4-1 47-15,-4 0 16 0,0 4 3 0,-1 4 1 16,1-3-23-16,4-1-4 0,1-4 0 0,-1 4-1 15,0-3-7-15,5-5-2 0,-1 0 0 0,1-3 0 16,0-4-10-16,4-1-3 0,0-15 0 0,0 8 0 16,0 4 18-16,0-12 3 0,0 0 1 0,8 4 0 15,6-1-47-15,-1-3-10 0,4-3-2 0,1-1 0 0,4-4 20 16,4 4 0-16,-4-4 8 0,0-4-8 0,0 5 0 0,0-5 8 16,-5 0-8-16,5 1 0 0,-4-5 0 15,-1 4 0-15,5-3 0 0,-4-1 0 0,4-3 0 0,-5-5 0 16,5 5 0-16,0-5 0 0,-4-3 0 0,4 0 0 15,0-1 8-15,0 5-8 0,4-4 0 0,-4 3 0 16,0 5 0-16,0-1 0 0,-5 1 0 0,5 3 0 16,0 1 0-16,-4 7 0 0,4-4-8 0,-5 4 8 15,-4 8 0-15,1-4 0 0,-1 4 0 0,0 4 0 16,-4 0 0-16,4 4 0 0,-4 0 0 0,-5 0 0 16,0 3 0-16,5 5 0 0,-5 3 0 0,1 1 0 15,-10-5 0-15,5 5 0 0,-8-1 0 0,-1-3 14 16,0 4-1-16,0-5 0 0,-4 5-13 0,0-5 9 15,0-3-9-15,-5 0 8 0,1-1 19 0,4-3 3 0,-5 0 1 16,-4 0 0-16,5-4-22 0,-5 3-9 0,0-7 8 16,-5 4-8-16,1-4 0 0,0 0-9 0,-5-4 0 0,0 4 0 31,1-3-95-31,-5-1-20 0,-1-4-3 0,6 0-861 0</inkml:trace>
          <inkml:trace contextRef="#ctx0" brushRef="#br0" timeOffset="121123.4728">24209 3953 1152 0,'14'-8'102'16,"-6"-3"-82"-16,-3-5-20 0,-1 4 0 15,5-3 184-15,0 3 32 0,-5 8 6 0,-4 4 2 0,4-4-180 0,-4 4-35 16,14-4-9-16,-14 4-578 16,0 0-118-16</inkml:trace>
          <inkml:trace contextRef="#ctx0" brushRef="#br0" timeOffset="122002.8033">25929 4448 288 0,'0'0'25'0,"0"0"-25"0,0-11 0 0,0 11 0 16,0-12 139-16,5 0 22 16,-5-3 5-16,0 3 1 0,0 4-50 0,0-4-9 0,0 1-3 0,-5 3 0 15,5 0 19-15,0 0 3 0,-4-3 1 0,4 3 0 16,0 8-58-16,-5-4-11 0,5 4-3 0,-4-8 0 16,-5 0-26-16,1 8-6 0,-1-4 0 0,0 4-1 15,-9 0-23-15,1 4-20 0,-5 0 4 0,-4 4 1 16,4-4 36-16,-9 8 7 0,0-1 2 0,-4 9 0 15,4-5-10-15,-4 9-3 0,-4-1 0 0,-1 4 0 16,5 1 0-16,9-5 0 0,4 4 0 0,5 1 0 16,-5-5-17-16,8 1 0 0,6-1-13 0,3-4 5 15,1 1 8-15,4-4 0 0,4-5 0 0,5 5 0 16,0-8 0-16,-5-4 0 0,5 3 0 0,9-7 0 16,-1-4 0-16,9-3 0 0,-8 3 0 0,4-8 0 0,4 0 0 15,1-3 0-15,-6-1 0 0,6-3 0 0,-1-9 8 0,-4 5-8 16,0-4 10-16,4-1-10 0,-4 1 18 0,-4 8-2 15,4-1-1-15,-5 1 0 0,-4 7 13 0,1 0 4 16,-1 4 0-16,-4 1 0 0,4 7-12 0,-13 0-3 16,4 3 0-16,9 9 0 0,-4 4-17 0,-5-1 0 15,5 9 0-15,0-1 0 0,4 4 12 0,0 1 0 16,5 3-1-16,-1 4 0 16,5 0-88-16,0 0-18 0,5 8-3 0</inkml:trace>
        </inkml:traceGroup>
        <inkml:traceGroup>
          <inkml:annotationXML>
            <emma:emma xmlns:emma="http://www.w3.org/2003/04/emma" version="1.0">
              <emma:interpretation id="{530D08F0-08E1-4E6D-9E61-7984E002E2C5}" emma:medium="tactile" emma:mode="ink">
                <msink:context xmlns:msink="http://schemas.microsoft.com/ink/2010/main" type="inkWord" rotatedBoundingBox="29067,4544 32114,4370 32179,5509 29133,5684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4486.022">28382 4503 1036 0,'4'-20'23'0,"5"9"5"0,0-1 0 0,4 0 1 0,-4 4-29 0,4-3 0 0,-9-1 0 0,9 4 0 16,-4 4 95-16,-9 4 13 0,0-7 2 0,4-1 1 16,1-4-29-16,-5 8-6 0,0-8 0 0,0 5-1 15,-5 3-10-15,5 4-1 0,0-8-1 0,0-4 0 16,-8 8-45-16,3 0-9 0,5 4-1 0,-4-7-8 16,-5 3 0-16,0 0 0 0,1 4 0 0,-1 0 0 15,0 0 0-15,0 0 0 0,-4 4 0 0,4 0 0 0,-4 0 32 16,0-1-1-16,-5 1 0 0,5 8 0 15,0 0-50-15,-4-1-9 0,3 1-3 0,-3 4 0 0,-1 11 50 16,5-4 9-16,0 1 3 0,-5 3 0 16,5-3-50-16,5 3-9 0,3-4-3 15,1 5 0-15,-5-5 31 0,9-4 0 0,-4 1 0 0,8-8 0 0,-4-1 0 0,0 1 0 16,0-12 0-16,0 0 0 0,0 0 0 0,0 0 0 16,0 0 0-16,13-4 0 0,5 0 32 0,-5-4 12 15,0 1 2-15,5-5 1 0,-5-4-31 0,0-3-7 16,4 7-1-16,-3-7 0 0,-1-5-8 0,0 1 12 15,4-4-12-15,-3 3 12 0,-1 1-12 0,0-1 0 16,0 5 0-16,-4 3 0 0,4 5 0 0,-4-1 0 16,-5 4 0-16,-4 8 0 0,0 0 0 0,0 0 0 15,0 0 8-15,0 0-8 0,0 8 0 0,-4 4 0 16,-1-1 0-16,1 1 0 0,0 0 0 0,-1 3 0 0,5 1 0 16,-4 3 0-16,4 1 9 0,-4-5-9 15,8 5 10-15,-4-4-10 0,4-5 0 0,-4 1 0 0,0 0 0 0,0-1-10 31,0 5-159-31,0-4-32 0,0-1-7 0,0 1 0 0</inkml:trace>
          <inkml:trace contextRef="#ctx0" brushRef="#br0" timeOffset="124755.4492">28746 4273 1324 0,'0'0'118'0,"0"0"-94"0,0 0-24 0,0 0 0 0,0 0 42 0,0 11 4 16,-4-3 1-16,-1 8 0 0,1-4 4 0,-5 3 1 16,0 1 0-16,0 3 0 0,5 1 6 0,-5-1 2 15,5 5 0-15,-5-1 0 0,0-7-35 0,5 3-6 16,8-3-2-16,-4 3 0 0,0-3 38 0,5-4 7 16,3-1 2-16,6-3 0 0,-6 0-52 0,6 0-12 15,3-4 0-15,1-4 0 0,8 3 54 0,-8-3 8 16,-5-3 2-16,9-1 0 0,0 4-52 0,-9-8-12 15,0 0 0-15,0-4 0 0,0 1 0 0,0-1 0 16,-4-4 0-16,4 1 0 0,-8-5 47 0,3 1 6 16,6-1 2-16,-6 1 0 0,6-1-37 0,-1 1-7 15,-4-1-2-15,-1 1 0 0,1-1-9 0,-5 1 0 16,1 7 0-16,-1-4 0 16,1 5-100-16,-5-1-23 0,-5 4-4 0,5 8-922 0</inkml:trace>
          <inkml:trace contextRef="#ctx0" brushRef="#br0" timeOffset="125228.1261">29584 4148 1364 0,'0'0'30'0,"4"-8"6"0,1-7 2 0,-1 3 0 0,0 4-30 0,1 0-8 16,4 1 0-16,-5-1 0 0,-4 0 43 0,0 8 7 15,0 0 2-15,0 0 0 0,0-4-31 0,0 4-5 16,0 0-2-16,-4-4 0 0,-5 0 17 0,0 4 3 15,-4 0 1-15,0 0 0 0,0 4-35 0,-1 4 0 16,-3-4 0-16,-1 4 0 0,1-1 0 0,-1 5 0 16,5-4 0-16,-5 8 0 0,10 3 0 0,-1 1 0 15,-4-1 0-15,8 1 0 0,-3 3 42 0,3 0 2 16,5-3 0-16,-4 3 0 0,4 1-20 0,0-5-3 16,0-3-1-16,4 3 0 0,-4-3 28 0,0-1 4 15,0-3 2-15,0 4 0 0,0-5-35 0,0 1-7 16,0 0-2-16,-4-4 0 0,-1 3 38 0,-3-3 8 0,-1 8 2 15,-4-5 0-15,0 1-34 0,-5 0-6 0,0-1-2 16,-3 5 0-16,-1-4-16 0,0 3-12 0,-5 1 1 16,5 0 1-1,0-5-26-15,5 1-6 0,-1-4-1 0,10 0-648 0,3-1-129 0</inkml:trace>
          <inkml:trace contextRef="#ctx0" brushRef="#br0" timeOffset="123561.9399">27171 4343 633 0,'0'0'28'0,"0"0"6"0,9-8-34 0,-9 0 0 0,4-3 0 0,0 3 0 16,-4 8 129-16,0 0 19 0,0 0 4 0,0-8 1 15,0 0-104-15,0 8-21 0,0-8-4 0,0 8 0 16,-4-3 8-16,-5-1 1 0,0 8 1 0,-4-4 0 16,0 0-3-16,0 3-1 0,-5 1 0 0,5 0 0 15,-4 4 27-15,-1 4 6 0,1-1 1 0,-1 1 0 16,1 4-20-16,-1-5-3 0,5 5-1 0,-5 4 0 15,5 3-12-15,4-4-4 0,1 5 0 0,-1-1 0 0,0-3-24 16,5-1 0-16,4 1 0 0,4 3 0 0,0-7 35 16,1 3 1-16,4-3 1 0,4 3 0 0,4-7-25 0,1 4-12 15,-1-1 10-15,5 1-10 0,0-4 0 0,0-1 0 16,0-3 0-16,4 4 0 16,1-8-134-16,-1 3-20 0,0-3-4 0</inkml:trace>
          <inkml:trace contextRef="#ctx0" brushRef="#br0" timeOffset="123879.433">27807 3719 1119 0,'9'-16'49'0,"-9"16"11"16,0 0-48-16,0 0-12 0,0 0 0 0,0 0 0 16,0 0 89-16,0 0 15 0,0 0 4 0,0 0 0 0,4 12-38 0,1 0-7 15,-1 0-2-15,-4 3 0 0,0 5-11 0,0 3-2 16,4 0-1-16,-4 9 0 0,0-1 1 0,-4 0 0 15,4 8 0-15,0 0 0 0,0 0-8 0,0 4-2 16,-4-4 0-16,4 4 0 0,0 0-38 0,0-4 0 16,0 0 0-16,-5 4-8 0,1-1 8 0,4-6 0 15,0 3 0-15,-5 0 0 0,1 0 0 0,0 3 0 16,-5-6 0-16,0 3 0 16,0-4-104-16,1-4-20 0,3-4-3 0</inkml:trace>
          <inkml:trace contextRef="#ctx0" brushRef="#br0" timeOffset="125616.7248">29672 4464 1209 0,'0'0'108'0,"8"-4"-87"16,1 4-21-16,4 0 0 0,5-4 96 0,-1 4 16 15,5-4 2-15,0 0 1 0,0-4-69 0,0 5-14 16,-4-5-2-16,-1 4-1 0,1-4 11 0,-5 0 3 15,0 0 0-15,0-3 0 0,0-1-18 0,-8 4-3 16,4-3-1-16,-5-1 0 0,-4 0-21 0,4 0 0 16,-8 1 0-16,4-1-8 0,-4 4 32 0,-1-3 6 15,-4 3 2-15,5 0 0 0,-5 0 3 0,5 4 1 16,-5-4 0-16,0 8 0 0,1 0-17 0,-6 0-3 16,1 4-1-16,0 0 0 0,-4 0-15 0,-1 0 11 15,5 4-11-15,-5 0 10 0,1 3 3 0,4 1 1 16,-5 0 0-16,5 3 0 0,4 1 13 0,-4 0 2 15,9-1 1-15,-5 5 0 0,4-5-11 0,5 5-3 0,-4-5 0 16,4 5 0-16,4 3-2 0,1-3-1 0,-1 3 0 16,1 1 0-16,3-5-5 0,1 1-8 0,4 3 11 0,5-4-11 15,-1 5-13-15,5-5-10 0,5 1-1 0,3-5-716 16,1 1-142-16</inkml:trace>
        </inkml:traceGroup>
      </inkml:traceGroup>
      <inkml:traceGroup>
        <inkml:annotationXML>
          <emma:emma xmlns:emma="http://www.w3.org/2003/04/emma" version="1.0">
            <emma:interpretation id="{A3DD3707-14BD-4F3F-99F1-A2A735CE20C8}" emma:medium="tactile" emma:mode="ink">
              <msink:context xmlns:msink="http://schemas.microsoft.com/ink/2010/main" type="line" rotatedBoundingBox="2597,7730 15853,6592 16009,8410 2753,9548"/>
            </emma:interpretation>
          </emma:emma>
        </inkml:annotationXML>
        <inkml:traceGroup>
          <inkml:annotationXML>
            <emma:emma xmlns:emma="http://www.w3.org/2003/04/emma" version="1.0">
              <emma:interpretation id="{93DAE560-58B8-411F-A5AC-DF69EAF30C4E}" emma:medium="tactile" emma:mode="ink">
                <msink:context xmlns:msink="http://schemas.microsoft.com/ink/2010/main" type="inkWord" rotatedBoundingBox="2601,7780 5033,7571 5146,8896 2715,9105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58691.8583">1444 7861 172 0,'0'0'16'0,"0"0"-16"15,0 0 0-15,0 0 0 0,0 0 202 0,0-8 38 16,0 8 7-16,0 0 1 0,0 0-100 0,0 0-21 0,0 0-4 0,0 0-1 15,0 0-20-15,0 0-4 0,0 0-1 0,0 0 0 16,0 0-30-16,0 8-7 0,-4 3 0 0,4 5-1 16,0 0-13-16,-5 3-2 0,5-3-1 0,0-1 0 15,0 1-12-15,0-1-3 0,0 5 0 0,5-4 0 16,-5-5-6-16,0 5-2 0,4-1 0 0,0-3 0 16,-4-4-8-16,5 0-1 0,-5-1-1 0,0-7 0 15,0 0-10-15,4 8 0 0,-4-4 9 0,0-4-9 16,0 0-26-16,0 0-10 0,0 0-1 0,0 0-1011 15</inkml:trace>
          <inkml:trace contextRef="#ctx0" brushRef="#br0" timeOffset="158810.661">1576 7560 979 0,'-5'-7'87'0,"1"-5"-70"16,-1 0-17-16,-3 4 0 0,3-3 263 0,1 3 49 15,-5 0 9-15,0 4 3 16,9 4-306-16,0 0-61 0,0 0-12 0</inkml:trace>
          <inkml:trace contextRef="#ctx0" brushRef="#br0" timeOffset="158199.5581">492 7673 979 0,'0'0'87'0,"0"0"-70"16,0-3-17-16,0-5 0 0,4 0 83 0,-4 0 13 15,0 0 2-15,0 8 1 0,0 0-44 0,0 0-9 16,0-7-2-16,0-1 0 0,0 8-3 0,0-8-1 16,0 0 0-16,0 8 0 0,0 0 8 0,0-8 2 15,9 1 0-15,-9 7 0 0,0-4-12 0,0 4-2 0,0 0-1 16,0 0 0-16,0 0-8 0,0 0-2 0,0 0 0 0,0 0 0 15,0 11-13-15,0 1-2 0,-4 8-1 0,-1-1 0 16,1 4-9-16,-1 1 10 0,1-5-10 0,0 9 10 16,-1 3-2-16,5 0 0 0,0 0 0 0,0 0 0 15,0-3 4-15,5-1 0 0,-1-7 0 0,5 3 0 16,0-4-12-16,-1 1 10 0,6-1-10 0,-1 1 10 16,-4-8-10-16,4-1 12 0,4-3-12 0,-8 0 12 15,4-4 4-15,-4 0 0 0,4 0 1 0,-4-8 0 16,4 0-17-16,0 0 0 0,-8-8-11 0,8 4 11 15,0-3 0-15,-4-5 0 0,4-3 10 0,4-1-2 16,-3-3-8-16,-1-8 12 0,4-1-4 0,-8 1 0 16,0 4-8-16,4 0-8 0,-4 3 8 0,4 1-12 0,-9-1 12 15,14 9 0-15,-18-1 0 0,9 4 8 0,-5 5-8 0,5-1-8 16,0 0 8-16,-9 8-12 0,0 0 12 0,0 0 0 16,0 12 0-16,8 3 0 0,-8 5 0 0,5-1 0 15,-5 5 0-15,0-1-8 0,4 4 8 0,-4 1 12 16,4-1-2-16,-4-4-1 0,0 1-9 0,0-5 10 15,5-3-10-15,-5 3 10 0,0-3-10 0,4 0 0 16,5-9 9-16,-5 1-9 0,-4-8 9 0,0 0-9 16,0 0 12-16,9 0-12 0,0-4 14 0,4 0-4 15,-4-3-1-15,4-5 0 0,0-4 38 0,5 1 7 16,-5-5 2-16,4-3 0 0,-3-1-13 0,3 1-3 16,-8 0 0-16,9-1 0 0,-10 1-27 0,5-4-5 15,1 3-8-15,-6 1 11 0,1-1-11 0,0 5 0 0,0-8 9 16,-5 7-9-16,5-3 0 0,-5-1 9 0,1 5-9 15,-1-1 0 1,-4 9-20-16,4-1-12 0,1 0-1 0,-5 4-1 16,0 1-153-16,0 7-30 0,0 0-7 0</inkml:trace>
          <inkml:trace contextRef="#ctx0" brushRef="#br0" timeOffset="159175.4891">1769 7580 230 0,'-9'12'20'0,"9"-12"-20"0,-13 3 0 0,4 1 0 16,0 0 292-16,0 0 53 0,1 4 11 0,-1 0 3 15,4 0-216-15,5-8-43 0,-4 3-9 0,4-3-2 16,0 0-46-16,0 8-10 0,0-8-1 0,0 0-1 16,9 4-2-16,8 0 0 0,1-12 0 0,8 0 0 15,0 1-5-15,10-9-2 0,-1-3 0 0,4-1 0 0,9 1 16 0,-8-1 3 16,-1 1 1-16,1 3 0 0,-1 4-29 16,-8-3-5-16,4 3-8 0,-8 0 11 0,-1 4-11 15,-4 5-11-15,0-1 3 0,-14 4 0 16,1 4-112-16,-9-4-23 0,9 7-4 15</inkml:trace>
          <inkml:trace contextRef="#ctx0" brushRef="#br0" timeOffset="159542.6671">2120 7081 1209 0,'0'0'53'0,"0"0"12"0,-5-8-52 0,5 8-13 0,-4-8 0 0,4 8 0 16,0 0 87-16,0 0 14 0,0 0 3 0,0 0 1 16,0 0-37-16,0 0-8 0,-9 16-2 0,5-1 0 15,4 5-6-15,-9 3-2 0,4 1 0 0,-3 3 0 16,-1 8-4-16,0 4-1 0,0 0 0 0,5 4 0 15,-9 0-5-15,4-4 0 0,0 4-1 0,0 3 0 16,-4 1-8-16,5 0-2 0,-6 0 0 0,6 4 0 16,-6-1-16-16,1-3-3 0,-4 0-1 0,4 4 0 15,-1-9-17-15,-3-3-4 0,4 4-1 0,-5-8 0 16,9 0-53-16,-4-3-10 16,4-1-3-16,-4-4-575 0,9-7-115 0</inkml:trace>
          <inkml:trace contextRef="#ctx0" brushRef="#br0" timeOffset="159984.6179">2800 6835 1594 0,'-5'-8'35'0,"5"0"7"0,-4-3 2 0,4 11 1 0,0-8-36 0,0 0-9 0,0 4 0 0,0 4 0 16,0 0 66-16,0 0 11 0,0 0 3 0,0 0 0 15,-5 4-32-15,1 8-7 0,0-1-1 0,4 5 0 16,-9 0-23-16,9 7-5 0,-5 8 0 0,1 0-1 16,0 8 7-16,-5 4 2 0,0 8 0 0,-4 4 0 15,4 3 16-15,-4 8 4 0,0-3 1 0,0 3 0 16,0 0-21-16,-1-7-5 0,1-1-1 0,-4 1 0 15,-5-1-6-15,4-3-8 0,1-4 11 0,3-4-11 16,1-5 11-16,0-6-11 0,0-1 10 0,0-8-10 16,0-4 0-16,0-3 0 0,4-5 0 0,0-3 0 15,-4-4 10-15,13-8 9 0,0 0 1 0,0 0 1 16,0 0-5-16,-5-12-2 0,1 1 0 0,8-5 0 16,1-4-14-16,4-7 0 0,8 0 0 0,1-4 0 0,-5-1 0 15,4 5 0-15,10 4 0 0,-1-1-10 0,-4 9 18 0,4 3 3 16,-8 4 1-16,4 8 0 0,-5 0-12 0,1 4 8 15,-5 8-8-15,5-4 8 0,-5 7 0 0,0 1-8 16,0 3 12-16,-4 1-4 0,8-5-8 0,-3 5 10 16,3-4-10-16,1-1 10 0,-5 1-24 0,4-5-5 15,5 5-1-15,0-4-730 16,0-4-146-16</inkml:trace>
        </inkml:traceGroup>
        <inkml:traceGroup>
          <inkml:annotationXML>
            <emma:emma xmlns:emma="http://www.w3.org/2003/04/emma" version="1.0">
              <emma:interpretation id="{82E83775-4852-4F2B-97C0-3B62462875A4}" emma:medium="tactile" emma:mode="ink">
                <msink:context xmlns:msink="http://schemas.microsoft.com/ink/2010/main" type="inkWord" rotatedBoundingBox="6818,7715 7957,7618 8083,9090 6944,9188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62132.6185">5774 8013 1522 0,'0'0'33'0,"0"0"7"0,0 0 2 0,0 0 2 0,0 0-36 0,0 0-8 15,0 0 0-15,0 0 0 0,0 0 69 0,0 0 12 16,0 0 3-16,0 0 0 0,0 0-24 0,0 0-4 0,0 0 0 0,0 0-1 16,0 0-27-16,0 0-6 0,-9 11-1 0,5-3 0 15,0 8 19-15,-1-1 3 0,1 1 1 0,-1 3 0 16,-3 1-16-16,8 3-4 0,-5-3 0 0,1-5 0 15,-1 5 12-15,5-1 1 0,0-3 1 0,0 0 0 16,0-1-24-16,0-3-5 0,5 0-1 0,-5-5 0 16,0-7-8-16,9 12 0 0,-9-12 0 0,0 0 8 15,8 4-8-15,6 0 0 0,-14-4 0 0,13 0 0 16,4-4-100 0,1 0-18-16,-1 0-4 0,1-4-549 0,-1-3-109 0</inkml:trace>
          <inkml:trace contextRef="#ctx0" brushRef="#br0" timeOffset="162353.6078">5814 7553 1324 0,'0'0'118'0,"-9"-8"-94"16,4 4-24-16,-3-4 0 0,-1 0 170 0,5 0 30 15,4 8 5-15,0 0 2 0,-9-3-91 0,9 3-19 16,0 0-3-16,-5 7-1 0,5-7-58 0,-8 12-12 16,3 0-3-16,5-4 0 15,-4 3-47-15,4 1-9 0,0 0-3 0,4 3-671 16,-4 1-134-16</inkml:trace>
          <inkml:trace contextRef="#ctx0" brushRef="#br0" timeOffset="161470.1969">5428 7120 115 0,'0'0'0'0,"8"-12"10"0,5 0-10 0,-4 4 0 16,4 1 0-16,-4-5 0 0,4 0 244 0,1 4 46 16,-6-3 10-16,1 3 1 0,-5 0-173 0,5 0-34 15,-4 1-7-15,-5-5-2 0,0 8-11 0,4 0-2 16,-4 4-1-16,-4-8 0 0,-1-3-3 0,-4 7 0 15,5-4 0-15,-5 0 0 0,1 4-22 0,-1-4-5 16,-4 4-1-16,-1-3 0 0,6-1-18 0,-10 4-4 16,1 0-1-16,-5 4 0 0,0-4-17 0,0 0 8 15,0 4-8-15,0 0 0 0,-4 0 12 0,-1 0-4 0,1 4 0 16,0 0-8-16,-1 4 8 0,-3 4-8 0,3-5 0 16,5 5 0-16,-4 0 0 0,0 3-14 0,-5 1 2 0,9 0 1 15,-4 3 11-15,4 4 0 0,0 9 0 0,0-1-8 16,0-4 8-16,4 8 0 0,1 0-9 0,4 8 9 15,-5 0 0-15,9-4 0 0,-4-4-9 0,9 4 9 16,-1-8 0-16,5-3 0 0,5-1 0 0,-1-4 0 16,5 1 0-16,0-9 0 0,-1-3 0 0,6 0 0 15,3-4 0-15,1-4 0 0,-1-4 0 0,1 0 0 16,4-8 0-16,4-4 11 0,0-4-11 0,1-3 10 16,3-4-10-16,1-5 0 0,4-3 9 0,5-4-9 0,-10-4 16 15,6 0-2-15,3 0 0 0,-4-4 0 0,5 0-3 16,-5 0-1-16,-5 0 0 0,1 0 0 0,-5 1-10 0,1 6 8 15,-5 1-8-15,-5 4 8 0,1 8-8 0,-9 3 0 16,-1 1 9-16,1 3-9 0,0 4 8 0,-5 5-8 16,-4 7 10-16,0 0-10 0,0 0 9 0,0 0-9 15,-4 0 8-15,-5 7-8 0,0 1 0 0,1 0 8 16,-6 8-8-16,6-1 0 0,-10 1 0 0,9-1 0 16,-4 5 0-16,0-1 0 0,-5 5 0 0,1-5 0 15,-1 9 0-15,1-5 0 0,4 4 8 0,-9 1-8 16,4 3 0-16,-4 0 8 0,5 4 15 0,-1 4 2 15,-4-4 1-15,0 4 0 0,0 8-14 0,0 0-4 16,0 0 0-16,1-1 0 0,-10 9-8 0,9-8 0 16,0 4 0-16,0 3 0 0,0 5 0 0,0-5 0 15,-4-3 0-15,4 0 0 0,0-5 0 0,-4-3 8 0,4-4-8 16,0-4 0-16,4-7 10 0,-4-1-10 0,0-4 12 16,9-3-12-16,-4-5 9 0,3 1-9 0,6-8 0 15,-5 0 9-15,4-4-9 0,4-1 0 0,5-3 9 0,0 0-9 16,-4-7 8-16,0-1-8 0,4 8 8 0,8-16-8 15,-3 1 0-15,4-5 9 0,-1 1-9 0,10-9 0 16,-1 5 0-16,-3 0 0 0,3-5 0 0,-4 1 0 16,5-4 0-16,-1 4 0 0,1 3 0 0,-1-3 0 15,-3 3 0-15,3 1 0 0,1 0 0 0,-1 3 0 16,-4 5 0-16,5-5 0 0,0 4 0 0,-1 1 0 16,1 3 0-16,-5 4 0 0,0-3 0 0,4 7 0 15,-3-4 0-15,3 4 0 0,-4 4 0 0,5 0 0 0,-5 0 0 16,-4 8-9-16,4-4 9 0,-4 4 0 0,4 3 0 0,-4 5 0 15,-5-1 0-15,5 1 0 0,-9 4 0 0,4 3 0 16,1-4 0-16,-5 1 0 0,-5 7-14 0,10-3-1 16,-1-5 0-16,0 1-737 15,1-1-148-15</inkml:trace>
        </inkml:traceGroup>
        <inkml:traceGroup>
          <inkml:annotationXML>
            <emma:emma xmlns:emma="http://www.w3.org/2003/04/emma" version="1.0">
              <emma:interpretation id="{7D5EEB6B-50A3-4DCD-8D2B-8F14DC72F6EB}" emma:medium="tactile" emma:mode="ink">
                <msink:context xmlns:msink="http://schemas.microsoft.com/ink/2010/main" type="inkWord" rotatedBoundingBox="9496,7138 14564,6703 14689,8156 9620,8591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64849.7801">9144 6316 1036 0,'0'0'46'0,"0"0"10"0,-14-4-45 0,10 8-11 0,4-4 0 0,-9 8 0 16,5 4 166-16,-1 3 31 0,-3 5 7 0,3 7 0 15,5 4-107-15,-8 4-21 0,3 8-5 0,-4 8-1 16,1 11-6-16,-1 1 0 0,-4 3-1 0,4 8 0 15,-4-4-31-15,0 5-7 0,-5-1-1 0,5-4 0 16,0-4-9-16,4-7-3 0,0 3 0 0,-4-7 0 16,4-1-12-16,-4-7 0 0,4 0 0 0,-8-4 0 15,4-4-171-15,-1-4-30 0</inkml:trace>
          <inkml:trace contextRef="#ctx0" brushRef="#br0" timeOffset="164632.3273">8858 6851 1036 0,'0'0'92'0,"0"0"-73"16,0 0-19-16,-4-8 0 0,-5 4 105 0,9 4 18 16,0 0 3-16,0 0 1 0,0 0-14 0,0 0-2 15,0 0-1-15,0 0 0 0,0 0-67 0,13 8-14 16,1-1-2-16,-1-3-1 0,9 0-18 0,0 0-8 15,0-4 0-15,4 0 8 0,0 0 0 0,5-4-8 16,0-4 12-16,-1 5-4 0,5-9 1 0,-4 4 0 16,0-8 0-16,0 5 0 0,-1-1-9 0,-3 0 10 15,-1 1-10-15,0 3 10 0,-4 0-10 0,0 0 0 16,-4-3 0-16,-5 3-11 16,0 4-177-16,-4 0-35 0,-9 4-7 0,4-20-2 0</inkml:trace>
          <inkml:trace contextRef="#ctx0" brushRef="#br0" timeOffset="165187.4744">9223 7443 1152 0,'0'0'102'0,"0"0"-82"15,13 4-20-15,0-4 0 0,4 0 96 0,1-4 16 16,4 0 2-16,-5 1 1 0,5-5-41 0,0 0-8 16,5-4-2-16,-5-3 0 0,0-1-44 0,-5 0-10 15,1 1-2-15,-1-5 0 0,1-7 16 0,-5 4 2 16,0-1 1-16,0 1 0 0,0-1 24 0,-4 5 5 0,-4-4 0 15,-1-1 1-15,5 1-8 0,-9 3-1 0,4 1-1 0,-4 3 0 16,-4 4-18-16,4 1-3 0,-5-1-1 0,1 8 0 16,0 0-11-16,-10 0-2 0,6 4-1 0,-1 4 0 15,-9 8 5-15,1 0 0 0,-5 7 1 0,4 1 0 32,-8-1-39-32,4 8-8 0,0 5-2 0,4-1 0 0,1 0 32 0,4 4 0 0,-5 0 0 0,5 0 0 15,0 0 0-15,9 1 13 0,-1-5-1 0,5 0 0 16,0-4-26-16,9 1-6 0,0-9 0 0,4 1-1 15,4-1-149 1,1-7-30-16,26-4-5 0,-9-5-2 0</inkml:trace>
          <inkml:trace contextRef="#ctx0" brushRef="#br0" timeOffset="165501.7769">9903 7077 1890 0,'-14'0'84'0,"14"0"16"0,0 0-80 0,0 11-20 16,-4 5 0-16,0 4 0 0,-1-1 49 0,5 8 6 16,0 1 1-16,0 7 0 0,-4-4-25 0,-1 8-5 15,1-4-1-15,0 0 0 0,-1 0-14 0,-3-4-3 16,3 1-8-16,1-5 12 0,-1-4 0 0,1-3-1 16,0-5 0-16,4-3 0 0,0-12 25 0,0 0 4 15,0 0 2-15,0 0 0 0,0 0 7 0,0 0 2 16,0 0 0-16,0-8 0 0,4-3-18 0,-4-5-3 15,4-3-1-15,5-1 0 0,0-11-14 0,4 0-3 16,5-4-1-16,4-4 0 0,-1 0-11 0,6-4 12 0,4 0-12 16,8-4 12-16,1 4-12 0,-1 0-14 0,5 8 3 15,-9 4 1 1,4 4-133-16,-3 7-26 0,-1 1-6 0</inkml:trace>
          <inkml:trace contextRef="#ctx0" brushRef="#br0" timeOffset="164002.1214">7397 7584 806 0,'0'0'72'0,"0"0"-58"0,0 0-14 0,0 0 0 15,0 0 96-15,9 0 16 0,-9 0 3 0,18-4 1 16,-5 0-24-16,4 0-4 0,1-8 0 0,4 1-1 16,0-1-21-16,4-4-4 0,5-7-1 0,-5 0 0 15,5-9-5-15,0 1 0 0,-1 0-1 0,5-4 0 16,1 0-23-16,-1 0-4 0,-9 3 0 0,5-3-1 15,-1 0-18-15,1 0-9 0,-5-4 10 0,1 8-10 16,-5-4 9-16,0 0-9 0,-9 4 8 0,0-5-8 16,5 1 0-16,-5 0 8 0,-5-4-8 0,1 0 0 15,0 0 0-15,-5 0 0 0,5 4 0 0,-4-4 0 16,-1 4-13-16,-4 0 5 0,4 0 8 0,-4 4-13 0,-4-1 13 16,0 1 0-16,-1 8 0 0,1-1 0 0,-5 5-12 0,0 3 3 15,0 1 1-15,-4 7 0 0,0-4 8 16,4 4 0-16,-4 5 0 0,0-1 0 0,0 0 0 0,-5 0 0 15,5 4 0-15,0 4 0 0,0 0 0 0,0 0 0 16,13-4 0-16,-9 3 0 0,0 1 0 0,0 8 0 16,5-4 0-16,-5 0 0 0,5 3 0 0,-9 5 0 15,4 0 0-15,0 7 0 0,-4 0 0 0,4 5 0 16,0 11 0-16,5 0 0 0,-5 7 23 0,5 5 0 16,-1 4 0-16,1-1 0 0,-5 1 11 0,5 3 2 15,4-3 1-15,-4 4 0 0,-5-1 0 0,4 1 0 16,1-5 0-16,0 1 0 0,-1-5-17 0,5 1-3 0,-4-4-1 15,4-4 0-15,0 0-8 0,0-4-8 0,0-8 12 16,4 4-12-16,-4 4 0 0,5-8 0 0,3 0 0 0,-3-3 0 31,-1-1-84-31,5 0-18 0,0 1-3 0,-1-1-877 0</inkml:trace>
          <inkml:trace contextRef="#ctx0" brushRef="#br0" timeOffset="164218.5087">8213 7447 806 0,'0'0'72'0,"0"0"-58"16,0 0-14-16,0 0 0 0,0 0 165 0,0 0 31 16,0 0 5-16,5 12 2 0,-10-4-81 0,5 3-16 15,0 1-3-15,0 4-1 0,0-1-50 0,5 1-11 16,-5-4-1-16,0 3-1 0,4-3-20 0,-4 0-4 15,0 3-1-15,0-7 0 0,5 4-14 0,-5-4 11 16,0 3-11-16,0-11 10 0,4 8-18 0,-4-8-4 16,4 8-1-16,-4-8-606 15,9 8-121-15</inkml:trace>
          <inkml:trace contextRef="#ctx0" brushRef="#br0" timeOffset="164336.7786">8389 7108 1036 0,'-9'-27'92'0,"5"19"-73"0,-1 0-19 0,-3-4 0 16,3 1 118-16,-4 3 20 0,5 0 4 0,0-4 1 16,-1 5-39-16,1 3-8 0,4 4-2 0</inkml:trace>
          <inkml:trace contextRef="#ctx0" brushRef="#br0" timeOffset="166552.5532">10837 7014 2152 0,'0'0'48'0,"0"0"9"0,0 0 3 0,-9 0 0 0,-4-7-48 0,-4 7-12 16,-1 3 0-16,5 9 0 0,-9 0 31 0,0 7 4 16,0 5 1-16,0-1 0 0,9 1-36 0,0-1 0 15,-5 0 0-15,5 1-12 0,-4-1 12 0,3-3 0 16,10-1 0-16,-5-7-9 0,0 0 9 0,5-1 0 16,4-3 0-16,0-8 0 0,0 0 9 0,9 0-9 15,4-4 12-15,0-4-12 0,0 1 0 0,5-9-9 16,4 0-1-16,4-3 0 0,-4-5 10 0,4 1 14 15,1 0-3-15,-5-5-1 0,4 9-10 0,-8-1 0 16,-1 1 0-16,1 7 0 0,-10 4 0 0,6 1 0 16,-14 7 0-16,8 7 0 0,-8-7-9 0,9 8 9 0,-5 8 0 15,1-1 0-15,-1 5 0 0,1-1 0 0,-1 1 0 16,0-1 0-16,-4 1 0 0,5-5 0 0,4 1 0 0,-5 0 0 16,5-9 0-16,0 1-8 0,4-12 8 0,0 0 0 15,0 1 0-15,5-9 0 0,3 0 0 0,1 0 0 16,5-3 0-16,-5-1 8 0,4-3-8 0,0-1 9 15,1-3 11-15,3 3 3 0,1-7 0 0,-5 4 0 16,-4-5-7-16,-4 5-2 0,8-4 0 0,-8-5 0 16,-1 5 5-16,1-8 1 0,-1-4 0 0,-3 0 0 15,-1 0-20-15,-5-4 0 0,6-4 0 0,-6-3 0 16,6-1 0-16,-1 0 0 0,0-3 0 0,-4 7 0 16,-1 0 0-16,1 8 0 0,0-4 0 0,0 8 0 0,-9 4 0 15,4 4 0-15,-4 3 0 0,5 1 0 0,-5 3 0 16,0 9 0-16,-5-1 0 0,5 4 0 0,0 0 0 0,-4 1 0 15,4 7 0-15,0 0 0 0,0 0 0 0,-5 3 0 16,-8 1 0-16,4 4 0 0,1-4 0 0,-1 4 0 16,-4 0 0-16,0 3 0 0,4-3 0 0,-4 4 0 15,4-1 0-15,-4 5 0 0,0 4 0 0,4 3 0 16,-4-4 0-16,4 9 0 16,0-1-22-16,0 4-8 0,5 8-2 0,0 4 0 0,-5-4 32 0,9 8 0 15,0-4 0-15,0 8 0 0,0-5 0 0,0 1 0 16,-5 0-8-16,-3 0 8 0,8 0 24 0,-5-1 7 15,5 1 1-15,-4-4 1 0,4 0-20 0,-5-4-4 16,10 0-1-16,-1 0 0 0,-4-8-8 0,5 0 8 0,3-7-8 16,1-1 8-16,0-7 0 0,0-1 0 0,-1 1 0 15,1-4 0-15,0-8-8 0,4-1 0 0,0 1 0 0,0-4 8 16,5 0 2-16,0-4 0 0,-5-3 0 0,4-1 0 16,1-4-10-16,-1 0 0 0,1 1 0 0,-1-5 0 15,5-3 8-15,0-5-8 0,0 1 12 0,5-1-4 16,-5 1-8-16,8 0 0 0,-3-5 0 0,-1 5 0 15,0 0 0-15,5-1 0 0,-5 1 0 0,5-1 0 16,-9 5 0-16,4-1-11 0,-4 1 3 0,9 3 0 16,-5 1 8-16,1-1 0 0,-1 4 0 0,5 1 0 15,-5-1 0-15,0 4 0 0,-4 0 0 0,4 1 0 16,-4 3 0-16,0 0 0 0,-4-4 0 0,4 4 0 16,0 0 0-16,-5 8 0 0,1 0 0 0,-5 0-8 0,0 0 8 15,0 4 8-15,1-1-8 0,-6 9 11 16,5 0-2-16,-4 3 0 0,0 1 0 0,-5-1 0 0,1 1 2 15,-5-1 0-15,0 1 0 0,-5-1 0 0,1 1 4 0,-5-1 1 16,0-3 0-16,1-1 0 0,-5 1 7 0,-5-1 1 16,5-3 1-16,-9 0 0 0,4 0 12 0,1-5 3 15,-5 5 0-15,0-4 0 0,-4-8-28 0,-5 0-4 16,0 0-8-16,-8 0 11 0,-1-4-3 0,1 0-8 16,-1-8 12-16,-4 5-4 0,0-5-20 0,5 0-4 15,0 0 0-15,3 1-1 16,1-1-78-16,9 0-15 0,4 1-3 0,5-1-696 15,3 0-139-15</inkml:trace>
        </inkml:traceGroup>
        <inkml:traceGroup>
          <inkml:annotationXML>
            <emma:emma xmlns:emma="http://www.w3.org/2003/04/emma" version="1.0">
              <emma:interpretation id="{EFCA2DAB-5F51-48C1-8D77-D4437BA2C922}" emma:medium="tactile" emma:mode="ink">
                <msink:context xmlns:msink="http://schemas.microsoft.com/ink/2010/main" type="inkWord" rotatedBoundingBox="15840,7389 15920,7382 15961,7861 15882,7868"/>
              </emma:interpretation>
              <emma:one-of disjunction-type="recognition" id="oneOf23">
                <emma:interpretation id="interp31" emma:lang="" emma:confidence="1">
                  <emma:literal>:</emma:literal>
                </emma:interpretation>
                <emma:interpretation id="interp32" emma:lang="" emma:confidence="0">
                  <emma:literal>;</emma:literal>
                </emma:interpretation>
                <emma:interpretation id="interp33" emma:lang="" emma:confidence="0">
                  <emma:literal>.</emma:literal>
                </emma:interpretation>
                <emma:interpretation id="interp34" emma:lang="" emma:confidence="0">
                  <emma:literal>"</emma:literal>
                </emma:interpretation>
                <emma:interpretation id="interp35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168684.7079">13698 7038 1472 0,'0'0'32'0,"-5"0"8"0,1-4 0 0,4 4 1 0,0 0-33 0,0 0-8 0,0 0 0 0,0 0 0 16,-5 8 114-16,5-8 21 0,0 0 4 0,0 0 1 15,0 0-36-15,0 0-8 0,0 7 0 0,0-7-1 16,0 0-34-16,0 0-6 0,0 0-2 0,-4 12 0 16,0-4-12-16,4-8-2 0,0 0-1 0,0 0 0 15,0 0-15-15,0 0-3 0,0 0-1 0,0 0 0 16,0 0-19-16,0 0 0 0,0 0-8 0,0 0 8 15,0 0-119-15,0 0-17 0,4 12-4 0</inkml:trace>
          <inkml:trace contextRef="#ctx0" brushRef="#br0" timeOffset="168424.6467">13680 6687 518 0,'0'0'46'0,"4"-8"-37"0,-4 4-9 0,0-4 0 0,0-3 248 0,0 3 47 15,-4 0 9-15,4 0 3 0,-4 0-135 0,4 8-28 16,0 0-4-16,0 0-2 0,0 0-71 0,0 0-15 16,0 0-2-16,0 0-1 0,0 0-21 0,4-4-5 15,-4-3-1-15,0-1 0 0,0 8 6 0,0 0 0 16,0 0 1-16,4-4 0 0,-4 4-16 0,9 0-3 16,-4-4-1-16,-5 4 0 0,4 0-9 0,-4 0 0 15,0 0 0-15,0 0 0 16,0 0-26-16,0 0-4 0,4 4-1 0,1 8 0 15,-1-5-210-15,0 5-43 0</inkml:trace>
        </inkml:traceGroup>
      </inkml:traceGroup>
      <inkml:traceGroup>
        <inkml:annotationXML>
          <emma:emma xmlns:emma="http://www.w3.org/2003/04/emma" version="1.0">
            <emma:interpretation id="{FE442225-5AA8-4CA0-AB61-8D371E69FBD5}" emma:medium="tactile" emma:mode="ink">
              <msink:context xmlns:msink="http://schemas.microsoft.com/ink/2010/main" type="line" rotatedBoundingBox="3562,10116 17842,9599 17924,11860 3644,12377"/>
            </emma:interpretation>
          </emma:emma>
        </inkml:annotationXML>
        <inkml:traceGroup>
          <inkml:annotationXML>
            <emma:emma xmlns:emma="http://www.w3.org/2003/04/emma" version="1.0">
              <emma:interpretation id="{89344428-B964-4B78-8166-498AB4C728C8}" emma:medium="tactile" emma:mode="ink">
                <msink:context xmlns:msink="http://schemas.microsoft.com/ink/2010/main" type="inkWord" rotatedBoundingBox="3582,10669 6143,10576 6192,11923 3631,12016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70820.5076">2510 10875 633 0,'0'0'28'0,"0"0"6"0,0 0-34 0,0 0 0 0,0 0 0 0,4-8 0 16,5 1 165-16,-9 7 27 0,-4-8 4 0,4 8 2 16,4-8-87-16,-4 8-18 0,0 0-3 0,0 0-1 0,0 0-9 0,0 0-3 15,0 0 0-15,0-8 0 0,0 8-21 0,0 0-4 16,0 0 0-16,0 0-1 16,0 0-15-16,0 0-2 0,0 0-1 0,0 0 0 0,0 0-15 0,0 0-3 15,0 0-1-15,0-8 0 0,0 8 4 0,0 0 1 16,0 0 0-16,0 0 0 0,0 0-4 0,0 0-1 15,0 0 0-15,0 0 0 0,0 0-1 0,0 0 0 16,0 0 0-16,-9 4 0 0,1 0 2 0,-1 4 0 16,4 4 0-16,1-1 0 0,0 1-7 0,-1 4 0 15,-3-1-8-15,3 1 12 0,1-1 4 0,-5 9 0 16,5-5 0-16,-1 5 0 0,5-1-3 0,0 1 0 16,-4-5 0-16,4 1 0 0,0-1 6 0,0 1 1 15,9-5 0-15,-5-3 0 0,0-4-20 0,1 3 0 16,-5-11 0-16,4 8 0 0,1-4-16 0,8-4 2 15,-5-4 1-15,10 0 0 16,0-4-82-16,-1-3-16 0,1-5-3 0,4-3-954 0</inkml:trace>
          <inkml:trace contextRef="#ctx0" brushRef="#br0" timeOffset="170981.9222">2646 10364 2145 0,'0'0'95'0,"-13"-8"20"16,0 1-92-16,4-5-23 0,0 4 0 0,0 0 0 16,9 8 62-16,0 0 8 0,-17 0 2 0,17 0 0 15,0 0-136-15,0 0-26 0,0 0-6 0,-5 12-876 16</inkml:trace>
          <inkml:trace contextRef="#ctx0" brushRef="#br0" timeOffset="171659.0259">3221 10633 864 0,'0'0'76'0,"0"0"-60"0,0 0-16 0,0 0 0 15,-9 0 162-15,9 0 30 0,0 0 5 0,0 0 2 16,0 0-73-16,0 0-14 0,0 0-4 0,0 0 0 15,0 0-54-15,0 0-11 0,0 0-3 0,0 0 0 16,9-4-11-16,-9 4-2 0,0 0-1 0,0 0 0 16,13-3 9-16,0-1 1 0,0 4 1 0,0 0 0 15,1-4-4-15,3 4-1 0,1 0 0 0,4 0 0 16,-5 0-10-16,5 0-2 0,4-4-1 0,1 4 0 16,-1 0-11-16,-4 0-8 0,4-4 12 0,1 0-12 15,3 0 9-15,-8 0-9 0,5-4 0 0,-1 5 9 0,0-5-9 16,1 4 0-16,-5 0 0 0,-1-4 8 0,-3 0-8 0,4 1 0 15,-5 3 0-15,1-4 0 0,-5 0 0 0,5 4 8 16,-5-4-8-16,0 4 0 0,0 1 0 0,0-1 0 16,-4 0 0-16,0 0-11 15,4 4-24-15,-13 0-5 0,0 0 0 0,0 0-1 16,9 0-126-16,-9 0-25 0,0 0-4 0</inkml:trace>
          <inkml:trace contextRef="#ctx0" brushRef="#br0" timeOffset="169960.5906">2137 9955 288 0,'0'0'25'0,"0"0"-25"0,0 0 0 0,0 0 0 16,0 0 146-16,0 0 24 0,0-8 5 0,0 0 1 16,4 0-59-16,-4 1-11 0,0-5-2 0,-4 4-1 15,4 8-31-15,0-8-7 0,0 1-1 0,-4-1 0 16,-5 4-20-16,5 0-5 0,-5-4-1 0,0 4 0 16,5 0-10-16,-10 4-3 0,1 0 0 0,0 4 0 15,-4 0-14-15,-1 0-3 0,-4 4-8 0,-4 0 12 16,8-1 6-16,-8 1 1 0,0 0 0 0,-1 4 0 15,1 3 7-15,0-3 2 0,-1 4 0 0,1-1 0 16,0 1 0-16,-1 3 1 0,1 1 0 0,4-1 0 16,-4 5-29-16,4-1 8 0,0-3-8 0,0 3 0 15,0 0 14-15,0 1 0 0,4 3 0 0,-3 4 0 16,3-3 12-16,0 3 2 0,1 4 1 0,4 4 0 16,4 4-1-16,-4 0 0 0,8 3 0 0,5 1 0 15,0-4-9-15,5 4-3 0,4 0 0 0,-1-4 0 0,6-4-5 16,-1-4-2-16,9 0 0 0,0-4 0 0,4-4-9 15,5-3 10-15,-1-9-10 0,10 1 10 0,-1-8-10 0,5 0 0 16,0-8 0-16,4 0 0 16,9-8-165-16,0-4-26 0,-4 0-5 0</inkml:trace>
          <inkml:trace contextRef="#ctx0" brushRef="#br0" timeOffset="172137.342">3269 10875 460 0,'-9'4'41'0,"9"-4"-33"15,0 0-8-15,-4 0 0 0,-5 0 133 0,0 0 25 16,5 0 5-16,-5 4 1 0,9-4-52 0,-4 0-11 15,-5 0-1-15,9 0-1 0,0 0-28 0,0 0-6 16,0 0-1-16,0 0 0 0,0 0-11 0,0 0-2 16,0 0-1-16,0 0 0 0,0 0-36 0,0 0-14 15,-9 4 11-15,9-4-11 0,0 0 11 0,0 0-11 16,0 0 12-16,-4 8-12 0,4-8 26 0,0 0-2 16,0 0 0-16,0 0 0 0,0 0 9 0,0 0 2 15,0 0 0-15,0 0 0 0,0 0 12 0,0 0 2 16,0 0 1-16,0 0 0 0,4 4-29 0,9-1-5 15,-4 1-2-15,4-4 0 0,-4-4 10 0,9 1 1 16,4-1 1-16,-1 0 0 0,6-4-4 0,4 0-1 16,-1-4 0-16,5 5 0 0,-4 3-1 0,0-4 0 15,4 0 0-15,-4 4 0 0,4 0-12 0,0 4-8 16,-5-4 8-16,1 4-8 0,-4-3 0 0,3-1 8 16,1 0-8-16,0 4 0 0,-5-4 0 0,0 4 0 0,1-4 0 0,-1 4 8 31,-9 0-108-31,5 0-20 0,0 0-5 0</inkml:trace>
        </inkml:traceGroup>
        <inkml:traceGroup>
          <inkml:annotationXML>
            <emma:emma xmlns:emma="http://www.w3.org/2003/04/emma" version="1.0">
              <emma:interpretation id="{C7ABADCD-5115-49D4-9946-97FE8DBAB6A9}" emma:medium="tactile" emma:mode="ink">
                <msink:context xmlns:msink="http://schemas.microsoft.com/ink/2010/main" type="inkWord" rotatedBoundingBox="6835,10297 7985,10255 8050,12060 6900,12102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75740.9793">5471 10852 921 0,'0'0'40'0,"0"0"10"0,0 0-40 0,0 0-10 0,0 0 0 0,0 0 0 16,0 0 78-16,0-8 14 0,0-4 2 0,0 12 1 15,0 0-25-15,5-8-5 0,-5 8-1 0,0 0 0 16,4-7-2-16,-4 7-1 0,5-8 0 0,-5 8 0 15,0 0-4-15,0 0-1 0,0 0 0 0,0 0 0 16,0 0-23-16,0 0-5 0,0 0 0 0,0 0-1 16,0 0-3-16,0 0-1 0,0 0 0 0,0 0 0 15,0 0-2-15,0 0 0 0,0 0 0 0,0 8 0 0,0 3-3 16,-5 1-1-16,5 0 0 0,-4 3 0 0,4 1 3 16,-5 0 1-16,5 3 0 0,-4-3 0 0,0 3-1 0,-1-3-1 15,1-1 0-15,-1 5 0 0,5-8 3 0,-4 3 1 16,4-3 0-16,-4 0 0 0,4-1-7 0,0-3 0 15,0-8-1-15,0 0 0 0,0 8-7 0,0-8-8 16,0 0 11-16,0 0-11 0,0 0 0 0,0 0 0 16,8 4 0-16,1 0 0 15,4 0-24-15,-4-4-12 0,-9 0-3 0,13 0 0 16,1-4-165-16,-1 4-34 0,0-4-6 0</inkml:trace>
          <inkml:trace contextRef="#ctx0" brushRef="#br0" timeOffset="173106.8763">4673 10684 1105 0,'0'0'48'0,"0"0"12"0,0 0-48 0,0 0-12 16,0 0 0-16,0 0 0 0,0 0 61 0,9 4 11 15,4-8 1-15,0 0 1 0,5-4 0 0,4 1 0 16,-1-9 0-16,6 4 0 0,-1-3-5 0,5-5-1 0,-5-3 0 16,5-5 0-16,0 1-17 0,-1 0-4 0,5-4-1 0,-8 3 0 15,3 1-33-15,-3-4-13 0,-1 4 11 0,0-5-11 16,-4 5 18-16,0 0-2 0,-9-4-1 0,5-5 0 15,-9 5 1-15,4-4 1 0,-4-4 0 0,4 4 0 16,-4 0 2-16,-5 0 0 0,-4 0 0 0,4 0 0 16,1-4-19-16,-1 4 0 0,-8 3 8 0,-1 1-8 15,1-4 0-15,0 4 0 0,-1 4 0 0,-4-5 0 16,5 5 0-16,0 4 0 0,-5-1 0 0,0 5 0 16,0-1-16-16,1 5-3 0,-1-1-1 0,4 8 0 15,1 1 20-15,-5 3-8 0,5 0 8 0,4 4 0 16,0 0-11-16,-13 0 11 0,4 4-10 0,-4 0 10 15,4 3 0-15,0 1-9 0,0 0 9 0,-4 4 0 0,0-5 0 16,4 5 0-16,-4 4 0 0,0 3 0 0,0 1 0 16,0 3 0-16,4 4 8 0,0 5-8 0,0-1 22 15,-4 4 0-15,0 8 0 0,4 0 0 0,0 4 12 0,1 3 2 16,-1 1 1-16,-4 3 0 0,4 1 3 0,0 0 0 16,-4 3 0-16,4-3 0 0,1 3 0 0,3-3 0 15,1 3 0-15,-1-3 0 0,1-4-9 0,4-5-2 16,4 1 0-16,-4-4 0 0,0-8-13 0,5-4-4 15,4 1 0-15,-5-5 0 0,5 0-12 0,4-7 0 16,-4-1 8-16,4 1-8 0,0-1-14 0,0-7-6 16,5-4 0-16,4 0-1 15,4-5-143-15,0-6-28 0,5-1-5 0</inkml:trace>
          <inkml:trace contextRef="#ctx0" brushRef="#br0" timeOffset="175932.6853">5564 10407 691 0,'-9'-4'30'0,"4"0"7"0,1 0-29 0,0 1-8 0,-5 3 0 15,9 0 0-15,0 0 213 0,0 0 42 0,0 0 8 0,0 0 1 16,0 3-209-16,-5 5-43 0,5-8-12 0,-4 12-729 15</inkml:trace>
          <inkml:trace contextRef="#ctx0" brushRef="#br0" timeOffset="176417.5844">5800 10856 403 0,'0'0'36'0,"0"0"-36"0,0 0 0 0,0 0 0 16,0 0 166-16,0 0 26 0,0 0 6 0,5-4 1 16,-1-4-86-16,-4 8-17 0,5-4-3 0,-5 4-1 15,0 0 3-15,8-8 0 0,-3 4 0 0,-5 4 0 16,0 0-24-16,0 0-5 0,0 0-1 0,0 0 0 16,0 0-1-16,0 0-1 0,0 0 0 0,0 0 0 15,0 0-35-15,0 0-6 0,0 0-2 0,0 0 0 16,0 0 4-16,0 0 1 0,0 8 0 0,0 4 0 15,4 0-4-15,-4 3-1 0,0 5 0 0,-4-1 0 16,4 1-5-16,-5 3-2 0,1 4 0 0,0 5 0 16,-1-5 15-16,5 0 2 0,-9 0 1 0,9-3 0 15,-4 3-3-15,-5-7-1 0,5-1 0 0,4 1 0 16,-4-5-19-16,-1 1-8 0,1-8 8 0,4 3-8 16,-5 1 11-16,1-4-3 0,4-8-8 0,0 0 12 0,0 0-12 15,0 0-15-15,0 0 3 0,0 0 1 16,0 0-126-16,0 0-26 0,0 0-5 0,9-12 0 0</inkml:trace>
        </inkml:traceGroup>
        <inkml:traceGroup>
          <inkml:annotationXML>
            <emma:emma xmlns:emma="http://www.w3.org/2003/04/emma" version="1.0">
              <emma:interpretation id="{2E4F3FEC-A37C-422F-90DA-E211235A0C5F}" emma:medium="tactile" emma:mode="ink">
                <msink:context xmlns:msink="http://schemas.microsoft.com/ink/2010/main" type="inkWord" rotatedBoundingBox="8679,10206 11118,10117 11176,11728 8737,11816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80037.7843">8358 10590 172 0,'0'0'8'0,"0"0"1"0,0 0-9 0,0-7 0 0,0-5 0 0,5 4 0 16,-1-4 246-16,-4 12 47 0,0 0 10 0,0-7 1 15,0 3-129-15,0 4-27 0,0 0-4 0,0 0-2 16,0 0-33-16,0 0-6 0,0 0-2 0,0 0 0 16,-9 8-40-16,5 7-8 0,-5-3-1 0,5 3-1 0,-1 5-10 15,-3-1-1-15,-1 1-1 0,4 3 0 0,1 1-13 0,4-5-2 16,-4 1-1-16,-1-1 0 0,5-3-12 0,0-1-3 16,-4-3 0-16,4 0 0 0,0-12-8 0,0 0 0 15,0 0 9-15,0 0-9 16,0 0-19-16,13 4-8 0,0-4-1 0,5-8-723 15,-1 0-144-15</inkml:trace>
          <inkml:trace contextRef="#ctx0" brushRef="#br0" timeOffset="180070.7935">8477 10150 2066 0,'-22'-8'92'0,"13"8"18"0,0-4-88 0,0 4-22 0,1 0 0 0,-1 4 0 15,0 4 44-15,0-4 5 0,5 3 1 0,0 1 0 32,4 0-222-32,0-8-44 0</inkml:trace>
          <inkml:trace contextRef="#ctx0" brushRef="#br0" timeOffset="180608.3193">8569 10629 1735 0,'9'-3'38'0,"-9"3"8"0,0 0 2 0,8-4 0 0,-3 0-38 0,-1 0-10 16,9-4 0-16,-4 4 0 0,0-4 76 0,0 1 12 15,8-1 4-15,-4 0 0 0,1 4-64 0,-1-4-12 16,4 0-2-16,1 1-1 0,-5 3-5 0,4-4-8 16,1 4 11-16,0 0-11 0,-1-4 16 0,1 8-3 15,-1 0-1-15,1 0 0 0,-1 4-12 0,1 0 0 16,-5 0 0-16,0 4 0 0,-4 0 23 0,4 3-2 15,-8 5 0-15,3-4 0 0,-8-1 2 0,0 1 0 0,-4 4 0 0,0 3 0 16,-5 1 14-16,0-1 3 0,-9-3 1 16,1 3 0-16,-1 1-21 0,-4-1-4 0,-4-3 0 0,-5 3-1 15,9-3 5-15,-4 0 2 0,4-5 0 0,-4 5 0 16,4-1 10-16,4-3 3 0,5 4 0 0,0-8 0 16,0 3-19-16,4 1-4 0,0-4-1 0,5 0 0 15,4-8-11-15,0 0 0 0,0 0 0 0,0 0 0 16,4 7 0-16,5-3 0 0,-9-4 0 0,18 4 0 15,-1-4 0-15,1-4-12 0,8 4 4 0,0-4 8 16,5-3-114-16,0 3-15 16,4 0-3-16,0 0-1 0</inkml:trace>
          <inkml:trace contextRef="#ctx0" brushRef="#br0" timeOffset="178278.5837">6498 10072 576 0,'0'0'51'0,"0"0"-41"0,0-8-10 0,0 0 0 15,0 8 152-15,0 0 28 0,0-12 5 0,0 12 2 16,0 0-67-16,0-7-12 0,0 7-4 0,0 0 0 16,0 0-38-16,0 0-8 15,0 0-2-15,0 0 0 0,0 0-18 0,0 0-4 0,0 0-1 0,0 0 0 16,0 0-10-16,0 0-3 0,0 0 0 0,0 0 0 15,4 7-10-15,1 5-2 0,-1-4-8 0,1 0 12 16,3 3 10-16,1 5 2 0,0-4 0 0,0 3 0 16,-1-3 9-16,1 8 3 0,-4-5 0 0,3 5 0 15,1 3-12-15,4 0-1 0,0 5-1 0,-4-1 0 16,0 4-2-16,0 4 0 0,0 0 0 0,-5 1 0 16,0-1-2-16,1 0-1 0,4 0 0 0,-9 4 0 15,4-4-1-15,0 0-1 0,1-4 0 0,-1 0 0 16,5-3-3-16,-5-5-1 0,5 1 0 0,0-5 0 15,-5 1-3-15,1-5 0 0,-1 1 0 0,0-1 0 0,1-3 1 16,-1 0 0-16,0-1 0 0,1 1 0 0,-5 0-1 16,4-4 0-16,1 3 0 0,-5-3 0 0,4 0-8 0,-4-8 12 15,0 8-12-15,4 0 12 0,-4-1-12 0,0-7 0 16,0 0 9-16,5 12-9 0,-5-12 0 0,0 0 9 16,0 0-9-16,0 0 0 0,0 0 11 0,0 0-11 15,0 0 10-15,0 0-10 0,4 8 0 0,-4-8 0 16,0 0 0-16,0 0 0 0,0 0 0 0,0 0 0 15,0 0 0-15,0 0 0 0,0 0 0 0,0 0 0 16,0 0 0-16,0 0 0 0,5 0 0 0,-5 0 0 16,0 0 0-16,8 4 0 0,1-4 0 0,-9 0 0 15,0 0 0-15,9-4 0 0,-9 4 0 0,0 0 0 16,9-4 0-16,-5-4 0 0,5 0 0 0,0 4 0 16,-9 4 0-16,4-7 0 0,0-1 0 0,5-4 8 0,0-3-8 0,-5-1 0 15,5 4 10-15,0-7-1 0,0-1 0 0,-1-3 0 16,1-1 0-16,0-3 0 0,0-4 0 0,4-4 0 15,0-4 6-15,0-4 1 0,0 0 0 0,5-4 0 16,0-7-16-16,-1 3 8 0,5 0-8 0,0-3 0 16,4-1 12-16,-4-3-4 0,5 3-8 0,-1 4 12 15,-9-3-12-15,10 3 0 0,-1 12 0 0,0 0 0 16,-4 8-11-16,5 0 2 0,-10 7 0 0,1 5 0 16,-10 7-3-16,6 0-1 0,-6 5 0 0,1-1 0 15,-9 8-105-15,0 0-21 0,0 0-4 16,0 0-597-16,0 0-119 0</inkml:trace>
          <inkml:trace contextRef="#ctx0" brushRef="#br0" timeOffset="179440.6963">7626 10520 460 0,'0'0'20'0,"0"0"5"0,0 0-25 0,0 0 0 16,4 0 0-16,5-4 0 0,0 4 192 0,-1-4 32 16,5-3 8-16,1-1 0 0,-1 0-121 0,4-4-25 15,-4 1-5-15,9-9-1 0,-4 1 2 0,0 3 0 16,3-7 0-16,1-1 0 0,5 1-21 0,-5-4-4 16,0-1-1-16,0 5 0 0,-5-4-27 0,5-5-5 15,0 1-2-15,0 0 0 0,-5 0-6 0,1 0-2 16,0-1 0-16,-1-3 0 0,1 4-4 0,-1-4-1 15,-4-4 0-15,0 0 0 0,1 4-9 0,-1 0-11 16,-4 0 3-16,-1-4 0 0,1 8-2 0,-9-5 0 16,5 1 0-16,-10 4 0 0,5 4 2 0,-4 0 0 15,-5-5 0-15,5 9 0 0,-10 0 8 0,6 3-8 16,-1 1 8-16,0 3-8 0,-8 0 0 0,3 9 0 16,1-5 0-16,4 8 0 0,-4 0-5 0,0 4-1 15,0 4 0-15,-5 0 0 0,5 4 14 0,0-1 0 16,-4 5 0-16,-1 4 0 0,5-1 0 0,4 1 0 15,0 7 0-15,1 1 0 0,-6 3 0 0,6 4 0 0,-1-3-8 16,-4 7 8-16,8 4 14 0,-4 4 6 0,5-1 0 16,0 5 1-16,-1 8 16 0,1-1 3 0,-5 9 1 0,5-5 0 15,-1 5 13-15,1-1 2 0,0-3 1 0,-1-1 0 16,5-3-11-16,0-5-2 0,-4 1-1 0,4 0 0 16,-5-8-17-16,1 0-3 0,0-4-1 0,4-4 0 15,-5 0-22-15,5-8 0 0,-4-4 0 0,4-3 8 16,0-4-17-16,4-5-3 0,1-3-1 0,3-4 0 15,6 0-155-15,3-12-30 0,1-4-6 16,8-3-777-16</inkml:trace>
        </inkml:traceGroup>
        <inkml:traceGroup>
          <inkml:annotationXML>
            <emma:emma xmlns:emma="http://www.w3.org/2003/04/emma" version="1.0">
              <emma:interpretation id="{A369806E-FA87-4CA5-8D3B-2970CE80EAD7}" emma:medium="tactile" emma:mode="ink">
                <msink:context xmlns:msink="http://schemas.microsoft.com/ink/2010/main" type="inkWord" rotatedBoundingBox="11738,10523 12523,10494 12562,11567 11777,11595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81470.9662">9582 9892 1324 0,'-4'-27'29'0,"0"15"7"0,-1 1 0 0,-4 3 1 0,5-8-29 0,0 1-8 15,-1 7 0-15,1-4 0 0,4 4 71 0,-5-3 13 16,5 7 2-16,0 4 1 0,-4-8-55 0,4 8-10 15,0 0-2-15,0 0-1 0,0 0-6 0,0 0-1 0,0 0 0 0,9 12 0 16,0 3 19-16,4 9 3 0,0 3 1 16,0 4 0-16,0 8 9 0,5 0 3 0,-5 8 0 0,4-4 0 15,1 4 9-15,-5-1 3 0,0 5 0 0,1-4 0 16,-1 0-29-16,-5 3-6 0,1 1 0 0,-4 0-1 16,-5-4 2-16,4 3 1 0,0-7 0 0,-4-4 0 15,0 0-6-15,5-4 0 0,-1-7-1 0,1-1 0 16,-1-4-3-16,-4-7-1 0,4 0 0 0,1-5 0 15,-1-3-3-15,-4-8 0 0,0 0 0 0,0 0 0 16,0 0 7-16,13-4 1 0,-8-4 0 0,8 1 0 16,0-5 4-16,0-8 2 0,5-3 0 0,-5 0 0 15,0-5-6-15,0-7 0 0,0 0-1 0,5-4 0 0,-5 0 16 16,5-8 3-16,-5 0 1 0,4-3 0 16,-4-1-29-16,5-4-10 0,-5 1 0 0,5-5 9 0,-1 5-9 15,1-1 0-15,4 1 0 0,0 3 0 0,-5 4 0 0,10 4 0 16,-10 4 0-16,5 4 0 15,-4 8-33-15,-1 7-3 0,-4 5 0 0,0 7 0 16,1 0-107-16,-6 8-21 0,6 0-5 0,-6 4-927 0</inkml:trace>
        </inkml:traceGroup>
        <inkml:traceGroup>
          <inkml:annotationXML>
            <emma:emma xmlns:emma="http://www.w3.org/2003/04/emma" version="1.0">
              <emma:interpretation id="{93567DB7-7636-485B-AB8B-02C9C96B47D0}" emma:medium="tactile" emma:mode="ink">
                <msink:context xmlns:msink="http://schemas.microsoft.com/ink/2010/main" type="inkWord" rotatedBoundingBox="13764,10990 14173,10976 14175,11019 13766,11034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81897.7237">11561 10247 2127 0,'0'0'47'0,"0"0"9"0,0 0 3 0,0 0 1 0,0 0-48 0,0 0-12 16,13-4 0-16,-13 4 0 0,9 0 32 0,4-4 4 15,0 4 0-15,0-3-688 16,5 3-139-16</inkml:trace>
          <inkml:trace contextRef="#ctx0" brushRef="#br0" timeOffset="182029.8083">11938 10204 1407 0,'0'0'62'0,"0"0"14"0,9-7-61 0,-9 7-15 0,13-4 0 0,-13 4 0 16,9-4 48-16,-9 4 6 0,0 0 2 0,0 0 0 31,0 0-100-31,0 0-19 0,0 0-4 0,0 0-1 0</inkml:trace>
        </inkml:traceGroup>
        <inkml:traceGroup>
          <inkml:annotationXML>
            <emma:emma xmlns:emma="http://www.w3.org/2003/04/emma" version="1.0">
              <emma:interpretation id="{3C7A4FE9-589D-41C0-8C9B-0B9F8947FC25}" emma:medium="tactile" emma:mode="ink">
                <msink:context xmlns:msink="http://schemas.microsoft.com/ink/2010/main" type="inkWord" rotatedBoundingBox="15038,9701 17842,9599 17924,11860 15120,11961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85709.8976">14632 10294 172 0,'0'0'8'0,"0"0"1"0,0 0-9 0,0 0 0 0,0 0 0 0,0 0 0 15,0 0 204-15,0 0 40 0,0 0 7 0,0 0 1 16,0 0-131-16,0 0-26 0,0 0-6 0,0 0-1 15,0 0-17-15,0 0-4 0,0 0-1 0,0 0 0 0,0 0 0 16,0 0 0-16,0 0 0 0,0 0 0 0,0 0-10 0,0 0-1 16,0 0-1-16,0 0 0 0,0 12 4 0,0-4 1 15,-4 3 0-15,4 1 0 0,-5 0-20 0,1-1-4 16,4 5-1-16,-5 0 0 0,1-1-1 0,0-3 0 16,4 7 0-16,-5-3 0 0,1 0-6 0,0-1-2 15,-5 1 0-15,4-1 0 0,5-3-14 0,-4-4-3 16,4 4-8-16,0-5 12 0,0-7-12 0,-4 8-18 15,4-8 4-15,0 0 1 16,0 8-15-16,0-8-2 0,0 0-1 0,0 0 0 16,8 8-204-16,-3-4-41 0,-5-4-8 0,22 0-1 0</inkml:trace>
          <inkml:trace contextRef="#ctx0" brushRef="#br0" timeOffset="185891.4592">14650 9853 2127 0,'-5'-3'47'0,"1"-5"9"0,-1 0 3 0,1 4 1 0,0-4-48 0,4 8-12 0,0-4 0 0,0 4 0 16,0 0 38-16,0 0 6 0,0 0 0 0,0 0 1 16,0 0-64-16,0 0-13 0,0 0-2 0,4 12-949 15</inkml:trace>
          <inkml:trace contextRef="#ctx0" brushRef="#br0" timeOffset="183469.018">12855 9495 1666 0,'0'0'36'0,"0"-4"8"0,0-4 2 0,5 0 2 0,-5 8-39 0,0-8-9 0,0 8 0 0,0 0 0 16,0 0 62-16,0 0 10 0,0 0 3 0,0 0 0 16,4 12-42-16,0 0-8 0,1 3-1 0,-1 5-1 15,5-1-2-15,-5 1 0 0,5-1 0 0,0 9 0 16,0-1 0-16,4 0 0 0,-4 4 0 0,4 5 0 15,0 3 10-15,-4 0 1 0,-1 0 1 0,6 7 0 16,-6-3 4-16,1 4 1 0,0-8 0 0,-5 4 0 16,5-4-11-16,-5-4-3 0,5-4 0 0,-4 0 0 15,-1 1-5-15,0-9-2 0,-4 0 0 0,5 1 0 16,-1-1-9-16,-4-7-8 0,5-1 12 0,-5 5-12 16,4-5 16-16,0 1-3 0,-4 4-1 0,5-5 0 15,-5-3 0-15,0 3-1 0,4-3 0 0,-4 4 0 16,0-16-2-16,0 0 0 0,0 0 0 0,4 8 0 0,-4-8 2 15,0 0 0-15,0 0 0 0,0 0 0 0,0 0 0 16,0 0 0-16,0 0 0 0,0 0 0 0,0 0-1 16,5-4 0-16,-1-4 0 0,1 0 0 0,-1-4-1 0,0-3 0 15,5-1 0-15,-4 1 0 0,-1-5 13 0,5 1 2 16,0-9 1-16,-1-3 0 0,5 0-25 0,5-4 0 16,0-4 0-16,-1-4 0 0,5-4 0 0,-4 0 0 15,-5-7 8-15,4 3-8 0,5 0 10 0,0-3-10 16,0 3 12-16,9-4-12 0,-5 5 0 0,0 3 0 15,1 0 0-15,-1 8 0 0,-4 0 0 0,4 8 0 16,1-4-13-16,-5 8 5 0,-5 3-6 0,5 9-1 16,-9 3 0-16,0 0 0 15,-4 4-139-15,-9 8-28 0,0 0-6 0</inkml:trace>
          <inkml:trace contextRef="#ctx0" brushRef="#br0" timeOffset="184766.4449">13952 10083 1105 0,'0'0'48'0,"0"0"12"0,0 0-48 0,0 0-12 16,0 0 0-16,0 0 0 0,9 0 69 0,-9 0 12 15,0 0 3-15,17-3 0 0,1-5-13 0,-1 0-3 0,1-4 0 0,0 1 0 16,-1-5 0-16,5-3 0 0,0-1 0 0,4-3 0 15,-4-1-16-15,0 5-3 0,0-9-1 0,0 5 0 16,0 0-23-16,0-1-5 0,-5-3 0 0,5 0-1 16,-4 3 9-16,-1-3 1 0,1 0 1 0,0-5 0 15,-1 5-30-15,1-4 0 0,-5-4-8 0,0 0 8 16,5 0 0-16,-5-4 0 0,0 0 10 0,0 0-2 16,0 4-8-16,0-4 0 0,-4 0 0 0,4 0 0 15,-4 3 0-15,0 5 0 0,0-4 0 0,-1 4 0 16,-8 8 0-16,5-5 0 0,-5 9 0 0,0-5 8 15,-5 5-8-15,5 3 0 0,-4 1 0 0,0 3 0 16,-1-4-21-16,1 9-6 0,-5-1-1 16,5 0 0-16,-1 0 19 0,5 8 9 0,-8 0-10 0,3-4 10 0,-4 0 0 0,9 4 0 15,-4-4-8-15,-5 4 8 0,0 0 0 0,9 0 0 16,0 0 0-16,0 0-9 0,-8-7 9 0,3 7 0 16,-4-4 0-16,9 4 0 0,-4-4 0 0,0 4 0 15,-1-8 0-15,5 8 0 0,0 0 0 0,0 0 0 16,0 0 0-16,0 0 0 0,0 0 0 0,0 0 0 15,0 0 0-15,-8 4 0 0,3-4 0 0,5 0 0 16,-9 4 0-16,5 4 0 0,-5-4 0 0,0-1 9 16,5 5-9-16,0 0 0 0,-1 4 11 0,1-1-11 15,-5 1 10-15,5 0-10 0,-1 0 25 0,1 3-1 16,0 1 0-16,-1-1 0 0,1 1-24 0,4 0 0 16,0-1 0-16,0 9 0 0,-5-1 0 0,5 4 15 15,0 1-4-15,-4 7-1 0,4 0 7 0,0 8 2 0,0 3 0 16,-4 5 0-16,-1 0 14 0,-4 0 3 0,1 3 1 15,-1 5 0-15,-9-1-2 0,5 1-1 0,-9 3 0 0,5 0 0 16,-5-3 5-16,4-4 1 0,-4-1 0 0,5-3 0 16,4-8-23-16,-1 0-4 0,6-8-1 0,-1 0 0 15,5-8-12-15,4-4 9 0,4 1-9 0,0-9 8 16,5 1 0-16,4-8 0 0,5-4 0 0,4 0 0 16,4-4-84-16,5-4-18 15,8-4-3-15,1-4-1064 0</inkml:trace>
          <inkml:trace contextRef="#ctx0" brushRef="#br0" timeOffset="187026.3363">15334 10302 403 0,'0'0'36'0,"0"0"-36"16,0 0 0-16,0 0 0 0,4-8 184 0,-4 4 31 16,-4 0 5-16,4 4 2 0,0 0-87 0,0-8-18 15,-9 5-3-15,5-5-1 0,-5 4-29 0,0-4-7 16,1 8-1-16,-1-4 0 0,4 0-29 0,-3 4-7 15,-1-4 0-15,0 4-1 0,0 0-22 0,0 0-4 16,9 0-1-16,-8 4 0 0,-5-4-2 0,4 0-1 16,9 0 0-16,-9 4 0 0,0-4-9 0,0 4 8 15,1-4-8-15,-5 0 8 0,4 4-8 0,0 0 8 16,0 0-8-16,-4 0 8 0,4 0-8 0,0 3 0 16,-4 1 0-16,5 4 0 0,-1 0 0 0,-4-5 0 15,4 9 9-15,-4 0-9 0,4 3 0 0,-4-3 9 16,0-1-9-16,4 1 0 0,0-1 0 0,0 1 0 15,5 0 0-15,-1-1 0 0,5-3 0 0,0 0 0 0,0-5 0 16,0-7 0-16,0 0 0 0,9 4 0 0,4 0 0 16,1-8 0-16,3 0 0 0,1-3 0 0,4-5 0 15,-5 0 0-15,5-3 0 0,0 7 0 0,4-8 0 0,1 1 0 16,-5-1 0-16,0 0 0 0,-1-3 0 0,6-1 0 16,-5 1 8-16,0-1-8 0,-9 5 0 0,4-5 0 15,1 1 0-15,-5 3 0 0,-4-3 0 0,0 7 0 16,-1-4 13-16,-3 5-4 0,-1-1-1 0,-4 8 0 15,5-4-8-15,-5 8 0 0,0 0 0 0,0 0 8 0,0 0 8 0,0 0 2 16,0 0 0-16,0 0 0 16,0 0-18-16,0 0 0 0,0 0 0 0,0 0 0 15,0 0 0-15,0 0 0 0,0 0 0 0,0 0 0 0,0 0 0 0,-5 8 0 16,-4 0 0-16,5 0 0 0,0 3 0 0,-1 1 16 16,-4 0-1-16,1 3-1 0,-1 5 4 0,-4-1 1 15,0 5 0-15,4 3 0 0,-4 0-19 0,0 1 0 16,4 3 0-16,0 0 0 0,-4 4 26 0,0-4 5 15,-1 1 1-15,1-5 0 0,5 4-24 0,-6-4-8 16,1 1 0-16,0-5 9 0,0 4-9 0,4-7 10 16,-4-1-10-16,4 5 10 0,-4-5-10 0,0-3 0 15,0 3-10-15,0-3 10 0,-1 0 0 0,6-5 0 16,-6 1 11-16,6 0-3 0,-1-4-8 0,5-1 0 16,-5-3-8-16,9 0 8 0,0-4 0 0,0 0 0 15,0 0 0-15,0 0 0 0,0 0 0 0,0 0-8 16,0 0 8-16,0-8 0 0,4-3 0 0,5-1 0 15,-5-4 0-15,5 1 0 0,0-5 0 0,4 1 0 0,-4-1 0 16,4 5 8-16,0-5-8 0,-4 5 0 0,4 3 0 16,0 0 0-16,-8 8 0 0,3 0 9 0,6 0-9 15,-14 4 10-15,8 4-10 0,1 0 0 0,-5 8 0 0,5-4 8 16,0 3-8-16,0 1 0 0,-5 4 0 0,5-5 0 16,4 1-31-1,-4 0-1-15,0 0-1 0,-1-1-695 0,6-3-140 0</inkml:trace>
          <inkml:trace contextRef="#ctx0" brushRef="#br0" timeOffset="187784.4517">15615 10821 403 0,'0'0'36'0,"0"0"-36"16,0 0 0-16,0 0 0 0,0 0 182 0,0 0 30 15,0 0 5-15,0 0 2 0,0 0-86 0,0 0-17 16,0 0-3-16,0 0-1 0,0 0-28 0,0 0-5 16,0 0-2-16,0 0 0 0,0-8-10 0,0 8-3 15,0 0 0-15,0 0 0 0,0 0-17 0,0 0-4 16,0 0-1-16,0 0 0 0,0 0-10 0,0 0-3 15,-9 8 0-15,5-1 0 0,-5 5 12 0,4 0 3 16,1 3 0-16,0 1 0 0,-1 0-16 0,-3-1-4 16,3 1 0-16,-4 3 0 0,5 1 7 0,4-5 1 15,-4 1 0-15,4 0 0 0,-5-1-20 0,5-3-3 0,0 0-1 16,5-5 0-16,-5-7-8 0,0 0 0 0,4 8 0 16,9-4 0-1,0-4-20-15,-4 4-7 0,4-8-1 0,5 4 0 16,-5-4-96-16,5 0-20 0,-1 0-4 0,1-3-880 0</inkml:trace>
          <inkml:trace contextRef="#ctx0" brushRef="#br0" timeOffset="188082.3424">15698 10551 1911 0,'-9'-19'84'0,"9"11"19"0,0-4-83 0,0 12-20 16,5-7 0-16,-5 7 0 0,4-12 106 0,-4 12 17 15,0 0 3-15,0 0 1 0,0 0-66 0,0 0-13 16,0 0-2-16,0 0-1 16,0 0-141-16,0 12-29 0,0-1-6 0,0 1-1 0</inkml:trace>
        </inkml:traceGroup>
      </inkml:traceGroup>
    </inkml:traceGroup>
    <inkml:traceGroup>
      <inkml:annotationXML>
        <emma:emma xmlns:emma="http://www.w3.org/2003/04/emma" version="1.0">
          <emma:interpretation id="{6D991697-645C-4064-96EF-9702E26096B3}" emma:medium="tactile" emma:mode="ink">
            <msink:context xmlns:msink="http://schemas.microsoft.com/ink/2010/main" type="paragraph" rotatedBoundingBox="3011,12769 28107,12044 28163,13980 3066,147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DCE71E-62CD-48AE-A18F-2F234E592612}" emma:medium="tactile" emma:mode="ink">
              <msink:context xmlns:msink="http://schemas.microsoft.com/ink/2010/main" type="line" rotatedBoundingBox="3011,12769 28107,12044 28163,13980 3066,14704"/>
            </emma:interpretation>
          </emma:emma>
        </inkml:annotationXML>
        <inkml:traceGroup>
          <inkml:annotationXML>
            <emma:emma xmlns:emma="http://www.w3.org/2003/04/emma" version="1.0">
              <emma:interpretation id="{F7AE1BAB-590E-415A-8542-C394C4FAB19F}" emma:medium="tactile" emma:mode="ink">
                <msink:context xmlns:msink="http://schemas.microsoft.com/ink/2010/main" type="inkWord" rotatedBoundingBox="3031,13472 5313,13407 5338,14287 3056,14353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02067.8453">830 12809 1152 0,'0'0'102'0,"0"-7"-82"0,0-5-20 0,0 4 0 16,4-4 103-16,-4 12 16 0,0-7 3 0,0 7 1 15,0-12-76-15,0 12-15 0,0-8-4 0,0 8 0 16,0-8-7-16,0 8-1 0,0 0-1 0,0 0 0 16,0 0-11-16,0 0-8 0,0 0 12 0,0 0-12 15,0 0 0-15,0 0 0 0,0 0 0 0,0 0 0 16,0 0 0-16,0 0 10 0,0 0-2 0,0 0 0 0,0 0 16 0,0 0 4 15,0 0 0-15,0 0 0 0,0 0 8 16,0 0 1-16,0 0 1 0,0 0 0 0,0 0-10 0,0 0-1 16,0 0-1-16,0 8 0 0,9 4-16 0,-9-4-10 15,0-1 12-15,9 5-12 0,-5 0 10 0,0 0-10 16,10-1 8-16,-14 5-8 0,13-4 13 0,-5 7-2 16,1 1-1-16,4-1 0 0,1 4 12 0,-6 5 2 15,6-1 1-15,-6 0 0 0,5 5 0 0,1-1 0 16,-1 0 0-16,-4 0 0 0,4-4 3 0,0 5 0 15,0-1 0-15,0-8 0 0,5 5-28 0,-1-9 0 16,-4 4 0-16,9-3-11 0,-8 3 11 0,-1-7 16 16,0 3-4-16,0-3-1 0,0 4 4 0,5-1 1 15,-9-7 0-15,4 3 0 0,-5-3-3 0,1-4 0 0,4 4 0 16,-8-5 0-16,4 1 0 0,-9-8 0 0,0 0 0 0,0 0 0 16,0 0 2-16,0 0 0 0,0 0 0 0,0 0 0 15,0 0-15-15,0 0 0 0,8 8 0 0,-8-8 0 16,0 0-8-16,9-4 8 0,13 0 0 0,-13-4 0 15,4-3 0-15,5-5 0 0,-5 4 0 0,0-7 0 16,0 3 0-16,0-7 0 0,-4 3 0 0,4-7 0 16,-4 0 0-16,0-1 0 0,-1 1 0 0,1-4 0 15,-4-4 8-15,3 0-8 0,-3 4 0 0,-1-5 0 16,1 5 8-16,-1 4-8 0,0 0 0 0,1-1 0 16,3 1 0-16,-3 4 0 0,-1 3 0 0,5 5 0 15,0-1 0-15,-9 0 0 0,4 5 0 0,1 3 0 16,-1-4 0-16,5 4 0 0,-5 4 0 0,-4 4 0 15,0-7-9-15,0 7 9 0,0 0 0 0,0 0-9 0,0 0 9 16,0 0 0-16,9-8 0 0,-9 8 0 0,4 0 0 0,-4 0-8 16,0 0 8-16,0 0 0 0,0 0 0 0,0 0 0 15,0 0 0-15,0 0 0 0,9 0 0 0,-9 0 0 16,0 0 0-16,9 8 0 0,0-4 0 0,-9-4 0 16,4 7 0-16,0 5 0 0,5 4 0 0,4-5 0 15,-8 9 0-15,3-5 0 0,1 5 0 0,0-1 0 16,4 5 0-16,-4-1-8 0,0 1 8 0,0 3 11 15,4-8-3-15,-5 9 0 0,-3-5-8 0,4 1-9 16,-5-1 9-16,5 4-13 0,-5-7 13 0,1 3 0 16,-1-3 0-16,0-5 0 0,1 5 10 0,-5-5-10 15,4-3 8-15,0 0-8 0,1-4 14 0,-1 3-2 16,1-3-1-16,-1 0 0 0,0 0-11 0,5-4 0 16,4-1 0-16,-4-3 0 0,4-3 0 0,-4 3 0 0,0-4 8 15,4-4-8-15,5 0 9 0,-5 0-9 0,4 0 10 0,-4 1-10 16,1-5 9-16,-1 4-9 0,4 0 8 0,-4-3-8 15,5 3 16-15,-14-4-1 0,5 0-1 0,0 1 0 16,-5-5 2-16,5 1 1 0,-4-1 0 0,3 0 0 16,-3 1-1-16,3-5 0 0,6 5 0 0,-10-5 0 15,5 1-16-15,-5-5 10 0,5 5-10 0,4-9 8 16,0 1-8-16,0 0 0 0,-4-4 0 0,4 3 0 16,1-3 0-16,-6 0 0 0,5 0 0 0,-4 0 0 15,9 3 0-15,-9 5-11 0,4-1 1 0,-5 5 0 16,1 3-10-16,0 1-3 0,4 3 0 0,-4 0 0 15,4 5-18 1,-4 3-4-16,0 0-1 0,-5 4-775 0,9 4-155 0</inkml:trace>
          <inkml:trace contextRef="#ctx0" brushRef="#br0" timeOffset="203006.9603">2514 13297 1324 0,'-4'8'118'0,"4"-8"-94"16,0 0-24-16,0 0 0 0,-9 0 74 0,9 0 10 15,0 0 3-15,0 0 0 0,0 0-57 0,0 0-11 16,9 0-3-16,0-4 0 0,0 0-16 0,4 0 0 16,0 4 0-16,0 0 0 0,-13 0 0 0,9-4 0 15,4-4 0-15,5 1-9 0,-1 7 31 0,-4-8 6 16,5-4 2-16,-1 0 0 0,1-3 4 0,-5-1 1 16,0 1 0-16,5-1 0 0,-1-4-9 0,-4 1-2 15,1 3 0-15,-1-3 0 0,0 3-4 0,0 1 0 0,0-5-1 0,-4 5 0 16,-5-1-1-16,1 0 0 0,4 5 0 15,-5-1 0-15,0 0-18 0,1 1 8 0,-1-5-8 16,-4 4 0-16,5 4 9 0,-5-3-9 0,0-1 0 0,0 0 9 16,0 1-9-16,-5 3 0 0,5-4 0 0,-4 4 8 15,-1-3-8-15,5 3 0 0,-8-4 9 0,3 4-9 16,1 1 9-16,-5-1-9 0,5 0 12 0,-5 4-12 16,0 0 12-16,0 0-12 0,5 0 12 0,-5 0-12 15,5 1 0-15,-5 3 0 0,5-4 0 0,4 4 0 16,0 0 0-16,-9 4 0 0,0-1 0 0,5 1 0 15,4-4 0-15,-5 4 0 0,-3 0 0 0,3 0 0 16,-4 0 0-16,1 0 0 0,3 4 0 0,-4-4 0 16,1 3 0-16,-1 1 0 0,4 0 0 0,-3-4 0 0,-5 4 17 15,-1-1-3-15,6 1-1 0,-1 0 0 0,-4 4-2 16,4 3-1-16,-4-3 0 0,0 4 0 0,4 3 4 16,0 1 1-16,-4-1 0 0,4 5 0 0,-4-1 1 15,4 4 1-15,-4-3 0 0,4 7 0 0,5 4 8 0,-1-4 2 16,-3 4 0-16,3 0 0 0,5 0 0 0,-4-3 0 15,0-1 0-15,8-4 0 0,0-3-2 0,1-1 0 16,3-4 0-16,-3 1 0 0,4-4-10 0,4-1-3 16,0-3 0-16,4-4 0 0,1-1-4 0,0-3 0 15,8-4-8-15,5 0 12 0,4-11-22 0,9 3-5 16,-1-4-1-16,6-3 0 16,-1-1-137-16,9-7-28 0,66-24-6 0,-35 4-1 0</inkml:trace>
        </inkml:traceGroup>
        <inkml:traceGroup>
          <inkml:annotationXML>
            <emma:emma xmlns:emma="http://www.w3.org/2003/04/emma" version="1.0">
              <emma:interpretation id="{C37C3BEF-2A7D-4BD2-9E6C-589CA64B2C5F}" emma:medium="tactile" emma:mode="ink">
                <msink:context xmlns:msink="http://schemas.microsoft.com/ink/2010/main" type="inkWord" rotatedBoundingBox="7451,13159 11533,13041 11568,14232 7486,14350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208180.7158">7740 13211 1630 0,'0'0'36'0,"0"0"7"0,0 0 1 0,0 0 3 0,0 0-38 0,0 0-9 16,0 0 0-16,0 0 0 0,0 0 74 16,0 0 13-16,0 0 2 0,0 0 1 0,13 4-26 0,-4-4-4 15,-1-8-2-15,6 0 0 0,-1 5-20 0,0-9-4 16,4 0-1-16,1 0 0 0,-5-3-17 0,0-1-3 16,5 5-1-16,-5-5 0 0,0 4-3 0,-4-3-1 15,0-1 0-15,-5 0 0 0,5 5 0 0,-5-5 0 16,1-3 0-16,-1 7 0 0,5-4 1 0,-9 5 0 15,-5-5 0-15,5 4 0 0,0 1 6 0,0-5 1 16,-4 4 0-16,0 5 0 0,-1-1-4 0,5 0 0 16,0 0 0-16,-4 0 0 0,-1 1-12 0,1 3 0 15,0 4 0-15,4 0 0 0,0 0 0 0,-13 0 0 16,4 0 10-16,0 4-2 0,-4-1-8 0,4 1 12 16,0 0-4-16,-4 0 0 0,0 0-8 0,4 4 0 15,-4 0 8-15,4 3-8 0,-4 5 0 0,4 0 0 16,1 7 0-16,3-4 0 0,-4 9 0 0,5 3 0 15,0-4 0-15,4 1 0 0,-5-1 0 0,10-4 0 0,-1 1 0 16,5-1 0-16,0-7 0 0,4-1 0 0,0-3 0 16,4 0-8-1,1-1-26-15,-1-7-5 0,10-4-1 0,-5 0-692 0,4-4-138 0</inkml:trace>
          <inkml:trace contextRef="#ctx0" brushRef="#br0" timeOffset="208414.6917">8341 12852 1324 0,'0'0'118'0,"0"0"-94"0,0 0-24 0,0 0 0 0,-5 8 124 0,1-4 21 15,0 4 4-15,-1 4 1 0,5-1-54 0,0 5-10 16,-4-1-2-16,4 5-1 0,0-1-24 0,-5 9-5 16,1 3-1-16,4-4 0 0,0 1-8 0,0-1-1 15,0 0-1-15,0 0 0 0,0-7-8 0,-4-1-2 16,4-3 0-16,0-4 0 0,-5-1 0 0,5-3 0 15,0-8 0-15,0 0 0 0,0 0-14 0,0 0-3 16,0 0-1-16,0 0 0 0,0 0-5 0,0 0-1 16,0 0 0-16,9-11 0 0,-5 3 14 0,1 0 2 15,-1-8 1-15,5 5 0 0,-5-5-12 0,5 0-2 16,0 1-1-16,0-1 0 0,-1-3-11 0,1 7 8 16,4-4-8-16,-4 1 8 0,4 3-8 0,0-3 0 15,1-1-10-15,-1 4 10 16,4 1-102-16,-4-1-14 0,5 0-4 0,-5 4-1076 0</inkml:trace>
          <inkml:trace contextRef="#ctx0" brushRef="#br0" timeOffset="208832.9245">8753 12860 1450 0,'0'0'32'0,"0"0"6"0,4-8 2 0,1 1 1 0,-1-1-33 0,5 4-8 16,0-4 0-16,4 0 0 0,5 4 96 0,-5-3 18 16,4-1 3-16,1 4 1 0,4 0-38 0,0 0-8 15,0-4-2-15,0 0 0 0,4 5-22 0,0-5-5 0,0 0-1 0,1 4 0 16,-1-4-23-16,0 0-5 15,1 5-1-15,-1-5 0 0,0 4-13 0,-4-4 0 0,5 4 0 16,-5-4 0 0,0 4-49-16,0 1-7 0,-5-5 0 0,5 4-918 0</inkml:trace>
          <inkml:trace contextRef="#ctx0" brushRef="#br0" timeOffset="209072.4149">9065 12295 748 0,'-9'-16'33'0,"9"16"7"16,-5-8-32-16,5 0-8 0,0 8 0 0,0 0 0 0,0 0 272 15,0 0 52-15,0 0 10 0,0 16 2 16,5 7-212-16,-5 9-42 0,-5 7-9 0,5 11-1 0,-4 9 0 0,0 3 0 16,-5 1 0-16,0 3 0 0,0 4-5 0,1-4-1 15,-6 5 0-15,1-1 0 0,0 0-38 0,-4-8-8 16,3 1-2-16,1-9 0 0,0-3-18 0,4-4 0 15,-4-8 0-15,0-4 0 16,0-4-56-16,4-7-4 0,0-1-2 0,5-11-1106 16</inkml:trace>
          <inkml:trace contextRef="#ctx0" brushRef="#br0" timeOffset="206122.3718">5695 12821 403 0,'0'0'36'0,"0"0"-36"0,0-8 0 0,9 1 0 15,-9-1 88-15,0 8 10 0,4-8 2 0,-4 0 1 16,5 0-26-16,-1 1-6 0,-8-1-1 0,4 0 0 16,0 8 16-16,-5-4 4 0,1-4 0 0,4 8 0 15,-4-8-12-15,-1 1-1 0,5-1-1 0,0 8 0 16,-4-8-22-16,-5 4-4 0,5-4 0 0,4 8-1 16,0 0-15-16,-5-4-4 0,-4-3 0 0,5-1 0 15,4 4-11-15,0 4-2 0,-9-4-1 0,5 0 0 16,0 0-1-16,-5 0 0 0,-4 0 0 0,4 1 0 15,0 3 0-15,-4 0 0 0,0 0 0 0,4 0 0 0,-4 0 3 16,0 3 0-16,-1-3 0 0,-3 4 0 0,4 4 2 16,0 0 1-16,-5 0 0 0,5 3 0 0,0-3 6 15,-5 4 2-15,5 4 0 0,-5-1 0 0,1 1 1 0,4-1 1 16,-5 5 0-16,1 3 0 0,3-3-5 0,1 3 0 16,5 4-1-16,3 5 0 0,-4-5 1 0,5 8 0 15,4-4 0-15,0 8 0 0,0 0-11 0,0 0-1 16,-4 4-1-16,8 0 0 0,0-4 5 0,5 0 2 15,-4-4 0-15,3-4 0 0,5-3 7 0,5-5 2 16,-5 0 0-16,9-3 0 0,-4-4-19 0,8-5-8 16,0 1 0-16,5-8 8 15,0-4-29-15,-1-4-7 0,1-4 0 0,9-4-1 16,-5-3-89-16,9 3-18 0,-1-7-3 0,6-5-551 16,-1 1-110-16</inkml:trace>
          <inkml:trace contextRef="#ctx0" brushRef="#br0" timeOffset="206715.2293">6327 12993 748 0,'0'0'67'0,"0"0"-54"15,0 0-13-15,0 0 0 0,0 0 152 0,0 0 28 16,0 0 6-16,0 0 1 0,0 0-62 0,0 0-12 15,-4-4-2-15,-5 0-1 0,9 4-38 0,0 0-7 16,-9 0-1-16,0 0-1 0,0 0-26 0,1 0-5 16,8 0 0-16,-9 4-1 0,0 4-12 0,0-4-3 15,1 7 0-15,-6 1 0 0,6 0 3 0,-1 7 0 16,-4 1 0-16,4 7 0 0,0 0-3 0,0 4-1 16,5-3 0-16,-5 3 0 0,5 0-2 0,4 0 0 15,4-3 0-15,-4-5 0 0,5-3-5 0,3-5-8 0,1 1 11 16,0-5-11-16,0-3 23 0,4-4-3 0,0 0 0 0,5-8 0 15,-1-4-20-15,1-3 8 0,-1-5-8 0,5 0 0 16,-4-7 0-16,4 0-18 0,0-1 3 0,0-3 1 16,-1 4 14-16,1-5 0 0,-4 1 0 0,-1-4 0 15,1 0 10-15,-5 3-10 0,-8-3 8 0,3 8-8 16,-3-5 10-16,-1 5-10 0,-4 3 12 0,0 1-12 16,-9 7 12-16,-4-3-12 0,0 7 12 0,4-4-12 15,-4 8 20-15,-4 0-2 0,-1 4-1 0,0 0 0 16,1 4-17-16,-5 0 8 0,4 4-8 0,1 0 0 15,-1 3-15-15,-4 5-9 0,5 0-3 0,-1-1 0 16,-4 1-161-16,5 3-33 0,-5 1-7 0,4-1 0 16</inkml:trace>
          <inkml:trace contextRef="#ctx0" brushRef="#br0" timeOffset="207315.695">6564 12930 1666 0,'0'0'36'0,"0"0"8"0,13 0 2 0,-13 0 2 0,0 0-39 0,13 4-9 0,5 0 0 0,-1 4 0 16,-4 4 44-16,5-5 6 0,0 5 2 0,-5 4 0 15,0-1-4-15,-4 5 0 0,-5 3 0 0,5-3 0 16,-5-1-6-16,1 1-2 0,-1-1 0 0,-4 1 0 15,0-5 16-15,-4 1 2 16,-1-4 1-16,1-1 0 0,-5 1-14 0,5-4-2 0,4-8-1 0,0 0 0 16,0 0-15-16,0 0-3 0,0 0-1 0,0 0 0 15,0 0-12-15,0-12-3 0,0 0 0 0,4 1 0 16,5-9 0-16,-5 1 0 0,5-5 0 0,4 1 0 16,0-4 4-16,0-1 0 0,5 1 0 0,0 0 0 15,-5-1-28-15,4 9-4 0,-4-1-2 0,1 1 0 16,-1 7 22-16,0 1 0 0,0 3 0 0,-4 0 0 15,0 4 0-15,-9 4 0 0,13 0 0 0,-4 8 0 16,-1-4 0-16,1 4 8 0,0 3-8 0,0 5 8 0,-1-4-8 16,-3 3 8-16,-5 5-8 0,4-1 8 0,1 1-8 15,-5-1 8-15,4-3-8 0,-4-1 8 0,0 1-8 16,0 3 0-16,0-7 9 0,4 0-9 0,-4 0-15 0,0-1-7 16,5-3-2-16,-5 4-1152 15</inkml:trace>
          <inkml:trace contextRef="#ctx0" brushRef="#br0" timeOffset="207576.6863">7235 12852 2026 0,'0'0'44'0,"0"0"10"0,0 0 2 0,0 0 1 0,13 0-45 0,-13 0-12 0,0 0 0 0,9 8 0 16,-5 0 53-16,5 4 9 0,0-1 2 0,0 5 0 15,-5 3-16-15,5 5-4 0,-5-5 0 0,1 9 0 16,-1-1-1-16,-4 4-1 0,-4 0 0 0,4-3 0 15,0-1-1-15,0 0 0 0,-5-3 0 0,1 3 0 0,4 0-23 0,0-3-5 16,0-1-1-16,0-3 0 0,-4-9-3 0,-1 5-1 16,14-4 0-16,-5-5 0 0,-4-7-8 0,0 0 0 15,0 0 0-15,13 0 0 0,1 0 0 0,-6 0 10 16,-8 0-10-16,14-15 10 0,-6-1-10 0,5 1 12 16,-4-5-12-16,4-3 12 0,1-5-12 0,3 1 0 15,-4 0 0-15,0-4 8 0,5-1 20 0,-5 1 3 16,9 0 1-16,-4 4 0 0,-1-5-32 0,1 1 0 15,-1 4 0-15,1 0 0 16,-1-1-29-16,-3 1-12 0,-1 0-3 0,4 3-803 16,-4 1-161-16</inkml:trace>
        </inkml:traceGroup>
        <inkml:traceGroup>
          <inkml:annotationXML>
            <emma:emma xmlns:emma="http://www.w3.org/2003/04/emma" version="1.0">
              <emma:interpretation id="{5AEA4121-2E8C-44D0-A87F-5AF8860E5D98}" emma:medium="tactile" emma:mode="ink">
                <msink:context xmlns:msink="http://schemas.microsoft.com/ink/2010/main" type="inkWord" rotatedBoundingBox="12513,12494 14739,12430 14790,14175 12564,14239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209842.8663">10337 12681 979 0,'0'0'43'0,"0"0"9"0,0 0-41 0,0 0-11 0,0 0 0 0,0 0 0 15,9-4 148-15,-5-4 28 0,9 8 6 0,-4-8 1 0,9 4-89 0,3 0-18 16,6 1-3-16,4-1-1 16,8 0-16-16,0 0-3 0,1 0-1 0,4 0 0 0,8-4-6 15,-3 0-2-15,3 5 0 0,-3-5 0 16,-1-4-20-16,0 4-5 0,-4-3-1 0,0-1 0 0,4-4-10 0,-4 5-8 15,4-1 9-15,-8 4-9 0,-1-4 0 0,1 5 0 16,-1-1 0-16,-4 4 0 16,-8-4-44-16,-5 4-3 0,-5 0 0 0,-4 0-933 15</inkml:trace>
          <inkml:trace contextRef="#ctx0" brushRef="#br0" timeOffset="210221.9453">11017 12033 1360 0,'4'-19'60'0,"-4"7"13"0,0-3-58 0,5-1-15 16,3 0 0-16,-3 5 0 0,-1-5 71 0,5 8 11 0,0-3 2 0,0 7 1 15,-9 4-13-15,0 0-4 0,0 0 0 0,0 0 0 16,8 11-13-16,-3 5-3 0,-5 7-1 0,0 9 0 15,-9 3 11-15,5 8 2 0,-10 3 1 0,1 5 0 16,-4 8 3-16,-1 3 1 0,-4 8 0 0,-4 4 0 16,0 0-6-16,-5 0-2 0,0 1 0 0,0-1 0 15,1-4-15-15,-5 0-3 0,4 0-1 0,0-3 0 16,5-13-42-16,0 1 0 0,-1-1 0 0,1 1 0 16,8-12 0-16,-4-4 0 0,5-4 0 0,-1-8 0 15,1 1-27-15,4-5-10 0,4-7-3 16,0-9 0-16,0 1-143 0,5-4-29 0,4-4-5 0</inkml:trace>
          <inkml:trace contextRef="#ctx0" brushRef="#br0" timeOffset="211136.1272">11842 11702 2026 0,'0'0'44'0,"0"0"10"0,0-12 2 0,4 4 1 0,-4 1-45 0,0 7-12 0,9-4 0 0,0-4 0 16,-9 8 20-16,0 0 1 0,0 0 1 0,0 0 0 16,0 0-1-16,0 0 0 0,0 0 0 0,0 16 0 15,-5 3 27-15,-3 8 6 0,-1 5 1 16,0 10 0-16,-9 1-6 0,1 12-1 0,-5 7 0 0,0 8 0 15,-4 1-1-15,-5 3-1 0,0 8 0 0,-4 3 0 16,0 9-27-16,0-4-6 0,0-8-1 0,4-4 0 16,0-4-4-16,1-4-8 0,-1-4 11 0,0-3-11 15,5-5 15-15,0-7-4 0,4-4-1 0,-5-1 0 16,5-7-10-16,1-3 0 0,7-1 0 0,-8-8 8 16,9-8-8-16,0 1 10 0,4-8-10 0,-4-1 10 15,9-7-10-15,4-4 0 0,0 0 0 0,0 0 0 0,-5-8-10 16,5-3 10-16,0-9-13 0,9-3 5 0,0-4 0 15,4-1 0-15,5-3 0 0,-1-4 0 0,5 0 0 0,9 0 0 16,0 4 0-16,-1 3 0 0,1 1 8 0,4 7 0 16,-9 1 0-16,5 3 0 0,-9 5 0 0,4 3 0 15,-4 4 0-15,-4 4-12 0,-1 0 12 0,1 4 0 16,-9 4 0-16,4-1 0 0,-4 9 0 0,-1 0 0 16,-3-5 0-16,-1 5 0 0,1-4 0 0,-5 3 8 15,0 5-8-15,4-5 8 0,-4-3-8 0,0 0 0 16,0-4 0-16,0 3 0 0,0-11 0 0,0 0 0 15,9 8 0-15,-9-8 0 0,9 4 0 0,4-4 0 16,0 4 0-16,0-4 0 0,0 0 0 0,0-4-8 16,5 4 8-16,-1-4 0 0,1-4-12 0,0-3 4 15,-1 3 0-15,5-4 0 0,0-4 8 0,-4 5 0 16,3-1 0-16,1-4 0 0,0-3 0 0,-4-1 0 16,-1 1 0-16,1 3 0 0,-5-3 0 0,0 7 0 0,0-3 0 15,1 7 0-15,-10 0 0 0,5 4 9 0,-5 0-1 0,-4 4-8 16,9 0 8-16,-9 0-8 0,0 0 0 0,4 8 0 15,1 4 0-15,-1-1 0 0,-8 5 0 0,4 3 0 16,0-3 0-16,0 4 0 0,0-5 0 0,-5 5 0 16,5-5 0-16,0-3 0 0,0 0 0 0,0-1 0 15,0 1 0-15,0-12 0 0,0 0 0 0,9 4 0 16,-9-4 0-16,9 4 0 0,4 0 8 0,0-8-8 16,-4 0 0-16,4-8 0 0,0 4 8 0,5 1-8 15,-1-5 0-15,-3-4 0 0,3 1 0 0,-4-1 0 0,5 4 8 16,-1-3-8-16,-3-1 0 0,3 1 0 0,-4-5 0 15,0 1 0-15,5-1 0 0,-1 5 0 0,1 3 0 0,-5-4 0 16,5 5 0-16,-1 7 0 0,-4 0 0 0,9 0 0 16,-8 4 0-16,-1 4-9 0,0 0 9 0,0 3 0 15,-4 5 0-15,4 0 0 0,0 3 0 0,0-3 8 16,-4 4 0-16,-5-1 0 0,1 1-8 0,4-4 0 16,-9 3 0-16,4-3 8 0,0 0 7 0,-4-1 1 15,-4-3 1-15,0 0 0 0,-1 0 7 0,-4 0 2 16,1 3 0-16,-5-3 0 0,-1 4-3 0,-3-4-1 15,-5 3 0-15,0-3 0 0,0 4-6 0,-4-1-2 16,-1 1 0-16,1 0 0 0,-5 0-14 0,1-5 9 16,-1 5-9-16,0-8 8 0,-4 4-17 0,0-4-4 15,4-4-1-15,1 0 0 16,-1-4-127-16,0 0-26 0,5-4-5 0,-5-4 0 0</inkml:trace>
          <inkml:trace contextRef="#ctx0" brushRef="#br0" timeOffset="211246.1116">12057 12271 2188 0,'8'-15'97'0,"-3"7"20"0,-1 0-93 0,5 0-24 0,-5 4 0 0,5 0 0 15,0-3 77-15,-5 3 11 0,-4 4 3 0,0 0 0 16,9-4-105-16,-9 4-21 0,9 4-4 0,4 0-1039 16</inkml:trace>
        </inkml:traceGroup>
        <inkml:traceGroup>
          <inkml:annotationXML>
            <emma:emma xmlns:emma="http://www.w3.org/2003/04/emma" version="1.0">
              <emma:interpretation id="{64B713CF-B0AD-4F18-ABD5-C373B9CA151D}" emma:medium="tactile" emma:mode="ink">
                <msink:context xmlns:msink="http://schemas.microsoft.com/ink/2010/main" type="inkWord" rotatedBoundingBox="16252,12623 21270,12478 21319,14177 16301,14322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215245.0211">16334 12802 518 0,'0'0'46'0,"0"-4"-37"0,0-4-9 0,0 0 0 16,0 0 235-16,5 1 45 0,-5-5 8 0,0 8 3 15,4-4-158-15,0 0-31 0,5 4-6 0,0-3-2 16,0-1-52-16,4 4-10 0,0 0-3 0,5 0 0 16,-5 4-12-16,4 0-2 0,1 4-1 0,4 4 0 15,-9 0-3-15,5 3-1 0,-1 1 0 0,-4 4 0 0,0 3 2 0,-4-3 0 16,0 3 0-16,4 1 0 0,-8-1 20 0,-5 1 5 16,4-1 1-16,-4 1 0 0,-4-5-8 0,4 1-2 15,-5-4 0-15,1-1 0 0,-1-3 0 0,1 0 0 16,0 4 0-16,4-12 0 0,0 0-10 0,0 0-2 15,0 0-1-15,0 0 0 0,0 0 1 0,0 0 1 16,-5-12 0-16,5 0 0 0,0 1-17 0,5-1 0 16,-5-4 8-16,4 1-8 0,0-5 0 0,5 1 0 15,0-1 0-15,0-3 0 0,-1 3 30 0,6-3-1 16,3 3 0-16,1 1 0 0,-5-1-29 0,4 5-21 16,1 3 3-16,0 0 1 0,-5 8 3 0,4 1 1 15,-4 3 0-15,5 3 0 0,-5 5 13 0,0 4 0 16,0 4 0-16,1 3 0 0,-6 1 0 0,1 3 0 15,0 4 0-15,-5 1 0 0,-8-1 0 0,4-4 0 16,0 5 0-16,0-5 0 0,-9 4 0 0,5-3 0 16,-1-5 0-16,-3 1 0 0,3-9 21 0,1 5 11 15,-1-12 1-15,1 4 1 0,4-8-21 0,0 0-4 0,0 0-1 16,0 0 0-16,0 0-8 0,0 0 8 0,0-8-8 0,4-4 8 16,1 0 0-16,4-3 0 0,-1-5 0 0,6-3 0 15,-1 0-8-15,0-1 0 0,0-3 0 16,5 0 0-16,-1-1 0 0,1 5 0 0,-1-4 0 0,1 7 0 15,-1-3 0-15,1 3 0 0,-5 5 0 0,0 3 0 16,0 4 0-16,-4 4 0 0,-9 4-10 0,9 4 10 16,0 0 0-16,-1 8 0 0,-3-1 0 0,-1 5 0 15,-4 0 0-15,5 3 0 0,-5 1 0 0,0-1 0 16,-5 1 0-16,1-1 0 0,4 4 0 0,-5 1 0 16,1-5-61-16,4-3-19 15,0 3-4-15,0-3-691 0,0 0-137 0</inkml:trace>
          <inkml:trace contextRef="#ctx0" brushRef="#br0" timeOffset="215484.0965">17545 12782 1868 0,'-13'4'83'0,"4"0"17"0,0 0-80 0,1 4-20 16,8 3 0-16,-9 5 0 0,-9 0 61 0,5-1 9 15,13 1 2-15,-4-1 0 0,-5 5-13 0,0-5-3 0,5 1 0 0,8 0 0 16,1-1-28-16,-5-3-5 0,0 0-2 0,8-1 0 16,1-3 2-16,4 0 0 0,-13-8 0 0,14-4 0 15,-1 4-3-15,0-4 0 0,4 0 0 0,-3-4 0 16,-1 1-6-16,0-1-2 0,9-4 0 0,-9-3 0 16,-4 3 16-16,4 0 4 0,4-3 0 0,-3-1 0 15,-6 0-20-15,1 1-3 0,0-1-1 16,0-3 0-16,4 3-8 0,-4 0 0 0,-5-3 0 0,5 3 0 31,0-3-93-31,4-1-21 0,-9-3-4 0,1 7-984 0</inkml:trace>
          <inkml:trace contextRef="#ctx0" brushRef="#br0" timeOffset="215910.3329">18037 12946 1036 0,'0'0'92'0,"0"0"-73"16,0 0-19-16,0 0 0 0,0 0 137 0,0 0 24 16,13-8 5-16,-5 0 1 0,-3-3-47 0,8-5-10 15,5 4-2-15,4-7 0 0,-5 3-36 0,5-3-8 16,0-5-2-16,0 5 0 0,4-8-42 0,1-1-8 15,-10 1-1-15,1-4-1 0,4 0-10 0,-5-5 8 16,-4 1-8-16,0-4 8 0,-4 0 4 0,0 0 0 16,4 0 0-16,-4-4 0 0,-9 4-4 0,9 0 0 15,-1 0 0-15,1 0 0 0,-4 0 26 0,-1 4 5 16,0-4 1-16,5 4 0 0,0 4-29 0,0 0-11 0,-9 4 8 16,4-1-8-16,5 5 0 0,-5 3 0 0,-4 5 0 0,-4-1 0 15,8 1 0-15,-4 3 0 0,-4 4 0 16,4 8 0-16,-9 0 0 0,9 0 0 0,-4 0 0 0,-9 8 0 15,-1 4 0-15,-3 3 0 0,4 1 0 0,0 7 0 16,-5 4 0-16,-4 5 0 0,0 3 0 0,5 0 0 16,-1 4 15-16,-4 4-3 0,-4 0 0 0,4 0 0 15,9 3-12-15,0 1 0 0,-9-4 0 0,4 8 0 16,5-4 0-16,4-1 0 0,5-3 0 0,-5 4 0 16,-9-4 8-16,14-4-8 0,8 0 11 0,1-4-11 15,-10 0-9-15,5-4-9 0,9-3-2 0,4-1-736 16,-4-4-148-16</inkml:trace>
          <inkml:trace contextRef="#ctx0" brushRef="#br0" timeOffset="216362.8108">18817 12802 1188 0,'0'0'52'0,"5"-8"12"0,8 4-52 0,-4-4-12 15,-9 0 0-15,4-3 0 0,1-1 137 0,-5 0 25 16,4 1 5-16,-8-1 1 0,-1 0-56 0,5 0-10 15,0 1-2-15,0 3-1 0,-9 0-39 0,5 0-8 16,4 1-2-16,0-1 0 0,-9 0-5 0,0 0-1 16,5 4 0-16,4 4 0 0,0 0-28 0,-4-4-7 15,-9 0-1-15,4 4 0 0,9 0-8 0,-9 4 0 0,-13 0 0 0,9 4 0 16,4 4 0-16,-4-4 0 0,0 3 0 0,-9 5 0 16,0 3 0-16,4 1 0 0,10-1 0 0,-10 1 0 15,-4-1-9-15,9 1 9 0,9-1-12 16,-1 1 12-16,1-5-9 0,4 1 9 0,-5 0 0 15,10-9-9-15,8 1 9 0,-13-8 0 0,0 8 0 0,0-8 0 16,13 0-20-16,0 0-1 0,-13 0-1 0,9-4 0 16,0-4 22-16,8 1 0 0,1-5 0 0,-1 0 0 15,-12-3 0-15,8-1 0 0,9-4 9 0,0 5-9 16,-9-5 20-16,0 5 0 0,0-1 0 0,5 1 0 16,-1 3-9-16,-3 4-3 0,-6-4 0 0,1 8 0 15,4 1 12-15,-13 3 3 0,0 0 0 0,0 0 0 16,5 11-23-16,-1 1 0 0,1 4 0 0,-5 3 8 0,-5 1 19 15,10-1 4-15,-1-3 1 0,0 3 0 0,-8 1-32 16,8 3 0-16,9-3 0 0,1-5 0 16,3 5-50-16,1-9-10 0,4 1-1 0,0-4-1 15,4 4-26-15,5-5-6 0,-5 1-1 0,5 0-916 16</inkml:trace>
          <inkml:trace contextRef="#ctx0" brushRef="#br0" timeOffset="213724.9036">14079 12938 1839 0,'0'0'40'0,"0"0"9"0,0 0 2 0,9-4 1 0,4 0-42 0,5 4-10 16,-1 0 0-16,5-4 0 0,5 4 56 0,-1-3 10 15,0-1 2-15,1 4 0 0,-6-4-33 0,6 0-7 16,-5 4 0-16,0 0-1 16,4 0-47-16,0 0-10 0,1-4-2 0,3 4 0 15,1 0-191-15,4 0-38 0,31-8-8 0,-9 0-2 0</inkml:trace>
          <inkml:trace contextRef="#ctx0" brushRef="#br0" timeOffset="213515.0617">14321 12568 633 0,'0'0'56'0,"0"0"-44"0,0 0-12 0,0 0 0 15,0 0 132-15,0 0 25 0,0 0 5 0,0 0 1 16,0 0-73-16,4-4-14 0,-4 4-4 0,13-8 0 15,0 4-33-15,0-4-7 0,1-3-2 0,3-1 0 16,1 0-8-16,-1 0-2 0,1-7 0 0,4 7 0 16,-5-3-5-16,5-1-2 0,0-3 0 0,0 3 0 15,0-4 7-15,-4 1 2 0,-5 3 0 0,9-3 0 16,-5-1-10-16,1 1-3 0,-5-1 0 0,4 1 0 0,-3-1 0 16,-1 1 0-16,-4-1 0 0,-1-3 0 0,1 3-1 15,0-3-8-15,-9 0 12 0,4 3-4 0,-4-3-8 0,0-1 8 16,-4 5-8-16,-1-1 8 0,-3-3-8 15,-1 3 8-15,5 5-8 0,-10-5 8 0,1 5-8 0,0-1 0 16,0 8 0-16,0-3 0 0,0 3 0 0,-5 0 0 16,0 0 0-16,1 4 0 0,4-3 0 0,-5 3 0 15,1 0-9-15,4 4 9 0,-1 0 0 0,1 0 0 16,4 4-8-16,1 0 8 0,-1 7 0 0,0-3 0 16,5 8 0-16,-5 3 0 0,5 1 15 0,-1 3 0 15,5 4 0-15,0 8 0 0,0-3 11 0,0 7 2 16,0 4 1-16,0 7 0 0,0 1-5 0,-4 4-2 15,4 7 0-15,-5 8 0 0,-3 4 17 0,3 4 3 16,-4 0 1-16,1-4 0 0,-1-3 1 0,0-5 1 0,0 4 0 0,1-8 0 16,-1 5-18-16,-4-9-4 0,4 1-1 0,0-5 0 15,-4-7-14-15,4 0-8 0,0-4 10 0,-4-4-10 16,4-8 0-16,5 0 0 0,-5-3 0 0,5-9-10 31,-5-7-91-31,5 3-19 0,-1-7-3 0,1 0-550 0,4-8-111 0</inkml:trace>
          <inkml:trace contextRef="#ctx0" brushRef="#br0" timeOffset="214181.8218">15264 12720 1090 0,'0'0'48'0,"0"0"11"0,0 0-47 0,0 0-12 0,0 0 0 0,0 0 0 16,0 0 132-16,-5 8 24 0,-3-1 4 0,-6 9 2 15,6 0-52-15,-5 3-10 0,-5 4-3 0,0 5 0 16,1 7-56-16,4 4-11 0,-5 0-2 0,1 4-1 16,-1 4-14-16,5-5-2 0,0 1-1 0,4-4 0 15,5-4-10-15,-1 1 10 0,1-9-10 0,4-4 10 16,0-3-10-16,4-9 12 0,-4 1-12 0,0-12 12 15,13 4-1-15,1-4 0 0,-1-8 0 0,0 0 0 16,9-3 1-16,-5-1 1 0,1-7 0 0,-1-1 0 16,1 1-2-16,4-5-1 0,-5 1 0 0,1-1 0 15,-5-3-10-15,0 0 12 0,-4-1-12 0,0 1 12 16,-5 0 2-16,1 0 1 0,3-1 0 0,-3 1 0 16,-5 4 8-16,0-1 1 0,0 5 1 0,0 3 0 0,-9 4-9 0,5 1-1 15,-1-1-1-15,-3 4 0 0,-6 8-14 16,1-4-8-16,-4 4 8 0,-1 4-13 15,-4 4-133-15,0 4-26 0,-4-1-6 0</inkml:trace>
          <inkml:trace contextRef="#ctx0" brushRef="#br0" timeOffset="214403.3279">15624 12735 2070 0,'8'-4'45'0,"1"1"10"0,4-1 1 0,0 0 3 0,1 0-47 0,3 8-12 0,-4 0 0 16,0 3 0-16,-4 1 26 0,4 8 3 0,-4-1 1 0,0 1 0 15,-5 4-30-15,1-1 0 0,-5 8 0 0,4 1 0 16,-8-5 12-16,4 4 8 0,-5-3 3 0,1 3 0 16,0-4-3-16,-1 1 0 0,1-5 0 0,-1-3 0 15,1-4 32-15,0-5 5 0,-1 5 2 0,5-4 0 16,0-8-6-16,0 0-1 0,0 0 0 0,0 0 0 15,0 0-25-15,0 0-6 0,0 0-1 0,0-12 0 16,5-3-8-16,-1 3-1 0,0-4-1 0,1-3 0 16,-1-1 19-16,1-3 4 0,-1 0 1 0,0-9 0 15,5 5-22-15,0 0-4 0,-5-1 0 0,9 1-8 16,1-4 0-16,3 0 0 0,-4 3 0 0,9 1 0 0,5 4 0 16,-1-1-9-16,0 5 1 0,9-1 0 15,-4 1-128-15,9 7-24 0,-1 8-6 0,0 0-974 16</inkml:trace>
        </inkml:traceGroup>
        <inkml:traceGroup>
          <inkml:annotationXML>
            <emma:emma xmlns:emma="http://www.w3.org/2003/04/emma" version="1.0">
              <emma:interpretation id="{0A59C9A8-ED9E-4573-A9E5-0118A4D6F50B}" emma:medium="tactile" emma:mode="ink">
                <msink:context xmlns:msink="http://schemas.microsoft.com/ink/2010/main" type="inkWord" rotatedBoundingBox="22665,12509 25493,12427 25530,13712 22702,13794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18634.514">21187 12458 518 0,'0'0'23'0,"0"0"5"0,0 0-28 0,0 0 0 16,0 0 0-16,0 0 0 16,4 12 267-16,0 0 48 0,1 0 9 0,-1 3 3 0,1 9-195 0,-5-1-40 15,4 4-7-15,-4 1-1 0,0-1-40 0,4 0-7 16,-4 0-1-16,0 1-1 0,5-5-17 0,-5 1-3 16,0-9-1-16,0 1 0 0,0-1 6 0,0-7 0 15,0-8 1-15,0 0 0 0,0 0-2 0,0 0-1 16,0 0 0-16,0 0 0 0,0 0 22 0,4-4 5 15,5 0 1-15,0-7 0 0,-1-1-29 0,-3-4-5 16,4-3-2-16,4-1 0 0,-4-3 11 0,4-4 3 16,4-1 0-16,-4 1 0 0,5-4-24 0,0 4 0 15,-5 3 0-15,4 1 8 0,5 3 17 0,-4 9 4 16,-1 3 1-16,5 0 0 16,-9 8-48-16,1 4-10 0,-6 0-1 0,1 7-1 0,0 5 30 0,-5 4 0 15,1-1 0-15,-5 4 0 0,4 9 0 0,-4-5 0 16,-4 0-8-16,4 4 8 0,0-3-21 0,0-1-2 15,0 0 0-15,0-3-1109 0</inkml:trace>
          <inkml:trace contextRef="#ctx0" brushRef="#br0" timeOffset="218788.2272">21968 12209 1555 0,'0'-4'138'0,"-5"-4"-110"15,5 4-28-15,0 4 0 0,-4-4 94 0,4 4 14 16,0 0 2-16,0 0 1 0,0 0-44 0,0 0-9 15,0 0-2-15,13 0 0 0,0 4-24 0,5-4-6 16,8 4-1-16,0-4 0 0,9 0-25 0,1 4-20 16,7 0 3-16,-3-4 1 0,4 0 16 0,0-4 0 15,-1 4 0-15,6-4 0 0,-10 0 21 0,5 4 8 16,0-4 2-16,0 0 0 0,-5 1-20 0,5-1-11 16,-9 0 12-16,0 0-12 15,0 0-23-15,-4 4-11 0,-4-4-2 0,-6 4-1 16,1 0-28-16,0-4-6 0,-9 4-1 0,1-4-828 0</inkml:trace>
          <inkml:trace contextRef="#ctx0" brushRef="#br0" timeOffset="219070.9263">22463 11706 1609 0,'5'-8'35'0,"-1"0"7"0,0 0 2 0,10 5 2 16,-6-5-37-16,1 0-9 0,-9 8 0 0,0 0 0 0,0 0 82 0,0 0 14 16,13 8 4-16,-8 0 0 0,-5 7-34 0,4 5-6 15,-4 3-2-15,-4 12 0 0,-1 4-7 0,1 4-2 16,-5 4 0-16,-4 7 0 0,0-3 5 0,0 8 1 16,-5-5 0-16,5 5 0 0,-5-5-23 0,1 5-4 15,-5-5 0-15,4 5-1 0,1-5-11 0,4 1-1 16,0-8-1-16,-1 4 0 0,6-12-14 0,-1 3 11 15,4-3-11-15,1-7 10 16,0-1-127-16,4-12-26 0,0 1-5 0,0-1-911 0</inkml:trace>
          <inkml:trace contextRef="#ctx0" brushRef="#br0" timeOffset="219569.2875">22999 12611 1076 0,'0'-20'48'0,"4"12"9"0,0-3-45 0,1 3-12 0,-1 4 0 0,5-4 0 16,-5-4 77-16,1 5 14 0,3-1 2 0,-8 8 1 16,0 0 2-16,0 0 1 0,0 0 0 0,0 0 0 0,0 0-25 0,0 0-4 15,0 0-2-15,0 0 0 0,0 0-18 0,-4 11-4 16,0 1-1-16,-5 4 0 0,0-1-27 0,0 5-6 16,5 3-1-16,-5 1 0 0,0-1-9 0,1 4 0 15,3 1 0-15,1-1 0 0,-1 0 25 0,1-3 3 16,4-5 1-16,0 5 0 0,0-5-20 0,0-3-9 15,9-1 8-15,-5-3-8 0,9 0 30 0,-4-1 1 16,4-7 0-16,1-4 0 0,3 0-42 0,1-4-8 16,-1 0-1-16,1-3-1 0,-1-5 21 0,5 0 0 15,-4-3 0-15,-1 3 0 0,1-4 0 0,-5-3 15 16,5-8-3-16,-5 3 0 0,0-7-4 0,0 0-8 16,0-4 11-16,0 0-11 0,-4-1 24 0,0 9-3 15,0 0 0-15,-5 0 0 0,0 7-21 0,-8 1 0 16,-5-1 0-16,-4 4 8 0,0 1 0 0,-5 3 0 15,-4 4 0-15,-4 4 0 16,0 1-36-16,0 3-6 0,-5 3-2 0,0 5-1046 0</inkml:trace>
          <inkml:trace contextRef="#ctx0" brushRef="#br0" timeOffset="217856.16">20647 12392 622 0,'0'0'28'0,"0"0"5"0,0 0-33 0,0 0 0 0,0 0 0 0,0 0 0 15,0 0 68-15,0 0 8 0,0 0 0 0,0 0 1 16,0 0-1-16,0 0-1 0,0 0 0 0,13-12 0 16,-8 1 5-16,-5 11 2 0,0 0 0 0,0 0 0 15,0 0 7-15,0 0 2 0,0-12 0 0,0 12 0 16,0 0-22-16,0 0-4 0,0 0-1 0,0 8 0 16,-5 0-23-16,1 3-5 0,-5 5 0 0,5 7-1 15,-10 1 5-15,1 7 0 0,0 0 1 0,0 4 0 16,-5 4-5-16,5-8-2 0,0 5 0 0,0-1 0 15,0-4-12-15,4 0-2 0,5-4-1 0,-1 1 0 16,1-9-19-16,4 1 8 0,-5-1-8 0,10-7 0 16,-1 0-23-16,1-5-11 0,-1 1-2 15,5 0-1-15,0-8-103 0,8-4-20 0,1 0-4 16</inkml:trace>
          <inkml:trace contextRef="#ctx0" brushRef="#br0" timeOffset="218018.8126">20858 12026 172 0,'-14'-24'8'0,"10"12"1"0,0-3-9 0,4 3 0 0,-5-3 0 0,5 3 0 16,5-4 396-16,-5 1 76 16,4 7 16-16,-4 8 4 0,0 0-370 0,0 0-74 0,0 0-14 0,13-4-627 15,-4 4-126-15</inkml:trace>
        </inkml:traceGroup>
        <inkml:traceGroup>
          <inkml:annotationXML>
            <emma:emma xmlns:emma="http://www.w3.org/2003/04/emma" version="1.0">
              <emma:interpretation id="{FDBFF7DF-0DD3-4D03-909E-855B1CC51873}" emma:medium="tactile" emma:mode="ink">
                <msink:context xmlns:msink="http://schemas.microsoft.com/ink/2010/main" type="inkWord" rotatedBoundingBox="27438,13058 28136,13038 28152,13572 27453,13593"/>
              </emma:interpretation>
              <emma:one-of disjunction-type="recognition" id="oneOf35">
                <emma:interpretation id="interp47" emma:lang="" emma:confidence="1">
                  <emma:literal>a</emma:literal>
                </emma:interpretation>
                <emma:interpretation id="interp48" emma:lang="" emma:confidence="0">
                  <emma:literal>A</emma:literal>
                </emma:interpretation>
                <emma:interpretation id="interp49" emma:lang="" emma:confidence="0">
                  <emma:literal>.</emma:literal>
                </emma:interpretation>
                <emma:interpretation id="interp50" emma:lang="" emma:confidence="0">
                  <emma:literal>o</emma:literal>
                </emma:interpretation>
                <emma:interpretation id="interp51" emma:lang="" emma:confidence="0">
                  <emma:literal>0</emma:literal>
                </emma:interpretation>
              </emma:one-of>
            </emma:emma>
          </inkml:annotationXML>
          <inkml:trace contextRef="#ctx0" brushRef="#br0" timeOffset="220415.5635">25675 12517 691 0,'-9'-12'30'0,"9"12"7"0,9-8-29 0,4 1-8 0,-4-5 0 0,4 4 0 16,-4-4 162-16,4 1 31 0,-4 3 7 0,4-8 0 16,0 9-84-16,-4-5-16 0,-1 0-4 0,1 4-1 0,-4 1-31 0,-1-1-7 15,0-4-1-15,-4 0 0 16,0 1 7-16,0-1 1 0,0 4 0 0,-8-4 0 16,3 5-16-16,-4-1-2 0,-4 4-1 0,-4-4 0 0,-1 4-29 15,-4 0-5-15,-4 0-2 0,0 4 0 0,-5-3-9 0,0 6 0 16,1 1 0-16,-1 8 0 0,-4 0 8 0,0-1 2 15,0 9 1-15,4 7 0 0,0 4-11 0,0-3 8 16,5-1-8-16,9 0 8 0,-1 5-8 0,5-1 0 16,4 0 0-16,5 0 0 0,-5-4 0 0,9 1 0 15,0-1 0-15,4 0 0 0,1-7 0 0,3-1 0 16,1-3 0-16,9-4 0 0,-1-8 0 0,5-1 0 16,0 1 0-16,0-4 0 0,9-7 0 0,-5 3 0 15,0-4 0-15,1 0-11 0,3-4 11 0,-3-3 0 16,-1 3 0-16,5-7 0 0,-5-1 16 0,0 1 6 15,1-9 1-15,4-3 0 0,-5 0-14 0,0-4-9 16,0 0 12-16,5 0-12 0,-4 3 35 0,-6 5 0 16,-3 4 0-16,0 3 0 0,-5 5-35 0,-5 3 0 0,1 8 0 15,-9 4 0-15,0 0 0 0,0 0 0 0,-4 12 0 16,4 7 0-16,-9 1 40 0,9 3 2 0,-9 4 0 16,5 8 0-16,0-3-31 0,-5 3-11 0,9 8 0 0,0-4 9 31,4 0-29-31,1 0-7 0,8-4-1 0,0 0-788 0,9-4-157 0</inkml:trace>
        </inkml:traceGroup>
      </inkml:traceGroup>
    </inkml:traceGroup>
    <inkml:traceGroup>
      <inkml:annotationXML>
        <emma:emma xmlns:emma="http://www.w3.org/2003/04/emma" version="1.0">
          <emma:interpretation id="{34C0DBE8-3AE5-45E2-A758-B32473E9A825}" emma:medium="tactile" emma:mode="ink">
            <msink:context xmlns:msink="http://schemas.microsoft.com/ink/2010/main" type="paragraph" rotatedBoundingBox="3987,15546 20060,14396 20188,16180 4115,173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260E5C-E78C-4232-A87F-1D73F370152D}" emma:medium="tactile" emma:mode="ink">
              <msink:context xmlns:msink="http://schemas.microsoft.com/ink/2010/main" type="line" rotatedBoundingBox="3987,15546 20060,14396 20188,16180 4115,17331"/>
            </emma:interpretation>
          </emma:emma>
        </inkml:annotationXML>
        <inkml:traceGroup>
          <inkml:annotationXML>
            <emma:emma xmlns:emma="http://www.w3.org/2003/04/emma" version="1.0">
              <emma:interpretation id="{627D38A9-2536-4014-BBF5-857E02FE6B9F}" emma:medium="tactile" emma:mode="ink">
                <msink:context xmlns:msink="http://schemas.microsoft.com/ink/2010/main" type="inkWord" rotatedBoundingBox="3987,15546 8439,15228 8567,17012 4115,17331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221777.8733">2321 15465 1036 0,'0'0'46'0,"0"0"10"0,0-11-45 15,0 3-11-15,0 0 0 0,0 8 0 0,-4-8 120 0,0-4 21 16,4 5 5-16,-5-5 1 0,1 4-60 0,-1 0-12 15,1-3-3-15,0 3 0 0,-1-4-21 0,-4 0-5 16,5-3-1-16,-5 3 0 0,1 4-17 0,-1-3-4 16,-9 3-1-16,5 0 0 0,4 0-13 0,-8 4-2 15,-1-3-8-15,1 7 12 0,-1 0-4 0,-4 0 0 16,5 3-8-16,-14 5 12 0,0 4-12 0,5 4 9 16,0-1-9-16,-5 9 8 0,4-1-8 0,6 0 0 15,-1 5 0-15,13-1-11 0,-9 0 11 0,10 1 0 16,3 3 0-16,1-4-8 0,8 4 8 0,1-3-8 15,3-1 8-15,1 0-8 0,0-3 8 0,0-1 0 16,4-4 0-16,-4-3-8 0,4-4 8 0,4-4 0 16,-4-5 0-16,9-6-8 0,0-1 8 0,0-4 0 15,-4 0 0-15,8-8 0 0,0-3 0 0,1-1 0 0,-1 1 0 16,0-4 8-16,5-5-8 0,0 1 0 0,-5-4 0 16,5 0 8-16,0-1-8 0,-1 1 0 0,-3 0 0 0,3-4 0 15,-3 4 0-15,3-1 12 0,-3 5-4 0,-1 0 0 16,-4 7 0-16,-5 1 0 0,-3 7 0 0,-1 4 0 15,-4 1 8-15,-9 7 3 0,0 0 0 0,0 0 0 16,0 11 5-16,0 9 2 0,4 3 0 0,-4 4 0 16,-4 9-13-16,4 3-2 0,-5 3-1 0,1 9 0 15,-1 0-10-15,1 3 8 0,-5 5-8 0,0 3 8 16,-4-3 0-16,0 3 0 0,-4 1 0 0,-5 3 0 16,0-8 14-16,0 1 2 0,0-5 1 0,-4 5 0 15,-1-4-25-15,1-1 0 0,0-7 0 0,-1 0 0 16,1-8 0-16,4-8 0 0,-4-8 0 0,-1 1 8 0,14-13 5 15,-13 1 1-15,4-4 0 0,4-4 0 0,-4-4 7 0,5-4 2 16,-1-8 0-16,1 1 0 0,8-5-3 0,-9-4 0 16,5 1 0-16,9-8 0 0,4-5-6 0,4 5-2 15,1-8 0-15,8 4 0 0,0 0-12 0,9-4 9 16,0 3-9-16,9-7 8 0,-1 4-8 0,14-4 0 16,-9 0 0-16,14 0 0 15,-1 0-27-15,0 0-4 0,9 0-1 0,9 0-764 16,0 4-152-16</inkml:trace>
          <inkml:trace contextRef="#ctx0" brushRef="#br0" timeOffset="222244.022">3208 15598 864 0,'-36'-16'76'0,"36"16"-60"0,9-11-16 0,-9-1 0 16,-9 4 193-16,9 8 36 0,14-8 7 0,-6 0 2 15,-8 8-113-15,0 0-22 0,0 0-5 0,9 4-1 0,4 4-29 0,1 0-7 16,-14 8-1-16,13 3 0 0,9 1-32 0,-9 3-6 15,-9 4-2-15,-4 4 0 0,5 1 13 0,-1-1 3 16,0 4 0-16,-4 0 0 0,-8-4-23 0,8 0-4 16,8 1-1-16,-3-9 0 0,-14 0 0 0,9-3 0 15,9-5 0-15,-5-3 0 0,5-4 5 0,-9-8 1 16,0 0 0-16,0 0 0 0,17 4 0 0,-17-4 0 16,0 0 0-16,0 0 0 0,5-12 5 0,-1 0 1 15,-8 1 0-15,-1-9 0 0,1 1 0 0,4-1 0 16,4-7 0-16,1 0 0 0,-10-1-7 0,10-3-1 15,12 0 0-15,5-8 0 0,0 4-12 0,0-4 0 16,0 4 0-16,4-8 0 0,5 4 0 0,0 0 0 16,-9 0 0-16,8 8 0 15,10 0-59-15,-5 3-14 0,-4 1-3 0,4 4-1 16,4 3-149-16,-4 1-30 0,40-13-5 0,-31 13-2 0</inkml:trace>
          <inkml:trace contextRef="#ctx0" brushRef="#br0" timeOffset="222731.9307">4445 15524 1152 0,'0'0'102'0,"-5"-8"-82"0,1 4-20 0,4 4 0 0,0 0 72 0,0-8 11 16,-9 0 1-16,5 1 1 0,4-1 14 0,-5 4 2 15,-8-4 1-15,5 4 0 0,-6 0-31 0,6 0-7 16,-6 1 0-16,-3-1-1 0,-5 0-31 0,4 4-7 16,5-4-1-16,-4 4 0 0,-10 4-12 0,10 0-2 15,-1-4-1-15,1 7 0 0,8-3 3 0,-9 4 0 16,-8 0 0-16,13 4 0 0,9-1 0 0,-10 5 1 15,1 3 0-15,0 5 0 0,9-1-5 0,-1 5-8 16,-4-1 11-16,5 4-11 0,0-4 10 0,4-3-10 16,8-1 8-16,1 1-8 0,-4-5 0 0,3-3 0 15,10-5 8-15,0-3-8 0,-5-4 0 0,4-8 0 16,1-4 9-16,8 0-9 0,5-7 8 0,-5-1-8 16,-8-7 10-16,8 0-10 0,13-5 10 0,-12-3-10 15,-10 4 10-15,5-4-10 0,0-1 12 0,0 5-3 0,0-4-1 16,-13 4 0-16,-5 3 4 0,5 5 0 0,4-1 0 15,-8 8 0-15,-14 9 11 0,9 3 2 0,0 0 1 0,0 0 0 16,0 11-10-16,0 5-1 0,0 7-1 0,4 1 0 16,5 3-14-16,0 0 0 0,-5 4-9 0,5-3 9 15,8 3-92 1,1 0-13-16,-5-4-3 0</inkml:trace>
          <inkml:trace contextRef="#ctx0" brushRef="#br0" timeOffset="223304.8837">5186 15364 1209 0,'0'0'108'0,"-4"0"-87"16,-5-4-21-16,9 4 0 0,0 0 56 0,0 0 8 15,0 0 0-15,0 0 1 0,0 0 22 0,0 0 4 16,0 0 1-16,0 0 0 0,0 0-40 0,-4 8-7 16,4 0-1-16,4 7-1 0,-4-7-3 0,0 8-1 15,4 3 0-15,-4 1 0 0,5 3-3 0,-5 4-1 16,0 4 0-16,-5 5 0 0,1 3 7 0,0 3 2 16,-5 1 0-16,0 4 0 0,0-4-11 0,-4 4-1 15,-4 0-1-15,3-1 0 0,-3-3 1 0,4-4 0 0,-5 0 0 16,1-4 0-16,4 0-11 0,-1-7-1 0,-3-5-1 15,8-3 0-15,0-1-7 0,0-7 0 0,1 0-1 0,3-5 0 16,1 1-3-16,4-8-8 0,0 0 12 0,0 0-4 16,0 0 3-16,0 0 0 0,0 0 0 0,0 0 0 15,4-15-1-15,1-1 0 0,-1 0 0 0,0-3 0 16,5-1-10-16,0-7 12 0,0 0-12 0,0-1 12 16,-1 1-12-16,6-8 0 0,-1 0 0 0,0-8 0 15,4 0 0-15,5-4 0 0,5-7 0 0,-1 7 0 16,5 0 0-16,-1 4 0 0,1 0 0 0,4 8 0 15,5 0-11-15,-1 4 11 0,1 4-8 0,-5 3 8 16,0 1 0-16,-4 11-8 0,-1 1 8 0,-3 7 0 0,-1 4-8 16,-4 0 8-16,-5 4-8 0,-3 3 8 0,-1 5 0 15,-4 4-10-15,-9-1 10 0,0 5 0 0,-9-1 0 16,-4 5-8-16,-1 3 8 0,-8 4 0 0,1 0 0 0,-10 4 0 16,-4 1 0-16,-9 3 0 0,9-8 0 0,-9 0 0 15,0 4 0-15,0-4 0 0,0 0-9 0,0-7-2 16,1-1 0-16,3-3 0 15,5-9-113-15,4-7-24 0,5 0-4 0,4-8-901 0</inkml:trace>
          <inkml:trace contextRef="#ctx0" brushRef="#br0" timeOffset="223778.3361">6099 14514 1969 0,'0'-4'43'0,"4"-4"9"0,1-4 1 0,-1 4 3 15,0-3-44-15,5 3-12 0,0 0 0 0,0 4 0 16,-1 0 75-16,1 4 13 0,0 4 2 0,4 4 1 15,-4 8-43-15,4 3-8 0,-4 5-1 0,4 11-1 0,-9 4-6 0,5 7-2 16,-4 5 0-16,-5 4 0 0,0 3 2 0,-5 1 1 16,-4 7 0-16,1 4 0 0,-10 4-5 0,5 0-2 15,-9-3 0-15,0 3 0 0,-4-8-7 0,4 0-2 16,-9-3 0-16,5-1 0 0,-1-7-6 0,1-5-2 16,4-3 0-16,0-8 0 0,5-4-9 0,-1-4 8 15,5-11-8-15,0-4 8 0,4-5-8 0,5 1-11 16,4-12 3-16,0 0 0 0,0 0 29 0,0-12 7 15,4 1 0-15,5-5 1 16,4-4-46-16,0-3-10 0,0-4-1 0,9 0-1 0,5-1 46 0,-5-3 10 16,4 4 1-16,0 3 1 0,5 1-21 0,-5 7-8 15,-4 1 0-15,0 7 9 0,0 8-9 0,-4 0 0 16,-1 0 0-16,-4 8 0 0,0 3-10 0,1 1-4 16,-1 8-1-16,-4 3 0 15,4 0-20-15,0 9-4 0,0-1-1 0,0 4-793 0,0 0-159 16</inkml:trace>
        </inkml:traceGroup>
        <inkml:traceGroup>
          <inkml:annotationXML>
            <emma:emma xmlns:emma="http://www.w3.org/2003/04/emma" version="1.0">
              <emma:interpretation id="{EE3AF132-A2F5-474C-9DE0-44D47CC22E57}" emma:medium="tactile" emma:mode="ink">
                <msink:context xmlns:msink="http://schemas.microsoft.com/ink/2010/main" type="inkWord" rotatedBoundingBox="10783,15798 12193,15697 12236,16298 10826,16399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225572.748">9117 15274 403 0,'0'0'36'0,"0"0"-36"16,5-8 0-16,-5 1 0 0,-5-1 188 0,1 0 30 15,-1 0 6-15,1 0 2 0,0-3-110 0,-1 3-21 0,1 0-5 0,0 0-1 16,-1 0-27-16,1 1-6 0,-5-1 0 16,5 0-1-16,-5 4-15 0,0-4-4 0,0 8 0 0,0-4 0 15,1-3-7-15,-5 3-1 0,-5 0-1 0,5 4 0 16,-5 0-17-16,-4 0-10 0,5 0 12 0,-10 0-12 16,6 0 9-16,-6 0-9 0,5 0 0 0,-4 4 9 15,0 4 7-15,4-5 0 0,0 9 1 0,0 0 0 16,4 0-1-16,1 3 0 0,4 5 0 0,-5-1 0 15,5 12-4-15,4-3 0 0,5 3-1 0,-1 4 0 16,5-4-11-16,0 0 0 0,5 4 0 0,-1-7 0 16,5-1 8-16,0-4-8 0,-1-3 8 0,6-4-8 15,-6-1 8-15,10-3-8 0,-1-8 8 0,-3 0-8 16,8-8 10-16,-5 0-10 0,5-8 12 0,0 0-12 16,-4 1 16-16,3-9-4 0,1 5-1 0,0-9 0 0,0 1 1 15,5-1 0-15,-5-3 0 0,-5 0 0 0,5-4-12 16,-4-1 12-16,-1 1-12 0,-4 0 12 0,0 0-4 0,1 4-8 15,-1 7 12-15,-4 1-4 0,-1 3 8 0,-3 4 0 16,3 4 1-16,-3 5 0 0,-5 3 3 0,0 0 0 16,0 0 0-16,0 0 0 0,0 15-7 0,4 1-1 15,-4 3 0-15,0 1 0 0,0 3-12 0,0-3 0 16,-4-1 8-16,4 1-8 0,0-1 0 0,4-3 0 16,-4-5 0-16,5 5 0 0,-1-4 8 0,0-4-8 15,5-1 0-15,-9-7 0 0,5 4 0 0,3 0 0 16,-8-4 0-16,13 0 0 0,1-4 8 0,-1 0-8 15,0 0 0-15,0-3 9 0,5-5-9 0,-5 4 0 0,4-4 0 16,1-3 0-16,4-1 0 0,-5 1 0 0,5-5 0 16,5 1 0-16,-5-5 0 0,4 1 0 0,0-4 0 15,5-1 0-15,0 1-10 0,-5 0 10 0,5-1 0 16,-5 5-9-16,5 0 9 0,-5 3 0 0,-4 1 0 0,4 3-8 16,-8 4 8-16,4 1 0 0,0 3 0 0,-5-4 0 15,1 12 0-15,-1-4 0 0,1 4 0 0,0 4 0 16,-5-4 0-16,4 8 0 0,1 0 0 0,-1-1 0 15,1 1 0-15,-5 4 0 0,5 0 0 0,-5-1 0 16,-4 5 0-16,-1 0 0 0,-3 3 0 0,-1-3 0 16,-4-5 11-16,0 5 1 0,-9 0 0 0,1-1 0 15,-6-3 9-15,-3 3 3 0,-5 5 0 0,0-4 0 16,0 3-4-16,-9-3 0 0,5-1 0 0,-5-3 0 0,-4 4-5 16,4-5-2-16,1-3 0 0,-1 0 0 0,-4-4-1 15,4 0-1-15,5-4 0 0,0 0 0 0,4 0-3 0,0-4-8 16,0-4 12-16,4 0-4 0,5 4-24 0,-4-4-6 15,3 1-1-15,1-1 0 16,0-4-109-16,4 0-21 0,0 1-5 0,5-1-904 0</inkml:trace>
        </inkml:traceGroup>
        <inkml:traceGroup>
          <inkml:annotationXML>
            <emma:emma xmlns:emma="http://www.w3.org/2003/04/emma" version="1.0">
              <emma:interpretation id="{9D3600D8-AFAF-4E63-A833-C8C53A87F82B}" emma:medium="tactile" emma:mode="ink">
                <msink:context xmlns:msink="http://schemas.microsoft.com/ink/2010/main" type="inkWord" rotatedBoundingBox="13762,14978 19048,14600 19151,16027 13865,16406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227272.5388">12882 14939 2113 0,'-9'-4'46'0,"4"0"10"0,-3 0 1 0,-1 4 3 0,4 0-48 0,-3 4-12 0,-1 0 0 0,-4 0 0 16,4 0 32-16,-4 0 4 0,0 7 1 0,-1 1 0 15,-3 4-37-15,-1 3 0 0,1 1 0 0,-5 7 0 16,4-4 0-16,5 1 0 0,0-1 0 0,0 4 0 16,4-7 0-16,0 3 0 0,5-3-8 0,4-1 8 15,0-3 0-15,4-4 0 0,1-5 0 0,3 1 0 16,6-8 18-16,-1 0-1 0,0-4 0 0,9-4 0 16,0 1-3-16,0-5-1 0,0 0 0 0,-5 1 0 15,10-5-13-15,-10 0 11 0,1-3-11 0,-1-1 10 16,1 5 20-16,-5-9 4 0,-4 5 1 0,-1-1 0 0,-3 1-22 0,4-1-4 15,-9 5-1-15,0-5 0 0,-5 9 7 0,1-5 1 16,-1 4 0-16,-3 4 0 0,3 5-8 0,-3-1-8 16,-1 4 11-16,-4 0-11 0,4 4 0 0,0-1 0 15,-4 5-10-15,4 0-755 16,-4 4-151-16</inkml:trace>
          <inkml:trace contextRef="#ctx0" brushRef="#br0" timeOffset="227439.6582">13641 14252 1825 0,'0'0'80'0,"0"0"18"0,0-7-78 0,0 7-20 0,-5-8 0 0,5 8 0 15,0 0 105-15,0 0 18 0,0 0 3 0,0 0 1 0,0 0-50 0,0 15-9 16,0 5-3-16,0 3 0 16,0 5-7-16,0 7-2 0,0 4 0 0,0 7 0 0,0 1-25 0,0 8-6 15,-4-1-1-15,-1 5 0 16,-3-4 13-16,-1 7 3 0,0-4 0 0,0 5 0 16,-4-1-32-16,0-3-8 0,-5 3 0 0,5-7 0 15,0-1-31-15,0-7-7 0,0 0-2 0,4-12 0 16,-4 0-91-16,8-8-18 0,-8-3-4 0,9-9-939 15</inkml:trace>
          <inkml:trace contextRef="#ctx0" brushRef="#br0" timeOffset="227639.2499">14070 14365 2329 0,'-13'-11'103'0,"13"11"21"0,0 0-99 0,0 0-25 15,0 0 0-15,0 0 0 0,-8 8 56 0,3 3 5 16,5 5 2-16,-4 7 0 0,-1 5-43 0,1-1-8 16,0 12-1-16,4 4-1 0,0 0 20 0,0 3 4 15,-5-3 1-15,5 4 0 0,5-4-35 0,-5 0 0 16,-5 0 0-16,5 0 0 0,0 0 0 0,-4 0 0 0,-1-4 0 16,1 3 0-1,0-3-169-15,-5 0-38 0,0 0-7 0</inkml:trace>
          <inkml:trace contextRef="#ctx0" brushRef="#br0" timeOffset="226748.8929">11622 15087 1674 0,'0'0'74'0,"0"0"15"0,9-4-71 0,4-4-18 16,5 4 0-16,4-3 0 0,4-5 56 0,9 4 8 15,0-4 2-15,5 1 0 0,-1 3-16 0,5-4-3 16,-4 4-1-16,-1-3 0 0,1 3-46 0,-1 0 0 16,-4 0 0-16</inkml:trace>
          <inkml:trace contextRef="#ctx0" brushRef="#br0" timeOffset="226568.0027">11960 14794 691 0,'0'0'61'0,"5"0"-49"0,3 0-12 0,1-3 0 0,4-1 90 0,5 0 15 15,4-4 3-15,-5 0 1 0,5 0-2 0,0-3-1 16,9-5 0-16,-9 0 0 0,4-3-61 0,0 3-12 15,-8-3-2-15,4-1-1 0,-4 1-13 0,-1-5-2 16,1-3-1-16,-5 8 0 0,0-9 0 0,-4 9 0 16,-5-8 0-16,0 7 0 0,1 1-6 0,-5-1 0 15,-5-3-8-15,1 3 12 0,0 1 7 0,-1-1 1 16,1 1 0-16,-5-1 0 0,5 1 3 0,-5 3 1 16,0-3 0-16,0 3 0 0,-4 0 8 0,5 5 3 15,-1-1 0-15,-4 0 0 0,4 1-11 0,0 3-3 16,5 0 0-16,-5 8 0 0,0-4-21 0,0 4 8 15,1 0-8-15,-1 4 0 0,0 0 0 0,0 0 0 16,0 7 0-16,1-3 8 0,-1 12-8 0,0-1 0 16,0 9 0-16,1 3 0 0,3 12 8 0,-4 3 1 15,9 1 0-15,-4 12 0 0,0 3 27 0,4 1 6 0,0 3 1 16,0 0 0-16,0-3 17 0,-5-1 3 0,5 0 1 16,0 1 0-16,0-5-34 0,-4 1-6 0,4-1-2 0,-5-3 0 15,-3-4-11-15,-1-5-3 0,0 1 0 0,-4-4 0 16,-5-4-8-16,1-8 0 0,8-3 0 0,-4-5 8 15,0 4-76 1,-5-7-16-16,5-5-4 0,0-3-630 0,0 0-126 0</inkml:trace>
          <inkml:trace contextRef="#ctx0" brushRef="#br0" timeOffset="228154.4238">14465 14798 2138 0,'0'0'47'15,"0"0"9"-15,-4-7 3 0,4 7 1 0,-4-4-48 0,4 4-12 0,0 0 0 0,0 0 0 16,0 7 31-16,-5 9 3 0,1 0 1 0,-1 7 0 0,-3 4-27 0,3 5-8 15,1-1 0-15,-5 0 0 0,5 4 0 0,-5 0 0 16,9-4 0-16,-4 1 0 0,4-5 0 0,0-4 0 16,0-3 10-16,4-1-10 0,5-3 9 0,4-4-9 15,-4-5 10-15,4-3-10 0,4 0 20 0,5-8-3 16,0-4 0-16,5 1 0 0,-1-5 6 0,5 0 1 16,-5-3 0-16,5-1 0 0,-9-3-1 0,-1-1 0 15,1 1 0-15,-4-5 0 0,-5 1-2 0,0-1 0 16,0-3 0-16,-8 4 0 0,4-1 9 0,-5-3 2 15,-4 4 0-15,-4-1 0 0,4 5-10 0,-9-1-2 16,0 8 0-16,-4 1 0 0,4-1-8 0,-4 4-3 16,-5 4 0-16,-4 4 0 0,1 4-9 0,-1 4 0 15,0 0-10-15,-5 0 10 16,1 7-126-16,4-3-19 0,0 4-4 0</inkml:trace>
          <inkml:trace contextRef="#ctx0" brushRef="#br0" timeOffset="228453.4338">15295 14759 2196 0,'0'-11'48'0,"0"11"11"0,0-12 1 0,0 12 1 15,0 0-49-15,0 0-12 0,0 0 0 0,0 0 0 16,0 0 35-16,0 0 4 0,0 12 1 0,4 3 0 15,-4 1-18-15,0 7-3 0,-4-3-1 0,4 11 0 0,-5-8-3 0,1 5-1 16,-1-5 0-16,1 0 0 0,0 1-5 0,-1-9-1 16,5 1 0-16,5 4 0 0,-1-13-8 0,0 1 0 15,5 0 0-15,4-4 8 0,-4-4 3 16,4-8 0-16,5 0 0 0,4-7 0 0,0-1-3 0,0 0-8 16,0-3 12-16,-1-4-4 0,1 3-8 0,0-3 0 15,-4-1 0-15,4 1 0 0,-5-1 8 0,-3 1-8 16,-1 0 8-16,0 7-8 0,0 4 12 0,-9 1-4 15,1 3 0-15,-5 8 0 0,0 0 20 0,0 0 3 16,4 12 1-16,-4 3 0 0,0 5-32 0,0 3 0 16,0-3 0-16,5 3 0 0,-5-4 0 0,4 1 0 15,0-4 0-15,1 3 0 0,4-7 0 0,-1-1 0 16,1 1 0-16,4-4 0 0,0 0 12 0,1-8-3 16,3 0-1-16,1-4 0 0,-1-4 7 0,1 0 1 15,-1-3 0-15,1-1 0 0,4-4 18 0,-5-3 4 0,5-1 1 16,-4-3 0-16,-5 3-25 0,0-3-5 0,0 3-1 15,-4 1 0-15,4-1-8 0,-8 1-9 0,-1 3 9 16,5 1-13 0,0 3-93-16,-5 0-18 0,5 5-4 0,-1-1-1 0</inkml:trace>
          <inkml:trace contextRef="#ctx0" brushRef="#br0" timeOffset="228965.5129">16874 14564 2070 0,'0'0'45'0,"4"-11"10"0,1-1 1 0,-5-4 3 0,4 1-47 0,0-1-12 16,-4 4 0-16,0 1 0 0,-4 3 60 0,0 0 9 15,-1 0 3-15,1 4 0 0,-5 1-56 0,-4 6-16 0,-5 1 8 0,-3 4-8 16,-6-4 0-16,1 4 0 0,-5 4 0 0,5-1 0 15,0 5 0-15,-5-1 9 0,4 5-9 0,1-1 0 16,4 5 12-16,5-5-4 0,4 1 0 0,-1 3-8 16,1 1 32-16,4-5-1 0,9 1 0 0,0-1 0 15,5-3-20-15,4 3-11 0,4-3 12 0,0-1-12 16,4 1 16-16,1 0-3 0,0-5-1 0,-1 5 0 16,5-4 28-16,-4 3 4 0,-1-3 2 0,1 4 0 15,-10-1-18-15,1 1-3 0,-4-1-1 0,-10-3 0 16,1 8 18-16,-5-9 3 0,-4 5 1 0,0 3 0 15,-5-3-22-15,-4 0-4 0,-4 3 0 0,-5 1-1 16,1-5-61-16,-1 1-12 0,0-1-2 16,-4-3-1-16,4-4-105 0,-4 0-21 15,-26-1-4-15,21-3-1 0</inkml:trace>
        </inkml:traceGroup>
        <inkml:traceGroup>
          <inkml:annotationXML>
            <emma:emma xmlns:emma="http://www.w3.org/2003/04/emma" version="1.0">
              <emma:interpretation id="{CC6CBFB1-808E-4E42-8DD5-3C5D7B64F1AB}" emma:medium="tactile" emma:mode="ink">
                <msink:context xmlns:msink="http://schemas.microsoft.com/ink/2010/main" type="inkWord" rotatedBoundingBox="20020,15526 20140,15517 20172,15966 20052,15975"/>
              </emma:interpretation>
              <emma:one-of disjunction-type="recognition" id="oneOf39">
                <emma:interpretation id="interp55" emma:lang="" emma:confidence="0">
                  <emma:literal>:</emma:literal>
                </emma:interpretation>
                <emma:interpretation id="interp56" emma:lang="" emma:confidence="0">
                  <emma:literal>;</emma:literal>
                </emma:interpretation>
                <emma:interpretation id="interp57" emma:lang="" emma:confidence="0">
                  <emma:literal>"</emma:literal>
                </emma:interpretation>
                <emma:interpretation id="interp58" emma:lang="" emma:confidence="0">
                  <emma:literal>.</emma:literal>
                </emma:interpretation>
                <emma:interpretation id="interp5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29623.2674">17844 15138 2545 0,'0'0'112'0,"0"0"24"0,0 0-108 0,0 0-28 0,0 0 0 15,0 0 0-15,0 0 77 0,0 0 11 0,0 0 1 0,0 0 1 16,0 0-34-16,0 0-8 0,0 0 0 0,0 0-1 16,8 4-37-16,-8-4-10 0,0 0 0 0,5 7 0 31,3-3-69-31,-3 4-19 0,-5-8-3 0,9 4-1 16,-1 4-69-16,1 0-15 0,4-5-2 0,-13-3-1 0</inkml:trace>
          <inkml:trace contextRef="#ctx0" brushRef="#br0" timeOffset="229408.4482">17922 14771 1728 0,'-26'-8'76'0,"17"4"16"15,1-3-73-15,-1-1-19 0,9 8 0 0,0 0 0 16,-5-8 224-16,5 8 40 0,0 0 9 0,0 0 2 0,0 0-187 16,0 0-36-16,0 0-8 0,0 0-2 0,0 0-22 0,0 0-5 15,0 0-1-15,9 4 0 0,-4 0-5 0,3 0-1 16,-8-4 0-16,0 0 0 0,0 0-8 0,9 4 12 16,0 3-12-16,0-3 12 0,-9-4-28 0,8 8-6 15,-3-4-1-15,4 4-843 16,-5 0-169-16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1:57:48.1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0-1 1994 0,'0'0'88'0,"0"0"19"0,0 0-86 0,0 0-21 0,0 0 0 0,0 0 0 16,0 0 32-16,8 0 3 0,5 0 0 0,-4 0 0 16,4 0-114-16,1 0-22 0,-1 0-5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00:25.1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2T02:00:48.842"/>
    </inkml:context>
  </inkml:definitions>
  <inkml:traceGroup>
    <inkml:annotationXML>
      <emma:emma xmlns:emma="http://www.w3.org/2003/04/emma" version="1.0">
        <emma:interpretation id="{E4544989-E350-4075-93E1-7F7BA4267640}" emma:medium="tactile" emma:mode="ink">
          <msink:context xmlns:msink="http://schemas.microsoft.com/ink/2010/main" type="writingRegion" rotatedBoundingBox="719,699 33119,-319 33733,19191 1333,20210"/>
        </emma:interpretation>
      </emma:emma>
    </inkml:annotationXML>
    <inkml:traceGroup>
      <inkml:annotationXML>
        <emma:emma xmlns:emma="http://www.w3.org/2003/04/emma" version="1.0">
          <emma:interpretation id="{9F8F4ED5-FF5D-40D8-A871-E195847D7DA2}" emma:medium="tactile" emma:mode="ink">
            <msink:context xmlns:msink="http://schemas.microsoft.com/ink/2010/main" type="paragraph" rotatedBoundingBox="2026,443 30843,60 30866,1797 2049,21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48E17D-E03D-4F3E-B683-8E27704E07A8}" emma:medium="tactile" emma:mode="ink">
              <msink:context xmlns:msink="http://schemas.microsoft.com/ink/2010/main" type="line" rotatedBoundingBox="2026,443 30843,60 30866,1797 2049,2180"/>
            </emma:interpretation>
          </emma:emma>
        </inkml:annotationXML>
        <inkml:traceGroup>
          <inkml:annotationXML>
            <emma:emma xmlns:emma="http://www.w3.org/2003/04/emma" version="1.0">
              <emma:interpretation id="{B3D7FDBE-6942-4A57-A5FB-AF31C338E8D9}" emma:medium="tactile" emma:mode="ink">
                <msink:context xmlns:msink="http://schemas.microsoft.com/ink/2010/main" type="inkWord" rotatedBoundingBox="2030,791 4424,759 4443,2148 2049,2180"/>
              </emma:interpretation>
            </emma:emma>
          </inkml:annotationXML>
          <inkml:trace contextRef="#ctx0" brushRef="#br0">152 60 345 0,'9'-12'31'0,"-9"12"-31"16,0-8 0-16,0-4 0 0,9 8 112 0,-9-11 17 15,8 3 3-15,-8 4 1 0,0 8-24 0,0 0-5 16,0-4 0-16,0 4-1 0,0 0-32 0,0 0-7 15,0 0 0-15,0 0-1 0,0 0-12 0,0 0-3 0,0 8 0 0,0 4 0 16,0 7 6-16,0 1 1 0,0 7 0 0,0 1 0 16,0 7-9-16,0 4-2 0,0 4 0 0,-8-1 0 15,-1 5 11-15,4 8 1 0,-3-8 1 0,-5 7 0 16,4-3 1-16,-4 3 0 0,4 1 0 0,-4 0 0 16,4-1-14-16,0-3-4 0,0-8 0 0,1 4 0 15,-6-8-17-15,10 0-4 0,-5-4-1 0,0-4 0 16,9-4-5-16,-4 1-1 0,-5-9 0 0,9 1 0 15,-4-9-12-15,4 9 0 0,-4-16-9 0,4-4 9 16,0 7-12-16,0-7 12 0,0 0-13 0,0 0 5 16,0 0-38-16,0 0-7 0,8-7-2 0,1-5-674 15,-5 0-135-15</inkml:trace>
          <inkml:trace contextRef="#ctx0" brushRef="#br0" timeOffset="585.6822">200 91 655 0,'0'0'28'0,"0"0"8"0,-4 0-36 0,0-8 0 0,4 8 0 0,-5-4 0 15,5 4 76-15,-4-8 8 0,-1 8 1 0,5 0 1 16,0 0-34-16,0 0-6 0,0 0-2 0,0 0 0 16,0 0-21-16,0 0-5 0,-8 0-1 0,8 0 0 15,0 0-6-15,-5 8-2 0,1-4 0 0,-1 4 0 16,5-8 3-16,-4 4 1 0,0 0 0 0,4-4 0 15,0 0 11-15,0 0 3 0,0 0 0 0,0 0 0 16,0 0-2-16,0 0 0 0,0 0 0 0,0 0 0 16,0 0-10-16,0 0-3 0,0 0 0 0,0 0 0 15,0 0 0-15,0 0 0 0,0 0 0 0,0 0 0 16,0 0 7-16,0 0 1 0,0 0 0 0,0 0 0 0,0 0-4 0,0 0 0 16,0 0 0-16,0 0 0 0,0 0 14 0,8-8 2 15,1 0 1-15,4 0 0 0,1 4-13 0,3-7-4 16,5 3 0-16,0 0 0 0,4-8 28 0,5 1 6 15,0-1 1-15,4-3 0 0,0 7-17 0,9-8-3 16,-9 5-1-16,9 3 0 0,0 0 2 0,-5 5 0 16,1-1 0-16,4 0 0 0,-14 4-32 0,5 4 0 15,-4 0 0-15,0-8 0 0,-1 4 0 0,-3 1 0 16,-5-1 8-16,4 4-8 0,0 0 0 0,-4 0 0 16,0-8 0-16,5 8 0 0,-14 0-11 0,4 0 2 15,-4 8 0-15,5-8 0 16,-5 0-44-16,0 0-9 0,-4 4-2 0,0-1 0 15,-9-3-41-15,0 0-9 0,4 12-2 0,-4-12-649 0</inkml:trace>
          <inkml:trace contextRef="#ctx0" brushRef="#br0" timeOffset="1211.3781">306 648 288 0,'0'0'25'0,"0"0"-25"15,0 0 0-15,0 0 0 0,0 0 62 0,0 0 7 16,0 0 2-16,0 0 0 0,0 0-34 0,-5 0-6 16,1 0-2-16,4 0 0 0,0 0-21 0,-9 0-8 15,0 0 0-15,5 4 0 0,-5-4 16 0,9 0-4 16,-4 4 0-16,-1 0 0 0,1-4 36 0,4 0 6 16,0 0 2-16,0 0 0 0,-9 0 1 0,9 0 1 15,0 0 0-15,-9 0 0 0,5-4-14 0,4 4-2 16,0 0-1-16,0 0 0 0,-9 0-21 0,9 0-4 15,0 0 0-15,-8 4-1 0,3-4-3 0,5 0 0 16,-9 0 0-16,9 0 0 0,0 0 9 0,0 0 2 16,-8 0 0-16,3-4 0 0,5 4 9 0,-9 0 1 15,9 4 1-15,0-4 0 0,-13 0-18 0,4 0-3 0,1 0-1 0,-1 0 0 16,9 0-12-16,-4 8 0 0,-5-8 8 0,9 0-8 16,0 0 0-16,0 0 0 0,-9 4 0 0,9-4 0 15,0 0 0-15,0 0 9 0,0 0-9 0,0 0 8 16,0 0 7-16,0 0 1 0,0 0 0 0,0 0 0 15,0 0 14-15,0 0 3 0,0 0 1 0,0 0 0 16,0 0-1-16,0 0 0 0,0 0 0 0,9-4 0 16,4 4 3-16,-4-12 0 0,4 8 0 0,4 0 0 15,-8-3-6-15,9 3-1 0,-1 4 0 0,1 0 0 0,4-8-3 0,0 8-1 16,4-4 0-16,0 4 0 0,1-4-8 0,3 0-1 16,1 0-1-16,4 0 0 0,-4-3-6 15,4-1-1-15,0 0 0 0,5 4 0 0,-1 4-8 0,1-8 0 16,-1 4 0-16,1 4 8 15,-5 0-86-15,0 4-18 0,-5 4-3 0</inkml:trace>
          <inkml:trace contextRef="#ctx0" brushRef="#br0" timeOffset="2030.0704">1354 602 918 0,'13'-12'40'0,"-8"8"9"0,-5 4-39 0,0 0-10 16,4-4 0-16,1-8 0 0,-5 5 94 0,0 7 17 15,0 0 3-15,0 0 1 0,0-12-58 0,0 12-11 16,0-8-2-16,0 8-1 0,0 0-9 0,0 0-2 16,-9 0 0-16,9 0 0 0,0 0-4 0,-9 0-2 15,0 0 0-15,-4 0 0 0,0 0 8 0,4 4 2 0,-4 0 0 0,0 8 0 16,0-5-15-16,-1 5-2 0,1 0-1 0,-9 3 0 16,5 5 14-16,-1-1 2 0,1 5 1 0,-5 3 0 15,4 0-9-15,1 1-2 0,-1 3 0 16,1 0 0-16,-1 4-5 0,9-11-2 0,0 7 0 0,-4-8 0 15,5 4-8-15,8 1-1 0,0-5-8 0,0 1 12 16,0-1-12-16,4-4 0 0,5 1 8 0,4-4-8 16,0-5 0-16,0-3 0 0,0 4 0 0,9-12 0 15,0 0 9-15,9 0-9 0,-5-12 8 0,5-4-8 16,8 5 13-16,1-17-2 0,-5 5-1 0,5-4 0 16,-1-1-19-16,-4-3-4 0,0-4-1 0,-4 0 0 0,0 0 14 15,-5-4 0-15,-4 0 0 0,-5 4 0 0,1 0 0 16,-9 0 0-16,0 7 0 0,-5-3 0 0,-4 8 0 15,-4-1 0-15,-1 5 8 0,1 11-8 0,-5-11 8 0,0 7-8 16,-8 4 12-16,4 8-12 0,4-8 9 0,-9 4-9 16,1 8 0-16,-1 4 9 0,1 0-9 0,-1 4 0 15,-4-5 0-15,5 5-11 16,-1 8-37-16,0-9-8 0,1 13-2 0,4-1 0 0</inkml:trace>
          <inkml:trace contextRef="#ctx0" brushRef="#br0" timeOffset="2556.6752">1990 613 288 0,'0'0'25'16,"0"-11"-25"-16,5-1 0 0,-1 4 0 15,5-4 297-15,-5 5 55 0,1-1 10 0,-5 8 2 16,0 0-239-16,0 0-48 0,0 0-9 0,0 0-3 16,0 0-11-16,0 0-2 0,0 0-1 0,13 11 0 15,-13 5-33-15,9-4-6 0,-9 7-2 0,0 5 0 16,0 7 5-16,0 0 1 0,0 4 0 0,-5 0 0 0,5 0 1 0,-4 0 1 15,4 4 0-15,0-3 0 0,-9-1 2 0,9-4 1 16,0-4 0-16,0-3 0 0,-4 3-7 0,-1-4-2 16,5-3 0-16,0-1 0 0,0 1 4 0,-4-9 1 15,4 1 0-15,0 4 0 0,0-5-2 16,0-11-1-16,0 0 0 0,0 12 0 0,0-4 5 0,0-8 1 16,0 0 0-16,-4 16 0 0,4-16-20 0,-5 3 0 15,5-3-11-15,0 0 11 0,0 0 0 0,0 0 19 16,0 0-3-16,0 0 0 0,-9-3-7 0,9 3-1 15,-4-8-8-15,0-4 12 0,4 0 12 0,-5-3 1 16,5-1 1-16,5-3 0 0,-5-1-4 0,8-3-1 16,-3-8 0-16,4-1 0 0,4-3-7 0,4-4-2 15,1-8 0-15,-1 5 0 0,5-1-4 0,5-4 0 0,-5 4-8 16,8 8 12-16,-3-4-12 0,-1 8 0 0,5 3 0 16,-9 5 0-16,4 0-17 0,0 7-7 0,-8 4 0 0,4 4-784 15,-5 5-157-15</inkml:trace>
        </inkml:traceGroup>
        <inkml:traceGroup>
          <inkml:annotationXML>
            <emma:emma xmlns:emma="http://www.w3.org/2003/04/emma" version="1.0">
              <emma:interpretation id="{66647CE9-4629-4D3A-ACFE-3885F5C28DFC}" emma:medium="tactile" emma:mode="ink">
                <msink:context xmlns:msink="http://schemas.microsoft.com/ink/2010/main" type="inkWord" rotatedBoundingBox="5823,708 8244,676 8260,1828 5838,186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9003.9803">3785 605 403 0,'0'0'36'0,"0"0"-36"15,4-3 0-15,-4 3 0 16,9-4 119-16,-9 4 17 0,9-4 3 0,-1 0 1 16,-8 4-62-16,5-4-12 0,4 4-2 0,-1 0-1 15,1 0-39-15,0 0-8 0,0 4-2 0,4-8 0 16,0 4 22-16,0-4 5 0,0 4 1 0,5-12 0 15,-1 8-18-15,1 1-3 0,4-9-1 0,0 4 0 16,0-11 2-16,0-1 0 0,0 1 0 0,4 3 0 16,0-4 0-16,1-3 0 0,3 4 0 0,1-1 0 15,-5-3-14-15,-4 3-8 0,0-3 8 0,0 3-8 16,0 1 9-16,-4-1-9 0,-5 1 12 0,0-1-12 16,0 5 10-16,-4-5-10 0,-5 1 8 0,5-1-8 15,-4 5 12-15,-1-5-4 0,0-3 0 0,1 3 0 16,-5 1-8-16,0 3 12 0,0 4-12 0,-5-7 12 15,5-1-12-15,-8 9 8 0,3 3-8 0,-4-8 8 0,5 5-8 16,-5 3 10-16,0 4-10 0,1 4 10 0,-6-8-10 16,6 8 0-16,-10 0 0 0,1 8 0 0,-1 0 0 0,-4 3 0 15,-9 1 0-15,5 8 0 0,0 7 0 0,-5 0 0 16,-4 4 0-16,4 5 0 0,1 3 20 0,-1 0 6 16,5 3 1-16,-1 1 0 0,1-4-15 0,8 4-2 15,1 0-1-15,4 0 0 0,4 0 13 0,0 8 2 16,5-12 1-16,4 3 0 0,0 1 4 0,0-11 1 15,4 3 0-15,0-4 0 0,10-8-17 0,-6 5-3 16,1-5-1-16,9-4 0 0,4 1-9 0,0-4 0 16,4-5 0-16,-4 1 0 15,-5 0-30-15,14-5-8 0,4-3-2 0</inkml:trace>
          <inkml:trace contextRef="#ctx0" brushRef="#br0" timeOffset="9440.4026">4934 418 1216 0,'5'0'27'0,"-1"-11"5"0,-4 3 2 0,4 8 0 0,1-12-34 0,-5 12 0 0,0-4 0 0,0 0 0 16,0-11 70-16,0 11 7 0,0-8 2 0,0 4 0 15,-5 4-30-15,-3-3-5 0,3 3-2 0,-4 0 0 0,1 0-5 0,-1 4-1 16,-4 0 0-16,-5 4 0 0,5-4-4 15,-5 8-2-15,-3-1 0 0,-1 9 0 0,4 0 6 0,-4 3 2 16,-9 4 0-16,5 5 0 0,0 3-24 0,-1 4-5 16,6 4-1-16,-1-8 0 0,-5 12-8 15,10-8 0-15,4 0 0 0,-1 4 0 0,6-15 0 0,-1 3 0 16,4-7 0-16,5-1-11 0,0-3 11 0,5-5 0 16,-1 1 0-16,9-8 8 0,1 0-8 0,3-8 9 15,1 0-9-15,4 0 10 0,8-11-10 0,-3-1 0 16,-1-7 0-16,5-1 0 0,4-3 0 0,-5-4 0 15,6 3 0-15,-1-11-11 0,-5-4 1 0,1 4 0 16,-5 0 0-16,-4 4 0 0,0 0 10 0,-4 8 0 16,-9 4 0-16,-1 7 0 0,1 4 0 0,-4 12 14 15,-5 0-3-15,0 0-1 0,0 0 4 0,-5 8 1 16,1 4 0-16,-5 7 0 0,0 5-15 0,5 3 8 16,-5 8-8-16,5-8 0 0,-5 8 0 0,9 1 0 15,0-1 0-15,0-4 0 16,0 0-115-16,0-4-19 0,4-3-4 0</inkml:trace>
          <inkml:trace contextRef="#ctx0" brushRef="#br0" timeOffset="9721.0014">5605 313 1220 0,'0'0'27'0,"0"0"5"0,-4-12 2 0,-5 4 0 15,1 8-34-15,-1-11 0 0,0 7 0 0,-9 0 0 0,1 4 93 0,-1 4 12 16,-4 0 3-16,5 7 0 0,-5-3-39 0,0 4-7 16,-4 7-2-16,4 1 0 0,0-1-16 0,0 9-3 15,0-1-1-15,0 4 0 0,4 4 0 0,5-3-1 16,0 7 0-16,0-4 0 0,4 4-15 0,0-4-4 16,9 0 0-16,0-4 0 0,0 0-10 0,5-3-2 15,4-5-8-15,4-4 12 0,0 5-12 0,4-9 0 16,1 1 8-16,4-4-8 15,-5-4-23-15,5-8-7 0,-4 0-2 0,8 0-604 16,1-4-122-16</inkml:trace>
          <inkml:trace contextRef="#ctx0" brushRef="#br0" timeOffset="10099.3487">5917-178 345 0,'9'-20'15'0,"-9"8"4"0,0 5-19 0,4-9 0 0,1 4 0 0,-5 12 0 16,0 0 332-16,0 0 64 0,0 0 12 0,4 4 2 15,0 8-283-15,1 7-57 0,-5 13-11 0,-5-1-3 16,5 16-20-16,-4 7-5 0,0 5-1 0,-5-1 0 16,0 5 6-16,0 3 2 0,0-4 0 0,1 5 0 15,-6 3-9-15,6 0-1 0,3-8-1 0,1 1 0 16,-5-5-11-16,5-3-1 0,-5-16-1 0,5-4 0 15,4-4-3-15,-5-4-1 0,-4-3 0 0,5-9 0 16,0-3 2-16,-1 0 1 0,1-8 0 0,4-4 0 0,0 0 2 16,0 0 0-16,0-12 0 0,4-4 0 15,-4-3-3-15,9-8 0 0,0-1 0 0,4-7 0 0,-4 0-12 16,8 0 9-16,1 4-9 0,4 4 8 0,0-1-8 0,-5 9 0 16,5 7 0-16,-4 4 8 0,-1 0-8 0,1 5 8 15,-5 10-8-15,9 5 8 0,-4-4-8 0,-1 7-17 16,-4 5 4-16,5 3 1 0,-5 1 21 0,0 3 5 15,5 0 1-15,-5 5 0 16,0 3-99-16,-4 4-19 0,0-8-4 0,-5 0-961 0</inkml:trace>
        </inkml:traceGroup>
        <inkml:traceGroup>
          <inkml:annotationXML>
            <emma:emma xmlns:emma="http://www.w3.org/2003/04/emma" version="1.0">
              <emma:interpretation id="{3E3932A8-4244-47B5-8D7F-9686CC55F176}" emma:medium="tactile" emma:mode="ink">
                <msink:context xmlns:msink="http://schemas.microsoft.com/ink/2010/main" type="inkWord" rotatedBoundingBox="10093,336 14865,272 14883,1635 10111,169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0906.6955">8971 477 1105 0,'0'0'24'0,"0"0"4"0,0 0 2 0,0 0 2 0,0 0-32 0,0-4 0 16,0 4 0-16,0 0 0 0,0 0 109 0,0 0 15 16,0 0 4-16,0 0 0 0,0 0-52 0,0 0-9 15,0 0-3-15,0 0 0 0,0 0-28 0,0 0-7 16,0 0-1-16,0 0 0 0,0 0-13 0,-5 8-3 0,-4 7-1 15,5 1 0-15,0-4 11 0,-1 7 2 16,5-11 1-16,-4 4 0 0,4-1-25 0,0 1 0 0,0 0 0 0,0-5 0 16,0 5 12-16,4-4-4 0,-4-8 0 0,5 12 0 15,-1-1-8-15,0-3 0 0,-4 4 0 0,5-4-11 32,-5-8-36-32,4 11-7 0,-4-3-2 0,5 4-795 0</inkml:trace>
          <inkml:trace contextRef="#ctx0" brushRef="#br0" timeOffset="61133.5993">9225 153 1267 0,'0'-4'112'0,"0"-11"-89"16,-4-1-23-16,4 8 0 0,0-11 68 0,0 7 8 15,0-4 3-15,0 5 0 0,0-1 1 0,0 0 0 16,0 8 0-16,0 4 0 0,0 0-71 0,0 0-9 16,0 0-11-16,0 0 3 15,8 4-141-15,1 0-28 0,9 12-6 0,-5-1-1 0</inkml:trace>
          <inkml:trace contextRef="#ctx0" brushRef="#br0" timeOffset="61405.442">9515-46 1105 0,'0'0'48'0,"-5"0"12"0,5 0-48 0,0 0-12 0,0 0 0 0,0 0 0 16,0 0 79-16,0 0 13 0,0 0 4 0,9-4 0 15,4 0-26-15,5-7-5 0,-1 7-1 0,1 0 0 16,8 4-8-16,0-12-3 0,1 4 0 0,-1 1 0 15,0-1-9-15,1 0-1 0,-1 4-1 0,5-8 0 16,-5 9-23-16,0-1-5 0,-4-4-1 0,5 4 0 16,-5-4-4-16,-1 8-1 0,-3 0 0 0,0-8 0 15,-5 8-48-15,0-4-9 0,-4 4-3 0,-9 0 0 16,8 0-185-16,-8 0-38 0,0 0-7 0,9-7-2 0</inkml:trace>
          <inkml:trace contextRef="#ctx0" brushRef="#br0" timeOffset="60501.508">8062 730 460 0,'9'0'41'0,"-9"0"-33"0,0 0-8 0,0 0 0 16,0 0 100-16,0 0 17 0,0 0 4 0,0 0 1 15,0 0-18-15,0 0-4 0,0 0-1 0,0 0 0 16,0 0-28-16,0 0-6 0,9-4-1 0,0 4 0 0,-1-7-19 16,1 3-4-16,4-4-1 0,-4-4 0 0,4 4-12 15,0-3-2-15,1 3-1 0,-1-8 0 0,4 1-3 0,-3 3-1 16,3 0 0-16,1-7 0 0,4-1-6 0,-5-3-2 16,5 3 0-16,-4-3 0 0,-1-4-5 0,1 3-8 15,-1 5 11-15,1-12-11 0,-5 7 9 0,0 1-9 16,5-8 0-16,-5-1 9 0,0 9-9 0,5-12 0 15,-5-4 0-15,4 8 8 0,1-8-8 0,-1 0 0 16,-4-4 0-16,5 8 8 0,-5-4-8 0,5 0 0 16,-5 8 0-16,-4-1 0 0,-1 1 0 0,-3 4 0 15,-5 0 0-15,4 3 0 0,1-3 0 0,-5 7-9 16,-5 1 9-16,1-1 0 0,-1 5-16 0,1-1 4 16,0 8 1-16,-1-7 0 0,1 7 11 0,-5 0 0 15,5 0 0-15,-1 4-8 0,1 1 8 0,0 3-12 16,-5-8 12-16,9 8-12 0,-5-4 12 0,1 0 0 15,0 0 0-15,4 4-8 0,-5 0 8 0,1-12 11 0,4 12-3 0,0 0 0 16,0 0-8-16,0 0 0 0,0-4 0 0,-5 1 0 16,5-5 0-16,0 8 0 0,0-8 0 0,0 8 0 15,0-4-11-15,0 4 3 0,0-8 0 0,0 8 0 16,0 0 8-16,0 0 0 0,5-8 0 0,-5 8 0 16,0 0 0-16,0 0 0 0,0 0 0 0,0 0 0 15,0 0 0-15,0 0 0 0,0 0 0 0,0 0 0 16,-9 4 0-16,0 8 0 0,9-12 0 0,-4 8 0 15,-5 4 11-15,0-9-3 0,1 5 0 0,-1 0 0 16,4 0-8-16,5-8 0 0,-8 4 0 0,3 4 0 0,5-8 0 16,0 0-11-16,-8 3 11 0,8-3-8 0,0 0 8 0,0 0 0 15,0 0 0-15,0 0 0 0,-9 4 8 0,9-4-8 16,0 0 8-16,0 0-8 0,0 0 0 0,0 0 8 16,0 0-8-16,0 0 0 0,0 0 0 0,0 0 9 15,0 0-9-15,0 0 0 0,0 0 8 0,0 0-8 16,0 0 0-16,0 12 0 0,-5-4 12 0,5-8-4 15,-4 8 0-15,0 3-8 0,4-3 10 0,-5 4-10 16,5-12 8-16,0 8-8 0,-4 7 8 0,-1 1-8 16,5-8 8-16,0 7-8 0,0 1 16 0,0 7-3 15,0 1 0-15,-4 7 0 0,4 4 13 0,4 8 2 16,-4 4 1-16,0 3 0 0,0 1-10 0,0 0-3 16,-4 7 0-16,4-7 0 0,-9 3 17 0,5-11 3 15,-5 4 1-15,0 8 0 0,5-12-17 0,-5 0-4 16,0-4-1-16,5 0 0 0,0-12-3 0,4 0-1 15,0-7 0-15,0-1 0 0,4-3-3 0,0-8 0 0,5-1 0 16,4-3 0-16,5-4-19 0,-1-4-4 0,1-3-1 0,8-1 0 31,-4-8-133-31,5-3-27 0,-1-1-6 0,5-3-662 0</inkml:trace>
          <inkml:trace contextRef="#ctx0" brushRef="#br0" timeOffset="61742.8445">9949-580 1231 0,'0'0'27'0,"0"0"5"0,0 0 2 0,0 0 1 0,0 0-35 0,0 0 0 16,-9 8 0-16,9-8 0 0,-4 4 72 0,-1 3 7 15,-3 5 1-15,3 4 1 0,1-1-26 0,-1 1-6 16,-3 3-1-16,-1 5 0 0,4-5 0 0,-3 13 0 0,3-13 0 16,-3 12 0-16,-1 4 4 0,0-7 0 0,0 7 0 0,5 8 0 15,-9 3-22-15,4 5-4 0,-4 0-1 0,4 3 0 16,-4-7 3-16,0 0 1 0,-1 4 0 0,6-8 0 16,-5 0-12-16,-1-5-2 0,1 1-1 0,4-7 0 15,-4 3-14-15,4-8 0 0,5 4 0 0,-5-3 0 16,1 3 0-16,3-4-18 0,1 0 4 0,-1-7 1 15,-3 3-194-15,-1-3-38 16,-4 15-8-16,8-16-494 0</inkml:trace>
          <inkml:trace contextRef="#ctx0" brushRef="#br0" timeOffset="62167.0457">10072 426 1036 0,'0'0'92'0,"0"0"-73"16,13-4-19-16,-13 4 0 0,0 0 19 0,9 4 0 15,-1-4 0-15,6 4 0 0,-14-4 1 0,8 8 0 16,-8-8 0-16,9 4 0 0,4 0 25 0,-13-4 6 16,0 0 1-16,9 0 0 0,4 3 9 0,-4-3 3 15,-9 0 0-15,13-3 0 0,5-5-8 0,-5 8 0 16,0-12-1-16,0 4 0 0,0 0-37 0,5-3-7 15,-1 3-2-15,-3-4 0 0,3 1-9 0,-4 3 0 16,1-12-12-16,-1 5 12 0,-5-1 0 0,6 4 0 16,-10-3 0-16,5 7 0 0,-5-8 8 0,1 1-8 15,-5 7 8-15,-5-11-8 0,5 7 0 0,-4 0 0 0,-5-3 8 16,5 7-8-16,-5-4 0 0,0 4 0 0,0 0 0 0,-4 1 8 16,4 3-8-16,-4 4 0 0,4-8 0 0,-4 8 0 15,4 0 0-15,-4 8 0 0,0-8 0 0,4 4 0 16,1 0 0-16,-6 7 0 0,6-7 0 0,-1 4 8 15,0 4 0-15,5-1-8 0,-5 5 12 0,5 0-4 16,-1 3 12-16,-4 4 1 0,5 1 1 0,-5 3 0 16,5 4 2-16,-5-3 0 0,0 3 0 0,1-4 0 15,-6 8-10-15,10-4-2 0,0 1 0 0,4-1 0 16,0-4 0-16,0 4 0 0,4-3 0 0,0-1 0 16,10-8-32-16,-1 5-6 0,4-5-2 15,1-3-889-15</inkml:trace>
          <inkml:trace contextRef="#ctx0" brushRef="#br0" timeOffset="62527.8094">10809 223 1209 0,'-13'0'108'0,"4"-4"-87"15,9 4-21-15,0 0 0 0,-5 0 61 0,5 0 8 16,0 0 2-16,0 0 0 0,-8 8-12 0,-1 4-3 15,0 3 0-15,0 5 0 0,5-1-18 0,-5-3-4 16,5 11-1-16,4 1 0 0,-5-1-13 0,5 4-4 0,0 0 0 16,0 4 0-16,5 1 8 0,-5-9 2 0,0 4 0 15,0-8 0-15,-5 5 5 0,5-5 1 0,0-3 0 0,0-5 0 16,0 1-6-16,0-4-1 0,0-5 0 0,0-7 0 16,0 0 5-16,0 0 1 0,0 0 0 0,0 0 0 15,0 0-7-15,5-7 0 0,-5-5-1 0,0-4 0 16,4 1-6-16,-4-5-1 0,5-7 0 0,-1 3 0 15,0 1 6-15,1 4 1 0,4-13 0 0,-1 5 0 16,5 4-23-16,-4-5 0 0,9 5 0 0,-1 0 8 16,5 3-8-16,0 1 0 0,-4 3 0 0,4 0 8 15,0 1-30-15,0 3-6 16,-5 4 0-16,1 0-1 0,-1 8-160 0,5-7-32 16</inkml:trace>
          <inkml:trace contextRef="#ctx0" brushRef="#br0" timeOffset="63301.2631">11844 278 1062 0,'0'0'47'0,"0"0"9"0,5-4-44 0,-5 4-12 15,0 0 0-15,0-12 0 0,0 4 114 0,0-7 21 16,-5 3 4-16,1 1 1 0,-5 3-52 0,5 4-9 15,-5-4-3-15,4 4 0 0,-3 4-20 0,-5 0-5 16,-1 0-1-16,1 0 0 0,-4 8-29 0,-1 8-5 16,1-5-2-16,-5 5 0 0,4 3 3 0,-4 12 1 15,0-3 0-15,0 3 0 0,5-4-10 0,-1 4-8 16,5 5 12-16,4-9-12 0,5 4 0 0,-1-11 0 0,5-1 0 16,5 1 0-16,-1-13 8 0,5 5-8 0,0-12 0 15,8 4 0-15,-4-4 0 0,9-4 0 0,0-8-12 0,0 5 3 16,0-21 18-16,0 5 4 0,0 3 1 0,0-7 0 15,0 0-14-15,0-1-16 0,0 1 3 0,-5 4 1 16,1-1 34-16,-5 5 7 0,0-1 2 0,-4 9 0 16,0 3-31-16,-5 4 8 0,-4 4-8 0,0 0 0 15,0 0 8-15,0 19-8 0,0-7 11 0,0 8-11 16,0 3 8-16,0-3-8 0,0 3 0 0,5 4 0 16,-1-7 0-16,5-5 0 0,0 1 0 0,4 0 0 15,-5 3 0-15,10-11 0 0,0 4 0 0,-1-12 0 0,5 3 0 16,0-3 0-16,4-3 0 0,1 3 0 0,3-12 0 15,1 4 0-15,0-8 0 0,-5 1 0 0,0 3 10 0,1-3-10 16,-5-5 8-16,4 1-8 0,-8-9 0 0,3 9 8 16,1-9-8-16,0 1 0 0,0-4 10 0,-4 0-10 15,4-8 12-15,-5 4-12 0,1-16 12 0,-1 4-4 16,-3 0 0-16,8-11-8 0,-9 7 0 0,-5 1 0 16,6-1 0-16,-6 4 0 0,-3 4 0 0,4 0-9 15,-1 4 9-15,-3 4-12 0,-1 8 12 0,-4 0 0 16,5-5 0-16,-1 5 0 0,0 0 0 0,1 7 0 15,-1 1 0-15,0-1 0 0,1 9-10 0,-5-5 10 16,4 4-12-16,-4 1 12 0,0 3 0 0,0 8 0 16,0 0 0-16,0 0 0 0,0 0 0 0,0 0 0 15,-9 8 0-15,-4 3 0 0,5-3 0 0,-6 4 0 0,1 7 0 16,0-7 0-16,0 7 0 0,-5 1 0 0,10-1 0 16,-6 5 0-16,1-1 0 0,-4 5 0 0,3-9 0 15,6 8 0-15,-5 1 0 0,4 3 0 0,-4-8 12 0,8 12-3 16,-4-7 12-16,9 11 3 0,-4 0 0 0,4 0 0 15,4 4 0-15,1-1 0 0,-1-3 0 0,5 0 0 16,0 0 0-16,0-3 0 0,-1-1 0 0,5 0 0 16,1-4 9-16,3-4 3 0,-4 0 0 0,5 1 0 15,-5-1-36-15,5 0 0 0,-1-3 0 0,5-1 0 16,-4-7-9-16,4-5-9 0,-5 5-2 0,5-4 0 16,9-1-99-16,-5-3-20 0,9-4-4 0,0 4-889 15</inkml:trace>
        </inkml:traceGroup>
        <inkml:traceGroup>
          <inkml:annotationXML>
            <emma:emma xmlns:emma="http://www.w3.org/2003/04/emma" version="1.0">
              <emma:interpretation id="{84020752-9FBB-4214-B40E-580CF56C6D75}" emma:medium="tactile" emma:mode="ink">
                <msink:context xmlns:msink="http://schemas.microsoft.com/ink/2010/main" type="inkWord" rotatedBoundingBox="16404,465 20452,412 20468,1590 16420,164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5884.0143">15345 138 1659 0,'0'0'73'0,"0"0"16"0,0 0-71 0,0 0-18 0,0 0 0 0,0 0 0 16,0 0 69-16,0 0 11 0,0 0 1 0,0 11 1 16,0 9-37-16,0-9-7 0,0 5-2 0,5 4 0 15,-5 3-19-15,0-4-4 0,0 5-1 0,0-5 0 16,0 9 3-16,-5-5 0 0,5 4 0 0,0-7 0 15,0 3 4-15,-4-3 1 0,-1-1 0 0,5 1 0 16,-4-5-7-16,4 1-1 0,-4-1 0 0,4 1 0 16,0-8 6-16,-5 4 1 0,5-9 0 0,0 5 0 0,0-8-7 0,0 0 0 15,0 8-1-15,0-8 0 0,0 0-2 0,0 0 0 16,0 0 0-16,0 0 0 0,0 0 9 0,9 0 2 16,0-12 0-16,0 5 0 0,-5-9 2 0,5 0 1 15,-5 1 0-15,1 3 0 0,-1-11-23 0,0-1 0 16,5-3 0-16,0 0 8 0,0 3 19 0,4-11 4 15,4 4 1-15,10 0 0 16,-5 3-50-16,4-10-10 0,0 6-1 0,9-3-1 0,-8 8 14 16,3 4 4-16,-3-1 0 0,3 9 0 15,-8 3-148-15,0 4-30 0,0 8-6 0</inkml:trace>
          <inkml:trace contextRef="#ctx0" brushRef="#br0" timeOffset="16248.1568">15959 340 1278 0,'0'0'56'0,"0"0"12"0,5 8-54 0,4 4-14 0,-5-4 0 0,9 3 0 16,-4-7 72-16,8 0 11 0,-3-4 2 0,3 0 1 15,1 0-5-15,-1-8-1 0,1 8 0 0,-1-11 0 16,1 3-24-16,4-8-4 0,0 1-2 0,-5 3 0 15,1-4-30-15,-1 1-7 0,1 3-1 0,-5-8 0 16,0 1 4-16,-4 0 0 0,0-5 0 0,0 5 0 0,-5-5-16 0,0 5 0 16,-4-1 0-16,5 1 0 0,-5 3 0 0,0 1 0 15,-5 7 0-15,1 0-10 0,-5 4 34 0,-4 0 6 16,4 8 2-16,-8 0 0 0,-10 4-20 0,6 11-4 16,-6 1-8-16,1 7 12 0,0 4-12 0,-5 0 0 15,5 5 0-15,-1 2 0 0,1 1 0 0,8 0 0 16,-4 8 0-16,5-8 0 0,-1 4 0 0,10 0 0 15,-6-4 0-15,10 0 0 16,0-12-43-16,4 5-5 0,0-5 0 0,4-8-915 0</inkml:trace>
          <inkml:trace contextRef="#ctx0" brushRef="#br0" timeOffset="16571.8887">16811 235 1764 0,'-5'-8'39'0,"-8"4"8"0,4 0 1 0,-4 4 1 0,0 0-39 0,-5 0-10 0,-4 4 0 0,1 8 0 16,-1-8 62-16,4 11 10 0,-8-7 3 0,4 12 0 15,0-1-39-15,4 1-8 0,-4-1-2 0,5 9 0 16,-1 3-10-16,5-8-3 0,-4 4 0 0,8 1 0 16,-4-1 7-16,4-4 2 0,4 1 0 0,1-5 0 15,4 1-22-15,0-5 0 0,0-7 0 0,4 0 8 16,-4-8 0-16,9 4 0 0,4-4 0 0,1-4 0 15,-1-4-8-15,4-7 0 0,5-9 0 0,0 1 0 16,0-4 0-16,0-1 0 0,-4-3 0 0,8 4 0 0,-4-8 0 16,0 3 0-16,0 1 0 0,0 4 0 0,-9 7 0 15,0 1 16-15,-4-1-3 0,4 13 0 0,-9-1 32 16,-4 8 7-16,0 0 0 0,0 0 1 0,0 8-43 0,0 3-10 16,0 5 0-16,0 3 0 0,0-3 0 0,0 4 0 15,-4-1 0-15,4 4 0 16,0 5-103-16,4-9-23 0,-4 1-5 0</inkml:trace>
          <inkml:trace contextRef="#ctx0" brushRef="#br0" timeOffset="15497.8121">15117-54 781 0,'13'-7'34'0,"-4"3"8"15,-5-4-34-15,5 0-8 0,-4 0 0 0,3-3 0 16,-8-5 87-16,5 4 15 0,-5 1 3 0,0 3 1 15,0-4-29-15,-5 0-5 0,-3 5-2 0,-1-1 0 0,0 0-21 0,-9 4-4 16,5-8-1-16,-4 12 0 0,-5-7 14 16,0 7 2-16,0 0 1 0,-9 0 0 0,1 4-27 0,-6 3-6 15,-3 5 0-15,-1 4-1 0,1-5 6 0,-5 9 2 16,5 7 0-16,-1 0 0 0,1 12-11 16,-1 0-1-16,1 0-1 0,-1 0 0 0,5 8-9 0,0-8-1 15,9-4-1-15,-1 8 0 0,10-8-11 0,4 4 0 16,4-4 0-16,9-7 8 0,0-1 18 0,9 0 3 15,-1 4 1-15,6 1 0 0,3-1-22 0,1 0-8 16,4-4 0-16,8 5 0 16,-3-9-17-16,3 0-10 0,1-3-1 0,9-1-624 15,-5-11-124-15</inkml:trace>
          <inkml:trace contextRef="#ctx0" brushRef="#br0" timeOffset="16798.3358">17245 91 864 0,'0'0'38'0,"0"0"8"0,0 0-37 0,0 0-9 0,13-12 0 0,0 12 0 15,-4-8 208-15,9 8 40 16,8-8 8-16,9 5 2 0,0-5-135 0,5 4-27 0,-10-8-6 0,14 4-1 16,0 4-29-16,-4-7-7 0,-5 3-1 0,-5-4 0 15,5 4-35-15,-4 8-7 0,-5-11-2 0,-4 3 0 16,-4 8-22-16,-1-12-5 0,5 4-1 0,-8 1 0 16,-14 7-188-16,8-12-39 0,10-11-7 15,-18 23-2-15</inkml:trace>
          <inkml:trace contextRef="#ctx0" brushRef="#br0" timeOffset="16992.055">17885-506 288 0,'-30'4'25'0,"21"-4"-25"0,9 0 0 0,0 0 0 0,-9 8 307 0,0 3 56 16,1 5 11-16,3 4 2 0,1-1-223 0,-1 1-45 16,-8 3-8-16,9 8-3 0,0 0-10 0,-5 8-3 15,-4-4 0-15,-5 16 0 0,5-4-8 0,0 0-3 16,0 7 0-16,-9 5 0 0,-5-5-49 0,1 1-9 15,8-4-3-15,1-1 0 0,-5-3-12 0,0 0 0 16,4 0 0-16,1 0 0 16,-1-1-73-16,1 9-11 0,-9 0-3 0,4-1-980 0</inkml:trace>
          <inkml:trace contextRef="#ctx0" brushRef="#br0" timeOffset="17369.8821">17806 563 1681 0,'-17'0'36'0,"17"0"8"0,9-12 2 0,-9 12 2 0,0 0-38 0,13 0-10 0,0-4 0 0,5 0 0 16,8-8 64-16,-4 5 12 0,0-5 1 0,8 4 1 15,6-4-33-15,3-3-6 0,-4-1-2 0,-4 1 0 16,4 7-13-16,0-12-2 0,9 1-1 0,-13-1 0 15,-5 1 3-15,0-5 0 0,5 5 0 0,-5-5 0 16,-12 5-4-16,3-1 0 0,-4-7 0 0,5 8 0 16,-9-1 20-16,-5 5 3 0,-4-1 1 0,0 8 0 0,0-7-20 15,-4 11-3-15,-14-8-1 0,0 8 0 0,1 0-12 16,-1 4-8-16,-8 4 8 0,0 4-8 0,-9 4 0 0,4 3 0 16,5 5 0-16,-1-5 0 0,-8 9 0 15,4 3 0-15,14-8-8 0,-5 9 8 0,9-5 0 0,-5 4 0 16,5 1 0-16,9-1 0 0,4 4 0 0,4-11 0 15,-8 3 0-15,12 8 0 0,10 1 0 0,0-13 0 16,-1 8 0-16,5-7 0 0,4-1 0 0,9 1-20 16,5-1 4-16,-5 1-1110 15</inkml:trace>
        </inkml:traceGroup>
        <inkml:traceGroup>
          <inkml:annotationXML>
            <emma:emma xmlns:emma="http://www.w3.org/2003/04/emma" version="1.0">
              <emma:interpretation id="{C3597D77-2F9C-465A-9BEF-593EA5576D39}" emma:medium="tactile" emma:mode="ink">
                <msink:context xmlns:msink="http://schemas.microsoft.com/ink/2010/main" type="inkWord" rotatedBoundingBox="22857,704 23652,694 23661,1357 22865,136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8463.7491">21430 40 633 0,'0'0'56'0,"9"0"-44"16,-4-8-12-16,-1 0 0 0,5 8 113 0,-5-11 21 15,5 3 4-15,0-8 1 0,-1 5-44 0,1-9-9 16,0 8-2-16,4-7 0 0,-4-1-12 0,-5 9-4 16,1-1 0-16,3-4 0 0,-3-3-6 0,-5 11-2 15,0-11 0-15,0 7 0 0,0 4-34 0,0 0-7 16,0 1-2-16,0 3 0 0,-5 4 18 0,-8-8 3 0,0 4 1 0,-4 4 0 15,-1 0-28-15,-13 4-11 16,1 4 8-16,-6-4-8 0,1-1 8 0,5 9-8 16,-5 8 8-16,-1-9-8 0,1 9 0 0,-4 7 0 15,-1-7 0-15,1 11 0 0,4 4 8 0,-5-4-8 16,5 8 8-16,0 0-8 0,4 0 31 0,5-4 1 0,4 0 0 16,5 0 0-16,3 0-32 0,1 4-8 0,5-15-1 0,3 3 0 15,5-3 9-15,5-1 8 0,-5-7-8 0,8-5 11 16,-3 1-11-16,8-4 0 0,9-4 0 0,-5-4 0 15,10-4 8-15,-1 4 2 0,9-16 1 0,-4 4 0 16,4-7-11-16,4-1 0 0,-4 1 0 0,1-4 0 16,-6-5 0-16,1 1 0 0,0-4 0 0,4-8 0 15,-4 4 0-15,-1-4 0 0,-3 0 0 0,3-4 0 16,1 12 0-16,-9 3 0 0,-5 9 0 0,-3 3 0 16,-6 8 18-16,1-3 5 0,-9 11 1 0,0 0 0 0,0 0 16 15,0 15 4-15,5 1 1 0,-1 7 0 0,-4 5-35 16,9 3-10-16,-5-4 0 0,9 8 0 0,0-4 0 0,9 1 0 15,0 11 0-15,0-20-1127 16</inkml:trace>
        </inkml:traceGroup>
        <inkml:traceGroup>
          <inkml:annotationXML>
            <emma:emma xmlns:emma="http://www.w3.org/2003/04/emma" version="1.0">
              <emma:interpretation id="{4875EE03-3B8C-4EC0-BE38-51044F5232E8}" emma:medium="tactile" emma:mode="ink">
                <msink:context xmlns:msink="http://schemas.microsoft.com/ink/2010/main" type="inkWord" rotatedBoundingBox="26123,463 30847,400 30864,1687 26140,175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9741.6228">24098 40 518 0,'-9'-16'46'0,"5"1"-37"0,4-1-9 0,0 8 0 16,-5-11 157-16,5-1 30 0,0 1 5 0,5-1 2 15,-1 1-58-15,5-1-12 0,4 1-3 0,5-1 0 16,8 1-58-16,5-1-12 0,-5 1-3 0,5-1 0 16,4 5-29-16,-5 3-7 0,1-3 0 0,0 3-1 15,-5 0-11-15,0 4 0 0,-8-3 0 0,0 7 0 16,-5 0 0-16,-13 4 0 0,0 0 0 0,9 12 0 16,-14-1 0-16,5 13 0 0,-9 7 9 0,1 4-9 15,-6 8 16-15,-3 8-2 0,-1 11 0 0,5-4 0 16,0-3 11-16,0 4 3 0,-5-5 0 0,10 1 0 0,3-5-16 15,1-3-4-15,-1-4 0 0,5-4 0 0,0 0 0 16,5-4 0-16,-1-8 0 0,1-3 0 0,-1-9 7 16,0 1 1-16,1-8 0 0,-5-8 0 0,13 0 32 0,-4-4 6 15,-1 0 2-15,1-8 0 0,4-3-7 16,0-5-1-16,1-3 0 0,-1-1 0 0,0-3-24 0,0 4-4 16,5-16-2-16,-1 4 0 0,5-4-2 0,4 7-1 15,-4-14 0-15,9-1 0 0,0 0-15 0,8-4 0 16,1 5 0-16,-1-1 0 0,5 4 0 0,0 0 0 15,-4 8 0-15,-5 8 0 0,-5-8-12 0,1 11-8 16,-9 5-1-16,-4 11-1 16,-1-8-174-16,-4 12-36 0,0-7-6 0,-13 11-2 0</inkml:trace>
          <inkml:trace contextRef="#ctx0" brushRef="#br0" timeOffset="-6.02252E8">24249 205 345 0,'0'0'31'16,"0"0"-31"-16,0 0 0 0,0 0 0 16,0 0 15-16,0 0-3 0,0 0-1 0,11-5 0 0</inkml:trace>
          <inkml:trace contextRef="#ctx0" brushRef="#br0" timeOffset="20102.7081">25260 247 1364 0,'0'0'60'0,"0"0"13"15,9-4-58-15,0-4-15 0,-5 8 0 0,10-12 0 16,-6 5 64-16,10-1 9 0,-5 0 3 0,5-4 0 16,-1 1-26-16,1 3-5 0,4-4-1 0,0 4 0 15,-5-7-36-15,1 3-8 0,-1 0 0 0,-8-7 0 16,0 3 0-16,4 1 0 0,-9-5 0 0,5 4 0 15,-5-3 13-15,-4-1 7 0,-4 1 0 0,0 3 1 16,-1 1 58-16,1 7 11 0,-5-15 2 0,-4 15 1 16,0-4-93-16,0 8-26 0,-5-8-2 0,1 9 0 0,-1-1 36 0,5 8 6 15,-9-1 2-15,4 9 0 0,-4-4-16 0,0 8 0 16,1 7 0-16,3-4-10 0,0 5 10 0,-3-1 0 16,7 8 0-16,-3-3 0 0,8-1 23 0,0 4 6 15,-4-3 2-15,9 3 0 0,-1-4-31 0,1 4 0 16,4-4 0-16,0 1 0 0,4-9 0 0,5 5 0 15,-5-1 0-15,5 0 0 16,4-3-35-16,1-4-13 0,-1-5-2 0,4 1-901 0</inkml:trace>
          <inkml:trace contextRef="#ctx0" brushRef="#br0" timeOffset="20411.1738">25717-15 1587 0,'0'0'70'0,"0"0"15"0,9-7-68 0,-9 7-17 0,0 0 0 0,8 7 0 16,1-3 71-16,4 12 10 0,0-8 3 0,1 7 0 16,-6 5-26-16,1 3-5 0,-5-3-1 0,5 3 0 15,-4 1-12-15,-1 7-4 0,-4-16 0 0,0 5 0 16,0-1-1-16,-4 1-1 0,-1-5 0 0,5 1 0 16,-4-8-18-16,-1 3-3 0,1-3-1 0,-5 0 0 15,5-4 23-15,0 0 4 0,-5 4 1 0,9-8 0 0,-5 0-23 0,5 0-4 16,-8 0-1-16,8 0 0 0,0-8 11 15,-5 0 1-15,5 0 1 0,0 0 0 0,5-7-25 0,-5 3 0 16,4 0 0-16,0-7 0 0,5 0 56 0,-4 3 7 16,-1-4 1-16,5 1 0 15,-1-1-76-15,6 1-16 0,-1-1-2 0,0 9-1 16,0-9-1-16,5-3-1 0,-5-1 0 0,4 5 0 16,5-8-191-16,0 7-37 0</inkml:trace>
          <inkml:trace contextRef="#ctx0" brushRef="#br0" timeOffset="20621.6413">26283-65 1267 0,'30'-8'56'0,"-8"8"12"0,-4 0-55 0,8 0-13 0,1 0 0 0,3-8 0 15,-3 4 112-15,3 0 19 0,1 0 4 0,4-3 1 16,-4-1-40-16,0 0-8 0,-1 4-2 0,5-8 0 15,-8 5-61-15,3 7-12 0,1-12-2 0,0 4-1 16,-5 8-21-16,0-12-4 0,-8 9-1 0,-5 3-597 16,-13 0-120-16</inkml:trace>
          <inkml:trace contextRef="#ctx0" brushRef="#br0" timeOffset="20856.5264">26800-498 1382 0,'0'0'123'0,"0"0"-99"16,0 0-24-16,0 0 0 0,-8 12 102 0,3-1 15 15,1 5 3-15,-5 7 1 0,5 5-28 0,-5-5-5 16,0 8-2-16,5 0 0 0,-1 8-15 0,1-4-3 16,-5 4-1-16,5 0 0 0,-5 4-43 0,0 0-8 15,5 8-1-15,-5-8-1 0,0 0 16 0,5 0 3 16,-5-4 1-16,0 4 0 0,1-1-23 0,3 1-11 15,-8-4 10-15,0 8-10 0,4-4-10 0,-8 4-8 16,3-4-2-16,-3 7-726 16,-1-11-146-16</inkml:trace>
          <inkml:trace contextRef="#ctx0" brushRef="#br0" timeOffset="21480.1099">27108 243 1440 0,'0'0'64'0,"0"0"12"0,0 0-60 0,13-4-16 0,0 4 0 0,0 0 0 15,-4 0 108-15,4 0 20 0,0-4 3 0,0 4 1 16,5 0-68-16,-5 0-14 0,0 0-2 0,5-8-1 16,-5 4-31-16,0 4-7 0,5-7-1 0,-5 7 0 15,9-12 11-15,-9 0 1 0,-4 4 1 0,-1-3 0 16,10-5-21-16,-5 8 0 0,0-7 0 0,-4-1-12 0,0 8 28 15,0-11 6-15,-5 7 1 0,0-4 0 0,1 5-4 16,-1-1-1-16,-4 0 0 0,0 8 0 0,0-11-10 0,-4 11-8 16,-1-8 12-16,-3 4-12 0,-1 1 10 0,0-1-10 15,0 4 8-15,0-8-8 0,-4 8 0 0,5 0 0 16,-1-3 0-16,-4 7 0 0,8-4 0 0,5 4 0 16,-9 0 0-16,1 0 0 0,-1 0-8 0,-4 4 8 15,8 3 0-15,-3 1 0 0,-1-4 0 0,0 8 0 16,0-4 0-16,5 3 0 0,-5 5 0 0,0-8 0 15,5 7 8-15,-5 1-8 0,0 0 0 0,5 3 0 16,-5-3 0-16,5 7 0 0,-1 0 0 0,1 5 0 16,-5-9 12-16,0 9-4 0,5-9 5 0,-5 0 1 15,5 5 0-15,-5-1 0 0,9-3-14 0,-4-1 0 16,4 1 0-16,4-1 0 0,-4-11 23 0,5 4 1 16,3-1 1-16,5-3 0 0,1-4-2 0,3 0-1 15,-4-4 0-15,9 0 0 0,-4-4 2 0,8 0 0 16,-4-7 0-16,4 3 0 0,5 0-24 0,4-4 0 0,-4 1-12 0,4-5 4 15,5 0 57-15,-10 5 12 0,1-5 3 16,0 0 0-16,-14 5-52 0,1-5-12 0,4 4 0 0,-5 5 0 16,1-1 0-16,-1 4 0 0,-4-4 0 0,1 4 0 15,-1 0 0-15,0 4 0 0,-13 0 0 0,9 4 0 16,4 0 0-16,-9 4 0 0,1 0 0 0,-1 3 0 16,0-3 0-16,1 4 0 0,-1-4 0 0,5 3 0 15,-5-3 0-15,5 0 0 0,0 0 0 0,4 4 0 16,-9-1 0-16,10 9 0 0,-6-12 0 0,1 3 0 15,-4-3 0-15,3 8 0 0,1-1 0 0,-4-3 0 16,3 4-190-16,1-1-41 16,0 1-8-16,0-1-800 0</inkml:trace>
          <inkml:trace contextRef="#ctx0" brushRef="#br0" timeOffset="21979.6744">28226 110 460 0,'9'0'41'0,"-5"-11"-33"0,5 3-8 0,-4 0 0 16,3 0 187-16,1 4 35 0,4-7 7 0,0-1 2 15,-4 8-87-15,0-4-16 0,0 4-4 0,-9 4-1 16,4-8-47-16,5 1-8 0,4 3-3 0,-4 0 0 16,-9 4-21-16,0 0-4 0,13-4 0 0,-4 4-1 15,0-8-14-15,-9 8-2 0,0 0-1 0,0 0 0 16,0 0 6-16,0 0 2 0,0 0 0 0,0 0 0 15,-5 0-14-15,-8 8-4 0,4-8 0 0,-13 12 0 16,-8 7 4-16,-1 5 0 0,-13-1 0 0,0 12 0 16,-4-4 5-16,0 0 2 0,4 5 0 0,0 2 0 15,4-10 19-15,1 3 4 0,-1 0 1 0,10 4 0 0,3-4-38 16,1 1-9-16,4-5 0 0,-4 0 0 0,-1 1 31 0,10-1 4 16,-1-8 1-16,-4 9 0 0,5-9-27 0,-1 1-9 15,1-5 0-15,-1 1 9 0,1 3-9 16,-1-11 0-16,5 8-12 0,4-1 12 15,-4-11-99-15,4 8-12 0,1-4-2 0,3 3-1 16,5-11-83-16,-4 4-17 0,-14 4-3 0,18-8-1 0</inkml:trace>
          <inkml:trace contextRef="#ctx0" brushRef="#br0" timeOffset="25622.6581">27831 418 648 0,'0'0'28'0,"0"0"7"0,0 0-35 0,0 0 0 16,0 0 0-16,0 0 0 0,0 0 36 0,0 0 1 16,0 0 0-16,0 0 0 0,0 0 4 0,0 0 1 15,0 0 0-15,0 0 0 0,0 0 18 0,0 0 3 16,0 0 1-16,0 0 0 0,0 0-3 0,0 0 0 16,0 0 0-16,0 0 0 0,0 0-25 0,0 0-6 15,0 0-1-15,0 0 0 0,0 0-21 0,0 0-8 16,0 0 0-16,0 0 9 0,0 0 10 0,0 0 1 15,0 0 1-15,0 0 0 0,0 0-7 0,0 0-2 16,0 0 0-16,0 0 0 0,0 0 4 0,9 4 0 16,-4 4 0-16,-5-8 0 0,0 0 0 0,0 0 1 15,4 8 0-15,0 0 0 0,-4-8 0 0,5 11 0 0,-1 5 0 16,0-4 0-16,5-1 23 0,-4-3 4 16,-1 0 0-16,0 4 1 0,5-5-45 0,0 5 0 0,4-4-10 15,-4 7 2-15,4 1 8 0,0-12 11 0,-4 8-3 16,0-1 0-16,0 1 13 0,-1 0 3 0,6 3 0 0,-6-7 0 15,-3 4-15-15,3 0-9 0,-3-1 12 0,4 5-12 16,-5-12 0-16,0 4 0 0,5 3 0 0,-4-3 0 16,-5 4-70-1,0-1-21-15,0 1-4 0</inkml:trace>
          <inkml:trace contextRef="#ctx0" brushRef="#br0" timeOffset="25124.8721">27937 399 464 0,'0'0'20'0,"0"0"5"0,0 0-25 0,0 0 0 16,0 0 0-16,0 0 0 0,0 0 30 0,0 0 1 15,0 0 0-15,0 0 0 0,0 0-31 0,0 0 0 16,0 0 0-16,0 0 0 0,0 0 0 0,0 0 0 15,0 0 0-15,0 0 0 0,0 0 0 0,0 0 8 16,0 0-8-16,0 0 9 0,0 0-9 0,0 0 0 16,0 0 0-16,0 0 0 0,-5 0 0 0</inkml:trace>
          <inkml:trace contextRef="#ctx0" brushRef="#br0" timeOffset="26389.0494">28814 637 1267 0,'-9'-12'56'0,"9"12"12"0,0 0-55 15,0 0-13-15,-4 0 0 0,4 0 0 0,-9-4 136 0,9 4 24 0,-4-8 4 0,4 8 2 16,-5-4-127-16,5 4-26 0,0 0-5 0,0 0 0 15,0 0 52-15,0 0 10 0,0 0 2 0,0 0 1 16,0 0-62-16,0 0-11 0,0 0 0 0,0 0-10 31,0 0-33-31,0 0-6 0,0 0-2 0,0 0-551 0,5 12-110 0</inkml:trace>
        </inkml:traceGroup>
      </inkml:traceGroup>
    </inkml:traceGroup>
    <inkml:traceGroup>
      <inkml:annotationXML>
        <emma:emma xmlns:emma="http://www.w3.org/2003/04/emma" version="1.0">
          <emma:interpretation id="{929FFCB6-24FC-4B7F-BC12-FF2E3666E969}" emma:medium="tactile" emma:mode="ink">
            <msink:context xmlns:msink="http://schemas.microsoft.com/ink/2010/main" type="paragraph" rotatedBoundingBox="1922,3259 31455,1910 31706,7408 2173,87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3728AD-3249-4528-BE29-36B68A52DEC2}" emma:medium="tactile" emma:mode="ink">
              <msink:context xmlns:msink="http://schemas.microsoft.com/ink/2010/main" type="line" rotatedBoundingBox="1922,3259 31455,1910 31550,3989 2017,5338"/>
            </emma:interpretation>
          </emma:emma>
        </inkml:annotationXML>
        <inkml:traceGroup>
          <inkml:annotationXML>
            <emma:emma xmlns:emma="http://www.w3.org/2003/04/emma" version="1.0">
              <emma:interpretation id="{46B02D09-D8BD-4D67-906C-994A187D7618}" emma:medium="tactile" emma:mode="ink">
                <msink:context xmlns:msink="http://schemas.microsoft.com/ink/2010/main" type="inkWord" rotatedBoundingBox="1940,3655 4960,3517 5035,5174 2015,531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0819.0932">-89 3164 115 0,'0'-8'10'0,"0"-4"-10"0,0 4 0 0,4 1 0 15,5-1 156-15,-9 0 28 0,4 0 7 0,1 0 1 16,4 1-91-16,4-1-17 0,-5 0-4 0,1 4-1 15,0-4-38-15,9 1-7 0,-1-5-2 0,5 4 0 16,0 4 1-16,4-4 0 0,1 1 0 0,8 3 0 16,0-4-1-16,4 4-1 0,-4-4 0 0,5 4 0 15,-5-4 9-15,4 5 1 0,1-5 1 0,4 0 0 16,0 0-29-16,0 0-5 0,-1-3-8 0,-3 3 11 16,4-12-11-16,0 5 8 0,0-1-8 0,-5 1 8 15,5-1-8-15,-5 4 0 0,-4-3 0 0,-4 7-485 16,0-4-90-16</inkml:trace>
          <inkml:trace contextRef="#ctx0" brushRef="#br0" timeOffset="151139.9202">521 2992 1220 0,'0'0'27'0,"0"0"5"0,0 0 2 0,0 12 0 0,0 3-34 0,0 5 0 0,-5-1 0 16,1 13 0-16,-5 7 93 0,-4 7 12 0,4 9 3 0,-4 7 0 15,-5 5-36-15,1 3-6 0,-5 0-2 0,4 0 0 16,-8 8-36-16,0-7-7 0,-1 3-1 15,1-4-1-15,4-8 10 0,-4-3 3 0,8-5 0 0,-12-3 0 16,16-8-20-16,-12 0-4 0,4 0-8 0,5-8 12 16,-5 0-12-16,4-8 0 0,5-7 0 0,4-1 0 31,0-3-98-31,5-8-22 0,0-1-5 0,4-7-1 0</inkml:trace>
          <inkml:trace contextRef="#ctx0" brushRef="#br0" timeOffset="160201.9426">1240 2949 518 0,'-17'-15'46'0,"8"11"-37"0,4-4-9 0,1-4 0 15,0 4 96-15,-1-3 16 0,1-1 4 0,-1 4 1 16,5-3-13-16,-4 3-4 0,4-4 0 0,0 4 0 16,4-7-22-16,5-1-5 0,-4 0-1 0,3 1 0 15,-3-1-41-15,4 1-9 0,-1-1-2 0,1 0 0 16,-4 1 20-16,3 11 4 0,-3-8 1 0,-1 4 0 0,-4 8-29 0,0 0-5 16,0 0-2-16,0 0 0 0,0 0 4 0,0 0 1 15,0 0 0-15,0 0 0 0,4 12-14 0,1 0 9 16,-5-12-9-16,0 12 8 0,4 3-8 0,-4-3 0 15,0 0 0-15,5-5 8 0,-5 5 0 0,0-4 0 16,4 4 0-16,0 3 0 0,-8 1-8 0,4 3 0 16,-4 5 9-16,4 3-9 0,-5 8 23 0,-4 0 0 15,1 4 0-15,3 8 0 0,-12 8-23 0,4-1-10 16,-1 1 1-16,-3 3 0 0,4 5 9 0,0-5 12 16,-1 1-2-16,1-1-1 0,0-3 4 0,0-1 1 15,4 1 0-15,0-4 0 0,1-1-2 0,-1 1 0 16,0-4 0-16,0-4 0 0,5-4 2 0,-1-8 0 15,-3-4 0-15,3 1 0 0,1-5 2 0,0-4 1 16,4-3 0-16,-9 0 0 0,4-9-2 0,1 1-1 16,0 0 0-16,4-8 0 0,0 0-14 0,0 0 0 0,0 0 0 15,0 8 0-15,0-8 0 0,0 0 8 0,0 0-8 0,0 0 0 16,0 0 0-16,0 0 0 0,0 0 8 0,0 0-8 16,0 0 0-16,0 0 0 0,0 0 8 0,0 0-8 15,0 0 0-15,-5-8 8 0,1 4-8 0,4-4 0 16,0 0 11-16,0 5-11 0,0-5 12 0,0 0-12 15,0-4 11-15,0 1-11 0,0-1 10 0,0 0-10 16,0-7 0-16,0 3 0 0,0-3 0 0,0-1 0 16,4 1 0-16,1-1 0 0,-1-3 0 0,0 3 0 15,10-7 0-15,-10 4 0 0,5-1 0 0,4-3 0 16,0 0 0-16,0-1 0 0,0 5-8 0,1-4 8 16,-1-1 0-16,4 5-8 0,-4-4 8 0,1 7 0 0,-1-3-9 15,-5 7 9-15,6 0 0 0,-1 5-9 0,-4-1 9 16,4 4 0-16,-4 0 0 0,-1 5-8 0,1-1 8 0,4 4 0 15,-4 4-9-15,4-1 9 0,0 1 0 0,5 4-9 16,-9 0 9-16,4 8 0 0,0-1 0 0,0 1 0 16,-4 3 0-16,0 1 0 0,-1 3 0 0,1 4 0 15,-4 1 0-15,-5-1 0 0,0 0 11 0,-5 1 5 16,5-5 2-16,0 0 0 0,0 5-1 0,-4-9 0 16,4 1 0-16,4-1 0 0,-4 1-17 0,0-1 8 15,0-3-8-15,5-1 0 0,-1-3 0 0,5 4 0 16,0-1-10-16,-1-3 10 15,6 0-184-15,3-1-28 0</inkml:trace>
          <inkml:trace contextRef="#ctx0" brushRef="#br0" timeOffset="161048.9815">1968 3558 954 0,'9'-20'42'0,"-9"12"9"0,5 1-41 0,-1-5-10 0,0 0 0 0,-4-3 0 15,5 3 93-15,-1 4 17 0,1-8 3 0,-1 9 1 16,0-1-32-16,-4 8-6 0,0 0-2 0,0 0 0 16,0 0-16-16,0 0-3 0,0 0-1 0,0 0 0 0,9 8-24 0,-9 3-5 15,0 9-1-15,0-5 0 0,0 5 7 0,0-1 1 16,0 1 0-16,-4 3 0 15,-1 1-20-15,1-1-3 0,0 4-1 0,4 1 0 0,0-5 7 0,-5 4 1 16,5 5 0-16,0-5 0 0,-4 0-2 16,4-3 0-16,4-1 0 0,1-3 0 0,-1 3 10 0,0 0 1 15,1-7 1-15,-1 3 0 0,5-7-26 0,-9 0 0 16,4 0 0-16,-4-12 0 0,9 7 0 0,-9-7 0 16,13 4 0-16,0-4 0 0,0-4 12 0,1-3 6 15,-6-1 2-15,6 0 0 0,-1-4-2 0,-4 1 0 16,-1-5 0-16,5-4 0 0,-4 1-5 0,0-1-1 15,0-3 0-15,0 0 0 0,-1-1 0 0,1 1 0 16,0-1 0-16,-5-3 0 0,5 4-12 0,-5-5 11 16,10 1-11-16,-14 0 10 0,0 7-10 0,8-3 0 15,-3-4 9-15,-1 7-9 0,1-3 0 0,-1 3 0 16,0 5 0-16,1-1-12 16,-5 8-12-16,4 0-2 0,-4 8-1 0,0 0 0 15,0 0-153-15,0 0-32 0,-4 16-5 0</inkml:trace>
          <inkml:trace contextRef="#ctx0" brushRef="#br0" timeOffset="161599.1818">2947 3382 748 0,'0'-4'67'0,"-5"-7"-54"15,1 3-13-15,4 0 0 0,-4-4 128 0,-1 4 22 16,1 5 5-16,-1-5 1 0,-3 4-60 0,3-4-12 16,-8 4-3-16,4 4 0 0,1 0-37 0,-6 0-7 0,1 0-1 0,0 4-1 15,0 0-7-15,0 4 0 0,0 0-1 16,-5-1 0-16,1 5-6 0,-1 0-1 0,0 3 0 0,5-3 0 16,0 8-12-16,4-5-8 0,1 9 8 0,-1-5-8 15,4 1 0-15,1-1 0 0,4 4 0 0,0 1 0 16,4-5 0-16,-4 1 0 0,5-1 0 0,4-3 0 15,4 0 0-15,4-1 0 0,1-7 0 0,4 4 0 16,-5-5 0-16,10 5 8 0,-10-4-8 0,9 0 0 16,-8-4 0-16,0 3 0 0,-1-3 0 0,1 4 8 15,-5 0 13-15,0 4 3 0,-4-5 1 0,-5 5 0 16,-4 0 34-16,-4 3 6 0,-1-3 2 0,-8 4 0 16,0 3-22-16,-4 5-4 0,-10-1-1 0,1 0 0 15,0-3-5-15,-5-1-2 0,5 1 0 0,-5-4 0 16,4-1-33-16,1 1 0 0,4-5 0 0,0-3 0 0,-4 0 0 15,8 0-16-15,1-4 2 0,4-4 0 16,4-4-143-16,0-4-29 0</inkml:trace>
        </inkml:traceGroup>
        <inkml:traceGroup>
          <inkml:annotationXML>
            <emma:emma xmlns:emma="http://www.w3.org/2003/04/emma" version="1.0">
              <emma:interpretation id="{316699EE-5059-405C-A805-8C67E1B9055C}" emma:medium="tactile" emma:mode="ink">
                <msink:context xmlns:msink="http://schemas.microsoft.com/ink/2010/main" type="inkWord" rotatedBoundingBox="6485,3050 9567,2910 9653,4798 6571,493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62681.7082">5009 2512 691 0,'-9'-19'30'0,"9"19"7"0,0 0-29 0,0-8-8 15,4-4 0-15,1 5 0 0,-1-1 183 0,1 0 35 16,-1-4 7-16,5 8 2 0,-9 4-99 0,0 0-19 16,0 0-4-16,0 0-1 0,0 0-51 0,9 8-10 15,-5 8-3-15,-4-1 0 0,0 5-12 0,0 7-4 0,-9 12 0 0,0 0 0 16,-4 4 12-16,0 4 3 0,0 0 0 0,-9 7 0 15,0 1-7-15,-9 7 0 0,9-3-1 0,-4 7 0 16,-5-3 2-16,5 3 1 0,8 4 0 0,-3-4 0 16,-1-3-23-16,0-1-11 0,8-3 10 0,-3-5-10 15,4 1 8-15,-5-4-8 0,1-1 0 0,-1-7 0 16,5 0 8-16,4-4-8 0,-4 0 0 0,0-4 0 16,0 0-34-16,0-7-13 15,8-9-2-15,-4 1-1 0,1-9-156 0,3 1-31 0</inkml:trace>
          <inkml:trace contextRef="#ctx0" brushRef="#br0" timeOffset="162332.1474">4482 3129 1224 0,'0'0'27'0,"0"0"5"0,0 0 2 0,0 0 0 0,0 0-34 0,0 0 0 0,0 0 0 0,0 0 0 15,0 0 64-15,0 0 5 0,0 0 2 0,9 0 0 16,4-4-12-16,5 4-3 0,-1-8 0 0,5 4 0 16,0 0 31-16,5 0 5 0,-1 0 2 0,9-3 0 0,0-1-39 0,5-4-8 15,3-4-2-15,6 5 0 16,-1-5-9-16,0 4-3 0,-4-7 0 0,4 7 0 16,-4 1-20-16,0 3-4 0,0-4-1 0,-9 4 0 15,5-3-8-15,-10 3-11 0,1 0 3 0,-9 4 0 16,0 0-77-16,-9 4-15 15,-4 4-4-15,0 0-515 0,-9-4-103 0</inkml:trace>
          <inkml:trace contextRef="#ctx0" brushRef="#br0" timeOffset="163631.6518">5614 2084 756 0,'0'0'33'0,"0"0"7"0,0 0-32 0,0 0-8 16,0 0 0-16,0 0 0 0,0 0 85 0,0-4 15 16,0-4 4-16,0 8 0 0,0 0-34 0,0 0-6 0,0 0-2 0,0 0 0 15,0 0-34-15,0 0-8 0,0 0 0 0,0 0-1 16,0 0 4-16,0 0 1 0,0 0 0 0,0 0 0 15,9 8 19-15,4-4 4 0,-8 3 1 0,3 1 0 16,1 4-4-16,0 7-1 0,-5-7 0 0,1 7 0 16,-5 5 8-16,0 3 1 0,-5 8 1 0,1 4 0 15,-5 8-27-15,5 0-6 0,-9 7 0 0,-1 5-1 16,1 7 9-16,0 1 3 0,-4-5 0 0,-1 4 0 16,-4 1-5-16,0-5-1 0,-4 4 0 0,4-3 0 15,0-1-13-15,0-3-2 0,0-9-1 0,-4 5 0 16,4-4-9-16,4-9 0 0,-4 1 9 0,5-4-9 15,-1-7 8-15,1-1-8 0,3 0 8 0,6-4-8 0,-5-3 0 16,-1-5 9-16,6 1-9 0,-1-1 0 16,0 1 0-16,5-5 0 0,-5 1 0 0,5-8 0 0,-1-1 0 15,1 1 0-15,4-8 0 0,0 0 0 0,0 0 0 0,0 0 0 16,0 0-10-16,0 0 10 0,4-8 0 0,5-3 0 16,4-5 0-16,-4 1 0 0,0-1 0 0,4-4 0 15,0-3 0-15,0 0 0 0,0 3 0 0,5 1 0 16,-5-1 0-16,0-3 0 0,5-1 0 0,-5 1 0 15,0 0 0-15,0 3 0 0,5 1 0 0,-1-1 0 16,1 4 0-16,-1 5 0 0,-3-1 0 0,-1 4 0 16,4 0 0-16,-4 5 0 0,1-1 0 0,-1 0 0 15,0 4 0-15,0 4 0 0,-13-4 0 0,18 7 0 16,-5 9 0-16,-4-4 0 0,4-1 0 0,-5 1 0 16,1 4 0-16,0-5 0 0,4 5 0 0,-4 4 0 15,-5-5 0-15,5 5 0 0,0-5 8 0,-5 5-8 0,5-5 0 16,-5 1 8-16,5 0-8 0,0-1 0 0,0-3 9 15,0 0-9-15,-5 3 0 0,5-3 8 0,4-4-8 0,0-4 0 16,5 3 0-16,-5-3 0 0,4-4 0 0,1 0 8 16,4-4-8-16,-5-3 0 0,1-1-8 0,4-4 8 15,0 0 0-15,-5-3 0 0,1-1 0 0,-1-7 0 16,1-1 0-16,-5-3 11 0,5-4-1 0,-5 4 0 16,4-9-18-16,-3 1-4 0,-1 0-1 0,4 4 0 15,-8 0 13-15,9 4 16 0,-10-5-3 0,10 5-1 16,-9 0-12-16,4 3 0 0,-4 1 0 0,-1 3 0 15,-3 1 0-15,-1 3 8 0,1 1-8 0,-5 3 0 16,-5 0 22-16,-4 5-2 0,5-5 0 0,-5 4 0 16,-4 0-20-16,4 4 0 0,-8 4 0 0,4 0 0 0,-5 4 0 15,0-4-15-15,5 4 3 0,0 4 0 0,-4 8 12 16,-1-13 13-16,5 9-2 0,0 4-1 0,-5 3-18 0,1 5-4 16,-1 3-1-16,5 0 0 0,0 1 13 0,4-1 0 15,-4 8 0-15,4 0 0 0,0-4 0 0,5 0 0 16,-1 5 0-16,5-5 0 0,-4-4 0 0,8 0 0 15,1-3 0-15,4-1 0 0,-5 1 0 0,9-9 0 16,9 1 0-16,-4-1 0 16,4-3-33-16,0 0-4 0,-1-4-1 0,6-1 0 15,4-3-183-15,-5 0-37 0,27-8-7 0,-1 0-2 0</inkml:trace>
          <inkml:trace contextRef="#ctx0" brushRef="#br0" timeOffset="164013.4344">6742 2938 1609 0,'0'0'71'16,"0"0"15"-16,0 0-69 0,0 0-17 0,0 0 0 0,-9 15 0 15,9-3 50-15,-4 0 6 0,-5 7 2 0,4 4 0 16,1 5-17-16,0 3-3 0,-1 4-1 0,1 0 0 15,4 0 3-15,-4 8 1 0,-1-4 0 0,1 0 0 16,-1-4 3-16,5-4 0 0,-4 1 0 0,0-5 0 0,-1-4-32 16,-4-3-12-16,9-8 11 0,0 3-11 0,-8-3 24 15,3-4-2-15,5-8 0 0,0 0 0 0,0 0-4 0,0 0-1 16,0 0 0-16,0 0 0 0,0 0 1 0,0 0 0 16,0-8 0-16,-4-4 0 0,-1-3-10 0,5 3-8 15,5-4 12-15,-1 5-12 0,-4-5 14 0,5 0-4 16,3-3-1-16,6-5 0 0,-6 1 0 0,1 0 0 15,4-1 0-15,0-3 0 0,-4 7 4 0,4-3 1 16,1 4 0-16,-1-1 0 0,9 1-14 0,-5-1 0 16,1-3 0-16,8 3-10 15,0 5-14-15,5-1-4 0,0-4 0 0,0 5-726 16,-5-1-146-16</inkml:trace>
          <inkml:trace contextRef="#ctx0" brushRef="#br0" timeOffset="164364.7494">7238 3331 1450 0,'17'0'64'0,"-8"0"14"0,4 4-62 0,-4-8-16 0,0 1 0 0,4 3 0 16,0-4 86-16,4 0 14 0,1 0 4 0,4-4 0 16,0 0-32-16,-5-7-7 0,1-1-1 0,4 4 0 15,-5-3-29-15,1 3-7 0,0-4 0 0,-5 5-1 16,0-9-7-16,0 5-2 0,-9-5 0 0,5 1 0 15,-4-1 12-15,-5 5 2 0,0-5 1 0,0 4 0 0,-5-3 7 0,1 3 2 16,-1 5 0-16,1-1 0 16,0-4-27-16,-1 9-6 0,-4-1-1 0,9 8 0 15,-8-4-8-15,-5 4 8 0,-5 0-8 0,5 12 8 0,-9-12-8 0,0 11 0 16,4 1 9-16,1 7-9 0,-1 5 8 16,1 3-8-16,-5-3 8 0,0 7-8 0,4 0 0 0,-4 8 8 15,5-8-8-15,4 4 0 0,0-4 0 0,4 1 0 16,0-1 0-16,0-4 0 0,5-3 0 0,4-1 0 15,0-4 0-15,4-3 0 0,9 4 0 0,1-5-15 16,7 1 3-16,6-5 0 16,4 1-100-16,4-8-20 0,8 4-4 0</inkml:trace>
        </inkml:traceGroup>
        <inkml:traceGroup>
          <inkml:annotationXML>
            <emma:emma xmlns:emma="http://www.w3.org/2003/04/emma" version="1.0">
              <emma:interpretation id="{7FA292F9-061E-45AE-B433-F6BB41E2AA3C}" emma:medium="tactile" emma:mode="ink">
                <msink:context xmlns:msink="http://schemas.microsoft.com/ink/2010/main" type="inkWord" rotatedBoundingBox="11197,3468 13377,3369 13408,4040 11227,414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5133.9422">9659 2766 518 0,'0'0'46'0,"5"-12"-37"16,-5 4-9-16,0 1 0 0,0-1 184 0,-5-4 34 15,5 4 7-15,0-3 2 0,0-1-84 0,-4 0-17 16,0 1-3-16,-1-1-1 0,1 0-38 0,-1 4-7 15,-3-3-1-15,-1 3-1 0,0-4-38 0,0 4-7 16,1 1-2-16,-6-1 0 0,1 0-18 0,0 4-10 16,-5 4 10-16,1 0-10 0,-5 0 9 0,4 4-9 0,1 8 8 0,-5 7-8 15,0 5 9-15,-9 3-9 0,5 8 10 0,4-4-10 16,-4 8 14-16,-1 0-3 0,5 4-1 0,1-4 0 16,3 4-10-16,5-4 0 0,0-4 0 0,4 4 0 15,0-4 0-15,5 0 8 0,4-7-8 0,0-5 0 16,0-4 0-16,4 1 0 0,5-8 0 0,0-5 0 15,4-7 0-15,9-3 0 0,-5-5 0 0,10-4 0 16,-1-4 14-16,0 1-2 0,1-5-1 0,-1-3 0 16,5-12-11-16,-1 4 0 0,-3-1 0 0,-1-3 0 15,-4 0 0-15,0-4 0 0,0 0 11 0,0 0-11 16,-5-8 0-16,1 5 0 0,-1 3 0 0,1 3 0 16,-1 9 8-16,-3 4-8 0,-6 3 0 0,1 9 9 0,-4 3 10 15,-5 8 1-15,0 0 1 0,0 0 0 0,0 11-13 16,0 5-8-16,0 4 8 0,0 3-8 0,-5 0 0 0,5 1 0 15,0 3 0-15,0 0 0 0,0-3 0 0,0 3 0 16,0-4 0-16,0 1 0 0,0-1-13 0,5 1-7 16,-5-1-2-16,4 0 0 15,-4-3-164-15,0-1-33 0</inkml:trace>
          <inkml:trace contextRef="#ctx0" brushRef="#br0" timeOffset="165500.2807">10059 2575 1324 0,'4'-20'118'0,"-4"13"-94"15,4-5-24-15,5 0 0 0,-5 4 85 0,1 1 13 0,-1-1 2 0,-4 8 1 16,0 0 1-16,0 0 0 0,0 0 0 0,0 0 0 16,9 11-39-16,-5 5-8 0,10 4-2 0,-6 3 0 15,1 4-24-15,-4 4-5 0,-1 1 0 0,0-1-1 16,1 4-9-16,-5 0-2 0,0 0 0 0,-5 0 0 15,5-7 16-15,-4 3 4 0,-5-8 0 0,0 4 0 16,5-3-18-16,0-5-3 0,-1-3-1 0,1 0 0 16,-5-1 7-16,5-3 2 0,-1-4 0 0,-4-1 0 15,5-3-19-15,4-4 8 0,0 0-8 0,0 0 0 16,0 0 32-16,0 0 0 0,0 0 0 0,0 0 0 16,0 0-16-16,0-11-3 0,4-1-1 0,1-4 0 0,-1-3 7 15,5-1 1-15,0 1 0 0,0-5 0 0,-1-3-20 16,6-4 0-16,3 0 0 0,-4 0 0 0,5-5 0 15,4 1 0-15,0 0 0 0,4 8 0 0,0-8 0 0,-4 8 0 16,5-1 0-16,-1 9 0 16,-4-1-92-16,4 5-21 0,0 3-5 0,-4 0-650 15,5 4-129-15</inkml:trace>
          <inkml:trace contextRef="#ctx0" brushRef="#br0" timeOffset="165900.1927">11024 2902 1695 0,'0'0'37'0,"0"0"8"0,0 0 2 0,0 0 1 0,0 0-39 0,0 0-9 0,0 0 0 0,9-7 0 16,-1-1 100-16,-3 4 19 0,8-4 3 0,-4 0 1 15,4-7-63-15,0-1-13 0,5 1-3 0,-1-1 0 16,1-4-17-16,-1 5-4 0,5-9-1 0,-4 5 0 15,4-4 1-15,-5-1 0 0,-4 1 0 0,5-5 0 16,-5 5-7-16,0 0 0 0,-4 3-1 0,0 1 0 16,-1 3-6-16,-3 0-1 0,-5-3 0 0,-5 7 0 15,-3 1-8-15,3 3 0 0,-8 0 9 0,-4 8-9 0,-1-4 0 16,-4 4 0-16,0 4 0 0,-4 4 8 16,-5 3-8-16,5 1 0 0,-9 8 0 0,4 3 0 0,5 0 0 15,-5 1 0-15,0 3 0 0,1 4 0 0,3-3 0 16,5 3 9-16,0 0-9 0,5-4 0 0,4 5 17 0,4-5-3 15,0 0-1-15,0 4 0 0,9-3-13 0,0-5-8 16,0 0 8-16,9 1-13 0,-5 3 36 0,10-7 7 16,3 3 2-16,5-7 0 15,0 3-49-15,13-7-10 0,0 0-1 0,9-5-1 16,0 1-95-16,9-8-20 0,4 0-3 0,-9-4-1 0</inkml:trace>
        </inkml:traceGroup>
        <inkml:traceGroup>
          <inkml:annotationXML>
            <emma:emma xmlns:emma="http://www.w3.org/2003/04/emma" version="1.0">
              <emma:interpretation id="{DB958FD3-3347-4623-92BE-ECB3AB6DF04D}" emma:medium="tactile" emma:mode="ink">
                <msink:context xmlns:msink="http://schemas.microsoft.com/ink/2010/main" type="inkWord" rotatedBoundingBox="15909,2971 16921,2925 16992,4482 15981,452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88630.9232">14915 2934 288 0,'0'0'25'0,"0"0"-25"16,0 0 0-16,0 0 0 16,0 0 60-16,0 0 8 0,0 0 0 0,0 0 1 0,0 0-25 0,0 0-4 15,-4-4-2-15,4 4 0 0,0 0-2 0,0 0 0 16,0 0 0-16,0 0 0 0,-5-8 0 0,5 8 0 15,0 0 0-15,0 0 0 0,-4-8 16 0,4 8 4 16,0-8 0-16,0 8 0 0,0 0-28 0,0 0-6 16,0 0-1-16,0 0 0 0,0 0 11 0,0 0 3 15,-4-4 0-15,4 4 0 0,0 0-19 0,0 0-3 16,0 0-1-16,0 0 0 0,-5-7 4 0,5 7 0 16,0 0 0-16,0 0 0 0,-4-4 0 0,4 4 0 15,0 0 0-15,0 0 0 0,0 0 3 0,0 0 1 16,0 0 0-16,0 0 0 0,-4-4 6 0,4 4 2 15,0 0 0-15,0 0 0 0,0 0 5 0,0 0 2 16,-5-8 0-16,5 8 0 0,0 0-18 0,0 0-3 16,0 0-1-16,-4-4 0 0,-1 0 3 0,5 4 0 15,0 0 0-15,0 0 0 0,0 0-2 0,0 0 0 16,0 0 0-16,0 0 0 0,0 0 6 0,0 0 2 0,0 0 0 16,0 0 0-16,0 0-22 0,0 0 0 0,0 0 0 15,0 0 0-15,0 0 0 0,0 0 0 0,0 0 0 16,0 0 0-16,0 0 0 0,0 0 0 0,0 0 0 0,0 0 0 15,0 0 0-15,0 0 0 0,0 0 0 0,0 0 0 16,0 0 0-16,0 0 0 0,0 0 0 0,0 0 0 16,0 0 11-16,0 0-3 0,0 0 0 0,0 0 0 15,0 0-8-15,0 0 0 0,0 0 9 0,0 0-9 16,0 0 0-16,0 0 0 0,0 0 0 0,-4 12 8 16,0 0 0-16,-1-1 0 0,5 5 0 0,-4 0 0 0,-1-1 3 15,-3 9 1-15,8-9 0 0,-5 12 0 0,-3 5 7 16,3-1 1-16,-8-4 1 0,9 4 0 0,-1 1 7 15,1-1 2-15,-1 0 0 0,1-4 0 0,0 1 12 0,-1-1 2 16,-4-4 1-16,1 5 0 0,3-9-23 0,1 4-5 16,-5 1-1-16,0-5 0 0,1-3 3 0,-1 0 0 15,4-5 0-15,-3 1 0 0,8 0-4 0,-5-1-1 16,5-11 0-16,0 0 0 0,-4 8 1 0,4-8 0 16,0 0 0-16,0 0 0 0,0 0-6 0,-4 8-1 15,4-8 0-15,0 0 0 0,0 0-8 0,0 0 0 16,0 0-10-16,0 0 10 0,0 0 0 0,0 0 0 15,0 0 0-15,0 0 10 0,-5 4-10 0,5-4 0 16,0 0 0-16,0 0-11 0,0 0-1 0,0 0 0 0,0 0 0 0,0 0 0 16,0 8-105-16,0-8-22 0,-4 11-4 0,4-11-567 31,0 0-114-31</inkml:trace>
          <inkml:trace contextRef="#ctx0" brushRef="#br0" timeOffset="172428.445">14608 2263 460 0,'0'0'41'0,"0"0"-33"16,0 0-8-16,5-8 0 0,-1 8 73 0,-4-12 13 15,0 5 2-15,0 3 1 0,0 0-11 0,0-4-2 16,0 0-1-16,-4 0 0 0,4-3-3 0,-5 3 0 15,1-4 0-15,4 0 0 0,-5 5-12 0,1-1-2 16,0-4-1-16,-1 1 0 0,1-1-15 0,-1 4-3 16,1 0-1-16,0 0 0 0,-5 1-20 0,9 7-4 15,-9-4-1-15,-4 0 0 0,-5 0-5 0,5 4-8 16,-4 0 11-16,-5 0-11 0,0 0 23 0,-4 4-3 0,-1 4 0 16,-4-1 0-16,1 1-8 0,-5 8-3 0,0-8 0 0,-5 3 0 15,1 5-9-15,12-1 0 0,1 1 0 16,0 4 0-16,-1-1 0 0,-3 1 0 0,3 3 0 0,5-4 8 15,-4 13-8-15,4 3 0 0,0 4 0 0,5-4 0 16,3 0 0-16,6 0 0 0,3-4 0 0,5 0 0 16,5-3 0-16,3-5 0 0,1-3 0 0,4-1 0 15,1-7 10-15,3 0-10 0,1-9 12 0,8 1-12 16,0-4 19-16,1-7-3 0,-1-1-1 0,5-4 0 16,4 0 13-16,-5-3 4 0,10-5 0 0,-5 1 0 15,0-1-32-15,0 5 0 0,0-17 0 0,-4 9 0 16,0-4 12-16,-1-4-3 0,-3-1-1 0,-1 1 0 0,0-8-8 15,1 4 0-15,-1 0 0 0,0 0 0 0,-4 4 0 16,-4-1 0-16,4 1 0 0,-5 0 0 0,5 8 0 0,-13 3 0 16,4 1 0-16,-4 7 0 0,0 0 0 0,-5 5 0 15,-4 7 0-15,0 0 0 0,0 0 8 0,0 0-8 16,0 0 0-16,0 0 8 0,0 0-8 0,-9 3 8 16,5 5-8-16,-5-4 8 0,9-4-8 0,-4 8 0 15,4-8 0-15,-9 8 0 0,0-4 0 0,9-4 0 16,0 0 0-16,-8 7 0 0,3-3 0 0,5-4 8 15,-4 8-8-15,-1 0 8 0,1 4-8 0,0-5 8 16,-1 5-8-16,-4 0 8 0,1 0 0 0,3-1 0 16,-4 1 0-16,1 7 0 0,-5 1 4 0,4-1 0 15,-4-3 0-15,4 7 0 0,-4 9-12 0,0 3 0 16,-5-4 9-16,5 8-9 0,-5 0 18 0,1 4-1 16,-5 0 0-16,4 3 0 0,1-3-4 0,-5 0-1 15,4-4 0-15,1-4 0 0,-5 4-3 0,4-7-1 0,5-5 0 16,-5 8 0-16,1-4 3 0,-1-4 0 0,1 5 0 15,-5-1 0-15,4-4-11 0,1 0 0 0,4-3 0 0,-1 3 0 16,6 0 0-16,-1-7 15 0,0 3-4 0,-4-3-1 16,4 3-10-16,0-7 8 0,1-4-8 0,-1-1 8 15,4 1 8-15,1-4 0 0,0 0 1 0,4-8 0 16,0 0-17-16,0 0 8 0,0 0-8 0,0 0 0 16,0 0 13-16,0-8-4 0,4-4-1 0,0-4 0 15,1 5-8-15,-1-5 0 0,5 1 0 0,0-1 0 16,0-4 0-16,-1-3 8 0,5 0-8 0,-4 3 8 0,13 1-8 15,-4-1 0-15,-5 1 0 0,4 3 0 16,1 0 0-16,-5 5 0 0,5-1 0 0,-5 4-11 0,0 4 11 0,0-3 0 16,-4 3 0-16,4 4 0 0,-13 0 0 0,9 0 0 15,-9 0 0-15,0 0-8 0,13 7 8 16,-4-3 0-16,0 4 0 0,-5 4 0 16,5 0-38-16,-9 3-6 0,4 5 0 0,1-1-1 15,-1 8-170-15,-4-3-33 0</inkml:trace>
        </inkml:traceGroup>
        <inkml:traceGroup>
          <inkml:annotationXML>
            <emma:emma xmlns:emma="http://www.w3.org/2003/04/emma" version="1.0">
              <emma:interpretation id="{1D0BE77D-CA93-4FF5-8785-D353E75D1273}" emma:medium="tactile" emma:mode="ink">
                <msink:context xmlns:msink="http://schemas.microsoft.com/ink/2010/main" type="inkWord" rotatedBoundingBox="17604,3091 20824,2944 20886,4316 17667,446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9736.697">15582 2746 518 0,'0'0'46'15,"0"0"-37"-15,0 0-9 0,0 0 0 16,0 0 34-16,0 0 5 0,0 0 1 0,0 0 0 16,0 0 21-16,0 0 5 0,0 0 1 0,0 0 0 15,0 0 1-15,0 0 0 0,0 0 0 0,0 0 0 16,0-7-4-16,0 7 0 0,0 0 0 0,5-8 0 0,-1 0-9 15,5 0-3-15,-1 4 0 0,1 0 0 0,4 1-25 0,1 3-6 16,-1 0-1-16,4 3 0 0,1-3 20 0,-1 0 3 16,1-3 1-16,4 3 0 0,0 3-16 0,0-3-4 15,-5 4 0-15,10-8 0 0,-1 1 13 0,0-1 3 16,5-4 0-16,-5 4 0 0,1-4-26 0,-1 0-5 16,-4 1-1-16,4 3 0 0,-4 0 0 0,-4-4 0 15,-1 0 0-15,1 4 0 0,-5 0-8 0,0 0 0 16,0 1 0-16,5-1 0 15,-9 4-26-15,-1 0-7 0,6 0-2 0,-10 0 0 0,5 0 35 16,-9 0 9-16,0 0 1 0,0 0 0 16,0 0-170-16,0 0-33 0,-5 7-7 0</inkml:trace>
          <inkml:trace contextRef="#ctx0" brushRef="#br0" timeOffset="190101.5351">15933 2317 288 0,'0'0'25'0,"0"-7"-25"0,0-5 0 0,5 4 0 16,-1 0 152-16,-4 1 24 0,0-5 6 0,4 8 1 15,-4 4-60-15,0 0-12 0,0 0-3 0,0 0 0 16,0 0-60-16,0 0-13 0,0 0-3 0,-8 8 0 15,-1 0 15-15,0-1 2 0,0 5 1 0,0 4 0 0,5-1 3 16,-5 5 1-16,5-1 0 0,-1 5 0 0,-3-1-24 0,3 0-5 16,-3 5-1-16,3-1 0 0,-4 4 16 0,5 4 2 15,-5-3 1-15,5 7 0 0,-1-8-18 0,-3 4-3 16,3-4-1-16,1 0 0 0,4 0 19 0,0-3 3 16,-4-1 1-16,4-4 0 0,-5 1-29 0,5-5-6 15,-4 1-1-15,4-1 0 0,0 1-8 0,0-1 8 16,0-3-8-16,-5 0 8 0,1-1-8 0,4-3 0 15,0-4 0-15,-4 11-11 16,-1 1-151-16,1-5-30 0,-1 5-7 0,1-5-1 0</inkml:trace>
          <inkml:trace contextRef="#ctx0" brushRef="#br0" timeOffset="229075.3614">17368 2337 489 0,'0'0'21'0,"0"0"6"0,0 0-27 0,-5-8 0 0,1 0 0 0,-5 1 0 0,5-1 59 0,-1 0 6 15,5 8 2-15,-4-8 0 16,0-4-13-16,4 12-2 0,-5-3-1 0,5-5 0 0,-4 0 8 0,4 4 1 16,-5-8 1-16,1 5 0 0,4-1-4 0,-9 0-1 15,5 0 0-15,-5 0 0 0,5 4-27 0,-5-3-5 16,0-1-2-16,-4 0 0 0,0 4 21 0,4 0 4 16,0-4 1-16,-4 1 0 0,0-1-28 0,0 0-4 15,0 4-2-15,4 0 0 0,-4-3 2 0,0 3 0 16,-1 0 0-16,1 0 0 0,5 4-8 0,-1-8 0 15,-4 8-8-15,-1-4 12 0,6 4 7 0,-6 0 1 16,1 0 0-16,5 0 0 0,-6 4-20 0,6 4 0 16,-10-4 0-16,5 0 0 0,-5 7 13 0,5 1-4 15,-4 0-1-15,-5-1 0 0,0 5-8 0,0 0 0 16,9 3 9-16,-5 1-9 0,5 3 9 0,0 0-9 16,0 1 12-16,-1-1-12 0,6 4 11 0,-1-3-11 15,5-1 10-15,-5-3-10 0,4 7 8 0,5-4-8 16,-4 1 0-16,4-1 0 0,0 1 9 0,0-5-9 15,4 1 8-15,1-1-8 0,-1 1 0 0,1-5 8 0,-1 1-8 0,5-4 0 16,4-5 9-16,-4 1-9 0,4-8 10 0,0 8-10 16,0-8 13-16,5 0-3 0,4-8-1 0,0 4 0 15,-1-4 9-15,6 1 2 0,-5-5 0 0,4 0 0 16,-4-3-20-16,4-1 0 0,1-3 0 0,-1-5 0 16,-4 5 10-16,4-13-2 0,-4 5 0 0,0 0 0 15,0-4-8-15,0 3 0 0,4-7 0 0,-4 4 0 16,-4 0 0-16,-1 4 0 0,5-5 0 0,0 9 0 15,-4 0 0-15,4 3 0 0,-14 4 9 0,6 1-9 16,8 3 0-16,-14 8 0 0,-8-7 0 0,0 11 0 0,9-4 0 16,-9 4 0-16,0 0 0 0,0 0 8 0,0 0-8 0,0 0 0 15,0 0 0-15,0 0 0 0,-13 8 0 0,0-1 0 16,13-7 0-16,0 16 0 0,-13-4 0 0,4 3 8 16,-4 1-8-16,0 3 8 0,-1 1 0 0,1 7 0 15,-9-7 0-15,0 11 0 0,0 0 0 0,0 8 0 16,1 0 0-16,-6 4 0 0,1 0 19 0,4 7 4 15,-4-3 1-15,-1 8 0 0,1-4-16 0,0-5-4 16,-1 5 0-16,-3 4 0 0,3-1 0 0,5-3-1 16,-4-4 0-16,4 0 0 0,5-8-3 0,-1 3 0 15,5-6 0-15,0-5 0 0,4-4 20 0,0-4 4 16,0-7 1-16,1 4 0 0,3-9-33 0,1 1 0 16,4-4 0-16,0-8 0 0,0 0 13 0,0 0-4 15,0 0-1-15,0 0 0 0,0 0-8 0,0 0 8 16,0 0-8-16,0 0 8 0,4-8 0 0,1-4-8 0,3 1 12 15,1-1-4-15,4-4 0 0,0 5-8 0,-4-1 12 16,0-4-4-16,9 1-8 0,-5-5 0 0,0 5 0 0,4-1 0 16,-3-4 0-16,3 1 0 0,1 3 0 0,-1 1 0 15,1-5 0-15,-1 5 0 0,1 3 0 0,-5 0 0 16,5 1 0-16,-5 7-11 0,-4 0 11 0,-1 4-8 16,-8 0-4-16,0 0-1 0,13 4 0 0,-4 3 0 15,-4 5-23 1,-1 0-4-16,0 7 0 0,-4 1-1 0,0-5-135 0,-4 5-28 15,4 7-4-15</inkml:trace>
          <inkml:trace contextRef="#ctx0" brushRef="#br0" timeOffset="229594.7913">17456 3172 403 0,'17'0'36'0,"-4"-8"-36"0,-13 4 0 0,5-4 0 15,-5 8 172-15,4-8 28 0,9 0 6 0,-13 8 1 16,-9-7-73-16,14-1-14 0,8 0-4 0,-4 0 0 16,-9 8-67-16,13-8-13 0,4 1-4 0,1-5 0 15,4 4 16-15,0 0 4 0,-9 1 0 0,9-1 0 16,4 0-32-16,-4 4-7 0,-9 0-1 0,5 0 0 16,-5 0 16-16,0 4 4 0,-13 0 0 0,0 0 0 15,0 0-20-15,13 4-3 0,1 0-1 0,-1 4 0 16,-13 4-8-16,4-1 0 0,0-3 0 0,-4 4 0 15,0 3 0-15,-8 5 8 0,-1-4-8 0,0 7 8 16,0-4 7-16,-8 5 1 0,-5-1 0 0,0 1 0 16,9-1 15-16,-5-3 3 0,-4-1 1 0,0 1 0 15,5-1-19-15,-1-3-3 0,10-1-1 0,-10 1 0 0,0-4-2 16,5-5-1-16,13 5 0 0,0-12 0 0,-9 8-1 0,9-8 0 16,0 0 0-16,0 0 0 0,9 4 0 15,0 4-8-15,0-8 12 0,13 3-4 0,4-3-8 0,0-3 0 16,-4-5 0-16,0 4-11 0,9 0-10 0,0 0-3 15,-1-4 0-15,1 0-663 16,-9 1-133-16</inkml:trace>
          <inkml:trace contextRef="#ctx0" brushRef="#br0" timeOffset="230679.8102">18313 2652 1036 0,'0'0'46'0,"0"0"10"0,0 0-45 0,0 0-11 0,-9-4 0 0,9 4 0 16,0 0 110-16,-9-4 20 0,-8 0 4 0,3 4 1 15,14 0-67-15,0 0-14 0,0 0-2 0,-13 0-1 16,-4 4-36-16,3 0-7 0,14-4-8 0,0 0 11 16,-8 0 27-16,8 0 6 0,0 0 0 0,0 0 1 15,4 9-17-15,5-1-3 0,-9-8-1 0,13 8 0 16,5 0-2-16,4 0-1 0,-9-8 0 0,4 4 0 15,10 1 0-15,-1-1 0 0,1-4 0 0,-5 0 0 16,4 0-3-16,0 0-1 0,1 0 0 0,-1 0 0 16,-4 0-5-16,0-4-2 0,0-1 0 0,5 5 0 15,-5 5-1-15,0-5 0 0,4 0 0 0,1 0 0 16,-5 0-9-16,0 0 0 0,-9 0 0 0,0 0 0 16,5 0 0-16,-5 0 0 0,-13 0 0 0,0 0 0 15,0 0-108-15,0 0-18 0,0 0-3 0</inkml:trace>
          <inkml:trace contextRef="#ctx0" brushRef="#br0" timeOffset="230975.5001">18574 2278 1292 0,'0'0'28'0,"0"0"7"0,0 0 1 0,0 0 0 0,0 0-36 0,0 0 0 0,0 0 0 0,0 0 0 16,5 12 52-16,-1-4 4 0,0 4 1 0,1 3 0 15,-5 1 6-15,0 7 1 0,4 1 0 0,1 3 0 16,-1 0 16-16,0 1 4 0,-8 3 1 0,8 12 0 16,5-16-31-16,-9 8-6 0,0 0-2 0,0 0 0 15,0-7-21-15,0 3-4 0,0-4-1 0,-4 0 0 16,-1-3-10-16,1-1-2 0,8-3-8 0,-4-1 12 15,-8 5-44 1,3-1-10-16,5-4-2 0,-4-3-610 0,4 4-122 0</inkml:trace>
        </inkml:traceGroup>
        <inkml:traceGroup>
          <inkml:annotationXML>
            <emma:emma xmlns:emma="http://www.w3.org/2003/04/emma" version="1.0">
              <emma:interpretation id="{ACE1EECD-33DA-4A2D-8371-4BD8B49BA8C8}" emma:medium="tactile" emma:mode="ink">
                <msink:context xmlns:msink="http://schemas.microsoft.com/ink/2010/main" type="inkWord" rotatedBoundingBox="21553,2777 25578,2593 25654,4259 21629,4442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32124.0123">21062 2329 1497 0,'0'0'66'0,"0"0"14"0,0 0-64 0,0 0-16 16,0 0 0-16,0 0 0 0,0 0 27 0,0 0 1 16,0 0 1-16,0 0 0 0,0 0 5 0,9 4 1 0,4 0 0 15,0-4 0-15,0 0 14 0,0 4 3 0,5-4 1 0,-1 4 0 16,1 0-33-16,4-4-8 0,-5 0 0 0,10 0-1 16,-5 0 39-16,4 0 8 0,-4 0 2 0,4-4 0 15,-4 0-45-15,4 0-15 0,1 4 9 0,-1-4-9 16,0 4 0-16,1 0 0 0,-5-4 0 0,-5 4 0 15,1 0 0-15,4 4 0 0,0-8 0 0,0 4 0 16,-5 0 0-16,1 0 0 0,-5 0 0 0,0 0 0 16,-4 0-148-1,0 0-36-15,-9 0-6 0,0 0-2 0</inkml:trace>
          <inkml:trace contextRef="#ctx0" brushRef="#br0" timeOffset="232396.871">21408 2068 1782 0,'0'0'39'0,"0"0"8"0,0 0 1 0,0 0 3 0,0 0-41 0,0 0-10 16,0 0 0-16,0 0 0 0,0 0 41 0,0 0 7 15,5 12 0-15,-5 3 1 0,0 1 12 0,0 3 3 16,0 5 0-16,0-5 0 0,-5 5 0 0,5 3 0 0,0 4 0 0,0-4 0 15,-4 5-45-15,0-1-9 16,4 0-2-16,0 0 0 0,-5 0 8 0,1 1 0 16,-1-1 1-16,5 0 0 0,0-4-9 0,0 1-8 0,-4-1 12 0,4 0-12 15,0 0 0-15,-4 1-20 0,-1-5 2 16,-3 1-722-16,3-1-144 0</inkml:trace>
          <inkml:trace contextRef="#ctx0" brushRef="#br0" timeOffset="231360.4513">19535 2520 1944 0,'0'0'43'0,"0"0"9"0,4-4 1 0,-4 4 1 0,0 0-43 0,0 0-11 0,9-7 0 0,0 3 0 16,-9 4 41-16,0 0 7 0,0 0 0 0,0 0 1 15,9 7-18-15,-9-7-4 0,0 0-1 0,0 0 0 16,13 0-5-16,-4 8-1 0,-9-8 0 0,8 8 0 15,-8-8-37 1,9 8-8-16,0 4-2 0,-5-5 0 0,-4-7 27 0,9 12 0 0,-4-4 0 0,-5-8-978 16</inkml:trace>
          <inkml:trace contextRef="#ctx0" brushRef="#br0" timeOffset="231557.4209">20097 2434 1958 0,'0'0'43'0,"8"-7"9"0,1-5 1 0,-4 4 3 0,-1 0-45 0,5-3-11 15,0 7 0-15,-1-4 0 0,-8 8 53 0,0 0 9 16,9 0 2-16,4-4 0 0,-13 4-36 0,5 0-8 16,3 4 0-16,-3 4-1 15,4-4-82-15,-5 7-16 0,0-3-3 0,5 0-1 0</inkml:trace>
          <inkml:trace contextRef="#ctx0" brushRef="#br0" timeOffset="231717.7018">20601 2360 1497 0,'0'0'133'0,"5"-7"-106"0,-5 7-27 0,0 0 0 15,0 0 108-15,8-8 16 0,-3 0 3 0,-5 8 1 16,0 0-103-16,0 0-25 0,0 0 0 0,0 0 0 15,0 0-97-15,0 0-25 0,0 0-5 0,0 0-1 16</inkml:trace>
          <inkml:trace contextRef="#ctx0" brushRef="#br0" timeOffset="233985.6661">23010 2006 403 0,'0'0'36'16,"0"0"-36"-16,0-12 0 0,0 4 0 0,-5-4 96 0,1 5 13 15,0-9 3-15,-1 4 0 0,1 4-20 0,-1 1-3 16,1-5-1-16,0 4 0 0,-9-4-32 0,-1 5-8 16,6-5 0-16,-1 4-1 0,-4 0-7 0,-1 1-2 15,1-1 0-15,-4-4 0 16,-1 4-10-16,-8 0-1 0,0 5-1 0,4-1 0 0,0-4-8 0,0 8-2 16,-5-4 0-16,-3 4 0 0,-1 4-31 0,5-4-6 15,-5 0-2-15,5 8 0 0,-5-1 58 0,0 1 11 16,1 4 2-16,-1 0 1 0,0-1-34 0,5 5-7 15,-5 7-8-15,9 1 11 0,0 7-2 0,9-8 0 16,4 5 0-16,1 3 0 0,-1 0-9 0,4-4 0 16,1 5 0-16,8-5 0 0,1 0 0 0,-1 8 0 15,9-8 0-15,0 1 0 0,5-9 0 0,0-3 0 16,3-1 0-16,1-7 0 0,5-4 25 0,-1 0 3 16,0-8 1-16,5 0 0 0,4-4 6 0,-4 1 1 15,0-9 0-15,4 0 0 0,0-3-8 0,0-1 0 0,0-3-1 0,4-4 0 16,-3-1-10-16,-1-3-1 0,-9-8-1 0,5 0 0 15,-5 0-7-15,0 0 0 0,5-4-8 0,0 1 12 16,-9 3 2-16,0 3 0 0,0 1 0 0,-5 8 0 16,1 8-22-16,-5 3-5 0,-4 0-1 0,-1 5 0 15,1 7 14-15,-9 4 0 0,0 0 0 0,0 0 0 16,0 0 0-16,-9 4-9 0,1 3 9 0,-1 1 0 16,0 0 8-16,0 0 8 0,1 4 0 0,-6-5 1 15,1 5-17-15,0 0 0 0,9-1 0 0,-5 1 0 16,-9 0 0-16,10 0 0 0,-1-1 0 0,-4 9 0 15,8-12-48-15,-8 3-12 0,4 1-4 16,1 7 0-16,-6 5 103 0,1 7 20 0,-4 0 4 0,-5 4 1 0,4 4-52 16,-8 0-12-16,0 4 0 0,-5 0 0 0,4-4 0 0,1 8 0 15,-5 0 0-15,1-1 0 0,3 5 29 0,1 0 3 16,0-4 1-16,4-1 0 0,-4 1-19 0,4 0-4 16,0-4-1-16,4 0 0 0,-4-8 3 0,5 0 1 15,3 0 0-15,-3-4 0 0,4-7-3 0,0-1-1 16,-1 1 0-16,1-9 0 0,0 1-9 0,4-5 0 15,1 1 0-15,-1 0 0 0,0-4 0 0,0-4 0 16,9-4 0-16,0 0 0 0,0 0 0 0,0 0 0 16,0 0 0-16,0 0 0 0,0 0 0 0,0-12 0 15,0-4 0-15,0-3 0 0,9-1 32 0,-5 1 4 16,5-5 0-16,0 1 1 0,0 3-27 0,8 1-10 16,-8-1 0-16,9 1 9 0,-5-1-9 0,4 5 0 15,-4 3 0-15,5 0 0 0,-5 5 0 0,5-1 8 16,-5 0-8-16,4 0 0 0,-3 8 0 0,-1 0 0 0,0 0 0 0,4 8 0 15,-3-4 0-15,-1 4 0 0,0 0-11 0,0-1 11 32,0 5-137-32,0 4-23 0,-4-5-4 0,-4 1 0 0</inkml:trace>
          <inkml:trace contextRef="#ctx0" brushRef="#br0" timeOffset="238009.0998">23067 2883 730 0,'0'0'32'0,"0"0"8"0,0 0-32 0,0 0-8 0,0 0 0 0,0 0 0 16,0 0 69-16,0 0 13 0,0 0 2 0,0 0 1 15,0 0-33-15,0 0-6 0,0 0-2 0,0 0 0 16,0 0 0-16,0 0-1 0,0 0 0 0,0 0 0 16,0 0-9-16,0 0-2 0,0 0 0 0,0 0 0 15,0 0-18-15,0 0-4 0,13 0-1 0,-13 0 0 0,0 0-9 16,9-4 0-16,4 4 0 0,-13 0 0 0,9-4 14 16,-1 4 1-16,6-4 0 0,-6 0 0 0,6 4-7 0,-6-4-8 15,6-3 11-15,-6 3-11 0,5 0 15 0,-4 0-4 16,4-4-1-16,1 4 0 0,-6-4-10 0,1 5 12 15,0-9-12-15,0 4 12 0,-5 4-4 16,5-4 0-16,0-3 0 0,-5 3 0 0,5-4 9 0,-5 4 2 16,1-7 0-16,3 3 0 0,-3 4-5 0,3-3-1 15,-3-1 0-15,4-4 0 0,-1 1-2 0,1-1-1 16,-4 4 0-16,3-3 0 0,1 3 2 0,-5 4 1 16,5-3 0-16,-4 3 0 0,-5 8-13 0,4-8 9 15,0 0-9-15,-4 8 8 0,0 0 13 0,0 0 3 16,5-8 0-16,-5 8 0 0,0 0-24 0,0 0 0 15,0 0 0-15,0 0 0 0,0 0-14 0,0 0-7 16,0 0-2-16,0 0 0 16,0 0 37-16,0 0 7 0,-5-4 2 0,1-3 0 0,4-1-23 0,0 0 0 0,0 4 0 15,0 4 0-15,0 0 0 0,0 0 0 16,-4-8 0-16,4 8 0 0,0 0 0 0,0 0 0 0,-5-7 0 0,5 7 0 16,0 0-14-16,0 0-7 0,0 0-2 0,0 0 0 15,0 0 23-15,0 0 0 0,0-4 0 0,0 4 0 16,0 0 0-16,0 0 0 0,0 0 0 0,0 0 0 15,0 0 0-15,0 0 0 0,0-8 0 0,0 8 0 16,0 0 0-16,0 0 0 0,0 0 0 0,0 0 0 16,0-8 0-16,0 8 0 0,0-8 0 0,0 8 0 15,0 0 0-15,0 0 0 0,0 0 0 0,0 0 0 16,0 0 0-16,0 0 0 0,-4-8 0 0,4 8 0 16,0 0 0-16,-5-3 0 0,1-1 0 0,4 4 0 15,0 0 0-15,0 0 0 0,-4-4 0 0,4 4 0 0,-5-8 0 0,5 8 0 16,0 0 0-16,0 0 0 0,0 0 12 0,0 0 9 15,0 0 3-15,0 0 0 16,0 0-71-16,0 0-13 0,0 0-4 0,0 0 0 16,0 0 103-16,0 0 20 0,0 0 4 0,0 0 1 15,0 0-72-15,0 0-15 0,0 0-2 0,0 0-1 0,0 0 26 16,0 0 0-16,0 0 0 0,0 0 0 0,-4-4 16 0,4 4 8 16,0 0 1-16,0 0 1 0,0 0-40 0,0 0-8 15,0 0-2-15,0 0 0 0,0 0 24 0,0 0 0 16,0 0-9-16,0 0 9 0,0 0 0 0,0 0 0 15,0 0 0-15,0 0 0 0,0 0 0 0,0 0 0 16,0 0 0-16,0 0 0 0,0 0 17 0,0 0 7 16,0 0 2-16,0 0 0 0,0 0-37 0,0 0-7 15,0 0-2-15,0 0 0 0,-4-8 20 0,4 8-10 16,0 0 10-16,0 0-8 0,0 0 8 0,0 0 0 0,0 0 0 0,0 0 0 16,0 0 0-16,0 0 0 0,0 0 0 0,0 0 0 15,-5-4 0-15,5 4 0 0,0-7 0 0,0 7 0 16,0 0 0-16,0 0 0 0,-4-8 0 0,4 8 0 15,0 0 0-15,0 0 0 0,0 0 0 0,0 0 0 16,0 0 0-16,-5-8 0 0,1 0 0 0,4 8 0 16,0 0 0-16,0 0 0 0,0 0 0 0,0 0 0 15,0 0 0-15,0 0 0 0,0 0 0 0,-4-8 0 16,4 8 0-16,0 0 0 0,0 0 0 0,0 0 0 16,-9 0 0-16,9 0 0 0,0 0 0 0,0 0 0 15,0 0 0-15,0 0 0 0,0 0 0 0,0 0 0 0,0 0 0 16,0 0 0-16,0 0 0 0,0 0 0 0,0 0 0 0,0 0 0 15,-9-7 0-15,9 7 0 0,-4 0 0 0,4 0 0 16,0 0 0-16,0 0 0 0,-9 0 0 0,9 0 0 16,0 0 0-16,0 0 0 0,0 0 0 0,0 0 0 15,0 0 0-15,0 0-8 0,0 0 8 0,0 0 0 16,0 0 0-16,0 0 0 0,0 0 0 0,-9 7 0 16,5-7 0-16,4 0 0 0,0 0 19 0,0 0 5 15,-9 0 2-15,9 0 0 16,-4 0-42-16,4 0-8 0,-9 4-1 0,4 0-1 0,1 4 26 0,4-8 0 15,0 0 0-15,-4 8 0 0,-1-4 0 0,5-4 0 16,-4 7 0-16,-5 1 0 0,9 4 16 0,-4-4 8 16,-5 3 1-16,5-3 1 0,-1 4-40 0,-4 0-8 15,1 3-2-15,-1 1 0 0,4-1 24 0,-3 5 10 16,-1-1-1-16,0 5 0 0,0-1 3 0,5 5 1 0,-5-5 0 0,0 4 0 16,1-3-13-16,-1-1 0 0,-4 4 8 0,4-3-8 15,-4-1 45-15,0 4 7 0,4 1 0 0,-4-5 1 16,-1 1-24-16,-3-1-5 0,4 0 0 0,-5 5-1 15,5-9-4-15,0 5-1 0,0-1 0 0,4-4 0 16,-4-3-1-16,4 0 0 0,5 3 0 0,-1 1 0 16,-8-1-5-16,4-3 0 0,1 3-1 0,-1 5 0 15,-4-5-11-15,4 5 10 0,0-9-10 0,5 1 10 16,-1 3-10-16,1-7 12 0,-5-4-12 0,5 3 12 16,4-11-12-16,0 0 0 0,0 0-10 0,0 0 10 15,0 0 32-15,0 0 12 0,0 0 2 0,0 0 1 0,0 0-29 16,0 0-6-16,0-7 0 0,0-1-1 0,0-8-11 15,4 5 12-15,1-5-12 0,3-4 12 0,1-3-12 0,4 4 0 16,-4-5 0-16,4 1 0 0,5 3 0 0,-5 5 0 16,0-5 0-16,0 1 0 0,5-1 0 0,-5 1 0 15,4 3 0-15,5 0 0 0,-4 1 0 0,-1-1 0 16,10 1 0-16,-5-1 0 0,0 4 0 0,0 5 0 16,4-9 0-16,-4 4 0 15,0 1-36-15,0-1-8 0,4-4-3 0,0 5 0 0,-4-1 26 0,5 0 5 16,-5-7 0-16,8 7 1 0,-3-8 3 0,-1 5 1 15,-4 3 0-15,0 0 0 0,0 1 11 0,-5 3 12 16,1 0-2-16,-5 0-1 0,-4 4-9 0,0 4-17 16,-1 0 4-16,-8 0 1 0,0 0 12 0,0 0 16 15,5 12-3-15,-5 0-1 0,4 3-12 0,-8 1 0 16,4 4 0-16,-5-5 0 0,1 5 0 0,0-1 0 16,-14 1 0-16,5-5 0 0,0 1 0 0,0-1-13 0,-1-3 2 15,1 0 1-15,-4 3 10 0,4-3 8 0,-1-4-8 0,1 4 11 16,-4-8-11-16,-1-1 8 0,5 1-8 0,-5 4 8 15,1-8-8-15,4 4 8 0,0-4-8 0,-1 0 8 16,-3 0-8-16,8 0 0 0,-4-4 0 0,4 0 0 16,-4-4 0-16,9 1 0 0,-5 3 0 0,0-4-11 15,5 0 11-15,4 8 0 0,0 0 0 0,-5-8 0 16,5 1 0-16,0 7 0 0,0 0 0 0,0-8 0 16,0 8 0-16,0 0 0 0,0-8 0 0,0 8 0 15,0 0 0-15,0 0 0 0,0 0 0 0,0 0 0 0,9 4 49 16,0 8 12-16,0-5 3 0,4 1 0 0,0 12-64 15,4-5-21-15,1 1 0 0,0-1 0 0,-1 1 21 0,1 0 13 16,-1-1-1-16,-4-3-1 0,0 4-11 0,1-5 0 16,-1 5 0-16,-4 3 0 15,-1 1-144-15,-3-1-27 0,-1 5-5 0</inkml:trace>
        </inkml:traceGroup>
        <inkml:traceGroup>
          <inkml:annotationXML>
            <emma:emma xmlns:emma="http://www.w3.org/2003/04/emma" version="1.0">
              <emma:interpretation id="{FCC6C02A-00E8-4F95-812F-140F5FD94460}" emma:medium="tactile" emma:mode="ink">
                <msink:context xmlns:msink="http://schemas.microsoft.com/ink/2010/main" type="inkWord" rotatedBoundingBox="26767,2454 31470,2239 31536,3677 26833,3892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49809.1956">25576 2384 633 0,'0'0'28'0,"0"0"6"15,0 0-34-15,0 0 0 0,0 0 0 0,0 0 0 0,0 0 96 0,0 0 13 16,0 0 3-16,0 0 0 0,14-4-48 0,-6-4-10 15,-8 8-2-15,13-4 0 0,-13 4-32 0,14-8-6 16,-1 4-2-16,4-3 0 0,-4-5 12 0,1 4 3 16,-1 0 0-16,4 1 0 0,-8 3-19 0,9-8-8 15,-10 4 8-15,6-4-8 0,-1 9 15 0,0-9-3 16,-9 4 0-16,5-4 0 0,-5 1-4 0,1-1-8 16,-1 0 11-16,1 1-11 0,-5-1 34 0,4 0 0 15,-4 4 0-15,0-3 0 0,0 3-18 0,0 0-3 16,0 0-1-16,0 1 0 0,0-1 4 0,-4 4 0 15,4-8 0-15,0 8 0 0,-5-4-7 0,5 8-1 16,0-7 0-16,0 7 0 0,0 0-8 0,-9 0 0 16,9 0 9-16,-8 0-9 0,-1-4 0 0,0 4 8 15,0 0-8-15,-4 4 0 0,4 0 8 0,1-1-8 16,-5 1 8-16,4 0-8 0,0 4 0 0,0 0 0 0,-4-4 0 16,0 4 0-16,0-1 0 0,0-3 0 0,-1 4 0 15,1 0 0-15,0 0 0 0,4 3 0 0,5 1 0 16,0 0 0-16,-1 3 56 0,5 1 6 0,-4 3 2 0,4 1 0 15,0-5-49-15,0 5-15 0,4-4 8 0,1 7-8 16,-1-4 13-16,0 1-1 0,5 3 0 0,0-7 0 16,0 3-2-16,-1-7-1 0,1 0 0 0,4 3 0 15,-4 5-26-15,0-4-6 0,0-1-1 0,-5 5 0 16,0-13 51-16,1 5 9 0,-1-4 3 0,1 4 0 16,-1 3-39-16,-4-3-12 0,4 0 0 0,-4 3 0 15,0-7-136-15,0 4-27 0,-4-4-5 16,4-8-2-16</inkml:trace>
          <inkml:trace contextRef="#ctx0" brushRef="#br0" timeOffset="250327.6727">26024 2239 1407 0,'0'0'31'0,"-5"-7"6"0,5-1 2 0,0 8 1 0,-4-8-32 0,4 8-8 16,-4-4 0-16,4 4 0 0,0 0 46 0,0 0 8 0,0 0 2 0,0 0 0 15,0 0-39-15,0 12-7 0,0 0-2 0,-5 7 0 16,5 1-8-16,0-5 8 0,0 5-8 0,0-1 8 15,5 1 25-15,-5-1 5 0,4 1 1 0,-4-1 0 16,4 1-21-16,1-5-4 0,-10 5-1 0,5-1 0 16,5 1 11-16,-5-9 3 0,0 1 0 0,-5 0 0 15,5-4-2-15,0-8 0 0,0 7 0 0,0-7 0 16,0 0-1-16,0 0 0 0,0 0 0 0,0 0 0 16,0 0-13-16,0 0-3 0,0 0-8 0,0 0 12 15,0 0 23-15,0 0 4 0,0 0 1 0,0 0 0 16,0-7-28-16,5-1-12 0,-1-4 10 0,5 0-10 15,-9 5 20-15,4-5-1 0,1 0-1 0,-1-3 0 0,1-1-3 16,-1 0-1-16,5-3 0 0,-5 3 0 0,0 5-5 16,1-5-1-16,4 0 0 0,-5 1 0 0,0-1-8 0,5 1 0 15,-4 3 0-15,3-4 0 0,6 9 12 0,-6-9-4 16,5 0 0-16,-4 5 0 0,9-5-8 0,-1 4 0 16,1 5 0-16,-1-5 8 15,-3 4-50-15,3 0-10 0,1 0-3 0,-1 5 0 16,1 3-116-16,-1-4-23 0,-8 4-5 0,4 4-617 15</inkml:trace>
          <inkml:trace contextRef="#ctx0" brushRef="#br0" timeOffset="250680.2031">26520 2111 1148 0,'0'0'51'0,"0"0"10"15,0 0-49-15,0 0-12 0,0 0 0 0,0 0 0 16,0 0 105-16,8-8 19 0,1 0 3 0,0 0 1 15,-5 1-52-15,9-5-9 0,1 4-3 0,3-4 0 0,1 5-35 16,4-1-7-16,0-4-2 0,4 0 0 0,0 1 16 0,5-1 4 16,0 4 0-16,4-3 0 0,-5 3-26 0,1 0-5 15,0 0-1-15,4 0 0 0,-9 1-8 0,1 3 0 16,-1 0 0-16,0 0 8 16,-4 4-36-16,0 0-7 0,0 0-1 0,-4 4-1 15,-10-4-90-15,1 0-17 0,-9 0-4 0,0 0-1 0</inkml:trace>
          <inkml:trace contextRef="#ctx0" brushRef="#br0" timeOffset="251058.6913">26871 1616 1036 0,'-9'-24'46'0,"9"12"10"0,4 5-45 0,1-13-11 0,-1 8 0 0,-4-7 0 16,4 3 104-16,5 1 20 0,-9 3 3 0,9-4 1 15,0 5-52-15,-1 3-9 0,1 0-3 0,0 4 0 16,4 0-43-16,-4 4-9 0,4 0-1 0,-13 0-1 16,9 4 7-16,0 4 2 0,-1 0 0 0,-3 0 0 15,-1 7 5-15,-4-3 0 0,5 7 1 0,-5 1 0 16,-5-1-12-16,1 5-2 0,-1-1-1 0,-8 8 0 15,4 1 43-15,1 7 9 0,-5-4 2 0,-1 4 0 16,-3 0-50-16,4 4-14 0,-5 0 0 0,1 3 8 16,-1-3 4-16,0 0 0 0,5 4 1 0,-4-4 0 0,-1 0-22 15,5-4-5-15,0 0-1 0,0 4 0 0,0-8 37 16,-1 4 7-16,6-4 2 0,-1-4 0 0,0-4-20 0,0 1-11 16,5-5 12-16,4 0-12 15,-4-3-84-15,-1-1-24 0,1-3-5 0,4 0-1 0</inkml:trace>
          <inkml:trace contextRef="#ctx0" brushRef="#br0" timeOffset="249181.4308">24756 2345 115 0,'0'0'10'0,"0"0"-10"16,0 0 0-16,0 0 0 0,0 0 136 0,0 0 24 15,0 0 6-15,0 0 1 0,0-8-81 0,0 4-16 16,4-4-3-16,-4 0-1 0,0 5 9 0,5-5 1 16,-1 0 1-16,-4 0 0 0,4-7-13 0,1 3-2 15,4 4-1-15,-5-11 0 0,5 7-20 0,0 0-4 16,-1-3-1-16,6 3 0 0,-6 0-17 0,1 4-4 16,4-3-1-16,-4-1 0 0,0 0-14 0,4 5 0 15,0-5 8-15,0 0-8 0,-4 0 0 0,4 5 9 16,-4-5-9-16,4 4 8 0,-4-4-8 0,4 5 0 15,-4 3 0-15,0-4 0 0,-5 4 0 0,5 0 8 16,0 4-8-16,-5 0 8 0,5 0-8 0,-9 0 0 16,0 0 0-16,4 8 0 0,-4-8 0 0,4 8-11 15,1 0 3-15,-1 3 0 0,1-3 8 0,-5 8 0 16,4-5 0-16,-8 9 0 0,-1-1 0 0,1 5 0 0,-5-5 0 16,-4 16-8-16,0 0 8 0,0 0-12 0,-1-3 12 15,1 3-12-15,5 4 12 0,-6-8 0 0,10-4 0 0,-9 4 0 16,8 1 0-16,-3-5-8 0,3 0 8 0,-4 1-8 15,5 3 8-15,0-8-8 0,4-3 8 0,0-1-8 16,-5-7 8-16,5 3 0 0,0-7 0 0,0 0 0 16,0-8 16-16,0 0-2 0,0 0 0 0,0 0 0 15,9 8-14-15,-9-8 9 0,0 0-9 0,0 0 8 16,0 0 24-16,13-4 4 0,-4 0 0 0,4 0 1 16,-4-4-21-16,0 1-4 0,4-5 0 0,0 0-1 15,0-3 12-15,0-1 2 0,1-4 1 0,-1 1 0 0,4-1 13 16,1 1 2-16,-1-4 1 0,1-5 0 0,4 1-18 15,0-4-3-15,-5 3-1 0,5-3 0 0,0-4 10 16,0 4 2-16,-4 0 0 0,4 0 0 0,0-5-16 0,-1 1-4 16,1-4 0-16,0 4 0 0,0 0-12 0,-4 0 0 15,4 0 0-15,0 0 0 0,0 12 0 0,0-9 0 16,-5 9 0-16,5 3 0 16,-4 9-24-16,-1 3-5 0,1 0-1 0,-1 0 0 15,-4 4-90-15,5 4-19 0,-5 4-3 0,0 0-688 16</inkml:trace>
          <inkml:trace contextRef="#ctx0" brushRef="#br0" timeOffset="251311.7457">27046 2208 1407 0,'13'-11'31'0,"-13"11"6"0,9-8 2 0,-5 0 1 0,-4 8-32 0,9-4-8 0,-9 4 0 0,0 0 0 16,0 0 87-16,0 0 16 0,9 4 3 0,0 8 1 16,-5-1-61-16,-4 5-12 0,0-4-2 0,0-1-1 15,0 9 9-15,-4-5 1 0,4-3 1 0,0 8 0 16,-5-5-24-16,1 1-5 0,4-4-1 0,0-1 0 16,0 1-12-16,0-4 0 0,0 7 0 0,0-11 0 15,0-4-16-15,0 8-2 0,0-8-1 0,0 12-893 16</inkml:trace>
          <inkml:trace contextRef="#ctx0" brushRef="#br0" timeOffset="251461.4533">27305 2025 1267 0,'4'-27'56'0,"1"15"12"0,-5-4-55 0,8 1-13 15,-3 3 0-15,-1-3 0 0,1-1 156 0,-1 4 29 16,-4 12 6-16,0 0 1 0,0 0-132 0,0 0-25 15,0 0-6-15,4 4-625 16,1 8-126-16</inkml:trace>
          <inkml:trace contextRef="#ctx0" brushRef="#br0" timeOffset="251838.4597">27919 2009 345 0,'9'-7'31'0,"4"-5"-31"0,0 0 0 0,0 1 0 15,-8-5 203-15,4 0 34 0,-5 5 7 0,-4 3 2 16,0 0-105-16,-4 0-21 0,4 8-4 0,0 0 0 16,0 0-24-16,-9-8-4 0,0 1 0 0,0 3-1 15,-4 4-19-15,4 0-3 0,-4-4-1 0,0 8 0 16,0 0-91-16,0 0-18 0,-5 3-4 0,5 1-1 15,-5 0 80-15,5 4 16 0,0 3 3 0,-4 5 1 16,-1 7-40-16,5-11-10 0,0 3 0 0,-5 8 0 16,5-3 0-16,0-1 0 0,0 1 0 0,4-1 0 15,0 0 39-15,0 5 5 0,1-9 2 0,-1 5 0 0,4-1-22 16,1-4-5-16,-5 1-1 0,9 3 0 0,-4-3-18 16,-1 3-16-16,1-3 4 0,0-1 0 15,8-3-32-15,0-1-7 0,1-3-1 0,8 0-620 16,0 0-125-16</inkml:trace>
          <inkml:trace contextRef="#ctx0" brushRef="#br0" timeOffset="252572.7043">27941 2306 1497 0,'0'0'66'0,"0"0"14"0,0 0-64 0,0 0-16 15,0 0 0-15,0 0 0 0,0 0 55 0,0 0 7 16,9 4 2-16,4 0 0 0,0-1-52 0,5-3-12 0,-1-3 0 0,1-1 0 15,4 0 51-15,0 0 7 0,8-4 2 0,1 0 0 16,0-3-45-16,0 3-15 0,-5-4 9 0,5 0-9 16,-9-3 48-16,-1-1 4 0,1 1 0 0,0-1 1 15,-4 0-25-15,-1-3-6 0,-3-4-1 0,-1-1 0 16,0 9-6-16,0-5-2 0,0-3 0 0,-8 3 0 16,-1-3-13-16,5-1 9 0,-5 1-9 0,-4 3 8 15,0-3-8-15,0 7 0 0,5 5 0 0,-5-1 0 16,4 0-17-16,-4-3-9 15,0 7-2-15,0 8 0 0,0 0 44 0,0 0 8 0,0 0 1 0,0 0 1 16,0 0-42-16,0 0-8 0,0 0-1 16,-9-4-1-16,9 4 26 0,-13 0 8 0,4 0 0 0,-4 0 0 15,0 4-8-15,0 4-12 0,13-8 4 0,-9 0 0 16,-9 8 8-16,10-1 0 0,-6 1 0 0,1 12 0 0,0-1 0 16,-4 5 0-16,3 3 0 0,-3 4 0 0,4 0 0 15,0 0 0-15,-1 1 0 0,6 3-8 0,-1-8 8 0,-4 4 0 16,4-4 0-16,5 1 0 0,-5-1 0 0,0-4 0 15,9 1 0-15,-4-1 0 0,-1-3 28 0,5-1 2 16,5-3 0-16,-1-4 0 16,5 3 3-16,0-7 1 0,4 4 0 0,-5-5 0 0,-3 1-34 0,12 0 0 15,5-4 0-15,0-4 0 0,5 4 0 0,-1-8 0 16,-4 0-15-16,4 0 5 0,-4 4 10 0,0-4 12 16,0-4-2-16,0-3-1 0,0 3-9 0,-5-4 0 15,5 1 0-15,-4-5 0 0,4-4 0 0,0-3 0 0,0 4 0 16,0-5 0-16,0-3 0 0,0 0 0 0,4-1 0 15,5-3 0-15,-1 4 0 0,1-4 0 0,4 3 0 0,5 1 0 16,-1 4 0-16,-4-1 0 0,-13 9 0 0,9-1 0 16,-5 4 0-16,0 5 0 0,-8-5 0 15,0 4 0-15,-5 8 0 0,0 0 0 0,4 0 0 0,-3 4 0 16,-6 4 0-16,1 0 0 0,0-1 0 0,0 9 0 16,-5 0 0-16,0-1 0 0,1 5 0 0,-1-1 0 15,1 1 0-15,-1-1 0 0,-8 1 0 0,4-5 0 16,4 5 14-16,-8-1 1 0,-1-3 0 0,1-1 0 15,-1 1-24-15,-3 0-5 0,-1-5-1 0,0 5 0 16,-8-4 63-16,8-5 13 0,0 1 3 0,-4 0 0 16,-9 0-52-16,-4 0-12 0,-1-1 0 0,-3 1 0 15,-1-4 0-15,0 0 0 0,-8 0 0 0,-1 4 0 16,5-8 0-16,4 0 0 0,-4 0 0 0,5-4 0 0,-1 0 0 16,5 0 0-16,-1 0 0 0,10 0 0 15,-5 0-48-15,4 0-13 0,5 4-3 0,4-4 0 16,-4 4-109-16,13 0-23 0,0 0-4 0,0 0 0 0</inkml:trace>
          <inkml:trace contextRef="#ctx0" brushRef="#br0" timeOffset="539515.8557">29257 2750 288 0,'0'0'12'0,"0"0"4"0,0 0-16 0,0 0 0 15,0 0 0-15,0 0 0 16,-4 4 124-16,4-4 21 0,0 0 5 0,0 0 1 0,0 0-86 0,0 0-17 16,0 0-3-16,0 0-1 0,0 0-9 0,0 0-3 15,0 0 0-15,0 0 0 0,0 0-5 0,0 0-2 16,0 0 0-16,0 0 0 0,0 0 14 0,0 0 2 16,0 0 1-16,0 0 0 0,0 0-2 0,0 0-1 15,0 0 0-15,0 0 0 0,0 0 9 0,0 0 1 16,0 0 1-16,0 0 0 0,0 0-22 0,0 0-4 15,0 0 0-15,0 0-1 0,0 0-15 0,0 0-8 16,4-8 8-16,5 1-8 0,0-1 0 0,0 0 0 16,-1-4 0-16,-3 5 0 0,-1 3 0 0,5-4 8 15,-5 4-8-15,-4 4 0 0,0 0 10 0,0 0-2 16,9-8-8-16,-9 8 12 0,0 0-3 0,0 0-1 0,0 0 0 0,9 8 0 16,-9-8-8-16,9 0 0 0,-9 0 0 0,8 8 0 15,1 0 0-15,-9-8 0 0,5 11 0 0,-1-3 0 16,-4-8 0-16,0 12 0 0,0-12 0 0,0 11 0 15,-4 1 0-15,4-12 0 0,0 0 0 0,0 0 8 16,0 0-8-16,0 0 0 0,0 0 9 0,0 0-9 16,0 0 8-16,0 0-8 0,0 0 8 0,0 0-8 31,0 0-29-31,0 0-11 0,0 0-1 0</inkml:trace>
          <inkml:trace contextRef="#ctx0" brushRef="#br0" timeOffset="253105.1287">29415 2317 1209 0,'27'-7'53'0,"-23"7"12"0,-4 0-52 0,9 0-13 16,-1 4 0-16,-8-4 0 0,0 0 109 0,0 0 19 16,0 7 4-16,5 5 1 0,-5-4-53 0,0-8-10 15,-9 8-2-15,9-8-1 0,0 11-15 0,0-11-4 16,-4 12 0-16,-1 0 0 0,5-12-15 0,0 0-3 15,0 0-1-15,-8 8 0 0,8-8-29 0,0 0 0 16,0 0 0-16,-9 7-10 0,0-7 38 0,9 0 8 16,0 0 2-16,0 0 0 0,0 0-27 0,0 0-11 15,0 0 8-15,0 0-8 0,0 0 9 0,-4-7-9 16,4-1 10-16,0 0-10 0,0 8 8 0,0 0-8 16,0-12 0-16,0 4 0 0,0 8 0 0,0 0 0 15,0 0 0-15,0 0 0 0,0 0 13 0,0 0 3 16,0 0 1-16,0 0 0 15,-9 4-34-15,9-4-7 0,0 8-2 0,-5 4 0 16,1-4-71-16,0 3-15 0,-5-3-2 0,4 0-805 0</inkml:trace>
        </inkml:traceGroup>
      </inkml:traceGroup>
      <inkml:traceGroup>
        <inkml:annotationXML>
          <emma:emma xmlns:emma="http://www.w3.org/2003/04/emma" version="1.0">
            <emma:interpretation id="{F4B81F20-B0C4-493B-BA2E-1B0A5C835F88}" emma:medium="tactile" emma:mode="ink">
              <msink:context xmlns:msink="http://schemas.microsoft.com/ink/2010/main" type="line" rotatedBoundingBox="3406,6516 22772,5677 22866,7838 3500,8677"/>
            </emma:interpretation>
          </emma:emma>
        </inkml:annotationXML>
        <inkml:traceGroup>
          <inkml:annotationXML>
            <emma:emma xmlns:emma="http://www.w3.org/2003/04/emma" version="1.0">
              <emma:interpretation id="{05E1052A-48C2-446B-AC1E-B711232E4CFB}" emma:medium="tactile" emma:mode="ink">
                <msink:context xmlns:msink="http://schemas.microsoft.com/ink/2010/main" type="inkWord" rotatedBoundingBox="3406,6516 6270,6392 6342,8059 3478,818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73915.8081">4210 6408 889 0,'0'0'39'0,"0"0"9"0,13-7-39 0,-4-1-9 16,-9 8 0-16,0 0 0 0,9-4 84 0,-9 4 14 16,0 0 3-16,0 0 1 0,9 4-52 0,-9-4-10 15,9 11-3-15,-5 5 0 0,-8 4 16 0,-1 3 3 16,1 0 1-16,-1 5 0 0,-8-1-2 0,4 4-1 15,-4 4 0-15,0-7 0 0,4 3-14 0,-8-4-2 16,-1 4-1-16,1-3 0 0,4-1 35 0,-5 0 8 16,-4-3 0-16,9 3 1 15,-5-8-107-15,5 5-22 0,-13-5-4 0,8 1 0 16,-8-1 8-16,4 1 1 0,5-1 1 0,-1-3 0 16,-4-8-152-16,9 3-30 0,-13 13-7 0,26-24-1 15</inkml:trace>
          <inkml:trace contextRef="#ctx0" brushRef="#br0" timeOffset="542486.3551">1389 6311 403 0,'0'0'17'0,"0"0"5"0,0 0-22 0,0 0 0 0,0 0 0 0,0 0 0 16,5-12 109-16,-5 4 18 0,0-3 3 0,8 3 1 16,-3-4-76-16,4 4-15 0,-5-3-4 0,5-1 0 15,0 0 1-15,-1-3 0 0,6-1 0 0,3 0 0 16,-8 1 0-16,8-1 0 0,-3-3 0 0,3-5 0 16,1 9 1-16,-10-5 0 0,6 5 0 0,-1-5 0 0,4 5-2 0,-4-5 0 15,5 5 0-15,-5-5 0 0,0 1-8 0,0 3-1 16,1 0-1-16,-1 1 0 0,4 3-11 0,1-4-3 15,-1 1 0-15,-3 3 0 0,3-3-2 0,1-1-1 16,-1 0 0-16,-4 5 0 0,5 3-9 0,-5 0 8 16,5-4-8-16,-5 5 8 0,-4-1-8 0,4 8 0 15,-4-4 0-15,-1 8 0 0,1-4 0 0,-9 0 0 16,0 0 0-16,4 4 0 0,-4-4 0 0,5 7 0 16,-1 1 0-16,-4 8 8 0,5-4 7 0,-5 7 1 15,-5 1 0-15,5-1 0 0,-4 1-16 0,4 7 0 16,-5 0 8-16,-3 4-8 0,3-3 0 0,1 7 0 15,0 4 0-15,-1 0 0 0,1-4 0 0,-1 4 0 16,-3 0 0-16,-1 4 0 0,4-4 0 0,-3 4 0 16,-1-1 0-16,0-3 0 0,0-3 0 0,1-1 14 0,-1 0-2 15,0 0-1-15,0 0 10 0,5-8 3 0,-5 4 0 16,5 1 0-16,-1-9-5 0,1 4-1 0,4-7 0 16,-4 3 0-16,4-3 3 0,0-5 1 0,0 5 0 0,0-8 0 15,4 3-22-15,0-7 9 0,-4 4-9 0,5-5 0 16,-1 1 12-16,0 0-4 0,5-4 0 0,-4 0-8 15,-5-4 16-15,8 8-3 0,1-8-1 0,-9 0 0 16,5 4-1-16,8-1-1 0,-4-3 0 0,-1 0 0 16,-8 0 10-16,9 0 3 0,4 0 0 0,-4 0 0 15,0 0-23-15,0-3 0 0,-1-1 0 0,-8 4 0 16,9 0 0-16,-5-4 0 0,5 0-10 0,0 4 10 0,-5-4 0 16,5 0 16-16,-4-4-2 0,3 4 0 0,1 0-14 15,0-3 9-15,-5-1-9 0,1 0 8 0,8 0-8 16,-9-3 12-16,5-1-12 0,9 0 12 0,-5 0-12 0,0-3 0 15,4-1 9-15,5-3-9 0,-4-5 10 0,-1 5-2 16,1-1-8-16,4-3 12 0,-4-4-2 0,-1-1-1 16,1 1 0-16,4-4 0 0,-5-4-1 0,1 4 0 15,-1-5 0-15,-4 1 0 0,5-8 8 0,-5 4 0 16,5-3 1-16,-5-1 0 0,4-4-17 0,-4 0 0 16,9-4 0-16,-4 1 0 0,0-5 0 0,-1 8 0 15,5 1 0-15,-4-1 0 0,3 0 0 0,1 8 0 16,-4 0 0-16,4 8 10 0,-5 0-10 0,1 3 0 15,-9 9 0-15,0-1 0 16,8 1-21-16,-4 3-10 0,-4 4-1 0,0 1-1 16,0 11-104-16,-9 0-21 0,4-8-4 0</inkml:trace>
          <inkml:trace contextRef="#ctx0" brushRef="#br0" timeOffset="545421.9557">2846 6623 655 0,'0'0'28'0,"0"0"8"0,0 0-36 0,0 0 0 16,0 0 0-16,0 0 0 0,0 0 66 0,0 0 6 15,0 0 2-15,0 0 0 0,0 0-22 0,0 0-4 16,0 0 0-16,0 0-1 0,0 0-8 0,0 0-2 16,0 0 0-16,0 0 0 0,0 0-2 0,0 0-1 15,0 0 0-15,0 0 0 0,0 0-12 0,0 0-2 16,0 0-1-16,0 0 0 0,0 0-11 0,0 0-8 16,0 0 12-16,0 0-12 0,0 0 13 0,0 0-4 15,0 0-1-15,0 0 0 0,0 0 0 0,0 0 0 0,0 0 0 16,0 0 0-16,0 0 0 0,0 0 0 0,0 0 0 0,0 0 0 15,0 0 0-15,0 0 0 0,0 0 0 16,0 0 0-16,0 0 0 0,0 0 0 0,0 0 0 0,0 12 0 16,0-12 0-16,0 0 0 0,0 0 0 0,0 0 0 15,0 0 5-15,0 0 1 0,0 15 0 0,0-15 0 16,-5 12 6-16,1 3 0 0,0-3 1 0,-1 4 0 16,1-5 2-16,0 5 0 0,-5 4 0 0,0-1 0 15,9 1 2-15,-9-1 1 0,0 1 0 0,1-1 0 16,3 1 11-16,5-1 3 0,-4-3 0 0,4 3 0 15,-9 1-16-15,5-1-4 0,-1 1 0 0,1-5 0 16,4 1 0-16,0-1-1 0,9-7 0 0,-9 4 0 0,0 4 4 16,4-1 1-16,-4-3 0 0,5 0 0 0,-1-9-24 15,0 9 0-15,1-4 0 0,3 4-12 0,1-8 12 0,0 3 0 16,0-3 0-16,4 0 0 0,0-4-10 0,9-8-6 16,-4 4-2-16,8-3-644 15,0-9-129-15</inkml:trace>
          <inkml:trace contextRef="#ctx0" brushRef="#br0" timeOffset="546409.943">2885 6268 576 0,'0'0'51'0,"0"-4"-41"0,0 0-10 0,0 4 0 16,0 0 106-16,0 0 19 0,0 0 4 0,0 0 1 0,0 0-38 16,0 0-8-16,0 0-2 0,0 0 0 0,14 4-36 0,-14-4-7 15,0 0-2-15,13 8 0 0,0 0-25 0,-13-8-4 16,9 7-8-16,-5 5 11 0,-4-12 5 0,9 8 2 16,-9-8 0-16,0 12 0 0,0-12 13 0,4 7 2 15,-4-7 1-15,0 0 0 0,0 12-14 0,0-12-2 16,0 0-1-16,0 0 0 0,0 8-6 0,0-8-2 15,0 0 0-15,0 0 0 0,0 0 3 0,0 0 0 16,-4 0 0-16,4 0 0 0,0 0-12 0,0 0 10 16,0 0-10-16,-9-4 10 0,5-4-10 0,4 8 8 15,0-8-8-15,0 8 8 0,0 0-8 0,-5-7 0 16,5 7 0-16,0-8 0 0,0 8 0 0,0 0 0 16,0 0 0-16,0 0 0 0,5-8 0 0,-5 8 0 15,0 0 0-15,13-4 8 0,-13 4-8 0,9-4 0 0,-9 4 0 16,0 0 8-16,8-4-8 0,6 4 0 15,-14 0 0-15,0 0 8 0,0 0-8 0,0 0 0 0,0 0 0 0,0 0 0 16,8 8 0-16,-8-8 0 0,0 0 9 0,0 0-9 16,0 0 0-16,0 0 8 0,0 0-8 0,0 0 0 15,5 8 0-15,-5-8 0 0,0 8 0 0,0-8-8 32,0 0-32-32,0 15-5 0,-9-7-2 0,9 4-481 0,0 0-96 0</inkml:trace>
          <inkml:trace contextRef="#ctx0" brushRef="#br0" timeOffset="572558.9704">3271 6748 374 0,'0'0'16'0,"0"0"4"0,0 0-20 0,0 0 0 0,0 0 0 16,0 0 0-16,0 0 38 0,0 0 3 0,0 0 1 0,0 0 0 16,0 0-3-16,0 0-1 15,0 0 0-15,0 0 0 0,0 0-10 0,0 0-1 0,5-8-1 16,-5 8 0-16,0-8 9 0,0 8 1 0,4-8 1 15,-4 8 0-15,0-4-11 0,0 4-2 0,0 0-1 0,5-7 0 16,-1-1 11-16,0 0 2 0,-4 8 1 0,0 0 0 16,5-4-5-16,-5 0 0 0,9-4-1 0,-5 4 0 15,-4 4 8-15,0 0 1 0,4-3 1 0,1-1 0 16,-5 4-23-16,0 0-5 0,0 0-1 0,0 0 0 16,0-4-1-16,0 4-1 0,-5-12 0 0,5 12 0 15,0 0 3-15,0 0 1 0,0 0 0 0,0 0 0 16,0 0-5-16,0 0-1 0,0 0 0 0,0 0 0 15,0 0 0-15,0 0 0 0,0 0 0 0,0 0 0 0,0 0-8 16,0 0 0-16,0 0 0 0,0 0 0 0,0 0 0 0,0 0 8 16,0 0-8-16,0 0 8 0,0 0-8 0,0 0 0 15,0 0 0-15,0 0 0 0,0 0 0 0,0 0 0 16,0 0 0-16,0 0 0 0,0 0 0 0,0 0 15 16,0 0-3-16,0 0 0 0,0 0 4 0,0 0 0 15,0 0 0-15,0 0 0 0,0 0-3 0,0 0 0 16,0 0 0-16,0 0 0 0,0 0 7 0,0 0 2 15,0 0 0-15,0 0 0 0,-4 12-9 0,0-4-1 16,-5 3-1-16,9 1 0 0,-5 0 2 0,1-1 1 16,0 5 0-16,-1 0 0 0,1-1 6 0,4 5 2 15,-5-1 0-15,1 5 0 0,-5-1-7 0,5 0-2 16,0-3 0-16,4 7 0 0,-5-7 3 0,1-1 1 16,-1 1 0-16,1-1 0 0,4 1 1 0,0-5 0 15,0 1 0-15,0-1 0 0,0-7-5 0,0-8-1 0,0 0 0 16,0 8 0-16,0 4 10 0,4-4 2 0,-4-1 0 15,0-7 0-15,-4 8-24 0,4-8 0 0,0 0 0 0,0 0 0 16,0 8 0-16,0-8 0 0,0 0 0 0,0 8 0 16,-4 0-8-16,4-8 8 0,0 0-8 0,-5 7 8 15,5-7 0-15,0 8 0 0,-4-4 0 0,4-4 0 16,-5 8 0-16,5-8 8 0,0 8-8 0,-4-4 11 16,0-4-39-1,4 0-7-15,0 0-1 0,0 0-1 0,0 0-162 0,0 0-32 16,0 0-6-16,0 0-468 0</inkml:trace>
        </inkml:traceGroup>
        <inkml:traceGroup>
          <inkml:annotationXML>
            <emma:emma xmlns:emma="http://www.w3.org/2003/04/emma" version="1.0">
              <emma:interpretation id="{5C627366-409D-4AE1-ABF5-0F21F4DDF385}" emma:medium="tactile" emma:mode="ink">
                <msink:context xmlns:msink="http://schemas.microsoft.com/ink/2010/main" type="inkWord" rotatedBoundingBox="6991,7062 8793,6984 8814,7469 7012,7547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74233.005">4952 6354 1555 0,'0'0'138'0,"0"0"-110"15,0 0-28-15,0 0 0 0,0 0 33 0,0 0 2 16,0 0 0-16,0 0 0 0,0 0-25 0,0 0-10 15,0 0 8-15,0 0-8 0,4 11-12 0,-4-11-8 16,0 0-2-16,0 8 0 16,0-8-73-16,0 0-14 0</inkml:trace>
          <inkml:trace contextRef="#ctx0" brushRef="#br0" timeOffset="574477.9102">5575 6198 1407 0,'0'0'62'0,"0"0"14"0,0 0-61 0,0 0-15 0,0 0 0 0,0 0 0 16,0 0 33-16,0 0 4 0,0 0 1 0,4 11 0 15,1 1-38-15,-1 0-15 0</inkml:trace>
          <inkml:trace contextRef="#ctx0" brushRef="#br0" timeOffset="574672.598">6242 6085 1929 0,'0'0'42'0,"0"0"9"0,0 0 1 0,0 0 4 0,4-4-45 16,-4 4-11-16,0 0 0 0,0 0 0 0,0 0 60 0,0 0 9 15,0 0 3-15,-4 11 0 0,4-11-45 0,0 12-9 16,0-12-2-16,0 0 0 16,0 0-39-16,4 8-8 0,-4-8-1 0,9 4-1 15,0 0-131-15,-1-4-25 0</inkml:trace>
          <inkml:trace contextRef="#ctx0" brushRef="#br0" timeOffset="574947.1716">6746 6096 1854 0,'0'0'40'0,"0"0"9"0,0 0 2 0,0 16 1 0,-4 3-41 0,-1 1-11 15,1-1 0-15,0 1 0 0,-1 3 56 0,1 1 10 16,-5-1 2-16,0 1 0 0,1-1-36 0,-1-4-6 16,4 1-2-16,-8 3 0 0,4-3-24 0,-8-1-11 15,4 5 1-15,-5-1 0 16,-4-3-173-16,0-1-34 0,-26 16-7 0,17-7-2 0</inkml:trace>
        </inkml:traceGroup>
        <inkml:traceGroup>
          <inkml:annotationXML>
            <emma:emma xmlns:emma="http://www.w3.org/2003/04/emma" version="1.0">
              <emma:interpretation id="{6B60B46D-3BF3-4109-8244-86842FE7736A}" emma:medium="tactile" emma:mode="ink">
                <msink:context xmlns:msink="http://schemas.microsoft.com/ink/2010/main" type="inkWord" rotatedBoundingBox="9441,6335 11801,6233 11891,8313 9531,8416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76042.3121">7417 5827 903 0,'-4'-11'40'0,"4"11"8"16,0 0-38-16,0 0-10 0,0-8 0 0,0 4 0 0,0-4 82 0,-4-4 14 15,8 1 4-15,0-1 0 0,10-4-36 0,-1 1-6 16,4-1-2-16,1 1 0 0,-1-1-16 0,10 0-3 15,-10 1-1-15,5-1 0 0,5 5-27 16,-6-1-9-16,6 0 0 0,-5 0 0 0,-5 1 8 0,5-1-8 16,-4 4 0-16,-1 4 0 0,-4 4 0 0,1 0 0 15,-14 0 0-15,8 8 0 0,-3 4 0 0,-1 3 0 16,-4 9 0-16,-4 3 0 0,-5 4 0 0,0 8 0 16,0 8 0-16,-4 0 0 0,0 4 0 0,4-1 0 15,-4-3 0-15,0 0 0 0,0-4 0 0,4-4 0 16,0 0 0-16,5-4 0 0,-5-4 10 0,5-4-10 15,-1-7 8-15,5 3-8 0,-4 1 8 0,4-9-8 16,4 1 8-16,1-4-8 0,-5-12 8 0,4 11-8 16,-4-11 8-16,0 0-8 0,0 0 20 0,13 4 0 15,-13-4-1-15,13 0 0 0,1 0 13 0,-6 0 4 16,6-4 0-16,3-4 0 0,-4-3-10 0,9-1-2 0,-9 0 0 0,5-3 0 16,0-5 5-16,-1 1 1 0,5-5 0 15,0-3 0-15,-5-4 22 0,5-4 5 0,0-4 1 0,0 0 0 16,0-8-28-16,0-4-6 0,-4 5 0 0,4-5-1 15,0 4 15-15,4 0 3 0,-4 0 1 0,0 5 0 16,0-1-42-16,0 4 0 0,-5 0 0 0,5 7 0 16,-4 1-8-16,-1 4-4 0,1 7-1 0,-5 1 0 15,0 3 5-15,-4 5 8 0,0-1-13 0,-5 8 5 16,-4 4-24-16,0 0-4 0,0 0 0 0,0 0-1 16,0 0-169-16,-4 12-34 0</inkml:trace>
          <inkml:trace contextRef="#ctx0" brushRef="#br0" timeOffset="577275.4157">8321 6221 345 0,'0'0'31'0,"0"0"-31"16,9-8 0-16,-9 8 0 0,4-4 71 0,-4 4 8 16,9-3 1-16,-9 3 1 0,5-8-30 0,3 4-7 15,-8 4 0-15,0 0-1 0,0 0 14 0,9-8 3 16,-5 4 1-16,-4 4 0 0,0 0 2 0,9-8 0 0,-9 8 0 0,9-7 0 16,-9 7-3-16,0 0-1 0,0 0 0 0,0 0 0 15,4-8-17-15,-4 8-3 0,0 0-1 0,0 0 0 16,0 0-8-16,0 0-2 0,0 0 0 0,0 0 0 15,0 0-4-15,0 0 0 0,0 0-1 0,0 0 0 16,-8 8 5-16,-1-1 0 0,4 1 1 0,-3 4 0 16,3 0 1-16,-3 3 0 0,-1 1 0 0,0-1 0 15,0 1-5-15,0 3-1 0,-4 5 0 0,4-5 0 16,1 1-6-16,-5 3-2 0,4 1 0 0,0-1 0 16,-4-7 0-16,8 3-1 0,-3 5 0 0,-1-1 0 15,5-4-3-15,-1 1 0 0,1 3 0 0,-1 1 0 16,5-5 3-16,0-3 0 0,0 3 0 0,0-7 0 15,0 0-15-15,0-1 0 0,0 1 0 0,0-12 0 16,5 8 0-16,-5-8 0 0,9 8 0 0,-1 0 0 0,5-8 8 16,-4 3-8-16,4-6 0 0,1 3 0 15,-1 0-15-15,0 0-9 0,4-4-1 0,1 0-1 16,-5-4-121-16,0 4-24 0,5-4-5 0</inkml:trace>
          <inkml:trace contextRef="#ctx0" brushRef="#br0" timeOffset="578489.5361">8501 5878 752 0,'0'0'33'0,"0"0"7"0,0 0-32 0,0 0-8 0,0 0 0 0,13-4 0 15,-4 0 84-15,0 0 14 0,-9 4 3 0,9 0 1 16,-1-4-22-16,5 4-4 0,-4 4 0 0,-9-4-1 0,0 0-31 0,0 0-5 16,9 4-2-16,-9-4 0 0,4 12-13 15,-4-12-4-15,0 12 0 0,0-12 0 0,0 0-1 0,0 0-1 16,0 0 0-16,0 7 0 0,0-7 9 0,0 0 1 16,-4 12 1-16,4-12 0 0,0 0 3 0,0 0 1 15,0 0 0-15,-9-4 0 0,5 0-4 0,-1 0-1 16,5 4 0-16,-4-7 0 0,0-1-11 0,-1 0-2 15,5-4-1-15,0 12 0 0,0 0-14 0,0 0 0 16,0 0 0-16,0 0 0 16,0 0-108-16,0 0-17 0,0 0-4 0</inkml:trace>
          <inkml:trace contextRef="#ctx0" brushRef="#br0" timeOffset="579533.9268">9243 6046 518 0,'0'-4'46'0,"0"4"-37"15,0 0-9-15,-5-8 0 0,1-4 142 0,4 1 26 0,0 3 6 16,0 0 1-16,0 0-87 0,0 0-16 0,0 1-4 0,0-1-1 15,0-4-23-15,0 8-4 0,0 4 0 0,0 0-1 16,-5-8-12-16,5 8-3 0,0-7 0 0,-4-1 0 16,4 8-4-16,-4-4-2 0,-5 0 0 0,4 4 0 15,-3 0 6-15,-1 0 0 0,0-4 1 0,-4 4 0 16,0 4-2-16,0 4-1 0,-5 0 0 0,1-1 0 16,-1 5-3-16,-4-4-1 0,0 4 0 0,-4 3 0 15,4 9 6-15,-4 3 2 0,-5-4 0 0,4 8 0 16,6 1-6-16,-1 3 0 0,0-4-1 0,0 4 0 15,9 0-11-15,-1 0-8 0,6 0 12 0,3-7-12 16,5 3 10-16,0-8-10 0,0-7 8 0,5-1-8 16,-1 5 0-16,0-4 0 0,5-13 0 0,4 1 0 0,-13-4 0 15,18-4 0-15,4 4 0 0,0-11 0 0,4-9 0 16,0 1 0-16,1-1 0 0,-1-3 0 0,5-4 0 16,-5 3 0-16,5-3 0 0,-5 0 0 0,5-5 0 0,-5 1 8 15,0 4-8-15,1-4 0 0,-5 3 0 0,0 1 0 16,4 4 0-16,-8-1 0 0,-5-3 0 0,4 4 0 15,-4 3 0-15,1 5 0 0,-6 3 0 0,1 0 8 16,-4 4-8-16,-1 1 0 0,5 3 8 0,-9 4-8 16,0 0 8-16,0 0-8 0,0 0 0 0,0 0 0 15,0 0 0-15,0 0 0 0,-9 7 0 0,-4 1 0 16,4 0 0-16,0 0 0 0,0 4 0 0,-4 3 0 16,4-3 0-16,-4 7 0 0,0 5 0 0,0-1 0 15,-5 8 0-15,5 4 0 0,-4 0 8 0,-5 8-8 16,4 4 12-16,-4 4-4 0,-4 7 0 0,4 1-8 0,0-5 12 15,0 5-4-15,0-4-8 0,0-1 10 0,0-7-10 16,0 0 10-16,1 0-10 0,-1-8 0 0,0-4 9 16,-5 0-9-16,5-4 13 0,0-4-1 0,5-3-1 0,-1-1 0 15,1-3-11-15,-1-5 10 0,9-3-10 0,-4 0 10 16,5-9-10-16,3 1 0 0,5-4 0 0,0 0 0 16,0 0 8-16,-4-7-8 0,-1-5 0 0,5 0 8 15,5-3-8-15,4-5 0 0,-1 1 0 0,5-5 0 16,5-3 0-16,4 0 0 0,4-1 0 0,1 5 0 15,-1-1 0-15,5 1 0 0,-5 4 0 0,0 3 0 16,-4 0 0-16,0 5 0 0,-4 7 0 0,-1 0 8 16,1 0-8-16,-5 8 0 0,0 0 0 0,-4 4 0 15,0-1 0-15,-5 1 0 0,5 4 0 0,-9 3 0 16,4-3-24-16,-4 0-6 0,5 0-2 0,-1-5-629 16,0 9-127-16</inkml:trace>
          <inkml:trace contextRef="#ctx0" brushRef="#br0" timeOffset="580285.4092">9756 6869 288 0,'0'0'12'0,"0"0"4"0,0 0-16 0,0 0 0 0,0 0 0 0,0 0 0 16,0 0 216-16,0 0 41 0,0 0 8 0,0 0 2 15,0 0-166-15,0 0-33 0,0 0-6 0,0 0-2 16,-5 7-12-16,1 1-4 0,-5 0 0 0,5 4 0 16,-5-5 16-16,0 5 2 0,-4 8 1 0,0-5 0 15,4 5-4-15,-4 3-1 0,-4 8 0 0,3-7 0 16,1 3-14-16,0 0-2 0,0 1-1 0,4 3 0 15,-4-4-20-15,4 0-4 0,5-3-1 0,-1-1 0 16,1 1-16-16,4-5 10 0,0 5-10 0,4-9 8 16,1 1-8-16,-1-8 0 0,1 3 9 0,-5-11-9 15,13 8 0-15,0-8-15 0,0 4 3 0,5-8 0 16,-1 0-36-16,5-4-6 0,-4 1-2 16,4-5-576-16,0-4-115 0</inkml:trace>
          <inkml:trace contextRef="#ctx0" brushRef="#br0" timeOffset="580645.4211">9808 6588 1796 0,'-17'-8'80'0,"13"4"16"0,-5 0-77 0,4 0-19 15,-3 0 0-15,-1 0 0 0,4 4 84 0,5 0 12 16,0 0 4-16,0 0 0 0,-4-7-60 0,4 7-12 0,0 0-3 0,0 0 0 16,0 0-25-16,0 0-9 0,0 0 0 15,0 0 0 1,0 0-55-16,0 7-10 0,0 1-2 0,0 4-534 0,0-4-106 0</inkml:trace>
        </inkml:traceGroup>
        <inkml:traceGroup>
          <inkml:annotationXML>
            <emma:emma xmlns:emma="http://www.w3.org/2003/04/emma" version="1.0">
              <emma:interpretation id="{6D991A42-8D0C-4501-B757-0BDC5AC17DD1}" emma:medium="tactile" emma:mode="ink">
                <msink:context xmlns:msink="http://schemas.microsoft.com/ink/2010/main" type="inkWord" rotatedBoundingBox="13712,7040 14225,7018 14253,7663 13740,7685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81452.8272">12055 6135 748 0,'0'0'67'0,"9"-7"-54"0,-1-1-13 0,1 4 0 16,0 0 117-16,0 0 21 0,-1-4 4 0,1 4 1 15,4 4-25-15,-4 4-5 0,0 4-1 0,0 0 0 16,-1 4-32-16,1 3-8 0,-4 5 0 0,-5 3-1 16,4 4-21-16,-8 8-4 0,-5-3-1 0,0 7 0 15,0-4 3-15,1 4 0 0,-1 0 0 0,-4-8 0 16,-1 4-24-16,-8-4-4 0,1 0 0 0,-1 1-1 16,-5-1-8-16,1-4-2 0,0-7 0 0,-1-1 0 15,-3-3-9-15,3-1-11 0,-3-3 3 0,-1 0 0 16,5-4-47-16,-5-5-9 15,4 1-1-15,6-4-586 0,-1-4-117 0</inkml:trace>
        </inkml:traceGroup>
        <inkml:traceGroup>
          <inkml:annotationXML>
            <emma:emma xmlns:emma="http://www.w3.org/2003/04/emma" version="1.0">
              <emma:interpretation id="{A5C0F464-790E-4A7C-A670-6F3AB21C457D}" emma:medium="tactile" emma:mode="ink">
                <msink:context xmlns:msink="http://schemas.microsoft.com/ink/2010/main" type="inkWord" rotatedBoundingBox="15133,6213 17909,6093 17969,7470 15192,7590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82884.7876">13884 5901 172 0,'0'0'16'0,"0"0"-16"16,0 0 0-16,0 0 0 0,0 0 265 0,0 0 51 15,0 0 9-15,0 0 3 0,0 0-166 0,0 0-33 16,0 0-6-16,0 0-2 0,0 0-53 0,0 0-12 16,0 0-1-16,0 0-1 0,0 0-11 0,0 0-3 15,9 4 0-15,4 4 0 0,0-4-1 0,1 0-1 16,-1 0 0-16,4-4 0 0,5-4-8 0,-4 0-2 0,8 4 0 0,-4 0 0 16,9-4-15-16,-1 4-3 0,-3-4-1 0,8 4 0 15,-4-4-9-15,4 0-9 0,-5 1 9 0,5 3-13 16,-8 0 13-16,3 0 13 0,-8 0-2 0,5-4-1 15,-5 0-10-15,0 0 0 0,-5 0 9 0,1 0-9 16,-1 4 0-16,-4-4 0 0,1 0 0 0,-6 4 0 16,-8 0-34-1,0 0-2-15,0 0 0 0,0 0 0 0,0 0-180 16,0 8-36-16</inkml:trace>
          <inkml:trace contextRef="#ctx0" brushRef="#br0" timeOffset="583107.3479">14003 6225 1256 0,'0'0'56'0,"0"0"11"0,0 0-54 0,0 0-13 15,0 0 0-15,0 0 0 0,0 0 72 0,0 0 11 16,0 0 2-16,0 0 1 0,13 8 0 0,-4-4 0 16,4 0 0-16,0 0 0 0,0-1-16 0,0 1-3 15,5 0-1-15,-1 0 0 0,1-4-14 0,8 4-4 16,1-4 0-16,-1 0 0 0,5 0-33 0,-1 0-7 15,-3-4-8-15,3 4 11 0,1 0-11 0,0 0 0 16,0-4 0-16,-5 4 0 16,5 0-134-16,-1-4-19 0,1 4-4 0</inkml:trace>
          <inkml:trace contextRef="#ctx0" brushRef="#br0" timeOffset="582256.59">13231 5944 518 0,'0'0'46'0,"4"-7"-37"0,0-1-9 0,1 4 0 16,-1-4 145-16,0 0 27 0,1 0 6 0,-1 5 1 15,-4 3-75-15,5-8-14 0,-5 8-3 0,0 0-1 16,0 0-38-16,0 0-8 0,4-8-2 0,-4 8 0 15,0 0-11-15,0 0-3 0,0 0 0 0,0 0 0 16,0 0 12-16,0 0 3 0,0 0 0 0,-9 8 0 16,0 0 8-16,1 3 1 0,-5 5 1 0,4-4 0 15,0 3-9-15,0 5-3 0,0-1 0 0,1-3 0 16,-1 3-14-16,0 1-3 0,-4-1-1 0,9 1 0 16,-1-1-5-16,-4 5-1 0,5-1 0 0,0-4 0 15,4 1-4-15,-5-1-1 0,5 1 0 0,5-1 0 16,-5-3-8-16,4 4 10 0,0-9-10 0,1 5 10 15,4-8-10-15,-5 7 0 0,5-7 9 0,-5 0-9 0,5-4 0 16,-9-4 0-16,9 4 0 0,4-4 0 16,-4 0-41-16,4 0-7 0,-4-8 0 0,8 0-1 15,-4 0-162-15,5-3-32 0</inkml:trace>
          <inkml:trace contextRef="#ctx0" brushRef="#br0" timeOffset="582463.4232">13538 5324 1324 0,'0'0'118'0,"0"-8"-94"0,-5-3-24 0,1 3 0 16,0 0 116-16,-1 0 18 0,5 1 4 0,0 7 1 16,0 0-57-16,0 0-11 0,-4-4-3 0,4 4 0 15,0 0-54-15,0 0-14 0,0 0 0 0,0 0 0 31,0 0-59-31,4 11-14 0,-4 5-3 0,0 0-768 0</inkml:trace>
          <inkml:trace contextRef="#ctx0" brushRef="#br0" timeOffset="583747.1965">15214 5667 990 0,'0'0'21'0,"0"-7"5"0,0-9 1 0,0 4 1 0,0 5-28 0,0-5 0 16,0-4 0-16,0 5 0 0,0-1 99 0,-5-4 13 0,5 8 4 0,-4-3 0 15,4-1-7-15,-5 0-1 0,5 5 0 16,-4-1 0-16,4 8-40 0,0 0-9 0,0-8-2 0,0 8 0 15,0-4-21-15,0 4-5 0,0 0-1 0,0 0 0 16,0 0-14-16,0 0-4 0,0 0 0 0,0 0 0 16,9 12 0-16,0-1 0 0,-9 5 0 0,8 4 0 15,-3 3 6-15,-1 4 1 0,1 4 0 0,-1 5 0 16,-4 3 12-16,4 0 2 0,-4 7 1 0,0-3 0 16,0 0-2-16,0 0 0 0,0 0 0 0,0 0 0 15,0-8-12-15,5 0-2 0,-1-4-1 0,0 0 0 16,-4-3-8-16,0-1-1 0,0 0-8 0,0-3 12 15,0-5-12-15,0 1 0 0,0-1-12 0,0-3 12 16,0-1-57-16,0-7-5 16,0 4-1-16,-4-4 0 0,4 3-161 0,0-11-32 0</inkml:trace>
          <inkml:trace contextRef="#ctx0" brushRef="#br0" timeOffset="584067.0828">15889 6100 1774 0,'0'0'79'0,"0"0"16"0,0 0-76 0,0 0-19 0,0 0 0 0,0 0 0 16,0 0 60-16,0 0 8 0,0 0 1 0,0 0 1 15,9 8-27-15,-5 4-6 0,-4 3-1 0,0 1 0 16,0 0-4-16,0 3-2 0,-4 1 0 0,-5-1 0 16,0 4 1-16,1 1 0 0,-1-1 0 0,-4 1 0 15,0-1-5-15,-1-3-1 0,1-1 0 0,-4 1 0 16,4-1-9-16,-5 1-1 0,0-5-1 0,1 1 0 16,-1-5-14-16,-4 1 9 0,-4 0-9 0,4 0 8 15,0-9-40-15,-4 5-8 0,4 0-1 0,-4-4-1 16,8 4-120-16,1 3-24 0,8-7-5 0</inkml:trace>
        </inkml:traceGroup>
        <inkml:traceGroup>
          <inkml:annotationXML>
            <emma:emma xmlns:emma="http://www.w3.org/2003/04/emma" version="1.0">
              <emma:interpretation id="{789D5ACA-C1FB-4128-AEC1-8D525AA3B50E}" emma:medium="tactile" emma:mode="ink">
                <msink:context xmlns:msink="http://schemas.microsoft.com/ink/2010/main" type="inkWord" rotatedBoundingBox="18865,5853 21848,5723 21916,7294 18933,7423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84608.7776">17552 5952 1983 0,'0'0'88'0,"-4"-8"18"0,-1 4-85 0,5 4-21 16,13-3 0-16,-13 3 0 0,0 0 36 0,0 0 4 15,0 0 0-15,5 0 0 0,8 0-26 0,-13 0-5 16,0 0-1-16,0 0 0 16,13 7-139-16,-8 1-28 0</inkml:trace>
          <inkml:trace contextRef="#ctx0" brushRef="#br0" timeOffset="584403.7165">16863 5991 1670 0,'0'-8'148'0,"0"1"-118"15,5 3-30-15,-5 4 0 0,-5-8 92 0,5 8 12 0,5-8 2 0,-5 8 1 16,0 0-35-16,0 0-6 0,0-8-2 0,0 8 0 15,0 0-35-15,0 0-7 0,0 0-2 0,0 0 0 16,0 0-20-16,0 0 9 0,0 0-9 0,0 0 0 16,0 0 8-16,0 0-8 0,0 0 0 0,8 4 0 15,1 4 13-15,-4 0-1 0,-5-8 0 0,8 8 0 16,-8-8-30-16,0 11-6 0,5 1-2 0,-1 0-1022 16</inkml:trace>
          <inkml:trace contextRef="#ctx0" brushRef="#br0" timeOffset="584782.9023">17995 5878 2296 0,'0'0'51'0,"0"0"10"0,0-12 3 0,0 12 0 0,0 0-52 0,0 0-12 0,0 0 0 0,0 0 0 15,0 0 20-15,0 0 2 0,0 0 0 0,0 0 0 16,0 0-165-16,0 0-33 0,-9 12-6 0,1-8-2 16</inkml:trace>
          <inkml:trace contextRef="#ctx0" brushRef="#br0" timeOffset="585007.1906">18412 5851 1861 0,'0'0'40'0,"0"0"9"0,-4 8 2 0,4 11 2 0,8 1-42 0,-8 7-11 16,-8-4 0-16,-1 5 0 0,4-1 72 0,-3 0 13 15,-6 4 3-15,-3-3 0 0,-5-1-28 0,4 4-4 16,1-4-2-16,-9 1 0 0,-10-1-36 0,1 0-7 16,13-3-2-16,-8 3 0 15,-5-4-77-15,-1-3-15 0,-3-5-3 0</inkml:trace>
          <inkml:trace contextRef="#ctx0" brushRef="#br0" timeOffset="588620.1544">18987 5753 288 0,'0'0'25'0,"0"0"-25"0,8-4 0 0,6-3 0 0,3 3 152 0,-4-4 24 15,0-8 6-15,5 5 1 0,4 3-60 0,0-4-12 16,-5-4-3-16,5 5 0 0,0-5-30 0,0 4-6 16,-4 1-2-16,-1-5 0 0,-3 4-38 0,3-3-8 15,-8-1-2-15,4 1 0 0,-4-1 6 0,4 0 2 16,0-3 0-16,0 3 0 0,-4 1-11 0,4-1-3 15,-4-3 0-15,4-1 0 0,0 1-16 0,-8-1 0 16,3-3 0-16,-3 3 0 0,-1 1 14 0,1-5-4 16,-5 5-1-16,0-5 0 0,0 1-9 0,0 4 0 15,0-1-12-15,4 1 12 0,-4-9 0 0,0 1 0 16,0 0 0-16,-4 3 0 0,-1 1 0 0,5-1 0 16,0 1 8-16,0 4-8 0,-4-1 0 0,4 4 0 15,-5-3 0-15,5 7-11 0,0-3 11 0,0 3 0 0,0 4 0 0,0 0-8 16,0 8 8-16,0-7 0 0,0-1 0 0,0 8 0 15,0 0 0-15,-4-8 0 0,4 0 0 16,0 8 0-16,0 0 0 0,0 0 0 0,0 0 0 0,0 0-8 16,0 0 8-16,0 0 0 0,-9-4 0 0,1 4 0 15,3 4 0-15,5-4 0 0,0 0 0 0,-9 4 0 16,5 0 0-16,4-4 0 0,-9 8 0 0,5 0 8 16,-1-1-8-16,1 5 0 0,0 0 0 0,-1 3 8 15,1 5 0-15,-1 7 0 0,5 4 0 0,-4 4 0 16,0-3 8-16,-1 7 1 0,1 4 1 0,0 3 0 15,-5 5 9-15,0 4 1 0,0-5 1 0,-4 5 0 0,0-4 3 16,4-1 1-16,-4 1 0 0,4 8 0 0,0-5-1 0,1 5-1 16,-1-1 0-16,0-3 0 0,0-5-21 0,1-3-10 15,-1 0 10-15,4-4-10 0,-8-4 19 0,4-8-3 16,1 4 0-16,-1-4 0 0,-4 1-16 0,0-5 10 16,4 4-10-16,0-4 8 0,0-3 20 0,0-5 3 15,5 1 1-15,-5-5 0 0,5 1-20 0,0-4-3 16,-5-5-1-16,4 5 0 0,5-4-8 0,0 0 8 15,-8 0-8-15,3-5 8 0,5-3 0 0,0 0 0 16,0 0 0-16,-9 0 0 0,1 4-8 0,3-4 8 16,5 0-8-16,0 0 8 0,0 0 0 0,0 0 0 15,0-11 0-15,5-1 0 0,-1 4-8 0,-4-4 0 16,4 1 0-16,1-5 0 0,8 1 0 0,-4-1 0 16,-5-4 0-16,5 1 0 0,4-4 0 0,0-5 8 15,-4-3-8-15,4-4 8 0,0 0-19 0,5 0-4 0,4-4-1 16,0-8 0-16,0 4-4 0,0-4 0 0,4 1-1 15,0-5 0 1,1 4-5-16,3 8-1 0,-3 0 0 0,8 4 0 0,-5 4 10 0,1 7 1 0,0 5 1 0,4-1 0 16,-4 1 15-16,-1 3-9 0,1 5 9 0,-5-1-8 15,5 8 8-15,-5 0-10 0,1 0 10 0,-5 4-10 16,-5 4 10-16,5 0-8 0,-9 4 8 0,1 0-8 16,-1 3-3-16,0 5 0 0,-9-4 0 0,5 3 0 15,-5 1 11-15,-4 3 0 0,0 1 0 0,-4-1 0 16,0 1 0-16,-5 3 0 0,0-3 0 0,-4 3 0 15,-9-3 0-15,4 3 16 0,-8 0-4 0,0-3-1 0,-1-8-11 0,-3 3 8 16,-1 1-8-16,-4-5 8 0,4-3-8 0,1 0 0 16,-1 0-10-16,4 0 10 0,1-8 0 0,4 0 0 15,0 0 0-15,0 0 0 0,5 0 0 0,4-4 0 16,-1 0 8-16,1 0-8 0,5 0 0 0,-1-4 8 16,0 0-8-16,5 5 0 0,4 3 10 0,0 0-10 15,0 0 8-15,0 0-8 0,-5-8 0 0,1 4 0 16,4 0 0-16,0 4 0 0,0 0 0 0,0 0 0 15,0 0 8-15,0 0-8 0,0 0 0 0,0 0 0 16,0 0 0-16,0 0 0 0,4 16 0 0,1-1 0 16,8-3 9-16,-4 0-9 0,-1 3 15 0,1-3-2 15,4 0 0-15,0-5 0 0,-4 9 12 0,9-4 3 16,-1-1 0-16,1 1 0 0,-1 0-17 0,-3-1-3 16,3 1-8-16,5 0 12 0,-4-4 8 0,-5 3 0 15,0-3 1-15,0 4 0 0,-4-1-4 0,4-3-1 0,-9 4 0 16,5 0 0-16,-4-1-16 0,-5 1-16 0,4 0 4 15,0-1 0-15,-4-3 35 0,0 4 7 0,-4 0 2 0,4-1 0 32,-4 1-58-32,-1 4-11 0,-4-5-3 0,5 5 0 15,0-4-125-15,-1 3-26 0,-4 1-5 0</inkml:trace>
        </inkml:traceGroup>
        <inkml:traceGroup>
          <inkml:annotationXML>
            <emma:emma xmlns:emma="http://www.w3.org/2003/04/emma" version="1.0">
              <emma:interpretation id="{6F44B69C-0691-498D-B0E5-B4F5038447F3}" emma:medium="tactile" emma:mode="ink">
                <msink:context xmlns:msink="http://schemas.microsoft.com/ink/2010/main" type="inkWord" rotatedBoundingBox="22759,6793 22821,6790 22825,6886 22764,6888"/>
              </emma:interpretation>
              <emma:one-of disjunction-type="recognition" id="oneOf18">
                <emma:interpretation id="interp18" emma:lang="" emma:confidence="0">
                  <emma:literal>.</emma:literal>
                </emma:interpretation>
                <emma:interpretation id="interp19" emma:lang="" emma:confidence="0">
                  <emma:literal>,</emma:literal>
                </emma:interpretation>
                <emma:interpretation id="interp20" emma:lang="" emma:confidence="0">
                  <emma:literal>T</emma:literal>
                </emma:interpretation>
                <emma:interpretation id="interp21" emma:lang="" emma:confidence="0">
                  <emma:literal>J</emma:literal>
                </emma:interpretation>
                <emma:interpretation id="interp22" emma:lang="" emma:confidence="0">
                  <emma:literal>Q</emma:literal>
                </emma:interpretation>
              </emma:one-of>
            </emma:emma>
          </inkml:annotationXML>
          <inkml:trace contextRef="#ctx0" brushRef="#br0" timeOffset="589866.1954">20759 5886 748 0,'0'0'67'0,"0"0"-54"16,0 0-13-16,0 0 0 0,9-8 95 0,-9 4 16 0,4-4 3 0,-4 8 1 16,0 0-3-16,0 0 0 0,0 0 0 0,0 0 0 15,0 0-38-15,0 0-8 0,0 0-2 0,0 0 0 16,0 0-23-16,0 0-5 0,0 0 0 0,0 0-1 15,0 0 1-15,0 0 1 0,0 12 0 0,0 4 0 16,0-5-17-16,-4 1-3 0,-5 0-1 0,5-4 0 16,4-8-3-16,-9 7-1 0,0 1 0 0,9-8 0 15,-13 4-2-15,13-4-1 0,0 0 0 0,0 0 0 16,-9 8-1-16,9-8-8 0,0 0 12 0,0 0-4 16,0 0-8-16,0 0 0 0,0 0 9 0,0 0-9 15,0 0 0-15,0 0 8 0,0 0-8 0,5-8 0 16,-5 0 0-16,0 4 0 0,4-3 0 0,0 3 0 15,1 0 0-15,-1 0 8 0,-4 4-8 0,0 0 11 16,0 0-49-16,0 0-10 0,0 0-1 16,0 0-1-16,0 8-135 0,-4 3-27 0</inkml:trace>
        </inkml:traceGroup>
      </inkml:traceGroup>
    </inkml:traceGroup>
    <inkml:traceGroup>
      <inkml:annotationXML>
        <emma:emma xmlns:emma="http://www.w3.org/2003/04/emma" version="1.0">
          <emma:interpretation id="{7784023B-DB03-4695-87A5-C2EB96FDBCF8}" emma:medium="tactile" emma:mode="ink">
            <msink:context xmlns:msink="http://schemas.microsoft.com/ink/2010/main" type="paragraph" rotatedBoundingBox="1884,9208 26549,8432 26618,10602 1953,11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D0B595-3D80-446A-B0BF-EC31CD4E311A}" emma:medium="tactile" emma:mode="ink">
              <msink:context xmlns:msink="http://schemas.microsoft.com/ink/2010/main" type="line" rotatedBoundingBox="1884,9208 26549,8432 26618,10602 1953,11378"/>
            </emma:interpretation>
          </emma:emma>
        </inkml:annotationXML>
        <inkml:traceGroup>
          <inkml:annotationXML>
            <emma:emma xmlns:emma="http://www.w3.org/2003/04/emma" version="1.0">
              <emma:interpretation id="{41848A95-E99B-4688-ABDF-B5AA94E882B1}" emma:medium="tactile" emma:mode="ink">
                <msink:context xmlns:msink="http://schemas.microsoft.com/ink/2010/main" type="inkWord" rotatedBoundingBox="1906,9881 3602,9827 3634,10840 1937,10894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93788.3979">-142 8986 460 0,'0'0'20'0,"0"0"5"0,0 0-25 0,0 0 0 0,0 0 0 0,0 0 0 0,0 0 106 0,0 0 16 16,0 0 3-16,0 0 1 0,0 0-69 0,0 0-13 15,0 0-4-15,0 0 0 0,0 0-5 0,0 0-2 16,5-8 0-16,-5 8 0 0,0 0-14 0,0 0-3 15,0 0-1-15,0 0 0 0,0 0 1 0,4-7 1 16,-4 7 0-16,0 0 0 0,0 0 3 0,4-8 0 16,-4 8 0-16,0 0 0 0,9-4-8 0,-9 4-2 15,0 0 0-15,0 0 0 0,0 0 3 0,0 0 1 16,0 0 0-16,0 0 0 0,0 0 13 0,0 0 2 0,9-4 1 16,-9 4 0-16,0 0-18 0,0 0-3 0,0 0-1 0,0 0 0 15,0 0-8-15,0 0 12 0,0 0-12 0,0 0 12 16,0 0-12-16,0 0 0 0,0 0 0 0,4 8 0 15,-4-8 8-15,9 8 0 0,-9-8 0 0,9 7 0 16,4 5-8-16,-4 0 12 0,-5-1-12 0,14 5 12 16,-14 0 2-16,9-1 1 0,-4 9 0 0,9-1 0 15,-10 8 5-15,5 0 2 0,1 5 0 0,-6-1 0 16,6 4-7-16,3-4-2 0,-8 4 0 0,0-4 0 16,4 0-2-16,0 0-1 0,0-4 0 0,-4 4 0 15,0-3-1-15,-1-1 0 0,1 4 0 0,4-4 0 0,-4 0 19 16,0 0 4-16,-5-3 1 0,5-1 0 0,4 0-33 15,-13 1 0-15,9-5 0 0,0 0 0 0,-5 1 8 0,5-9-8 16,-5 1 0-16,5 0 0 0,-4-9 20 16,-1 1-4-16,-4-8 0 0,0 0 0 0,0 0-6 0,0 0-2 15,0 0 0-15,0 0 0 0,0 0 2 0,9-4 0 16,4-4 0-16,-13-3 0 0,4-1 2 0,1 0 0 16,-1-7 0-16,0-4 0 0,1-1-3 0,4 1 0 15,-9-5 0-15,4 1 0 0,0-4-9 0,1 0 0 16,-1 0 9-16,5-1-9 0,0-3 8 0,-1 4-8 15,1-4 8-15,0 4-8 0,4 0 0 0,-4-5 0 16,0 5 0-16,-1 0 0 0,1 4 0 0,-4-4 0 16,8 3 0-16,-4 5 0 0,4-1 0 0,-13 1 0 15,9 4 0-15,-1-1 0 0,1 1 0 0,0 7 0 16,0 0 0-16,-1 0-8 0,1 5 8 0,-4-1 0 16,-5 8 8-16,8-8-8 0,-8 8 0 0,0 0 0 0,0 0-12 15,5 8 4-15,-1 0 8 0,1 7 0 0,-1 1 10 16,0 7-10-16,5 5 0 0,-5 3 0 0,5 4 0 0,0 4 0 15,-5 0-12-15,5 0-4 0,0-4-2 0,0 4 0 16,-1-8 18-16,-3 0 0 0,-1-3-8 0,1-1 8 16,3-8 0-16,-3 1 0 0,-5-1 0 0,4-3 0 15,1-4 0-15,-5-12 0 0,0 0 8 0,4 11-8 16,-4-11 0-16,0 0 0 0,0 0 8 0,0 0-8 16,0 0 0-16,0 0 11 0,18-3-11 0,-14-5 10 15,5 0-10-15,8-4 10 0,-12 1-10 0,3-5 10 16,1-4-10-16,0 1 0 0,4-8 9 0,-9-1-9 15,5-3 11-15,9-8-3 0,-14 0 0 0,5-4 0 0,4 0 0 0,5-3-8 16,-10-1 12-16,6 4-4 0,-1 0-8 0,0 0 8 16,0 4-8-16,0 8 8 0,-4 4-8 0,4 3 0 15,-4 5-12-15,0 7 12 16,0 0-51-16,-9 12-2 0,0 0-1 0,0 0 0 16,0 0-116-16,8 12-23 0,-3 0-5 0,-1-1-1 0</inkml:trace>
          <inkml:trace contextRef="#ctx0" brushRef="#br0" timeOffset="594420.9628">1218 9618 230 0,'0'0'20'0,"0"0"-20"0,0 0 0 0,0 0 0 16,0 0 248-16,0 0 46 0,0 0 9 0,0 0 1 15,0 0-192-15,0 0-38 0,9 0-8 0,4-4-2 16,0 0-25-16,0 0-6 0,9-4-1 0,-4 1 0 16,4-5 7-16,-9 4 1 0,5-7 0 0,-1-1 0 15,9 0-13-15,-8 1-3 0,0-5 0 0,4 5 0 16,-5-1-3-16,1-3-1 0,-5 3 0 0,0-4 0 15,0 1-6-15,-4 3-2 0,0-3 0 0,-1-1 0 16,-3 5-4-16,-5-1 0 0,0 1-8 0,0 3 12 0,-5-4-4 16,-3 5 0-16,-1-5-8 0,0 4 12 0,0 4-12 0,-4 1 0 15,0-1 8-15,-5 4-8 0,1 0 0 0,-1 8 0 16,-4-4 8-16,0 4-8 0,1 4 0 0,-1-1 0 16,4 5 0-16,5 0 0 0,-13 7 9 0,8 1-1 15,0-1 0-15,5 9 0 0,-4-1 0 0,4 4 0 16,-1 0 0-16,6 1 0 0,-6 3 0 0,6 4 0 15,-1-8 0-15,5 4 0 0,-1 0 20 0,10-4 3 16,-5 0 1-16,4-3 0 0,5-1-17 0,-9 0-3 16,13-3-1-16,0-5 0 0,-4 1-11 0,4-5 8 15,5-3-8-15,3 0 8 0,1-4-8 0,5-1-12 16,3-7 2-16,6 4-678 16,3-4-136-16</inkml:trace>
        </inkml:traceGroup>
        <inkml:traceGroup>
          <inkml:annotationXML>
            <emma:emma xmlns:emma="http://www.w3.org/2003/04/emma" version="1.0">
              <emma:interpretation id="{654AB224-CEF5-4DAD-BE12-44DF02EE1C00}" emma:medium="tactile" emma:mode="ink">
                <msink:context xmlns:msink="http://schemas.microsoft.com/ink/2010/main" type="inkWord" rotatedBoundingBox="5631,9574 10778,9412 10810,10456 5663,10618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96539.4283">6202 9013 1566 0,'0'0'69'0,"0"0"15"0,0 0-68 0,0 0-16 0,0 0 0 0,9 0 0 15,-9 0 54-15,9 4 7 0,4 0 2 0,-4 4 0 16,-1 0-23-16,1 0-5 16,0 7-1-16,0 5 0 0,-5-9 1 0,1 5 0 15,-1 4 0-15,0-5 0 0,1 5-7 0,-5-5 0 0,-5 1-1 0,5-1 0 16,-4-3 5-16,0 0 2 0,4 0 0 0,-5-5 0 16,1 1-6-16,4-8-2 0,-5 8 0 0,1 0 0 15,4-8-18-15,-4 8-8 0,-5-1 8 0,9 1-8 16,0-8 0-16,-5 8 8 0,-3 0-8 0,8-8 0 15,0 0 0-15,0 0 0 0,0 0 0 0,0 0 0 16,0 0 0-16,0 0 8 0,0 0-8 0,0 0 0 16,0 4 10-16,0-4-10 0,0 0 12 0,0-8-12 15,0-4 13-15,4 0-4 0,0-3-1 0,1-5 0 16,4 1 1-16,-1-1 0 0,1-3 0 0,4 0 0 0,5-5-9 0,-5-3 0 16,5 8 9-16,-1-1-9 0,1 1 0 0,-1 3 0 15,1 1 0-15,4 3 0 0,-5 8 0 0,1-3 0 16,-5 7-9-16,0 4 9 0,-4 0 0 0,4 4 0 15,-4 0 0-15,0 3 0 0,-5 5 0 0,0 4 0 16,1-1 0-16,-5 1 0 0,0 0 8 0,0 3 5 16,-5 1 2-16,1-1 0 0,4 1-1 0,-4-5 0 15,-1 1 0-15,5-1 0 0,-4-3-14 0,-1 0 9 16,5-1-9-16,0 1 8 0,0-12-25 0,0 12-6 16,0-12-1-16,0 8-725 15,0-8-146-15</inkml:trace>
          <inkml:trace contextRef="#ctx0" brushRef="#br0" timeOffset="596976.2243">6966 9224 1422 0,'0'0'63'16,"0"0"13"-16,0 0-61 0,0 0-15 0,-5 8 0 0,5-8 0 15,0 0 68-15,0 0 12 0,0 0 1 0,0 0 1 16,9-4-37-16,4 0-7 0,0-4-2 0,5-3 0 0,-1-1-8 0,5-4-1 16,-4 1-1-16,8-1 0 0,-4-11-2 0,0 7-1 15,4-3 0-15,-4 3 0 0,0-3-11 0,0 3-3 16,0 1 0-16,-4-1 0 0,-5 1 3 0,0-1 0 15,0 5 0-15,0-1 0 0,-13-3 3 0,5 7 1 16,-5-4 0-16,0 9 0 0,-5-1 8 0,-3 0 3 16,3 4 0-16,-8 4 0 0,0 0-7 0,-5 4-2 15,1 0 0-15,-5 8 0 0,0-1-5 0,-4 5-1 16,4 3 0-16,-9 5 0 0,5-1 19 0,-5 8 3 16,0 1 1-16,5 3 0 0,-5-8-22 0,9 4-4 15,-4 4-1-15,8-7 0 0,1 3-8 0,-1-4 0 16,5-3 0-16,9 3 0 0,-5-8 0 0,4 1 0 15,5 3 0-15,0-7 0 16,5 3-25-16,4-7-1 0,-1 0 0 0,10-1-702 0,4-3-140 16</inkml:trace>
          <inkml:trace contextRef="#ctx0" brushRef="#br0" timeOffset="597266.2552">7865 9021 288 0,'0'0'12'0,"-13"0"4"16,4-4-16-16,0 4 0 0,-4 0 0 0,0 0 0 15,0 0 264-15,4 0 51 0,-4 4 9 0,0-4 3 0,-5 4-171 0,5 0-35 16,0-4-6-16,4 4-2 0,-4 0-29 0,4 0-7 16,0 4-1-16,-4-5 0 0,4 5-27 0,1 0-5 15,-1 4-2-15,0-1 0 0,-4 5-16 0,8 0-3 16,-3-1-1-16,-1 1 0 0,0 3 0 0,5 1 0 15,-1-1 0-15,-3 1 0 0,3-1-8 0,5 1-2 16,-4-1 0-16,4 1 0 0,0-5-12 0,4 1 8 16,-4 0-8-16,5-5 0 0,3 1-14 0,1 0-9 15,9-4-1-15,-1-5-704 16,5 1-141-16</inkml:trace>
          <inkml:trace contextRef="#ctx0" brushRef="#br0" timeOffset="597485.0276">8062 9115 1792 0,'0'0'40'0,"0"0"8"0,0 0 1 0,0 0 1 0,9-4-40 0,0 0-10 0,4-4 0 0,5 0 0 16,-1 1 60-16,9-1 11 0,1-4 1 0,4 0 1 15,-1 1-7-15,10-1-2 0,-10 4 0 0,6-3 0 16,-1-1-28-16,-5 0-7 0,5 0-1 0,1 5 0 15,-6-1-28-15,5 0 0 0,-4-4 0 0,-5 5 0 16,5-1-24-16,-5 0 0 0,1 0-1 0,3 4-664 16,-8-4-133-16</inkml:trace>
          <inkml:trace contextRef="#ctx0" brushRef="#br0" timeOffset="595187.5419">4114 8896 856 0,'0'-15'38'0,"0"11"8"0,4-4-37 0,1-4-9 16,-5 1 0-16,0-1 0 0,4 0 114 0,-4 1 21 16,-4-1 4-16,-1 0 1 0,5-3-46 0,-4 3-9 15,-1 4-1-15,-3-4-1 0,-6 5-31 0,1-1-7 16,9-4-1-16,-5 4 0 0,-4 1-24 0,4 3-6 16,0 0-1-16,1 4 0 0,-5 0-3 0,-5 4-1 15,0 0 0-15,1 7 0 0,4-3 9 0,-5 4 2 16,-4 3 0-16,0 5 0 0,0-5 4 0,-4 13 0 0,0-1 1 15,4 0 0-15,0 5-1 0,0 3-1 0,0 0 0 16,0 4 0-16,4 0 7 0,-3 4 2 0,3 3 0 16,5-3 0-16,4 8-19 0,0-12-3 0,5 4-1 15,4-4 0-15,0-4-9 0,4 0 0 0,5 0 9 0,0-4-9 16,8 1 0-16,1-5 8 0,-1 0-8 0,1-7 0 16,8-1 0-16,1-3-20 0,-1-4 4 0,9-5 1 15,5-3-108-15,-1-8-21 16,5-3-5-16,4-5-703 0</inkml:trace>
          <inkml:trace contextRef="#ctx0" brushRef="#br0" timeOffset="595561.6192">4706 9197 230 0,'0'0'20'0,"0"0"-20"16,0 0 0-16,0 0 0 0,0 0 224 0,0 0 41 16,0-4 8-16,-4 4 2 0,-1 0-123 0,1 0-24 15,0 4-4-15,-5 0-2 0,0 3-62 0,-4 5-13 16,-5-4-3-16,5 8 0 0,0-5-10 0,0 5-2 15,0 3-1-15,-5 1 0 0,1-1-3 0,8 5-1 16,0-5 0-16,0 1 0 0,-4 3-12 0,9-3-3 16,4-5 0-16,0 5 0 0,4-1-12 0,0-7 9 15,5 4-9-15,0-1 8 0,4-7-8 0,0 4 0 16,0-5 0-16,1-3 0 0,3 0 0 0,5-4 0 16,-4 0 0-16,-1-4 0 0,1-3 0 0,-1-1 0 15,5-8 0-15,0 4 0 0,-9-3 0 0,5-1 0 16,-1 1 0-16,-3-5 0 0,3 1 0 0,-4-1 0 15,0-3 0-15,-4-1 0 0,0 1 0 0,0-4 0 0,-9-1 0 16,4 5 8-16,1 0-8 0,-5-1 0 0,0 1 9 0,-9 3-9 16,4 5 10-16,-3-1-2 0,-6 8-8 0,1-3 12 15,5 7-12-15,-10 4 11 0,0 4-11 0,1-1 10 16,-5 5-10-16,0 0 0 0,4 8 9 0,-3-1-9 16,-1 1 0-16,4 3-12 0,1 5 2 0,-1-5 0 15,9 5-36 1,-4-5-7-16,-5 5-2 0,10-5-833 0</inkml:trace>
          <inkml:trace contextRef="#ctx0" brushRef="#br0" timeOffset="596027.2394">5382 8935 1836 0,'0'0'40'0,"0"0"9"0,0 0 2 0,0 0 0 0,0 0-41 0,0 0-10 16,0 0 0-16,9 8 0 0,4 0 24 0,-5 4 4 15,-3-1 0-15,4 9 0 0,-5-4-3 0,9 3 0 16,-4 1 0-16,0-1 0 0,-5 1-25 0,5-1 0 16,-9 1 0-16,4-1-11 0,5 1 24 0,-9-5 5 15,0 1 1-15,0-1 0 0,0-3 5 0,-4 0 2 16,-1-1 0-16,1-3 0 0,-1 4-7 0,1-4-2 15,0 0 0-15,-1-5 0 0,5-3-1 0,-4 4-1 0,4-4 0 0,0 0 0 16,0 0-15-16,0 0 0 0,0 0 0 0,0 0 0 16,-4-7 0-16,8-1 0 0,0-4 0 0,5-4 0 15,4 1 0-15,-4-5 0 0,9-3 0 0,-1 0 0 16,1-1 0-16,8-3 0 0,-4-4 0 0,0 3 0 16,0 1 0-16,0 4 0 0,0-1 0 0,-5 9 0 15,5-1 0-15,-4 4 0 0,-1 5-8 0,1-1 8 16,-5 4 0-16,0 4 0 0,0 4 0 0,0 0 0 15,1 3 0-15,-1 5 0 0,0 4-9 0,-4-5 9 16,-1 9 0-16,1-4 0 0,0 3 0 0,-5 1 0 16,1 3 8-16,-5 0-8 0,0 1 0 0,-5-1 0 15,1 4 8-15,4-3-8 0,-4-5 12 0,-1 1-12 0,-4-1 0 16,5 1 0-16,0-5-10 0,-1-3-1006 16</inkml:trace>
          <inkml:trace contextRef="#ctx0" brushRef="#br0" timeOffset="597865.9602">8584 8549 633 0,'0'0'28'0,"5"-7"6"0,4-1-34 0,-9 4 0 16,4-4 0-16,0-4 0 0,1 5 168 0,-1 3 28 15,-4-4 4-15,0 8 2 0,0 0-110 0,0 0-21 16,0 0-5-16,0 0-1 0,0 0 5 0,0 0 1 0,0 0 0 0,0 0 0 15,0 0-3-15,0 15 0 0,-4 1 0 0,-5 7 0 16,0 1-8-16,5 3-3 0,-5 4 0 0,0 8 0 16,5 0-1-16,-5 4-1 0,0 0 0 0,-4 4 0 15,4 0 4-15,-4 0 1 0,0 3 0 0,0 5 0 16,0-4-32-16,0-1-5 0,4-3-2 0,0 0 0 16,-4-4-10-16,4 0-3 0,0-4 0 0,-4-8 0 15,4 0-8-15,1-4 0 0,-1 1 0 0,4-9 0 16,1 1-130-1,0-1-22-15,4-7-4 0</inkml:trace>
        </inkml:traceGroup>
        <inkml:traceGroup>
          <inkml:annotationXML>
            <emma:emma xmlns:emma="http://www.w3.org/2003/04/emma" version="1.0">
              <emma:interpretation id="{2634CB3C-4123-458C-A13D-5E2450704BB9}" emma:medium="tactile" emma:mode="ink">
                <msink:context xmlns:msink="http://schemas.microsoft.com/ink/2010/main" type="inkWord" rotatedBoundingBox="13030,9135 15272,9065 15323,10687 13081,10758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01708.6552">12230 9103 288 0,'0'0'12'0,"0"0"4"0,0 0-16 0,0 0 0 0,0 0 0 0,5-8 0 0,-1 1 108 0,-4 7 18 15,0-8 4-15,4 0 1 0,1 0-44 0,-1 4-9 16,-4 4-2-16,5-11 0 0,3 3-28 0,1 0-7 16,-4 4-1-16,-1-4 0 0,0 4 10 0,5-3 2 15,-5-1 0-15,1 4 0 0,-1-4-18 0,5 4-3 16,-5-4-1-16,-4 8 0 0,0 0 5 0,0 0 1 15,5-7 0-15,-5 7 0 0,0 0-4 0,0 0-1 16,0 0 0-16,0 0 0 0,0 0 1 0,0 0 1 16,0 0 0-16,0 0 0 0,0 0-12 0,0 0-2 15,0 0-1-15,0 0 0 0,0 0-2 0,0 0 0 16,0 0 0-16,0 0 0 0,0 0 5 0,0 11 1 16,-5-3 0-16,1 4 0 0,0-4 3 0,-1-1 1 15,1 1 0-15,-1 0 0 0,-3 0-3 0,3 0-1 16,-3 3 0-16,-1-3 0 0,-4 4 0 0,4-4 0 15,-4 7 0-15,-1-3 0 0,6 0-8 0,-5-1-2 16,-5 9 0-16,5 3 0 0,0 1 8 0,0-1 2 0,4 4 0 16,-4 1 0-16,-1 3 5 0,6-4 1 0,-1 4 0 15,-4-3 0-15,8 3-20 0,-3-8-8 0,8 4 8 16,-5-7-8-16,5 3 12 0,0-3-2 0,0-5-1 0,5 1 0 16,-5-4-9-16,8-1 12 0,1-3-12 0,4-4 12 15,9 4-12-15,-4-8 0 0,4-8 0 0,4 4 0 16,0-4-22-1,9 1-3-15,-4-5-1 0,0 4-721 0,0-4-144 0</inkml:trace>
          <inkml:trace contextRef="#ctx0" brushRef="#br0" timeOffset="602009.6847">12485 8764 1458 0,'0'-24'64'0,"4"17"14"0,0-1-62 0,-4-4-16 16,5-3 0-16,-5 3 0 0,4-8 128 0,1 9 24 15,-5-5 4-15,4 4 0 0,-4 5-86 0,0 7-18 0,0 0-3 0,0 0-1 16,0 0-27-16,0 0-5 0,0 0-2 0,0 0 0 31,0 0-54-31,0 11-12 0,-4 1-1 0,4 4-891 0</inkml:trace>
          <inkml:trace contextRef="#ctx0" brushRef="#br0" timeOffset="599419.664">11006 8881 460 0,'0'0'41'0,"0"-8"-33"0,0 4-8 0,0-4 0 16,-4 1 144-16,4 3 26 0,0-8 6 0,0 4 0 16,0-4-59-16,0 5-12 0,0-5-2 0,4 4-1 15,-4-4-13-15,9 1-2 0,-5-1-1 0,1 0 0 16,4 1-22-16,-1-5-4 0,1 0 0 0,4-3-1 16,5-1-24-16,-5 1-5 0,9-1-1 0,-5 1 0 15,1-4-13-15,4 3-4 0,0-3 0 0,-5 3 0 0,5 1-4 0,0 3-8 16,-4-3 11-16,8 3-11 0,-4 4 10 15,0 1-10-15,0-1 8 0,0 0-8 0,-5 4 0 16,1 4 0-16,-5 1-14 0,0 3 5 0,0 3 9 0,-4 5 0 16,-9 0 8-16,0 8-8 0,-4 7 0 0,-5 4 0 15,-4 12 0-15,0 8 0 0,-5 4 0 0,-4 3 0 16,5 5 0-16,-10-1-8 0,5 5 8 0,-4-1 0 16,9-3 0-16,-1-1 0 0,-4 1 0 0,5-9 0 15,-1-3 0-15,5-4-8 0,0-8 8 0,4-4 0 16,-4-7 10-16,4-1-10 0,5-3 16 0,-1-5-2 15,1-7-1-15,4-8 0 0,0 0-3 0,0 0-1 16,0 0 0-16,0 0 0 0,0 0 4 0,13 4 1 16,-4-4 0-16,4 0 0 0,0-4-1 0,0 0 0 15,5-4 0-15,4-3 0 0,-5-1-2 0,1 0-1 16,8-7 0-16,-4 3 0 0,4-3 17 0,1-1 3 0,-1-3 1 16,0-4 0-16,1-1-13 0,8 1-2 15,-4 0-1-15,-1-1 0 0,1-3 4 0,4 0 1 0,-9-4 0 16,5 0 0-16,0 0-1 0,-5 0 0 0,5-8 0 0,-5 4 0 15,0-8-8-15,1 0-2 0,4-8 0 0,-5 1 0 16,0-1-9-16,5 5 0 0,-5-5 9 0,-4 8-9 16,4 0 12-16,-8 8-3 0,-5 4 0 0,0 4 0 15,5 8-9-15,-9 3-14 0,-5 5 3 0,0 7 1 16,1 0-84-16,-5 8-17 16,0 0-3-16,0 0-1 0,0 0-99 0,-9 8-20 0,-4 19-4 15,-9-4-1-15</inkml:trace>
          <inkml:trace contextRef="#ctx0" brushRef="#br0" timeOffset="602992.125">12722 9177 172 0,'0'0'16'0,"0"0"-16"0,-5-4 0 0,5 4 0 0,0 0 213 0,0 0 40 16,0 0 8-16,0 0 2 0,0 0-134 0,0 0-26 15,0 0-6-15,0 0-1 0,0-4-25 0,0 4-6 16,0 0-1-16,0 0 0 0,0 0 7 0,0 0 1 15,0 0 0-15,0 0 0 0,0 0-20 0,0 0-3 16,0 0-1-16,5 12 0 0,3-4-4 0,-3 4-2 16,-1-5 0-16,1 9 0 0,-5-4-10 0,4 3-3 15,-8 5 0-15,4-5 0 0,0 1 0 0,0 4 0 16,-5 3 0-16,1-4 0 0,4 5-15 0,-5-5-3 16,-3 5-1-16,3-1 0 0,-4 4 4 0,5-3 1 15,0-1 0-15,-5 5 0 0,9-1-7 0,-4 0 0 16,-5 0-8-16,4-3 12 0,5-1 16 0,-4-3 4 15,0-1 0-15,-1 1 0 0,5-9-20 0,-4 1-3 16,4-4-1-16,0-8 0 0,0 0-8 0,0 0 0 16,0 0 0-16,0 0-11 0,0 8 19 0,0-8 4 15,0 0 1-15,0 0 0 0,0 0-13 0,0 0 0 16,0 0 8-16,0 0-8 0,4-8 0 0,-4 0 9 0,5-4-9 16,-1 1 8-16,0-5-8 0,1 1 10 0,-5-9-10 15,9 1 10-15,-5-5 2 0,9-3 0 0,0 0 0 0,0-4 0 16,-4-4 9-16,9 0 3 0,4 0 0 0,0-4 0 15,8 4-24-15,1 0 0 0,4 0 0 0,-4 8 0 16,0 4 0-16,-1-5 0 0,1 5 0 0,0 4 0 16,-5 7-14-16,5-3-7 0,-5 7-2 0,0 0 0 15,1 4-74-15,-5 4-15 16,0 1-4-16,-1 3-1041 0</inkml:trace>
        </inkml:traceGroup>
        <inkml:traceGroup>
          <inkml:annotationXML>
            <emma:emma xmlns:emma="http://www.w3.org/2003/04/emma" version="1.0">
              <emma:interpretation id="{C403CFED-3C7A-4693-8864-765435E3A28E}" emma:medium="tactile" emma:mode="ink">
                <msink:context xmlns:msink="http://schemas.microsoft.com/ink/2010/main" type="inkWord" rotatedBoundingBox="17080,8756 18261,8719 18317,10490 17136,10527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05153.5148">16157 9033 691 0,'0'0'30'0,"0"-8"7"0,4-4-29 0,-4 1-8 0,-4 3 0 0,4-4 0 16,4 4 196-16,-4 1 37 0,-4-1 8 0,4 8 2 0,0 0-115 0,0-8-24 15,0 8-4-15,0 0 0 0,0 0-44 0,0 0-9 16,-5-4-2-16,-3 0 0 0,-1 8-29 0,-4 0-7 16,4 8-1-16,-4-1 0 0,-5 1 15 0,1 8 2 15,-1 3 1-15,-8 4 0 0,8 1 0 0,-4 7 0 16,0-4 0-16,-4 4 0 0,4 4 0 0,0-4 0 16,0 0 0-16,5-4 0 0,-1 1-6 0,5-1-2 15,0-4 0-15,0-3 0 0,4-1-2 0,5-4 0 16,-5 1 0-16,4-1 0 0,5-7-16 0,0 0 10 15,5 0-10-15,-1-5 8 0,5 1-8 0,0-4 0 16,-9-4 0-16,17 4 0 0,-4-4 0 0,9 0 0 16,0-4 9-16,0 0-9 0,0 0 0 0,0-4 0 15,4 5 0-15,-4-9 8 0,-4 4-8 0,4-4 0 16,0 1 0-16,0-5 8 0,-5 0-8 0,1 1 8 16,-1-1-8-16,1-3 8 0,-1 3 9 0,-3-7 3 0,-1-1 0 15,0 1 0-15,5-4 0 0,-10-1 0 0,1 1 0 16,0-4 0-16,0-4-9 0,-1 4-2 0,-8 3 0 15,0-3 0-15,0 0-9 0,-4 0 0 0,0 7 0 16,-5-3 0-16,-4 7 0 0,4 5 0 0,0-1 0 16,-4 8 0-16,0 1 0 0,0 3 0 0,4 0 0 0,-9 4 0 15,1 4-36 1,-1 4-7-16,-4-1-1 0,0 9 0 0,0 0-104 16,0 3-20-16,1 1-5 0</inkml:trace>
          <inkml:trace contextRef="#ctx0" brushRef="#br0" timeOffset="604538.4171">15885 7945 1378 0,'0'-12'30'0,"0"4"6"0,4-7 2 0,-4-1 2 0,5 5-32 0,-5-5-8 0,0 4 0 0,-5 1 0 16,5-1 70-16,0 4 13 0,-4-4 2 0,4 12 1 15,0 0-48-15,0 0-10 0,0 0-1 0,0 0-1 16,-5-4-26-16,5 4 8 0,-8-3-8 0,8 3 0 0,0 0 8 0,-5 3-8 16,-3 1 8-16,-1 4-8 15,0 4 26-15,5 0 0 0,-5-1 0 0,4 1 0 16,-3 4 1-16,3-1 0 0,-8 5 0 0,4 3 0 16,1-4 6-16,-6 9 2 0,1-1 0 0,0 4 0 15,-4 4 9-15,-1 4 1 0,-8 8 1 0,4 4 0 16,-13 3-18-16,4 9-3 0,-4 3-1 0,0 4 0 0,0 1 12 15,0-5 1-15,4 0 1 0,0 0 0 0,0-3-16 16,1-1-3-16,-5 1-1 0,8-1 0 0,1-3-10 0,4-5-8 16,0-3 9-16,0-8-9 0,0 0 0 0,5-8 0 15,3 0 0-15,1-8 0 16,0-3-44-16,9-5-6 0,-5 4-1 0,9-7 0 16,0-4-177-16,0-1-36 0</inkml:trace>
          <inkml:trace contextRef="#ctx0" brushRef="#br0" timeOffset="604077.1152">15091 8608 403 0,'0'0'36'0,"0"0"-36"0,0 0 0 0,0 0 0 16,0 0 160-16,0 0 24 0,-9-4 6 0,5 0 1 16,4 4-89-16,0 0-18 0,0 0-3 0,0 0-1 15,0 0-22-15,0 0-5 0,0 0-1 0,0 0 0 16,0 0-16-16,0 0-3 0,0 0-1 0,0 0 0 15,8 0 8-15,6-4 2 0,-1 0 0 0,4 0 0 16,5 0 9-16,0 1 1 0,4-5 1 0,5 0 0 16,0 0-17-16,8 0-4 0,1-3-1 0,8-1 0 15,-4 0 2-15,9 4 1 0,-1 1 0 0,1-1 0 16,0-4-34-16,-5 4-11 0,0 4 0 0,-4-3 0 16,0 3 11-16,0 0 0 0,-9-4 0 0,0 8 0 15,0-4-16-15,-9 0-7 0,-4 4-1 0,0 0-1 16,-9 0-142-16,1 8-28 0,3-4-5 15,-17-4-2-15</inkml:trace>
        </inkml:traceGroup>
        <inkml:traceGroup>
          <inkml:annotationXML>
            <emma:emma xmlns:emma="http://www.w3.org/2003/04/emma" version="1.0">
              <emma:interpretation id="{DB7D6587-F825-48B2-9329-A6BED8CA7F62}" emma:medium="tactile" emma:mode="ink">
                <msink:context xmlns:msink="http://schemas.microsoft.com/ink/2010/main" type="inkWord" rotatedBoundingBox="20029,9013 21936,8953 21992,10747 20085,10807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07568.1172">18908 9224 1177 0,'0'0'25'0,"0"0"6"0,0 0 1 0,0 0 2 0,0 0-34 0,0 0 0 0,0 0 0 0,0 0 0 16,13-4 93-16,-13 4 12 0,0 0 3 0,0 0 0 16,9-8-31-16,-5-3-5 0,5-1-2 0,-5 4 0 0,-4 0-3 0,5-3-1 15,8 3 0-15,0-4 0 0,-9 4-8 0,5-3-2 16,9-1 0-16,-5 0 0 0,0 4-35 0,0-3-7 15,0-1-2-15,-4 0 0 0,4 1 3 0,0-1 0 16,-8 0 0-16,8 4 0 0,-4-3-7 0,-1 3-8 16,-3 0 11-16,-5 8-11 0,4-8 0 0,-4 8 0 15,0 0 0-15,0 0 0 0,0 0 24 0,0 0 8 16,0 0 2-16,13-4 0 0,-13 4-34 0,0 0 0 16,0 0 0-16,5 4 0 0,4 4 0 0,-1 8 0 15,-3 3 0-15,-1 1 0 0,0 7 0 0,1 0 0 16,-1 5 0-16,-4 3 0 0,0 0 0 0,-4 4 0 15,-1-4 0-15,5 4 0 0,-8 0 12 0,3-4-4 16,-3-4 0-16,-1 0-8 0,0 1 20 0,0-5-2 16,-4 0-1-16,4 0 0 0,-8-7-7 0,4 3-2 15,-5-3 0-15,9-1 0 0,-4-3 20 0,0 3 3 0,-5-3 1 16,5 0 0-16,4-5-32 0,-4 5 0 0,-9 0 0 16,0-5 0-16,9 1 0 0,0 4 0 0,0-5 0 0,-9-3 0 31,0 4-28-31,0-1-9 0,13-3-2 0,-8 0 0 0,-5 0-34 15,4-4-7-15,10-4-2 0,-1 0-631 0,0-4-127 0</inkml:trace>
          <inkml:trace contextRef="#ctx0" brushRef="#br0" timeOffset="606319.6832">18043 8464 903 0,'-13'-16'40'0,"13"16"8"0,9-4-38 0,0-4-10 0,-9-3 0 0,4-1 0 16,-4 0 96-16,9 0 18 0,13-3 3 0,-9-1 1 16,-9 1-27-16,10-1-6 0,12-3-1 0,5 3 0 15,-5 0-22-15,0 1-5 0,1-1-1 0,3 1 0 16,5-1-1-16,-4 0-1 0,-9 1 0 0,0 3 0 15,9 4-27-15,-9 0-6 0,-5 1-1 0,-4 3 0 16,1 0-20-16,-1 0 0 0,-5 4 0 0,1 0 8 16,-9 0-8-16,0 0 0 0,9 0 0 0,-9 0 8 0,0 0-8 0,-4 19 0 15,-5 1-8-15,-4 3 8 0,0 9 0 0,-9 7 0 16,-5 0 0-16,1 15 0 0,4 1 0 0,-9-1 0 16,-4 5 0-16,4 3 0 0,10-3 0 0,-6-1 11 15,-4-3-3-15,5-1 0 0,9-3 0 0,-1-4 0 16,1 0 0-16,-10-4 0 0,5-4 1 0,5-4 0 15,8-4 0-15,0 0 0 0,-4-4 3 0,4-7 0 16,5-1 0-16,-1-3 0 0,5-4 9 0,0-1 3 16,-4 1 0-16,4-12 0 0,9 8-3 0,-9-8 0 15,0 0 0-15,0 0 0 0,0 0 3 0,9 4 1 16,-1 0 0-16,-8-4 0 0,0 0-25 0,18-4 0 16,13-4-14-16,-14-4 5 0,-8 5 19 0,13-9 4 15,9 0 1-15,8-3 0 0,-13 3-15 0,1-3 0 16,-1-5 8-16,9 1-8 0,0-4 0 0,-4-5 9 15,0 1-9-15,-1 0 8 0,1-4 7 0,0 0 1 0,-5 0 0 16,5-4 0-16,0-4 4 0,4-4 0 0,4 0 1 0,-4-7 0 16,-4 3-1-16,8-4-1 0,5 9 0 0,5-9 0 15,-6 8-11-15,-3 4-8 0,-1 0 12 0,1 8-12 16,-5 0 8-16,-4 4-8 0,-9 0 0 0,4 7 0 16,-8 1 0-16,-1 3 0 0,-8-3 0 0,4 7 0 15,-9 1-34-15,1 7-14 16,-5 8-2-16,-5-4-738 0,-8 4-147 0</inkml:trace>
          <inkml:trace contextRef="#ctx0" brushRef="#br0" timeOffset="608055.9512">19083 8705 1134 0,'0'0'50'0,"0"0"10"16,0 0-48-16,0 0-12 0,0 0 0 0,0 0 0 16,0 0 73-16,0 0 12 0,9-4 3 0,-9 4 0 15,0 0-20-15,0 0-3 0,0 0-1 0,9 4 0 16,-9-4-25-16,0 0-6 0,0 0-1 0,0 8 0 0,0-8-19 16,0 0-4-16,-9 8-1 0,0-4 0 0,5 4-8 0,4-8 0 15,-9 0 0-15,0 0 0 0,0 0 0 0,9 0 0 16,0 0 0-16,0 0 0 0,-8-4 0 0,8 4 0 15,0 0 0-15,0 0 0 0,4-8 0 0,-4 8 0 16,4-8 0-16,-4 8 0 0,9-8 0 0,-4 1 0 16,-5 7 0-16,0 0 0 0,0 0 0 0,0 0 8 15,0 0-8-15,0 0 8 0,0 0 0 0,0 0 0 16,0 0 0-16,0 0 0 0,0 0-8 0,-5 11-11 16,10 1 3-16,-5 4 0 0,-5-1-4 0,5-3 0 15,0 7 0-15,0-3-793 0</inkml:trace>
          <inkml:trace contextRef="#ctx0" brushRef="#br0" timeOffset="609211.4718">19886 8994 288 0,'0'0'25'0,"0"0"-25"16,0 0 0-16,0 0 0 0,0 0 172 0,0 0 28 16,0 0 7-16,0 0 1 0,0 0-126 0,0 0-25 0,0 0-5 0,9-4 0 15,-9 4 0-15,9-4 0 0,-1 0 0 0,-8 4 0 16,0 0-18-16,0 0-3 0,5-8-1 0,-5 8 0 16,0 0 6-16,0 0 2 0,0 0 0 0,0 0 0 15,0-3 2-15,0 3 0 0,0 0 0 0,0 0 0 16,-5-4-15-16,-8 0-2 0,0 4-1 0,0 0 0 15,0 0 16-15,0 4 3 0,-5 0 1 0,5-1 0 16,-5-3-21-16,5 8-4 0,-4-4-1 0,-1 8 0 16,0-4 4-16,1 3 0 0,-1-3 0 0,1 4 0 15,-1-4-20-15,1 3 0 0,4 1 0 0,-1 4 0 16,1-5 0-16,4 1 0 0,1 4 0 0,-1-1 0 16,9-3 0-16,-4 4 0 0,4-1 0 0,4-3 0 15,5 7 0-15,4-3 0 0,0 0 0 0,5-1 0 16,-1-3 0-16,1 3 0 0,8 1 0 0,0 0 0 15,-4-5 0-15,0 1 0 0,0 4 0 0,4-5 0 0,-8 1 0 16,0 4 0-16,-1-5 0 0,-4 5 0 0,-4-4 0 0,0-1 0 16,-5 5 0-16,1-4 0 0,-5-1 19 0,-5 5 3 15,5-4 1-15,-9 3 0 0,5 1 15 0,-5-1 3 16,-4-3 1-16,4-4 0 0,-4 4-11 0,-4-5-3 16,3 5 0-16,-3 0 0 0,-5-4-16 0,4-1-3 15,1 1-1-15,-9 0 0 0,4-4-8 0,-5 4-12 16,1-4 2-16,0 0 1 15,-5-4-53-15,9 0-10 0,-4 0-3 0,-1-4-616 16,5 0-123-16</inkml:trace>
        </inkml:traceGroup>
        <inkml:traceGroup>
          <inkml:annotationXML>
            <emma:emma xmlns:emma="http://www.w3.org/2003/04/emma" version="1.0">
              <emma:interpretation id="{0DC73001-3CFF-4AB5-B7B5-58031FEE5471}" emma:medium="tactile" emma:mode="ink">
                <msink:context xmlns:msink="http://schemas.microsoft.com/ink/2010/main" type="inkWord" rotatedBoundingBox="24948,8482 26549,8432 26609,10326 25008,10377"/>
              </emma:interpretation>
              <emma:one-of disjunction-type="recognition" id="oneOf24">
                <emma:interpretation id="interp28" emma:lang="" emma:confidence="0">
                  <emma:literal>L</emma:literal>
                </emma:interpretation>
                <emma:interpretation id="interp29" emma:lang="" emma:confidence="0">
                  <emma:literal>!</emma:literal>
                </emma:interpretation>
                <emma:interpretation id="interp30" emma:lang="" emma:confidence="0">
                  <emma:literal>1</emma:literal>
                </emma:interpretation>
                <emma:interpretation id="interp31" emma:lang="" emma:confidence="0">
                  <emma:literal>Y</emma:literal>
                </emma:interpretation>
                <emma:interpretation id="interp32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611731.0871">23602 8857 230 0,'-4'-15'20'0,"4"15"-20"0,0-8 0 0,0 8 0 16,4-8 336-16,0 0 62 0,-4 8 13 0,9-3 2 16,4-1-243-16,1-4-49 0,7 4-9 0,-3 0-3 15,8 4-39-15,1-4-8 0,-1 4-2 0,9 0 0 16,-4 0-40-16,8 0-8 0,-4 0-1 0,5 0-1 15,-1 4-10-15,-4-4 0 0,5 4-10 0,-5 0 10 16,0 0-180-16,-4-4-29 0,26 4-7 0,-9-4 0 0</inkml:trace>
          <inkml:trace contextRef="#ctx0" brushRef="#br0" timeOffset="610919.9994">23593 7840 1728 0,'-8'-24'76'0,"3"16"16"0,5 8-73 0,0-3-19 0,0 3 0 0,0 0 0 16,0 0 43-16,0 0 5 0,0 0 0 0,5 11 1 16,-1 1-49-16,0 7-25 0,1 1 2 0,-1-1-801 15</inkml:trace>
          <inkml:trace contextRef="#ctx0" brushRef="#br0" timeOffset="611566.6664">23953 8366 1566 0,'0'0'69'0,"0"0"15"0,4-8-68 0,-4 8-16 16,5-4 0-16,4 0 0 0,-1-3 55 0,6 3 7 15,-1 0 2-15,4-4 0 0,1 4-28 0,8-4-4 16,-4 1-2-16,4-1 0 0,1-4-10 0,-5-4-1 16,4 5-1-16,-4-5 0 0,4 1 5 0,-4-5 1 15,0 1 0-15,0-1 0 0,0-3 3 0,-4-1 1 16,3-3 0-16,-7 0 0 0,3-5-1 0,-4-3 0 16,-4 0 0-16,4 0 0 0,0-4-27 0,-4 4 0 15,-4 0 8-15,-1 0-8 0,0 0 0 0,1 4 8 16,-1 3-8-16,1 1 8 0,-1 4 4 0,-4-1 1 0,4 5 0 15,1 3 0-15,-5 1 12 0,4 3 3 0,-4 0 0 16,4 0 0-16,-4 5-43 0,0-1-8 0,0 8-1 0,0-8-1 16,0 8 25-16,0 0-10 0,0 0 10 0,0 0 0 15,0 0-9-15,0 0 9 0,-8-4 0 0,8 4-9 16,0 0-19 0,-9 0-4-16,0 0-1 0,5 4 0 0,-5-4 49 0,9 0 9 0,-4 4 3 0,-5 4 0 15,0 0-45-15,0-1-9 16,0 5-2-16,5 4 0 0,-5-5 28 0,1 5 0 0,-1 0 0 0,0 3 0 15,5 8 17-15,-5-3 9 0,-4-1 2 0,8 8 0 16,-3-3-18-16,-1 3-10 0,-4 8 12 0,-1 4-12 16,6 4 21-16,-1-1-2 0,-4 5-1 0,-5 4 0 0,5-1 17 15,0 1 3-15,0-1 1 0,0 5 0 0,-5-5-14 16,0 5-2-16,5-4-1 0,-4 7 0 0,-1-7 16 0,1-5 3 16,-1 1 1-16,1 0 0 0,-1-1-21 0,-4 1-4 15,4 0-1-15,-3-1 0 0,3 1-6 16,0 0-2-16,1-4 0 0,-1-1 0 0,1-3-8 0,-1 0 0 15,-4-4 0-15,0-4 0 0,0-3-17 0,-4-5-6 16,4-8-1-16,0 1 0 16,0-8-72-16,0-1-14 0,-4-3-3 0,4 0-632 15,0-4-127-15</inkml:trace>
          <inkml:trace contextRef="#ctx0" brushRef="#br0" timeOffset="610685.9318">23242 8538 1148 0,'0'0'25'0,"0"0"6"0,0 0 1 0,0 0 0 0,0 0-32 0,0 0 0 0,0 0 0 0,0 0 0 16,0 0 64-16,0 0 6 0,0 0 2 0,0 0 0 16,0 0-24-16,0 0-5 0,0 4-1 0,-4-1 0 15,4 1 18-15,-4 8 4 0,-1 0 1 0,-4 3 0 16,5 5-14-16,-5 3-3 0,0 5-1 0,-4 3 0 15,-4 0 7-15,4 4 2 0,-9 4 0 0,4 4 0 0,1-4-5 0,-5 0-1 16,4 0 0-16,0-4 0 0,1 0-10 0,4 0-1 16,0-7-1-16,-1 3 0 0,6-4-23 15,3-4-5-15,1-3-1 0,0-1 0 0,-1 1 0 16,5-8 0-16,-4-1 0 0,13 1 0 0,-1-4-9 0,1 0 0 16,0-1-12-16,4-3 12 15,5 4-105-15,-1-8-14 0,1 0-2 16,4 0-879-16</inkml:trace>
        </inkml:traceGroup>
      </inkml:traceGroup>
    </inkml:traceGroup>
    <inkml:traceGroup>
      <inkml:annotationXML>
        <emma:emma xmlns:emma="http://www.w3.org/2003/04/emma" version="1.0">
          <emma:interpretation id="{D2395980-C3DB-4034-9E53-F4C9B60E2877}" emma:medium="tactile" emma:mode="ink">
            <msink:context xmlns:msink="http://schemas.microsoft.com/ink/2010/main" type="paragraph" rotatedBoundingBox="1074,12286 7091,12059 7160,13905 1143,141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DEB5B1-7CC5-4F67-93A2-A5F7ADAF4482}" emma:medium="tactile" emma:mode="ink">
              <msink:context xmlns:msink="http://schemas.microsoft.com/ink/2010/main" type="inkBullet" rotatedBoundingBox="1082,12493 2207,12450 2269,14089 1143,14132"/>
            </emma:interpretation>
          </emma:emma>
        </inkml:annotationXML>
        <inkml:trace contextRef="#ctx0" brushRef="#br0" timeOffset="632053.0429">-905 12028 1209 0,'0'0'53'0,"0"-8"12"0,-5 0-52 0,5-3-13 16,-4 3 0-16,4-4 0 0,4 4 52 15,-4-3 7-15,5 3 1 0,4-4 1 0,-9-3-12 0,0 3-2 16,4 0-1-16,0 0 0 0,1 5-21 0,3-5-4 16,-8 4-1-16,5 0 0 0,-1-3 12 0,1 3 3 15,3 0 0-15,-8 0 0 0,0 0-21 0,0 1-4 16,5 3-1-16,-5-4 0 0,0 0 13 0,4 0 2 16,-4 1 1-16,5 3 0 0,-5-4 3 0,4 0 1 15,-4 0 0-15,4 4 0 0,5-3-29 0,-9-1-8 16,5 0-1-16,-5 0 0 0,0 4 9 0,4 0 11 15,-4-3-3-15,0 7 0 0,4-8 3 0,-4 8 0 16,0 0 0-16,0 0 0 0,0 0-1 0,0 0 0 16,0 0 0-16,0 0 0 0,0 0 6 0,0 0 2 15,0 0 0-15,0 0 0 0,0 0-5 0,-4 12-1 16,4-1 0-16,0 5 0 0,-4 3 5 0,4 5 1 16,0-1 0-16,-5 8 0 0,5 4 9 0,0 12 1 0,0 4 1 0,-9 3 0 15,5 1 4-15,0 0 1 0,-1 3 0 0,-4 1 0 16,9-1 6-16,-8-3 0 0,3-1 1 0,1-3 0 15,-5-8-8-15,0 0-1 0,9-4-1 0,-4-4 0 16,0-4-13-16,4-4-2 0,-9 1-1 0,4-5 0 16,5-3-15-16,-4-1 9 0,4-3-9 0,0-1 8 15,0 1-8-15,0 0 8 0,0-1-8 0,0-3 8 16,-4 0-23-16,4-12-5 0,0 0 0 0,0 0-1 16,0 0-95-16,0 0-18 0,0 0-4 15,0 0-595-15,8-4-119 0</inkml:trace>
        <inkml:trace contextRef="#ctx0" brushRef="#br0" timeOffset="632926.9282">-142 11607 403 0,'-9'-16'36'0,"9"16"-36"0,-8-8 0 0,3 1 0 16,5-1 240-16,0 8 40 0,0 0 9 0,0-8 2 16,0 8-137-16,5-8-27 0,3 0-6 0,-8 8-1 15,5-3-48-15,8-1-9 0,4 4-3 0,1 4 0 16,4 3-13-16,0 5-3 0,0 0-1 0,0 7 0 16,0 9-19-16,0-1-3 0,0 8-1 0,4 8 0 15,-4 0 36-15,0 7 8 0,-9 1 0 0,4 4 1 16,-3-5-12-16,-6 9-2 0,-8 7-1 0,0 0 0 15,-8 1-19-15,-1 3-4 0,-4 0-1 0,-9 4 0 16,4 0 11-16,-8-3 3 0,0-5 0 0,-1 0 0 16,-3-7-29-16,-6-1-11 0,6 1 8 0,-1-13-8 0,9-7 32 15,-9 0 0-15,1-7 1 0,3-1 0 16,10-8-77-16,-14-3-16 0,9-5-4 0,0-3 0 16,9 0 0-16,0-4 0 0,0-1 0 0,8-3-751 15,5-4-150-15</inkml:trace>
      </inkml:traceGroup>
      <inkml:traceGroup>
        <inkml:annotationXML>
          <emma:emma xmlns:emma="http://www.w3.org/2003/04/emma" version="1.0">
            <emma:interpretation id="{F3608A97-EDDA-4BAA-8776-00EDE701D978}" emma:medium="tactile" emma:mode="ink">
              <msink:context xmlns:msink="http://schemas.microsoft.com/ink/2010/main" type="line" rotatedBoundingBox="3671,12188 7091,12059 7154,13751 3735,13880"/>
            </emma:interpretation>
          </emma:emma>
        </inkml:annotationXML>
        <inkml:traceGroup>
          <inkml:annotationXML>
            <emma:emma xmlns:emma="http://www.w3.org/2003/04/emma" version="1.0">
              <emma:interpretation id="{7D622D4C-6B9A-4976-9D62-A7B7FD031B27}" emma:medium="tactile" emma:mode="ink">
                <msink:context xmlns:msink="http://schemas.microsoft.com/ink/2010/main" type="inkWord" rotatedBoundingBox="3671,12209 5607,12136 5670,13803 3734,13876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14118.7834">2104 11435 1094 0,'-30'-19'48'0,"21"11"11"16,0-4-47-16,5 1-12 0,-9-5 0 0,8 0 0 0,5 1 126 0,0-1 23 15,0 1 5-15,5 3 1 0,-5 0-86 0,4 4-17 16,5 1-3-16,-9 7-1 16,0 0-61-16,0 0-13 0,17 11-2 0,-4 1-496 15,1 0-98-15</inkml:trace>
          <inkml:trace contextRef="#ctx0" brushRef="#br0" timeOffset="614786.7432">2648 12020 403 0,'0'0'36'0,"0"0"-36"15,-8 4 0-15,-1-4 0 0,0-4 117 0,9 4 17 16,0 0 3-16,-4 0 1 0,-5 0-49 0,5 0-9 15,-5 0-3-15,9 0 0 0,-5 0-21 0,-3 0-4 16,-1 4 0-16,4-4-1 0,5 0-11 0,0 0-3 16,0 0 0-16,0 0 0 0,-8 0-9 0,8 0-1 15,0 0-1-15,0 0 0 0,0 0-11 0,0 0-3 16,0 0 0-16,17-4 0 0,-4-4 26 0,5 4 5 0,4-3 1 0,0 3 0 16,4-4-6-16,-4-4-1 0,9 1 0 0,0 3 0 15,4 0-8-15,0 4-1 0,4-4-1 0,-4 4 0 16,5 0-15-16,-1 1-2 0,1 3-1 0,-1-4 0 15,-4 4-9-15,-4 0 0 0,9 0 0 0,-5 0 0 16,0-4 0-16,-5 4 10 0,6-4-10 0,-6 4 10 16,1-4-10-16,-5 0 0 0,1 0 0 0,-1 0 0 15,0 0 0-15,-4 0 0 0,-4 1 0 0,-1-5 8 16,1 4-27-16,-1 0-5 16,-8 0-2-16,0 4 0 0,-9 0-127 0,0 0-26 0,0 0-5 0</inkml:trace>
          <inkml:trace contextRef="#ctx0" brushRef="#br0" timeOffset="615633.3828">3364 11541 230 0,'8'-8'20'0,"1"-4"-20"16,-4 0 0-16,8 1 0 0,-5-5 112 0,-3 4 19 15,4-3 3-15,-1 3 1 0,-8-7-47 0,9 7-10 0,-4-4-2 0,-1 8 0 16,5-3 4-16,-5 3 0 0,-4 0 0 0,0 0 0 16,0 4-8-16,0 4-2 0,0 0 0 0,0 0 0 15,0 0-22-15,0 0-5 0,-4 0-1 0,4 0 0 16,0 0-17-16,-9 4-3 0,-4 8-1 0,0-4 0 15,4 4-9-15,0-1-3 0,5 5 0 0,-5-1 0 16,0 5-1-16,-4 3 0 0,4 5 0 0,0-1 0 16,1 8 4-16,-6-4 1 0,10 8 0 0,-5 0 0 15,1 4 25-15,-1 4 5 0,-4 4 1 0,-1 3 0 16,1 1-4-16,0-1-1 0,-9 1 0 0,5 0 0 16,-5-1 1-16,0 5 0 0,0-5 0 0,0 1 0 15,0-4-17-15,0-5-3 0,4 1-1 0,-3 0 0 16,3-4-9-16,0-8-2 0,-3 0 0 0,7 0 0 0,1-4-8 15,-4 1 0-15,3-5 9 0,1 0-9 0,5-3-12 16,-1-5-8-16,0 4 0 0,9-7-1 16,0 0-39-16,0-1-7 0,4-3-1 0,5-4-1 15,4 0-123-15,0-5-24 0</inkml:trace>
          <inkml:trace contextRef="#ctx0" brushRef="#br0" timeOffset="615077.8116">3052 12258 817 0,'-9'0'36'0,"5"0"8"0,-5 4-36 0,5-4-8 16,-5 4 0-16,0 0 0 0,0 4 61 0,1-5 11 15,3 5 1-15,-3-4 1 0,-1 4 1 0,0 0 0 16,5-4 0-16,4-4 0 0,0 0-19 0,0 0-4 16,0 0-1-16,0 0 0 0,0 0-11 0,0 0-1 15,0 0-1-15,13 4 0 0,0-4 7 0,4-4 2 0,-3 0 0 0,8-4 0 16,-1 4-10-16,6-4-1 0,-5 0-1 0,4 1 0 16,5 3-19-16,-1-4-3 15,6-4-1-15,-6 4 0 0,-3 1-12 0,8-1 0 0,0 0 0 0,4 4 0 31,-8-4-47-31,4 4-12 0,-9 4-2 0,1 0-771 0</inkml:trace>
          <inkml:trace contextRef="#ctx0" brushRef="#br0" timeOffset="613909.6109">1815 11981 460 0,'0'0'41'0,"0"-8"-33"0,0-3-8 0,0 3 0 0,0 0 139 0,0-4 25 16,4 5 6-16,-4-5 1 0,0 4-44 0,-4-4-9 15,4 12-2-15,0 0 0 0,0 0-51 0,0 0-10 16,0 0-3-16,0 0 0 0,-9 0-29 0,5 4-7 16,-5 4 0-16,0 0-1 0,0 0 0 0,1 3 0 15,3 1 0-15,-4 0 0 0,1 3 0 0,-1 1 0 16,0 3 0-16,0 1 0 0,1-4 7 0,-1 3 2 16,0 4 0-16,5-3 0 0,-5 3 6 0,4 1 2 15,1-1 0-15,0 4 0 0,-1-7 6 0,5 3 2 16,0 1 0-16,0-1 0 0,5-3-12 0,-1-1-1 15,5 1-1-15,0-1 0 0,4-3-9 0,-4-1-1 16,4 1-1-16,0 0 0 0,0-5-7 0,5-3-8 16,-1 4 11-16,5-4-11 0,0-5 8 0,0 5-8 15,0-8 0-15,0 0 0 0,0 0 0 0,-5 0 0 0,5-4 0 16,-4 0 0 0,4 1-99-16,0-5-26 0,0 8-6 0,0-8-788 0</inkml:trace>
        </inkml:traceGroup>
        <inkml:traceGroup>
          <inkml:annotationXML>
            <emma:emma xmlns:emma="http://www.w3.org/2003/04/emma" version="1.0">
              <emma:interpretation id="{AA31E300-A269-4746-A1AF-403004BED3F7}" emma:medium="tactile" emma:mode="ink">
                <msink:context xmlns:msink="http://schemas.microsoft.com/ink/2010/main" type="inkWord" rotatedBoundingBox="6531,12080 7091,12059 7154,13751 6595,13773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16850.3339">4522 12079 403 0,'0'0'17'0,"0"0"5"0,0 0-22 0,0 0 0 15,0 0 0-15,0 0 0 0,0 0 187 0,0 0 33 16,0 0 6-16,0 0 2 0,-5-8-123 0,5 8-24 16,5-8-5-16,-5-4 0 0,0 1-16 0,9 3-4 15,-1-8 0-15,1 5 0 0,-4-1-9 0,8-8-3 16,4 1 0-16,1-1 0 0,-1-7 2 0,1 4 0 16,-1-1 0-16,5 1 0 0,0 3-26 0,0-3-6 0,-4 4-1 15,-1-1 0-15,1 4-13 0,-1-3 8 16,1 3-8-16,0-3 0 0,-5 3 9 0,0 1-9 15,0-1 8-15,0 4-8 0,-4 5 9 0,0-5-9 0,0 4 10 0,-5-4-10 16,-4 12 8-16,9-7-8 0,-9 7 0 0,8-8 9 16,-8 8-9-16,5-4 0 0,-5 4 0 0,0 0 0 15,0 0 0-15,9-4 0 0,-9 4 0 0,0 0 0 16,13 8 0-16,-4 0 0 0,-1-1 0 0,1 5 0 16,0 4 0-16,0-5 0 0,-1 9 0 0,1-1 0 15,0 1 0-15,-5 3 0 0,5 5 0 0,0 3 0 16,-5 4 0-16,5 0 13 0,-5 4-1 0,1 4-1 15,-1 0 9-15,1 3 3 0,-5 5 0 0,0-4 0 16,-5 8 11-16,5-5 2 0,-4-3 1 0,-1 4 0 0,-3-1 2 16,3 1 0-16,-3 0 0 0,-1-4 0 0,0-4-7 15,-4-8 0-15,0 0-1 0,-1-4 0 0,1-4-7 0,0-3 0 16,-4-1-1-16,-1-3 0 0,1-1-7 0,3-3-2 16,-3-5 0-16,-1 1 0 0,1 0-14 0,4-4 9 15,-5-5-9-15,5 5 8 0,4-4-8 0,-4-4 0 16,-5-4 0-16,5 4-11 15,-4-8-26-15,3 1-6 0,1-5-1 0,0 0 0 16,4-3-128-16,1-5-27 0,3-7-5 0</inkml:trace>
          <inkml:trace contextRef="#ctx0" brushRef="#br0" timeOffset="617193.8587">4557 11264 921 0,'0'-16'40'0,"-4"8"10"0,-1-3-40 0,5-1-10 16,-4 0 0-16,4 0 0 0,-5 5 148 0,5-1 28 16,-4-4 6-16,4 4 1 0,0 8-57 0,0 0-11 15,-4-4-3-15,4 4 0 0,0 0-52 0,0 0-12 16,0 0-1-16,0 0-1 0,0 0-15 0,0 0-3 16,0 0-1-16,4 8 0 0,0 4-19 0,1 4-8 15,4-5 0-15,-5 5 8 16,0-1-100-16,1 5-20 0,-5 3-4 0,4 1-770 0</inkml:trace>
        </inkml:traceGroup>
      </inkml:traceGroup>
    </inkml:traceGroup>
    <inkml:traceGroup>
      <inkml:annotationXML>
        <emma:emma xmlns:emma="http://www.w3.org/2003/04/emma" version="1.0">
          <emma:interpretation id="{E678F4C5-05D5-43B9-BEF4-792468C3DDEB}" emma:medium="tactile" emma:mode="ink">
            <msink:context xmlns:msink="http://schemas.microsoft.com/ink/2010/main" type="paragraph" rotatedBoundingBox="7984,13315 29574,12187 29753,15602 8163,1673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C7E3558-D25D-4325-A797-7F7998DB8322}" emma:medium="tactile" emma:mode="ink">
              <msink:context xmlns:msink="http://schemas.microsoft.com/ink/2010/main" type="inkBullet" rotatedBoundingBox="8022,14014 9080,13983 9085,14149 8026,14180"/>
            </emma:interpretation>
            <emma:one-of disjunction-type="recognition" id="oneOf27">
              <emma:interpretation id="interp35" emma:lang="" emma:confidence="0">
                <emma:literal>-</emma:literal>
              </emma:interpretation>
            </emma:one-of>
          </emma:emma>
        </inkml:annotationXML>
        <inkml:trace contextRef="#ctx0" brushRef="#br0" timeOffset="661173.5702">6049 13097 759 0,'0'0'16'0,"0"0"4"0,0 0 1 0,0 0 1 0,0 0-22 0,0 0 0 0,0 0 0 0,0 0 0 16,0 0 47-16,0 0 5 0,0 0 0 0,0 0 1 15,0 0 2-15,0 0 0 0,0 0 0 0,0 0 0 16,0 0-3-16,0 0 0 0,0 0 0 0,0 0 0 16,0 0-16-16,0 0-3 0,0 0-1 0,0 0 0 15,0 0 0-15,0 0 0 0,0 0 0 0,0 0 0 16,0 0-1-16,0 0-1 0,0 0 0 0,0 0 0 15,0 0 3-15,0 0 1 0,13-4 0 0,0 0 0 16,0 4-19-16,0 0-4 0,0-4-1 0,5 4 0 16,-5 0-2-16,0 0-8 0,5 0 12 0,4 0-4 15,0 4 0-15,-5 0-8 0,1 0 12 0,4 3-4 0,-5 1-8 16,1 0 12-16,-1 0-12 0,5 0 12 0,0 3-4 0,-4-3-8 16,4 0 12-16,-5 0-4 0,1-1-8 0,-1-3 12 15,1 4-12-15,4-4 12 0,-5 0-12 0,5 4 10 16,0-8-10-16,0 4 10 0,0 0 5 0,0-4 1 15,0 0 0-15,-4 0 0 0,4 0-4 0,-1-4 0 16,-3 0 0-16,4 4 0 0,-5-4 2 0,5 0 0 16,-4 0 0-16,4 4 0 0,0 0-14 0,0-4 11 15,-9 0-11-15,4 4 10 0,1 0-10 0,0 0 0 16,-5 0 0-16,0 0 8 0,0 0-8 0,-4 0 0 16,-9 0 0-16,0 0 8 0,9 0-8 0,-9 0 0 0,0 0 9 15,0 0-9-15,0 0 0 0,0 0 9 0,0 0-9 0,0 0 0 16,0 0 10-16,0 0-10 0,13 0 8 0,-13 0-8 15,0 0 0-15,9-4 8 0,-1 0-8 0,-8 4 0 16,0 0 0-16,0 0 0 0,0 0 0 0,0 0 0 16,0 0 0-16,0 0 0 0,0 0 0 0,0 0 0 15,0 0 8-15,0 0-8 0,0 0 0 0,0 0 8 16,0 0-8-16,0 0 0 0,0 0 9 0,0 0-9 16,0 0 8-16,0 0-8 0,0 0 8 0,0 0-8 15,-4-7 8-15,4 3-8 0,-4 0 8 0,4 4-8 16,-5-8 12-16,5 8-3 0,-4-4 0 0,-1 0 0 15,1-4-9-15,-5 5 12 0,5-1-12 0,-5 0 12 16,9 4-12-16,-4 0 10 0,-5-4-10 0,0 4 10 16,0 0-10-16,1 0 0 0,-1 0 0 0,0 0 8 0,-4-4-8 15,4 4 0-15,-4 4 0 0,4 0 0 0,-4-4 0 0,4 4 0 16,0-4 0-16,-4 0 0 0,0 4 0 0,0-4 0 16,4 0 0-16,-4 0 0 0,0 0 0 0,0 0 0 15,-5 0 0-15,5 0 0 0,0 0 0 0,0 3 0 16,-5 1 0-16,1-4 0 0,-1 4 0 0,0-4 0 15,-3 0 0-15,3 0 0 0,-4 0 0 0,0 0 0 16,0 0 0-16,0 0 0 0,5 0 0 0,-5 0 8 16,0 0-8-16,4 0 0 0,1 0 0 0,-5-4 0 15,0 4 0-15,4-4 0 0,1 4 0 0,-1 0 0 16,-4 0 0-16,5-3 0 0,-1 3 0 0,1-4 0 16,-1 0 0-16,1 4 0 0,3-8 0 0,1 4 0 15,4 0-9-15,1 0 9 0,-5 0 0 0,4 0 0 0,4 1-8 16,-3 3 8-16,-1 0 0 0,4 0 0 0,5 0 0 0,-8-4 0 15,3 4-11-15,-4 0 11 0,1 0-10 0,-1 4 10 16,9-4 0-16,-4 0 0 0,-10 3-8 0,10 1 8 16,4-4 0-16,-9 4 0 0,-4-4 0 0,4 0 0 15,9 0 0-15,-4 4-9 0,-5 0 9 0,0-4 0 16,9 0 0-16,-8 0 0 0,8 0 0 0,0 0 0 16,-9 4 0-16,9-4 0 0,-9 0 0 0,9 0 0 15,0 0 0-15,0 0 0 0,0 0 0 0,0 0 0 16,0 0 0-16,0 0-10 0,0 0 10 0,0 0-13 15,0 0 13-15,0 0 0 0,0 0 0 0,0 0-9 16,0 0 9-16,0 0 0 0,9 8 0 0,-5-8 0 16,9 0 0-16,-4 0 0 0,0 0 0 0,0 0 0 0,4 0 0 15,0 0 0-15,-4 0 0 0,0 0 0 0,4 0-8 16,0 4 8-16,0-4-8 0,5 4 8 0,-1-1 0 0,1 1 0 16,-1 0 0-16,1 4 0 0,4-8 0 0,-5 8-8 15,5-4 8-15,5 0 0 0,-6 0 0 0,6 3 0 16,-1-3 0-16,0 0 0 0,1-4 0 0,-1 0 0 15,5 4 0-15,-1-4 0 0,-3 0 0 0,-1-4 0 16,0-4 9-16,-4 4-9 0,5 1 8 0,-10 3-8 16,5-4 0-16,-4 0 0 0,-1 0 12 0,5 0-2 15,-4 0 0-15,-1 0 0 0,-4 0-10 0,5 0 0 16,4 4 0-16,0 0-11 0,-9 0 11 0,5 0 0 16,-1 0 0-16,5 4 0 0,-9-4 0 0,5 0 0 15,-9 4 0-15,4 0 0 0,0-4 0 0,-4 4 0 0,-9-4 0 16,8 4 0-16,-8-4 0 0,0 0 9 15,0 0-9-15,0 0 0 0,0 0 13 0,0 0-4 0,0 0-1 16,0 0 0-16,0 0 0 0,0 0 0 0,0 0 0 0,0 0 0 16,0 0-8-16,0 0 0 0,14 0 9 0,-10 0-9 15,-4 0 0-15,0 0 8 0,0 0-8 0,0 0 0 16,0 0 0-16,0 0 0 0,4 8 0 0,1-1 0 16,-1 5-87-1,5 0-12-15,-5 0-2 0,1-1-843 0</inkml:trace>
      </inkml:traceGroup>
      <inkml:traceGroup>
        <inkml:annotationXML>
          <emma:emma xmlns:emma="http://www.w3.org/2003/04/emma" version="1.0">
            <emma:interpretation id="{3B796EFF-DC6B-4077-9538-A3A5AA880050}" emma:medium="tactile" emma:mode="ink">
              <msink:context xmlns:msink="http://schemas.microsoft.com/ink/2010/main" type="line" rotatedBoundingBox="12200,12975 23748,12642 23796,14299 12248,14631"/>
            </emma:interpretation>
          </emma:emma>
        </inkml:annotationXML>
        <inkml:traceGroup>
          <inkml:annotationXML>
            <emma:emma xmlns:emma="http://www.w3.org/2003/04/emma" version="1.0">
              <emma:interpretation id="{4B2F23E9-6308-412A-B383-3119934D7551}" emma:medium="tactile" emma:mode="ink">
                <msink:context xmlns:msink="http://schemas.microsoft.com/ink/2010/main" type="inkWord" rotatedBoundingBox="12216,13500 13778,13455 13811,14586 12248,14631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68857.6041">10633 12734 460 0,'0'0'41'0,"0"0"-33"0,0 0-8 0,0 0 0 0,5-8 70 0,-5 0 12 15,0 0 2-15,0 1 1 0,0-1 7 0,4-4 2 16,0 4 0-16,-4-3 0 0,0 3-34 0,5 0-6 16,-1 0-2-16,1 4 0 0,-5-3 0 0,0 7 0 0,0 0 0 0,0 0 0 15,0 0-8-15,8-4-1 0,-8 4-1 0,0 0 0 16,0 0-16-16,0 0-3 0,0 0-1 0,9 11 0 15,0 1-9-15,-5 0-1 0,-4 7-1 16,0 5 0-16,0 3 8 0,0 4 1 0,0 8 1 0,-4 0 0 16,-5 8 12-16,0 0 3 0,1 3 0 0,-6 5 0 0,6-4 4 0,-1-4 2 15,0 3 0-15,0-3 0 16,1-4-9-16,3 0-1 0,-4-8-1 0,5-4 0 16,0 0-9-16,4-3-2 0,0-1 0 15,-5-4 0-15,1-3-11 0,4-1-9 0,0 1 12 0,0-5-12 16,0 1 11-16,0-4-11 0,0-1 10 0,0-3-10 15,0 4-10-15,0-12-8 0,0 0-2 0,0 0 0 16,0 0-160-16,0 0-32 16,0 0-6-16,9-8-2 0</inkml:trace>
          <inkml:trace contextRef="#ctx0" brushRef="#br0" timeOffset="669673.7241">10243 12730 403 0,'0'0'36'0,"0"-8"-36"0,0 0 0 0,0 8 0 15,0-7 86-15,0 3 10 0,0 4 3 0,4-8 0 16,-4 0-28-16,0 8-6 0,0 0-1 0,0 0 0 15,0 0 0-15,0 0 0 0,0 0 0 0,0 0 0 16,0 0-21-16,0 0-5 0,0 0-1 0,0 0 0 16,0 0-8-16,5-4-1 0,3 0-1 0,1 0 0 15,4 0-1-15,-4 1 0 0,4-1 0 0,0 0 0 16,5 0-2-16,4 4 0 0,-5-4 0 0,5 0 0 16,0-4 8-16,5 4 0 0,-1 0 1 0,5 1 0 15,4-9 0-15,0 8 0 0,0-4 0 0,0 0 0 16,5 1-21-16,-1 3-12 0,5-4 12 0,-5 0-12 0,5 4 12 15,-4-4-12-15,-5 4 12 0,0 4-12 0,-4 0 0 16,-5 4 0-16,0-4 0 0,-4 8 0 16,-9 0-136-16,1 0-27 0,-10 3-5 0</inkml:trace>
          <inkml:trace contextRef="#ctx0" brushRef="#br0" timeOffset="670134.2554">10331 13658 230 0,'0'0'10'0,"-5"0"2"0,-4 4-12 0,5 0 0 16,-5-4 0-16,0 0 0 0,5 4 171 0,-5-4 31 16,1 0 6-16,8 0 2 0,0 0-126 0,0 0-24 15,0 0-6-15,0 0-1 0,-5 0-33 0,5 0-6 16,0 0-2-16,0 0 0 0,0 0-12 0,0 0 0 16,0 0 0-16,0 0 0 0,0 0 0 0,0 0 0 15,0 0 0-15,0 0 0 0,0 0 14 0,0 0 0 16,-9 0 0-16,9 0 0 0,-8 4-14 0,8-4 9 15,-9 4-9-15,4-4 8 0,-3 0 8 0,8 0 0 16,-9 4 1-16,9-4 0 0,-9 3 7 0,9-3 0 16,-4 0 1-16,4 0 0 0,-9 0 7 0,9 0 2 15,0 0 0-15,0 0 0 0,0 0-34 0,0 0 0 16,0 0 0-16,0 0 0 0,0 0 0 0,0 0 0 0,0 0 0 0,0 0 0 16,0 0 8-16,0 0-8 0,9 8 0 0,-9-8 0 15,0 0 0-15,9 4 0 0,-9-4 0 0,0 0 0 16,0 0 0-16,0 0-9 0,0 0-1 0,0 0 0 15,0 0 10-15,0 0 8 0,0 0-8 0,0 0 11 16,8 4 10-16,-3 0 3 0,-5-4 0 0,0 0 0 16,8 0-10-16,6 0-2 0,-6-4 0 0,1 4 0 15,4 0 1-15,5 0 0 0,-5-4 0 0,5 0 0 0,-1 0 0 0,5 0 0 16,0 1 0-16,4-1 0 16,1 0-1-16,-5 4 0 0,0-4 0 0,4 0 0 15,0 0-12-15,5 0 0 0,-5 0 0 0,1 4 0 16,-6 0-24-16,6-4-7 0,-10 4-1 0,5 0-1 15,-4 0-125-15,4-4-25 0,17 4-5 0,-12-3 0 16</inkml:trace>
          <inkml:trace contextRef="#ctx0" brushRef="#br0" timeOffset="670760.0436">11212 13139 914 0,'-8'-19'40'0,"3"11"9"16,1 0-39-16,4 1-10 0,0-5 0 0,0 4 0 15,0-4 105-15,0 5 19 0,4-5 4 0,-4 12 1 16,9-4-61-16,4 0-13 0,-4 0-3 0,9 4 0 0,-1 8-12 0,-4-4-2 15,5 8-1-15,-1-1 0 0,-4 9 6 0,1-1 1 16,-1 9 0-16,-4-1 0 0,-1 0-7 0,1 4-1 16,-9 1 0-16,0 3 0 0,-4-4 3 0,4 0 0 15,-5 0 0-15,1-7 0 0,-5 3-15 0,0-4-4 16,5-3 0-16,-5-5 0 0,0 1-1 0,1-4-1 16,3-4 0-16,-3-1 0 0,8-7-6 0,0 0-2 15,0 0 0-15,0 0 0 0,0 0-2 0,0 0 0 16,0 0 0-16,0 0 0 0,0 0-8 0,4-7 0 15,0-1 9-15,-4-8-9 0,5 4 0 0,-1-3 0 16,5-5 0-16,4-3 0 0,0 0-12 0,0-5 2 16,9-3 1-16,0 0 0 0,-4-4 9 0,8 0-10 15,0 0 10-15,5-1-10 0,-5 5 1 0,5 4 0 16,-5 4 0-16,1 7 0 0,-1 4 9 0,-8 4 0 0,-1 8-9 0,1 0 9 16,-5 4 0-16,0 4-9 0,-9 8 9 0,5 3 0 15,-9 5 0-15,5 3 0 0,-5 0 0 0,0 4 9 16,-5 1 3-16,1-1 1 0,-1 0 0 0,1-4 0 15,0 1-1-15,-5-1-1 0,9 0 0 0,-4-3 0 16,-1-5-11-16,1 1 10 0,-1-1-10 0,5-3 10 16,-4-1-10-16,4 1 0 0,-4 0-12 0,4-5 12 15,8 1-181 1,-3 0-29-16</inkml:trace>
        </inkml:traceGroup>
        <inkml:traceGroup>
          <inkml:annotationXML>
            <emma:emma xmlns:emma="http://www.w3.org/2003/04/emma" version="1.0">
              <emma:interpretation id="{88760882-27DC-4DF0-BE06-D34393C2EDEE}" emma:medium="tactile" emma:mode="ink">
                <msink:context xmlns:msink="http://schemas.microsoft.com/ink/2010/main" type="inkWord" rotatedBoundingBox="15300,12885 18444,12795 18489,14366 15346,14457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671794.138">13494 12781 403 0,'0'0'36'0,"9"-8"-36"0,-1 0 0 0,-3 0 0 15,-1-3 86-15,5 3 10 0,0-4 3 0,-5 4 0 16,5 0-3-16,-5 1 0 0,-4-1 0 0,5 4 0 16,-5 4-19-16,0 0-4 0,0 0-1 0,0 0 0 15,0 0-12-15,-5 0-4 0,-8 4 0 0,4 0 0 16,1 7-13-16,-6 1-3 0,-3 0-1 0,-1 7 0 16,1 1 5-16,4 3 2 0,-9 1 0 0,4 3 0 15,0 4-12-15,1 4-2 0,-1-4-1 0,1 1 0 16,8-1-10-16,-4 4-1 0,4-8-1 0,0 8 0 15,5-3-8-15,0-5-2 0,4 0 0 0,0-3 0 16,4 3-9-16,0-8 0 0,5 1 9 0,0-5-9 16,0-3 8-16,4 0-8 0,0-4 10 0,5-4-10 15,-1-1 9-15,5-3-9 0,4 0 8 0,-4-3-8 16,5-1 12-16,-1-4-4 0,5-4 0 0,-9 0 0 0,8-3-8 16,-3-1 0-16,-1-3-10 0,-4 3 10 0,0-7 0 15,0 3 0-15,0-11 0 0,-5 4 0 0,-4-1 0 16,1-3 0-16,-6 0 0 0,1 4 0 0,-4-4 0 0,-1 3 0 15,-4 5 0-15,-4-1 0 0,-1 5 11 0,-4-1-11 16,1 5 10-16,-6-1-10 0,1 1 20 0,-4 3-1 16,-5 0-1-16,4 4 0 0,1 5-8 0,-10-1-2 15,5 8 0-15,-4-1 0 0,0 1-8 0,4 8 0 16,-4 0 0-16,8-1-11 16,-4 1-34-16,4 8-7 0,5-1-2 0,0 1-580 0,4-1-116 15</inkml:trace>
          <inkml:trace contextRef="#ctx0" brushRef="#br0" timeOffset="672125.7696">14112 12710 1335 0,'5'-15'59'0,"-1"7"13"16,1 4-58-16,-5-4-14 0,8 1 0 0,1-1 0 0,4 4 70 0,0-4 11 15,1-4 3-15,3 5 0 0,5-1-23 0,4 0-4 16,1 0-1-16,3 0 0 0,6 1-26 0,-1-1-6 16,4 0 0-16,1 4-1 0,-1-4-10 0,1 4-1 15,8-3-1-15,-4-1 0 0,-5 4 5 0,1-4 2 16,4 8 0-16,-1-4 0 0,-7 4-18 0,-6 4 0 15,-3-4 0-15,-1 8-597 16,-4-4-123-16</inkml:trace>
          <inkml:trace contextRef="#ctx0" brushRef="#br0" timeOffset="672604.4195">14692 12250 864 0,'-5'-8'76'0,"1"1"-60"0,4-1-16 0,0 0 0 16,0 0 72-16,0 8 12 0,0-8 3 0,0 8 0 15,0-7-3-15,0 7 0 0,0 0 0 0,0 0 0 16,0 0 3-16,0 7 0 0,-5 9 0 0,-3 4 0 16,-1 11-19-16,0 4-3 0,0 4-1 0,-8 12 0 15,-1-1 7-15,1 9 1 0,-5-1 0 0,4 9 0 16,-8-5-40-16,-1 4-7 0,6 1-1 0,-6-1-1 15,1 4 9-15,0-8 1 0,-5 5 1 0,9-9 0 16,0-3-34-16,0-4 0 0,5-5 0 0,-5-3 0 16,13-4-28-16,-4-4-13 0,-1 0-3 15,10-3-666-15,-5-9-134 0</inkml:trace>
          <inkml:trace contextRef="#ctx0" brushRef="#br0" timeOffset="673657.3968">15253 11989 633 0,'4'-23'56'0,"-4"15"-44"0,0 0-12 0,5-4 0 16,-5 4 102-16,0 1 18 0,0-1 4 0,0 8 1 15,4-8-18-15,-4 8-4 0,0-4-1 0,0 4 0 16,0 0-38-16,0 0-8 0,0 0-2 0,0 0 0 16,0 0-26-16,0 0-6 0,0 0-1 0,0 12 0 15,-4 0-5-15,4 3 0 0,-5 1-1 0,1 3 0 16,0 1 12-16,-1 3 2 0,1 1 1 0,-5 7 0 15,0 0 6-15,1 0 2 0,-1 12 0 0,-4 0 0 16,0 0 4-16,-1 8 1 0,-3-1 0 0,-5 9 0 16,4-1-4-16,-4 1-1 0,0 3 0 0,-4-3 0 0,0 3-17 0,-1 0-3 15,1 1-1-15,0-9 0 0,8 1-17 0,-4-4 0 16,0-4 0-16,0-5 0 0,9-3 28 0,-4-3 1 16,-1-9 1-16,1 0 0 0,8-3-30 0,-4-9 0 15,0 1 0-15,-1-8 0 0,6-1 0 0,3 1 0 16,5-8 0-16,0 0 0 0,0 0 8 0,0 0-8 15,-4-12 0-15,4-3 9 0,4-1-9 0,1-7 0 16,3-1 0-16,1-7-11 0,4 0-6 0,5-4-2 16,-1 4 0-16,5-4 0 0,5 3 7 0,3 1 2 15,-3 0 0-15,-1 4 0 0,0 3 10 0,1 9-13 16,-1-5 5-16,-8 9 8 0,-1 7-12 0,1 0 12 16,-5 8-10-16,4 0 10 0,-8 7-10 0,0 1 10 15,0 4-10-15,-1 3 10 0,-3 1 0 0,4 3 0 16,-5 0 0-16,0 1 0 0,5-5 0 0,-4 5 0 0,3-5 0 15,-3 1 0-15,4-5 0 0,-1 1 0 0,1-4 0 0,0-9 0 16,0 1 8-16,4-4-8 0,4-4 0 0,5 1 0 16,0-1 0-16,0 0 0 0,9-8 8 0,0 4-8 15,-1-3 0-15,1-5 0 0,-5 4 8 0,1-3-8 16,3-1 0-16,-3 0 0 0,-5-3 0 0,0 3 0 16,-1-3 0-16,1 3 0 0,-4 1 0 0,-5-5 0 15,5 5 0-15,-5-1 0 0,0 4 0 0,-4-3 0 16,0 3 0-16,-5-4 8 0,5 5-8 0,-9-5 0 15,4 4 8-15,-4 1-8 0,0 3 0 0,0-4 0 16,0 0 0-16,0 1 0 0,-4-5 0 0,4 4 0 16,-5 1 0-16,5-1 0 0,-8 0 0 0,8 1 0 15,-5-1 0-15,1 0 0 0,-1 1 0 0,1-1-9 16,0 4 9-16,-5 4 0 0,9-4 0 0,-5 4 0 0,1 1 0 16,4 3 0-16,0 0 0 0,0 0-8 0,-9 3 8 0,0 9 0 15,1 0 0-15,-1 3-8 0,0 5 8 0,0-1 0 16,-8 9 0-16,4-1 0 0,0 0 0 0,-1 1 0 15,-3-1 0-15,-1 4 0 0,9-4 15 0,-4 5-2 16,5-5 0-16,-6-8 0 0,6 1-13 0,3-1 0 16,1 1 0-16,-1-8-10 0,5-1 32 0,5 1 6 15,-1-4 2-15,1 0 0 0,8-4-22 0,0-1-8 16,0-3 0-16,5-3 0 0,-1 3 0 0,5-8 8 16,4 0-8-16,1 0 0 0,-1 0 0 0,5-3 0 15,-5 3 0-15,0-8 0 0,1 5 0 0,4-5 0 16,-5 0 0-16,5 5 0 0,-5-1 0 0,5-4-16 15,-1 5 3-15,-3-1 1 0,3-4 12 0,1 5 0 0,-5-1 0 16,1 0-9-16,3 1 17 0,-3 3 3 0,-1 4 1 16,-4 0 0-16,-4 0-12 0,-1 4 0 0,-8 0 0 0,4 4 8 15,-4 8-8-15,0-5 0 0,-1-3 0 0,-3 8 0 16,-5 0 8-16,4-1 0 0,-4 1 0 0,0 4 0 16,0-5 2-16,0 1 0 0,4 0 0 0,-4 3 0 15,5-3-10-15,-5 0 12 0,4 0-12 0,1-1 12 16,-5-11-4-16,4 12 0 0,-4 0 0 0,9 3 0 15,-5-3 20-15,1-4 3 0,-1 3 1 0,0 1 0 16,5 0-32-16,-4 0 0 0,-5-12 0 0,8 11 0 16,-3-3 0-16,3 4 0 0,-8-12 0 0,5 8 0 15,-5-8-20-15,9 11-9 0,-1 1-3 16,1 0 0-16,0-8-153 0,4-1-31 0,0 1-7 16</inkml:trace>
        </inkml:traceGroup>
        <inkml:traceGroup>
          <inkml:annotationXML>
            <emma:emma xmlns:emma="http://www.w3.org/2003/04/emma" version="1.0">
              <emma:interpretation id="{C26FE2FB-5A54-419F-ACFB-19374C05EAFF}" emma:medium="tactile" emma:mode="ink">
                <msink:context xmlns:msink="http://schemas.microsoft.com/ink/2010/main" type="inkWord" rotatedBoundingBox="19661,12989 23755,12872 23790,14097 19696,14214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76041.6664">18833 12874 864 0,'-17'-15'76'0,"17"15"-60"0,4-8-16 0,-4 0 0 15,-9-8 98-15,5 9 17 0,8-5 3 0,-4 0 1 16,0 1 16-16,-4 3 3 0,4 8 1 0,0 0 0 16,9-8-82-16,-9 8-16 0,-9-8-3 0,9 8-1 15,0 0-14-15,0 0-3 0,-9 4-1 0,-4 4 0 16,0 0-19-16,0 3 0 0,4 5 0 0,-4 3 0 0,-5 1 11 0,0 7-2 15,5 1 0-15,0-1 0 0,0 4 0 0,0 0 0 16,0 0 0-16,4 1 0 0,5-5 1 0,-1 4 0 16,1-4 0-16,4-3 0 0,4-1-1 0,-4-3 0 15,0-5 0-15,0 1 0 0,5-4-1 0,3-5-8 16,-8-7 12-16,0 0-4 0,0 0-8 0,18 4 12 16,-1-4-12-16,5 0 12 0,-13-4 8 0,13-3 1 15,4-1 1-15,1-8 0 0,-1 5-22 0,0-9 0 16,1 1 0-16,-1-5 8 0,0 1-8 0,-4-1 0 15,-9-3 0-15,1 0 0 0,3-1 0 0,-4 5 0 16,-8 0 0-16,-10 3 0 0,1 1 0 0,-1-1 0 16,-3 5 0-16,-5 7 0 0,-5-4 0 0,0 8 8 15,5-4 0-15,-4 8 0 0,-14-4-8 0,5 8-12 16,8 0 4-16,-4 4 0 16,5 0-35-16,-5 4-6 0,-9 3-2 0,9 1-585 0,5-1-116 15</inkml:trace>
          <inkml:trace contextRef="#ctx0" brushRef="#br0" timeOffset="676447.2412">19153 12890 1378 0,'0'0'30'0,"0"0"6"0,0-8 2 15,5 0 2-15,-5 8-32 0,0-8-8 0,0 8 0 0,0 0 0 0,9-7 59 0,-9 7 10 16,0 0 3-16,0 0 0 0,0 0-24 0,0 0-4 16,0 0 0-16,8 7-1 0,1 1-24 0,-5 4-5 15,5 4-1-15,-4-1 0 0,-1 5 10 0,-4-1 1 16,4 5 1-16,-4-1 0 0,0 0 11 0,0 1 3 16,0-5 0-16,-4 1 0 0,4-5-5 0,0 1-1 15,-4-4 0-15,4-12 0 0,0 0-8 0,0 0-1 16,0 0-1-16,0 0 0 0,0 0-3 0,0 0 0 15,0 0 0-15,0 0 0 0,0 0 16 0,0 0 4 16,0 0 0-16,-5-4 0 0,-4-4-32 0,9 0-8 16,-4 0 0-16,4-7 0 0,4-5 8 0,-4 1 0 15,0-1 0-15,5-3 0 0,4-1-8 0,-1 1-10 0,-3 0 10 0,8-1-13 16,-4 1 13-16,4-1 8 0,0 1 0 0,0 4-8 16,5-1-13-16,-1 8-10 0,1 1-1 15,4 3-1 1,-5 0-19-16,1 4-4 0,4 4-1 0,0 4-641 0,4 0-128 0</inkml:trace>
          <inkml:trace contextRef="#ctx0" brushRef="#br0" timeOffset="675555.3992">17719 12714 172 0,'0'0'16'15,"0"-7"-16"-15,9-1 0 0,-5-4 0 0,-8 0 175 0,4 1 32 16,4-1 6-16,0-4 2 0,1 5-86 0,-5-1-17 15,8-4-3-15,-3 9-1 0,4-5-22 0,-5 4-5 16,-4 0-1-16,0 8 0 0,4 0-8 0,-4 0-1 16,0 0-1-16,0 0 0 0,0 0-26 0,0 0-4 15,9 12-2-15,-9 4 0 0,-9 3-2 0,9 1-1 16,0 3 0-16,-8 4 0 0,-6 4-9 0,6 1-2 16,-1-1 0-16,0 0 0 0,5 4-2 0,-9-4-1 15,4 4 0-15,0-7 0 0,5-1-7 0,-1 0-2 16,-8 1 0-16,13-5 0 0,0-3-12 0,-4-1 9 15,-5-3-9-15,5-1 8 0,4 1-8 0,0-4 8 16,0-1-8-16,0-11 8 0,-5 8-8 0,5-8 8 16,13 4-8-16,-4 4 8 0,-9-8-8 0,0 0 0 15,13-4 0-15,5 0 8 0,-1 0-8 0,-3-4 0 16,-6-7 0-16,5 3 0 0,5 0 0 0,-5-3 0 0,-4-5 0 16,0 1 0-16,8-5-9 0,-4-3 9 0,-4-4 0 0,0 3 0 15,0 5-11-15,4 0 11 0,-4-1-10 0,-1 5 10 16,-3 3-8-16,-1 1 8 0,5 3 0 0,0 4-9 15,-9 8 9-15,0 0 0 0,0 0-9 0,9 0 9 16,-1 4-8-16,-3 4 8 0,-10 3-10 0,5 5 10 16,0 4-8-16,0 3 8 0,-8 8 0 0,3-4-9 15,-4 9 9-15,1-5 0 0,-1-4 0 0,0 4 0 16,0-3 0-16,9-5 8 0,0-4-8 0,-4-3 11 16,0 0-11-16,-1-1 0 0,5-15-10 0,9 8 10 15,-9-8 0-15,4 12 0 0,9-8 0 0,5 0 10 16,0-4-10-16,-1-4 12 0,-4 0-12 0,14-4 12 15,3 0-12-15,-3-4 0 0,-10-7 0 0,9 3 0 0,5 1 10 16,-4-5-10-16,-6 1 12 0,1-1-12 0,-4 1 15 0,8-5-4 16,9-3-1-16,-8 0 0 0,-5-1 9 0,4-3 1 15,5 0 1-15,-5 0 0 16,-4 4-42-16,0-1-9 0,-5 5-2 0,5-4 0 0,0 3 16 0,-9 1 2 16,-4 3 1-16,0 5 0 15,0 3-47-15,0 4-8 0,-9 8-3 0,0 0-575 16,0 0-115-16</inkml:trace>
          <inkml:trace contextRef="#ctx0" brushRef="#br0" timeOffset="677520.6081">19965 12765 1335 0,'0'0'29'0,"0"0"7"0,0 0 0 0,0 0 2 0,9-8-30 0,0 4-8 16,-1-7 0-16,-3 3 0 0,4-4 32 0,-5 4 4 15,0-3 2-15,1 3 0 0,-5 0-2 0,0 4 0 16,0-4 0-16,-5-3 0 0,1 3 24 0,4 4 4 16,-4 0 0-16,-5 0 1 0,4-4-17 0,1 8-3 15,4 0-1-15,-9 0 0 0,-4-4-24 0,0 8-6 16,4-4-1-16,-4 8 0 0,0-4-13 0,0 8 0 15,-1-1 0-15,1 1 0 0,-4 0 0 0,4 7 0 16,-5 1 0-16,5-1 0 0,-5 1 0 0,5 3 9 16,0 1-9-16,0 3 8 0,4-4-8 0,-4 5 8 15,4-1-8-15,0 0 8 0,1 1 0 0,3-5 0 16,-4-4 0-16,5 1 0 0,4-1-8 0,-4-3 8 16,4 0-8-16,4-5 8 0,0 1-8 0,-4-12 0 0,0 0 0 15,14 0 0-15,-1 4 11 0,4-8 0 0,-4 0 0 0,5 0 0 16,0-7-11-16,3 3 10 0,-3-8-10 0,0 4 10 15,4-7-10-15,-1-1 0 0,-3 1 0 0,4-4 0 16,0-5 0-16,0 1 0 0,0 4 0 0,0-9 0 16,0 1 0-16,4-4 0 0,-4-4 8 0,4-4-8 15,-4-4 0-15,4-3 0 0,-4-1 0 0,0-4 0 16,0 5-11-16,-4-1 3 0,-1 0 0 0,1 1 0 16,-1 3 8-16,-3 8 0 0,-1 0 8 0,0 4-8 15,-4 3 0-15,-1 5 0 0,1 4 0 0,-4 3 0 16,3 5 0-16,-8-1 0 0,5 4 0 0,-5 1 0 15,4 3 0-15,-4 0 0 0,0 8 0 0,0 0-8 16,0 0 8-16,0 0 0 0,0 0 0 0,0 0 0 0,0 0-8 16,0 0 0-16,0 0 0 0,0 0 0 0,0 0 8 15,0 0 0-15,0 0 0 0,-9 16 0 0,1 3 0 16,-6 5 0-16,6 3 0 0,-10 4 0 0,1 4 0 0,-1 4 11 16,1 0-3-16,-1 8 0 0,-4 0 20 0,4 3 3 15,-3 1 1-15,-1 4 0 0,0-1-32 0,0-3 0 16,0 0 0-16,4-1 0 0,1-3 0 0,-1-4 14 15,9 0-1-15,-4 0 0 0,0-4 4 0,9-8 1 16,-5 0 0-16,0-3 0 0,5-5-18 0,-1-3 10 16,5-5-10-16,0-3 8 0,5 0 20 0,-5-12 4 15,0 0 1-15,9 7 0 0,-1-3-33 0,5 0 0 16,1-4 0-16,-1-4-9 0,4 0 9 0,-4 0 16 16,9-7-4-16,0 3-1 0,5 0-11 0,-5-4 0 0,4-7 0 15,5-1 8-15,-1 1-8 0,1-1-11 16,4-3 3-16,0 0 0 15,0-1-20-15,0-3-3 0,-4 4-1 0,4-1 0 0,-4 5 32 0,0-1 0 0,-1 1 0 0,-3 3 0 16,-1 4 0-16,-4-3 0 0,0 7 0 0,0 0-9 16,-5 0 9-16,1 8 0 0,-5-4-9 0,5 4 9 15,-5 4 0-15,-4 4 0 0,-1 0 0 0,6 0 0 16,-1 3-10-16,-5 5 10 0,1 0 0 0,0 3-9 16,0-3 9-16,-5 3 0 0,-4 1 0 0,0-1 0 15,-4 1 0-15,-5-1 14 0,5 5-2 0,-1-5 0 16,-4 1 14-16,-4-5 2 0,5-3 1 0,-10 4 0 15,5-1-9-15,-5-3-1 0,-4-4-1 0,5-1 0 16,-5 5-3-16,4-8-1 0,-8 0 0 0,4 4 0 16,-4-8 14-16,-1 0 4 0,5 0 0 0,-4 0 0 15,0-4-32-15,-1 4 0 0,6-4 0 0,-6 0 0 16,5 0-20-16,0 0-11 0,0-4-1 0,5 5-1 16,4-1-25-16,0 0-5 0,-1-4-1 0,14 8-668 15,0 0-133-15</inkml:trace>
          <inkml:trace contextRef="#ctx0" brushRef="#br0" timeOffset="4.8229E6">21571 13015 986 0,'-5'-12'44'0,"5"12"8"0,-4-8-41 0,4 0-11 0,0 8 0 0,-4-4 0 16,4-7 44-16,0 7 8 0,0-4 0 0,0 0 1 16,0 0-30-16,4 1-7 0,-4-1 0 0,0 8-1 15,0 0-15-15,0-8 0 0,0 0 0 0,0 8 0 16,0-8 0-16,0 8 0 0,0 0 0 0,4-7 0 15,-4 7 27-15,0 0-1 0,0 0 0 0,0 0 0 16,0 0-4-16,0 0-1 0,0 0 0 0,0 0 0 16,0 0 18-16,0 0 3 0,0 0 1 0,0 0 0 15,-4 11-11-15,0 1-1 0,4 4-1 0,-9 3 0 0,0 1 4 16,0 3 1-16,-4-3 0 0,0 3 0 0,4-4-35 0,5 1 0 16,-5-4 0-16,5-1 0 0,-1 1 0 0,5-8 0 15,0 3 0-15,0-11 0 0,0 0 0 0,0 0 0 16,0 0 8-16,9-8-8 0,4 5 21 0,-4-5 1 15,0-4 0-15,4 0 0 0,-9-3 16 0,9-1 3 16,-8-3 1-16,4 3 0 0,-1 0-14 0,-3 5-4 16,-1-1 0-16,1-4 0 0,3 9 13 0,-8-5 3 15,0 0 0-15,-4 4 0 0,4 1-28 0,0-1-4 16,-4 4-8-16,4 4 11 0,0 0-11 0,0 0 0 16,-5-8 9-16,5 8-9 0,-9 0 0 0,1 4 0 15,-6 0 0-15,1 4 0 0,5-4-24 0,-1 3 1 16,-4 1 0-16,4 4 0 15,0-4-123-15,0 0-25 0</inkml:trace>
          <inkml:trace contextRef="#ctx0" brushRef="#br0" timeOffset="4.82221E6">21716 12445 990 0,'0'0'44'0,"0"0"8"0,0 0-41 0,4-8-11 0,-4-3 0 0,0 11 0 15,0 0 44-15,0 0 6 0,0 0 2 0,0 0 0 0,0 0-40 0,0 0-12 16,0 0 8-16,0 0-8 16,0 0 0-16,0 0-14 0,-4-8 2 0,4 8 1 0,0 0 11 15,0 0 0-15,-9-4 0 0,4-4 0 0,-3-3 0 0,8 11 0 16,0 0 0-16,0 0 0 0,-9 0 17 0,9 0 6 15,-9-4 1-15,0 4 0 0,5 0 0 0,-9 4 1 16,4-4 0-16,-4 7 0 0,0 1 5 0,4 4 1 16,0-4 0-16,-4 7 0 0,0-3-20 0,0 4-11 15,-1-1 12-15,6 1-12 0,-5-5 13 0,4 5-4 16,0 4-1-16,5-9 0 0,-5 1-8 0,4 0 0 16,1-1 0-16,4-11 8 0,0 0-8 0,4 12 0 15,-4-12 0-15,0 0 0 0,0 0 8 0,9 4 0 16,-9-4 0-16,0 0 0 0,9 4 4 0,4-8 0 15,0 0 0-15,-4 0 0 0,0-4 8 0,0 4 1 0,-5-3 1 16,0-1 0-16,1 0-1 0,4 0 0 0,-1 0 0 0,-3-3 0 16,3-1 3-16,-3 0 1 0,-5 5 0 15,4-5 0-15,-4 12-8 0,0-8-1 0,0 8-1 0,0-8 0 16,0 0 2-16,0 8 1 0,-4-7 0 0,-1-1 0 16,5 8-9-16,0 0-1 0,0 0-8 0,0 0 12 15,0 0-12-15,-4-8 0 0,4 8 0 0,0 0 0 16,0 0-16-16,0 0-2 0,0 0-1 0,0 0 0 15,0 0-104-15,0 0-21 16,-4 4-4-16</inkml:trace>
        </inkml:traceGroup>
      </inkml:traceGroup>
      <inkml:traceGroup>
        <inkml:annotationXML>
          <emma:emma xmlns:emma="http://www.w3.org/2003/04/emma" version="1.0">
            <emma:interpretation id="{B76AB1ED-3F74-4878-B0E0-8693CAFC155B}" emma:medium="tactile" emma:mode="ink">
              <msink:context xmlns:msink="http://schemas.microsoft.com/ink/2010/main" type="line" rotatedBoundingBox="14589,14918 29676,14130 29753,15602 14666,16390"/>
            </emma:interpretation>
          </emma:emma>
        </inkml:annotationXML>
        <inkml:traceGroup>
          <inkml:annotationXML>
            <emma:emma xmlns:emma="http://www.w3.org/2003/04/emma" version="1.0">
              <emma:interpretation id="{312FA082-8DE6-4AE7-B5B7-25194E735BC9}" emma:medium="tactile" emma:mode="ink">
                <msink:context xmlns:msink="http://schemas.microsoft.com/ink/2010/main" type="inkWord" rotatedBoundingBox="14591,14953 16476,14855 16540,16084 14655,16183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696523.5806">12634 14715 172 0,'0'0'16'0,"0"0"-16"0,0 0 0 0,0 0 0 0,0 0 87 0,0 0 14 15,0 0 3-15,-4 4 1 0,-5 0-41 0,9-4-9 16,0 0-2-16,0 0 0 0,0 0-5 0,-9 0-2 16,5 0 0-16,4 0 0 0,-9 0 1 0,9 0 0 15,0 0 0-15,0 0 0 0,0 0-3 0,0 0-1 16,-5 0 0-16,5 0 0 0,0 0 1 0,0 0 0 16,0 0 0-16,0 0 0 0,0 0-8 0,0 0 0 15,0 0-1-15,0 0 0 0,0 0-7 0,0 0-2 16,0 0 0-16,0 0 0 0,0 0-10 0,0 0-1 15,0 0-1-15,0 0 0 0,0 0-5 0,0 0-1 16,5-8 0-16,-5 8 0 0,0 0-8 0,0 0 0 16,13-4 9-16,-13 4-9 0,0 0 8 0,9 0-8 15,0 0 8-15,4 0-8 0,0 0 20 0,4-4 0 0,1 4 0 0,-1 0 0 16,10 0-7-16,-5 0-1 0,4 0-1 16,5 0 0-16,4-4-11 0,0 4 10 0,-4 0-10 15,4 0 10-15,-5-4 6 0,1 4 0 0,-4-4 1 0,-1 4 0 16,-4-3-1-16,0-1 0 0,0 0 0 0,-5 4 0 15,1-4-7-15,-5 0-1 0,0 4-8 0,0-4 12 16,-4 0-12-16,4 0 0 0,-4 4 8 0,0-4-8 16,-9 4 0-16,0 0 9 0,0 0-9 0,0 0 8 15,13 4-8-15,-13-4 0 0,0 0-12 0,0 0 12 16,0 0-125-16,0 0-18 16,-5 12-3-16</inkml:trace>
          <inkml:trace contextRef="#ctx0" brushRef="#br0" timeOffset="695523.0294">12612 14695 115 0,'0'0'0'0,"0"0"10"0,0 0-10 0,0 0 0 0,0 0 0 0,0 0 0 16,0 0 116-16,0 0 22 0,0 0 4 0,0 0 1 0,-9 0-92 0,9 0-19 16,-4 0-3-16,4 0-1 0,0 0 8 0,0 0 0 15,0 0 1-15,-5 0 0 0,5 0-13 0,0 0-2 16,0 0-1-16,0 0 0 0,0 0 18 0,0 0 3 15,-8 0 1-15,8 0 0 0,0 0-27 0,0 0-4 16,0 0-2-16,0 0 0 0,-9 0 8 0,9 0 2 16,0 0 0-16,0 0 0 0,0 0 12 0,0 0 2 15,0 0 1-15,0 0 0 0,0 0-27 0,0 0-8 16,0 0 0-16,0 0 0 0,0 0 0 0,0 0 10 16,0 0-10-16,0 0 8 0,0 0-8 0,0 0 12 15,0 0-12-15,0 0 12 0,0 0-3 0,0 0 0 16,0 0 0-16,0 0 0 0,0 0 4 0,0 0 1 15,0 0 0-15,0 0 0 0,0 0 2 0,0 0 0 0,0 0 0 0,0 0 0 16,0 0 4-16,0 0 2 0,0 0 0 0,0 0 0 16,0 0-22-16,0 0 8 0,0 0-8 0,0 0 0 15,0 0 0-15,0 0 0 0,0 0 0 0,0 0 0 16,0 0 0-16,0 0 0 0,0 0 0 0,0 0 0 16,0 0 0-16,0 0 11 0,0 0-3 0,0 0 0 15,0 0 2-15,0 0 0 0,0 0 0 0,0 0 0 16,0 0-2-16,0 0 0 0,0 0 0 0,0 0 0 15,9-3 1-15,-9 3 0 0,0 0 0 0,0 0 0 16,0 0 11-16,8-4 1 0,-8 4 1 0,0 0 0 16,0 0-22-16,9-4 0 0,-9 4 0 0,0 0 0 15,9 0 0-15,-9 0 0 0,0 0 0 0,13-4 0 0,-13 4 0 0,0 0 0 16,0 0 0-16,0 0 0 0,5-4 0 16,-5 4 0-16,8-4 0 0,-8 4 0 0,0 0 0 0,0 0 0 15,0 0 0-15,0 0 8 0,0 0-8 0,0 0 0 16,0 0 0-16,0 0 0 0,0 0 0 0,0 0 0 15,0 0 0-15,0 0 0 0,0 0 0 0,0 0 0 16,0 0 0-16,0 0 0 0,0 0 0 0,0 0 0 16,0 0 0-16,0 0 0 0,0 0 0 0,0 0 0 15,0 0 0-15,0 0 0 16,9 4-28-16,-9-4-6 0,9 8-2 0,-5 3-726 0</inkml:trace>
          <inkml:trace contextRef="#ctx0" brushRef="#br0" timeOffset="697290.4033">13055 14282 345 0,'0'0'31'0,"0"0"-31"0,0 0 0 0,0 0 0 16,0 0 84-16,0 0 12 0,4-12 1 0,-4 12 1 15,0-4-29-15,0-3-5 0,5-1-2 0,-5 0 0 16,0 8-3-16,4-8-1 0,1 4 0 0,-5 4 0 16,0-11 5-16,4 3 1 0,-4 8 0 0,0 0 0 0,0 0 2 0,0 0 1 15,0 0 0-15,0 0 0 0,0 0-13 0,0 0-2 16,0 0-1-16,0 0 0 0,0 0-28 0,-4 8-6 15,-1 3-1-15,1 1 0 0,-1 8 1 0,-3-1 0 16,-5 8 0-16,4 5 0 0,-4-1 8 0,-1 4 2 16,-3 4 0-16,-5 0 0 0,4 0 3 0,1 4 1 15,-9 0 0-15,8-4 0 0,-4 0 6 0,4 0 2 16,-3 0 0-16,3-4 0 0,5 0-23 0,-5-4-5 16,5 4-1-16,0-8 0 0,0 1 0 0,4-1 0 15,0 0 0-15,0-7 0 0,1 3-10 0,-1-7 8 16,0 3-8-16,5-7 8 0,-1 4-8 0,1-5 8 15,4 1-8-15,0-4 8 0,0-8-26 0,0 12-6 16,0-12 0-16,0 0-1 16,0 7-33-16,0-7-6 0,0 12-2 0,0-12 0 15,0 0-61-15,0 0-12 0,0 0-2 0,0 0-618 0</inkml:trace>
          <inkml:trace contextRef="#ctx0" brushRef="#br0" timeOffset="698302.229">13788 14087 230 0,'0'0'10'0,"4"-8"2"0,-4-3-12 0,5 3 0 0,-1-4 0 0,0 0 0 16,-4 5 192-16,0-5 36 0,0 0 8 0,5 4 0 15,-1-3-125-15,-4 3-26 0,4 0-5 0,1 0 0 16,-5 8-20-16,0 0-4 0,0 0-1 0,0 0 0 0,0 0-19 15,0 0-3-15,0 0-1 0,0 0 0 16,0 0-15-16,0 0-3 0,0 0-1 0,0 0 0 0,0 0 2 0,9 12 0 16,-9-12 0-16,4 12 0 0,-4-1 6 0,0 1 2 15,-4 4 0-15,-1-1 0 0,1 9-1 0,-5-1 0 16,-4 4 0-16,0 5 0 0,0 7-1 0,-5 7 0 16,-4 1 0-16,-4 4 0 0,4 3 2 0,-4 5 0 15,-1-4 0-15,1-1 0 0,0 1-5 0,4-5-1 16,0 1 0-16,-5 0 0 0,5-4 7 0,0-1 2 15,5-3 0-15,-1-4 0 0,5 0-26 0,-4 0 0 16,3-7-14-16,1 3 5 0,0-8 9 0,4 0 0 16,-4-3 8-16,0-5-8 0,4-3 9 0,1-5-9 15,-1 1 12-15,4-4-12 0,5-8 8 0,0 0-8 16,0 0 0-16,0 0 0 0,0 0 0 0,0-8 0 16,0-7 0-16,0-5 0 0,5-3 0 0,4-5 0 15,-1-3 0-15,5 4 0 0,1 0 0 0,-1-1-9 0,4-3 9 0,1 0-12 16,4 4 12-16,0 3 0 0,-5 5 0 0,5-1 0 15,-4 5 0-15,4 3 8 0,-5 4-8 0,1 4 0 16,-5 0-9-16,0 4-7 0,0 0 0 0,0 4-1 16,1 0 17-16,-6 8 0 0,1-4-8 0,0-1 8 15,4 1 0-15,-4 4 0 0,4-4-8 0,0 3 8 16,0-3 0-16,1-4 0 0,3 4 0 0,1 0 0 16,4-1 0-16,0-3 0 0,4 0 0 0,0 0 0 15,5-4 0-15,0 4 0 0,4-4 0 0,-5-4 0 16,1 4 0-16,4-4 0 0,0 0 0 0,-4-3 0 15,8 3 0-15,-8-4 0 0,4 4 0 0,-4-4 0 16,-5 4 0-16,1-4 0 0,-1 1 0 0,-4-1 0 0,0 0 0 16,0 0 0-16,-9 0 0 0,5-3 0 0,-10-1 0 15,1 4 0-15,0-3 8 0,-5 3-8 0,1-8 8 0,-1 1-8 16,-4 3 11-16,0-4-11 0,-4 5 12 0,-1-5-4 16,1-4 0-16,-5 5-8 0,5-1 8 0,-5 5-8 15,0-1 0-15,0 0 0 0,-4 0 0 0,4 5 0 16,-8 3 0-16,8 4 0 0,-4-4 0 0,-5 12 0 15,-4-1 0-15,5 1 0 0,-5 8 0 0,0 3 0 16,4 1 0-16,-3 3 0 0,3 8 0 0,5-3 0 16,-5 3 8-16,5 0-8 0,0 0 0 0,9-3 0 15,4-1 0-15,4 0 0 0,5-3 0 0,4-5-9 16,4 1 1-16,1-1 0 0,8 1 8 0,5-1 12 16,0-3-2-16,4-1-1 15,4-3-51-15,5 0-10 0,0-8-3 0,9 3-893 0</inkml:trace>
        </inkml:traceGroup>
        <inkml:traceGroup>
          <inkml:annotationXML>
            <emma:emma xmlns:emma="http://www.w3.org/2003/04/emma" version="1.0">
              <emma:interpretation id="{7E8C1B9F-BBB7-4AA8-AABE-8315334C1C00}" emma:medium="tactile" emma:mode="ink">
                <msink:context xmlns:msink="http://schemas.microsoft.com/ink/2010/main" type="inkWord" rotatedBoundingBox="17480,14943 20971,14761 21038,16057 17547,16240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699227.4547">15464 14645 752 0,'0'0'33'0,"0"0"7"0,0 0-32 0,0 0-8 0,0 0 0 0,0 0 0 15,8 8 90-15,1-1 16 0,0 1 3 0,0 0 1 16,8-4-30-16,5 0-7 0,-4-4-1 0,8 4 0 15,0-4-8-15,1-4-1 0,3 0-1 0,6 0 0 16,-6-8 5-16,5 4 1 0,-4-3 0 0,4-1 0 16,-4 0-24-16,0-3-5 0,-5-1-1 0,5 4 0 15,-5-3-18-15,0-1-4 0,-8-3-1 0,-1 3 0 0,5 1-2 0,-8-1 0 16,-1-4 0-16,-5 5 0 0,1-5-5 0,-4 5-8 16,-5-1 11-16,4 1-11 0,-4 3 32 15,-4 0 0-15,-1-3 0 0,-4-1 0 0,1 4-32 0,-1 1 0 16,0-1 0-16,0 4 0 0,-4 0 0 0,-4 4 0 15,-1 0 0-15,1 4 0 0,-1 4 0 0,0 0 0 16,-3 4 8-16,-1 0-8 0,0 7 0 0,-5 1-9 16,5 4 1-16,-4 3 0 0,4 4 8 0,-4 4 0 15,4 1 0-15,0-1 0 0,0 4 0 0,4-4 9 16,1 0-9-16,4 1 0 0,-5-1 16 0,9 0-3 16,1-4-1-16,3-3 0 0,5 3-12 0,0-8 0 15,9 5 0-15,0-5 0 0,0 1 0 0,8-1-8 16,-4-3 8-16,5 3-13 15,4-3-31-15,0-4-5 0,4-1-2 0,-4-3-588 0,4 0-117 16</inkml:trace>
          <inkml:trace contextRef="#ctx0" brushRef="#br0" timeOffset="699650.4687">16679 14543 1094 0,'4'-11'48'0,"-4"11"11"0,5-8-47 0,-5 8-12 0,-5-8 0 0,5 8 0 15,-8-4 121-15,-1 0 23 0,0 0 4 0,-4 8 0 16,0 0-56-16,0-4-11 0,-1 8-2 0,-3 0-1 16,-1 0-28-16,-4-1-6 0,5 5 0 0,-1 0-1 0,1 3-17 0,-5 1-3 15,-5-4-1-15,5 3 0 0,-4 5-22 0,4-1 0 16,-4 1 0-16,0 3 0 0,-1 4 17 0,1-3 3 16,4-1 0-16,4 1 0 0,5 3-20 0,0 0 0 15,0 1 0-15,4-1 0 0,0 0 8 0,5-3-8 16,4-5 9-16,0 1-9 0,9-1 9 0,-5-7-9 15,1-1 8-15,3-3-8 0,6 0 16 0,-6-4-1 16,10 0-1-16,-1-4 0 0,1-4-4 0,4-4-1 16,-5 0 0-16,5-3 0 0,0-5-9 0,0 0 0 15,5-7 0-15,-6-4 0 0,1-1 0 0,0-3 10 16,-4 0-10-16,4-4 10 0,-5-4-10 0,5-4 0 16,0-8 9-16,5 1-9 0,-1-9 0 0,5 1 9 15,-1-1-9-15,1-3 0 0,4 3 0 0,0 5 0 16,-4-1 0-16,4 8 0 0,-4 0 0 0,-1 8 0 0,-8 0 0 15,0 8 0-15,-4 4 0 0,-1 4 0 0,-3 3 8 16,-1 4-8-16,-9 5 0 0,5 3-9 0,-9 8 1 16,0 0 0-16,0 0 8 0,-4 4 0 0,-5 8 0 0,-4 3 0 15,-1 9 0-15,-7 3 0 0,-6 4 0 0,-4 4 0 16,1 4 0-16,-1 4 0 0,0 4 0 0,-4 4 0 16,5-5 0-16,-1 9 12 0,0-4-2 0,5-5-1 15,4 1-9-15,0-4 10 0,4-4-10 0,1 0 10 16,8 0-10-16,-4-4 0 0,4 4 9 0,0-4-9 15,5-3-10-15,4-1-6 0,-4 0-2 0,8 0 0 16,5-4-142-16,-1-3-28 0,6-5-5 0,3-7-2 16</inkml:trace>
          <inkml:trace contextRef="#ctx0" brushRef="#br0" timeOffset="700584.6592">17526 14688 979 0,'-27'-12'43'0,"19"4"9"0,3-4-41 0,1 5-11 16,4-5 0-16,-9 0 0 0,-4 4 165 0,4-7 31 16,14 3 7-16,-10 0 1 0,-4 1-94 0,1-1-18 15,3 0-4-15,1 1-1 0,4 3-42 0,-5 0-8 16,1 4-1-16,4 4-1 0,0 0-7 0,-9 0-2 16,-8 0 0-16,-1 0 0 0,-4 8-26 0,0 0 8 15,0 3-8-15,-4 1 0 0,-5 0 10 0,9 3-10 0,-4 5 12 0,4-1-12 16,0-3 0-16,0 0 0 0,5-1 0 15,4 1 0-15,4-4 0 0,0-1 0 16,5 1 0-16,-1-4 10 0,5-8-10 0,0 0-14 0,9 4 3 0,4 3 1 16,5-7-2-16,-1-3-1 0,5-1 0 0,4 0 0 15,5 0 3-15,0 0 1 0,8-8 0 0,-4 8 0 16,-8-3 9-16,8 3 0 0,4 0-9 0,-8 4 9 16,-13 0 0-16,-1 4 0 0,5 3 0 0,-4 5 0 15,-1 0 0-15,-8 3 0 0,-5 5-11 0,1-4 11 16,4 3 0-16,-9 4 11 0,-22 1-1 0,0 7 0 15,4-4 7-15,-8 5 2 0,-14-5 0 0,1 4 0 16,-5 0-8-16,4 4-2 0,-3-3 0 0,-1-1 0 16,0-4-9-16,0 0-17 0,0-7 4 0,5-5 1 0,-1-3 12 15,5-4 0-15,0 4 12 0,9-12-12 16,4 4-19-16,0-1-10 0,0-3-3 0,4 4 0 16,5-4 32-16,4 0 0 0,9 0 0 0,0 0 0 0,0 0 0 0,0 0-12 15,9-4 0-15,4 4 0 0,5 0 12 0,4 0-9 16,4 0 9-16,0-3-8 0,5-1 8 0,4 0-8 15,0-4 8-15,0 0-8 0,5-4 8 0,4 5 0 16,0-5 0-16,0-4 0 0,8-3 0 0,-8-1 0 16,0 1 0-16,4-1 0 0,5 1 0 0,-5-1 0 15,-8-7 0-15,3 4 0 0,1-5 0 0,0-3 0 16,0 0 0-16,-4 0 0 0,-1 0 0 0,5-5 0 16,0 1 0-16,0 0 8 0,-9 4-8 0,0-4 0 15,9 4 0-15,-9 3 0 0,-4 1 0 0,-5 4 0 16,-13 3 0-16,0 1-8 0,5 7 8 0,-14 0 0 15,-8 1 8-15,-5 3-8 0,9 8 19 0,-13-4-1 0,-9 4 0 0,-4 4 0 16,-1 4-3-16,1 3-1 0,-5 1 0 16,0 4 0-16,-4 7-14 0,5 0 11 0,3 1-11 15,1 7 10-15,-5 0-10 0,5 4 0 0,4 0 0 0,4 1 0 16,1-1 16-16,-1 0-1 0,5-4-1 0,4 4 0 16,9-8-14-16,-4 5 0 0,0-13 8 0,8 4-8 15,0-3 0-15,10-4 11 0,-6-5-11 0,1 1 10 16,4-8 0-16,5-4 0 0,-1 0 0 0,5 0 0 15,-4-12-10-15,8 4 12 0,5-3-12 0,4-5 12 16,-4 0-12-16,8 1 8 0,5-9-8 0,4 1 8 16,5 0-8-16,0-5 0 0,-5 1 0 0,5 0 0 15,4 3 0-15,-5 5 0 0,-3-1 0 0,-1 5 12 0,0 3-12 16,5 4 0-16,-5 0 0 0,-4 1 0 0,-9 3-12 0,0 4 12 16,4 4-12-16,-3 3 12 0,-10-3 0 0,-9 8 0 15,5 0 0-15,-8-1 0 0,-1 5 0 0,-5 4 0 16,-8-5 11-16,-4 1-11 0,0 7 28 0,-9-3 0 15,-9-1 0-15,4 1 0 0,-4-1-12 0,-4 1-2 16,-14-1-1-16,1-3 0 0,-5-1-3 0,0-3-1 16,0 0 0-16,-4-4 0 0,0-5-9 0,-1 1 8 15,6-4-8-15,-1 0 8 0,-9-4-8 0,9 1 0 16,5-1 0-16,-1-4 8 16,5 0-42-16,-4-4-9 0,8 5-1 0,0-9-1 15,5 0-152-15,0-3-31 0</inkml:trace>
        </inkml:traceGroup>
        <inkml:traceGroup>
          <inkml:annotationXML>
            <emma:emma xmlns:emma="http://www.w3.org/2003/04/emma" version="1.0">
              <emma:interpretation id="{41F5FFFA-B84F-45B0-BB3B-0D85575ABE6F}" emma:medium="tactile" emma:mode="ink">
                <msink:context xmlns:msink="http://schemas.microsoft.com/ink/2010/main" type="inkWord" rotatedBoundingBox="22234,15200 24205,15097 24244,15853 22274,15956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01812.2388">20878 14426 691 0,'0'0'61'0,"0"0"-49"0,4-11-12 0,-4 3 0 16,0 8 130-16,0-8 23 0,0-4 5 0,-4 5 1 16,-1-5-52-16,1 0-11 0,-1 4-1 0,1 1-1 15,4 3-35-15,-4-4-7 0,-5 0-2 0,4 0 0 16,-3 0-19-16,-1 5-4 0,0-5-1 0,-4 0 0 16,0 0 2-16,0 4 0 0,0-4 0 0,-5 5 0 15,0-1 1-15,1-4 1 0,-1 8 0 0,1 0 0 0,-5 0-9 0,0 8-1 16,-4 3-1-16,-1 1 0 0,1 8-5 0,-5 7-1 15,-4 0 0-15,0 8 0 0,-4 4-5 0,8 4 0 16,-4 0-8-16,8 0 12 0,1 0-12 0,4-4 8 16,5 0-8-16,3-4 0 0,1-4 11 0,4-4-11 15,9 1 12-15,-4-9-12 0,4-3 8 0,4-4-8 16,5 3 0-16,4-11 0 0,1-4 15 0,8 0-4 16,-1-8-1-16,6-7 0 0,8-1-2 0,0-3 0 15,0-5 0-15,0 1 0 0,-4-5-8 0,4-3 10 16,-4-4-10-16,-1-4 10 0,6 0-10 0,-6-4 0 15,1-4 9-15,0 5-9 0,-9 3 0 0,0 3 8 0,4 5-8 16,-4 8 0-16,-5 3 8 0,1 9-8 0,-9 3 8 16,-1 4-8-16,-8 4 0 0,9 8 0 0,-9 3 0 0,0 9 0 15,-4 3 0-15,-5 5 0 0,-4 7 0 0,0 4 0 16,4 0 0-16,-4 0 0 0,-5 0 0 0,5 4 0 16,4-8-12-16,-4 4 4 0,0-4 0 0,4-4 0 31,-4-4-115-31,9 1-22 0,-5-5-5 0</inkml:trace>
          <inkml:trace contextRef="#ctx0" brushRef="#br0" timeOffset="702157.39">21255 14321 1652 0,'0'0'73'0,"0"0"15"0,0 0-70 0,0 0-18 16,0 0 0-16,0 0 0 0,0 0 68 0,0 8 11 15,-5 7 1-15,5 9 1 0,-4-1-32 0,0 5-6 16,4 3-2-16,-9 0 0 0,5 0-18 0,-1 4-4 16,1-4-1-16,-5-3 0 0,5 3 8 0,-5-4 2 15,0-3 0-15,0-1 0 0,1-3-28 0,-1-1 0 16,0-7-9-16,0-1 9 0,5 1 8 0,-5-8 8 16,5 4 1-16,4-8 1 0,0 0 2 0,0 0 1 15,0 0 0-15,0 0 0 0,-9-8 11 0,9 8 1 16,0-8 1-16,0-3 0 0,0-5-10 0,4 0-1 15,1 1-1-15,-1-5 0 0,5-3-4 0,0-1-1 0,-1 5 0 16,6-8 0-16,3 3-5 0,-4 1-2 0,5-4 0 16,8-1 0-16,0 5-10 0,1-4 0 0,3-1 0 0,6 5 0 15,-6-1-8-15,10 1-4 0,-5 4-1 0,0-5 0 32,4 5-41-32,-8 3-8 0,4 4-2 0,-4 5-1040 0</inkml:trace>
          <inkml:trace contextRef="#ctx0" brushRef="#br0" timeOffset="702596.9996">21716 14742 1497 0,'0'0'66'0,"-5"-8"14"0,-4 8-64 0,9 0-16 15,0 0 0-15,0 0 0 0,0 0 61 0,0 0 9 16,0 0 2-16,9-7 0 0,9-1-24 0,-5 4-4 16,0-8 0-16,5 4-1 0,4 1-2 0,-1-5 0 15,-3 0 0-15,4 4 0 0,0-7-15 0,4-1-3 16,-4 1-1-16,0-1 0 0,4-3-5 0,-4 3-1 16,0-4 0-16,0-3 0 0,-4 0 7 0,-1 3 1 15,-4-7 0-15,5 7 0 0,-5 1-24 0,0-1 8 16,-4 1-8-16,-5 3 0 0,10 1 13 0,-10-1-1 15,-4 0-1-15,-4 9 0 0,-1-1 3 0,1 0 1 0,-5 0 0 0,-4 4 0 16,-5 4-15-16,1 0 8 0,-1 4-8 0,-4 4 0 16,-4 0 0-16,0 7-8 0,-1 1-1 0,-3 4 0 15,-1 7 35-15,5-4 7 0,-9 5 2 0,8 3 0 16,-3-4-35-16,3 8 0 0,1-8 0 0,0 9 0 16,4-9 12-16,0 4-12 0,0-4 12 0,9 1-12 15,-1-1 9-15,6 0-9 0,3-3 0 0,1-1 9 16,4-3-9-16,9 3 0 0,-1 0 9 0,14-3-9 31,0-1-32-31,9-3-10 0,0 0-2 0,8-5-679 0,1 1-135 0</inkml:trace>
        </inkml:traceGroup>
        <inkml:traceGroup>
          <inkml:annotationXML>
            <emma:emma xmlns:emma="http://www.w3.org/2003/04/emma" version="1.0">
              <emma:interpretation id="{744443E3-5230-4FD4-97E8-AA12CBF5BF34}" emma:medium="tactile" emma:mode="ink">
                <msink:context xmlns:msink="http://schemas.microsoft.com/ink/2010/main" type="inkWord" rotatedBoundingBox="24688,14391 29676,14130 29744,15430 24756,15690"/>
              </emma:interpretation>
              <emma:one-of disjunction-type="recognition" id="oneOf34">
                <emma:interpretation id="interp42" emma:lang="" emma:confidence="1">
                  <emma:literal>n</emma:literal>
                </emma:interpretation>
                <emma:interpretation id="interp43" emma:lang="" emma:confidence="0">
                  <emma:literal>,</emma:literal>
                </emma:interpretation>
                <emma:interpretation id="interp44" emma:lang="" emma:confidence="0">
                  <emma:literal>N</emma:literal>
                </emma:interpretation>
                <emma:interpretation id="interp45" emma:lang="" emma:confidence="0">
                  <emma:literal>.</emma:literal>
                </emma:interpretation>
                <emma:interpretation id="interp46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4.85273E6">27204 14029 691 0,'0'0'61'0,"0"0"-49"0,4-8-12 15,1 4 0-15,-1-4 192 0,-4 8 36 0,5-8 8 0,-5 8 0 16,0 0-78-16,0 0-16 0,0-4-3 0,0 4-1 16,0 0-63-16,0 0-13 0,0 0-2 0,13 8-1 15,-9 0-23-15,5 8-4 0,0-5 0 0,-5 9-1 16,5-5-11-16,0 1-3 0,-5 3 0 0,5 1 0 15,-5 3-7-15,5-3-2 0,-5 3 0 0,1-3 0 16,-1 3-8-16,-4-3 0 0,4-9 9 0,-8 1-9 16,4 0 0-16,0-12 0 0,0 0 0 0,0 0 8 15,-9 4-8-15,9-4 11 0,-8 0-11 0,8 0 12 16,-5-8-12-16,1-4 12 0,4 4-12 0,0-7 12 16,4-1-12-16,1-3 0 0,-1-1 0 0,5-3 8 15,-1-1-8-15,6-3 0 0,3 4 0 0,1-5 0 16,-1 5 0-16,5-4 0 0,5 3 0 0,-1 5 0 0,0-1 0 0,-4 5 0 15,0-1 0-15,-4 8 0 0,-5 0 13 16,4 8-2-16,-8 0-1 0,0 0 0 0,4 8-10 0,-4 4 0 16,-5-4 0-16,9 7 8 0,-8 1-8 0,4 3 0 15,-5 1 0-15,5-1 8 0,-5 1-8 0,-4 3 0 16,4 1 0-16,-4 3 0 0,0-4 0 0,5 5 0 16,-5-1-9-16,-5 0 9 15,5 1-123-15,0-5-21 0,0 0-4 0,-4 1 0 0</inkml:trace>
          <inkml:trace contextRef="#ctx0" brushRef="#br0" timeOffset="4.84855E6">22953 13607 662 0,'0'0'29'0,"4"-7"7"0,1-5-36 0,-1 4 0 0,0-4 0 0,1 5 0 16,-5-1 62-16,4-4 6 0,0 4 0 0,1-3 1 16,-1 3-17-16,1 0-3 0,3-4-1 0,-3 5 0 0,4 3-8 0,-1-4-1 15,-3 0-1-15,3 4 0 0,1-4 6 0,0 4 0 16,-5-3 1-16,-4 7 0 0,9 0-8 0,-9 0-1 16,0 0-1-16,0 0 0 0,0 0-6 0,0 0-1 15,0 0 0-15,0 11 0 0,0 5 8 0,-4 0 0 16,-1-1 1-16,-3 5 0 0,-1-1-1 0,4 5 0 15,-3-1 0-15,-1 0 0 0,0 5-14 0,5 7-3 16,-5-4-1-16,0 8 0 0,5 0-6 0,-1 4 0 16,-3 0-1-16,-1-4 0 0,0 4-3 0,0-1-8 15,1-3 12-15,-1 8-4 0,-4-4 0 0,-1 4-8 16,1-4 12-16,0 4-4 0,-4 3 0 0,3-7 0 16,1 0 0-16,0 0 0 0,-4 0-8 0,3-8 0 15,-3 0 0-15,4 0 0 0,4-7 0 0,-4-1 0 16,4-4 11-16,5-3-11 0,-1-1 9 0,1 1-9 0,-1-9 8 15,1 1-8-15,4 0 11 0,0-12-3 0,0 0-8 0,0 8 12 16,0-8-12-16,0 0 11 0,0 0-11 0,0 0 10 16,0 0-2-16,0 0 0 0,0 0 0 0,0 0 0 15,4-12-8-15,1 4 8 0,-1-4-8 0,5 1 8 16,-5-1-8-16,1 0 0 0,-1 1 0 0,5-1 0 16,-5 0 8-16,1-3-8 0,3 3 0 0,-3-4 8 15,-1 5-8-15,5-5 0 0,0 4 0 0,0-3 0 16,-1-5 0-16,-3 5 0 0,8-5 0 0,-4 1 0 15,-1-5 0-15,10 1 0 0,-5 3-9 0,9-3 9 16,-4 3 0-16,4 1 0 0,0-4-8 0,-1 3 8 16,6 1 0-16,-1-5-8 0,0 5 8 0,1-1 0 15,3 5-8-15,-3-5 8 0,-5 4 0 0,4 1 0 0,-4 3 0 16,0 0 0-16,-5 5 0 0,1 3 0 0,-5-4-8 16,0 8 8-16,1 0 0 0,-6 4 0 0,-8-4 0 0,5 12-8 15,-5-1 8-15,0 5 0 0,-5 3 0 0,-3 1 0 16,3 3-8-16,-4 5 8 0,1-5 0 0,-6 0 0 15,1 5 0-15,0-5 0 0,0 0 17 0,-5 1-2 16,1-1-1-16,-1 1 0 0,-4-5-2 0,0-3 0 16,-4-1 0-16,4 1 0 0,0 3-2 0,0-7-1 15,0 0 0-15,0 3 0 0,5-3-9 0,-5 0 0 16,0 3 0-16,4-3 0 0,1-4 0 0,4 8 10 16,-5-5-10-16,5 1 10 15,0 4-52-15,-5-1-10 0,1 1-3 0,4-1-905 0</inkml:trace>
          <inkml:trace contextRef="#ctx0" brushRef="#br0" timeOffset="4.84969E6">23413 14434 831 0,'14'8'36'0,"-14"-8"9"0,0 0-36 0,0 0-9 0,0 0 0 0,0 0 0 16,8-4 95-16,-8 4 17 0,0 0 3 0,9 0 1 16,0-4-47-16,0 4-9 0,-1-4-1 0,6 0-1 15,-10 4 3-15,5-4 1 0,0 1 0 0,-1-1 0 16,5 0-3-16,1-4-1 0,-1 0 0 0,0 0 0 15,5 1-20-15,-1 3-4 0,1-4-1 0,-1-4 0 16,1 4-18-16,4 1-4 0,-5-5-1 0,-4 0 0 16,1 4-10-16,3-3 8 0,-4-1-8 0,-4 4 8 0,4 0-8 0,-4 1 0 15,0-5 9-15,-1 4-9 0,1 0 9 0,0 0-9 16,-5 5 12-16,5-5-12 0,-9 8 12 0,5-4-12 16,3-4 12-16,-3 0-12 0,-1 4 14 0,1-3-4 15,-1-1-1-15,0 0 0 0,1 4 1 0,-1-4 0 16,-4-3 0-16,4 3 0 0,-4-4-10 0,0 4 10 15,0 0-10-15,-4 1 10 0,8-1-10 0,-8 0 8 16,4-4-8-16,-4 5 8 0,-1-1-8 0,1 4 0 16,0-4 9-16,4 0-9 0,0 8 0 0,0 0 0 15,-9-8 0-15,4 5 0 0,5 3 0 0,0 0 0 16,0 0 0-16,0 0 0 0,0 0 0 0,-8 0 0 16,3 3 0-16,-4 1 0 0,1-4 0 0,3 4 0 15,-4 4 0-15,1 0 0 0,-1 4 0 0,-4-1 0 16,4 1 0-16,-4 4 0 0,4-1 0 0,-4 1 9 0,0-1-1 15,0 5-8-15,4-5 15 0,0 1-4 16,-4 4-1-16,4 3 0 0,5 0-10 0,-1-3 12 0,-3-1-12 0,3 1 12 16,5-1-12-16,-4 1 0 0,4-1 9 0,4 1-9 15,-4-1 0-15,5-3 8 0,3 3-8 0,-3-3 0 16,3 0 0-16,6-5 0 0,-1 1 0 0,4 0 0 16,5-4-22-16,0-1-9 0,0-3-1 0,0-4-636 15,4-4-126-15</inkml:trace>
          <inkml:trace contextRef="#ctx0" brushRef="#br0" timeOffset="4.85009E6">24006 14095 1148 0,'0'0'51'0,"0"0"10"0,0 0-49 0,0 0-12 0,0 0 0 0,0 0 0 15,0 0 65-15,8-4 11 0,1 0 1 0,4 0 1 16,1 0-26-16,3 0-4 0,5 0-2 0,4 1 0 0,1-5 16 0,3 0 3 16,6 4 1-16,-1-4 0 0,4 0-21 0,5 1-4 15,-5-1-1-15,1 0 0 0,-1 0-30 0,1-3-10 16,-1 3 0-16,-4 0 0 0,1 0-11 0,-6 4-9 15,5-4-1-15,-8-3-1 16,-1 3-101-16,0 0-20 0</inkml:trace>
          <inkml:trace contextRef="#ctx0" brushRef="#br0" timeOffset="4.85034E6">24558 13401 748 0,'0'0'67'0,"0"0"-54"0,0 0-13 0,5-4 0 16,4 0 108-16,-5 0 20 0,5 0 3 0,0-4 1 15,-1 8-40-15,1-4-7 0,-9 4-1 0,9-3-1 16,-9 3-28-16,0 0-6 0,9 3-1 0,-9-3 0 15,8 4 0-15,-3 4-1 0,-1 4 0 0,-4 0 0 16,0 7-15-16,-4 4-2 0,-5 5-1 0,0 3 0 16,1 4-3-16,-6 8-1 0,1 4 0 0,-4 3 0 15,-1 1 0-15,1 4 0 0,-5-1 0 0,0 1 0 16,4-1 2-16,-4-3 0 0,-4 4 0 0,4-1 0 0,0-3-13 0,0 0-2 16,5-4-1-16,-1-5 0 15,0 1-11-15,5 0 8 0,-4-4-8 0,4-4 8 0,-1 4-8 16,1-7-9-16,0-5 9 0,4 0-13 15,-4-3-97-15,4-1-19 0,1-7-4 16,-1-5-744-16</inkml:trace>
          <inkml:trace contextRef="#ctx0" brushRef="#br0" timeOffset="4.85115E6">25063 14005 979 0,'0'0'87'0,"0"0"-70"16,0 0-17-16,0 0 0 0,0 0 89 0,0 0 15 15,0 0 2-15,0 0 1 0,0 0-31 0,-4 8-7 16,-1 4-1-16,-4 3 0 0,5-3-20 0,-5 7-4 16,1 1 0-16,-6 7-1 0,6 1-10 0,-6 3-1 15,6 0-1-15,-5 0 0 0,-1 0-4 0,6 1-1 16,-1-1 0-16,0 4 0 0,5-8-6 0,-1 4-2 0,5-7 0 0,0-1 0 15,5-3-7-15,-1-1-2 0,-4-7 0 0,4 0 0 16,1-5 0-16,-5-7 0 0,0 0 0 0,13 0 0 16,-4 0-1-16,4-4 0 0,-4-3 0 0,4-5 0 15,4-4 0-15,-3-3 0 0,-1-1 0 0,-5 1 0 16,6-5-8-16,3-3 10 0,-4 0-10 0,5 0 10 16,-5-5-10-16,0 5 8 0,0 4-8 0,-4-1 8 15,4 5-8-15,0 3 0 0,-4 1 0 0,-4 3 0 16,3 4 0-16,-8 8 0 0,0 0 0 0,0 0 0 15,5 8 0-15,-5 0 0 0,4 7 0 0,-4 1 0 16,0 7 0-16,0-3 0 0,0 3 0 0,5-3 0 16,-5-1 0-16,0 1 0 0,0-1 0 0,0-3 0 15,0-5 0-15,4 1 0 0,-4-12 0 0,4 8 0 16,-4-8 0-16,9 4 10 0,-4 4-10 0,8-8 10 16,-5 0 2-16,6-8 1 0,-1 4 0 0,4-4 0 15,1-4 10-15,-1 1 1 0,5-1 1 0,-4 0 0 0,-1-3-15 16,1 3-10-16,4-7 12 0,0 3-12 0,-13-4 29 0,8 1-1 15,-4-1 0-15,5 1 0 0,4-1-12 16,0 1-2-16,-5-1-1 0,1 1 0 0,-1 3-13 0,1-3-8 16,-5 3 8-16,5 1-13 15,-5-1-17-15,0 0-3 0,0 5-1 0,0-1 0 16,1 0-122-16,-1 5-24 0,0-1-4 0</inkml:trace>
          <inkml:trace contextRef="#ctx0" brushRef="#br0" timeOffset="4.85166E6">25818 14321 1407 0,'0'0'62'0,"0"0"14"0,0 0-61 0,0 0-15 0,0 0 0 0,0 0 0 15,0 0 89-15,8-4 15 0,10 0 4 0,-5-4 0 16,5 1-63-16,-1-1-12 0,1-4-2 0,4 4-1 16,0-3-16-16,4-1-3 0,0 0-1 0,5 1 0 15,-9-1 9-15,4 0 1 0,1 0 1 0,-5 1 0 0,-1-1-5 0,1 0 0 16,-4 1-1-16,-1-1 0 0,1 0 1 0,0 1 0 15,-5-1 0-15,-4 4 0 0,4-4-8 0,-9 1 0 16,0-1-8-16,1 0 12 0,-5 4 12 0,0-3 1 16,0 3 1-16,-5-4 0 0,-3 4-26 0,-1 1 8 15,0-1-8-15,0 4 0 0,-4-4 0 0,0 4 0 16,4 0 8-16,-4 4-8 0,0 0 0 0,-5 4 0 16,1 0 0-16,-5 4 0 0,0-4 0 0,0 4 0 15,0-1 0-15,-4 9 0 0,8 0 0 0,-4-1 0 16,5 5 0-16,-1-1 0 0,9 1 0 0,-4-5 0 15,4 9 0-15,1-5 0 0,3 1 0 0,1 3 12 16,4-7 0-16,4 3 0 0,1-3-2 0,-5 3 0 16,8-7 0-16,1 8 0 0,4-9-2 0,1 1-8 15,-1 4 12-15,4-5-4 0,1-3-8 0,4 0-12 0,4 0 2 0,0-4 1 32,1 3-43-32,-1-7-9 0,0 4-2 0,-4 0-905 0</inkml:trace>
          <inkml:trace contextRef="#ctx0" brushRef="#br0" timeOffset="4.8522E6">26708 14216 1152 0,'0'0'51'0,"0"0"10"0,-9 0-49 0,5 0-12 16,-5-4 0-16,9 4 0 0,-8 4 112 0,-1-4 20 16,0 0 4-16,9 0 1 0,0 0-61 0,0 0-13 15,0 0-3-15,0 0 0 0,0 0-27 0,0 0-5 16,0 0-2-16,0 0 0 0,0 0-2 0,13-4 0 16,0 0 0-16,5 0 0 0,-5 0-6 0,9 0-2 15,0-7 0-15,0 3 0 0,0-4-1 0,0 4-1 16,-5-3 0-16,1 3 0 0,-1-4-6 0,1 0-8 15,-5 5 11-15,0-5-11 0,5 4 25 0,-5-4-1 16,-4 1-1-16,-1-1 0 0,-3 4-23 0,-1-4 0 0,1 1 0 0,-5-1 8 16,0 0-8-16,0 1 0 0,0 3 0 0,-5-4 0 15,1 4 0-15,-5-3 0 0,0-1 0 0,-4 4 0 16,4 0 0-16,-4 1 0 0,4-1 0 0,-4 0-8 16,0 4 8-16,0 0 0 0,-5-4 0 0,1 4 0 15,-1 4-9-15,5 0 9 0,0 4-10 0,-5 0 10 16,1 0 0-16,4 0 0 0,-5 4 13 0,5 0-4 15,-5-1-9-15,5 5 12 0,-4 4-12 0,4-5 12 16,-1 9-4-16,1-4-8 0,-4-1 12 0,8 1-4 16,-4 3 8-16,4-3 2 0,-4-1 0 0,8 1 0 15,1 4-5-15,0-1-1 0,-1-3 0 0,5-1 0 16,5 5 6-16,-1-1 1 0,-4-3 0 0,4 3 0 16,5-3-19-16,-4 0-19 0,8-5 4 0,-4 5 1 15,4-1 0-15,4-7 0 0,1-4 0 0,8 0 0 16,0-4-143-16,5 0-29 0,4-8-6 0,0 0 0 0</inkml:trace>
        </inkml:traceGroup>
      </inkml:traceGroup>
    </inkml:traceGroup>
    <inkml:traceGroup>
      <inkml:annotationXML>
        <emma:emma xmlns:emma="http://www.w3.org/2003/04/emma" version="1.0">
          <emma:interpretation id="{FA050DA1-6B43-4906-8C32-8CA4035C48DF}" emma:medium="tactile" emma:mode="ink">
            <msink:context xmlns:msink="http://schemas.microsoft.com/ink/2010/main" type="paragraph" rotatedBoundingBox="11140,16412 33622,15683 33668,17088 11186,1781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DAFE86C-3120-4D96-B1DA-83C8588CD759}" emma:medium="tactile" emma:mode="ink">
              <msink:context xmlns:msink="http://schemas.microsoft.com/ink/2010/main" type="line" rotatedBoundingBox="11140,16412 33622,15683 33668,17088 11186,17818"/>
            </emma:interpretation>
          </emma:emma>
        </inkml:annotationXML>
        <inkml:traceGroup>
          <inkml:annotationXML>
            <emma:emma xmlns:emma="http://www.w3.org/2003/04/emma" version="1.0">
              <emma:interpretation id="{FFE5D892-E96C-4B73-B1B8-40906C79E432}" emma:medium="tactile" emma:mode="ink">
                <msink:context xmlns:msink="http://schemas.microsoft.com/ink/2010/main" type="inkWord" rotatedBoundingBox="11146,16585 15693,16437 15726,17456 11179,17603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706785.6455">9137 16427 1137 0,'0'0'50'0,"-4"-8"11"15,-1-4-49-15,1 1-12 0,4-5 0 0,-4 4 0 16,4 1 72-16,0-9 12 0,4 5 3 0,0-5 0 0,1 1-20 0,8-5-4 16,-4 5-1-16,4-5 0 0,9 1-22 0,-5 3-5 15,5 5-1-15,-4-5 0 0,4 1-21 0,-5 3-4 16,5 1-1-16,0 7 0 0,0-4-8 0,0 4 8 15,-9 8-8-15,0 0 8 0,1 8-8 0,-6 0 0 16,6 8 0-16,-10-1 0 0,-4 9 0 0,0 3 0 0,-4 8 0 0,4-4 0 16,0 4 0-16,-5-4 0 15,1 8 0-15,-5-3 0 0,5-1 0 0,-5-4 0 16,4-4 0-16,1 0 0 0,0-3 0 0,4-5 8 16,-5-3-8-16,5 0 8 0,0-9-8 0,0-7 0 15,0 0 0-15,0 0 0 0,13 0 17 0,-4-4 5 16,0 1 1-16,4-9 0 0,0 0 9 0,1-3 1 15,3-5 1-15,1 1 0 0,4-1-2 0,-5-3 0 16,1-5 0-16,-1 5 0 0,5 0-9 0,-4-5-3 16,-1 5 0-16,1-1 0 0,-1-3-20 0,1 8 9 15,-5-1-9-15,5 1 0 0,-5 3 0 0,0 4 0 0,0 1 0 16,0 7 0 0,0 0-30-16,-4-4-6 0,4 4-2 0,0 4-605 0,1 4-121 0</inkml:trace>
          <inkml:trace contextRef="#ctx0" brushRef="#br0" timeOffset="707210.503">10168 16411 1335 0,'0'0'29'0,"0"0"7"0,0 0 0 0,0 0 2 0,0 0-30 0,0 0-8 16,0 0 0-16,9-7 0 0,0-1 60 0,0 4 12 16,-1-8 1-16,6 4 1 0,-1-3-10 0,0-1-1 15,0 0-1-15,5 1 0 0,-5 3-38 0,0-4-8 16,4-4-2-16,-3-3 0 0,-1 3-6 0,0 5-8 16,0-9 11-16,-4 5-11 0,0-1 16 0,-5 0-3 15,5 1-1-15,-9-5 0 0,4 5 1 0,-4-5 0 16,0 5 0-16,-4-1 0 0,4 0 4 0,-9 1 1 15,5 3 0-15,-10 0 0 0,6 1 1 0,-5 3 0 16,-1 0 0-16,-8 4 0 0,5 0-4 0,-5 4-1 16,0 4 0-16,0 0 0 0,0 4 7 0,0 4 2 0,0-5 0 15,5 9 0-15,4 0-23 0,-5 3 8 0,5 1-8 16,4 7 0-16,0-4 0 0,0 5 0 0,5-1 0 0,0-4 0 16,-1 1 0-16,5 3 8 0,5 0-8 0,-1 4 11 15,5-3-11-15,0 3 0 0,4-4 0 0,0-3 8 31,5-1-36-31,-1 0-7 0,5 1-1 0,-4-5-618 0,4-7-123 0</inkml:trace>
          <inkml:trace contextRef="#ctx0" brushRef="#br0" timeOffset="707524.2158">10484 16279 954 0,'0'0'42'0,"0"0"9"0,0 0-41 0,0 0-10 15,0 0 0-15,0 0 0 0,0 0 84 16,0 0 14-16,5 8 3 0,-5 3 1 0,0 1-18 0,4 0-3 16,-4 3-1-16,4 1 0 0,-4-1-1 0,0 5-1 15,0-4 0-15,0 3 0 0,5-3-21 0,-1-1-4 16,0 1-1-16,1-4 0 0,-1-1-20 0,1-3-4 16,-5-8 0-16,4 8-1 0,5 0-12 0,-9-8-3 15,0 0 0-15,0 0 0 0,0 0-3 0,0 0-1 16,9-4 0-16,-9 4 0 0,8-8 4 0,-3 0 0 0,-1-4 0 15,0 1 0-15,1-5 1 0,-1 1 1 0,1-5 0 0,-5 1 0 16,4-1-5-16,-4 1-1 16,4-5 0-16,1 1 0 0,4-5-8 0,-1 1 8 0,6 4-8 0,-1-5 8 15,4-3-16-15,1 4-4 0,8 0-1 0,-8 7 0 32,-1 1-111-32,5 7-21 0,9-4-5 0</inkml:trace>
          <inkml:trace contextRef="#ctx0" brushRef="#br0" timeOffset="707910.9906">11169 16146 1036 0,'0'0'92'16,"0"0"-73"-16,0 0-19 0,0 0 0 0,0 0 195 0,8 0 35 15,5 0 7-15,-4 0 2 0,4-4-147 0,5 0-30 16,0 4-6-16,3-4 0 0,-3 1-26 0,4-1-5 15,4-4-1-15,1 4 0 0,-5 0-24 0,4 0 0 16,0 0 8-16,0 0-8 16,-4 0-56-16,0 1-14 0,0-1-2 0,0 0-1 15,-4 0-146-15,-1 4-29 0</inkml:trace>
          <inkml:trace contextRef="#ctx0" brushRef="#br0" timeOffset="708012.0633">11410 15585 1407 0,'0'0'62'0,"0"0"14"0,0 0-61 0,0 0-15 0,0 0 0 0,0 0 0 16,0 0 96-16,0 0 16 0,0 0 3 0,4 7 1 16,-4 5-68-16,0 12-12 0,0-1-4 0,0 12 0 15,0 0 10-15,-4 4 2 0,-1 8 0 0,1 0 0 16,-5-4 8-16,5 3 3 0,4 5 0 0,-9-4 0 15,5 0-29-15,-9-1-6 0,-1 1 0 0,6 0-1 16,-6-4 9-16,1 4 3 0,0-8 0 0,0 4 0 16,4-8-41-16,0 0-8 0,5-4-2 0,-5-4 0 15,9 1-105-15,0-5-22 0,0-3-4 0,0-9-765 16</inkml:trace>
          <inkml:trace contextRef="#ctx0" brushRef="#br0" timeOffset="708186.5592">11805 16283 1450 0,'0'0'64'0,"0"0"14"0,0 0-62 0,0 7-16 15,0 5 0-15,-5 4 0 0,5-5 86 0,0 5 14 16,5 0 4-16,-5-1 0 0,4-3-24 0,0 4-4 16,1-1 0-16,-1-3-1 0,1 3-33 0,-1-3-6 15,0 4-2-15,5-8 0 0,-4 3-43 0,3 1-9 16,1-4-2-16</inkml:trace>
          <inkml:trace contextRef="#ctx0" brushRef="#br0" timeOffset="708344.006">12195 15873 2156 0,'0'0'48'0,"-13"4"9"0,0 0 3 0,0 0 0 0,4 4-48 0,-4 3-12 0,4 1 0 0,0 4 0 15,0-5-124 1,1 9-28-16,-1-5-4 0</inkml:trace>
          <inkml:trace contextRef="#ctx0" brushRef="#br0" timeOffset="709055.7905">12766 15975 990 0,'0'0'44'0,"0"0"8"0,0 0-41 0,-5-8-11 16,5 0 0-16,-9 0 0 0,5 0 138 0,0 4 26 16,-5-3 4-16,4-1 2 0,-8 4-42 0,0 0-8 15,0 4-1-15,0 0-1 0,-5 4-48 0,1 4-10 16,-1 0-1-16,-4 3-1 0,5 1-30 0,-1 4-5 16,-4 3-2-16,0 4 0 0,5 1-11 0,-5-1-2 15,4 5-8-15,1 3 12 0,3 0-12 0,-3 4 0 16,4-4 0-16,4 0 0 0,0 1 9 0,5-5-9 15,-1 4 8-15,5-4-8 0,0 1 8 0,0-5-8 16,9 1 8-16,-4-5-8 0,3-3 8 0,-3-1-8 16,4-3 8-16,-1-4-8 0,5 0 10 0,1-8-10 15,3 0 12-15,-4 0-12 0,5-8 10 0,4 0-10 0,0 0 8 16,0-4-8-16,0 1 18 0,0-1-2 0,0 0 0 0,4-3 0 16,-9 3-26-16,1 0-6 0,-1-3 0 15,5 3-1-15,-4-4 29 0,-5 5 7 0,0-5 1 0,-4 4 0 16,4-7-20-16,-4 3 0 0,0 1 0 0,-5-9 0 15,1 5 0-15,-1-5 0 0,0 1 0 0,-4 0 0 16,-4-5 0-16,4 5 0 0,0 0 0 0,0 3 0 16,4 4-8-16,-8 1-6 0,4 3-1 0,-4 4 0 15,-1 1 23-15,5 7 5 0,-4 0 1 0,-5 0 0 16,0 7-36 0,5 9-7-16,-9 0-2 0,4 7 0 0,-9 0 31 0,5 5 13 0,0 3-1 0,4-4 0 15,-4 0 4-15,9 5 1 0,-5-5 0 0,0 4 0 0,5-4-17 0,4-7-9 16,0-1 1-16,0-7 0 0,0 0 8 15,4 0 0-15,-4-12 10 0,9 3-10 0,4 1 9 0,0-4-9 16,0-4 8-16,5 1-8 0,8-9 0 0,1 0 8 16,3-3-8-16,1-1 0 0,0-7 0 0,8 3 0 15,1-3 0-15,-5-1 0 0,9-3 9 0,0 4-9 16,4-1 10-16,0 1-10 0,0-1 0 0,1 1-10 16,-1 7 0-16,0 5 0 0,-4-1 10 0,-5 4 0 15,-3 0 10-15,-1 8-10 0,-9 0 0 0,0 8 0 16,-4-4 0-16,-4 4 0 0,-5 4 8 0,0-1-8 15,-8 5 0-15,-1-4 9 0,-4 3 5 0,-4 5 1 16,-10-5 0-16,6 5 0 0,-10-5-1 0,0 5 0 0,-3-8 0 0,-1 3 0 16,-5-3 14-16,-3 3 4 0,3-3 0 0,1 0 0 15,-5-4-32-15,0-1 0 0,-4 1 0 16,0 0 0-16,0 0-24 0,-4-4 1 0,4 0 1 0,-5 0 0 31,1-8-44-31,-1 4-9 0,1 0-1 0,-1-4-656 0,1 4-130 0</inkml:trace>
        </inkml:traceGroup>
        <inkml:traceGroup>
          <inkml:annotationXML>
            <emma:emma xmlns:emma="http://www.w3.org/2003/04/emma" version="1.0">
              <emma:interpretation id="{C4C33F97-549F-4647-8354-D0D41717D525}" emma:medium="tactile" emma:mode="ink">
                <msink:context xmlns:msink="http://schemas.microsoft.com/ink/2010/main" type="inkWord" rotatedBoundingBox="16562,16236 17705,16199 17750,17605 16608,17642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710295.8627">14775 16025 633 0,'0'0'56'0,"0"-8"-44"15,-5 1-12-15,5-1 0 16,0 0 170-16,0-4 32 0,0 5 6 0,0-5 2 16,-4 4-61-16,4-4-12 0,0 5-2 0,-4-1-1 0,4 8-52 15,0-8-10-15,0 8-3 0,0 0 0 0,0 0-47 0,0 0-10 16,0 0-1-16,0 0-1 0,0 0-10 0,0 0 0 16,-13 4 0-16,4 4 0 0,-4 3 0 0,-1 5 0 15,-3 0 0-15,-1 7 0 0,1 0 17 0,-1 1 2 16,1 3 0-16,4 0 0 0,-5 1 1 0,5 3 1 15,4-4 0-15,5 4 0 0,-5-3-9 0,5-5-1 16,-1-3-1-16,1-1 0 0,4 1-10 0,0-5 12 16,4 1-12-16,1-5 12 0,-5-11-12 0,8 8 10 15,5-4-10-15,5 0 10 0,0-8-10 0,-1 0 0 16,5 0 9-16,0-3-9 0,4-5 0 0,1 0 8 16,-1 4-8-16,0-3 0 0,-4 3 0 0,0-4 0 15,4 0 0-15,-4-3 0 0,0-1 0 0,0 1 0 0,-4-5 0 16,4 1 0-16,-9-1 0 0,4 1 0 0,-3-1 0 0,-6 1 8 15,6-5-8-15,-6 1 0 0,-8-1 0 0,5 1 8 16,-5 4-8-16,0-5 0 0,-5 1 8 0,-3 3-8 16,-1 1 18-16,0-1-1 0,-4 5 0 0,0 3 0 15,0 4-26-15,-5 4-6 0,5 0-1 0,-5 4 0 16,1 4 16-16,-1 4-9 0,1 4 9 0,3 3-8 16,6 1-107-1,-1 0-21-15,-4 3-4 0</inkml:trace>
          <inkml:trace contextRef="#ctx0" brushRef="#br0" timeOffset="712202.9579">15310 15819 403 0,'0'0'36'0,"0"0"-36"0,0 0 0 0,0 0 0 15,0 0 108-15,0 0 14 0,13 3 3 0,0 1 1 16,-4-4-42-16,4 0-9 0,-4-4-2 0,4 1 0 15,5-1 11-15,-5 0 1 0,0-4 1 0,5 0 0 16,4 0 11-16,-5 1 3 0,1-5 0 0,-5 0 0 16,4 0-44-16,1 1-8 0,-5-1-1 0,0 0-1 15,1 1-11-15,-1 3-3 0,-5-4 0 0,1 0 0 16,4 1-19-16,-4-1-4 0,0 0-1 0,0 1 0 16,-5-1-8-16,-4 0 0 0,4-3 0 0,-4 3-11 0,0 0 11 0,0-3 0 15,-4 3 8-15,0-4-8 16,-1 5 11-16,1-9-3 0,0 5 0 0,-5 3 0 0,4-4-8 15,1 1-11-15,0-5 3 0,-1 5 0 0,-4-1 8 16,5 0 0-16,0 1 0 0,4-1 0 0,-5 5 0 0,1-5 0 16,4 4 0-16,-4 4 0 0,4 8 0 0,0 0-8 15,-5-3 8-15,5 3-8 0,0 0 8 0,0 0 0 16,-9 7 0-16,5 5 0 0,-5 0 0 0,0 7 0 16,-4 1 8-16,0 7-8 0,0 4 17 0,0 8-1 15,0 0 0-15,-1 8 0 0,1-4 16 0,0 8 2 16,0-1 1-16,4 1 0 0,-4 4 8 0,4-5 1 0,0-3 1 15,1 0 0-15,-1-4-9 0,5 0-1 0,-1-4-1 16,1 0 0-16,-1-4 5 0,1 0 1 0,0-8 0 0,4 0 0 16,-5 1-40-16,5-5 0 0,-4 1 0 0,-1-1 0 15,1 4 0-15,0-3 8 0,-1 3 0 0,-3 0 0 16,-6 1-8-16,1-1-16 0,-4 4 4 0,-1-4 0 31,-4 1-31-31,0-5-6 0,0 4-2 0,5-7 0 16,-5-1-32-16,9 1-6 0,-1-8-2 0,1-5 0 15,5 5-137-15,-1-8-27 0</inkml:trace>
          <inkml:trace contextRef="#ctx0" brushRef="#br0" timeOffset="712443.025">15113 16158 1004 0,'0'0'44'0,"0"0"10"0,0 0-43 0,0 0-11 16,4-12 0-16,0 8 0 0,5-4 84 0,-4 1 16 15,3 3 2-15,1 0 1 0,0-4 0 0,0 4 0 0,4-4 0 0,0 4 0 16,0 1-20-16,5-1-4 16,4 0-1-16,0 4 0 0,0-4-35 0,0 4-7 15,-1 0-2-15,1 0 0 0,0 0-34 0,0 0 0 16,0 0 0-16,-4 4-633 0,4 0-129 0</inkml:trace>
        </inkml:traceGroup>
        <inkml:traceGroup>
          <inkml:annotationXML>
            <emma:emma xmlns:emma="http://www.w3.org/2003/04/emma" version="1.0">
              <emma:interpretation id="{B601FC52-FC05-4460-88E3-3D5C3645A2BC}" emma:medium="tactile" emma:mode="ink">
                <msink:context xmlns:msink="http://schemas.microsoft.com/ink/2010/main" type="inkWord" rotatedBoundingBox="18696,16386 23031,16245 23068,17383 18733,17523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714033.1869">17017 16017 630 0,'0'0'28'0,"0"0"5"0,0 0-33 0,0 0 0 0,0 0 0 0,0 0 0 15,0 0 52-15,0 0 3 0,4-7 1 0,-4 7 0 16,0 0 16-16,0 0 3 0,0-8 1 0,5 0 0 16,-5 0-23-16,0 4-4 0,0-3-1 0,0-1 0 15,0 0 12-15,0 8 1 0,0 0 1 0,0 0 0 16,0-8-14-16,0 8-4 0,0 0 0 0,0 0 0 15,0 0-31-15,0 0-13 0,0-8 11 0,0 8-11 0,0 0 17 0,0 0-2 16,0 0-1-16,0 0 0 0,0 0-14 0,0 0 0 16,0 0 8-16,0 0-8 0,-9-4 8 0,9 4-8 15,-9-3 11-15,9 3-11 0,-9-4 24 0,5 0-1 16,-5 0-1-16,0 4 0 0,5 0-2 0,-5-4-1 16,0 0 0-16,1 4 0 0,3 0-5 0,-4 0-1 15,1 0 0-15,-1 0 0 0,-4 0-13 0,4 4 11 16,-4-4-11-16,4 4 10 0,-4 0-10 0,0 4 8 15,-5-8-8-15,5 7 8 0,0-3 4 0,0 4 0 16,-1 0 0-16,1 0 0 0,0-1-12 0,4 1 0 16,1 0 0-16,-6 0 0 0,6 4-12 0,-1-5 12 15,0 1-12-15,5 4 12 0,-1-4 0 0,1 3 0 16,0 5 0-16,-1-4 0 0,5-1 11 0,0 5 3 0,0-4 1 16,0 3 0-16,5 1-6 0,-1-1-1 0,0 5 0 0,1-1 0 15,-5 1 5-15,4-1 1 0,5 1 0 0,-5-1 0 16,1-3 1-16,3 0 0 0,6-1 0 0,-6-3 0 15,1 0-2-15,4-1 0 0,-8-3 0 0,3 0 0 16,6-4 2-16,-6-4 0 0,6 0 0 0,-1 0 0 16,0-4-6-16,0 0-1 0,0 0 0 0,5 0 0 15,-1-4 3-15,1-3 0 0,-1 3 0 0,-3-8 0 16,3 5-11-16,1-5 0 0,-5 0 0 0,0 1 0 16,0-9 0-16,5 5 0 0,-5-8 9 0,0-1-9 15,-4 1 8-15,4-4-8 0,0 4 8 0,0-5-8 16,0 1 0-16,1-4 0 0,-1-4 0 0,0 4 0 0,0 0 0 15,0-4-12-15,5 0 12 0,-5 4-12 0,5-4-2 16,-1 4-1-16,-8 0 0 0,8 0 0 0,-3 7 3 0,3 1 1 16,-8 4 0-16,0 3 0 0,-5 1 11 0,5 3-13 15,0 4 5-15,-9 4 8 0,-5 1-8 0,5 7 8 16,0 0 0-16,0 0 0 0,-4-8 0 0,4 8 0 16,0 0-9-16,0 0 9 0,0 0 0 0,-9 8 0 15,0-1 0-15,-4 9 0 0,4 0 0 0,-4 3 0 16,4 5 0-16,-4 7 0 0,0 0 16 0,-4 8 0 15,3 4 0-15,-3 0 0 0,4 0 8 0,-1-1 3 16,-3 5 0-16,4-8 0 0,0 0-3 0,4 0 0 16,0 0 0-16,0-4 0 0,1 0-9 0,-1 1-3 0,0 3 0 15,5-4 0-15,-1-4-12 0,1-4 0 0,4 0-9 0,0-3 9 32,4-1-131-32,1-3-20 0,3-5-4 0</inkml:trace>
          <inkml:trace contextRef="#ctx0" brushRef="#br0" timeOffset="714240.2682">17578 16049 2055 0,'0'0'45'0,"0"0"10"0,0 0 1 0,0 0 2 0,-13 7-46 0,0 1-12 0,13 4 0 0,-4 0 0 15,-1-1 47-15,1 1 7 0,-1 0 2 0,5 7 0 16,5-3-24-16,-5 3-5 0,-5-3-1 0,5 0 0 0,5-1-14 0,-1 1-4 15,1-5 0-15,-1 5 0 16,-4-4-34-16,9-1-7 0,0-7-2 0,-1 4-649 16,-8-8-129-16</inkml:trace>
          <inkml:trace contextRef="#ctx0" brushRef="#br0" timeOffset="714374.7467">17763 15659 1681 0,'0'0'74'0,"0"-12"16"0,-9 4-72 0,4-3-18 16,5 11 0-16,0 0 0 0,0 0 48 0,0 0 7 16,-8 3 1-16,3 5-588 0,5 4-118 0</inkml:trace>
          <inkml:trace contextRef="#ctx0" brushRef="#br0" timeOffset="714904.6332">17806 16111 1688 0,'0'0'75'0,"0"0"15"0,0 0-72 0,0 0-18 0,0 0 0 0,0 0 0 15,9-4 37-15,0-4 4 0,0 4 1 0,4 1 0 16,5-1-42-16,3 0-11 0,6 0-1 0,-5 4-793 16</inkml:trace>
          <inkml:trace contextRef="#ctx0" brushRef="#br0" timeOffset="714757.38">18008 15982 1594 0,'0'0'71'0,"0"0"14"0,0 0-68 0,0 0-17 0,0 0 0 0,0 0 0 15,0 0 71-15,0 0 10 0,9 0 3 0,0-7 0 16,4 3-23-16,0-4-4 0,-4 4-1 0,8-4 0 16,5-4-32-16,-4 1-6 0,-14-1-2 0,5-4 0 15,13 1-8-15,-9-1-8 0,-4-3 9 0,0-5-9 16,-5-3 22-16,5 0-2 0,8-1 0 0,-8-3 0 0,-9 4-20 0,9-4 9 15,4 0-9-15,0-1 0 0,-8 5 0 0,4 0 0 16,4 3 0-16,-5 5 0 0,1 3 11 0,-4 1-2 16,-10-1 0-16,10 8 0 0,3 1-9 0,-8 7 12 15,0 0-12-15,0 0 12 0,0 0-12 0,-13 3 12 16,0 9-12-16,0 4 12 0,-9-1-12 0,4 9 0 16,1-1 0-16,-1 4 0 0,-8 1 15 0,4-1 1 15,9 4 0-15,-5 4 0 0,1 4 16 0,-5-4 3 16,4 4 1-16,1-4 0 0,4 1-21 0,-1-5-4 15,-3 0-1-15,4 4 0 0,4-4 2 0,5 0 1 16,-5-3 0-16,0 3 0 0,0 0-13 0,5-4 8 16,4-3-8-16,-5 3 0 15,-3-7-39-15,3 3-13 0,1-3-4 0,4-1-684 16,-9 1-136-16</inkml:trace>
          <inkml:trace contextRef="#ctx0" brushRef="#br0" timeOffset="715495.4388">18144 16173 1458 0,'-22'-19'64'0,"22"19"14"0,9-8-62 0,0 0-16 16,-9 8 0-16,9-7 0 0,4 3 27 0,4 0 2 16,5 4 1-16,0-4 0 15,-4 4-110-15,8-4-23 0</inkml:trace>
          <inkml:trace contextRef="#ctx0" brushRef="#br0" timeOffset="715407.2873">18386 16037 1494 0,'0'0'66'0,"0"0"14"0,-5-4-64 0,5 4-16 16,-4-4 0-16,4 4 0 0,0-8 78 0,0 1 13 16,0 3 2-16,4-4 1 0,9-4-42 0,-4 4-8 15,0-3-1-15,4-5-1 0,5 4-17 0,-5-3-3 16,4-1-1-16,1 1 0 0,-5-1-9 0,0 0-1 15,5-7-1-15,-5 0 0 0,-4 3 3 0,-1-7 1 16,6-1 0-16,-1-3 0 0,-4 4 6 0,-5-4 2 16,5-4 0-16,-5 4 0 0,5-1-8 0,0 5-2 15,-9 0 0-15,0 3 0 0,4 1-4 0,0 7-8 16,-8 1 11-16,4 3-11 0,0 4 20 0,0 0-4 0,0 8 0 16,0 0 0-16,-9 0-4 0,1 8-2 0,3 0 0 15,-8 4 0-15,-5 3-10 0,5 1 8 0,4 7-8 0,1 1 8 16,-1-1 4-16,-4 1 1 0,0-1 0 0,4 4 0 15,0 1 2-15,0-1 0 0,-4 0 0 0,4 4 0 16,1 4-3-16,-1 0 0 0,0 1 0 0,-4 3 0 16,0-4-4-16,0 4 0 0,4 0-8 0,-9 4 12 15,1-4-12-15,-5 3 8 0,9 1-8 0,-1 0 0 32,-8 0-26-32,5-8-11 0,4 4-3 0,4-4-700 0,0-3-140 0</inkml:trace>
          <inkml:trace contextRef="#ctx0" brushRef="#br0" timeOffset="715721.7564">18561 16185 1177 0,'0'0'52'0,"0"0"11"0,0 0-51 0,0 0-12 0,13 8 0 16,-4-8 0-16,4 0 64 0,0 0 9 0,-4 0 3 0,4-4 0 15,9 0-10-15,-4 0-2 0,-1-4 0 0,1 1 0 16,8-5-22-16,1 0-5 0,-10 1-1 0,5-1 0 15,-4-4-9-15,3 1-3 0,-3-5 0 0,0 5 0 16,-10-5 4-16,1 1 0 0,4-1 0 0,-4 1 0 16,-9 3 6-16,4 0 2 0,1 1 0 0,-1 3 0 15,-4 0 5-15,-4 5 2 0,-5 3 0 0,9 4 0 16,0 0-22-16,0 0-4 0,-17 4-1 0,-1 3 0 16,9 5-6-16,-8 0-2 0,-5 3 0 0,0 5 0 15,0-1-8-15,4 1 8 0,5 3-8 0,0-3 8 16,-5 3-8-16,10-3 0 0,3 3 0 0,5 0 0 15,-4 1-21 1,-5-5-7-16,9 1 0 0,4-1-1003 0</inkml:trace>
          <inkml:trace contextRef="#ctx0" brushRef="#br0" timeOffset="716019.6478">19215 15912 1987 0,'0'0'44'0,"0"0"8"0,-9 0 3 0,9 0 1 0,-9 4-45 0,0 4-11 16,5 0 0-16,-5 3 0 0,1 5 57 0,-1 0 10 16,0-1 1-16,0 1 1 0,0-1-32 0,1 5-6 15,-1-1-2-15,0-3 0 0,0 3-16 0,1-3-3 0,-1 0-1 16,4-5 0-16,5 1-1 0,-4-4-8 0,0 0 12 0,4-8-4 16,0 0-8-16,0 0 0 0,0 0 9 0,0 0-9 15,0 0 20-15,0 0 0 0,8-8 0 0,1 4 0 16,0-8-20-16,0 1 8 0,4-1-8 0,-4-8 0 15,4 5 12-15,0-5-1 0,0-3-1 0,5 3 0 16,-1 1-10-16,1-1 0 0,4 1 9 0,0-1-9 31,0 5-21-31,4-5-9 0,0 9-2 0,1-1-700 0,-1 4-140 0</inkml:trace>
          <inkml:trace contextRef="#ctx0" brushRef="#br0" timeOffset="716287.0504">19421 16158 964 0,'22'0'43'0,"-9"-4"9"0,0 0-42 16,5-4-10-16,8 4 0 0,0-7 0 0,5 3 68 0,-5-4 12 15,1 4 3-15,-1-3 0 0,0-5-33 0,-4 0-6 16,-4 1-2-16,-1-1 0 0,-3 1 29 0,-6-1 5 16,1-3 2-16,-4-1 0 0,-5 1 0 0,0 3 0 15,0 0 0-15,-9 5 0 0,0-5-13 0,-4 8-2 16,0-3-1-16,0 3 0 0,-5 4-12 0,0 0-2 15,1 4-1-15,-5 0 0 0,0 4-11 0,0 4-3 0,5-4 0 0,-5 7 0 0,0 5-20 0,0-1-4 32,0 5-1-32,9-1 0 0,-1 5-8 0,1-5 0 15,0 1 0-15,4 3 0 0,1 1 0 0,-1 3 0 16,9-4 0-16,-5 1 0 16,5-1-34-16,5 1-9 0,-1-1-1 0,5-4-675 0,-5-3-134 0</inkml:trace>
          <inkml:trace contextRef="#ctx0" brushRef="#br0" timeOffset="716614.9764">19912 16014 1152 0,'0'0'102'0,"0"-8"-82"0,0-4-20 0,-4 4 0 16,0-3 122-16,4 3 20 0,0 8 4 0,0 0 1 16,-5-4-28-16,5 4-6 0,0 0-1 0,0 0 0 15,0 0-44-15,0 0-10 0,0 0-2 0,-4 12 0 16,4-5-32-16,-5 5-6 0,1 0-2 0,4-1 0 15,-4 1-7-15,4 0-1 0,-5-4-8 0,5-8 12 16,0 7-12-16,0-7 0 0,-4 8 0 0,4-8 0 16,0 0 12-16,0 0-4 0,0 0-8 0,0 0 12 0,0 0-12 15,0 0-8-15,0 0 8 0,4-8-13 16,1-3 13-16,-1-1 0 0,5-4 0 0,0 1 0 0,-1-1 0 0,1 1 0 16,4-1 12-16,-4-3-12 0,4 7 0 0,0 0 0 15,-4 0 0-15,0 5 0 0,0 3 0 16,-9 4 0-16,9 4 8 0,-9-4-8 0,4 7 0 0,5 1 8 15,-5 4-8-15,0 4 0 0,-4-5 8 0,5 5-8 16,-1 3 0-16,-4 1 0 16,5-5-112-16,-1 1-28 0</inkml:trace>
          <inkml:trace contextRef="#ctx0" brushRef="#br0" timeOffset="716864.5886">20329 15826 1954 0,'0'0'43'0,"0"0"9"0,0 0 1 0,5-4 3 0,-1 1-45 0,9 3-11 0,0-4 0 0,0 0 0 16,5 4 69-16,4-4 12 0,4 4 3 0,1-4 0 15,-1 0-58-15,5 0-11 0,4-4-3 0,-5 1 0 16,10 3-3-16,-5-4-1 0,4-4 0 0,1 8 0 15,-5-4-8-15,0 5 12 0,-4-1-12 0,0 4 12 16,-5-4-26-16,-4 4-5 0,0 0-1 0,-5 4 0 16,1 0-169-16,-5-1-35 0</inkml:trace>
          <inkml:trace contextRef="#ctx0" brushRef="#br0" timeOffset="717142.752">20755 15444 1094 0,'0'0'97'0,"0"0"-77"16,0 0-20-16,0 0 0 0,-5 12 84 0,-3 0 14 16,3 3 2-16,1 5 1 0,-1 7 19 0,-3 4 3 0,-1 4 1 0,-4 0 0 15,0 8-12-15,-1 0-1 0,-3 0-1 0,-1 4 0 16,1-4-21-16,-1 0-4 0,-4 0-1 0,5-4 0 15,-1 3-22-15,1 1-5 0,-1-4-1 0,0 4 0 16,5-4-32-16,0 0-8 0,0-4 0 0,0-3-1 16,4-1-15-16,0 0 0 0,5-4 8 0,0-3-8 31,-5-5-68-31,4-3-17 0,5-1-3 0,0-3-708 0,5 4-140 0</inkml:trace>
        </inkml:traceGroup>
        <inkml:traceGroup>
          <inkml:annotationXML>
            <emma:emma xmlns:emma="http://www.w3.org/2003/04/emma" version="1.0">
              <emma:interpretation id="{1DF93D3A-9C63-4E77-84C8-9B6933456772}" emma:medium="tactile" emma:mode="ink">
                <msink:context xmlns:msink="http://schemas.microsoft.com/ink/2010/main" type="inkWord" rotatedBoundingBox="23947,16359 28371,16216 28403,17202 23979,17345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719372.0239">22518 15834 518 0,'0'0'23'0,"0"-8"5"0,0-3-28 0,0-1 0 0,0 0 0 0,-4 1 0 0,0 3 193 0,-1-8 34 15,1 4 6-15,-1 1 2 0,-3 3-150 16,-1 0-29-16,0 0-7 0,-4 4-1 0,0 1-16 16,0 3-3-16,-9 3-1 0,0 1 0 0,0 4 6 15,-4 4 1-15,-5 3 0 0,0 5 0 0,0 3 16 0,-4 5 3 16,-4 3 1-16,4 0 0 0,4 4-7 0,0 0-2 16,1 4 0-16,3-4 0 0,5 4-17 0,0 0-3 15,9 0-1-15,0-4 0 0,0-3-10 0,9 3-3 16,-1-8 0-16,5 0 0 0,5-3-4 0,-1-5-8 15,9-3 11-15,0-1-11 0,0-3 0 0,5-4 0 16,8 0 0-16,5 0-12 16,4-5-48-16,5-3-10 0,-5 0-2 0,4 0-554 15,1 4-111-15</inkml:trace>
          <inkml:trace contextRef="#ctx0" brushRef="#br0" timeOffset="719626.018">22931 15452 1371 0,'4'-19'60'0,"-4"11"14"0,0 0-59 0,0-4-15 0,0 8 0 0,0 4 0 16,0 0 100-16,0 0 18 0,0 0 3 0,0 0 1 16,0 0-50-16,-4 12-9 0,4 4-3 0,-9 7 0 0,5 0-12 0,-1 9-4 15,-4-1 0-15,-4 4 0 0,0 4-8 0,0 4-1 16,4 0-1-16,-4 3 0 0,0-3-14 0,-5 0-4 15,5-4 0-15,4 4 0 0,-8 0-8 0,8-4-8 16,-4 0 9-16,4 0-9 0,-4 0 0 0,-5 0 0 16,5-4-13-16,0-4 4 15,4 1-105-15,1-5-21 0,3 0-4 0</inkml:trace>
          <inkml:trace contextRef="#ctx0" brushRef="#br0" timeOffset="720045.3932">23782 15928 1954 0,'-4'-24'87'0,"4"13"17"0,-5-5-83 0,1 4-21 0,-5 1 0 0,5-1 0 16,-1 0 58-16,-4 4 7 0,-4-3 2 0,0 7 0 15,4-4-45-15,-8 4-9 0,4 0-1 0,-9 4-1 16,0 0-11-16,0 4 10 0,0 0-10 0,-4 4 10 15,-5 0 2-15,0 7 1 0,0 1 0 0,1-1 0 16,3 9 0-16,1-5 0 0,4 1 0 0,0 3 0 16,0-3-5-16,9 3-8 0,-4-3 11 0,8-1-11 15,0 5 10-15,5-9-10 0,-1-3 8 0,10 3-8 16,-1-3 8-16,0 0-8 0,5-4 8 0,0-4-8 16,4 3 0-16,0-3 0 0,9-4 0 0,0-4 0 15,0-3 0-15,4-1-16 0,10-4 4 0,-1 0 1 16,-5-3 3-16,5-1 0 0,-4-7 0 0,0-1 0 15,0 1 8-15,-5-4 0 0,5-1 0 0,-9 5 0 0,-1 3 0 16,-3 1 0-16,-9 3 0 0,4 1 0 0,-9 7 14 0,1 0 5 16,-5 8 1-16,0 0 0 0,0 0 4 0,0 0 2 15,-9 8 0-15,-4 8 0 0,0-1-26 0,-1 1 0 16,6 7 0-16,-5 1 0 0,-1-1 0 0,1 0 0 16,-4 9 0-16,3-5 0 15,1 0-33-15,5 4-9 0,-6-3-2 0</inkml:trace>
          <inkml:trace contextRef="#ctx0" brushRef="#br0" timeOffset="720359.0217">24111 15725 691 0,'0'0'61'16,"0"-8"-49"-16,0 8-12 0,0 0 0 0,0 0 248 0,0 0 48 0,-4 12 8 0,-5 3 3 15,0 1-191-15,0 4-39 0,1 7-7 0,-1 0-2 16,0 0-16-16,5 1-4 0,-10-1-1 0,6-4 0 16,3 1-18-16,1-5-3 0,-1 1-1 0,5-5 0 15,0 1-8-15,9-4-1 0,-4-4-1 0,3-1 0 16,6-3 17-16,-1-4 4 0,4 0 1 0,5-4 0 16,0-3-12-16,0-1-2 0,4-4-1 0,1 0 0 15,3-7 16-15,-3 3 3 0,-1 1 1 0,0-5 0 16,1-3-31-16,-5-1-11 0,0 1 0 0,0 0 9 15,-1-1-9-15,-3 5 0 0,-5 3 0 0,5 4 0 16,-9 1-83-16,-1-1-21 0,-3 4-5 16,-1 4-635-16,-4 4-126 0</inkml:trace>
          <inkml:trace contextRef="#ctx0" brushRef="#br0" timeOffset="721283.6748">25173 15464 1544 0,'4'-16'68'0,"-4"16"15"0,0-4-67 0,0-4-16 0,-4 5 0 16,-9-1 0-16,4 4 85 0,-9 0 14 0,1 4 2 0,-10 3 1 16,1 5-46-16,-5 0-10 0,-4 7-2 0,0 1 0 15,-4 7-12-15,4-4-2 0,4 5-1 0,0-5 0 16,0 1 1-16,9 3 0 0,5-4 0 0,4 4 0 15,0-7-20-15,8 3-10 0,-4-3 10 0,5-1-10 16,4-3 12-16,0 0-3 0,0-1-1 0,9 1 0 16,-5-5-8-16,1 1 8 0,3 0-8 0,-3 0 8 15,-1-1 6-15,-4 1 1 0,0 4 0 0,0-5 0 16,-4 1 8-16,-5 4 1 0,-4-9 1 0,4 9 0 16,-4-4-13-16,0-1-4 0,4 1 0 0,-4-4 0 15,0 0-8-15,-1 3 8 0,6-3-8 0,-1-4 8 16,-4 4-8-16,4-4 0 0,0 0 0 0,9-4 0 15,-9 0 0-15,9 0 0 0,0 0 0 0,0 0-11 16,0 0-25-16,0 0-4 16,0 0-2-16,0 0 0 0,0 0 15 0,0 0 3 0,0 0 1 0,0 0 0 15,14-4-22-15,3 4-5 0,-4 0-1 16,5 0 0-16,-5-4 3 0,5 4 1 0,-1 0 0 0,1-4 0 16,-1 0 10-16,1 4 1 0,4-8 1 0,-5 4 0 15,1 4 19-15,-1-7 4 0,1 3 1 0,-1-4 0 0,5 4 11 0,0-4-12 16,0 0 12-16,-4 1-12 0,4-5 0 0,0 4-1 15,0-4 0-15,0 1 0 0,4-5 13 0,0 0-9 16,-4 1 9-16,4-5-8 0,1 5 8 0,-1-9 0 16,-4 1 0-16,0 0-8 0,4-1 8 0,-8-3 0 15,4 3 0-15,-5-3 0 0,1 8 10 0,-5-1-2 16,-4 1-8-16,0 7 12 0,-9-4 30 0,0 1 6 16,0 3 0-16,-5 4 1 0,-4 1 0 0,5-1 0 15,-9 0 0-15,4 4 0 0,-4 4-17 0,-5 0-4 0,5 4-1 16,0 0 0-16,-4 4-15 0,3-1-4 0,1 1 0 0,-4 4 0 15,3 4-8-15,-3-5 8 0,4 5-8 0,0 7 8 16,-1-3 6-16,6 3 1 0,-5 0 0 0,4 1 0 16,0 3 5-16,5-3 0 0,-5 3 1 0,4-4 0 15,5 1-9-15,0-1-1 0,0-3-1 0,0-1 0 16,5 1 19-16,4-1 4 0,-1 1 1 0,6-5 0 16,-1 1-24-16,4-5-10 0,1-7 8 0,4 4-8 15,0 0 12-15,4-8-4 0,0-4 0 0,5 0 0 16,8 0 0-16,1-4 0 0,4-3 0 0,0-5 0 15,4 1 3-15,0-5 0 0,1-7 0 0,3 3 0 16,1-3-11-16,-5-4 0 0,0 0 0 0,5-1 0 0,0 1 9 0,4 4-9 0,-5 0 10 0,1 3-10 16,-5 5 0-16,-4 7 0 15,-4 0 0-15,-5 5 0 0,-9-1 0 0,0 8 0 16,-8-4-10-16,-1 8 10 0,-8 0 0 0,0 3 0 16,-5 1 0-16,-4 8 11 0,0-1-11 0,-8 1-11 15,-1 4 3-15,-4-1 0 0,-5 1 16 0,1-5 4 16,-1 1 1-16,-4-1 0 0,0 1 5 0,0 0 1 15,0-5 0-15,-4 1 0 0,0-4 1 0,-1 0 1 16,1-1 0-16,0-3 0 0,-1 0-9 0,-3 0-1 16,-1-4-1-16,0 0 0 0,0 0-10 0,1-4 0 15,-1 0 0-15,0 0-11 16,9-3-16-16,-8 3-3 0,3 0-1 0,1 4 0 16,0 0-126-16,4 0-26 0,-5 0-5 0,6 0 0 0</inkml:trace>
        </inkml:traceGroup>
        <inkml:traceGroup>
          <inkml:annotationXML>
            <emma:emma xmlns:emma="http://www.w3.org/2003/04/emma" version="1.0">
              <emma:interpretation id="{A4153361-28F9-4151-BDD5-3240AC313914}" emma:medium="tactile" emma:mode="ink">
                <msink:context xmlns:msink="http://schemas.microsoft.com/ink/2010/main" type="inkWord" rotatedBoundingBox="29161,16317 30903,16261 30922,16821 29179,16878"/>
              </emma:interpretation>
              <emma:one-of disjunction-type="recognition" id="oneOf39">
                <emma:interpretation id="interp51" emma:lang="" emma:confidence="1">
                  <emma:literal>as</emma:literal>
                </emma:interpretation>
                <emma:interpretation id="interp52" emma:lang="" emma:confidence="0">
                  <emma:literal>ors</emma:literal>
                </emma:interpretation>
                <emma:interpretation id="interp53" emma:lang="" emma:confidence="0">
                  <emma:literal>ao</emma:literal>
                </emma:interpretation>
                <emma:interpretation id="interp54" emma:lang="" emma:confidence="0">
                  <emma:literal>oos</emma:literal>
                </emma:interpretation>
                <emma:interpretation id="interp55" emma:lang="" emma:confidence="0">
                  <emma:literal>os</emma:literal>
                </emma:interpretation>
              </emma:one-of>
            </emma:emma>
          </inkml:annotationXML>
          <inkml:trace contextRef="#ctx0" brushRef="#br0" timeOffset="4.87267E6">27621 15674 288 0,'9'-4'25'0,"-9"4"-25"16,0 0 0-16,4-4 0 0,0 1 179 0,-4 3 30 16,0 0 7-16,0 0 0 0,0 0-117 0,9-8-24 15,-4 0-5-15,-1 0-1 0,5 0-17 0,-5 5-4 16,-4-9-1-16,9 4 0 0,-5 0-3 0,5 0 0 16,-5 1 0-16,5-1 0 0,-4 0-4 0,-1 0-2 15,-4 8 0-15,9-8 0 0,-5 1-11 0,0-5-3 16,1 4 0-16,-5 0 0 0,0 1-6 0,-5-1-2 15,5 8 0-15,0-8 0 0,-4 0-7 0,4 4-1 16,-9-4-8-16,5 5 12 0,0-5-12 0,-5 4 0 0,0 0 0 0,0 0 0 16,0 0 0-16,1 0 0 0,-1 4 0 0,-4 4 0 15,4-4 0-15,-9 4 0 0,1-4 0 16,-5 4 0-16,-4 0 0 0,-1 4 0 0,1-1 0 0,0 1 0 16,-5 4 0-16,5 4 0 0,-1-5 0 0,-3 1 0 15,3 4 0-15,5 3 0 0,-4 1 0 0,8-1 0 16,-3 1 0-16,3 3 0 0,0 0 0 0,1 1 0 15,4 3 0-15,0-4 0 0,4 5 0 0,0-5 0 16,5 0 0-16,-5 1 0 0,9-1 0 0,-5-3 0 16,5-5 0-16,5-3 0 0,4 0 0 0,-5-1 0 15,5-7 10-15,0 4-1 0,4-8 0 0,0 0 0 16,0 0 8-16,5-8 2 0,-1 4 0 0,1-3 0 16,-1-5-10-16,1-4-1 0,-1 1-8 0,5-5 12 15,0 1-12-15,5-5 9 0,-6-3-9 0,10 0 8 0,0 3-8 0,4-3 0 16,-4 0 0-16,-1 7 8 0,-3-3-8 15,-1 0 0-15,5 3 0 0,-9 1 0 0,0-1 0 16,-5 1 0-16,1 3 0 0,-1 4 0 0,-8 1 0 0,4 3 0 16,-8 0 0-16,-5 8 0 0,8-8 0 0,-8 8 0 15,0 0-9-15,0 0 9 0,0 0 0 0,0 0 0 16,-4 12 0-16,0 0 0 0,-5-1 0 0,4 5-10 16,1 3 10-16,0-3-8 0,-5 0 8 0,4 3 0 15,1 1 0-15,-5 3 0 0,9-4 0 0,-4 1 0 16,-5-1 0-16,9-3 0 0,-4 3 0 0,4-7 0 15,-5 4 0-15,5-8 0 0,5 3 0 0,-5-3 0 16,0-8 8-16,0 0-8 0,0 0 0 0,4 12 9 16,-4-12-9-16,13 8 0 0,-13-8 10 0,9 0-10 0,9 3 8 15,-5-3-8-15,0-3 9 0,0 3-9 0,5-8 10 16,-5 0-10-16,4 0 8 0,-3 0-8 0,3-3 0 0,1-5 9 16,4 0-9-16,0 1 10 0,-1-9-10 0,1 5 10 15,5-4-10-15,-1-5 0 0,5 5 0 0,4 0 8 16,0-5-8-16,4 1 0 0,-3 0 0 0,3 3 0 15,5 1-13-15,0 3 5 0,0-3 8 0,0 7-13 16,-5 1-3-16,5-1-1 0,-5 4 0 0,5 5 0 16,-9 3 8-16,5 0 9 0,-9 4-13 0,4 0 5 15,-5 4 8-15,-3 4 0 0,-5-1 0 0,-5 5 0 16,1 0 0-16,-5-1 0 0,-4 5 8 0,-5 0-8 16,-4 3 0-16,-4-3 0 0,4 3 0 0,-9 1 0 15,0 3 0-15,0-3 9 0,-4-1-9 0,0 1 0 16,-5-5 23-16,1 5-3 0,-5-5 0 0,0 5 0 0,-4-9 2 15,4 5 0-15,-5-4 0 0,1-4 0 0,0-5 2 16,-5 1 1-16,0-4 0 0,1-4 0 0,-5 1-13 0,-1-5-4 16,1 0 0-16,-4-4 0 0,-5-3-8 0,5-1 0 15,-1-3 0-15,1-5 0 16,-1 1-40-16,5-4 0 0,4 3 0 0,9 5 0 16,0-1-106-16,5 5-22 0,-1-13-4 0,10 17-624 15</inkml:trace>
        </inkml:traceGroup>
        <inkml:traceGroup>
          <inkml:annotationXML>
            <emma:emma xmlns:emma="http://www.w3.org/2003/04/emma" version="1.0">
              <emma:interpretation id="{CE1FB705-644E-448C-B3A4-C5BD2AEC36D9}" emma:medium="tactile" emma:mode="ink">
                <msink:context xmlns:msink="http://schemas.microsoft.com/ink/2010/main" type="inkWord" rotatedBoundingBox="33512,16221 33639,16216 33640,16243 33513,16247"/>
              </emma:interpretation>
              <emma:one-of disjunction-type="recognition" id="oneOf40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1" brushRef="#br0">31464 15316 0,'0'0'16,"0"0"0,0 0-1,0 0 1,0 0 0,0 0-1,0 0 1,66-8-1,-62 19 1,1-11 0,-1 0-1,0-19 1,-4 31 0,0-8-1,0-8 1,5 8-1,4-8 1,-9 11 0,0-7-1,4-3-15,0 3 16,1-4 0,-1 0-1,1-4 1,3 8-1,-12-8 1,4 12 0,-9 8-1,14-4 1,-5-20 0,4 4-1,-4 8 1,0 4-1</inkml:trace>
        </inkml:traceGroup>
      </inkml:traceGroup>
    </inkml:traceGroup>
    <inkml:traceGroup>
      <inkml:annotationXML>
        <emma:emma xmlns:emma="http://www.w3.org/2003/04/emma" version="1.0">
          <emma:interpretation id="{57CC1089-5990-4F0A-B86D-15C35ACC0930}" emma:medium="tactile" emma:mode="ink">
            <msink:context xmlns:msink="http://schemas.microsoft.com/ink/2010/main" type="paragraph" rotatedBoundingBox="5463,17452 33528,17284 33540,19214 5475,193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4A69510-B570-4DDD-8ACD-D947E44D220D}" emma:medium="tactile" emma:mode="ink">
              <msink:context xmlns:msink="http://schemas.microsoft.com/ink/2010/main" type="line" rotatedBoundingBox="5463,17452 33528,17284 33540,19214 5475,19381"/>
            </emma:interpretation>
          </emma:emma>
        </inkml:annotationXML>
        <inkml:traceGroup>
          <inkml:annotationXML>
            <emma:emma xmlns:emma="http://www.w3.org/2003/04/emma" version="1.0">
              <emma:interpretation id="{FE6829D3-6A77-4FFD-8817-24494A74DE08}" emma:medium="tactile" emma:mode="ink">
                <msink:context xmlns:msink="http://schemas.microsoft.com/ink/2010/main" type="inkWord" rotatedBoundingBox="5463,17452 7980,17437 7989,18816 5472,18831"/>
              </emma:interpretation>
              <emma:one-of disjunction-type="recognition" id="oneOf41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4.87567E6">4294 17425 403 0,'13'-11'17'0,"-13"11"5"16,0 0-22-16,0 0 0 0,0-12 0 0,4 4 0 0,-4 8 213 0,0 0 39 15,0 0 7-15,5-8 1 0,8 4-200 0,-13 4-40 16,0 0-8-16,0 0-1 0,0 0-11 0,-5 8 0 16,-3 0 0-16,-6 4 0 0,1 3 17 0,5-3-1 0,-1 4-1 0,0-1 0 15,-13 1 7-15,13-1 2 0,5 1 0 0,-1 4 0 16,-8-1-2-16,9-3 0 0,0 3 0 0,4-3 0 15,4-5 3-15,-4 5 1 0,0 0 0 0,4-5 0 16,5 1-26-16,0 0 0 0,-9-1 0 0,4-3 0 16,9 0 18-16,-4-4 11 0,0 0 3 0,-9-4 0 15,13 0-10-15,-4-4-2 0,13-4 0 0,-9 0 0 16,-4 0 4-16,4-3 0 0,4-1 0 0,-3-7 0 16,-1-1 3-16,0 4 1 0,-4-3 0 0,0 0 0 15,4-5 0-15,-5 5 0 0,-8-5 0 0,5 5 0 16,4-5 0-16,-5 9 0 0,-8-1 0 0,-1 1 0 15,5-1-15-15,-4 4-2 0,-1 1-1 0,1-1 0 16,-5 4 0-16,1 4 0 0,3-4 0 0,-8 1 0 0,0 7-10 16,0-4 0-16,-1 4 0 0,6 0 8 0,-1 4-8 0,-4-1-16 15,-5 5 4-15,5 0 1 16,9 0-40-16,-9 0-8 0,-5 3-1 0,5 5-1 16,4-4-36-16,5-1-7 0,-10 1-2 0,10 0 0 15</inkml:trace>
          <inkml:trace contextRef="#ctx0" brushRef="#br0" timeOffset="4.87508E6">3447 17531 806 0,'-26'0'72'0,"26"0"-58"16,0 0-14-16,0 0 0 0,0 0 120 0,0 0 22 15,0 0 4-15,0 0 1 0,0 0-59 0,0 0-11 0,0 0-2 16,0 0-1-16,13 0-38 0,0-4-8 0,-13 4-2 0,0 0 0 16,13-4 1-16,0-4 0 0,5 0 0 0,-9 0 0 15,-1 1-3-15,6-1-1 0,7-4 0 0,-3 0 0 16,0 1-1-16,3-5 0 0,-3-3 0 0,4-1 0 15,4-3-10-15,1 3-3 0,-10-3 0 0,1 3 0 16,12-3 3-16,-8 0 1 0,-4-5 0 16,-1 1 0-16,1 0 6 0,0-1 1 0,8 1 0 0,-9-4 0 15,-8 4-8-15,4-1-2 0,9-3 0 0,-9 0 0 16,1 0-10-16,-6-1 12 0,10 5-12 0,0 0 12 16,-5-4-12-16,-5 3 0 0,-3 1 0 0,4 4 0 15,4-5 0-15,-9 5 0 0,-8 3 0 0,-1 1 0 16,10-1 0-16,-10 5 0 0,1-1-9 0,-5 5 9 15,-4-1 0-15,4 4-8 0,5 0 8 0,-9 4 0 16,-5-3-12-16,9 3 4 0,9 4 8 0,-4-4-13 16,-9-4-7-16,8 4-2 0,-3 0 0 0,8 4 0 0,0-8 12 0,0 8 10 15,-9-4-13-15,9 4 5 0,0 0 8 0,0 0 0 16,0 0 8-16,0 0-8 0,0 0 0 0,0 0 0 16,0 0 0-16,-9 8 0 0,0-4 0 0,9-4 0 15,0 0 0-15,-8 12 8 0,-1 0-8 0,0-1 0 16,5 5 0-16,-1-4 0 0,1 7 0 0,0 1 9 15,-5-1 0-15,9 1 0 0,0 3 8 0,0 0 2 16,-5 5 0-16,1 3 0 0,4 4-2 0,0 4 0 16,-4 0 0-16,-5 8 0 0,0-4 4 0,5 3 1 15,4 1 0-15,-9 0 0 0,-4-4 2 0,8 0 0 16,5-4 0-16,0-4 0 0,0 0-9 0,0 0-2 16,0-4 0-16,0 1 0 0,9-5-13 0,-5 0 8 0,-4 4-8 15,5 1 0-15,4-1 0 0,-5 0 0 0,-8 0-13 16,4 0 4-1,4-3-19-15,-4 3-4 0,4-4-1 0</inkml:trace>
          <inkml:trace contextRef="#ctx0" brushRef="#br0" timeOffset="4.87623E6">4789 17371 1209 0,'0'0'53'0,"-4"-8"12"0,4 0-52 0,4 0-13 0,10 1 0 0,-6-5 0 16,1 4 90-16,4 4 15 0,9-4 3 0,-4 1 1 16,-1 3-71-16,1 0-14 0,-5 0-4 0,0 4 0 0,0 0-8 0,-4 4-3 15,0 7 0-15,-5 1 0 16,-4 0 19-16,9 3 4 0,-9 1 1 0,4 4 0 16,1 3 2-16,-1 0 0 0,1-3 0 0,-1 7 0 15,-4 0-10-15,0 1-1 0,0-5-1 0,0-3 0 16,0 3-5-16,-4-7-1 0,4-1 0 0,0-3 0 15,0 0 3-15,0-9 1 0,0 1 0 0,0-4 0 16,0 0 12-16,0 0 3 0,-9 0 0 0,9 0 0 0,-5-11-1 0,5 3 0 16,-8 0 0-16,3-4 0 0,1-3-16 0,4-1-3 15,0-3-1-15,0-1 0 0,-4 1-5 0,4-1-1 16,4-3 0-16,0-1 0 0,5 5-9 0,4-1 0 16,-4 1 0-16,9-1 8 0,-5 5-8 0,4-1 0 15,1 5 0-15,-1-1 0 0,-3 0 0 0,3 4 0 16,1 8 0-16,-5 0 0 0,0 4 0 0,0 0 0 15,-4 4 0-15,4 4 0 0,0-1 0 0,-4 1 0 16,0-4 0-16,4 7 0 0,-9 1 0 0,1 0 0 16,-1-5 10-16,0 1-10 0,1 0 8 0,-1-1-8 15,1 5 0-15,-1-4 0 16,-4-1-23-16,4 1-11 0,1 4-2 0,-1-1-695 0,-4-7-138 0</inkml:trace>
          <inkml:trace contextRef="#ctx0" brushRef="#br0" timeOffset="4.87724E6">5891 17414 345 0,'-5'-20'15'0,"5"20"4"0,0 0-19 0,5-8 0 15,-1-3 0-15,5 3 0 0,-9-4 185 0,4 4 34 16,-4-3 6-16,0 3 2 0,0 8-133 0,0-8-26 16,-4-4-6-16,-1 8-1 0,-3 1-8 0,-1-5-1 0,0 4-1 0,0 0 0 15,-4-4-8-15,4 4-2 0,1 0 0 0,-6-3 0 16,1 3-1-16,0 0 0 0,0-4 0 0,0 4 0 15,0 0-8-15,4 0-3 0,-4 4 0 0,4 0 0 16,-4 0-14-16,4 0-3 0,-9 0-1 0,5 4 0 16,5 0-11-16,-6 8 0 0,1-4 0 0,-4-1 0 15,3 5 0-15,-3 4 0 0,-1-1 0 0,1 5 0 16,4-5 0-16,-5 5 0 0,5 3 0 0,4 1 0 16,0-5 0-16,1 5 0 0,3-5 8 0,1 4-8 15,8-3 12-15,-4-4-4 0,5-5 0 0,-1 5 0 16,5-8 8-16,-9-8 2 0,9 7 0 0,4-3 0 15,0-4-2-15,0 0 0 0,0-4 0 0,0-3 0 16,5-5-3-16,-1-4-1 0,1 5 0 0,4-1 0 16,-4-4-12-16,-1-3 8 0,1 7-8 0,-1-7 0 15,1 3 8-15,-1-3-8 0,-4 3 0 0,1 4 0 0,-1 4 8 0,0 1-8 16,0-5 0-16,-4 8 0 0,0 0 0 0,4 4 0 16,-4 0 0-16,-1 4 0 0,1-4 0 0,0 8 0 15,0 7 0-15,-5 1 0 0,0 4 0 0,5-5 0 16,-4 9 0-16,-5 3 0 0,0-4 0 0,0 5 0 15,0 3 0-15,0 0 9 0,-5 0-9 0,1-4 0 16,-5-3 9-16,5 3-9 0,-5-7 13 0,0 3-1 16,0-4-1-16,-4-3 0 0,4 0 0 0,1-5 0 15,-1-3 0-15,0 4 0 0,-4-8-11 0,9 4 0 16,-5-1 9-16,4 1-9 0,-8-4 0 0,4 0 0 16,5 4 0-16,-5-4 8 0,-4-4-8 0,4 4 8 15,-4-1-8-15,4 1 8 0,1 0-8 0,-1-4 0 16,0 0 0-16,9 0 0 0,0 0 11 0,0 0-3 15,0 0 0-15,0 0 0 0,0 0 16 0,0 0 4 0,9-11 0 16,-5-1 0-16,5 0-28 0,4 0 0 0,0-3 0 0,0 3 0 16,1-3 0-16,-1 3 0 0,4-4 0 0,1 1 0 31,4-5-44-31,0 5-10 0,4-1-2 0,5 0-646 0,4 5-129 0</inkml:trace>
        </inkml:traceGroup>
        <inkml:traceGroup>
          <inkml:annotationXML>
            <emma:emma xmlns:emma="http://www.w3.org/2003/04/emma" version="1.0">
              <emma:interpretation id="{D298C49A-D983-4B52-8336-717CF510CBD2}" emma:medium="tactile" emma:mode="ink">
                <msink:context xmlns:msink="http://schemas.microsoft.com/ink/2010/main" type="inkWord" rotatedBoundingBox="8676,17929 10273,17919 10277,18738 8681,18748"/>
              </emma:interpretation>
              <emma:one-of disjunction-type="recognition" id="oneOf42">
                <emma:interpretation id="interp58" emma:lang="" emma:confidence="1">
                  <emma:literal>as</emma:literal>
                </emma:interpretation>
                <emma:interpretation id="interp59" emma:lang="" emma:confidence="0">
                  <emma:literal>ors</emma:literal>
                </emma:interpretation>
                <emma:interpretation id="interp60" emma:lang="" emma:confidence="0">
                  <emma:literal>ab</emma:literal>
                </emma:interpretation>
                <emma:interpretation id="interp61" emma:lang="" emma:confidence="0">
                  <emma:literal>an</emma:literal>
                </emma:interpretation>
                <emma:interpretation id="interp62" emma:lang="" emma:confidence="0">
                  <emma:literal>ao</emma:literal>
                </emma:interpretation>
              </emma:one-of>
            </emma:emma>
          </inkml:annotationXML>
          <inkml:trace contextRef="#ctx0" brushRef="#br0" timeOffset="4.87824E6">7106 17511 864 0,'-4'-15'38'0,"4"15"8"0,-5-8-37 0,1 4-9 0,4-8 0 0,-5 4 0 16,5-3 156-16,0 3 30 0,0 8 6 0,0-12 0 16,0 4-140-16,5-3-29 0,-5 3-6 0,0-4-1 15,4 4-4-15,-4 1-2 0,0-5 0 0,-4 4 0 16,4 8 19-16,0-12 4 0,-5 5 1 0,5-1 0 0,0 8 6 16,-4-8 0-16,0 4 1 0,-1-4 0 0,1 0-18 0,4 8-4 15,-9 0-1-15,9 0 0 0,-4-3-10 0,4 3-8 16,-9 3 12-16,0 1-12 0,-4 0 9 0,0 4-9 15,0 0 0-15,-5 4 9 0,5-1 1 0,-5 5 0 16,1 3 0-16,-5 1 0 0,4 7-10 0,-4 0 8 16,0 1-8-16,1-1 8 0,-6 8-8 0,5-4 8 15,0 4-8-15,0-3 8 0,0-1-8 0,1-4 0 16,3 0 0-16,5-7 0 0,0-1 0 0,4 1 0 16,4-5 0-16,1-7 0 0,4-8 0 0,0 0 0 15,9 8 0-15,4-8 0 0,0-4 0 0,5 0-9 16,-1-7 9-16,5-5 0 0,0 0 0 0,0 1 0 0,0-9 0 15,0 1 0-15,0-4 0 0,0-1 0 0,4 5 0 16,-4-4 0-16,0-1 0 0,4 1 11 0,-8 0-2 0,4 3 0 16,-5-3 9-16,-3 4 2 0,3 3 0 0,-4 5 0 15,-4-1-5-15,4 4-1 0,-4 1 0 0,-5 3 0 16,1 0-1-16,4 4 0 0,-5-4 0 0,-4 8 0 16,0 0-13-16,0 0 8 0,13 0-8 0,-4-4 0 15,-9 4 0-15,9 4 0 0,-1 0 0 0,1 4 0 16,0 0 0-16,-5 4 0 0,1 3 0 0,-1 1 0 15,1-1 0-15,-1 9 0 0,0-1 0 0,1 4-10 16,-5-3 10-16,4 3 0 0,0 0 0 0,-4 1 0 16,9-1 0-16,-4-4 9 0,-1-7-9 0,0 0 0 15,5-5 10-15,0 1-10 0,0-4 8 0,4-4-8 16,-4-4 17-16,8 0-1 0,1-4-1 0,-5-4 0 16,4 0-5-16,1-4-1 0,0-3 0 0,-1-1 0 15,14-3 0-15,-5-5 0 0,-4-3 0 0,4 4 0 0,1-5 9 16,-1 1 2-16,-4-8 0 0,0 4 0 0,4 0-20 15,-4-1 0-15,-4-3 0 0,4 8 0 0,-5-4 0 0,5 0 0 16,-4 3 0-16,-1-3 0 0,5 0 0 0,-4 4-19 16,8 3 4-16,-4-3 1 0,4 4 14 0,1 3 0 15,-1 4 0-15,5 1 0 0,-1 7 0 0,-3 0 13 16,-5 4-1-16,4 4 0 0,0 4-12 0,5 0 0 16,-9 4 0-16,0 4 0 0,-9 3-10 0,5 1-5 15,-10-1-1-15,6 5 0 0,-10-1 16 0,0 5 8 16,1-1 0-16,-5 1-8 0,-5-1 16 0,1-3-3 15,0 3-1-15,-1 0 0 0,-4 1 1 0,-4-9 0 16,0 5 0-16,-5-1 0 0,1 1-3 0,-1-1-1 16,-4-3 0-16,1 0 0 0,-6-1 9 0,1 1 2 15,0-1 0-15,-10-3 0 0,1 4-12 0,-4-1-8 0,-1-3 12 16,-3 0-12-16,-1-1 9 0,-5 1-9 0,5 0 0 0,-4-1 9 31,4-3-33-31,5 4-8 0,8 0 0 0,0-5-1 0,1 5-92 0,8-4-19 0,4 0-3 0,9-4-1 0</inkml:trace>
        </inkml:traceGroup>
        <inkml:traceGroup>
          <inkml:annotationXML>
            <emma:emma xmlns:emma="http://www.w3.org/2003/04/emma" version="1.0">
              <emma:interpretation id="{B3778B2C-8F2D-466E-9491-8225EA9A3A16}" emma:medium="tactile" emma:mode="ink">
                <msink:context xmlns:msink="http://schemas.microsoft.com/ink/2010/main" type="inkWord" rotatedBoundingBox="11055,17896 12649,17886 12655,18891 11061,18901"/>
              </emma:interpretation>
              <emma:one-of disjunction-type="recognition" id="oneOf43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725435.9653">9620 17172 691 0,'-9'-16'30'0,"9"12"7"16,-4-3-29-16,-1-1-8 0,5 0 0 0,-4-4 0 15,0 1 90-15,-1 3 17 0,1 0 3 0,-1-4 1 16,-3 8-15-16,3-3-4 0,5 7 0 0,0 0 0 0,-4 3-14 0,-1 5-3 15,-3 4-1-15,3 7 0 0,1 1-42 0,-1 11-9 16,-8 0-2-16,5 4 0 0,-1 8 6 0,-4-4 1 0,-5 8 0 0,1 0 0 16,-1 0-4-16,0 3 0 15,-4-3 0-15,1-4 0 0,-1 4-2 0,0-4-1 16,0 0 0-16,0-4 0 0,4-4-21 0,5-4-15 16,0-4 3-16,4-3 0 0,0-5 0 0,1 1 1 15,8-9 0-15,-5 5 0 16,5 0-65-16,5-9-14 0,-1 1-2 0</inkml:trace>
          <inkml:trace contextRef="#ctx0" brushRef="#br0" timeOffset="726159.6514">10041 16996 345 0,'0'0'31'16,"0"-7"-31"-16,0 7 0 0,4-8 0 16,-4 0 142-16,0 0 22 0,0 8 5 0,0 0 1 15,0 0-52-15,0 0-10 0,0 0-3 0,0 0 0 16,0 0-28-16,0 0-5 0,-8 0-2 0,-1 8 0 0,-4 4-31 15,4 3-7-15,0 5 0 0,0-1-1 0,1 12-7 16,-1-3 0-16,0 7-1 0,-4 0 0 0,4 4-2 0,-8 4 0 16,3 0 0-16,1 4 0 0,-4 3-11 0,4 1-2 15,-5 0-8-15,0-1 12 0,1 1-12 0,-1 0 9 16,-4-5-9-16,5-3 8 0,-1 0-8 0,1-8 10 16,-1-3-10-16,1-5 10 0,-1-4-10 0,5-3 12 15,0-5-12-15,0-7 12 0,4 0-12 0,4-4 0 16,-3 0 0-16,8-4 8 0,-5-4-8 0,5 4 0 15,5-12 9-15,-1 0-9 0,0-3 0 0,5-5 0 16,4-3 0-16,1 0 0 0,-1-5 0 0,9-3 0 16,0 0 0-16,4 0 0 0,0-4 0 0,5 3-8 15,-5 1 8-15,5 4 0 0,4 4 0 0,-4 3 0 0,-5 8 0 16,5 1 0-16,0 3 0 0,-1 0 0 0,-3 8 0 16,3 4 0-16,-3 0 0 0,-1 4-8 0,0 3 8 0,1-3 0 15,-1 0 0-15,-4 0 0 0,4 0 0 0,-4-1 0 16,0-3 0-16,4 0 0 0,-4-4 0 0,0-4 0 15,0 0 0-15,0 0 0 0,0-7 0 0,0 3 0 16,-4-4 0-16,3 1 0 0,-7-1 0 0,3 0 0 16,-4-7 0-16,0 7 0 0,1-4 0 0,-6 5 0 15,-3-9 0-15,-1 5-8 0,1-1 8 0,-5 0 0 16,0 5 0-16,-5-1 0 0,-4 0 0 0,1 8 0 16,-1 0 0-16,0 1 0 0,-4 6 0 0,-5 1 0 15,-4 8 0-15,5 0 0 0,-9 3 0 0,4 5 0 16,-5-1 13-16,1 5 2 0,4 3 0 0,-4 4 0 15,4-3-1-15,0 3 0 0,9 0 0 0,-5 0 0 0,5 0-2 16,9-3 0-16,-1-1 0 0,1-4 0 0,13-3-12 16,-1-1 9-16,1 1-9 0,9-5 8 0,4-3-8 15,4 0 0-15,0-4-12 0,5-1 12 16,0-3-136-16,8 0-19 0,1-8-4 0</inkml:trace>
          <inkml:trace contextRef="#ctx0" brushRef="#br0" timeOffset="725136.2028">9010 17546 792 0,'0'0'35'0,"0"0"7"0,0 0-34 0,0 0-8 15,0 0 0-15,0 0 0 0,0 0 98 0,0 0 18 16,0 0 3-16,0 0 1 0,0-4-44 0,0 4-9 16,0 0-2-16,4-7 0 0,5 3-31 0,4 0-6 15,5 0-2-15,-1 4 0 0,5-8-3 0,9 4-1 16,0-4 0-16,4 1 0 0,0-5 2 0,4 4 1 15,5-4 0-15,-4 5 0 0,-1-1-4 0,1 4-1 16,-1-8 0-16,1 4 0 0,-5 4-20 0,-4-3 0 16,-1-1 0-16,-3 4 0 15,-1 0-44-15,-4-4-14 0,0 4-2 0,-5-3-1 16,-3-1-105-16,-1 4-21 0</inkml:trace>
        </inkml:traceGroup>
        <inkml:traceGroup>
          <inkml:annotationXML>
            <emma:emma xmlns:emma="http://www.w3.org/2003/04/emma" version="1.0">
              <emma:interpretation id="{F8ED6D62-6DC6-4FF4-8605-17A16E80FC8B}" emma:medium="tactile" emma:mode="ink">
                <msink:context xmlns:msink="http://schemas.microsoft.com/ink/2010/main" type="inkWord" rotatedBoundingBox="13457,17697 17604,17672 17611,18888 13464,18913"/>
              </emma:interpretation>
              <emma:one-of disjunction-type="recognition" id="oneOf44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726913.3499">11427 17667 748 0,'-13'-4'33'0,"13"4"7"15,0-4-32-15,0 4-8 0,5 0 0 0,-5-4 0 0,0 0 132 0,4 1 25 16,9 3 5-16,-4-4 1 0,4-4-81 0,5 0-16 16,-1 0-3-16,1-3-1 0,8-1-26 0,-4-4-4 15,4-3-2-15,1-1 0 0,-5 1-7 0,4-1-2 16,0 1 0-16,-4-5 0 0,4 1-12 0,-4 0-9 15,0-1 12-15,0 1-12 0,0 3 9 0,-4-3-9 16,-5 0 0-16,5-1 9 0,-5 1-9 0,0-1 8 16,0 1-8-16,-9 0 8 0,1-5-8 0,-1 5 0 15,-4-4 0-15,0-1 8 0,0 5-8 0,-4-4 0 16,-1-5 0-16,5 1 8 0,-4 0-8 0,0 4 0 16,-1-1 0-16,1 1 8 0,4 4-8 0,-5 7 0 15,1 0 0-15,0 5 0 0,-1 3 0 0,1 0 0 0,4 8 0 16,0 0 0-16,0 0 0 0,-9 4 0 0,-4 4 0 15,4 4 0-15,-4 7 8 0,0 4-8 0,-5 1 12 0,1 7-4 16,-1 4 12-16,1 4 1 0,-1 4 1 0,1 4 0 16,-5 4 22-16,4-1 4 0,1 1 0 0,-5 4 1 15,8-5-3-15,-3 5-1 0,8-1 0 0,0-3 0 16,1-4-20-16,3 4-4 0,5-5-1 0,0-3 0 16,-4 4-11-16,8-8-9 0,5 0 12 0,-5 0-12 15,1-8 0-15,3 0 0 0,-3-7 0 0,4-1-9 16,-1 1-111-16,1-5-23 15,0-7-4-15</inkml:trace>
          <inkml:trace contextRef="#ctx0" brushRef="#br0" timeOffset="727027.4882">12134 17593 1818 0,'-5'0'40'0,"1"-4"8"0,0 0 1 0,-5 0 3 0,9 4-42 0,-5 8-10 15,1 0 0-15,-5 0 0 0,5 3 63 0,-5 1 10 16,0 4 3-16,1-1 0 0,-1 9-24 0,0-1-5 16,0 0-1-16,0 1 0 0,1 3-38 0,3-3-8 15,1-1 0-15,0 0 0 0,4-3 0 0,-5 3 0 0,5-7 0 0,5-1 0 32,-5 1-140-32,8-4-24 0</inkml:trace>
          <inkml:trace contextRef="#ctx0" brushRef="#br0" timeOffset="727172.8303">12191 17355 1324 0,'-9'-8'118'0,"5"-3"-94"0,-5 3-24 0,4 0 0 16,5 8 104-16,-4-8 17 0,4 8 3 0,0 0 1 16,0 0-151-16,9-4-30 0,0 4-7 0,4 0-1 15</inkml:trace>
          <inkml:trace contextRef="#ctx0" brushRef="#br0" timeOffset="727428.1515">12761 17242 1764 0,'-17'0'78'0,"3"0"16"0,1 0-75 0,0 0-19 15,0 0 0-15,0 8 0 0,-5-4 83 0,5 0 13 16,4-4 2-16,1 4 1 0,3 3-46 0,5-7-9 15,0 0-1-15,0 0-1 0,0 0-22 0,0 0-4 16,9 4 0-16,4-4-1 0,9-4-5 0,0 0-1 16,4 1 0-16,5-9 0 0,4 4-9 0,9-4 0 15,0 1 0-15,4-1 0 16,0 0-20-16,1 1-5 0,-1-1-2 0,-4 0 0 16,0 4-33-16,-5 4-8 0,-4-7 0 0,-4 7-1 15,0 4-95-15,-9-4-20 0,-5 4-3 0</inkml:trace>
          <inkml:trace contextRef="#ctx0" brushRef="#br0" timeOffset="727675.5647">13143 16833 1278 0,'0'0'56'0,"0"0"12"0,0 0-54 0,0 0-14 0,0 0 0 0,0 0 0 16,0 0 111-16,0 0 19 0,-5 11 4 0,1 5 1 15,-5-1-51-15,0 13-11 0,1-1-1 0,-10 8-1 16,1 4-31-16,-5-4-5 0,-5 8-2 0,5 0 0 16,-4 4 8-16,0-4 2 0,-1 0 0 0,1 0 0 0,0 3-15 0,4-3-4 15,4 0 0-15,1 0 0 0,-1 0-24 0,5 0 0 16,4-4 0-16,5 0 0 16,-5-4-43-16,0 4-7 0,5-4-2 0,0-4-620 15,-5 4-124-15</inkml:trace>
          <inkml:trace contextRef="#ctx0" brushRef="#br0" timeOffset="727987.9735">13200 17733 1555 0,'0'0'138'0,"0"0"-110"0,0 0-28 0,0 0 0 15,0 0 47-15,0 0 4 0,13 0 1 0,5-7 0 16,-5 3-16-16,4-4-4 0,5 0 0 0,-4-4 0 15,8 5-20-15,-4-5-4 0,0-8 0 0,4 1-8 16,1 3 10-16,-5 1-10 0,-1-1 8 0,-3-3-8 16,4-1 0-16,-9 1 0 0,0-1 0 0,0 1 0 15,-4-1 0-15,-4-3 0 0,-1 7 0 0,-4 1 0 16,-4-1 0-16,-1 4 0 0,-4 1 0 0,1 3 0 16,-5 4 13-16,-1 4 4 0,-3 0 1 0,-1 4 0 15,-8 0 27-15,4 7 6 0,0 1 1 0,-4 4 0 16,4 3-14-16,-5 1-2 0,6 7-1 0,-1 0 0 15,4 4-15-15,5 1-4 0,0-5 0 0,4 4 0 16,0 0-16-16,5 4 10 0,-1-7-10 0,1 3 8 16,4-4-20-16,4 0-4 0,1-3 0 0</inkml:trace>
          <inkml:trace contextRef="#ctx0" brushRef="#br0" timeOffset="728334.3379">13630 17464 1324 0,'0'0'118'0,"0"0"-94"0,0 0-24 0,0 0 0 0,4 12 109 0,1 4 18 15,-5 3 3-15,0 1 1 0,0 3-31 0,0 0-7 0,4 9-1 0,-4-5 0 16,-4 4-37-16,4 0-8 16,-5 4-2-16,5-7 0 0,0 3-23 0,0-8-5 15,-4-3-1-15,4-1 0 0,4-7-6 0,-4 0-2 0,0-5 0 0,0-7 0 16,0 0 0-16,0 0 0 0,0 0 0 0,0 0 0 15,5-7 0-15,3-5 0 0,1 0 0 0,0-3 0 16,4-9-8-16,-4 1 12 0,4-1-12 0,0-3 12 16,0-4-12-16,0 0 0 0,1-4 9 0,3 0-9 15,1 0-12-15,-1 3-6 0,1 9-2 0,4 3-698 16,0 5-140-16</inkml:trace>
          <inkml:trace contextRef="#ctx0" brushRef="#br0" timeOffset="729186.7828">14490 17480 1152 0,'-5'-4'102'0,"1"0"-82"16,4 4-20-16,-4 0 0 0,-5-4 112 0,4 0 19 16,-8 4 3-16,4-4 1 0,1 4-58 0,-1 4-11 15,-4-4-2-15,0 8-1 0,-5-4-23 0,0 4-5 16,1 0-1-16,-1 3 0 0,-4 1-7 0,5 4-2 15,-1-1 0-15,5 5 0 0,-4-1-15 0,8 1-10 0,0-1 12 0,-4-3-12 16,4-5 10-16,5 1-10 16,4 0 8-16,0-12-8 0,0 0 8 0,13 8-8 15,0-8 8-15,0-4-8 0,9-4 0 0,-4 0 0 16,8-7 0-16,-4-5 0 0,4 1-12 0,1-5 12 16,-5 1-10-16,4-1 10 0,-4 5-17 0,0 3 2 15,-5 1 1-15,-4 3 0 0,1 0 14 0,-6 8 0 16,-3-3 0-16,-5 7 0 0,0 0 0 0,4 11 0 15,-4 5 0-15,0 0 0 0,-4-1 0 0,-5 5 0 0,5-1 0 16,4 1 0-16,-5-5 0 0,5 1 10 0,-4-8-10 16,8 3 8-16,1-3-8 0,-5-8 0 0,8 4 9 15,1-8-9-15,4 0 0 0,5-4 8 0,4 1-8 16,-5-9 0-16,10 0 0 0,-5 1 0 0,4-1 0 0,5 1 0 16,-5-5 0-16,0 5 0 0,5-5 0 0,-5 8-8 0,1-3-4 0,-5-1-1 0,-5-3 0 15,-4 3 0 1,0 0-7-16,-4-3-2 0,0-1 0 0,-5-3 0 15,-4 4 22-15,0-5 0 0,-4-3 0 0,0 0 0 16,-1-9 0-16,1 5 0 0,-5-4 0 0,5 0 0 16,-9 4-12-16,8 0 1 0,-4 3 1 0,5-3 0 15,-5 0 34-15,0 0 8 0,5 7 0 0,4 5 1 16,0-1-33-16,0 5 0 0,0 3 0 0,0 4 0 0,0 8 0 0,0 0 12 0,0 0-1 0,0 0 0 16,0 8-2-16,0 8 0 15,0-5 0-15,-4 9 0 0,-5-1 9 0,0 9 2 16,0-1 0-16,5 4 0 0,-5 8 3 0,0 0 1 15,1 0 0-15,-1 4 0 0,-4-4-7 0,4 4-1 16,-4 4 0-16,4-8 0 0,0 0 0 0,5 0 0 16,-1 0 0-16,1-4 0 0,4 4-2 0,0-4-1 15,0 0 0-15,4 0 0 0,1-4 8 0,4 0 2 16,-5 1 0-16,5-9 0 0,0 0-23 0,-5-3 0 16,9-4 0-16,-9-1 0 0,5-3 11 0,-4-4-3 15,3-4 0-15,6-1 0 0,-6-3-8 0,1 0 8 16,4-3-8-16,5-5 8 0,-5 0-8 0,9 0 0 0,-5-7 0 15,5-5 0-15,5 1 0 0,-5-1 0 0,8-7 0 16,-3-4-11 0,-1-5-17-16,0 5-4 0,1 0-1 0,3 8 0 0,-3-5 8 0,-1 5 1 0,5 4 1 15,-5-1 0-15,-8 4 15 0,4 5 8 0,0 3-10 0,-5 0 10 16,1 0 0-16,-1 4 0 0,1 1 0 0,-1 3 0 16,5 0 0-16,-4 3 0 0,-5-3 12 0,4 4-12 15,1 8 0-15,-5-4 0 0,0 0 0 0,-4-1 0 16,4 1 9-16,-8 0-9 0,3 4 0 0,-3 3 9 15,-1-3 27-15,-4 4 6 0,-4-1 1 0,-1 1 0 16,-3 3-27-16,-6-3-4 0,1 0-2 0,-4 3 0 16,-10 0 19-16,1-3 4 0,0 0 1 0,-9 3 0 15,0 1-11-15,0-5-3 0,-5-3 0 0,5 0 0 16,-5-1-20-16,5-3 0 0,0-4 0 0,0 0 0 16,4-4 0-16,1-4 0 0,3 0 0 0,1-4 0 15,4 1-84-15,5-1-20 0,3-4-5 16,10 0-631-16,-5-7-125 0</inkml:trace>
        </inkml:traceGroup>
        <inkml:traceGroup>
          <inkml:annotationXML>
            <emma:emma xmlns:emma="http://www.w3.org/2003/04/emma" version="1.0">
              <emma:interpretation id="{8E26FF6D-082D-4DDF-B11C-5F3BF05C229E}" emma:medium="tactile" emma:mode="ink">
                <msink:context xmlns:msink="http://schemas.microsoft.com/ink/2010/main" type="inkWord" rotatedBoundingBox="18571,18123 20407,18112 20410,18629 18574,18640"/>
              </emma:interpretation>
              <emma:one-of disjunction-type="recognition" id="oneOf45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731011.5011">17293 17320 979 0,'0'0'87'0,"0"0"-70"0,0 0-17 0,9-8 0 16,4 0 139-16,-9 5 24 0,-4 3 5 0,14-4 0 15,3 0-64-15,1 4-12 0,-1 4-4 0,-4 0 0 16,-4 3-33-16,4 5-7 0,1 0-2 0,-6 3 0 15,-3 5-14-15,-1-1-2 0,5 1-1 0,-5 3 0 16,-4 1 5-16,0-1 1 0,-4 0 0 0,0-3 0 16,8 3-3-16,-8-7 0 0,-10 3 0 0,10-3 0 15,0 0-12-15,-5-5-2 0,0 1-1 0,0 0 0 0,5-5-6 0,-5-3-2 16,9-4 0-16,-4 8 0 16,-9-4-9-16,13-4 12 0,0 0-12 0,0 0 12 15,0 0-12-15,0 0 12 0,4-12-12 0,-4-3 12 16,0-1-4-16,4 1-8 0,1-5 12 0,3-3-4 0,6-1 2 15,-1 1 0-15,-4-4 0 0,4 3 0 0,9-3-10 0,0 0 0 16,0-1-12-16,-1-3 12 0,1 4 0 16,5 0 0-16,3-1 0 0,1 1 0 0,-5 7-23 0,1 5 3 15,-1 3 1-15,0 4 0 16,-8 8-215-16,0 4-43 0</inkml:trace>
          <inkml:trace contextRef="#ctx0" brushRef="#br0" timeOffset="731216.8694">18035 17511 748 0,'-14'8'67'0,"14"-8"-54"0,0 0-13 0,0 0 0 0,-8 8 112 0,8-8 19 0,0 0 4 0,0 0 1 16,0 0-30-16,0 0-6 0,0 0 0 0,13-4-1 15,9 0-36-15,-5-4-7 0,1 0-2 0,4-3 0 16,9-5-19-16,-1 4-4 0,-12-3-1 0,4-1 0 16,0 1-13-16,0-1-2 0,0 0-1 0,-9 5 0 15,0-5 2-15,4 0 1 0,-3 1 0 0,-1-1 0 16,-9 5 19-16,1-5 4 0,3 4 1 0,-8 1 0 16,0 3-7-16,0-4-2 0,-8 8 0 0,3-4 0 15,1 1-11-15,-5 3-2 0,-4 0-1 0,-5 4 0 16,5 0-18-16,-4 8 0 0,-14-5 0 0,9 5 0 0,-4 0 8 0,-1 4-8 15,1 3 0-15,-5 1 0 0,-4 0 11 0,4 3-11 16,9 1 10-16,5-1-10 0,-9 4 22 0,4 1-2 16,8 3 0-16,1-3 0 0,0-1-2 0,4 0-1 15,-4 1 0-15,9-1 0 0,-1-3-4 0,5-1-1 16,0 1 0-16,5-1 0 0,4-3-12 0,4-1 9 16,4-3-9-16,1-4 8 15,-1 0-30-15,14-5-6 0,13 5-2 0,0-4 0 16,-5 0-178-16,10-4-36 0</inkml:trace>
          <inkml:trace contextRef="#ctx0" brushRef="#br0" timeOffset="730531.4368">17004 17340 900 0,'0'0'40'0,"0"0"8"0,0 0-39 0,0 0-9 15,8-8 0-15,-3 0 0 0,-5 8 99 0,0 0 17 16,4-8 4-16,1 0 1 0,-5 1-21 0,0-5-5 16,-5 4-1-16,5 0 0 0,-4-3 3 0,-1 3 1 15,-3 4 0-15,3-4 0 0,-4 0-44 0,1 0-9 16,-1 5-1-16,0-5-1 0,0 8-13 0,1-4-2 15,-6 0-1-15,1 0 0 0,4 4-27 0,-8 0 8 16,-5 0-8-16,4 4 0 0,1 0 0 0,-5 4 0 0,4-1 0 16,1 5 0-16,-1-4 0 0,-4 4 0 15,5 3 0-15,-5 1 0 0,4 3 0 0,-4 1 0 0,5 3 11 16,-1 5-11-16,1-5 11 0,-1 4-11 0,5-3 12 0,0 3-12 16,0-4 11-16,4 5-11 0,5-5 10 15,-1 0-10-15,1-3 0 0,-1-1 8 0,5-7-8 0,0 0 0 16,0-12 0-16,0 0 9 0,9 11-9 0,4-7 8 15,-4 4-8-15,9-8 0 0,-1 0 0 0,5-8 0 16,0 4 0-16,4-3 0 0,5-5 0 0,-5-4-11 16,1 5 0-16,-1-5 0 0,9 1 0 0,-4-5 0 15,4-3 11-15,-9 3-12 0,1-3 12 0,-1-1-12 16,0-7 12-16,-4 4-10 0,0 0 10 0,0 3-10 16,-4-3 10-16,-5 7 0 0,-4 5 0 0,-1-1 0 15,-3 4 17-15,4 5 3 0,-9 7 0 0,0 0 0 16,0 0 15-16,0 0 3 0,-9 0 1 0,4 4 0 15,-8 3-17-15,4 5-3 0,1 0-1 0,-1 3 0 0,-4 1-6 0,0 3 0 16,4 1-1-16,0 3 0 0,5-3-11 0,-5 3 12 16,4 1-12-16,1-1 12 0,4 0-12 0,-4 1-11 15,4-1 3-15,4 1 0 16,0-9-123-16,5 5-24 0,0-5-5 0,0 1-823 0</inkml:trace>
        </inkml:traceGroup>
        <inkml:traceGroup>
          <inkml:annotationXML>
            <emma:emma xmlns:emma="http://www.w3.org/2003/04/emma" version="1.0">
              <emma:interpretation id="{37208111-6923-4309-A6E7-D0B32C0DD874}" emma:medium="tactile" emma:mode="ink">
                <msink:context xmlns:msink="http://schemas.microsoft.com/ink/2010/main" type="inkWord" rotatedBoundingBox="21357,17825 23350,17814 23356,18752 21362,18764"/>
              </emma:interpretation>
              <emma:one-of disjunction-type="recognition" id="oneOf46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732602.4411">19311 17386 921 0,'0'0'40'0,"0"0"10"0,0 0-40 0,5-7-10 16,-1-5 0-16,-4 4 0 0,4 0 126 0,1 0 23 15,4 1 5-15,-1-1 1 0,-3 0-47 0,4-4-10 16,-1 5-2-16,6-1 0 0,-1 0-36 0,0 4-8 15,0 4-2-15,5 0 0 0,-5 4-21 0,4 4-4 16,-4 11-1-16,-4 1 0 0,0 7-4 0,0 0-2 16,0 8 0-16,-5 1 0 0,0 6 2 0,-4-3 1 15,0 0 0-15,-4 0 0 0,0 0 4 0,-1-7 1 16,-4-1 0-16,5-8 0 0,-5 4-6 0,0-3 0 16,5-9-1-16,-5-3 0 0,5 0-7 0,-1-8 0 15,1 0-1-15,4-4 0 0,0 0 1 0,0 0 0 16,0 0 0-16,0-12 0 0,0-4-4 0,9-3-8 0,-5-1 12 15,9 1-4-15,-4-5-8 0,4-3 0 0,1-8 0 0,-1-4 8 16,4 4-8-16,1-4 0 0,4-4 0 0,-5 0 8 16,10 4-8-16,-10 0 0 0,9 8-12 0,-4 0 12 15,0 11-13-15,-9 1 5 0,5 7 8 0,-5 4-13 16,0 8 13-16,-13 0 0 0,9 8 0 0,-4 8 0 16,-1-1-8-16,0 5 8 0,-4 3 0 0,0 5-9 15,0 3 9-15,-4 0 0 0,0 0 0 0,-1 4 0 16,-4 0 0-16,5 0 0 0,0-3 0 0,-1-1 8 15,1-4-28-15,4 0-6 16,0-3-1-16,4-5 0 0,1-3-192 0,3 3-38 16</inkml:trace>
          <inkml:trace contextRef="#ctx0" brushRef="#br0" timeOffset="732979.9833">20391 17375 1713 0,'-22'-4'76'0,"8"4"16"0,6 8-74 0,-10-1-18 16,1 5 0-16,-1 0 0 0,1 3 56 0,-1 5 8 15,0-1 2-15,1 5 0 0,-1-5-23 0,10 5-5 16,-1-1-1-16,0 0 0 0,0-3-23 0,5-1-5 0,4 1-1 16,4-5 0-16,1 1 0 0,3-8 0 0,6 0 0 0,-1-4 0 15,0 3-8-15,4-7 8 0,5-4-8 0,5 1 8 16,-1-5-8-16,-4 0 0 0,4-8 0 0,1 5 8 15,-5-9-8-15,-5 1 0 0,1-1 0 0,-1 1 8 16,-4-5 0-16,0 1 0 0,-4 0 0 0,0-1 0 16,-5 5 14-16,1-1 2 0,-5 5 1 0,-5-1 0 15,-3 4 6-15,-6 1 1 0,1-1 0 0,-4 8 0 16,-5 0-8-16,-9 0 0 0,0-4-1 0,1 8 0 16,-5 4-23-16,4 4 0 0,0 0 0 0,0-4 0 15,5 4-88-15,4-1-18 0,0 9-4 16,5-4-559-16,-1-1-112 0</inkml:trace>
          <inkml:trace contextRef="#ctx0" brushRef="#br0" timeOffset="733250.2474">20667 17258 1036 0,'-13'-8'46'0,"4"4"10"0,0 0-45 0,1 0-11 16,8 4 0-16,-5 0 0 0,5 0 179 0,0 0 33 15,0 0 8-15,0 0 0 0,0 0-121 0,0 0-25 16,0 0-5-16,9-4-1 0,8 0-31 0,1-3-6 16,0-1-2-16,8 0 0 0,9 0-7 0,0-4-2 0,0 1 0 0,5-1 0 15,-1 4-8-15,5-3-3 0,-5-1 0 0,5 0 0 16,-9 0-9-16,1 1 0 0,-6 3 0 0,1 0 0 15,0 0 0-15,-5 4 0 0,-4 4 0 0,-5-3 0 16,1 3 0-16,-5 0 0 0,0 0 0 0,-4 3 0 31,-9-3-95-31,0 0-14 0,0 0-3 0,0 0-788 0</inkml:trace>
          <inkml:trace contextRef="#ctx0" brushRef="#br0" timeOffset="733592.3408">20974 16895 1695 0,'0'0'37'0,"0"0"8"0,-4-4 2 0,4 4 1 0,0 0-39 16,0 0-9-16,0 0 0 0,0 0 0 0,0 0 79 0,0 0 13 16,-9 8 4-16,-4 4 0 0,8 7-29 0,-3 4-6 15,-1 5-1-15,0 3 0 0,0 0 4 0,1 4 0 16,3 4 0-16,-4-4 0 0,-4 4-13 0,4 4-3 15,5-4 0-15,-5 4 0 0,0-4-19 0,1 0-4 16,-1 0-1-16,0 0 0 0,5 0-24 0,-1-8 0 16,1-3 0-16,0-1 0 0,-1 0-16 0,-4 0-1 15,5-3-1-15,4-5-783 16,0 5-157-16</inkml:trace>
        </inkml:traceGroup>
        <inkml:traceGroup>
          <inkml:annotationXML>
            <emma:emma xmlns:emma="http://www.w3.org/2003/04/emma" version="1.0">
              <emma:interpretation id="{C779A388-5D6B-42F0-8A32-29102A6694AA}" emma:medium="tactile" emma:mode="ink">
                <msink:context xmlns:msink="http://schemas.microsoft.com/ink/2010/main" type="inkWord" rotatedBoundingBox="24316,17546 28604,17520 28612,18788 24324,18814"/>
              </emma:interpretation>
              <emma:one-of disjunction-type="recognition" id="oneOf47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747981.2206">23453 17269 230 0,'0'-15'10'0,"0"15"2"0,0-8-12 0,0 8 0 16,4-8 0-16,-4 8 0 0,0 0 300 0,0 0 56 15,0 0 12-15,0 0 3 0,5 16-255 0,-5-1-50 16,0 5-10-16,4-1-3 0,0 5-17 0,-4 3-3 0,0 0-1 0,0 1 0 16,0 3-12-16,0-4-4 0,0-3 0 0,0-1 0 15,0 0-2-15,-4-3-1 0,4-5 0 0,-4-3 0 16,4 0-2-16,0-1-1 0,0-11 0 0,0 0 0 16,0 0 2-16,0 0 0 0,0 0 0 0,0 0 0 15,0 0-4-15,0 0 0 0,-5-7 0 0,5-5 0 16,0 0-8-16,0 1 12 0,-4-9-12 0,4-3 12 15,4 3-12-15,-4-3 0 0,5-4 0 0,-1-1 8 16,5 5-8-16,0-4 8 0,-1 3-8 0,6 1 8 16,3 3-8-16,-4 1 0 0,9-1 0 0,-4 5-11 15,-1 3 11-15,1 0 0 0,-1 8 0 0,5 4 0 16,-4-4 0-16,-1 8 0 0,1 4 0 0,-5 4-12 16,0 0 12-16,0 3 0 0,-4 1 0 0,0-1 0 15,0 5 0-15,-5 3 8 0,1-3 0 0,-1-1 0 16,-4 1-8-16,0 3 0 0,0-3 0 0,0 3 8 15,-4-3 2-15,4-1 1 0,-5-3 0 0,1-1 0 0,-5 1 4 16,5-4 1-16,-1-1 0 0,-4-3 0 0,9 0-4 0,0-8-1 16,-8 4 0-16,8-4 0 0,0 0-3 0,0 0-8 15,0 0 12-15,0 0-4 0,0 0 1 0,-5-12 0 16,5-4 0-16,5 1 0 0,-1-5-9 0,0 1 0 16,5-1 9-16,-4 1-9 0,8-5 0 0,0 1 0 15,-4 4 0-15,8-5 8 0,-4 5-8 0,1-1 0 16,-1 5 0-16,0 3 0 0,0 4 0 0,0 4 0 15,-4 0 0-15,-9 4 0 0,0 0 12 0,0 0-1 16,9 4-1-16,-9-4 0 0,4 12-10 0,5 0 8 16,-9-5-8-16,0 9 8 0,4-4-8 0,-4 3-9 0,-4 1 9 15,4-1-13-15,0 5 13 0,0-1 16 16,0 5-3-16,0-1-1 16,0 1-88-16,-4 7-19 0,4-4-3 0</inkml:trace>
          <inkml:trace contextRef="#ctx0" brushRef="#br0" timeOffset="748295.7772">24265 17347 1612 0,'0'-7'144'15,"4"-1"-116"-15,-4 8-28 0,0 0 0 16,0 0 52-16,0 0 4 0,0 0 0 0,0 0 1 0,0 0 17 15,0 0 3-15,0 11 1 0,4 1 0 0,1 4-34 16,-5 3-8-16,-5 1 0 0,1 3-1 0,0 1-7 0,4 3 0 16,-5-4-1-16,1 5 0 0,-1-1-1 0,5-4 0 15,0 1 0-15,-4-1 0 0,0 0-7 0,-1 5-2 16,1-9 0-16,4 5 0 0,-5-5 4 0,5 1 1 16,-4-5 0-16,4 5 0 0,0-5-6 0,0-3 0 15,-4 0-1-15,-1-5 0 0,1 5-3 0,-5-4-1 16,0-4 0-16,5 0 0 0,-5 0 1 0,9-4 0 15,0 0 0-15,-9-4 0 0,1-4-3 0,3 0 0 16,1 0 0-16,-1-3 0 0,1-1-9 0,0-4 10 16,4-3-10-16,0-1 10 0,4-3-10 0,5-4 0 15,-5-5 0-15,9-3 0 0,5 4-12 0,-5-8 12 0,0 0-10 16,9 4 10-16,0 0-21 0,4 8 1 0,1-1 1 0,-1 1 0 16,0 4 6-16,-4 7 1 0,5 4 0 0,-5 1 0 15,-5 3 12-15,1 4-12 0,-1 0 12 0,-4 4-12 16,1 0 12-16,-1 4-9 0,-4-4 9 0,-9 0-8 15,8 8 8-15,-3 4 0 0,-1-5 0 0,-4 5-8 16,-4 0 8-16,-1-1 0 0,-3 5 0 0,-6-4 0 16,-3 3 0-16,-5 1-8 0,0 3 8 0,-9-3-8 15,1 0 8-15,-1-1 0 0,5 1 0 0,-5 3 0 16,4-3 0-16,6-4-13 0,-1 3 1 0,4-3 1 16,1 0-42-16,3-5-9 0,1 1-2 0,4 0-642 15,1-4-129-15</inkml:trace>
          <inkml:trace contextRef="#ctx0" brushRef="#br0" timeOffset="748568.0089">24804 16673 1382 0,'5'-16'123'0,"-1"4"-99"16,5-3-24-16,0 7 0 0,-5 0 102 0,5 0 15 15,4 8 3-15,-13 0 1 0,9 4-37 0,-9-4-8 16,8 8-2-16,-3 8 0 0,8 7-32 0,-9-3-6 16,-4 3-2-16,5 4 0 0,-10 8-4 0,5-3-1 15,0 3 0-15,-4 0 0 0,-5-8 1 0,0 8 0 0,9-4 0 0,-8 4 0 16,-1 4-10-16,-4 0-3 0,0 0 0 0,4 0 0 16,-9 0-9-16,5-3-8 0,-5 3 12 0,1 0-12 31,-5 0-48-31,0 3-16 0,0 1-3 0,-4 0-633 0,4 4-128 0</inkml:trace>
          <inkml:trace contextRef="#ctx0" brushRef="#br0" timeOffset="744277.9085">22852 17137 345 0,'0'0'31'0,"0"-8"-31"0,0 0 0 0,0 0 0 16,0 8 84-16,0-4 12 0,-5-7 1 0,5 11 1 16,0 0-23-16,0-8-5 0,-4 0-1 0,4 8 0 15,0 0-28-15,0 0-5 0,-4-8-2 0,-5 4 0 16,0 1-12-16,0-1-2 0,9 4-1 0,-8-4 0 15,-1 4 6-15,-4-4 2 0,4 8 0 0,0-4 0 16,0 0 9-16,1 4 3 0,-1-4 0 0,-4 4 0 16,4-1 3-16,-4 1 1 0,0 0 0 0,-1 0 0 15,1 4-3-15,-4 0 0 0,-5 3 0 0,4-3 0 16,-4 4-5-16,0-4-2 0,-4 7 0 0,4-3 0 16,0 0-3-16,-4 3-1 0,4 1 0 0,0 0 0 0,0 3 9 15,0 1 2-15,4-1 0 0,1 4 0 0,-5-3-10 16,9 3-2-16,-5 1 0 0,10-1 0 0,3 4 2 15,1-3 0-15,4-5 0 0,0 5 0 0,0-1-22 0,4 1-8 16,5-5 0-16,0 1 0 0,8-1 0 0,1-3 0 16,-1-1 0-16,5-3 0 15,5 0-16-15,-1-1-10 0,5-3-2 0,-5-4 0 16,0-4-88-16,5 4-17 0,-5-4-4 0,5 0-683 0</inkml:trace>
          <inkml:trace contextRef="#ctx0" brushRef="#br0" timeOffset="747185.4389">23045 17336 633 0,'0'0'56'0,"0"0"-44"15,0 0-12-15,4-8 0 0,1-4 88 0,-5 12 15 16,4-8 3-16,-4 8 1 0,0-7-27 0,0 7-4 16,0-8-2-16,0 8 0 0,0 0-19 0,0 0-4 15,0-12-1-15,0 12 0 0,-9 4-2 0,0 0 0 16,-4 0 0-16,0 4 0 0,0 3-4 0,0 1 0 15,0 0-1-15,-5-1 0 0,5 9-29 0,0-5-6 16,4 1 0-16,-4 4-8 0,4-5 0 0,-4 5 0 16,4-1 0-16,5 1 0 0,-5 3 0 0,9-3 0 15,-4-1 8-15,4-3-8 0,4 3 11 0,0-3-11 16,1-5 10-16,4 1-10 0,-1 0 11 0,1-1-11 0,0-7 12 16,8 0-12-16,-3 4 11 0,3-8-11 0,1 0 10 0,4 0-10 15,-5-12 9-15,9 5-9 0,-4-1 8 0,0-4-8 16,-4-4 0-16,4 1 8 0,-5-1-8 0,-3 1 0 15,3-5 0-15,-4 1 8 0,-4-1-8 0,0 1 0 16,0-1 0-16,-5 1 0 0,0-1 8 0,-4 5-8 16,0-5 0-16,0 5 0 0,-4-5 0 0,-5 8 8 15,5 1-8-15,-5-1 0 0,0 4 0 0,1 0 8 16,-10 4-8-16,5 1 12 0,4 3-12 0,-4 0 12 16,-9 3-12-16,4 1 0 0,5 4 0 0,-4 4 0 15,-1 0-136-15,5-1-19 16,-27 17-4-16,23-5-1 0</inkml:trace>
          <inkml:trace contextRef="#ctx0" brushRef="#br0" timeOffset="748939.8682">24839 17616 1324 0,'0'-7'118'16,"5"-1"-94"-16,-1 0-24 0,5 0 0 15,-5 0 72-15,9 1 11 0,1-1 1 0,3-4 1 16,1 4-21-16,-1 1-4 0,5-5 0 0,0-4-1 0,4 5-39 0,1-5-7 16,-5 0-1-16,4 1-1 0,0-5 0 0,-4 1 0 15,-4 3 0-15,-1-3 0 0,1-1 14 0,-1 1 3 16,-3-1 1-16,-1 1 0 0,0-1-10 0,-4 1-3 0,-1-1 0 0,1 5 0 16,-9-1 9-16,0 4 2 15,0 4 0-15,0 1 0 0,-4-1 1 0,-1 0 1 16,-3 4 0-16,-1 4 0 0,0 0-21 0,-4 0-8 15,0-4 0-15,-5 8 9 0,1 0 0 0,4 8 0 16,-5-4 0-16,-4 3 0 0,0 1-9 0,0 4 0 16,0 3 0-16,0 1 0 0,0-5 0 0,5 5 10 15,4 3-2-15,0-3-8 0,-5-1 11 0,9 4-11 16,0-3 10-16,1 3-10 0,8-3 0 0,0 3 0 0,-5-3 0 0,10-1 0 16,-1 5 0-16,5-5-16 15,-5-3 1-15,9-1 1 16,-4 5-151-16,4-5-31 0,18 13-5 0,-9-13-2 0</inkml:trace>
          <inkml:trace contextRef="#ctx0" brushRef="#br0" timeOffset="749376.4173">25519 17375 864 0,'9'-16'76'0,"-5"8"-60"0,-4 0-16 0,5 5 0 16,-5 3 220-16,9-8 40 0,-9 8 9 0,0 0 2 15,0 0-158-15,0 0-31 0,0 0-6 0,0 0-2 16,0 11-38-16,-5 5-8 0,5 4-2 0,-4-1 0 0,4 1 2 16,0-1 0-16,-5 8 0 0,1-3 0 0,0-1 2 15,-1 4 1-15,1-3 0 0,0-1 0 0,-1-3-8 0,5-1-2 16,-4-7 0-16,4 0 0 0,-5-1-10 0,5-11-3 16,0 0 0-16,0 0 0 0,0 0-8 0,0 0 10 15,0 0-10-15,0 0 10 0,0 0 1 0,0 0 0 16,0-8 0-16,5-3 0 0,-1-5-3 0,5-3-8 15,-5-5 12-15,5-3-4 0,0-4-8 0,0 4 10 16,-1-1-10-16,6 1 10 0,-1 4-10 0,0 3 0 16,0 1 0-16,0 7-11 0,5 0 11 0,-9 4 0 15,-1 1-9-15,1 7 9 0,-9 0-8 0,9 7 8 16,-5-3-10-16,1 8 10 0,-5 0 0 0,0-1 0 16,0 5 13-16,0 0-4 0,0-5 19 0,0 5 3 15,0-1 1-15,0 5 0 0,0-4-32 0,0-1 0 0,4 1 0 0,-4 3 0 31,4 1-90-31,-4-5-24 0,-4 1-5 0,4-1-969 0</inkml:trace>
          <inkml:trace contextRef="#ctx0" brushRef="#br0" timeOffset="749926.4854">25984 17301 288 0,'0'0'25'0,"0"0"-25"15,0 0 0-15,0-8 0 0,0 8 163 0,0 0 27 16,0 0 6-16,0 0 0 0,0-8-66 0,0 8-14 16,0 0-2-16,9-4-1 0,0-4-41 0,4 4-9 15,5-3-2-15,4 3 0 0,-1 0-2 0,6-4-1 0,4 4 0 0,8-4 0 16,-8 0 3-16,4 1 1 0,4-1 0 0,1 0 0 15,-5-4-40-15,0 5-8 0,-4-1-2 0,-1 4 0 16,-3 0-12-16,-5 0 9 0,0 0-9 0,-9 0 8 16,4 4-19-16,-8-4-4 0,-9 4-1 0,0 0 0 31,0 0-172-31,0 0-34 0</inkml:trace>
          <inkml:trace contextRef="#ctx0" brushRef="#br0" timeOffset="750052.0513">26291 16809 1404 0,'0'0'62'0,"0"0"13"0,0 0-60 0,0 0-15 15,0 0 0-15,-4 12 0 0,0 0 73 0,4 3 12 16,-9 5 3-16,0-1 0 0,0 1-1 0,1 7 0 15,-6 4 0-15,1 4 0 0,0-4-8 0,0 5-2 16,-5-1 0-16,5 0 0 0,4 0-12 0,-4 0-2 16,0 0-1-16,4 0 0 0,1-4-18 0,-1 4-4 15,4-3-1-15,-3-5 0 0,3 0-26 0,1 1-5 16,-5-1 0-16,5 0-8 0,-1-3 11 0,-3 3-11 16,3-8 10-16,1 1-10 15,-5-1-35-15,0 5-13 0,0-5-2 0,5-3-725 0,-5 3-145 16</inkml:trace>
        </inkml:traceGroup>
        <inkml:traceGroup>
          <inkml:annotationXML>
            <emma:emma xmlns:emma="http://www.w3.org/2003/04/emma" version="1.0">
              <emma:interpretation id="{C55DD39D-3AC9-48FD-B74F-BAD5D382FC59}" emma:medium="tactile" emma:mode="ink">
                <msink:context xmlns:msink="http://schemas.microsoft.com/ink/2010/main" type="inkWord" rotatedBoundingBox="29011,17563 31335,17549 31342,18767 29018,18781"/>
              </emma:interpretation>
              <emma:one-of disjunction-type="recognition" id="oneOf48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753399.7749">28630 17336 403 0,'9'-16'36'0,"-9"8"-36"16,4-3 0-16,-4 3 0 0,0 0 140 0,0 0 22 15,0 0 4-15,0 1 1 0,-4-1-85 0,-1 0-17 0,1 4-3 0,-5-4-1 16,5 4 8-16,-5 0 2 0,9 4 0 0,-13 0 0 16,4 0-3-16,-4 0 0 0,4 4 0 0,-4 0 0 15,0 4-19-15,4-4-4 0,0 4-1 0,-4 0 0 16,0-1 4-16,4 5 0 0,0 0 0 0,-4 3 0 15,4 1-24-15,1 0-5 0,-6-1-1 0,6 1 0 16,-1-1-2-16,5-3-1 0,-1-4 0 0,1 4 0 16,4-5 6-16,0-7 2 0,0 0 0 0,0 0 0 15,4 8-23-15,-4-8 0 0,9 8 0 0,4-8 0 16,-4 0 11-16,4-4-3 0,0-4 0 0,0 0 0 16,5 1-8-16,-1-5 0 0,1-4 0 0,0 1 0 15,-1 3 0-15,-4 0 0 0,5-3 0 0,-5 3 0 16,0 0 0-16,-4 5-14 0,0-1 3 0,-1 4 1 15,-8 4 10-15,0 0 14 0,0 0-3 0,0 0-1 0,0 0-10 16,0 0 8-16,-8 4-8 0,-1 7 8 0,4 5-8 16,-3 0 0-16,-1-5 0 0,5 9 0 0,-5-5 8 0,4 9 0 15,-3-5 0-15,3 1 0 16,1-1-99-16,-1 1-20 0,5-1-4 0,0-3-804 16</inkml:trace>
          <inkml:trace contextRef="#ctx0" brushRef="#br0" timeOffset="753654.1158">29012 17141 1324 0,'0'-16'59'0,"0"16"12"0,0-8-57 0,-5 0-14 0,1-3 0 0,-1 7 0 16,5 4 102-16,-8 0 18 0,-1 0 3 0,-9 8 1 15,5-1-46-15,0 5-9 0,-5 4-1 0,-3-5-1 16,3 5-27-16,0 4-4 0,1 3-2 0,-1 0 0 15,1 1-10-15,-1-1-1 0,5 1-1 0,4-1 0 16,5-4-22-16,-5 1 9 0,9-1-9 0,-4-3 0 16,4 4 11-16,0-5-11 0,0 1 10 0,4-1-10 15,-4-3 8-15,9-4-8 0,-9-8 0 0,9 8 9 16,4 3-131-16,0-3-26 0,0 0-6 0,0 0-693 16</inkml:trace>
          <inkml:trace contextRef="#ctx0" brushRef="#br0" timeOffset="754113.587">29222 16758 576 0,'13'-23'51'0,"-8"11"-41"16,-1 5-10-16,5-1 0 0,-5 0 146 0,-4 8 27 15,0 0 6-15,0 0 1 0,0 0-41 0,0 0-8 16,0 0-2-16,0 12 0 0,0 7-58 0,0 1-12 16,-4 7-3-16,4 4 0 0,-5 8-7 0,1 0-1 15,-5 0-1-15,1 4 0 0,-1 4-12 0,0 0-3 0,-4-1 0 0,4-7 0 16,0 0-2-16,-4 0-1 0,4-3 0 0,1-5 0 16,-6-4-5-16,6-4-2 0,-1 1 0 0,0-5 0 15,5-3-14-15,-1 0-8 0,-3-5 8 0,3 1-8 16,5-12 30-16,0 0 2 0,0 0 0 0,0 0 0 15,0 0-32-15,0 0 0 0,0 0-8 0,0 0 8 16,0 0 0-16,9-8 0 0,0 0 8 0,-1-3-8 16,1-5 0-16,0 4 8 0,4-3-8 0,-4 3 0 15,4 0 0-15,0 1 0 0,-4-1 0 0,4 4 0 16,-4 0 0-16,4 4 0 0,-8 1 0 0,-5 3 0 16,13-4 0-16,-13 4 0 0,0 0 0 0,0 0 0 15,8 11 0-15,-3-3 0 0,-5 4 8 0,4 0-8 16,-8-1 8-16,4 5-8 0,-5 3 0 0,5-7 9 15,0 4-9-15,5-1 10 0,-5 1-10 0,4 3 10 16,1 1-24-16,-1-5-5 0,5 5-1 0,0 3-717 16,-1 1-144-16</inkml:trace>
          <inkml:trace contextRef="#ctx0" brushRef="#br0" timeOffset="751553.8666">27112 17273 403 0,'0'0'36'0,"0"0"-36"15,4-8 0-15,-4 1 0 0,5-1 149 0,-5 8 23 16,0 0 5-16,0 0 1 0,0 0-68 0,0 0-14 15,0 0-2-15,0 0-1 0,0 0-28 0,0 0-5 0,-5-8-2 0,5 8 0 16,-8 0-24-16,-1 0-5 0,0 0-1 0,0 0 0 16,0 0 8-16,1 4 2 0,-1 0 0 0,0 4 0 15,0-1-18-15,-4 1-3 0,4 4-1 0,1-4 0 16,-1 0-2-16,0-1-1 0,0 5 0 0,5 0 0 16,-1-1-5-16,5 1-8 0,-4 0 11 0,4 3-11 15,0 1 8-15,0 4-8 0,0-5 0 0,0 5 0 16,0-9 20-16,4 5 0 0,5-4 0 0,-4-1 0 15,-5-11-20-15,8 12 0 0,1-4 0 0,4 0 0 16,1-4 8-16,-1-1 0 0,-5-3 1 0,6 0 0 16,-1-3-9-16,0-1 0 0,0 4 0 0,-4-8 0 15,4 0 0-15,0 0 8 0,-4 0-8 0,4 1 8 16,-4-1-8-16,0-4 0 0,-1 0 0 0,-3 1 0 16,4 3 0-16,-1 0 0 0,-3-4 0 0,4-3 0 15,-5 3 0-15,0-3 8 0,1 3-8 0,-5 0 8 16,4-3-8-16,1 3 0 0,-5-4 0 0,4 1 0 15,-4-1 0-15,4 4 8 0,-8-3-8 0,4 3 8 0,0 4 0 0,-4-3 0 16,-1 3 0-16,1-4 0 0,4 12 0 0,-5-4 0 16,-3 0 0-16,-1 4 0 0,0 0-8 0,0 0 0 15,0 0 0-15,-4 0 0 0,5 0 0 0,-6 4 0 16,6 0 0-16,-6 4 0 0,1 0 0 0,5 3-11 16,-6 1 3-16,6 0 0 15,-6 7-146-15,1-3-29 0,-17 15-5 0,16-8-2 0</inkml:trace>
          <inkml:trace contextRef="#ctx0" brushRef="#br0" timeOffset="752395.3406">27292 17398 403 0,'0'0'36'0,"0"-8"-36"15,0 8 0-15,0-8 0 0,0 1 169 0,0-1 27 16,0 8 6-16,0 0 1 0,0 0-67 0,9-8-12 16,-5 0-4-16,-4 8 0 0,9 0-71 0,-1-4-14 15,6 4-3-15,-1 0-1 0,-4 4 11 0,8 4 2 16,1-4 1-16,-1 0 0 0,1 4-37 0,4-4-8 16,4 3 0-16,-4 1-544 15,0-4-108-15</inkml:trace>
          <inkml:trace contextRef="#ctx0" brushRef="#br0" timeOffset="752077.8517">27612 17117 748 0,'0'0'33'0,"-4"-4"7"0,-5 4-32 0,4-4-8 0,1-3 0 0,-5 3 0 16,9 4 136-16,0-8 26 0,0 0 5 0,0 0 1 0,0 1-78 0,5-1-15 15,-1-4-3-15,5 0-1 16,-5-3-35-16,1 3-8 0,8-4 0 0,-4 1-1 16,4-1-12-16,-4 1-3 0,4-5 0 0,-5 1 0 0,1 3-2 0,0-3-1 15,0-1 0-15,-5 4 0 0,5 1 6 0,-5-5 1 16,1 1 0-16,-1-1 0 0,-4 5-6 0,4-1-1 15,-4-3 0-15,0 3 0 0,0 4-9 0,0-3 0 16,0 3 9-16,-4 4-9 0,0 0 0 0,-1 1 0 16,5 7 0-16,0 0 0 0,-8 0 0 0,-1 0 0 15,0 4 0-15,0-1 0 0,0 1 0 0,1 8 0 16,-1-4-9-16,0 0 9 0,5 3 0 0,-5 1 0 16,0 4 0-16,5-1 0 0,-5 1 0 0,0-1 0 15,0 9 0-15,5-1 0 0,0 5 32 0,-1-1 0 16,1 4 1-16,-5 0 0 0,5 0 11 0,-1 8 3 15,5-3 0-15,-4 3 0 0,0 0 1 0,-1 3 0 16,1-6 0-16,-1 3 0 0,1 0-15 0,-5 0-2 0,1-4-1 16,-1 0 0-16,4 0-14 0,-3 0-2 0,3-4-1 15,-4 4 0-15,5-7-4 0,-5 3-1 0,5-8 0 16,-5 0 0-16,0 1-8 0,1-1 12 0,-1 1-12 0,0-1 12 16,0-7-12-16,0 3 0 0,5 1 9 0,-5-1-9 15,-4-3-12-15,9-5-6 0,-9 1-2 0,8 0 0 31,-4 0-136-31,1-5-27 0,-1-3-5 0,4-4-724 0</inkml:trace>
          <inkml:trace contextRef="#ctx0" brushRef="#br0" timeOffset="752977.295">28064 17441 864 0,'-4'-12'38'0,"4"8"8"0,0 4-37 0,0 0-9 15,0 0 0-15,0 0 0 0,0 0 119 0,0 0 21 16,4 0 5-16,0-4 1 0,1 1-49 0,3 3-9 15,6 0-3-15,-6-8 0 0,6 4-46 0,-1 0-10 16,0 0-1-16,0 0-1 0,0-8-27 0,5 5 0 0,-5-5 8 0,0 0-8 16,-4 1 8-16,0-1 0 0,4 0 0 0,-4 0 0 15,4-3-8-15,0 3 0 0,-9-3 0 0,5-5 0 16,0 8 0-16,0-3 0 0,-5-5 0 0,0 1 0 16,-4 3 0-16,5-3 0 0,-1 7 0 0,-4-4 0 15,0 1 8-15,0 3-8 0,5 4 12 0,-5 0-4 16,0 8 4-16,0 0 1 0,0 0 0 0,0 0 0 15,0 0-4-15,-9-3-1 0,0-1 0 0,-4 0 0 16,13 4-8-16,-9 8 0 0,-8-1 0 0,3 1 0 16,-8 0 0-16,9 4 10 0,-4 3 1 0,-1-3 0 15,1 4 10-15,-5-5 3 0,9 9 0 0,-5-5 0 16,0 1-4-16,5 3-1 0,0-3 0 0,4 4 0 16,5-5-8-16,0 1-2 0,-1 3 0 0,1 1 0 15,4 3 9-15,4-3 2 0,-4-5 0 0,5 5 0 16,-1 3-12-16,5 1-8 0,-1-5 12 0,1 1-12 0,4-1 9 15,-4 1-9-15,4-5 0 0,5 1 9 16,-5-1-81-16,0 1-17 0,5-4-3 0,-5 3-814 16</inkml:trace>
        </inkml:traceGroup>
        <inkml:traceGroup>
          <inkml:annotationXML>
            <emma:emma xmlns:emma="http://www.w3.org/2003/04/emma" version="1.0">
              <emma:interpretation id="{B10D45CD-94CD-4880-8AA4-070A0115A83A}" emma:medium="tactile" emma:mode="ink">
                <msink:context xmlns:msink="http://schemas.microsoft.com/ink/2010/main" type="inkWord" rotatedBoundingBox="31924,17548 33530,17538 33540,19214 31934,19223"/>
              </emma:interpretation>
              <emma:one-of disjunction-type="recognition" id="oneOf49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756872.7004">31486 17437 2120 0,'0'0'47'0,"0"0"9"0,0 0 3 0,0 0 0 0,0 0-47 0,0 0-12 0,-4-8 0 0,-1 4 0 0,-4 4 96 0,1 0 18 15,8 0 3-15,-9 0 1 0,5 0-50 0,-5 0-9 16,0 4-3-16,0 0 0 0,9-4-45 0,-4 12-11 15,-1-4 0-15,5-1 0 16,-4 1-32-16,4 4-5 0,0 0-2 0,0-1 0 16,0-3-129-16,-4 4-25 0,4 7-6 0,0-19-1 0</inkml:trace>
          <inkml:trace contextRef="#ctx0" brushRef="#br0" timeOffset="755034.6134">29920 17207 230 0,'0'0'20'0,"0"0"-20"15,0 0 0-15,0 0 0 0,0 0 97 0,9-4 15 0,-5 4 4 0,-4 0 0 16,9-4-30-16,-9 4-6 0,0 0 0 0,8-4-1 15,1 0 10-15,-9 4 3 0,0 0 0 0,9 0 0 16,-9 0-8-16,0 0-2 0,4-7 0 0,-4 7 0 16,0 0-42-16,0 0-8 0,0 0-1 0,0 0-1 15,0 0 4-15,0 0 1 0,0 0 0 0,0 0 0 16,0 0-21-16,0 0-4 0,-8 7-1 0,-1 1 0 16,0 0 3-16,0 4 0 0,-4 3 0 0,9-3 0 15,-5 4-4-15,0 3 0 0,0 1 0 0,1-5 0 16,3 5 0-16,5-5 0 0,0 1 0 0,0 3 0 15,0-7-8-15,5 4 0 0,-1-5-10 0,0-3 10 16,1 0 20-16,-5-8 11 0,0 0 1 0,9 4 1 16,-1-4-20-16,-8 0-4 0,9 0-1 0,4-4 0 15,-13 4-8-15,9-4 0 0,0 0 0 0,0-4 0 16,-1 4 0-16,6 1 8 0,-6-5-8 0,1 4 8 16,4 4-8-16,0-8 0 0,1 0 0 0,-6 4 0 0,1-3 0 15,4-1 0-15,0 0 0 0,-4 0 0 0,0-4 0 0,0 5 0 16,-5-5 0-16,1 0 0 0,3 1 0 0,-8 3 0 15,0-4 0-15,0 4 0 0,0-3 0 0,0 3 0 16,-4-4 0-16,0 4 0 0,-5 4 8 0,0-3 0 16,0 3 0-16,0 0 0 0,1 4-8 0,-1-4 8 15,-4 0-8-15,4 0 8 0,0 8-8 0,0 0 0 16,9-4 0-16,-4 4 0 0,-5 0-18 0,9-4-6 16,0 11 0-16,-4-3-891 0</inkml:trace>
          <inkml:trace contextRef="#ctx0" brushRef="#br0" timeOffset="755592.9794">30503 16743 691 0,'0'0'61'0,"0"0"-49"0,0 0-12 0,0 0 0 16,0 0 176-16,0 0 33 0,-4 8 7 0,-5 3 0 16,0 5-102-16,-4 7-21 0,-4 5-4 0,4 3-1 15,-5 0-11-15,1 4-2 0,-5 4-1 0,0 4 0 16,5 0-15-16,-1 4-3 0,5-4-1 0,-4 0 0 16,4-4-21-16,4-4-4 0,-4 0-1 0,4-4 0 15,1-4-14-15,3 1-3 0,-8-1-1 0,9-8 0 16,-1 5-11-16,-3-5 0 0,-1-3 9 0,5-1-9 15,-1 1-34-15,1-4-11 16,0-4-3-16,-1 3-636 0,1-3-128 0</inkml:trace>
          <inkml:trace contextRef="#ctx0" brushRef="#br0" timeOffset="755382.2304">30284 16992 633 0,'0'0'28'0,"4"-7"6"16,1-5-34-16,3 4 0 0,-3 4 0 0,4 0 0 16,-1 0 193-16,6 1 32 0,-6-1 7 0,10 4 0 0,-1 0-136 0,5 0-27 15,-4 0-5-15,4 0-2 0,0 4-41 0,-5-1-8 16,5-3-1-16,0 4-1 0,-4 0-11 0,-5-4 0 16,4 0 0-16,-3 0 0 0,-1 0 0 0,0 0 0 15,-13 0 0-15,0 0-11 16,0 0-128-16,0 0-25 0</inkml:trace>
          <inkml:trace contextRef="#ctx0" brushRef="#br0" timeOffset="756725.6804">30718 16638 518 0,'0'0'23'0,"9"-8"5"0,0 4-28 0,-9 4 0 0,9-8 0 0,-9 8 0 15,0 0 165-15,0 0 28 0,0 0 6 0,0 0 1 16,0 0-83-16,0 0-16 0,0 0-3 0,4 16-1 16,-8-1-35-16,4 1-7 0,-9 3-2 0,4 5 0 15,-3-1-19-15,-1 8-4 0,-4 4-1 0,0-3 0 16,4-1 6-16,-4 4 1 0,-1 0 0 0,6 4 0 16,-6 0-5-16,6 0-1 0,-5-4 0 0,-1 4 0 15,1-4-7-15,0 4-2 0,0-4 0 0,4-3 0 16,-4 3-2-16,4-4-1 0,-4-4 0 0,9-3 0 15,-5-1 4-15,4-4 1 0,1-3 0 0,-5 0 0 16,5-5 0-16,4-3 0 0,-4 4 0 0,4-12 0 16,-9 4-11-16,4 4-3 0,5-8 0 0,0 0 0 15,0 0-9-15,0 0 0 0,0 0 0 0,0 0 8 0,0 0-8 0,0 0-11 16,0-8 3-16,5-4 0 0,-5 0-9 0,9 1-2 16,-5-9 0-16,0 5 0 0,5-1-1 0,0 0 0 15,0 1 0-15,-1 3 0 0,1 0 20 0,4 1-12 16,-4 3 12-16,4 0-10 0,-4 0 10 0,4 4 0 15,-4 0 0-15,0 1 0 0,0 3 0 0,-9 0 0 16,13 0 0-16,-13 0 0 0,8 3 0 0,1 5 0 16,-9-8 0-16,9 8-8 0,0 4 8 0,-5 3 0 15,1-3 0-15,-1 0-8 0,0-1 8 0,5 5 0 16,-4-8 0-16,3 4 0 0,-3-5 0 0,8 5 0 16,-4-4 0-16,-1 0 0 0,6-1 0 0,-6-3 0 15,5 0 0-15,1 0 0 0,-1-4 10 0,4 0-2 16,5-4-8-16,0 0 12 0,0 4-12 0,0 0 0 15,0-7 0-15,0 3 0 0,0-4 0 0,4-4 0 0,-4 4 0 16,0-3 0-16,0-1 9 0,-4 0-9 0,-1-3 8 0,-4-1-8 16,0 0 0-16,-4 5 8 0,-4-1-8 0,-1 0 0 15,5 5 0-15,-9-1 0 0,0-4 8 0,-5 0-8 16,1 1 0-16,0 3 10 0,4 0-10 0,0 8 10 16,-9-4-10-16,-4 0 0 0,4 0 0 0,0 0 0 15,-4 4 0-15,0 0 0 0,0 4 0 0,4 0 0 16,-9 0 0-16,5 4 0 0,0 0-9 0,4 0 9 15,0 3 0-15,1 1 0 0,-1 0 0 0,0-1 0 16,5 1 0-16,-1-4 0 0,5 4 0 0,-4-1 0 16,4 1 0-16,0 0 0 0,0-12 0 0,0 0 0 15,0 0 0-15,0 0 0 0,0 0 0 0,9 7 9 16,-9-7 4-16,13 4 1 0,0-4 0 0,0 0 0 16,5 0-14-16,-1-4-10 0,5 1 2 0,-4-5 0 15,4 0 8-15,0 0 0 0,-9 4 0 0,4 0 0 0,-3 0 0 0,-1 1 0 16,-4-1 0-16,-5 0 0 0,5 0 30 0,-9 4 2 15,0 0 0-15,0 0 0 0,0 0-32 0,8 8 0 16,-8-8 0-16,5 4 0 0,-1 3 0 0,1 1 0 16,-1 4 0-16,-4-4 0 0,0-8 0 0,9 11 0 15,-9-3 0-15,4 4 0 0,1 0 12 0,3-5-3 16,-3 9-1-16,3-4 0 0,-3-1-8 0,4-3-11 16,-5-4 3-16,5 8 0 15,-5 3-44-15,-4-3-8 0,0-12-1 0</inkml:trace>
          <inkml:trace contextRef="#ctx1" brushRef="#br0" timeOffset="-6.02278E8">30832 18278 0,'0'0'0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10:59.24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0485FF-576B-4C33-99FA-7AA41DFAC569}" emma:medium="tactile" emma:mode="ink">
          <msink:context xmlns:msink="http://schemas.microsoft.com/ink/2010/main" type="writingRegion" rotatedBoundingBox="936,14813 9589,14301 9713,16401 1060,16913"/>
        </emma:interpretation>
      </emma:emma>
    </inkml:annotationXML>
    <inkml:traceGroup>
      <inkml:annotationXML>
        <emma:emma xmlns:emma="http://www.w3.org/2003/04/emma" version="1.0">
          <emma:interpretation id="{FA83D286-A714-422D-A051-CF71C22D9E22}" emma:medium="tactile" emma:mode="ink">
            <msink:context xmlns:msink="http://schemas.microsoft.com/ink/2010/main" type="paragraph" rotatedBoundingBox="936,14813 9589,14301 9713,16401 1060,169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A243F1-EB3A-45C8-91C9-646ADD5CEC38}" emma:medium="tactile" emma:mode="ink">
              <msink:context xmlns:msink="http://schemas.microsoft.com/ink/2010/main" type="line" rotatedBoundingBox="936,14813 9589,14301 9713,16401 1060,16913"/>
            </emma:interpretation>
          </emma:emma>
        </inkml:annotationXML>
        <inkml:traceGroup>
          <inkml:annotationXML>
            <emma:emma xmlns:emma="http://www.w3.org/2003/04/emma" version="1.0">
              <emma:interpretation id="{DA7E5700-944D-495A-9812-BD4223CE0074}" emma:medium="tactile" emma:mode="ink">
                <msink:context xmlns:msink="http://schemas.microsoft.com/ink/2010/main" type="inkWord" rotatedBoundingBox="964,15276 2390,15191 2487,16829 1060,16913"/>
              </emma:interpretation>
            </emma:emma>
          </inkml:annotationXML>
          <inkml:trace contextRef="#ctx0" brushRef="#br0">-888 14965 1195 0,'-8'-12'52'0,"8"12"12"0,-14 0-51 0,6 0-13 16,-1 0 0-16,0 0 0 0,0 4 109 0,-4 4 19 0,4-1 4 0,5 1 1 15,-14-4-54-15,18-4-11 0,-4 4-3 0,4-4 0 16,0 0-10-16,0 0-3 0,0 0 0 0,0 0 0 16,4-8-29-16,1 0-7 0,8 1 0 0,0-5-1 15,0 0-15-15,5 4 9 0,-1-7-9 0,1 7 8 16,-1 0-8-16,5 0 0 0,-8 1 9 0,8 3-9 16,-5 4 0-16,-4 0 8 0,5 4-8 15,-5 3 0-15,-4 1 20 0,4 4 0 0,-4 7 0 0,-5 1 0 16,0-1-30-16,-4 9-6 0,5-1-2 0,-10 0 0 15,1 4 51-15,0 1 11 0,-5-1 1 0,0-4 1 16,-4 4-22-16,4-7-5 0,-4 3-1 0,4 0 0 16,-4 5-18-16,0-5 0 0,-5 4 0 0,5-4 0 15,4 5 0-15,-17 3 0 0,9 0 0 0,-1 4 0 16,5-8 29-16,-9-4 3 0,4 1 0 0,14-5 0 0,-14-4 0 16,10-3 0-16,3 3 0 0,5-3 0 0,0-4-42 15,0-1-8-15,0-3-2 0,9-4 0 0,4 4 20 16,5-8 0-16,-1-4 0 0,10 0 0 0,-1-4 0 0,0-3 0 15,9-5 0-15,5 0 0 0,4-3 0 0,0-4 0 16,-5-1 0-16,14 1 0 16,-5-1-33-16,0 5 0 0,0-4 0 0,1 3-710 15,-5 4-141-15</inkml:trace>
          <inkml:trace contextRef="#ctx0" brushRef="#br0" timeOffset="414.1107">73 14325 1785 0,'-26'-8'79'16,"21"4"17"-16,1 0-77 0,0 0-19 0,-1-3 0 0,-4 3 0 15,9 0 73-15,0 0 11 0,0 4 3 0,0 0 0 0,0 0-31 0,0 0-5 16,18 0-2-16,4 8 0 0,0 0-27 0,4 7-6 16,-4 5 0-16,4 3-1 0,1 8 7 0,4 4 2 15,-10 4 0-15,6 4 0 0,-5 0 16 0,0 0 3 16,0 0 1-16,-9 8 0 0,0-5-4 0,0 9 0 15,-4 0 0-15,-9 3 0 0,-5 1 4 0,1-1 1 16,-5 5 0-16,-8 7 0 0,-5-4-36 0,0 0-9 16,-9 1 0-16,-4 7 0 0,-4-8-8 0,3 0-4 15,-3-7-1-15,4-1 0 16,0-11-31-16,8 0-5 0,-3-8-2 0,3-4 0 16,6-8-113-16,3-3-22 0,-26 7-5 0,13-16-1 0</inkml:trace>
        </inkml:traceGroup>
        <inkml:traceGroup>
          <inkml:annotationXML>
            <emma:emma xmlns:emma="http://www.w3.org/2003/04/emma" version="1.0">
              <emma:interpretation id="{88599B88-C5BC-44D7-ADCC-A254189020FC}" emma:medium="tactile" emma:mode="ink">
                <msink:context xmlns:msink="http://schemas.microsoft.com/ink/2010/main" type="inkWord" rotatedBoundingBox="4012,14758 5936,14644 6034,16292 4110,1640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037.7065">2030 14809 997 0,'0'0'21'0,"0"0"5"0,-9-4 1 0,9 4 2 0,0 0-29 0,0 0 0 16,0 0 0-16,0 0 0 0,0 0 53 0,0 0 5 16,0 0 1-16,0 0 0 0,0 0-16 0,9 7-3 15,0 1-1-15,-1-4 0 0,1 0-12 0,4-8-3 16,5 0 0-16,8 0 0 0,-4-7 7 0,4-5 1 16,1 0 0-16,4-3 0 0,4-1 12 0,-9-7 2 15,0 0 1-15,9 0 0 0,-4-5-19 0,4 1-4 16,-4-8-1-16,0 4 0 0,-1 4-15 0,-3-4-8 15,-5 4 8-15,4-1-8 0,0-3 8 0,-4 4-8 16,-4-4 8-16,-5 4-8 0,0 0 0 0,0 3 9 16,5-3-9-16,-5-4 0 0,-9 4 10 0,5 0-10 15,0-1 8-15,0 5-8 0,-1 0 0 0,-3 3 0 16,-1 1 0-16,-4 0 0 0,0 3 0 0,0 4 0 0,-4-3 0 16,4 3 0-16,0 5 0 0,-5-1 0 0,-3 4 0 15,-1 0 0-15,0 1-10 0,0 3 10 0,0 4 0 16,1 0-9-16,-1 0 9 0,0 0-8 0,9 0 8 15,-13 4-8-15,0-1 8 0,0-3 0 0,0 4 0 0,8 0 0 16,-8 0 0-16,4-4 0 0,0 4 0 0,1 0 0 16,8-4 0-16,0 0 0 0,0 0 0 0,-9 8 0 15,-4-4 0-15,8 0 0 0,-3-1 0 0,-1 1 0 16,9-4 0-16,-9 8 0 0,5 0 8 0,-1 4-8 16,-4-5 12-16,5 9-3 0,-5 0 0 0,5 3 0 15,0 8 29-15,-5 1 6 0,0 11 0 0,-4 4 1 16,4 3-21-16,0 5-5 0,-4 8-1 0,0 3 0 0,4 0 17 15,5 5 3-15,-9-5 1 0,8-3 0 0,1-5-4 16,-1-3-1-16,10-4 0 0,-5-4 0 0,4-4-10 0,5-4-1 16,0 0-1-16,4-4 0 0,4 0-6 0,1-7 0 15,4-1-1-15,0-7 0 0,4-1-15 0,1 1 0 16,3-4-9-16,5-9 9 16,0 1-92-16,5-4-12 0,-1 0-2 0,1-7-885 15</inkml:trace>
          <inkml:trace contextRef="#ctx0" brushRef="#br0" timeOffset="4070.211">3166 14746 115 0,'0'0'10'0,"5"-4"-10"15,-1-4 0-15,0 1 0 0,5 3 196 0,0-4 36 16,-9 8 8-16,0 0 2 0,0 0-114 0,0 0-24 0,0 0-4 0,0 0 0 16,0 0-37-16,0 0-7 0,0 0-2 0,-5 8 0 15,-8 0-7-15,9 3-2 0,-5-3 0 0,0 8 0 16,5-1-1-16,0-3 0 0,-5 4 0 0,4 3 0 15,1 1 0-15,0-1 0 0,-1 4 0 0,1 5 0 16,0-5-10-16,4 4-2 0,-5-3-1 0,1 3 0 16,4-3 4-16,0-5 1 0,0 4 0 0,0 1 0 15,0-5-18-15,0 1-3 0,9-1-1 0,-9-3 0 16,4 0-14-16,5-5 11 0,-5 1-11 0,5-4 10 16,0-4-10-16,4 0 0 0,0-4 0 0,4-4 0 15,1 0-86 1,8-8-19-16,-8 0-4 0,8-3-514 0,1-5-102 0</inkml:trace>
          <inkml:trace contextRef="#ctx0" brushRef="#br0" timeOffset="4251.6719">3320 14360 460 0,'-31'-4'41'0,"22"4"-33"15,-4-8-8-15,-4 1 0 0,3 3 252 0,-3-4 49 16,8 0 10-16,0 4 1 0,0-4-168 0,5 4-35 15,-5 1-6-15,9 3-2 0,0 0-73 0,13 0-14 16,-4-4-3-16,4 4-1 16,5 0-141-16,-5 4-28 0,5-1-5 0,-1 5-2 0</inkml:trace>
          <inkml:trace contextRef="#ctx0" brushRef="#br0" timeOffset="5020.9461">3671 14816 939 0,'0'0'41'0,"0"0"10"0,4-7-41 0,-4-1-10 0,-4-4 0 0,4 4 0 16,4 0 99-16,-4 8 17 0,0-7 4 0,0 7 1 15,-4-4-40-15,4 4-8 0,0 0-1 0,0 0-1 16,0 0-29-16,0 0-6 0,0 0 0 0,0 0-1 16,0 0-13-16,0 0-2 0,4 8-1 0,0 3 0 15,1 9 9-15,-5-1 3 0,0 1 0 0,4 7 0 16,1 4 2-16,-5 4 1 0,0 0 0 0,0 4 0 15,0-3-4-15,0 3-1 0,0 0 0 0,0-4 0 16,-5 0-8-16,1-4-1 0,8 0-1 0,-4 0 0 16,-4-7-3-16,4-5-1 0,0 1 0 0,0-5 0 15,0-3-7-15,-5-4-8 0,5-8 11 0,0 0-11 0,0 0 13 16,0 0-4-16,0 4-1 0,0-4 0 0,0 0 0 16,0 0 0-16,0 0 0 0,0 0 0 0,-8 0 4 0,3-8 0 15,-3 0 0-15,3 0 0 0,1-3 3 0,-1-1 1 16,1-4 0-16,0 1 0 0,-1-5-3 0,1-3 0 15,4-1 0-15,0-3 0 0,0 0-4 0,4-4-1 16,1 3 0-16,3-3 0 0,6 0-8 0,-1 0 0 16,0 0 0-16,9 3 0 0,0-3 0 0,4 4 0 15,5-1 0-15,-1 5 0 16,1-4-68-16,4 7-7 0,0 1-1 0,0 3-972 0</inkml:trace>
        </inkml:traceGroup>
        <inkml:traceGroup>
          <inkml:annotationXML>
            <emma:emma xmlns:emma="http://www.w3.org/2003/04/emma" version="1.0">
              <emma:interpretation id="{F681BD6E-6047-4622-8BAC-A8FB44B66F97}" emma:medium="tactile" emma:mode="ink">
                <msink:context xmlns:msink="http://schemas.microsoft.com/ink/2010/main" type="inkWord" rotatedBoundingBox="6562,14480 9589,14301 9710,16354 6684,1653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155.5577">4566 14438 345 0,'0'0'31'0,"0"0"-31"0,0 0 0 0,0 0 0 0,0 0 112 0,0-4 17 16,0-4 3-16,0 8 1 0,0 0-47 0,0 0-10 16,0-7-1-16,0 7-1 0,0 0-9 0,0 0-1 15,0-8-1-15,0 8 0 0,0 0-8 0,0 0-2 16,0 0 0-16,0 0 0 0,0 0-13 0,0 0-4 16,0 0 0-16,0 0 0 0,0 0-19 0,0 0-4 15,8-4-1-15,-8 4 0 0,9 0 16 0,-9 0 4 16,0 0 0-16,13-4 0 0,5 4-18 0,0 0-3 15,-5-4-1-15,4 0 0 0,1 4 2 0,4-4 0 16,4 0 0-16,5 4 0 0,-5-7-2 0,5 3 0 16,-1 0 0-16,1 0 0 0,4 4-1 0,0-4 0 15,-8 0 0-15,3 4 0 0,-3-4 10 0,-1 4 1 0,5 0 1 16,-5 0 0-16,-4 4-21 0,0 0-18 0,0-4 3 0,0 4 1 16,0-4 14-16,0 0 0 0,0 0 0 0,0 0 10 15,0 0-1-15,-5 0 0 0,1 0 0 0,-1-4 0 16,5 4-9-16,-4-4 0 0,-5 4-12 0,4-4 12 15,1 0 0-15,-1 0 0 0,-8 4 0 0,4 0 0 16,1 0 0-16,-14 0 0 0,0 0 0 0,0 0 0 16,0 0 0-16,0 0 0 0,0 0 0 0,0 0 0 15,0 0-17-15,-5 12 4 0,-4-4 1 0,1 0 0 16,-6-1-59-16,6 1-11 0,-5 4-2 16,-1 0-699-16</inkml:trace>
          <inkml:trace contextRef="#ctx0" brushRef="#br0" timeOffset="7992.4132">4645 14832 115 0,'0'0'0'0,"0"0"10"0,0 0-10 0,0 0 0 16,0 0 0-16,0 0 0 0,0 0 174 0,0 0 33 15,-9 0 6-15,0 0 2 0,9 0-113 0,-9 0-22 16,9 0-5-16,-4-4-1 0,4 4-7 0,-9-4-2 0,9 4 0 0,-4-4 0 16,4 4-5-16,0 0 0 0,0 0-1 0,0 0 0 15,0 0-18-15,0 0-3 0,-5-4-1 0,5 4 0 16,0 0-7-16,0 0-2 0,0 0 0 0,0 0 0 16,0 0 0-16,0 0 0 0,0 0 0 0,0 0 0 15,0 0-3-15,0 0-1 0,0 0 0 0,0 0 0 16,0 0-9-16,9-4-3 0,4 4 0 0,-4 4 0 15,4 0 1-15,0 0 0 0,-13-4 0 0,18 4 0 16,0 0-1-16,-1-4-1 0,1 0 0 0,4 0 0 16,4 0 3-16,0 0 1 0,5 0 0 0,-5 0 0 15,5-4-2-15,0 0 0 0,-1 0 0 0,-3 4 0 16,-1-4-5-16,0 4 0 0,1 0-8 0,-5 4 12 16,0-4-12-16,-5 4 0 0,5 0 0 0,-4-4 0 15,4 4 8-15,-5 4-8 0,-4-4 0 0,9 0 0 16,-4-4 8-16,-1 0-8 0,1 0 0 0,-1 0 0 0,1-4 8 15,-5 4-8-15,0-4 0 0,0 0 9 0,1-4-19 0,-1 4-4 16,-4 0-1-16,4 0 0 16,-5 0-47-16,-3 1-10 0,4-5-1 0,-9 8-855 15</inkml:trace>
          <inkml:trace contextRef="#ctx0" brushRef="#br0" timeOffset="14272.3337">5246 13912 403 0,'0'0'36'0,"0"0"-36"15,0 0 0-15,0 0 0 0,0 0 65 0,0 0 7 0,0 0 0 0,0 0 1 16,0 0-37-16,0 0-8 16,4-8-2-16,-4 8 0 0,4-8-5 0,-4 8-1 15,0 0 0-15,0 0 0 0,9-4-11 0,-9 4-9 0,0 0 12 16,0 0-12-16,0 0 28 0,0 0-2 16,0 0 0-16,0 0 0 0,0 0 14 0,0 0 4 0,0 0 0 15,0 0 0-15,0 0-16 0,0 0-2 0,0 0-1 0,0 0 0 16,0 0 2-16,0 0 0 0,0 0 0 0,0 0 0 15,0 0 5-15,0 0 2 0,0 0 0 0,0 0 0 16,0 0 3-16,0 0 1 0,0 0 0 0,0 0 0 16,0 0-13-16,0 0-2 0,0 0-1 0,0 0 0 15,0 0 3-15,0 0 1 0,-9-4 0 0,9 4 0 16,-8 0 2-16,8 0 0 0,0 0 0 0,-9 8 0 16,5 0-16-16,-5 0-2 0,0-1-1 0,5 1 0 15,-1 4 7-15,-4 0 2 0,5-1 0 0,-5 5 0 16,1-1-1-16,-1 5 0 0,4-1 0 0,-3 5 0 0,-1 3-4 15,0 4-1-15,0 4 0 0,-4 8 0 0,0 4 4 0,0 4 0 16,-5 3 0-16,5-3 0 0,0 8 10 0,0-9 2 16,-5 5 1-16,1-4 0 0,-1-5 1 0,-4 5 0 15,5-4 0-15,-1 0 0 0,1-4-6 0,3-8-2 16,-3 0 0-16,4 0 0 0,-1 0-6 0,1-8-2 16,-4-3 0-16,4 3 0 0,4-7-4 0,0-1-1 15,0 1 0-15,1-5 0 0,3 1-9 0,-4-5 0 16,9 1 9-16,0 4-9 0,-8-5 8 0,8-3-8 15,0 4 10-15,0-4-10 0,0-8 0 0,4 11 0 16,-4-3 0-16,0 4 0 16,4-4-22-16,1 3-10 0,-5 1-3 0,4 0 0 15,-4 0-23-15,0-1-5 0,5 5-1 0,-5-4 0 16,4-1-28-16,-4 5-7 0,0-8-1 0,4 3-747 0</inkml:trace>
          <inkml:trace contextRef="#ctx0" brushRef="#br0" timeOffset="20209.2097">6132 14680 115 0,'0'0'0'0,"0"0"10"0,0 0-10 0,0 0 0 15,0 0 0-15,0 0 0 0,0 0 144 0,0 0 28 16,-4 0 4-16,4 0 2 0,0 0-102 0,0 0-20 16,0 0-4-16,0 0 0 0,0 4-32 0,0 0-5 15,0-4-2-15,0 0 0 0,0 0-13 0,0 0 0 0,0 0 0 16,0 0 0-16,0 0 36 0,0 0 0 16,0 0 1-16,13 0 0 0,4-4 7 0,-8 0 0 0,-9 4 1 15,18-12 0-15,-10 4 4 0,6-3 1 0,-1-1 0 0,0-8 0 16,0 5-11-16,5-5-3 0,-5-3 0 0,9 0 0 15,-5-5-12-15,5-3-4 0,0 0 0 16,0 0 0-16,0-1-2 0,4 1-1 0,1 0 0 0,-5 0 0 16,4 0 1-16,-4 3 0 0,-5 1 0 0,1 0 0 15,-1-1-7-15,1 5-2 0,-5-4 0 0,0 3 0 16,0 1 7-16,1 0 2 0,-6-1 0 0,6 1 0 16,-6-5-1-16,-3 5 0 0,4-4 0 0,-1-1 0 15,-3-3 3-15,-1 4 1 0,0 4 0 0,-4-1 0 16,5 1-21-16,-1-1 0 0,-8 5 0 0,4-4 0 15,4 3 0-15,1 1 0 0,-10-1 0 0,5 4 0 16,-4-3 8-16,4 7 1 0,-5 1 0 0,1-1 0 0,4 0-9 16,-9 0 0-16,5 5 0 0,-5-5 0 0,0 4 0 0,-4 0 0 15,4 1 0-15,1 3 0 0,3-4 0 0,-4 4 0 16,1-4 0-16,3 4 0 0,-3 0-12 0,3 4 1 16,1-4 1-16,-5 1 0 0,5-1 10 0,4 4 0 15,-9-4 0-15,9 4 0 0,0 0 0 0,-9 0 0 16,0 0 0-16,9 0 0 0,-4-4 0 0,4 4 0 15,0 0 0-15,0 0 8 0,-13 0-8 0,4 0 0 16,9 0 0-16,-4 0 0 0,4 0 0 0,-9 8 0 16,0-1 0-16,0-3 0 0,0 4-8 0,5-4 8 15,-5 4-8-15,5 0 8 0,-5-1 0 0,5 1-8 16,-5 0 8-16,5 4 0 0,-10-4 0 0,10 3 0 16,-5 1 0-16,5 0 0 0,-5-1 0 0,0 1-8 15,5 4 8-15,-5-1 0 0,5 1 0 0,-5 3 0 0,5 5 0 16,-1-5 0-16,-4 8 0 0,5 1 0 0,0 7 0 15,-1-4 8-15,1 12 6 0,0 0 2 0,-1 4 0 0,1-1 0 16,-1 5 17-16,-3 4 4 0,3 3 1 0,1-3 0 16,-1 3 5-16,1-3 1 0,4-4 0 0,-4 3 0 15,4-7-7-15,-5 0-1 0,5 0 0 0,0-8 0 16,0-4-17-16,0 0-4 0,0-4-1 0,0 0 0 16,0 0-5-16,0 1-1 0,5-5 0 0,-1 4 0 15,5 0-8-15,-5-3 0 0,5-5 0 0,4 4 0 16,-4 5-21-16,4-9-7 0,0 0 0 0,5 1-1 15,4-5-164-15,0-3-33 0</inkml:trace>
          <inkml:trace contextRef="#ctx0" brushRef="#br0" timeOffset="22151.2633">6729 14945 900 0,'0'0'40'0,"0"0"8"0,0 0-39 0,0 0-9 16,0 0 0-16,0 0 0 0,0 0 57 0,0 0 10 15,0 0 1-15,0 0 1 0,0 0-5 0,0 0 0 16,0 0-1-16,0 0 0 0,0 0-11 0,0 0-3 16,4-12 0-16,0 5 0 0,5-1-23 0,0-4-5 15,0 4-1-15,-5 0 0 0,0 1-1 0,5-5-1 16,0 4 0-16,0-4 0 0,-5 5-1 0,5-1 0 16,0 0 0-16,0 0 0 0,-5-3-1 0,-4 11-1 15,4-8 0-15,5 4 0 0,-9 4 1 0,0 0 1 16,9-8 0-16,-9 8 0 0,9-8-6 0,-9 8-2 15,0 0 0-15,0 0 0 0,0 0-9 0,0 0 10 16,0 0-10-16,0 0 10 0,8 8 6 0,1 0 0 0,0 4 1 0,0-1 0 16,-1 9 3-16,-3-1 1 0,-1 5 0 0,5 3 0 15,-5 0 7-15,1 4 0 0,-1 1 1 0,1-1 0 16,-5 0 4-16,4 0 1 0,-4-3 0 0,-4 3 0 16,4-4-3-16,-5-4-1 0,1 5 0 0,-5-5 0 15,0 1 2-15,0-5 1 0,1 1 0 0,-5-5 0 16,-1 1-20-16,1 3-4 0,4-7-1 0,1 4 0 15,-5-5-8-15,4 1 0 0,0 0 9 0,0-1-9 16,0 1 0-16,1-4 0 0,-1 0 0 0,0-4 0 16,5 3-22-16,-1-3-6 0,-3-4 0 15,-1 0-1-15,9 0-47 0,-5 0-10 0,-3 0-2 16,8 0 0-16,-5-8-132 0,-4-3-28 0,-4-20-4 0,9 3-2 16</inkml:trace>
          <inkml:trace contextRef="#ctx0" brushRef="#br0" timeOffset="22596.1826">6843 14419 403 0,'4'-8'36'0,"-4"8"-36"15,0-8 0-15,0 0 0 16,-9-4 232-16,9 1 39 0,0 7 8 0,0 4 1 16,0-12-121-16,0 12-25 0,0-8-5 0,0 8-1 15,0 0-54-15,0 0-11 0,0 0-3 0,0 0 0 16,0 0-37-16,0 0-8 0,0 0-2 0,0 0 0 15,0 0-13-15,0 0 0 0,0 0 8 0,0 0-8 16,0 0 0-16,0 0 0 0,-8 8 0 0,3 4 0 16,-4-8 0-16,9-4 0 0,-4 4 0 0,4-4 0 15,-9 7-10-15,9-7 10 0,-9 4-8 0,9-4 8 16,-4 0 0-16,4 0 0 0,-9-4 0 0,9 4 0 0,0 0 0 16,-9 0 0-16,5-3 0 0,4 3 0 0,0 0 0 0,0 0-8 15,-9 0 8-15,9 0 0 0,0 0 0 0,-4 7 0 16,4-7 0-16,-4 8-8 0,-1 4-6 0,5-4-1 15,0 7 0-15,9 1 0 16,0-1-129-16,4 1-25 0</inkml:trace>
          <inkml:trace contextRef="#ctx0" brushRef="#br0" timeOffset="23428.7482">7597 14844 403 0,'0'0'17'0,"-4"-8"5"0,4 0-22 0,-4 0 0 0,-1 0 0 0,1 5 0 15,4-5 250-15,-5 0 46 0,1 4 8 0,0-4 3 16,-1 4-187-16,-4 0-36 0,1 1-8 0,-1 3-2 16,-4-4-46-16,0 4-8 0,-5 0-3 0,5 4 0 15,-5 3 2-15,1 1 0 0,4-4 0 0,-5 8 0 16,-4-1 11-16,0 1 2 0,0 4 1 0,5-1 0 15,-1-3-16-15,1 8-3 0,3-9-1 0,1 1 0 16,0 4-1-16,4-5-1 0,1 5 0 0,3-4 0 16,5 3-11-16,0-3 0 0,0-4 0 0,0 3 0 15,0 1 0-15,9-8 0 0,4 0 0 0,0 4 0 16,0-4 0-16,5-1 0 0,4-3 0 0,0 4 0 0,0 0 0 0,0-4 0 16,4 4-8-16,5-4 8 0,-5 4 0 15,0 4 0-15,1-4 0 0,-1 4 0 0,-4-1 0 16,-4 1 0-16,-1 4 0 0,-4 3 0 0,-4-3 9 15,0 4 7-15,0-1 0 0,-9 5 1 0,0-5 31 0,0 1 7 16,-5 4 1-16,1-5 0 0,-5 5-9 0,-4-5-2 16,0 1 0-16,-5-1 0 0,1 1-15 0,-1 0-3 15,-4-5-1-15,0 5 0 0,5-8 1 0,-5 3 0 16,4-3 0-16,-4-4 0 16,9 4-48-16,0-8-10 0,0 4-1 0,0-4-1 15,-1 0-87-15,1-4-16 0,0-4-4 0,4 0-1 0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01:12.10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A03D9D-7421-4A4F-A38B-7CD4CD68B12F}" emma:medium="tactile" emma:mode="ink">
          <msink:context xmlns:msink="http://schemas.microsoft.com/ink/2010/main" type="inkDrawing" rotatedBoundingBox="5835,12351 6273,11215 7360,11634 6922,12770" semanticType="callout" shapeName="Other">
            <msink:sourceLink direction="with" ref="{9D409C8E-83FB-483D-8C35-B31104852E82}"/>
          </msink:context>
        </emma:interpretation>
      </emma:emma>
    </inkml:annotationXML>
    <inkml:trace contextRef="#ctx0" brushRef="#br0">1040 250 633 0,'0'0'56'0,"0"0"-44"0,-4-4-12 0,4 0 0 16,0 4 158-16,-4-8 30 0,-1 1 5 0,-3 3 2 16,-1-4-121-16,4 4-24 0,5 4-5 0,-8-8-1 15,-6 0-12-15,1 5-4 0,9-5 0 0,-5 0 0 16,0 4-14-16,-4-4-3 0,0 0-1 0,4 5 0 16,5-5-10-16,-5 0 0 0,-13 0 0 0,13 0 8 15,5 1 0-15,0-1 0 0,-14 0 0 0,1 0 0 16,3 0 7-16,1 4 1 0,-9-3 0 0,0-1 0 15,-4 4-3-15,4-4 0 0,9 0 0 0,-5 4 0 16,-8 1 2-16,0-1 0 0,13-4 0 0,-5 4 0 16,0-4 5-16,1 8 2 0,-1-8 0 0,5 8 0 0,0-4-7 15,0 4-2-15,-9 0 0 0,4 4 0 0,10 4 7 16,-6-4 0-16,-12 0 1 0,9 0 0 0,-5 8-21 16,4-5-15-16,1 5 3 0,-5-4 0 0,-5 4 57 0,5 3 12 15,14-3 3-15,-6 3 0 0,-3 5-48 0,-1-4-12 16,1 3 0-16,12 1 0 15,5-1-43-15,-4 4-10 0,-9-3-3 0,4 3 0 16,9 1 56-16,-9-1 8 0,-8 1 4 0,-1-5 0 0,9 8 0 0,1-3 0 16,-6 3 0-16,1-4 0 0,-4 1-4 0,4-1 0 0,8-3 0 15,-4-1 0-15,-8 1-8 0,12-1 0 0,1 1 0 16,4-1 8-16,0 1-8 0,0-1 10 0,-4 1-10 0,4-1 10 16,8 1-2-16,-3-5-8 0,-10 5 12 15,5-5-4-15,9 5 2 0,-4-1 0 0,-1-7 0 16,-4 8 0-16,4-1-1 0,5 1 0 0,0-5 0 0,-5 5 0 15,-4-5 2-15,5 1 0 0,8 3 0 0,0-3 0 16,-4 0 5-16,0-1 2 0,-1-3 0 0,1 0 0 16,9 3-2-16,-10 1 0 0,-3-4 0 0,8 3 0 15,18 1 2-15,-9-5 0 0,-5 5 0 0,-4-8 0 16,9 4-10-16,0-1-8 0,0-3 12 0,0 4-12 16,-9-4 8-16,9-1-8 0,5 1 0 0,-6 0 0 15,-3 4 0-15,4-5 0 0,9-3 0 0,-5 4 0 16,-4 0 0-16,4 0 0 0,1 0 0 0,8-1-9 15,4-3-22-15,1 0-4 16,-10 0-1-16,5-8 0 0,14 4-41 0,-1-8-9 0,-4 1-2 0,0-5-552 16,4-8-112-16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1890546-780F-402D-82C9-6DED6CE488A9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13:16.6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A0F895-F44D-473D-B1CA-32A98B3D3532}" emma:medium="tactile" emma:mode="ink">
          <msink:context xmlns:msink="http://schemas.microsoft.com/ink/2010/main" type="writingRegion" rotatedBoundingBox="1729,1147 31872,-329 32679,16146 2536,17623"/>
        </emma:interpretation>
      </emma:emma>
    </inkml:annotationXML>
    <inkml:traceGroup>
      <inkml:annotationXML>
        <emma:emma xmlns:emma="http://www.w3.org/2003/04/emma" version="1.0">
          <emma:interpretation id="{0A04F238-7697-487E-9E23-DD308C9D5FB5}" emma:medium="tactile" emma:mode="ink">
            <msink:context xmlns:msink="http://schemas.microsoft.com/ink/2010/main" type="paragraph" rotatedBoundingBox="1955,739 31926,220 31998,4379 2027,48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ADE9A7-4A32-4EBC-B416-4771F6CDB5DF}" emma:medium="tactile" emma:mode="ink">
              <msink:context xmlns:msink="http://schemas.microsoft.com/ink/2010/main" type="line" rotatedBoundingBox="2295,733 31926,220 31956,1918 2324,2432"/>
            </emma:interpretation>
          </emma:emma>
        </inkml:annotationXML>
        <inkml:traceGroup>
          <inkml:annotationXML>
            <emma:emma xmlns:emma="http://www.w3.org/2003/04/emma" version="1.0">
              <emma:interpretation id="{4126951E-EE38-46BA-BE6A-3FEC9F929935}" emma:medium="tactile" emma:mode="ink">
                <msink:context xmlns:msink="http://schemas.microsoft.com/ink/2010/main" type="inkWord" rotatedBoundingBox="2301,1092 4976,1046 4999,2361 2324,24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1291 287 1566 0,'0'0'34'0,"0"0"7"0,0 0 2 0,0 0 1 0,0 0-35 0,0 0-9 0,5-4 0 0,-5 4 0 16,0 0 60-16,0 0 9 0,0 0 3 0,-5 11 0 16,1 13-47-16,-5-1-9 0,5 8-1 0,-5 8-1 15,-4 4 6-15,4 4 2 0,-4 4 0 0,4-4 0 16,0-4-5-16,0-1-1 0,5 1 0 0,-5-4 0 15,9-4 2-15,0 4 0 0,9-15 0 0,-9 3 0 16,9-3 5-16,4-5 1 0,0 1 0 0,0-9 0 16,5-3 0-16,-1-8 1 0,1 0 0 0,4-8 0 15,4 8 6-15,-13-15 1 0,14 3 0 0,-10 0 0 0,5-11 3 16,0-1 1-16,0 5 0 0,-4-1 0 0,-1-11-2 16,1 4 0-16,-5-4 0 0,0 0 0 0,0-5-12 0,0-3-2 15,-4 0-1-15,0 4 0 0,-5-4-4 0,-4 0-1 16,0 4 0-16,-4 4 0 0,-5 0-14 0,5 4-8 15,-9-5 8-15,4 9-13 0,0 3 13 0,-4 9 0 16,0-1-10-16,0 8 10 0,-5 4-17 0,5 8 1 16,-5 0 0-16,-4 11 0 15,5 5-97-15,-10 3-19 0,6 8-4 0,3-4-566 16,0 8-113-16</inkml:trace>
          <inkml:trace contextRef="#ctx0" brushRef="#br0" timeOffset="548.4883">1743 482 1342 0,'0'0'29'0,"9"-12"7"0,-9 0 0 0,4 1 3 0,5 3-31 0,0-4-8 0,-5 4 0 15,5-3 0-15,4 3 80 0,-4 0 14 0,0 4 3 0,-1-8 1 16,1 5-46-16,4 7-10 0,1-12-2 0,-6 16 0 15,5 4-25-15,5-1-6 0,-14 5-1 0,5 8 0 16,-4-1 2-16,-1 12 0 0,0 4 0 0,-4 4 0 16,5 0 19-16,-5-4 4 0,0 4 1 0,-5 0 0 15,10-3-21-15,-5-1-4 0,4 0-1 0,-4-4 0 16,5-8-8-16,-5-3 8 0,4-1-8 0,5-3 8 16,-5-4 2-16,-4-12 0 0,18 4 0 0,-10-4 0 0,6 0 23 15,-6-8 5-15,5-4 1 0,5 0 0 0,0-7-11 0,-1 3-3 16,-4-11 0-16,5 7 0 0,-5-11-3 0,5 0-1 15,-5 0 0-15,-5 0 0 0,10-4-11 0,0-1-2 16,-10 9-8-16,6 0 12 0,-1 7-12 0,0 1 0 16,-4 7 8-16,-5 8-8 0,-4 4 0 0,13 4 0 15,-8 8 0-15,3-4 0 0,-3 11 0 0,-1 5 0 16,5-1 0-16,-5 4 0 0,1 4 0 0,-1-7 12 16,0 3 0-16,1-3 0 0,4-5-12 0,-1 4 0 15,1-3 0-15,0-1 0 0,0-11 0 0,4 4-15 16,-4-4 3-16,4-8 1 0,0 4 26 0,4-8 5 15,1 0 0-15,0 0 1 0,-1-8 3 0,5 4 1 16,-4-11 0-16,-1 3 0 0,1-3 15 0,-5-5 4 16,4 5 0-16,-3-8 0 0,-6 7-20 0,1-11-3 0,0 0-1 15,-5 7 0-15,5-7-20 0,-9 4 0 0,4-12 0 16,1 8 0-16,-5 7 0 0,4-3 0 0,-4 4 0 16,0-5 0-1,5 5-21-15,-10 3-9 0,5 5-2 0,0-5 0 16,0 1-144-16,-4-1-30 0,4 1-6 0</inkml:trace>
          <inkml:trace contextRef="#ctx0" brushRef="#br0" timeOffset="-413.253">107 263 345 0,'0'-11'15'0,"0"7"4"0,0 0-19 0,-5-8 0 0,5 8 0 0,0 4 0 15,0-4 240-15,0 4 44 0,0 0 8 0,0 0 3 16,0 0-193-16,0 0-38 0,0 0-8 0,0 0-2 15,0 0-32-15,0 0-6 0,0 0-2 0,0 0 0 16,0 0 20-16,0 0 4 0,0 8 1 0,5 4 0 16,-1 7-13-16,0 1-2 0,5 11-1 0,-9 4 0 15,5 8-2-15,-1 4 0 0,-4 7 0 0,0 5 0 16,-4-1-4-16,-1 9-1 0,5-9 0 0,-9 8 0 0,1-11 1 0,-1 4 0 16,-4-1 0-16,4-7 0 0,-4-1-7 0,4-3-2 15,5-8 0-15,-10-4 0 0,6 4 4 0,-1-19 0 16,9 3 0-16,-9-7 0 0,5-1 22 0,-1-7 5 15,5 4 1-15,0-12 0 0,0 0-20 0,0 0-3 16,0 0-1-16,-4-12 0 0,4-3 20 0,4-1 3 16,-4-3 1-16,5-5 0 0,-1-7-29 0,5-4-11 15,-5-4 8-15,5 0-8 0,-5 4 12 0,10-8-4 16,-14 0 0-16,8-4 0 0,1 0-8 0,-4 4 0 16,8-7 0-16,-5-5 0 0,6 4 0 0,-6 5 0 15,6-13 0-15,-1 12 0 0,4-3 0 0,-4 3 0 16,-4 4 0-16,9 4 0 0,-5 0 0 0,0 8 0 0,5-8 0 15,-5 11 0-15,4 1 0 0,-12 8 0 0,8-5 0 16,-9 16 0-16,5-7-9 0,-5 11 9 0,1 4 0 0,-1 0 0 16,-4 0 0-16,5 4-8 0,-1 11 8 0,5 1 0 15,4 7 0-15,-13 9 0 0,0 7 0 0,4 4 0 16,5-1 0-16,0 13 0 0,-5 0 0 0,9 3 0 16,-4-7 0-16,4 3 0 0,1-3 0 0,-6-4 0 15,1 0 0-15,4 3 0 0,-4-11 0 0,0-7 0 16,-5-1 0-16,1-4 0 0,-1-3 0 0,0-5 0 15,5 1 0-15,-9-9 0 0,0-3 0 0,0-8 0 16,0 0 0-16,0 0 11 0,0 0-11 0,0 0 10 16,0-8 9-16,9-7 1 0,-5-1 1 0,14-7 0 0,-14-9-5 15,5 1-2-15,0-8 0 0,4 0 0 16,-4-8-3-16,-1 1-1 0,6-13 0 0,-1-3 0 0,0-1-10 16,4 1 0-16,-3 7 0 0,3 1 8 0,1 3-8 15,-5 8 0-15,0 0 0 0,0 4 8 0,0 4-8 0,1 8 0 16,-6 3 0-16,5-3 0 15,-4 8-29-15,-4 3 1 0,3 1 1 0,1 7 0 16,-4-4-88-16,-1 8-17 0,9 4-4 0</inkml:trace>
        </inkml:traceGroup>
        <inkml:traceGroup>
          <inkml:annotationXML>
            <emma:emma xmlns:emma="http://www.w3.org/2003/04/emma" version="1.0">
              <emma:interpretation id="{A3A0CBDE-33D4-425A-A188-CBFDB8D9DB31}" emma:medium="tactile" emma:mode="ink">
                <msink:context xmlns:msink="http://schemas.microsoft.com/ink/2010/main" type="inkWord" rotatedBoundingBox="7138,877 11725,797 11745,1969 7159,204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36.93">5345 29 345 0,'0'0'31'0,"0"0"-31"0,4-7 0 0,-4-1 0 16,0 8 120-16,5-12 17 0,-5 4 4 0,0 0 1 0,0 5-33 0,0-5-6 15,0 0-2-15,0 8 0 0,-5-8-29 0,5 8-7 16,-4-4-1-16,4 4 0 0,0-11-11 0,0 11-2 15,0 0-1-15,-13-8 0 0,4 8-27 16,0 0-6-16,-4 0-1 0,4 8 0 0,-8-5-5 0,-1 9-2 16,-4 4 0-16,0-5 0 0,-4 5 9 0,0 0 2 15,-5 3 0-15,5 5 0 0,-1-5-20 0,-3-7 0 16,3 7 0-16,5-3 0 0,0-1 0 0,5 1 0 16,-1 0 0-16,5-5 0 0,-4 9 12 0,8-12-12 15,0 3 12-15,-4 1-12 0,0 4 0 0,4-1 0 16,0 1 0-16,5-8-12 0,-1 7 0 0,10 5 1 15,-1-5 0-15,9-3 0 16,5-4-19-16,4 0-4 0,9-1-1 0,-1 5 0 0,10-8 25 0,-5 4 10 16,4 3-8-16,1 5 8 0,-1-8 0 0,1 7-8 15,-9 5 8-15,-1-4 0 0,1 3 0 0,-9 1 8 16,-5-1 0-16,-3 8 0 0,-6-15 21 0,-3 11 5 0,-1-3 1 16,-8-1 0-16,-1 1 37 0,-8-1 8 0,4 1 2 15,-8-4 0-15,-1 3-18 0,-4 1-3 0,-8 3-1 16,3-4 0-16,1-7-42 0,-5 4-9 0,1 3-1 0,-1-3-8 15,5-1 11-15,-5 1-11 0,5-4 10 0,-1 7-10 16,1-15 0-16,0 4 0 0,4 0-13 0,0 0 4 31,4 3-108-31,1-11-22 0,3 4-4 0,6-4-730 0</inkml:trace>
          <inkml:trace contextRef="#ctx0" brushRef="#br0" timeOffset="2062.6333">5586 310 1382 0,'9'-4'123'0,"-5"0"-99"15,-4 4-24-15,14 0 0 0,-1 0 44 0,-4 0 4 16,-1 4 1-16,-3 4 0 0,4 4-18 0,-5-1-4 16,0 9-1-16,1-1 0 0,-1 5-14 0,-4 3-4 15,4 0 0-15,1 5 0 0,-5-1 17 0,0-4 3 16,0 0 1-16,4-3 0 0,1 3-17 0,-5-7-4 15,8-1-8-15,-3-3 12 0,-1 3 14 0,5-11 2 16,0 4 1-16,-1-12 0 0,6 4-1 0,-1-8-1 16,0 4 0-16,5-16 0 0,-1 4 12 0,5 1 2 15,0-9 1-15,-4 1 0 0,3-9 2 0,1 5 1 16,-4-4 0-16,-1-1 0 0,-3-3-25 0,-1 0-6 16,-4 4-1-16,4-8 0 0,-4 3 15 0,-1 5 2 0,-3-8 1 15,3 4 0-15,1 3-45 0,-4 1-9 16,-1 4-1-16,5-1-1 15,-5 5-113-15,1 7-22 0</inkml:trace>
          <inkml:trace contextRef="#ctx0" brushRef="#br0" timeOffset="2515.2967">6455 197 1825 0,'0'0'40'0,"0"0"8"0,0 0 1 0,0 0 3 0,9 12-41 0,-5 3-11 16,1-7 0-16,-1 12 0 0,0-1 47 0,-4 4 7 16,5 5 2-16,-5 3 0 0,0 4-21 0,-5-4-4 15,5 8-1-15,-8 4 0 0,-6-4-10 0,6-4-3 16,3 0 0-16,-4 0 0 0,5-3 1 0,-5-1 0 16,1-8 0-16,3 1 0 0,1-5 9 0,-1 1 1 15,-3-5 1-15,3-3 0 0,5 7-1 0,-4-15 0 16,-1 0 0-16,5-4 0 0,0 0-5 0,0 0-2 15,0 0 0-15,0 0 0 0,-4-8 20 0,4-3 4 16,4 3 1-16,-4-12 0 0,0 1-30 0,5-4-5 16,4-5-2-16,-5-3 0 0,5-8-9 0,-5-4 0 15,5 0 0-15,4 0 0 0,-4-11 0 0,8 3 0 16,1 0 8-16,8 1-8 16,9-5-20-16,0 8-5 0,5 4-2 0,-1 0 0 0,1 8 27 0,-5 0 0 0,0 8 0 15,-4 0-8-15,-5 7 8 0,0 1-10 0,-4 7 10 0,0 4-10 16,-4 8 10-16,-5 0 0 0,0 0 0 15,-4 8-8-15,-5 8 8 0,-4-1-10 0,-4 5 10 0,-5 3-10 16,-4 4 10-16,-9 1 0 0,-4-1 0 0,-5 8 0 16,-4-8-14-16,0 5 2 0,-9 3 1 0,5 0 0 15,-5-4-42 1,4 4-9-16,5-8-2 0,4 5 0 0,1-5-142 0,8-4-29 16,-9 12-5-16,9-15-2 0</inkml:trace>
          <inkml:trace contextRef="#ctx0" brushRef="#br0" timeOffset="2946.7383">7139 138 1695 0,'0'0'75'0,"0"0"16"0,0 0-73 0,0 0-18 16,0 0 0-16,0 0 0 0,9 12 54 0,0 4 7 15,-5-1 2-15,1 9 0 0,-5-5-12 0,0 5-3 16,0 3 0-16,0 0 0 0,0 8-11 0,-5-3-2 15,-3 7-1-15,3-4 0 0,1 0-12 0,-1 4-2 16,-3-4-1-16,3 0 0 0,1-4-11 0,-5-4-8 16,5-3 12-16,-1 3-12 0,1-7 18 0,0-5-3 0,-1-3-1 0,1 4 0 15,-1-5-14-15,1 1 0 16,4-12 0-16,0 0 0 0,-4 0 32 0,4 0 0 0,0 0 0 16,0 0 0-16,0 0-9 0,-5-8-2 0,1 0 0 15,-1-7 0-15,5-1 2 0,0-3 0 0,0-1 0 0,0-11 0 16,5 4-11-16,-1-12-1 0,1 0-1 0,3-4 0 15,6-4 2-15,3 4 0 0,-4-8 0 0,14 5 0 16,3-1-28-16,5 0-4 0,5 4-2 0,-1 4 0 16,1 4 8-16,-5 0 2 0,0 4 0 0,-4 7 0 15,-1 9 12-15,-8-1-9 0,0 12 9 0,-4-4-8 16,-5 5 8-16,-13 3 0 0,9 11 0 0,0 1 0 16,-9 0 0-16,0 7-8 0,-5 5 8 0,1-5 0 15,-9 0 0-15,0 5 0 0,-5 3 0 0,0 0 0 16,-4 1-8-16,-4-1-4 0,0 4 0 0,-5 0 0 15,5 1-153-15,-1-1-31 0</inkml:trace>
          <inkml:trace contextRef="#ctx0" brushRef="#br0" timeOffset="3266.8991">7837 84 1728 0,'9'-12'38'0,"-9"12"8"0,0 0 2 0,0 0 0 0,0 0-39 0,0 0-9 16,-5 16 0-16,1 3 0 0,-5 1 53 0,0 7 9 16,1 0 2-16,-5 5 0 0,4-1-27 0,-4-4-5 15,4 4 0-15,4 0-1 0,1 5-22 0,0-17-9 16,-1 4 8-16,5 1-8 0,0-5 0 0,9-3 0 16,-5-8 0-16,10 0 0 0,-6-1 12 0,1-7-4 15,-9 0 0-15,18-11 0 0,-1-1 11 0,1-4 1 0,4 1 1 16,4 3 0-16,-4-7 50 0,0-9 9 0,0 5 3 15,0-1 0-15,0-3-33 0,-5 4-6 0,-4-8-2 0,5 3 0 16,0-3-19-16,-5 4-4 0,-5 3-1 0,6 1 0 16,-10 3-26-16,0 5-6 0,-4-1-1 0,0 9 0 15,-8-1 34-15,-6 4 6 0,1 4 2 0,-4 4 0 16,-10 4-156 0,-3-1-31-16,-5 5-7 0,-5 7-885 0</inkml:trace>
          <inkml:trace contextRef="#ctx0" brushRef="#br0" timeOffset="3656.4971">8986-251 1958 0,'0'0'43'0,"0"0"9"0,5-8 1 0,-5-4 3 0,0 12-45 0,0 0-11 15,-5-4 0-15,5 4 0 0,0 0 0 0,-8 4 0 16,-10 8 0-16,5-1 0 0,-5 1 0 0,5 4 0 16,0 3 0-16,-4 1 0 0,3 11 0 0,1-8 0 15,0 1 0-15,4 7 0 0,1 0 0 0,3 4 0 16,1-11 0-16,-1 7 0 0,1-8 53 0,0 4 9 0,4-3 2 15,-5-1 0-15,5-3-52 0,-4-1-12 0,4 5 0 0,-5-5 0 16,1 1 54-16,-5-1 8 0,0-3 2 16,1-1 0-16,-5-3-1 0,-1 4 0 0,-3-1 0 15,-1 1 0-15,-4-1-50 0,0 5-13 0,-4-4 0 16,-5 7 0-16,1-4 0 0,3 1 0 0,-3 3 0 0,-1-3 0 16,0-1-165-1,1-7-39-15</inkml:trace>
          <inkml:trace contextRef="#ctx0" brushRef="#br0" timeOffset="4001.7758">9035 427 1785 0,'13'0'159'0,"0"4"-127"15,0-4-32-15,5 0 0 0,-1 0 59 0,-4 4 5 16,-4-4 2-16,9 0 0 0,4 0-16 0,0 0-3 15,0-4-1-15,0 4 0 0,-1-4-16 0,6-4-3 16,-10-3-1-16,5 3 0 0,-9 0-15 0,5-4-3 16,-5 1-8-16,0-5 12 0,-4 0 11 0,0 5 1 15,-5-5 1-15,1 0 0 0,-5 5-15 0,0-1-10 16,0-4 12-16,-5 5-12 0,1 3 58 0,-5 0 5 16,0 4 1-16,-4 4 0 0,0-8-36 0,-5 16-8 15,-3-8 0-15,-1 8-1 0,0 4-10 0,0-4-1 16,0 3-8-16,4 9 12 0,-4-9-12 0,5 9 8 15,4-1-8-15,4 5 0 0,0-9 0 0,0 9 0 0,5-1 0 16,4 5 0-16,-5-1 0 0,10 0 0 0,-1-3 0 16,5 3 0-16,4-4 0 0,0 1-13 0,-4-5 4 0,13 1 1 31,-4-1-92-31,4 1-19 0,4-9-3 0,-4 1-963 0</inkml:trace>
        </inkml:traceGroup>
        <inkml:traceGroup>
          <inkml:annotationXML>
            <emma:emma xmlns:emma="http://www.w3.org/2003/04/emma" version="1.0">
              <emma:interpretation id="{12122B90-50F4-46BF-9C24-1D12DC90F83D}" emma:medium="tactile" emma:mode="ink">
                <msink:context xmlns:msink="http://schemas.microsoft.com/ink/2010/main" type="inkWord" rotatedBoundingBox="14541,583 17947,524 17972,1942 14566,200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1907.8745">13655-37 518 0,'0'0'23'0,"0"-8"5"15,4-11-28-15,0-1 0 0,-4-3 0 0,5 3 0 0,-1 1 164 0,0-5 27 16,1 5 5-16,-5-1 2 0,4 5-92 0,1 3-18 16,-1 0-4-16,-4 12-1 0,4-11-46 0,-4 11-9 15,0-8-1-15,0 8-1 0,0 0-13 0,0 0-2 16,0 0-1-16,0 0 0 0,9 4 0 0,-9 4 0 15,0-1 0-15,0 5 0 0,0-12 13 0,0 12 2 16,0 3 1-16,0-7 0 0,0 4-2 0,0-12-1 16,-4 8 0-16,4-8 0 0,0 0-1 0,-5 11 0 15,5-11 0-15,0 0 0 0,0 0 1 0,0 0 0 16,0 0 0-16,0 0 0 0,0 0-5 0,0 0-1 16,0 0 0-16,0 0 0 0,0 0-9 0,0 0-8 15,0 0 9-15,0 0-9 0,0 0 9 0,0 0-9 16,0 0 8-16,0 0-8 0,0 0 0 0,0 0 0 15,0 0 0-15,0 0 0 0,0 0 0 0,0 0 0 16,0 0 0-16,0 0 0 0,0 0 0 0,0 0 0 0,0 0 0 16,0 0 0-16,0 0 0 0,0 0 0 0,0 0 0 0,0 0 0 15,0 0 0-15,0 0 0 0,0 0 0 0,0 0 0 16,0 0 0-16,0 0 0 0,0 0 0 0,0 0 0 16,-4 4 0-16,4-4 0 0,0 0 0 0,0 0 0 15,0 0 0-15,0 0 0 0,0 0 0 0,0 0 0 16,0 0 0-16,0 0 0 0,0 0 0 0,0 0 0 15,0 0 0-15,0 0 0 0,0-4 0 0,0 4 0 16,0 0 0-16,0 0 0 0,4-11 0 0,-4 11 0 16,0-8 0-16,0-4 0 0,0 4 0 0,0 8 0 15,0 0 0-15,-4-7 0 0,4-1 0 0,0 8 0 16,0 0 0-16,0 0 0 0,-4-4 0 0,4 4 0 0,0 0 0 16,0 0 0-16,0 0 0 0,0 0 0 0,-5 4 0 0,1 11 0 15,-5 5 0-15,5 3 0 0,-5 12 0 0,0 1 0 16,-4 6 14-16,4 9-4 0,-8 4 18 0,3-1 3 15,1 5 1-15,-4 7 0 0,-5 4 1 0,4 0 1 16,1-3 0-16,-1-1 0 0,1-7-4 0,-1-9-1 16,5 1 0-16,0 0 0 0,4-24-29 0,0 4 0 15,0 0 0-15,-4-7 0 0,5-5 22 0,3-3-2 16,1-4 0-16,-1-5 0 0,1 1-6 0,4-8-2 16,0 0 0-16,0 0 0 0,0 0 16 0,0-8 4 15,-9-3 0-15,9-1 0 0,0 0-32 0,0-7 0 16,0-1 0-16,5 1 0 0,-5-12 0 0,4-1 0 15,-4 1 0-15,4-16 0 0,5 1 0 0,0-1 0 16,0-4 0-16,4-4 0 0,0-3 0 0,5 3 0 16,-1 5 0-16,-4-1 0 0,5 0 0 0,4 4 0 15,0-3 0-15,-5 3 0 0,5 4-12 0,0 4-8 0,4 4-1 16,-4 0-1-16,0 4 12 0,0 7 10 0,0 1-13 16,0 7 5-16,-4 5 8 0,-5 7-8 0,4 0 8 0,1 8-8 15,-1 0 8-15,-8 11 0 0,0 5-9 0,-5 11 9 16,5-4-9-16,-9 12 9 0,5 0-12 0,-5 12 12 15,-5 4 0-15,-4-9-8 0,1 9 8 0,-1-1 0 16,4 1 0-16,-3 4 0 0,3-1 0 0,1 4 0 16,-5-11 0-16,5 0 0 0,8-4 0 0,-4-8 0 15,5 0 0-15,-1-12 0 0,-4-4 0 0,0 1 0 16,0-9 12-16,4 1-4 0,1-12-8 0,-5-4 12 16,0 0-12-16,8 4 0 0,1-4 0 0,0 0 0 15,-5-8 22-15,10-8 8 0,-1-3 2 0,0-1 0 0,0-7-16 16,0 4-2-16,5-16-1 0,-5 0 0 0,4 0 1 15,5-8 0-15,0-4 0 0,0 0 0 0,0 1-5 0,5-1-1 16,-1-4 0-16,0-3 0 0,1 7-8 0,-1-7 0 16,-4-1 0-16,4 5 0 0,-4-5 0 0,4 12-11 15,1-3 3-15,-10 3 0 16,1 12-17-16,4 4-3 0,-5-1-1 0,1 13 0 16,-5-1-26-16,0 13-5 0,0-9 0 0,-4 12-704 15,-9 4-140-15</inkml:trace>
          <inkml:trace contextRef="#ctx0" brushRef="#br0" timeOffset="10747.2133">13203-474 230 0,'26'0'20'0,"-26"0"-20"0,0 0 0 0,0 0 0 16,0 0 103-16,0 0 16 0,0 0 3 0,0 0 1 15,4-4-41-15,-4-7-8 0,0 11-2 0,0 0 0 16,0-8-3-16,0 8-1 0,0 0 0 0,0 0 0 16,0-12-16-16,0 12-3 0,0 0-1 0,0 0 0 15,0 0-19-15,0 0-4 0,0 0-1 0,-8 0 0 16,-6-4 7-16,6 4 1 0,-6 0 0 0,6 4 0 15,-1-4 3-15,-4 4 1 0,-5 4 0 0,1-8 0 16,-1 8 3-16,-8 3 1 0,4-7 0 0,-13 12 0 16,0-8-23-16,0 3-4 0,4 9-1 0,-4-12 0 15,0 7 4-15,-5 1 0 0,5 3 0 0,-4 9 0 16,-5-5 9-16,4 12 3 0,1 0 0 0,-5 16 0 0,0-4 0 16,5 11 0-16,-1 1 0 0,1-1 0 15,-1 1-7-15,9 3-1 0,5 8 0 0,0-7 0 0,4 3-8 16,4-4-1-16,9-7-1 0,5 7 0 0,4-19 6 15,4 0 0-15,5-4 1 0,9 0 0 0,-5-4-2 0,9-4-1 16,0-3 0-16,4 3 0 0,5-12-6 0,0-3-8 16,-1 0 11-16,10-5-11 0,-1 1-12 0,1-4-8 15,4 0-3-15,-5-4-1007 0</inkml:trace>
          <inkml:trace contextRef="#ctx0" brushRef="#br0" timeOffset="12584.5095">14940-185 345 0,'9'-4'31'0,"-9"-8"-31"16,0 4 0-16,4-3 0 0,-4 3 172 0,5-4 28 15,-1 4 5-15,-4-3 2 0,4 3-103 0,-4 0-20 16,0-4-4-16,0 12 0 0,0-3-20 0,0 3-4 0,0 0-1 16,0-4 0-16,0 4 5 0,0 0 0 0,0 0 1 0,0 0 0 15,0 0-24-15,0 0-5 0,0 0 0 0,5 7-1 16,-5 9 7-16,0 7 2 0,-5 1 0 0,1 11 0 15,-5 4-8-15,0-4-2 0,-4 16 0 0,0-4 0 16,0-1 8-16,-5 9 2 0,-4-1 0 0,9 1 0 16,-4 0 9-16,-1-1 3 0,5 5 0 0,0-5 0 15,4 1-32-15,-4-8-7 0,4 0-1 0,0-5 0 16,1-3 0-16,3-3 0 0,-4-1 0 0,5-12 0 16,0-3-12-16,4 3 0 0,-5-11 0 0,5 3 0 15,-4-3 0-15,-1-4 0 0,5-8 0 0,0 0 0 16,0 0-43-16,0 0-11 0,0 0-2 15,0 0-1-15,0 0-99 0,5-8-19 0,-5-4-4 0,9 4-693 16</inkml:trace>
          <inkml:trace contextRef="#ctx0" brushRef="#br0" timeOffset="12982.6426">14835-162 1335 0,'0'0'29'0,"0"0"7"0,0 0 0 0,0 0 2 0,0-8-30 0,8 1-8 0,-8-5 0 0,9 4 0 15,0-4 59-15,0 5 10 0,0-5 3 0,4 0 0 16,0-3-7-16,4-1-1 0,1 4 0 0,8 1 0 16,1-5-19-16,-1 4-4 0,13 1-1 0,1-5 0 15,4 4-9-15,-5 1-3 0,5-1 0 0,4 0 0 16,-8 4-9-16,-1 5-3 0,-4-1 0 0,1-4 0 15,-6 8-16-15,-3 0 0 0,-1 4 0 0,-4 0 0 16,0-4 0-16,-5 4-19 0,-3-1 4 0,-1 5 1 16,0-4-104-16,-4 4-21 0,-1 4-4 15</inkml:trace>
          <inkml:trace contextRef="#ctx0" brushRef="#br0" timeOffset="13246.7385">14962 224 1152 0,'0'0'102'0,"0"0"-82"15,0 0-20-15,0 0 0 0,0 0 88 0,13 4 14 0,-4 0 2 16,4 8 1-16,0-12 27 0,5 0 4 16,-1 4 2-16,5 0 0 0,0-4-48 0,0 0-10 0,9 0-1 0,-5 0-1 15,5-4-23-15,-5 0-5 0,5 4-1 0,0-8 0 16,-1 8-32-16,1-4-6 0,0 0-2 0,-1 0 0 15,-3 4-9-15,-1-8-14 0,0 5 3 0,1-1-729 16,-5 4-145-16</inkml:trace>
        </inkml:traceGroup>
        <inkml:traceGroup>
          <inkml:annotationXML>
            <emma:emma xmlns:emma="http://www.w3.org/2003/04/emma" version="1.0">
              <emma:interpretation id="{ACAADA95-3F33-4B5E-8682-6ED9FD3B96BA}" emma:medium="tactile" emma:mode="ink">
                <msink:context xmlns:msink="http://schemas.microsoft.com/ink/2010/main" type="inkWord" rotatedBoundingBox="18495,452 22607,381 22630,1723 18518,179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4323.4982">17985-591 864 0,'4'-4'76'0,"1"-3"-60"15,-10-5-16-15,5 4 0 0,0-8 195 0,-9 13 36 16,-13-5 7-16,0 4 2 0,5 0-142 0,-5 4-28 16,-13 4-6-16,-5 0 0 0,1 7-51 0,-1 5-13 15,1 4 0-15,-9-1 0 0,-1 4 0 0,1 9 0 16,4-1 0-16,-8 8 0 0,-1-12 30 0,9 8 1 16,13 8 0-16,5-4 0 0,9 0-22 0,-1-4-9 15,5 4 8-15,8 4-8 0,19-4 8 0,-1 0-8 16,-4-4 0-16,8 4 8 0,14-15-8 0,0 7 8 15,-1 0-8-15,1-4 8 0,0-3 12 0,-1-1 1 16,10-3 1-16,-9 3 0 0,-9-4-22 0,-1 1 0 16,6-1 0-16,-10-3 0 0,-4 4 71 0,-4-5 9 15,0 5 3-15,-5 3 0 0,1-11-47 0,-5 3-10 16,-9 5-2-16,5-1 0 0,-5 1 13 0,0-5 3 16,-8 5 0-16,-5 3 0 0,4 1-32 0,-4-5-8 15,-4 1 0-15,-9-1 0 16,0 1-31-16,0-1-7 0,4-3-2 0,-4-1 0 15,-9-3-132-15,9 8-26 0,8-13-6 0,-3 5 0 0</inkml:trace>
          <inkml:trace contextRef="#ctx0" brushRef="#br0" timeOffset="14813.8065">18388-259 1839 0,'0'-12'81'0,"5"12"18"16,-1 0-79-16,-4 0-20 0,13 12 0 0,-8-1 0 0,-1 9 55 0,0-1 7 16,5 1 2-16,-4 7 0 0,-5 8-10 0,0 0-2 15,-5 12 0-15,5-8 0 0,-4 4-20 16,-5 0-4-16,0 4 0 0,-4-4-1 0,4 0 8 0,5 7 1 16,-9-7 1-16,0 4 0 0,8-4-23 0,-3-4-5 15,-1-4-1-15,0-4 0 0,-4-7 4 0,4 3 0 16,5-15 0-16,-5-1 0 0,0 1 0 0,5-8 0 15,4-4 0-15,0 0 0 0,0 0 32 0,-5-8 6 16,1-4 2-16,4-7 0 0,0-1-32 0,-4-11-7 16,-1 0-1-16,5-8 0 0,9 0 16 0,0-4 4 15,-5-4 0-15,9-3 0 0,0 3-41 0,5-12-8 16,8-3-2-16,1-4 0 0,-1 7 19 0,9 1 0 16,9-5 0-16,0 9 0 0,-5 7-15 0,5 0 1 15,0 4 0-15,-5 4 0 0,-3 12 14 0,-6-4 0 16,1 3-10-16,-5 13 10 0,-8 11-11 0,4-8 3 0,-5 16 0 15,-3 8 0 1,3 3-25-16,-4 13-5 0,0 3-1 0,-4 8 0 0,0 8 39 0,0-1 0 0,0 5 0 0,4 4 0 16,-9-1 16-16,5-3 12 0,-5 0 1 15,5-8 1-15,0 0-30 0,0-5 0 0,-5-6 0 0,-4-1 0 16,4 0 0-16,-4 0 0 0,0-7 0 0,0-1 0 16,-4 4-141-1,0-3-25-15,-5 3-5 0,-4-7-1 0</inkml:trace>
          <inkml:trace contextRef="#ctx0" brushRef="#br0" timeOffset="15033.1185">18481 45 1544 0,'17'-4'34'0,"-17"4"7"0,0 0 2 0,0 0 0 0,9-4-35 0,-9 4-8 16,0 0 0-16,0 0 0 0,0 0 92 0,0 0 17 16,17-4 3-16,-17 4 1 0,0 0-45 0,0 0-8 15,22-8-3-15,0 5 0 0,5 3-33 0,-1 0-6 16,9-4-2-16,4 4 0 0,-3 0-3 0,3-4-1 16,-4 4 0-16,5 0 0 15,-1 0-164-15,1-8-34 0</inkml:trace>
          <inkml:trace contextRef="#ctx0" brushRef="#br0" timeOffset="13899.2781">16182 174 633 0,'0'0'56'0,"0"0"-44"16,0 0-12-16,0 0 0 0,0 0 126 0,0 0 23 15,0 0 5-15,0 0 1 0,4-8-31 0,5 4-7 16,0-4-1-16,8 4 0 0,1 0-30 0,4-4-6 16,-1 8-2-16,10-7 0 0,9-1-16 0,4 4-3 15,-1-8-1-15,6 8 0 0,-1 0-26 0,-4 4-6 16,4 0-1-16,-4 0 0 16,0 0-122-16,0 4-25 0,0 0-5 0,-5 0-1 0</inkml:trace>
          <inkml:trace contextRef="#ctx0" brushRef="#br0" timeOffset="15258.477">19547-248 1609 0,'4'-19'35'0,"0"11"7"0,-4-7 2 0,9-1 2 0,-4 8-37 0,8-7-9 0,0 3 0 0,4 4 0 15,5-4 60-15,5 1 9 0,3-1 3 0,6-4 0 16,7 5-23-16,1 3-4 0,5-8-1 0,-1 12 0 16,0-7-9-16,0 3-3 0,-4 0 0 0,-4 4 0 0,-1 0-15 0,-4 0-3 15,-4 4-1-15,-5 0 0 16,1 0-13-16,-10 0-13 0,1 4 2 0</inkml:trace>
          <inkml:trace contextRef="#ctx0" brushRef="#br0" timeOffset="15498.188">20152-407 1508 0,'0'0'67'0,"0"0"13"0,0 0-64 16,-4 7-16-16,-1 9 0 0,-3-4 0 0,3 7 74 0,-4 1 11 15,5-1 3-15,0 1 0 0,-5 7-11 0,4 12-1 16,-3-8-1-16,-1 16 0 0,0-8-7 0,-4 8 0 15,4 0-1-15,0-5 0 0,1 1-14 0,-1 0-2 16,-4 0-1-16,4-4 0 0,-4 0-37 0,0 0-13 0,-1-4 9 16,1 8-9-16,0-12 0 0,-4 4 0 0,3 0 0 0,-3-3-752 15,4 3-144 1</inkml:trace>
        </inkml:traceGroup>
        <inkml:traceGroup>
          <inkml:annotationXML>
            <emma:emma xmlns:emma="http://www.w3.org/2003/04/emma" version="1.0">
              <emma:interpretation id="{B53C5EFF-3A1C-47C3-BDDA-C0D3D857D98E}" emma:medium="tactile" emma:mode="ink">
                <msink:context xmlns:msink="http://schemas.microsoft.com/ink/2010/main" type="inkWord" rotatedBoundingBox="25498,382 26691,361 26713,1616 25520,163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6728.3141">23434-166 1267 0,'13'-19'56'0,"-9"15"12"15,5-4-55-15,-9 8-13 0,0 0 0 0,0 0 0 16,0 0 98-16,0 0 17 0,0 0 3 0,0 0 1 16,-13 12-37-16,-5 7-7 0,1 5-2 0,-5 11 0 0,-4 8-58 15,4 4-15-15,-5-5 0 0,1 13 0 0,0-8 54 0,4 3 8 16,4-3 2-16,9-8 0 0,1-4-52 0,-1 0-12 15,4 4 0-15,5-3 0 0,0-5 0 0,0-4 0 16,0 0 0-16,5-3 0 0,-1-5 0 0,5-3 0 16,4-12 0-16,5-4 0 0,-5-4 47 0,4 4 6 15,5-12 2-15,5-3 0 0,-1-5-37 0,0 1-7 16,-4-5-2-16,5-3 0 0,3 0-9 0,-3-5 0 16,-1 5 0-16,5-12 0 0,-1 4 0 0,1-4 0 15,4 8 0-15,5-16 0 0,-1 12 0 0,9-4 0 16,5 4 0-16,4 0 0 0,-9-4 0 0,5 8 0 15,-5 7 0-15,1 1 0 0,-1 3 0 0,-9 12 0 16,-4-7 0-16,0 11 0 0,-8 4 0 0,-1 4 0 16,-4 4 0-16,-4 3 0 0,-1 5 0 0,-4 3 0 15,0 9 0-15,-4-9 0 0,0 9 0 0,-9 3 0 0,0-8 0 16,0 4 0-16,-9-3 43 0,0-1 6 0,1 4 2 16,-5-7 0-16,-1-1-31 0,-8 1-5 0,5-4-2 15,-9 3 0-15,-1-7-13 0,1-1 0 0,-9 1 0 0,-5-4 0 16,5 0 29-16,-4-4 3 0,-5 0 1 0,0-1 0 15,5-3-44-15,-5-3-9 0,4-1-1 0,1 0-1 16,8-4-181 0,0 0-36-16,-26-11-7 0,22-5-2 0</inkml:trace>
          <inkml:trace contextRef="#ctx0" brushRef="#br0" timeOffset="17174.6628">23710-641 1267 0,'-4'-8'112'0,"4"4"-89"16,4-4-23-16,1 0 0 0,-1-3 100 0,5 3 16 0,-1 8 4 0,1-12 0 16,4 8-6-16,-4 0-1 0,0 4 0 0,4 0 0 15,0 4-60-15,5 0-12 0,-9 0-2 0,-1 4-1 16,1 0-38-16,0-1-16 0,0-3 0 0,-9-4 1 15,0 0 15-15,-5 12 0 0,5-12 0 0,-4 8 0 16,-5 0 0-16,0-1 0 0,-4-3 0 0,4 4 0 16,-4-8 0-16,5 0 0 0,-6 4 0 0,6-4 0 15,-1-4 0-15,0 4 0 0,0-8 0 0,9 8 0 16,-4-8 0-16,4 5 0 0,-5-5 0 0,5 8 0 16,0-8 0-16,0 8 0 0,0 0 0 0,9-4 0 0,-9 4 16 15,13 0 5-15,-4 8 2 0,4 4-686 0,-4-5-137 0</inkml:trace>
          <inkml:trace contextRef="#ctx0" brushRef="#br0" timeOffset="-6.03024E8">23971 50 345 0,'0'0'31'16,"0"0"-31"-16,0 0 0 0,0 0 0 16,0 0 15-16,0 0-3 0,0 0-1 0,11-5 0 0</inkml:trace>
        </inkml:traceGroup>
        <inkml:traceGroup>
          <inkml:annotationXML>
            <emma:emma xmlns:emma="http://www.w3.org/2003/04/emma" version="1.0">
              <emma:interpretation id="{343A4F64-EC30-40E1-B129-31B8514222AA}" emma:medium="tactile" emma:mode="ink">
                <msink:context xmlns:msink="http://schemas.microsoft.com/ink/2010/main" type="inkWord" rotatedBoundingBox="28724,535 31931,479 31956,1918 28749,197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7457.8031">27426-505 979 0,'5'-8'87'0,"-1"-3"-70"15,0-1-17-15,1 0 0 0,-1 4 58 0,-4 1 8 16,4 7 2-16,-4 0 0 0,0 0 6 0,0 0 2 0,0 0 0 0,0 0 0 16,-4 3-10-16,-5 13-2 0,1 11 0 0,-1-3 0 15,-9 11 0-15,1 4 0 0,-10 8 0 0,-3-1 0 16,-1 9-47-16,-4 7-9 0,-5 1-8 0,1 3 9 16,4-3-9-16,4-1 0 0,-4-4-10 0,4 9 10 15,1-5 45-15,3 0 15 0,1-3 4 0,4 3 0 31,0-7-97-31,0-4-19 0,0-1-4 0,0-7-1 0,5 0-87 16,-5-4-16-16,-22 24-4 0,4-21-1 0</inkml:trace>
          <inkml:trace contextRef="#ctx0" brushRef="#br0" timeOffset="27971.748">28054-14 1443 0,'4'-11'32'0,"-4"-1"6"0,4 4 2 0,1 0 0 0,3 1-32 0,-3 3-8 16,4-4 0-16,-1 4 0 0,-8 4 36 0,0 0 4 16,9 12 2-16,-4-4 0 0,3 3-13 0,-3 9-2 0,-1 3-1 0,-4 1 0 15,0 7-12-15,-4 0-2 0,-1 8-1 0,1 0 0 16,-5 4 20-16,0 4 4 0,1-5 1 0,-6 13 0 16,1-16-7-16,-4 8-1 0,-5 0 0 0,4 3 0 15,-4-11 18-15,0-4 3 0,0 1 1 0,1-1 0 16,3-16-29-16,0 5-5 0,-3-9-2 0,3 1 0 15,5-5 19-15,4 1 4 0,0-4 1 0,0 0 0 16,1-4-18-16,8-4-3 0,0 0-1 0,0 0 0 16,0 0 14-16,0 0 2 0,0-8 1 0,4-4 0 15,0-3 7-15,5-1 0 0,0-4 1 0,4-3 0 16,5 0-32-16,4-9-9 0,0 1 0 0,4-4 0 16,5-4 16-16,4 4-2 0,-5-4 0 0,6 4 0 0,-1 4-14 15,-5 0 8-15,5-1-8 0,1 1 0 0,-10 8-8 16,5-8-8-16,-1 7-2 0,-3 1 0 0,3-1 18 15,-3 1 0-15,3 3 0 0,-3 1 0 16,-5-1-104-16,4 9-18 0,-8-5-3 16,-1 8-584-16,-4 5-117 0</inkml:trace>
          <inkml:trace contextRef="#ctx0" brushRef="#br0" timeOffset="27114.9684">26408 72 1036 0,'0'0'23'0,"0"0"5"0,0 0 0 0,0 0 1 0,0 0-29 0,9-4 0 0,4 0 0 0,-4 1 0 16,4 3 57-16,5-12 6 0,4 8 1 0,0 0 0 15,4-4 0-15,5 4 0 0,-1 0 0 0,5-3 0 16,5 7-5-16,-1-4-1 0,5 4 0 0,5-8 0 16,-6 8-6-16,6-4 0 0,3 0-1 0,5 0 0 15,5-4-26-15,-1 5-5 0,5-5 0 0,-5 8-1 16,1-12-19-16,-5 4 0 0,0 8 0 0,-9-11 0 15,-4 3 47-15,-4-4 5 0,-1 4 2 0,-4 8 0 16,-4-11-35-16,-5 7-7 0,1 0-2 0,-6 0 0 16,1 4-59-16,-8 0-12 15,-6 0-3-15,-8 0-546 0,0 0-110 0</inkml:trace>
          <inkml:trace contextRef="#ctx0" brushRef="#br0" timeOffset="28537.3831">28602 244 172 0,'0'0'8'0,"13"0"1"0,-13 0-9 0,9-8 0 15,4 4 0-15,0 4 0 0,5-8 185 0,-9 8 35 16,-1-11 8-16,1 7 0 0,4 0-100 0,-4 4-20 15,-9 0-4-15,0 0 0 0,0 0-22 0,0 0-4 16,0 0-1-16,0 0 0 0,0 0-26 0,-4 4-6 16,-5 11-1-16,-4-3 0 0,-5 4 0 0,-4 3-1 15,5 4 0-15,-5 5 0 0,-5-1-35 0,10 4-8 16,-5 0 0-16,4 1 0 0,1-5 0 0,4 4 0 16,4-7 0-16,0 3 0 0,0-8 45 0,9 1 7 15,-4-1 2-15,4-3 0 0,4 0-35 0,5-9-7 16,0 1-2-16,0 0 0 0,4-4 43 0,0 4 9 15,0-8 2-15,5 0 0 0,4-8-52 0,0 0-12 16,0 4 0-16,4-11 0 0,0 3 54 0,0-4 8 16,-4-3 2-16,5-5 0 0,-1 5-52 0,0-1-12 0,-4-11 0 15,0 0 0-15,5 4 0 0,-5-5 0 0,-1 1 0 16,1 0 0-16,0 0 13 0,0 0 0 0,0 7 0 16,0-3 0-1,0 4-174-15,0 7-35 0,-9 0-8 0,5 1 0 0</inkml:trace>
          <inkml:trace contextRef="#ctx0" brushRef="#br0" timeOffset="28896.2095">29080 372 1094 0,'0'0'97'0,"0"0"-77"0,0 0-20 0,13 4 0 16,0 0 64-16,5 4 10 0,0-4 2 0,-1-4 0 15,5 0 28-15,0-4 7 0,4 4 1 0,-4-12 0 0,0 8-19 0,0 1-3 16,0-9-1-16,4 4 0 0,-4-4-33 0,0 1-8 15,0-1 0-15,5-4-1 0,-1 1-8 0,-9-5-2 16,5-7 0-16,0 7 0 0,-9-3-24 0,5 4-5 16,-5-1 0-16,0-3-8 0,-4 3 58 0,0-3 5 15,0 3 1-15,-5 5 0 0,0-1-64 0,-4 8-28 16,0-3 3-16,-4 7 0 0,0-8 40 0,-5 8 8 16,0 4 1-16,-4 4 1 0,4 0-40 0,-8 8-8 15,-1-5-1-15,1 5-1 0,-1 4 14 0,-4-1 11 16,0 1-13-16,0 7 5 0,5-3 32 0,-1 7 6 15,1-7 2-15,-1 11 0 16,5-4-52-16,0 4-9 0,4-3-3 0,4 3 0 0,1 0 32 0,4 4 0 16,0 4 0-16,0-8 0 0,4 4 0 0,5 4 0 0,0-11 0 15,0 7 0 1,4-4-24-16,5 4-9 0,-1 0-2 0,1-11 0 16,4 3-177-16,-5-4-35 0,31 20-7 0,-8-16-2 0</inkml:trace>
        </inkml:traceGroup>
      </inkml:traceGroup>
      <inkml:traceGroup>
        <inkml:annotationXML>
          <emma:emma xmlns:emma="http://www.w3.org/2003/04/emma" version="1.0">
            <emma:interpretation id="{B4E052E2-CA2C-4436-B190-748CCA41FD6C}" emma:medium="tactile" emma:mode="ink">
              <msink:context xmlns:msink="http://schemas.microsoft.com/ink/2010/main" type="line" rotatedBoundingBox="1975,3198 30491,2089 30558,3794 2041,4902"/>
            </emma:interpretation>
          </emma:emma>
        </inkml:annotationXML>
        <inkml:traceGroup>
          <inkml:annotationXML>
            <emma:emma xmlns:emma="http://www.w3.org/2003/04/emma" version="1.0">
              <emma:interpretation id="{AACBCA39-B434-429A-8658-CFD472DAD16F}" emma:medium="tactile" emma:mode="ink">
                <msink:context xmlns:msink="http://schemas.microsoft.com/ink/2010/main" type="inkWord" rotatedBoundingBox="1975,3198 4260,3109 4327,4813 2041,490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0314.0039">-293 3212 1094 0,'0'0'48'0,"-4"-4"11"0,0-4-47 0,-5 0-12 16,9 8 0-16,0 0 0 0,0-8 107 0,0 0 19 15,0 1 4-15,4 3 1 0,5-4-45 0,9 0-9 16,-10 0-1-16,14-3-1 0,0 3-35 0,9 0-6 16,4 0-2-16,-4 0 0 0,8 1-23 0,-4-1-9 15,-4 0 0-15,-5 4 9 16,5 0-29-16,0 4-5 0,-5 0-2 0,0 0-538 15,5-4-108-15</inkml:trace>
          <inkml:trace contextRef="#ctx0" brushRef="#br0" timeOffset="30106.1751">102 2786 921 0,'0'0'82'0,"0"0"-66"0,-4 4-16 0,4-4 0 16,0 0 110-16,0 0 18 0,0 0 4 0,0 0 1 0,9-4-55 0,-1-3-11 15,1-1-3-15,0 0 0 0,0-4-16 0,4-3-4 16,0-1-1-16,0-3 0 0,-4-1-11 0,4 1-3 16,0-1 0-16,5 1 0 0,-9-5 7 0,4 1 2 15,4-4 0-15,-8 11 0 0,0-11-38 0,-5 3 0 16,1 1 0-16,-5-1 0 0,8 5 0 0,-8-4 0 16,-8-1 0-16,3 5 8 0,-3-5 0 0,3-3 0 15,-4 0 0-15,-8-1 0 0,4 5-8 0,-5 0-8 16,9-5 8-16,-4 9-12 0,-4 3 12 0,3 4 8 15,6 1-8-15,-1 3 11 0,-4 4-11 0,4 4-17 16,-9 0 4-16,5 4 1 0,4 4 12 0,-4 3 0 16,-4 1-10-16,4 8 10 0,-5-1 0 0,5 8-11 15,0 5 11-15,0-1-8 0,-1 8 8 0,1 4 0 16,4 4 0-16,5 7 0 0,4 1 0 0,0 3 0 16,4 1 0-16,1 3 0 0,8 1 0 0,-9 3 9 15,1 0-1-15,4 4-8 0,-1 1 31 0,1-1-1 0,0-4 0 16,-9 0 0-16,4-7-7 0,-4 3-2 0,0 1 0 15,-4-9 0-15,4 1-13 0,-13-4-8 0,0-5 10 16,-1-3-10-16,-3-4-12 0,-1 0-8 0,-4-8-1 0,5 1-622 16,-5-9-124-1</inkml:trace>
          <inkml:trace contextRef="#ctx0" brushRef="#br0" timeOffset="30637.3068">883 2896 1170 0,'0'0'52'0,"9"-8"10"0,0 4-50 0,-9 4-12 15,0 0 0-15,0 0 0 0,0 0 115 0,0 0 20 0,0 0 4 0,0 0 1 16,-9 0-61-16,-4 4-12 0,0 8-3 0,-5 3 0 15,-4 5-20-15,5 7-5 0,-1 0-1 0,0 8 0 16,5 0-24-16,5 4-5 0,-10 0-1 0,5 0 0 16,13-3-8-16,0 3 0 0,-9-12 0 0,18 4 0 15,-9-4 0-15,0-3 0 0,9-1 0 0,-5-7 8 16,5-1-8-16,0-3 8 0,-1 0-8 0,5-8 8 16,1-4 4-16,-6-4 1 0,10 0 0 0,-5-4 0 15,5-4 14-15,-1-3 2 0,-4-1 1 0,5-3 0 16,-5-1-3-16,0-3-1 0,0-1 0 0,-4 1 0 15,0 0-13-15,-5-5-2 0,-4 1-1 0,-4 0 0 16,0-1-10-16,-1 1 12 0,1 4-12 0,-5 3 12 16,5 8-12-16,-1 1 0 0,1-1 0 0,-5 4 8 15,5 8-8-15,-9 0-14 0,4 8 3 0,0 4 1 16,-4-1-111-16,0 9-23 0,-5 3-4 16</inkml:trace>
          <inkml:trace contextRef="#ctx0" brushRef="#br0" timeOffset="30998.0783">1375 2884 1440 0,'0'0'64'0,"0"-8"12"0,4 0-60 0,-4 8-16 0,0 0 0 15,9-4 0-15,-5 1 124 0,-4 3 23 0,13 3 4 0,5 9 1 16,-9 0-91-16,4 3-17 0,4 9-4 0,-4 3-1 15,5 4-21-15,-5 1-4 0,-4-1-1 0,0 4 0 16,4 0-1-16,-4 4-1 0,-5-8 0 0,0 4 0 16,-4-4 0-16,0 1 0 0,-4-9 0 0,0 0 0 15,-1-3 17-15,-4-1 3 0,5-3 1 0,0 0 0 16,4-16 12-16,-9 7 4 0,9-7 0 0,0 0 0 16,0 0-8-16,-9 0-2 0,0-7 0 0,5-1 0 15,0-4-4-15,-1-3-1 0,1-1 0 0,4-7 0 16,4-1-17-16,1-11-4 0,3-4-1 0,1-4 0 15,0 0-11-15,8-4 0 0,5 1 0 0,0 3 8 16,5-4-8-16,3 8 0 0,1 4 0 0,0 4 0 16,4 3-33-16,-4 9 1 15,-1-1 0-15,5 5 0 0,5 3-116 0,-5 8-22 0,-4-4-5 0,-1 8-857 16</inkml:trace>
        </inkml:traceGroup>
        <inkml:traceGroup>
          <inkml:annotationXML>
            <emma:emma xmlns:emma="http://www.w3.org/2003/04/emma" version="1.0">
              <emma:interpretation id="{379EF40D-82A5-4DE6-B33B-25D8E8F58D05}" emma:medium="tactile" emma:mode="ink">
                <msink:context xmlns:msink="http://schemas.microsoft.com/ink/2010/main" type="inkWord" rotatedBoundingBox="6495,3518 9395,3406 9423,4123 6523,423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2329.945">5113 2560 1324 0,'0'0'118'0,"0"0"-94"0,0 0-24 0,8 12 0 16,-3 0 42-16,-5 3 4 0,4 5 1 0,-4 3 0 15,0-3 27-15,0-1 6 0,-4 5 0 0,-1 3 1 16,1-8-40-16,0 5-8 0,-1-1-1 0,5 4-1 0,-9-7-16 0,5 3-3 16,4 1-1-16,0-1 0 0,0-3-11 15,0-5 0-15,0-3 0 0,4-4 8 0,1 7-8 0,-1-7 0 16,5 0 0-16,0-4 0 0,4-4 0 0,-4 0 0 15,-1 0 0-15,6-4 0 0,-1 0 0 0,4-8 0 16,1-3 0-16,-1-1 8 0,1 4 11 0,-1-7 1 16,-3-1 1-16,3-3 0 0,-4 0 4 0,0 3 1 15,1-7 0-15,-6 3 0 0,1 1-6 0,0 0 0 16,-5-1-1-16,1 5 0 0,-5-1-7 0,0 1-2 16,-5 7 0-16,1 0 0 0,-5 1 2 0,0 3 1 15,-8 0 0-15,-1 8 0 0,1 4-4 0,-10 4-1 16,1 0 0-16,4 3 0 15,-4 5-41-15,0-1-9 0,-1 1-2 0,-3 4 0 16,8-1-129-16,0 1-27 0</inkml:trace>
          <inkml:trace contextRef="#ctx0" brushRef="#br0" timeOffset="32904.9995">5468 2556 1152 0,'9'-4'102'0,"-5"1"-82"0,0-5-20 0,1 4 0 16,4 4 126-16,-1 0 21 0,6 0 4 0,-6 8 1 15,1-4-64-15,0 7-12 0,4 1-2 0,0 4-1 0,-4 3-44 0,0 1-9 16,-1-1-1-16,6 1-1 0,-6-1-18 16,1 1 10-16,-4-1-10 0,-1 1 8 0,5-5-8 0,-5 1 10 15,-4-1-10-15,0-3 10 0,0 0 10 0,0-1 1 16,-4-3 1-16,4 0 0 0,-9 0 3 0,9-8 1 15,0 0 0-15,0 0 0 0,-9 0-8 0,9 0-2 16,0 0 0-16,0 0 0 0,0 0 5 0,0-12 1 16,-4 0 0-16,4-3 0 0,4-5-14 0,1 5-8 15,3-9 10-15,-3 5-10 0,8-1 8 0,0 1-8 16,5-5 0-16,4 1 0 0,-1 4 0 0,1-1 0 16,0 1 0-16,0 3 0 0,0 0 0 0,0 5 0 15,5 3-10-15,-6 4 10 0,1 4 0 0,5 0 0 16,-10 4 0-16,5 4-8 0,0 3 8 0,-4 1 0 15,-1 4 0-15,1-1 0 0,-5 1 0 0,0-1 0 16,-4 1 8-16,4 4-8 0,-9-1 0 0,5 1 0 16,-9-1 0-16,5 1 0 0,-10-5 0 0,5 5 0 0,-4-9 0 15,-1 1 8-15,-3 8-8 0,3-17 11 0,-4 9-11 16,5-8 12-16,0 4 8 0,4-8 1 0,0 0 1 0,0 0 0 16,0 0-22-16,0 0 0 0,-5-8 0 0,5-4 0 15,0 5 11-15,5-13-3 0,-1 1 0 0,5-1 0 16,4-3-8-16,-4-1-11 0,4 1 3 0,5-1 0 15,-1 1 8-15,5 4 0 0,-4-5 0 0,3 9 0 16,-3-1 0-16,0 4 0 0,-1 4 0 0,1 5 0 16,-10 3 0-16,10 7 11 0,-5-3-3 0,-4 8 0 15,-5 4-8-15,5-1-11 0,-5 1 3 0,1 7 0 16,-1-3 8-16,-4 3 8 0,5 4-8 0,-5 1 11 16,4-1-88-16,-4 0-18 0,0 4-3 0</inkml:trace>
          <inkml:trace contextRef="#ctx0" brushRef="#br0" timeOffset="31971.4356">4525 2506 856 0,'-9'-24'38'0,"9"13"8"16,-5 3-37-16,1-4-9 0,-5 4 0 0,5 0 0 16,-5 5 56-16,5-1 8 0,-5 4 3 0,-4 0 0 0,4 0-43 0,-9 4-8 15,5 7-1-15,-4 1-1 0,-1 0 1 0,-4 3 0 16,0 5 0-16,0-1 0 0,0-3 3 0,1 3 1 16,3 1 0-16,0-5 0 0,1 5-3 0,-1-4-1 15,5-1 0-15,4-3 0 0,5 3-7 0,4-3-8 16,0 0 11-16,4 0-11 0,5 3 19 0,0-3-3 15,4 3-1-15,5-3 0 0,4 8 2 0,0-5 1 16,4 1 0-16,0-4 0 0,1 3-8 0,-1-3-2 16,0 3 0-16,-4-3 0 0,-4 0 10 0,-1 0 2 15,1-1 0-15,-5 1 0 0,0 0 11 0,0-1 2 16,-4-3 1-16,0 0 0 0,-9 0 13 0,0 3 2 16,0 5 1-16,-9-8 0 0,5 0 2 0,-5-1 0 15,0 1 0-15,0 4 0 0,-4-4-39 0,4 3-13 16,-4-3 9-16,-4 4-9 0,3 0 0 0,-3-1 0 15,-5-3 0-15,0 4 0 16,5-4-26-16,-5-4-10 0,4 3-3 0,0-3-551 0,5 4-110 16</inkml:trace>
          <inkml:trace contextRef="#ctx0" brushRef="#br0" timeOffset="33268.1355">6731 2822 1792 0,'0'0'40'0,"9"0"8"0,4-8 1 0,1 4 1 0,-1 0-40 0,4 0-10 15,-4-4 0-15,5 0 0 0,4 1 63 0,-5-1 10 16,5-4 3-16,0 4 0 0,-4-3-37 0,-1-5-7 16,1 0-2-16,-1 1 0 0,-3 3-1 0,-1-3 0 15,4-5 0-15,-3 4 0 0,-6 1 0 0,5-5 0 0,-8 1 0 0,-1-1 0 16,1 1 7-16,-5 3 0 0,0-3 1 0,0-1 0 16,0 9-26-16,0 3-11 0,-5-4 8 0,1 4-8 15,4 8 0-15,0 0 0 0,0 0 8 0,-13 0-8 16,0 4 0-16,-5 8 0 0,5 0 0 0,-5 7 0 15,-4 1-8-15,0 3 8 0,0 0 0 0,1 9 0 16,3-5 0-16,0 4 0 0,1 0 0 0,-1-3 0 16,10-1 0-16,-1 4 0 0,0 0 0 0,9-3 0 15,-4 3 0-15,8-4 0 0,0 0 0 0,5-3 0 16,4-9-56-16,9 5-3 16,5-5-1-16,3 1-998 0</inkml:trace>
        </inkml:traceGroup>
        <inkml:traceGroup>
          <inkml:annotationXML>
            <emma:emma xmlns:emma="http://www.w3.org/2003/04/emma" version="1.0">
              <emma:interpretation id="{7559EDB7-05D5-4B80-B770-30272CF1C9D5}" emma:medium="tactile" emma:mode="ink">
                <msink:context xmlns:msink="http://schemas.microsoft.com/ink/2010/main" type="inkWord" rotatedBoundingBox="11464,3107 15148,2964 15194,4139 11510,428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4381.6726">10377 2213 1897 0,'0'-12'41'0,"0"1"9"0,0-1 2 0,5 0 2 0,-5 8-43 0,-5-3-11 16,1-5 0-16,-5 8 0 0,5 4 31 0,-9 4 4 16,-5 0 1-16,5 4 0 0,-9-1-36 0,4 5 0 15,-8 4 0-15,0 3 0 0,4-3 0 0,-5 3 0 0,10-3 0 0,-1 11 0 16,5-3 0-16,0 3 0 16,4-8 0-16,0 13 0 0,5-13 0 0,4 5 0 0,0-1 0 0,4 0 0 15,1 1 16-15,4-5-4 0,-5-7-1 0,0 7 0 16,-4-3 33-16,5 0 8 0,-5-5 0 0,0 1 1 15,0 0-17-15,0 3-3 0,-5-3-1 0,-3 4 0 16,-1-1 0-16,-4 1 0 0,0 3 0 0,-5 5 0 16,-4-5-32-16,-4 5 0 0,4-5 0 0,-5 5 0 15,-3-5-38 1,3 1-2-16,5-1 0 0,5-3-668 0,4-1-135 0</inkml:trace>
          <inkml:trace contextRef="#ctx0" brushRef="#br0" timeOffset="34770.3183">10785 2166 1573 0,'0'0'69'0,"5"-7"15"0,-1-1-67 0,0-4-17 15,-4 4 0-15,0 8 0 0,0 0 68 0,0 0 11 16,0 0 1-16,0 0 1 0,-8 4-44 0,-1 4-9 16,-4 0-1-16,-5 3-1 0,1 1-26 0,-1 8 0 15,-4-5 0-15,5 5 0 0,-5 3 0 0,4-3-9 16,1 3 0-16,3 4 0 0,6-3 9 0,-1 3 0 0,0-4 0 0,0-3-8 16,5 3 8-16,-1 1 0 0,10-5 0 0,-1 1 0 15,-4-1 0-15,9-3 14 0,-5 3-2 16,5-3 0-16,-4 0 30 0,3-5 6 0,-3 5 0 0,-1-1 1 15,1-3 24-15,-5 0 5 0,0 0 1 16,0-1 0-16,-5-3-42 0,1 4-8 0,-5-4-1 0,0 3-1 16,0 1 8-16,1 0 1 0,-6-1 1 0,1-3 0 15,5 4-29-15,-1 0-8 0,-4-5 0 0,8 5 0 32,-8 0-115-32,0-4-24 0,0-1-5 0,0 5 0 0</inkml:trace>
          <inkml:trace contextRef="#ctx0" brushRef="#br0" timeOffset="35028.8408">11246 2315 1209 0,'17'-12'108'0,"-12"8"-87"16,-1 0-21-16,-4 4 0 0,0 0 173 0,0 0 31 15,0 0 5-15,-4 12 2 0,-1-4-116 0,-3 7-23 16,-1 5-5-16,5-1-1 0,-5 5-6 0,0-5 0 16,0 8-1-16,5 1 0 0,-5-1-42 0,5 0-8 15,-5 1-1-15,4-1-8 0,1 0 0 0,0-3 0 16,4-1-10-16,-5 4 10 16,1-11-76-16,0 3-7 0,-1 1-1 0,-4-5-1 0</inkml:trace>
          <inkml:trace contextRef="#ctx0" brushRef="#br0" timeOffset="35157.3085">11373 1987 2188 0,'0'0'48'0,"0"0"11"0,5-12 1 0,-1 5 1 0,-4-5-49 0,4 4-12 0,-4 0 0 0,0 8 0 16,0 0 0-16,0 0 0 0,0 16 0 0,0-8-646 15,-4 7-132-15</inkml:trace>
          <inkml:trace contextRef="#ctx0" brushRef="#br0" timeOffset="35671.1035">11891 2451 1497 0,'26'-19'66'0,"-21"11"14"0,3 0-64 0,1-4-16 16,0 1 0-16,0-1 0 0,-1 4 106 0,-3 0 18 16,4 0 3-16,-5-7 1 0,-4-1-44 0,0 5-9 15,0-1-2-15,-4 4 0 0,-1 0-45 0,-4 0-8 16,5 1-3-16,-5 3 0 0,0 4-9 0,-4 0-8 16,-4 8 9-16,-1-1-9 15,1 9-19-15,-5-4-9 0,-5 3-3 0,1 1 0 0,-5 3 31 0,9 1 0 16,-4 3 0-16,0 5 0 0,8-1 0 0,1 0 0 0,-1-3 0 15,9-1 0-15,-4-4 0 0,9-3 0 0,-1 0 0 16,5-5 0-16,0 1 0 0,0-12 0 0,0 0 0 0,0 0 0 16,0 0 0-16,14 4 0 0,3-4 0 0,1-4 0 15,-1-4 14-15,5-3 9 0,0-1 1 0,4 0 1 16,5-3-25-16,-5 3 0 0,1-4 0 0,-5 1 0 16,0-1-15-16,4 8-8 0,-4-3-1 0,0 11-1 15,-9 3 25-15,0 5 0 0,-4 8 0 0,0 3 0 16,-9 1 0-16,0 11 0 0,-13-4 0 0,-1 8 0 15,-3 1 46-15,-1-1 14 0,-4 4 4 0,0 0 0 16,-4-4-64-16,-5 0-12 0,5 0-2 0,4-4-1 16,-4-4 15-16,0-3 0 0,-5-1 0 0,4 5 0 0,1-9 0 15,4 1 0-15,-4-5 0 0,4 1 0 0,0-8 0 16,0-5 0-16,5 5 0 0,3-4 0 0,1-4-12 0,0 4-7 16,0-4-1-16,4-4 0 15,5-4-172-15,-1 1-36 0,5-21-6 0,9 1-2 0</inkml:trace>
          <inkml:trace contextRef="#ctx0" brushRef="#br0" timeOffset="36012.5856">12220 2287 1450 0,'22'-8'64'0,"-9"8"14"0,5 0-62 0,-1 0-16 15,1 8 0-15,-1 4 0 0,5 4 57 0,0-1 9 0,0 5 2 0,-4-5 0 16,-1 9 4-16,-4-5 0 0,0 5 1 0,1 3 0 15,-1 0-7-15,-4 0-2 0,-5-3 0 0,0-1 0 16,1-3-51-16,-5 3-13 0,-5-3 0 0,5-5 0 16,-4 1 54-16,0-4 8 0,4-12 2 0,0 0 0 15,-5 11-52-15,5-11-12 0,0 0 0 0,0 0 0 16,0 0 0-16,0 0 0 0,0-11 0 0,5-1 0 16,3-4 21-16,-3-3 2 0,-1-5 0 0,9-7 0 15,-4 0-15-15,9-4-8 0,-1 4 10 0,5-1-10 16,0 9 8-16,9 0-8 0,-5-1 0 0,0 9 9 15,-4-1 4-15,0 8 1 0,-4 0 0 0,-5 8 0 16,4 0-1-16,-3 0 0 0,-6 8 0 0,1 4 0 0,0 0-13 16,-5 3 8-16,1-3-8 0,-1 7 0 0,0-3 0 15,1 7 0-15,-5 1 0 0,0-1 0 16,-5 5-105-16,1-5-18 0,0 8-3 0,-1-7-1 0</inkml:trace>
          <inkml:trace contextRef="#ctx0" brushRef="#br0" timeOffset="34055.229">9671 2443 403 0,'4'-11'36'0,"1"-5"-36"16,-5 0 0-16,4 5 0 0,-4-13 230 0,4 5 39 15,-4 3 8-15,0-3 2 0,-8-1-138 0,8 1-27 16,-5 3-6-16,1 4 0 0,-5 5-67 0,5 3-13 16,-5-8-2-16,0 8-1 0,0 4-25 0,-4 4 8 15,-4 0-8-15,-1 4 0 0,-4 7 10 0,0 5-10 16,-8 7 12-16,-1 4-12 0,-4 4 9 0,4 8-9 15,0 0 0-15,1 4 9 0,-5-4-9 0,8 0 0 16,-4 4 0-16,10-5 8 0,-1-6-8 0,8-1 0 16,6-4 0-16,3-4 0 0,1 0 0 0,0-3 0 15,-1-9 0-15,1 1 0 0,8-4 0 0,-4-12 8 16,13 0-8-16,5-4 8 0,4-8 12 0,4 0 3 16,5-7 0-16,0-1 0 0,4-3-13 0,-5 0-2 0,1-1-8 15,0-3 12-15,-5-4 11 0,0 0 1 0,-4-8 1 16,0 0 0-16,-4 0 6 0,-1-4 1 0,1 0 0 15,-1 4 0-15,-8 4-32 0,4 3 0 0,1 5 0 0,-10 4 0 16,5 7 11-16,-5 8 2 0,-4 8 1 0,0 0 0 16,0 0-5-16,-4 12-1 0,-5 8 0 0,0 7 0 15,0 0-8-15,1 8 0 0,-1 0 0 0,0 4 0 16,0 0 0-16,1-4 0 0,8 1 0 0,-5-1 0 16,5-4 0-16,0 0-17 0,0 0 4 0,5-3 1 15,-5-1-110 1,0-8-22-16,4 5-4 0</inkml:trace>
        </inkml:traceGroup>
        <inkml:traceGroup>
          <inkml:annotationXML>
            <emma:emma xmlns:emma="http://www.w3.org/2003/04/emma" version="1.0">
              <emma:interpretation id="{BE1A4157-169F-4A04-9C57-0F75629F568A}" emma:medium="tactile" emma:mode="ink">
                <msink:context xmlns:msink="http://schemas.microsoft.com/ink/2010/main" type="inkWord" rotatedBoundingBox="15568,2779 19021,2645 19068,3856 15616,399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2524.5741">15256 2463 1566 0,'0'0'69'0,"0"0"15"0,0 0-68 0,9 0-16 0,4 8 0 0,-4-5 0 16,4 5 106-16,0 4 18 0,-4 0 3 0,-1 3 1 15,1-3-44-15,0 4-8 0,-5-1-1 0,1 5-1 16,-5-5-42-16,4 1-9 0,-4-1-2 0,0 1 0 16,-4 0-21-16,-1-1 0 0,1-11 0 0,0 8 0 15,-5 0 0-15,0-5 0 0,0-3 0 0,1-4 0 16,8 0 0-16,-5-4 0 0,-4-3 0 0,5-1 0 16,4-4 0-16,0 4 0 0,0-11 0 0,4-5 0 15,5 1 0-15,0-4 0 0,4-5 0 0,5 1 0 16,4 0 28-16,-1 0 5 0,1 0 1 0,9 3 0 15,-5 9-34-15,1-1 0 0,-1 1 0 0,-4 3 0 16,0 12 12-16,0 0-4 0,0 4 0 0,-9 0-8 16,0 8 14-16,0 4-4 0,1-4-1 0,-1 7 0 0,-5 1-9 15,6 3 0-15,-10-3 9 0,5 7-9 0,-5 5 0 0,1-5-15 16,-1 1 3-16,0-1 0 16,1 0-195-16,-10 1-38 0</inkml:trace>
          <inkml:trace contextRef="#ctx0" brushRef="#br0" timeOffset="42762.1657">15958 2295 1670 0,'0'0'148'0,"4"-12"-118"15,5 5-30-15,4-1 0 0,9 4 65 0,0 0 7 0,0-4 2 0,4 0 0 16,1 8 22-16,-1-11 4 0,5 3 0 0,-1 4 1 15,1-4-54-15,0 0-11 0,4 1-3 0,0-1 0 16,-4 4-22-16,-1-4-11 0,6 0 10 0,-1 0-10 31,-5 1-22-31,-3 3-10 0,-5-4-3 0,0 4 0 16,-1 0-109-16,-3 0-21 0,-5 0-5 0,0 0-1 0,0 1-37 0,-4-9-7 16</inkml:trace>
          <inkml:trace contextRef="#ctx0" brushRef="#br0" timeOffset="43002.474">16695 1578 864 0,'0'0'38'0,"-9"-4"8"0,5 0-37 0,-5 0-9 16,-4 8 0-16,4 0 0 0,0 3 224 0,0 9 42 16,-4 4 9-16,5 7 1 0,-6 0-148 0,1 4-31 15,0 8-5-15,0 8-2 0,4 0-22 0,-4 4-4 16,0-1 0-16,4 5-1 0,-4-4-17 0,4 7-3 15,-4-3-1-15,-5 7 0 0,5-7-22 0,4-1-5 16,-4 9-1-16,0-13 0 0,0-3-14 0,0 0 11 16,4-4-11-16,-4 0 10 0,-5-4-26 0,5-4-4 15,-4 0-2-15,-1 0-745 16,0-4-149-16</inkml:trace>
          <inkml:trace contextRef="#ctx0" brushRef="#br0" timeOffset="41837.4858">13273 2498 1335 0,'4'-27'59'0,"1"15"13"0,-1 0-58 0,0 0-14 16,1 1 0-16,4-1 0 0,-1 4 70 0,1-3 11 15,-5 7 3-15,5-4 0 0,0 8-26 0,-9 0-5 16,9-4-1-16,4 4 0 0,0 4-32 0,0 4-8 16,-4-1 0-16,9 5-1 0,-5 0 0 0,0 0 0 15,4 3 0-15,-3 5 0 0,3 3-2 0,1-3 0 16,-5 3 0-16,0 0 0 0,0-3 4 0,-4 3 1 15,-5 1 0-15,5-1 0 0,-9 0 5 0,5 1 1 16,-5-9 0-16,0 5 0 0,-5-1 1 0,5 1 1 16,-4-4 0-16,-1-1 0 0,1-3-6 0,-5 0-2 15,5-12 0-15,-1 7 0 0,1 1-6 0,4-8 0 16,0 0-8-16,0 0 12 0,-9-4 4 0,1-4 0 16,3-3 0-16,1-5 0 0,-1-3 8 0,5-1 1 15,5-7 1-15,-1-4 0 0,-4 7-11 0,9-11-3 16,0 0 0-16,8-4 0 0,1 4-12 0,4-8 0 15,0 12 8-15,4-4-8 0,5 4 0 0,-1 3 0 0,1 9 0 16,-5-1 0-16,-4 9 0 0,0-1-16 16,0 4 3-16,0 8 1 0,-9 4 12 0,0 4 16 0,1 0-3 15,-1 3-1-15,-4 9-20 0,-5-1-5 0,5 5-1 16,-5-1 0-16,1 8 14 0,-1 0 0 0,-4 1 0 0,0-1 0 16,0 0 0-16,0-4 0 0,-4 1 0 0,-1-5 0 15,1-3 0-15,4-1 0 0,-9-7 0 0,5 3 0 16,-1-7 24-16,5-8 7 0,-4 8 1 0,4-8 1 15,-9 4-33-15,9-4 0 0,0 0 0 0,0 0 0 16,-9-4 0-16,5-8 0 0,-1 1 8 0,1-5-8 0,0-4 0 16,4-3 0-16,0-4 0 0,4-4 0 0,5-1 0 15,8-3 0-15,1 0 0 0,4 0 0 0,0 8 0 0,0 3 0 16,4 5 0-16,0 3 0 0,1 1 0 16,-5 7 0-16,0 0 0 0,-5 4 0 0,-4 8 0 0,5 4-11 15,-5 4 2-15,0-1 0 0,0 5 9 0,-4-1 0 16,0 5 0-16,-5-1 0 0,1 5 0 0,-1-5 0 15,-4 5 0-15,0-1 8 0,4 1-27 0,-4-1-5 16,-4 4 0-16,0 4-1048 0</inkml:trace>
          <inkml:trace contextRef="#ctx0" brushRef="#br0" timeOffset="42185.1279">14707 2662 1602 0,'18'-8'35'0,"-5"0"7"0,0 0 2 0,5-3 1 0,-1-1-36 0,1 4-9 0,0-8 0 0,-1 1 0 16,5 3 71-16,-4-3 12 0,-1-1 2 0,1-7 1 16,-5 7-44-16,0-4-9 0,0 1-1 0,-4-1-1 15,-5 1-8-15,5-1-2 0,-9-3 0 0,4 7 0 16,-4 1-4-16,-4-1-1 0,0 8 0 0,-5-3 0 15,0-1 9-15,0 4 2 0,1 4 0 0,-6 0 0 16,1 4-11-16,0 0-3 0,-4 4 0 0,3 4 0 16,-3 4 3-16,-1 3 0 0,1 1 0 0,-5 7 0 15,4 1-16-15,5-1 9 0,0 5-9 0,4 3 8 0,0-4 20 16,5 4 3-16,4-3 1 0,0-1 0 0,4-4-32 16,1 5 0-16,-1-5 0 0,1 4 0 15,3-7-20-15,1-1-11 0,-4 1-1 0,3-1-1 16,1-3-127-16,0-4-24 0,-5-1-6 0,5 1-1 0</inkml:trace>
        </inkml:traceGroup>
        <inkml:traceGroup>
          <inkml:annotationXML>
            <emma:emma xmlns:emma="http://www.w3.org/2003/04/emma" version="1.0">
              <emma:interpretation id="{9AFDA45B-E9D0-4C8B-B1BE-8284A8661504}" emma:medium="tactile" emma:mode="ink">
                <msink:context xmlns:msink="http://schemas.microsoft.com/ink/2010/main" type="inkWord" rotatedBoundingBox="20964,2482 22211,2434 22260,3712 21014,376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3761.9284">18985 2244 403 0,'9'-19'17'0,"-5"11"5"0,1 0-22 0,3-3 0 0,-3-1 0 0,-1 0 0 16,1-3 192-16,-1-1 33 0,5-4 7 0,-5 1 2 16,0-1-80-16,-4 1-16 0,5 3-3 0,-5-3-1 15,-5-1-58-15,5 9-12 0,0-1-3 0,-4 4 0 16,4 8-35-16,-13 0-7 0,4 8-2 0,-8 4 0 15,-1 7-8-15,-4 8-1 0,-4 5-8 0,-5 3 12 16,0 8 4-16,1-4 1 0,-5 4 0 0,-1 3 0 16,6-3-5-16,8 4 0 0,9-8-1 0,-1 0 0 15,6 0-11-15,3-8 0 0,5-3 0 0,9-9 0 16,0 1 0-16,4-5 8 0,-4-7-8 0,8 0 0 0,1-4 8 16,4-4-8-16,0-4 0 0,0-4 8 0,4-4 1 0,0-3 0 15,-4-5 0-15,5-7 0 0,-1 3 14 0,-4-3 2 16,0 0 1-16,0-4 0 0,-5-4 9 0,-4-4 1 15,5 3 1-15,-5-3 0 0,-4 4-29 0,0-8-8 16,-5 8 0-16,1 4 0 0,-1 4 22 0,0 7 0 16,-4 1 0-16,-4 7 0 0,-5 0-22 0,5 5 0 15,-9-1 0-15,-1 4 8 0,1 4-25 0,-4 4-5 16,-1 4-1-16,-4 3-705 16,0-3-140-16</inkml:trace>
          <inkml:trace contextRef="#ctx0" brushRef="#br0" timeOffset="44336.7678">19327 2463 1497 0,'-9'-16'66'0,"5"8"14"0,0 1-64 0,-5-1-16 0,9 0 0 0,-4 0 0 16,4 0 114-16,0 8 19 0,0-11 4 0,4 3 1 15,5-4-67-15,-1 4-14 0,6 4-2 0,3-3-1 16,1-1-12-16,4 0-2 0,0-4-1 0,0 8 0 15,4-3-28-15,0 3-11 0,1 0 8 0,-1 0-8 16,5 0-100-16,-5 0-24 0,0-4-6 0</inkml:trace>
          <inkml:trace contextRef="#ctx0" brushRef="#br0" timeOffset="44150.2046">19547 2081 1152 0,'17'-8'102'0,"-8"4"-82"0,4-8-20 0,5 0 0 16,-1 1 174-16,5-5 30 0,0 1 7 0,4-1 1 15,1-3-109-15,-1 7-22 0,0-15-4 0,1 7-1 16,-5 4-36-16,0-3-7 0,-9-1-1 0,4 1-1 15,-4-1-21-15,-8 1-10 0,-1-1 10 0,1 1-10 16,-5-1 8-16,0-3-8 0,-5 0 0 0,1-1 0 16,-9-7 0-16,8 0 8 0,-3 4-8 0,-1-1 0 15,4 1 23-15,5 0 1 0,0-1 1 0,5 5 0 16,-5 3-25-16,9 5 0 0,-9 3 0 0,4-7 0 16,0 11-12-16,1 0-7 0,-10 0-1 0,5 8-1 0,0 0 21 15,-8 0 0-15,-6 4 0 0,1 16 8 0,0-9-8 16,4 17 0-16,-4 3 0 0,-4 8 0 0,3 4 13 0,-3 4 4 15,4 7 1-15,-5 1 0 0,1-1-18 0,3 5 0 16,1-8 0-16,0 7 0 0,-4-3 55 0,3-1 7 16,6-3 2-16,-6 7 0 0,1-3-52 0,5 0-12 15,-6-5 0-15,6 9 0 0,-6-9 0 0,6-3-13 16,-6 0 2-16,1-4 1 16,5-8-62-16,-6-4-13 0,6-3-3 0,-1-5-985 0</inkml:trace>
        </inkml:traceGroup>
        <inkml:traceGroup>
          <inkml:annotationXML>
            <emma:emma xmlns:emma="http://www.w3.org/2003/04/emma" version="1.0">
              <emma:interpretation id="{0CA839E0-6DFA-427B-9573-D48A33301FB3}" emma:medium="tactile" emma:mode="ink">
                <msink:context xmlns:msink="http://schemas.microsoft.com/ink/2010/main" type="inkWord" rotatedBoundingBox="23995,2379 26709,2273 26764,3693 24050,3798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5396.6441">22346 1289 1177 0,'0'0'52'0,"4"-8"11"0,-4 0-51 0,0 8-12 16,0 0 0-16,0 0 0 0,0 0 74 0,0 0 12 15,0 16 2-15,4 0 1 0,-4 7 2 0,0 0 0 16,0 9 0-16,0 3 0 0,-4 0-43 0,0 8-9 15,-1 3-2-15,-3 9 0 0,-1-4 22 0,0 3 4 16,0 5 1-16,0-1 0 0,-4-3-52 0,5 0-12 16,-1-5 0-16,0 1 0 0,0 3 34 0,0-3 4 15,-4-4 1-15,4 4 0 0,1-5-39 0,-5-3-12 16,-1 0 0-16,6-4 0 16,-6-4-166-16,6-3-34 0,-23 14-6 0,18-14-2 0</inkml:trace>
          <inkml:trace contextRef="#ctx0" brushRef="#br0" timeOffset="45764.4632">22473 1991 1267 0,'0'0'112'0,"0"0"-89"0,0 0-23 0,13 8 0 0,-4 3 0 15,4 5 0-15,0-4 0 0,0 3 0 0,1 1 101 0,-6-1 19 16,-3 1 4-16,-1 4 1 0,5-9-30 0,-5 5-7 15,1 3 0-15,-5 1-1 0,0-1-34 0,0 5-6 16,0-1-2-16,0-3 0 0,-9-1-13 0,4-3-2 16,5 3-1-16,0-3 0 0,-8-1-9 0,-1 5-3 15,9-8 0-15,0-1 0 0,0 1-5 0,-4 0 0 16,4-4-1-16,0 3 0 0,0-3-3 0,0-4-8 16,0-4 12-16,0 0-4 0,0 0-8 0,0 0 0 15,0 0 0-15,8-8 0 0,1 4 53 0,0-7 9 16,0-9 2-16,4 4 0 0,-9-3-23 0,5-4-4 15,4-5-1-15,5 1 0 0,-5-4-6 0,9 0-2 16,0-5 0-16,4 1 0 0,5 4-28 0,-1 0 0 16,-3-4 0-16,8 4 0 0,-4-1 0 0,4 1 0 15,-5 0 0-15,5 4 0 16,1 3-116-16,-1 5-30 0,0 3-6 0,0 5-609 0,-9 3-123 16</inkml:trace>
          <inkml:trace contextRef="#ctx0" brushRef="#br0" timeOffset="45128.0732">21692 1909 633 0,'0'0'28'0,"4"-4"6"0,5-4-34 0,-4 1 0 0,-1 3 0 0,-4-8 0 16,4 4 199-16,1 0 33 0,-1 1 6 0,0-5 2 16,5 4-129-16,0-8-26 0,4 1-5 0,5 7 0 15,-1-4-25-15,5 8-5 0,5 1-1 0,8-1 0 16,4 0 12-16,9 0 3 0,1 4 0 0,8 0 0 15,0 0-52-15,0 0-12 0,0 0 0 0,0 0 0 16,-5 0 17-16,1 0 1 0,-5-4 0 0,1 0 0 16,-14 0-29-16,0 4-5 0,-9-4-2 0,0 4 0 15,-12 0-122 1,-1 0-25-16,-4 0-5 0</inkml:trace>
          <inkml:trace contextRef="#ctx0" brushRef="#br0" timeOffset="56033.282">23328 1964 756 0,'0'0'16'0,"0"0"4"0,0 0 1 0,0 0 0 0,9-4-21 0,-4 0 0 16,-1-8 0-16,-4 12 0 0,4-8 67 0,-4 8 9 16,5-7 1-16,-1-1 1 0,1 0-31 0,-5 8-7 15,0 0 0-15,0 0-1 0,0 0-11 0,0 0-3 16,0 0 0-16,0 0 0 0,0 0-25 0,0 0 0 16,0 0 0-16,0 0 0 0,0 0 30 0,0 0 1 15,0 0 0-15,-5 4 0 0,-4 0 1 0,9-4 1 16,0 0 0-16,0 0 0 15,0 0-48-15,-4 8-9 0,0-5-3 0,4-3 0 0,0 0 27 0,0 0 0 16,0 0 0-16,0 0 8 0,0 0-8 0,0 0 0 16,-5 12 0-16,5 0 8 0,-4-8 10 0,4 11 2 15,4-11 1-15,-4 8 0 0,-4 3-21 0,-1 1 0 0,1 4 0 16,-5-1 0-16,5 4 0 0,-5 1 0 16,9 3 0-16,0 4 0 0,-4-3 0 0,4-1 0 0,-9 0 0 15,5-3 0-15,-1 3 36 0,-4-8 2 0,5 5 1 0,0-5 0 16,-1 1-23-16,5-5-5 0,0 1-1 0,0 4 0 15,-4-5 2-15,4 1 1 0,4-1 0 0,1-3 0 16,-1 0-13-16,-4-1 0 0,4 1 8 0,-4-12-8 16,9 8 0-16,-9-8 0 0,0 0 0 0,13 4 0 15,-4 0 54-15,4-4 8 0,-13 0 2 0,13-4 0 16,5 0-52-16,0 4-12 0,-5-12 0 0,0 4 0 16,4 1 20-16,-3-1 0 0,3-8 1 0,1 1 0 15,-1-1-3-15,1-3-1 0,-1-1 0 0,1-3 0 16,-5-1 4-16,5-7 1 0,-5 0 0 0,4 0 0 15,1 3-14-15,-1-7-8 0,-8 0 8 0,9 4-8 0,-9-4 20 16,4 0 0-16,-5 0 0 0,1 0 0 0,0 7-32 0,0-7-6 16,0 8-2-16,-5 0 0 0,5 7 20 0,-5 5 12 15,0-1-1-15,1 12-1 16,-1-8-67-16,-4 12-14 0,0 0-2 0,0 0-1 16,0 16-92-16,-4-4-18 0,-9 23-4 15,-5-12-494-15</inkml:trace>
          <inkml:trace contextRef="#ctx0" brushRef="#br0" timeOffset="57146.4774">23960 2170 403 0,'-17'4'17'0,"17"-4"5"0,0 0-22 0,0 0 0 15,-13 0 0-15,4 4 0 0,9-4 145 0,0 0 25 16,0 0 5-16,0 0 1 0,0 0-90 0,4 4-18 16,5 0-3-16,0-4-1 0,4-4-51 0,4 0-13 15,1-4 0-15,4 0 0 0,-5 1 71 0,10-1 11 16,-5-4 2-16,8 0 1 0,-3 1-33 0,-1-1-8 16,-4-4 0-16,4 1-1 0,1-1 17 0,-5 1 3 15,-1 3 1-15,-3-4 0 0,0 1-52 0,-5-1-12 16,4 5 0-16,-4-1 0 0,1-4 0 0,-1 1 0 0,-4 3 0 15,-1 0 0-15,-3 1 9 0,-5-1-1 0,0 0 0 0,0 0 0 16,0 1-8-16,-5 3-11 0,1 4 3 0,-5-4 0 16,5 0 8-16,-5 5 11 0,-4-9-3 0,4 12 0 15,-4-4-8-15,0 4 0 0,0 0 0 0,-1 0 0 16,6 0 0-16,-6 0 0 0,1 4-11 0,0 0 11 16,-4 4 0-16,3-1-10 0,-3 5 10 0,-1-8 0 15,1 12 0-15,-5 3 0 0,0 4 0 0,0 5 0 16,0 7 18-16,0-8 10 0,0 8 3 0,5 4 0 15,3 4-4-15,-3-8-1 0,-5 8 0 0,4 0 0 16,5-12-10-16,5 4-1 0,8 0-1 0,0 0 0 0,-5 1-6 16,5-5-8-16,13 0 11 0,0-4-11 0,-4 1 0 15,4-5-14-15,9-4 1 0,9-3 0 0,-5 0 13 0,9-5 0 16,-4 1 0-16,9 0-648 16,-5-8-132-16</inkml:trace>
        </inkml:traceGroup>
        <inkml:traceGroup>
          <inkml:annotationXML>
            <emma:emma xmlns:emma="http://www.w3.org/2003/04/emma" version="1.0">
              <emma:interpretation id="{F207A3DF-027C-4475-BFD7-1E9E6DDFB5E8}" emma:medium="tactile" emma:mode="ink">
                <msink:context xmlns:msink="http://schemas.microsoft.com/ink/2010/main" type="inkWord" rotatedBoundingBox="28647,2322 30498,2250 30549,3563 28698,363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9060.111">26347 1917 576 0,'0'0'25'0,"0"0"6"0,9 0-31 0,-9 0 0 0,0 0 0 0,0 0 0 15,0 0 57-15,0 0 6 0,0 0 1 0,0 0 0 16,0-8 31-16,0 8 6 0,4-8 2 0,-4 8 0 16,0 0-35-16,0 0-6 0,0-8-2 0,0 8 0 15,4-3-6-15,5-1-2 0,-4-4 0 0,3 4 0 16,1 4-15-16,4 0-3 0,0-4-1 0,1 4 0 15,8 0-20-15,0-4-4 0,4 4-1 0,5-8 0 16,-1 4 24-16,5-3 5 0,5-1 1 0,4 4 0 16,4 0-10-16,-4-8-1 0,4 5-1 0,0-9 0 0,1 0-2 15,-1 5 0-15,-4-5 0 0,-9 8 0 16,4-3-56-16,-4 3-11 16,9 0-2-16,-4 0-1 0,-5 0 46 0,0 4 0 0,-4 1 8 0,4 3-8 0,-4-8 56 15,-5 8 5-15,-4 0 1 0,-5 0 0 16,-4 0-93-16,-4 0-18 0,-9 0-4 0,0 0-839 15</inkml:trace>
          <inkml:trace contextRef="#ctx0" brushRef="#br0" timeOffset="59373.1675">27075 1422 1036 0,'5'-4'23'0,"3"-16"5"0,-3 8 0 0,-1-3 1 0,1-1-29 0,3 5 0 0,-3-9 0 0,-1 4 0 16,5-3 108-16,-5 3 16 0,1 1 4 0,-5-1 0 15,4 8-83-15,-4-7-16 0,0 7-3 0,0 8-1 16,0 0 21-16,0 0 4 0,0 0 1 0,0 8 0 16,-9 7 1-16,5 5 0 0,-5 3 0 0,0 8 0 15,1 8-42-15,-6 4-10 0,1 4 0 0,-4 12 0 16,-1 3 53-16,-4 4 9 0,0 1 2 0,0 3 0 15,-4 0-52-15,0 0-12 0,-5 4 0 0,0-11 0 16,1 3 0-16,-1-11 0 0,4-1 0 0,1 1 0 16,0-5 0-16,4-7 0 0,9 0 0 0,0-4 0 0,-1-8 0 15,1-3 0-15,9 3 0 0,-5-19-972 16</inkml:trace>
          <inkml:trace contextRef="#ctx0" brushRef="#br0" timeOffset="59899.1692">27882 2123 1267 0,'5'-15'56'0,"4"7"12"0,-5-4-55 0,9 1-13 16,-8-5 0-16,-1 0 0 0,5 1 79 0,-1 3 13 0,1-7 2 0,0-1 1 16,-5 5 1-16,1-5 1 0,-1 1 0 0,1 3 0 15,3 0-61-15,-3 1-12 0,-1 3-2 0,-4 4-1 16,5 1-9-16,-5 7-1 0,0 0-1 0,0 0 0 16,0 0-1-16,0 0 0 0,-9 11 0 0,0 5 0 15,-9 3 12-15,1 9 3 0,-9-5 0 0,-5 4 0 16,0 4-24-16,0 1-10 0,1-1 1 0,-5 0 0 15,4 0 9-15,0 0 0 0,5 1 8 0,0-1-8 16,4-4 0-16,0 0 0 0,8 1 0 0,1-9 0 16,5 5 8-16,-1-9-8 0,4 9 10 0,5-17-10 0,0 9 0 15,9-8 0-15,0 0 0 0,4-4 0 16,5-4 14-16,4 0-3 0,4 0-1 0,0-8 0 0,5-4 1 16,4 4 0-16,5-7 0 0,-1-1 0 0,-4 0-26 0,5-3-5 15,-5-4 0-15,4-5-1 16,-4 1 53-16,0 0 10 0,0-8 2 0,-4 3 1 0,-4 1-24 0,-6 0-5 15,-3 0 0-15,-5 3-1 0,0 1-15 0,-8 0 9 16,-10 4-9-16,1-1 8 0,-5 5-8 0,-4-5 0 16,0 1 0-16,-9 7 0 0,4 1 0 0,-8 3 0 15,8 8 0-15,-8-8 0 0,0 12 0 0,-5 4 0 16,5 4 0-16,-5 0 0 16,-4 4-135-16,0-1-29 0,0 5-5 0,-5 3-2 0</inkml:trace>
        </inkml:traceGroup>
      </inkml:traceGroup>
    </inkml:traceGroup>
    <inkml:traceGroup>
      <inkml:annotationXML>
        <emma:emma xmlns:emma="http://www.w3.org/2003/04/emma" version="1.0">
          <emma:interpretation id="{5A191FAC-D7BC-4930-B11F-6B0232510CBF}" emma:medium="tactile" emma:mode="ink">
            <msink:context xmlns:msink="http://schemas.microsoft.com/ink/2010/main" type="paragraph" rotatedBoundingBox="2160,4825 24759,3718 24837,5301 2238,64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3ED5C5-01EC-45D7-A410-98A6A766E931}" emma:medium="tactile" emma:mode="ink">
              <msink:context xmlns:msink="http://schemas.microsoft.com/ink/2010/main" type="inkBullet" rotatedBoundingBox="2203,5687 2823,5656 2859,6378 2238,6408"/>
            </emma:interpretation>
            <emma:one-of disjunction-type="recognition" id="oneOf13">
              <emma:interpretation id="interp13" emma:lang="" emma:confidence="0">
                <emma:literal>•</emma:literal>
              </emma:interpretation>
            </emma:one-of>
          </emma:emma>
        </inkml:annotationXML>
        <inkml:trace contextRef="#ctx0" brushRef="#br0" timeOffset="70807.7521">414 4779 972 0,'0'0'21'0,"0"0"5"0,0 0 1 0,0 0 0 0,0-8-27 0,0 1 0 0,0-1 0 0,0 0 0 16,9 0 92-16,-9 0 14 0,0 8 2 0,0-7 1 16,4 3-26-16,-4-4-6 0,0 0-1 0,0 4 0 15,0 4-25-15,0 0-6 0,0-8-1 0,0 8 0 0,-4-3 36 0,4 3 6 16,0-8 2-16,0 8 0 16,0 0-114-16,0 0-22 0,0-4-5 0,0 4-1 0,0 0 102 15,0 0 21-15,0-4 4 0,0 4 1 0,0 0-53 0,0 0-10 16,0-8-3-16,0 8 0 15,0 0-51-15,0 0-10 0,-9-4-3 0,9 4 0 0,-5-8 56 0,1 1 0 16,4 3 0-16,-4 0 0 0,-1 0 0 0,5 4 8 16,-4-8-8-16,-1 4 8 0,1-4-8 0,0 8 0 15,-1-7 9-15,5 7-9 0,-4 0 8 0,-5-4-8 16,5 0 8-16,-5 0-8 0,9 4 0 0,-13-4 0 16,8 4 0-16,-8-4 0 0,9 4 0 0,-5 0 0 15,9 0 0-15,-9 0 8 0,1 0-8 0,3 0 0 16,5 0 0-16,-9 0 0 0,9 0 0 0,-8 0 0 15,8 0 0-15,0 0-8 0,0 0 8 0,-9 4 0 16,0-4 0-16,0 4 0 0,9-4 0 0,-4 0 0 0,-5 4 0 16,5 0 0-16,-5-4 0 0,9 0 0 0,-4 0 0 15,4 0 0-15,-9 4 0 0,9-4 0 0,0 0 0 0,-9 0-8 16,0 0 8-16,9 4 0 0,-4-1 0 0,4-3 0 16,-5 4 0-16,-3 0 0 0,3 0 0 0,1-4 0 15,-5 8 0-15,0 0 0 0,5-4 0 0,-5 3 0 16,9-3 0-16,-13 4 0 0,0 0 0 0,4 4-8 15,-4 3 8-15,0 1 0 0,0-1 0 0,-1 5 0 16,-3-1 0-16,-5 1 0 0,9 3 0 0,-5-3 0 16,5 3 0-16,-4 1 0 0,8-1 0 0,-4 0 0 0,8 1 0 15,1-5 0-15,-1-3 0 0,5 3 0 0,0 5 12 16,0-1-3-16,0 1 0 0,0-5 0 0,5-3-9 16,-1-1 10-16,1 1-10 0,3-4 10 0,-3 3-2 15,4-3-8-15,-1-4 12 0,-8-8-4 0,9 8 8 0,4-5 0 16,-4 1 1-16,0-4 0 0,-9 0 1 0,17 0 0 15,1-7 0-15,-9 3 0 0,4-4-4 0,0 0-1 16,0 0 0-16,0-3 0 0,0-5-13 0,1 0 11 16,3 1-11-16,-8-1 10 0,4-3-10 0,0 3 8 15,0-3-8-15,1-1 8 0,-1-7 2 0,-4-1 0 16,4 1 0-16,-5 0 0 0,1 0-10 0,0 3 0 16,-5 1 0-16,5-1 0 0,4-3 0 0,-13 8 0 15,0-1 0-15,9 4 0 0,-9 1 0 0,5 3 12 16,-1 4-4-16,0 1 0 0,1-1-8 0,-5 8 0 15,0 0 0-15,0 0 0 0,0 0 0 0,0 0 0 16,0 0 0-16,0 11 0 0,4 1 0 0,0 0 0 0,1 7 0 16,-1 5 0-16,5-1 0 0,-5 4 0 0,1 1 0 15,8 3 12-15,-9-4 8 0,5 1 1 0,0 3 1 0,0 0 0 16,-1-4-22-16,1 1 0 0,0-1 0 0,0 0 8 16,4 0-8-16,0 1 0 0,0-5 0 0,-4 4 0 31,4-7-69-31,0 3-12 0,5-7-3 0,-5 3-601 0,0 1-121 0</inkml:trace>
      </inkml:traceGroup>
      <inkml:traceGroup>
        <inkml:annotationXML>
          <emma:emma xmlns:emma="http://www.w3.org/2003/04/emma" version="1.0">
            <emma:interpretation id="{9E582954-559C-42AF-BDAC-8C69046DCD59}" emma:medium="tactile" emma:mode="ink">
              <msink:context xmlns:msink="http://schemas.microsoft.com/ink/2010/main" type="line" rotatedBoundingBox="4336,4719 24759,3718 24831,5192 4408,6192"/>
            </emma:interpretation>
          </emma:emma>
        </inkml:annotationXML>
        <inkml:traceGroup>
          <inkml:annotationXML>
            <emma:emma xmlns:emma="http://www.w3.org/2003/04/emma" version="1.0">
              <emma:interpretation id="{35AB0AF2-DEB6-4AA5-9264-12D5F8CB19FA}" emma:medium="tactile" emma:mode="ink">
                <msink:context xmlns:msink="http://schemas.microsoft.com/ink/2010/main" type="inkWord" rotatedBoundingBox="4336,4719 8218,4528 8290,6002 4408,6192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4277.6087">2910 4666 921 0,'0'0'40'0,"0"0"10"16,0 0-40-16,-4 8-10 15,4-8 0-15,-9 12 0 0,5 3 175 0,-5 1 33 0,4 3 6 0,1 1 2 16,4-1-110-16,-4 1-22 0,4-1-4 0,0 5 0 16,-5-1-34-16,5 1-6 0,0-5-2 0,0 1 0 15,0-1-21-15,0 1-4 0,0-5-1 0,0 5 0 16,0-9-20-16,5 5-5 0,-1-4-1 0,0-1 0 16,-4-11-164-16,0 0-33 15,0 0-6-15</inkml:trace>
          <inkml:trace contextRef="#ctx0" brushRef="#br0" timeOffset="74387.1537">3015 4608 288 0,'5'-32'12'0,"-1"13"4"0,5-4-16 16,0-1 0-16,-5-3 0 0,0 3 0 0,5-3 244 0,0 4 47 15,4-5 9-15,-4 5 1 0,-9 4-179 0,9 7-36 16,0-4-7-16,4 8-767 16</inkml:trace>
          <inkml:trace contextRef="#ctx0" brushRef="#br0" timeOffset="74631.7306">3301 4342 403 0,'4'-3'36'0,"0"3"-36"16,5-12 0-16,0 8 0 0,0 0 220 0,-1 4 38 15,6-8 7-15,3 0 2 0,-4 5-140 0,9 3-28 0,0-8-6 0,4 0-1 16,1-4-20-16,-1 1-4 0,5 3 0 0,4-4-1 15,0 4-27-15,0 0-6 0,-9 5-1 0,10-5 0 16,-6 0-33-16,5 0 0 0,-8 4 0 0,-1-4 0 31,5 5-28-31,-9-1-13 0,0 0-3 0,0 0 0 16,-5-4-131-16,-4 4-26 0,0 0-6 0,1-7-1 0</inkml:trace>
          <inkml:trace contextRef="#ctx0" brushRef="#br0" timeOffset="74845.231">3752 3793 1580 0,'-8'7'35'0,"-1"1"7"0,0 0 2 0,0 8 0 0,1 3-36 0,-1 5-8 15,0-1 0-15,5 4 0 0,-5 0 77 0,4 5 14 16,-3-1 2-16,-1 4 1 0,5 0-29 0,-5 4-5 16,0 0-2-16,0 4 0 0,5 0-19 0,-5 0-4 15,0 4-1-15,5-5 0 0,-5 1-19 0,0-4-4 16,5 4-1-16,0 0 0 0,-10-4-10 0,10 0 0 15,-5-4 0-15,0-4 0 16,-4 8-107-16,5-7-23 0,-1 3-5 0,0-4-1 0</inkml:trace>
          <inkml:trace contextRef="#ctx0" brushRef="#br0" timeOffset="75155.1124">3748 4846 979 0,'0'0'87'0,"0"0"-70"0,0 0-17 0,9 7 0 15,0-3 118-15,-1 4 20 0,6-8 4 0,-6 4 1 16,-8-4-30-16,13-4-5 0,5 0-2 0,0 0 0 16,-5-4-36-16,4 1-7 0,-4-1-2 0,1-4 0 15,-1-3-20-15,-4-1-4 0,-1 0-1 0,1-3 0 16,0-1-16-16,0 1-4 0,-5-1-1 0,0-3 0 16,5 0-2-16,-4-1 0 0,-10 1 0 0,10-5 0 15,-1-3-4-15,0 4-1 0,-4 0 0 0,0 3 0 16,5-3-8-16,-5 7 0 0,-5 5 0 0,5 3 0 15,-4 4 0-15,4 1 0 0,-4 3 0 0,-5 8 0 16,0-1 0-16,0 9 0 0,-4 4 0 0,0 7-11 16,0 4 11-16,-5 5-12 0,1-1 12 0,-1 4-12 15,9 0 12-15,-4 4 0 0,0 0 0 0,0 0 0 16,0 4-9-16,4-4-3 0,0 8-1 0,5-8 0 16,-1-4-141-16,5-4-28 0,5 0-6 15,-10-3 0-15</inkml:trace>
          <inkml:trace contextRef="#ctx0" brushRef="#br0" timeOffset="75431.0047">4209 4600 864 0,'0'0'76'0,"8"8"-60"16,-3-1-16-16,4 5 0 0,-1 0 157 0,-3 3 29 15,4 1 6-15,-9 7 0 0,4 5-92 0,0-1-18 16,-4 0-4-16,0 5-1 0,-4-5-22 0,0 4-5 0,4-4-1 0,0-3 0 15,-9-5-9-15,4-3-3 16,5-4 0-16,-4-1 0 0,4-3 7 0,0-8 0 0,0 0 1 0,0 0 0 16,0 0 10-16,0 0 1 0,0 0 1 0,9-16 0 15,0-3-21-15,-1-4-5 0,1 3-1 0,4-3 0 16,0-1-18-16,5-3-3 0,0 4-1 0,-1-5 0 16,5-3-16-16,0 0-4 0,-4 4-1 0,3-1 0 15,6 1-9-15,-1 7-2 0,5 1 0 0,-5 11-732 16,0 0-148-16</inkml:trace>
          <inkml:trace contextRef="#ctx0" brushRef="#br0" timeOffset="74049.7634">2072 4924 115 0,'0'0'10'0,"0"0"-10"16,0 0 0-16,0 0 0 0,9 0 181 0,0 0 35 15,-9 0 6-15,8-4 2 0,1 0-80 0,9-4-16 16,-9 0-4-16,4 0 0 0,4-3-40 0,1-1-9 15,4-4-2-15,0-3 0 0,4-1-17 0,0-3-3 16,5 0-1-16,0-5 0 0,-1 1-13 0,1-4-3 16,0 3-1-16,0 1 0 0,-1-4-10 0,-3 4-1 15,-5-1-1-15,-1-3 0 0,1 4-23 0,-4-4-10 16,0 3 1-16,-1-7 0 0,-8 4 9 0,8 0 12 16,-8-4-2-16,4 0-1 0,-4 0-1 0,0-1 0 15,0 1 0-15,-5-4 0 0,0 0-8 0,1 4 0 16,-1-4 0-16,1 0 0 0,-1 4 0 0,-4-4 0 15,4 4 0-15,-4-4 0 0,0 4 0 0,0 4 0 0,0 7 0 16,0-3 0-16,0 4 0 0,0 7 0 0,0 1 0 0,-4 3 0 16,4 4 0-16,0 8-11 0,0 0 3 0,0 0 0 15,-9-8 8-15,0 4-8 0,1 0 8 16,-1 4-8-16,0 4 8 0,0 0 0 0,-4-4 0 0,0 8 0 16,4 0 0-16,-4 4 0 0,4-1 0 0,-4 5 0 15,0 3 0-15,0 5-16 0,0 3 4 0,-1 0 0 16,6 5 21-16,-5-1 4 0,-1 8 1 0,6 0 0 15,-6 0-5-15,6 4-1 0,-5 7 0 0,4 1 0 16,0 4 10-16,0-5 2 0,5 1 0 0,-1 4 0 16,-3-1 10-16,3-3 2 0,-4 3 1 0,5-3 0 0,0-4-16 15,4-4-3-15,-5 0-1 0,5 0 0 0,0-8-13 16,0 0 0-16,0-4 8 0,-4 4-8 0,8-8 0 16,-4 1 9-16,0-1-9 0,0-4 8 15,0-7-43-15,0 4-9 0,5-9-1 0,-1 5-613 16,9-4-122-16</inkml:trace>
          <inkml:trace contextRef="#ctx0" brushRef="#br0" timeOffset="76038.1933">5126 4701 1393 0,'0'0'61'0,"8"-11"14"0,6-1-60 0,-6 0-15 15,6 0 0-15,-6 5 0 0,1-1 118 0,4 0 21 16,-4 0 4-16,-5 0 1 0,-4 8-71 0,0 0-13 0,0 0-4 15,0 0 0-15,-8 0-38 0,-6 0-8 16,1 12-2-16,0-4 0 0,0 8-8 0,0-1 8 16,-5 9-8-16,5-5 8 0,-4 4-8 0,-1-3 10 15,5 3-10-15,-5-3 10 0,5-1-10 0,4 1 0 16,5-8 0-16,0-1 8 0,4 1-8 0,0-4 0 16,0-8 0-16,0 0 8 0,8 8-8 0,1-12 0 15,4-4 0-15,0 0-11 0,1 0 2 0,-1-3 0 16,4-1 0-16,-3 0 0 0,-1-3 9 0,-5 3 0 15,1 4 0-15,0 0 0 0,-5 8 0 0,-4 0 0 16,0 0 8-16,0 0-8 0,9 8 11 0,-4 4-3 16,-5 3 0-16,4-3 0 0,0 4 10 0,-4-5 2 0,5 1 0 15,-1 0 0-15,-4-12-20 0,0 0 0 0,0 0 0 0,13 4 0 16,9-4 0-16,-4-4 0 0,4 0 0 0,0-4 0 16,4-8 0-16,0 1 0 0,-4-5 0 0,5-3 0 15,-1 0 24-15,0-5 12 0,0 1 1 0,1-4 1 16,-1-4-2-16,0-8 0 0,5-4 0 0,-5 0 0 15,5 0-24-15,0-3-4 0,4-5-8 0,-4 0 11 16,-5 1-11-16,0-1 0 0,1-3 9 0,3 3-9 16,-8 1 0-16,-4-1 0 0,-5 0 0 0,-4 5-8 0,-5-1-4 0,1 8 0 15,-10 4 0-15,-4 0 0 0,1 12 12 0,-1 3 0 16,-9 5 0-16,5 3 0 0,0 5 0 16,0 7 0-16,0 4 0 0,-9 4 0 0,4 7 0 0,1 5 0 15,-1 0 12-15,1 7-4 0,3 8-8 0,-3 8 0 16,-1 8 0-16,5 0 8 0,4 0 1 0,-4 3 1 15,4 5 0-15,1 7 0 0,-1-3 28 0,4-1 6 16,1-3 0-16,0 7 1 0,-1 1-3 0,1-1-1 16,4-7 0-16,-4-5 0 0,-1 1-22 0,1-4-5 15,4-4-1-15,0 0 0 0,0-12-13 0,0 4 9 16,4-4-9-16,1 0 8 16,-1-3-80-16,5-1-16 0,4 0-3 0,0-7-1 15,5-9-130-15,8-7-26 0,22-4-6 0,5-15-1 0</inkml:trace>
        </inkml:traceGroup>
        <inkml:traceGroup>
          <inkml:annotationXML>
            <emma:emma xmlns:emma="http://www.w3.org/2003/04/emma" version="1.0">
              <emma:interpretation id="{70DC9CCC-7050-4BF4-AE37-4E62ED9A590E}" emma:medium="tactile" emma:mode="ink">
                <msink:context xmlns:msink="http://schemas.microsoft.com/ink/2010/main" type="inkWord" rotatedBoundingBox="10070,4778 11072,4729 11122,5735 10120,5785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78022.8973">7837 4237 864 0,'13'-19'38'0,"-4"15"8"0,0-4-37 0,-5 4-9 16,5-4 0-16,-5 4 0 0,5-3 156 0,0-1 30 16,-5 4 6-16,-4 4 0 0,0 0-83 0,0 0-17 15,0 0-3-15,0 0-1 0,0 8-30 0,0 3-6 16,-4 5-2-16,-5 7 0 0,0 1-14 0,-4 3-4 15,9-4 0-15,-9 9 0 0,-1-1 2 0,6 4 0 16,-1-4 0-16,4 4 0 0,1-7-22 0,0-1-4 16,-1 0 0-16,5 0-8 0,-4-3 11 0,4-1-11 15,0-3 10-15,-4-5-10 0,4 1 0 0,0-4-18 16,-5-1 2-16,5-3 1 16,0-8-149-16,0 0-29 0</inkml:trace>
          <inkml:trace contextRef="#ctx0" brushRef="#br0" timeOffset="78153.8961">8026 3750 1638 0,'0'-16'72'0,"0"4"16"0,4 1-71 0,0-1-17 0,1 4 0 0,-1 4 0 16,-4 4 39-16,9-4 4 0,-5 4 1 0,5 8-816 15</inkml:trace>
          <inkml:trace contextRef="#ctx0" brushRef="#br0" timeOffset="78546.0934">8210 4183 1177 0,'17'7'52'0,"-8"-3"11"0,0 0-51 0,0 4-12 16,0 0 0-16,4 3 0 0,0 5 140 0,0 0 24 15,-4-1 6-15,0 1 1 0,4 3-79 0,-4 1-16 16,-5-1-4-16,5 5 0 0,-5-1-14 0,0 1-3 16,-4-1-1-16,0-4 0 0,0 1-27 0,0-4-6 15,-4 3-1-15,0-7 0 0,-1-4-5 0,5-8-2 16,0 0 0-16,0 0 0 0,0 0 15 0,0 0 4 0,0 0 0 16,0 0 0-16,0 0-20 0,0 0-3 0,-4-12-1 15,4 0 0-15,4-7 4 0,5-5 0 0,-5-3 0 16,10-4 0-16,-1 0-12 0,4-5 8 15,1 1-8-15,8-4 8 0,-4 8-8 0,4-4 0 0,5 8 0 16,0-1 0-16,-5 9 10 0,1 3 0 0,-6 5 0 16,1 7 0-16,-4 4-10 0,-5 0 0 0,0 8 0 0,0 3 0 15,-4 5 28-15,0 3 3 0,-5 5 1 0,1 3 0 16,4 0-32-16,-9 8 0 0,4-3 0 0,-4 3 0 16,4-4 0-16,-4 0 0 0,5 4 0 0,-1-4 0 15,0 1-127-15,5-13-31 0,0 1-6 16</inkml:trace>
        </inkml:traceGroup>
        <inkml:traceGroup>
          <inkml:annotationXML>
            <emma:emma xmlns:emma="http://www.w3.org/2003/04/emma" version="1.0">
              <emma:interpretation id="{0FAEB35E-3919-4222-86CA-473A0F211295}" emma:medium="tactile" emma:mode="ink">
                <msink:context xmlns:msink="http://schemas.microsoft.com/ink/2010/main" type="inkWord" rotatedBoundingBox="12974,4546 16110,4392 16160,5422 13024,5576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9583.9761">10702 4069 403 0,'-4'-3'36'16,"4"3"-36"-16,0 0 0 0,0 0 0 15,-9 7 137-15,9 1 21 0,0-8 4 0,0 16 1 0,4-5-79 0,1 5-16 16,3-4-4-16,1-4 0 0,4-1-11 0,0-3-2 16,1 4-1-16,3-8 0 0,5 0 6 0,-4-4 2 15,-1 0 0-15,1-4 0 0,4 1-5 0,-5-1-1 16,5-8 0-16,-4 1 0 0,-1-1-32 0,1 0-6 16,4 1-2-16,0-1 0 0,-9-3-12 0,4-1 8 15,1-3-8-15,-5-1 0 0,5 1 12 0,-10 0-4 16,1 3-8-16,0-3 12 0,-5-4-3 0,1 3-1 15,-5-3 0-15,0 3 0 0,0 5-8 0,0 3 0 16,-5 1 0-16,-3 7 8 0,-1 0-8 0,0 4 0 16,0 0 0-16,-4 4-11 0,-9 4 11 0,5 8 0 15,-5 0 0-15,0 7 0 0,-5 8 16 0,1 1 4 16,4 3 2-16,-4 8 0 0,-1 0 13 0,1 0 2 16,0 0 1-16,4 4 0 0,4-4 1 0,-4 4 0 15,5 0 0-15,4-4 0 0,4 0-25 0,0-4-5 16,5-4-1-16,4 4 0 0,4-8-8 0,1 1 0 0,3-1 0 15,5-4 0 1,5-3-19-16,4-5-9 0,0 1-1 0,9-4-957 0</inkml:trace>
          <inkml:trace contextRef="#ctx0" brushRef="#br0" timeOffset="79981.9965">11856 3960 691 0,'13'-8'61'0,"-9"1"-49"15,1-5-12-15,3 4 0 16,1-3 240-16,0 7 44 0,-9 4 10 0,0 0 2 0,-4-4-192 0,4 4-39 16,-9 0-7-16,0 4-2 0,-4 0 0 0,4 3-1 15,-8 5 0-15,-5 0 0 0,0 3-44 0,-5 5-11 16,1-1 0-16,0 5 0 0,-5 3 0 0,0-4 0 16,5 1 0-16,-5-1 0 0,5 1 0 0,4 3 0 15,0-4 0-15,5-3 0 0,-1-1 0 0,9-7 0 16,-4 0 0-16,9-1 0 0,-1 1 0 0,5-4 0 15,0-8 0-15,0 0-11 0,0 0 11 0,13 0 0 16,1-4 0-16,3 0 0 0,1-8 0 0,4 5 0 16,4-9 0-16,0-4 0 0,5 1 24 0,-5-1 6 15,5-3 2-15,0-4 0 0,-1-4-32 0,-3 3 0 16,-1-3 0-16,0 0 0 0,1 4 0 0,-5-1-16 16,0 9 1-16,0 3 1 0,-9-3 29 0,0 11 5 15,0 4 2-15,-4 0 0 0,-9 4-6 0,0 0-2 16,0 16 0-16,0-1 0 0,-5 5-14 0,1-1 0 0,-5 5 8 15,5-1-8-15,-1 4 0 0,-3-3 0 0,3 3 0 16,1 0 0 0,0 1-29-16,4-1-12 0,-5 4-3 0,5-4-624 0,0-3-126 0</inkml:trace>
          <inkml:trace contextRef="#ctx0" brushRef="#br0" timeOffset="80335.7703">12838 3719 1036 0,'18'-20'46'0,"-14"12"10"0,1-3-45 0,-5-1-11 0,0 0 0 0,-5 4 0 0,5 8 243 0,0 0 46 15,-4 0 10-15,-9 8 1 0,0 0-224 0,-5 4-46 16,-8 3-9-16,0 9-1 0,-1 7-20 0,-4 0 0 16,1 0 0-16,-5 8 0 0,0-4 55 0,4 0 7 15,5 0 2-15,-1 1 0 0,5-5-64 0,-4 0-10 16,8 0-3-16,1-4-1 0,8 1 14 0,0-1 0 15,5 0 0-15,4-7 0 0,0-5 0 0,9 1 0 16,-5 0 0-16,9-5-9 16,5 1-17-16,8-4-3 0,-4 0-1 0,9-4-990 15</inkml:trace>
          <inkml:trace contextRef="#ctx0" brushRef="#br0" timeOffset="80602.2031">13453 3410 1256 0,'26'-23'56'0,"-17"11"11"0,0 1-54 0,-1-1-13 0,1 0 0 0,0 4 0 16,0 1 108-16,-9 7 18 0,0 0 4 0,0 0 1 15,0 0-16-15,8 4-3 0,-3 7-1 0,-5 5 0 16,0-1-55-16,4 9-12 0,-8 3-1 0,-5 12-1 16,0 0-2-16,1 8-1 0,-6 4 0 0,-3 7 0 15,-5-3-19-15,0 3-4 0,0 1-1 0,-4 3 0 16,4-7-3-16,-5-5 0 0,5 1 0 0,1-8 0 15,3 0-12-15,0-8 0 0,-3 0 0 0,3-4-10 16,5-7 10-16,0-9 8 0,4-3-8 0,0-4 11 16,5-4 1-16,4-4 0 0,0 0 0 0,-5-8 0 15,5-8-2-15,5 1 0 0,3-13 0 0,10 5 0 0,0 0 18 16,4-5 3-16,4 1 1 0,5-4 0 0,-1 3-20 16,5 1-3-16,0 4-1 0,1-1 0 0,-6 9 4 15,1-1 0-15,0 8 0 0,-5 4 0 0,0 4-12 0,-4 4 0 16,0 4 0-16,0 4 0 0,-4 3 0 0,-1 1 0 15,5 4 0-15,-4 3 0 0,-1 0 0 0,-4 5 0 16,9-1 0-16,-4 8-11 16,-9 0-113-16,4 0-24 0,0 0-4 0</inkml:trace>
        </inkml:traceGroup>
        <inkml:traceGroup>
          <inkml:annotationXML>
            <emma:emma xmlns:emma="http://www.w3.org/2003/04/emma" version="1.0">
              <emma:interpretation id="{66CAD50B-0DF9-4E48-B335-21442360DF29}" emma:medium="tactile" emma:mode="ink">
                <msink:context xmlns:msink="http://schemas.microsoft.com/ink/2010/main" type="inkWord" rotatedBoundingBox="18460,4231 23170,4000 23229,5201 18519,5432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2668.1773">18805 3570 1958 0,'0'0'87'0,"0"0"17"0,0 0-83 0,13-4-21 15,-13 4 0-15,9 4 0 0,0 4 73 0,-5 4 11 16,5 7 1-16,-5 1 1 0,1-1-53 0,-1 5-10 16,1 7-3-16,-1-4 0 0,0 8-10 0,1-3-2 15,-1-1-8-15,5-4 12 0,-5-7-12 0,5 3 11 16,0-4-11-16,0-3 10 0,-5 0-1 0,5-5 0 15,0-7 0-15,-1 4 0 0,-8-8-9 0,14 0 0 0,-6-4 0 16,5-4 0-16,1-3 59 0,-1-5 6 0,-4 0 2 0,4-7 0 16,0 0-22-16,0-5-4 0,-4-3-1 15,4 0 0-15,0-4-11 0,0 8-2 0,-4-5-1 0,0 1 0 16,0 4-26-16,-1-4 0 0,6 3 0 0,-10 1-11 31,5 4-64-31,-5 7-13 0,5 4-2 0,-5 1-709 0,-4 11-141 0</inkml:trace>
          <inkml:trace contextRef="#ctx0" brushRef="#br0" timeOffset="83066.7644">19981 3438 1382 0,'-4'-8'123'0,"-1"0"-99"15,5-4-24-15,-4 5 0 0,-1-1 115 0,5 8 17 16,0 0 4-16,0 0 1 0,-8-4-61 0,8 4-13 16,0 0-3-16,-9 4 0 0,-9 4-26 0,5-1-6 15,-4 5 0-15,3 0-1 0,1 7-41 0,-4 1-8 16,8-5-2-16,-4 5 0 0,4 3 39 0,0 1 7 15,0-1 2-15,1 4 0 0,-1-7-33 0,5 3-7 16,-1-3 0-16,1 3-1 0,-5-3 27 0,5 3 6 16,-1-7 0-16,1 7 1 0,-1-3 38 0,-3-1 7 15,-1-3 2-15,5 3 0 0,-5-3 0 0,-4-4 0 16,4 7 0-16,0 1 0 0,-4-5 0 0,0 1 0 0,0-1 0 16,4-3 0-16,-4 4-52 0,-1-1-12 0,6 1 0 15,-5-5 0-15,4 1 0 0,-4 0 0 0,4 3 0 0,-4-3 0 31,-1 0-81-31,-3 0-19 0,-5-1-4 0,0 1-1072 0</inkml:trace>
          <inkml:trace contextRef="#ctx0" brushRef="#br0" timeOffset="83493.8554">20091 3886 2188 0,'8'-15'48'0,"-3"11"11"0,8-4 1 0,0 4 1 0,-4-4-49 0,4 4-12 16,9-3 0-16,-4 3 0 0,-1 0 54 0,5-4 8 15,0 0 2-15,4 0 0 0,1 1-52 0,3-1-12 16,1-4 0-16,4 4 0 0,0 0 0 0,0-3 0 16,-8 3 0-16,-1-4 0 0,0 1 0 0,1-1 0 15,-1 4 0-15,0-8 0 0,-4 5 0 0,5-5 0 16,-6-3 0-16,1-1 0 0,0 1 0 0,-4-1 0 15,-1-3 0-15,1-1 0 0,0 5 0 0,-5-1 0 16,-5 1 0-16,1 3 0 0,0 1 21 0,0-1 2 16,-5 4 0-16,-4 1 0 0,0-1-37 0,-4 4-7 15,-1 0-2-15,-3 4 0 0,-6 1 37 0,-3 3 7 16,-1 0 2-16,-4 7 0 0,-4-3-23 0,0 8 9 16,-5 0-9-16,-8 3 0 0,4 9 19 0,-5-1-3 0,5 4-1 15,0 1 0-15,0-1 6 0,4 4 2 0,0 0 0 16,9 4 0-16,5 1-23 0,-1-5 9 0,5 0-9 15,4 4 0-15,5-4 0 0,8 4 0 0,1-3 0 0,4-5 0 16,4 0 8-16,9 0 5 0,8 1 1 0,1-1 0 16,4-4-22-16,9 1-5 0,9 3-1 0,8-7-778 15,0 3-155-15</inkml:trace>
          <inkml:trace contextRef="#ctx0" brushRef="#br0" timeOffset="81561.6969">16695 3699 115 0,'26'-4'10'0,"-13"0"-10"15,-8 0 0-15,4-3 0 0,-1-1 185 0,-3 0 35 16,-1 0 8-16,0-4 0 0,1 5-96 0,-5-1-20 16,0 4-4-16,0-4-1 0,0 0-47 0,-5 4-10 15,1-3-2-15,-5 7 0 0,1 0-28 0,-6 0-5 16,-3-4-2-16,-1 8 0 0,-4 0 23 0,0-1 5 15,-4 5 1-15,0-4 0 0,-9 8 17 0,4 0 3 16,-4 3 1-16,9 5 0 0,-5-1-18 0,0 8-3 0,5 1-1 16,-5 3 0-16,5 4-4 0,-1 0-1 0,1 0 0 15,0 12 0-15,4-8-36 0,0 0 0 0,9-4 0 16,4 0 0-16,5-4 29 0,4 1 8 0,4-5 2 0,0 0 0 16,5-3-28-16,4-1-11 0,0-4 8 15,5 1-8-15,4-4 0 0,-5-5-14 0,10 5 2 16,4-4 0-16,-1-12-156 15,1 3-30-15</inkml:trace>
          <inkml:trace contextRef="#ctx0" brushRef="#br0" timeOffset="81881.6745">17344 3173 1267 0,'18'-24'56'0,"-14"16"12"0,-4-3-55 0,0-5-13 16,5 4 0-16,-5 1 0 0,0 11 148 0,0 0 26 16,0 0 6-16,0 0 0 0,0 0-87 0,0 11-17 15,-5 9-4-15,-4 3-1 0,9 5-18 0,-4-1-3 16,0 8-1-16,-5 0 0 0,0-4-24 0,5 0-5 15,4 5 0-15,0-1-1 0,-9 0 36 0,5 4 7 0,8 0 2 0,0 0 0 16,-4 4-64-16,-4-4-13 16,0 4-3-16,4 3 0 0,4-3 16 0,-4 4 0 0,-4 0 0 0,-1 0 0 31,5-5-48-31,0 5-17 0,-13 0-3 0,0 0-662 0,0-4-132 0</inkml:trace>
          <inkml:trace contextRef="#ctx0" brushRef="#br0" timeOffset="82359.9818">18384 3914 1728 0,'0'-12'38'0,"0"4"8"0,0-8 2 0,4 5 0 0,1-5-39 0,-1 1-9 16,1 3 0-16,-10-4 0 0,1-3 104 0,4 7 20 15,4-4 3-15,-4 5 1 0,-9 3-103 0,5 0-25 16,4 0 0-16,0 8 0 0,-9-4 0 0,0 1 0 16,-4-1 0-16,0 4 0 0,0 0 11 0,0 4-3 15,-9-1-8-15,0 9 12 0,0 0-12 0,-4 7-8 16,-5 1 8-16,-4-1-13 0,4 5 13 0,0-1 0 16,5 4 0-16,-9 1 0 0,-4-5 28 0,12 0 8 15,18 1 1-15,-4-1 1 0,-4 1-28 0,4 3-10 16,8-8 0-16,10-3 9 0,8 0-9 0,-9-1 10 15,-13-3-10-15,9-4 10 0,18 0-2 0,-5-8 0 16,0 0 0-16,0 0 0 0,14 0-8 0,-5-8 0 16,0 0 0-16,4-4 0 0,-4 1 11 0,0-5-3 0,4-4-8 15,0 1 12-15,-12-4-12 0,3-5 0 0,9-3 0 0,-8 0 0 16,0-4 0-16,-1 0 8 0,-4 4-8 0,5-1 0 16,-5 9 26-16,0 0 2 0,-8 7 1 0,-1 4 0 15,5 4 4-15,-9 8 1 0,0 0 0 0,0 0 0 16,0 8-26-16,4 4-8 0,-4 7 0 0,-4 1 0 15,-1-1 0-15,-3 5 0 0,8-1 0 0,-5 5 0 16,1-5-19-16,-1 4-4 0,1 0-1 0,4 1 0 16,-4 3-115-16,-1-8-23 15,1 5-5-15,4-5-1 0</inkml:trace>
        </inkml:traceGroup>
        <inkml:traceGroup>
          <inkml:annotationXML>
            <emma:emma xmlns:emma="http://www.w3.org/2003/04/emma" version="1.0">
              <emma:interpretation id="{62C25AB5-DF04-40E7-A87C-9BCD2D341C8E}" emma:medium="tactile" emma:mode="ink">
                <msink:context xmlns:msink="http://schemas.microsoft.com/ink/2010/main" type="inkWord" rotatedBoundingBox="24647,4874 24815,4866 24825,5058 24656,5066"/>
              </emma:interpretation>
              <emma:one-of disjunction-type="recognition" id="oneOf18">
                <emma:interpretation id="interp18" emma:lang="" emma:confidence="0">
                  <emma:literal>on</emma:literal>
                </emma:interpretation>
                <emma:interpretation id="interp19" emma:lang="" emma:confidence="0">
                  <emma:literal>Q</emma:literal>
                </emma:interpretation>
                <emma:interpretation id="interp20" emma:lang="" emma:confidence="0">
                  <emma:literal>D</emma:literal>
                </emma:interpretation>
                <emma:interpretation id="interp21" emma:lang="" emma:confidence="0">
                  <emma:literal>o</emma:literal>
                </emma:interpretation>
                <emma:interpretation id="interp22" emma:lang="" emma:confidence="0">
                  <emma:literal>b</emma:literal>
                </emma:interpretation>
              </emma:one-of>
            </emma:emma>
          </inkml:annotationXML>
          <inkml:trace contextRef="#ctx0" brushRef="#br0" timeOffset="84846.2344">22324 3875 345 0,'0'0'15'0,"0"0"4"0,0-4-19 0,4-4 0 0,-4 8 0 15,0-8 0-15,5 4 262 0,3-4 49 0,-3-3 9 0,3 7 3 16,1-4-172-16,0 4-35 0,4-4-6 15,-4 4-2-15,0 0-42 0,4 1-9 0,-4-1-1 0,-1 0-1 16,1 8-23-16,0-4-5 0,0 0-1 0,-5 4 0 16,9-1 6-16,-8 1 0 0,3 0 1 0,-8-4 0 15,-4 8-1-15,4 4-1 0,0-4 0 0,-4 3 0 16,4-3-31-16,-5 4-21 0,1-1 3 0,-5 1 1 16,-4-4 17-16,4 4 14 0,0-5-2 0,-4 1-1 15,0 0 2-15,4 0 1 0,-4-4 0 0,4 3 0 16,9-7-14-16,-8 0-10 0,8 0 2 0,0 0 0 15,0 0 21-15,0 0 5 0,-9 0 1 0,9 0 0 0,-9 0 21 16,5-3 4-16,-1-5 0 0,1 4 1 16,0-4-61-16,4 0-13 0,0-3-3 0,-5-5 0 0,5 4 32 0,5 1 0 15,-1-5 0-15,0 4 10 0,-4 1-10 0,5-1 0 16,-1 0 0-16,0 4 0 0,1 5 24 0,-5 3 2 16,9-4 1-16,-9 4 0 15,0 0-45-15,8 4-9 0,-8-4-1 0,9 3-1 0,-4 5 29 0,3 0 0 16,-3 0 0-16,-1 4 0 0,5-1-8 0,-9 5 8 15,4-4 0-15,-4 3-9 16,-4 1-21-16,0 3-4 0,-1-3-1 0,1 7-695 16,-9-3-139-16</inkml:trace>
        </inkml:traceGroup>
      </inkml:traceGroup>
    </inkml:traceGroup>
    <inkml:traceGroup>
      <inkml:annotationXML>
        <emma:emma xmlns:emma="http://www.w3.org/2003/04/emma" version="1.0">
          <emma:interpretation id="{AE5E6430-F6B0-44ED-9696-D19FA1ED0D4E}" emma:medium="tactile" emma:mode="ink">
            <msink:context xmlns:msink="http://schemas.microsoft.com/ink/2010/main" type="paragraph" rotatedBoundingBox="1953,7009 30944,5202 31245,10036 2254,11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BBE315-9C6F-4A84-9A80-25F7E8A33860}" emma:medium="tactile" emma:mode="ink">
              <msink:context xmlns:msink="http://schemas.microsoft.com/ink/2010/main" type="line" rotatedBoundingBox="2067,7002 30944,5202 31093,7601 2216,9401"/>
            </emma:interpretation>
          </emma:emma>
        </inkml:annotationXML>
        <inkml:traceGroup>
          <inkml:annotationXML>
            <emma:emma xmlns:emma="http://www.w3.org/2003/04/emma" version="1.0">
              <emma:interpretation id="{AE7E6EF6-8B3D-49A4-B130-666AE8982ADD}" emma:medium="tactile" emma:mode="ink">
                <msink:context xmlns:msink="http://schemas.microsoft.com/ink/2010/main" type="inkWord" rotatedBoundingBox="2095,7454 4842,7283 4945,8941 2198,911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92751.5995">-139 7065 115 0,'0'0'0'0,"0"0"10"16,0 0-10-16,0 0 0 0,0 0 0 0,0 0 0 15,0 0 120-15,0 0 21 0,0 0 5 0,0 0 1 16,-4-4-67-16,4 4-12 0,0 0-4 0,0 0 0 0,-5-8-25 0,1 4-6 16,-1-4-1-16,5 8 0 0,-4-8 6 0,4 8 1 15,0 0 0-15,0 0 0 0,0 0-12 0,-9-7-3 16,9 7 0-16,-4-4 0 0,4 4 8 0,-9-4 0 15,0-4 1-15,9 8 0 0,0 0-17 0,0 0-3 16,0 0-1-16,0 0 0 0,0 0-12 0,0 0 0 16,0 0 0-16,0 0 0 0,0 0 12 0,0 0-4 15,0 0-8-15,0 0 12 0,0 0-3 0,0 0-1 16,0 0 0-16,0 0 0 0,0 0-8 0,0 0 0 16,0 0 0-16,0 0 8 0,0 0-8 0,0 0 0 15,0 0 0-15,0 0 8 0,0 0-8 0,0 0 0 16,0 0 0-16,0 0 0 0,0 0 0 0,0 0 0 15,0 0 0-15,0 0 0 0,0 0 10 0,9 8 0 0,0-4 0 0,-5 3 0 16,5-7-2-16,4 8 0 0,5-4 0 0,-1 4 0 16,5-8 0-16,-4 4 0 0,4-8 0 0,4 4 0 15,-4 0 7-15,4 0 1 0,1 0 0 16,8 0 0-16,-9-8 1 0,9 4 1 0,-4 4 0 0,0-8 0 16,4 5 14-16,0-5 2 0,-5-4 1 0,10 4 0 15,-9 0-26-15,13 5-9 0,-9-9 0 0,4 0 9 16,-4 0 7-16,5 1 0 0,-10-1 1 0,1 0 0 15,-5 5-9-15,5-1-8 0,0 0 9 0,-9 0-9 16,0 4 8-16,0 0-8 0,-9-3 0 0,4 3 0 16,-8 0 0-16,4 0 0 0,-4 4 0 0,0 0 0 15,0 0-56-15,-9 0-5 0,0 0-1 0,0 0-457 16,4 8-91-16</inkml:trace>
          <inkml:trace contextRef="#ctx0" brushRef="#br0" timeOffset="93338.4846">550 7045 403 0,'0'0'36'0,"0"0"-36"0,-5-4 0 0,5 4 0 15,0 0 99-15,0 0 13 0,-4-4 2 0,4 4 1 16,-4-8-31-16,-1 5-7 0,1-1-1 0,4-4 0 16,0 8-19-16,0 0-4 0,-9-4-1 0,9 4 0 0,0 0-12 0,0 0-4 15,0 0 0-15,0 0 0 0,0 0-22 0,-9 4-5 16,5 4-1-16,-5-1 0 0,9 1 16 0,-9 4 4 15,1 4 0-15,-1 7 0 0,0 0 12 0,0 5 4 16,0 3 0-16,-4 4 0 0,5 0-3 0,-6 4 0 16,-3 0 0-16,-1 4 0 0,5-4 7 0,-9 4 2 15,5 0 0-15,-5 0 0 0,0-4-17 0,4 0-3 16,-4 4-1-16,5-4 0 0,-5 0-21 0,4-4-8 16,1-4 0-16,-1 0 0 0,1 0 14 0,3-4-3 15,1-3-1-15,0-1 0 0,0-3-10 0,4-1-9 16,0-7 9-16,5 4-13 15,4-5-18-15,0-11-3 0,0 0-1 0,4 4 0 16,5 4-149-16,0-8-29 0</inkml:trace>
          <inkml:trace contextRef="#ctx0" brushRef="#br0" timeOffset="94322.0552">1467 6347 288 0,'0'-16'12'0,"0"12"4"0,0-3-16 0,0-1 0 15,0 0 0-15,-5 0 0 0,5-3 226 0,0 3 42 16,-4 0 9-16,4 8 2 0,0 0-139 0,0 0-27 15,0 0-5-15,0 0-2 0,0 0-44 0,0 0-9 16,-9 12-1-16,5 7-1 0,-5 1-32 0,5 7-7 16,-5 4 0-16,0 4-1 0,0 8 9 0,-4 4 1 15,4 0 1-15,-4 11 0 0,-4 1 1 0,3 11 0 16,-7 0 0-16,-1 8 0 0,0 0-3 0,0 4-1 16,-9-8 0-16,9 0 0 0,0 0-6 0,0-3-1 15,-4-9 0-15,4 0 0 0,0-3-4 0,0-8 0 16,9-5-8-16,-13-7 12 0,4-7 4 0,4-9 0 15,9-4 0-15,-4 1 0 0,4-12-16 0,1 3 0 16,8-11 0-16,0 0 0 0,0 0 8 0,0-11 0 16,0-9-8-16,4 5 12 0,5-9-12 0,0-3 0 0,4-4 0 15,0-4 0-15,4 0 0 0,5-4 0 16,0 0 0-16,5 0 0 0,3 0 0 0,-3 0 0 0,8 7-8 16,-9 1 8-16,5 4 0 0,-9 3 0 0,0 9 0 0,0 7 0 15,-5 0-10-15,-4 8 10 0,0 8-8 0,1 4 8 16,-6-1 0-16,6 5 0 0,-10 4 0 0,5-1-8 15,-5 1 8-15,5 3 0 0,-9-4 0 0,4 1 0 16,5-1 0-16,0-3 12 0,-9 0-2 0,4-1-1 16,1-7-9-16,3 0 0 0,1-4-12 0,-4 0 12 15,-5-4 0-15,13-4 0 0,0 0 12 0,0-4-4 16,0-4-8-16,5 1 0 0,-5-9 0 0,4-3 0 0,1-1 0 16,0 1 0-16,3-8 0 0,1 3 0 15,0 1 0-15,-4 4-12 0,-1-5 2 0,1 9 1 0,0 7 9 16,-1 4 0-16,-4 5 0 0,0 10 0 0,-4 5 0 15,4 8-15-15,0 3 3 0,-4 4 0 0,4 4 12 0,-8 1 16 16,4-1-3-16,-5-4-1 0,5 4-12 0,-5-7-12 16,1-5 3-16,-1 1 0 0,0-1 9 0,1-3 0 15,-1-8 0-15,-4-8 8 0,0 0 0 0,0 0 0 16,0 0 0-16,0 0 0 0,9 0 0 0,4-8 1 16,-4-4 0-16,8-3 0 0,-3-5-9 0,3 1 8 15,5-5-8-15,0-3 8 0,-5 0-8 0,14-5 8 0,-13-3-8 0,8 0 8 16,5 0-8-16,-1 0 0 15,6 0 0-15,-1 4 0 0,0-1 0 0,0 9 0 16,-4 4 0-16,-1 3 0 0,1 8 0 0,0 4 0 16,-9 4 12-16,0 0-4 0,0 0-8 0,-1 8 0 15,-3 0 9-15,0 0-9 0,-10 3 13 0,1 5-1 16,0-4-1-16,-5-1 0 0,-4 5 9 0,0-4 3 0,-4 3 0 16,-1-3 0-16,-3 4 4 0,-5-1 1 0,-5 1 0 0,0 3 0 15,1 5-19-15,-9-1-9 0,-5 4 10 0,0 1-10 16,0 3 16-16,1 0-4 0,-5-4 0 0,4 1 0 15,-4 3-12-15,4 0 9 0,0-4-9 0,5 1 8 16,0-1-8-16,4-4 0 0,0-3 0 0,0-5 0 16,4-3-94-16,1-4-18 15,4-8-3-15,0 0-600 0,13 0-120 0</inkml:trace>
          <inkml:trace contextRef="#ctx0" brushRef="#br0" timeOffset="94371.857">2199 6597 748 0,'-13'-36'67'0,"9"25"-54"0,-5-5-13 0,0 1 0 0,-4-1 131 0,0 4 23 16,0-3 5-16,-5 3 1 0,1 4-24 0,4 4-4 16,-5 0 0-16,0 4-1 0,5 4-95 0,0 4-18 15,4 4-4-15,1-1-554 16,-1 5-110-16</inkml:trace>
        </inkml:traceGroup>
        <inkml:traceGroup>
          <inkml:annotationXML>
            <emma:emma xmlns:emma="http://www.w3.org/2003/04/emma" version="1.0">
              <emma:interpretation id="{BD7FE81C-0B59-4E0D-859A-B6935B2465E7}" emma:medium="tactile" emma:mode="ink">
                <msink:context xmlns:msink="http://schemas.microsoft.com/ink/2010/main" type="inkWord" rotatedBoundingBox="6590,7870 10657,7616 10710,8464 6643,8717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95579.2557">4327 6967 576 0,'0'0'51'0,"-4"-8"-41"0,-1 0-10 0,1-3 0 16,4-5 144-16,0 4 28 0,4-3 4 0,-4 3 2 15,9-3-60-15,0 3-12 0,0-8-2 0,0 9-1 16,-1-5-28-16,10 4-6 0,4 5-1 0,-9-1 0 0,-4 4 24 15,4 4 5-15,0 4 1 0,5 7 0 16,-5 5-126-16,0 7-26 0,0 9-5 0,-4 3-1 16,0 4 60-16,-5 4 14 0,0 7 2 0,-4 1 0 0,0 0-16 0,-8-1 0 15,-1-3 0-15,-4 0 0 0,0-4 30 0,-1-4 3 16,-3 0 1-16,4-8 0 0,-9 0 11 16,9-7 3-16,-1-1 0 0,1-3 0 0,0-1-17 0,0-7-3 15,0-4-1-15,4-1 0 0,9-7-7 0,-4 4 0 16,-5-4-1-16,9 0 0 0,-5-7-19 0,1-1 0 15,4-4 0-15,-4-4 0 0,8-3 9 0,-4-4-9 16,4-1 0-16,1-7 9 0,4 0-9 0,4 0 0 16,4-8 0-16,1-4 0 0,-1 0 0 0,5-4 0 15,5 4 0-15,3 0 8 0,1 0-8 0,4 4 0 16,0 8 0-16,0 4 8 0,0-1-8 0,-4 5-16 16,4 4 4-16,-4 7 1 0,0 0 11 0,-1 8 0 15,1 8-9-15,-5 4 9 0,-4 4 0 0,5-1-9 0,-5 5 9 16,-5 3 0-16,-4 9-8 0,-4 3 8 0,4-4 0 0,-8 8 0 15,-1 0 0-15,0-7 0 0,-8 7 0 0,0-4 0 16,-1-4 0-16,1-3 0 0,-5 3 0 0,0-7 0 16,1-1 10-16,-1 1-1 0,0-5 0 0,0 5 0 15,-4-9-1-15,0 5 0 0,4-4 0 0,-4-5 0 16,0 5-8-16,0-8 0 0,-1 0 9 0,6 0-9 16,-1 0 0-16,5-4 0 0,-1 0 0 0,1-8 8 15,-1-4-8-15,5 1 0 0,-4-5 0 0,8-4 0 0,-4-3 0 16,9-4 0-16,-4-4 0 0,3-5-8 15,10-6 8-15,-5-9-12 0,5 0 12 0,8 4-12 16,0-3 12-16,5 7-13 0,0-4 5 0,4 8 8 0,0 4 0 16,-4 8 0-16,-1 7 0 0,1 8 0 0,0 1 0 0,-5 3 12 15,5 8-2-15,-9 4 0 0,4 7-10 0,-4 1 0 16,0 8 0-16,-5 3 0 0,-3 4 0 0,-6 1 15 16,1-5-3-16,0 8 0 0,-5 0-4 0,1-3-8 15,-1 3 11-15,-4 0-11 0,0 0 10 0,0 1-10 16,0-9 8-16,0 0-8 0,0 1-9 0,0-1-7 15,0-3-2-15,4-5-738 16,-4 5-148-16</inkml:trace>
          <inkml:trace contextRef="#ctx0" brushRef="#br0" timeOffset="95977.953">5885 7248 1681 0,'0'0'36'0,"0"0"8"0,0 0 2 0,0 0 2 0,0 0-38 0,0 0-10 0,4-8 0 0,9 0 0 16,-4 0 63-16,4 1 10 0,-4-5 3 0,8 0 0 16,1 4-39-16,0-3-7 0,-1-1-2 0,-4 0 0 15,5 1-28-15,-1-1 0 0,-3-8 0 0,-1 1 0 16,4 7 0-16,-4-3 0 0,1-5 11 0,-1 1-11 15,-4-1 23-15,-1-3-3 0,1-1 0 0,0 1 0 16,-5 7 2-16,5-3 0 0,-5-1 0 0,-4 1 0 0,5-1-8 0,-5 1-2 16,0-1 0-16,-5 9 0 15,5-1-12-15,-4 0 11 0,0 4-11 0,-5 5 10 0,-4 3-10 16,4 3 0-16,-4 5 0 0,-5 4 0 0,-4 0 0 16,0 7 8-16,0-3-8 0,-4 11 0 0,0 4 13 0,-5 0-2 15,5 1-1-15,4-1 0 0,-5 4-10 0,10 0 10 16,4 0-10-16,0-4 10 0,4 4-2 15,0-7-8-15,5 3 12 0,4-4-4 0,4 1-8 0,5-1 0 16,-5-4 0-16,9 1 0 16,1-1-100-16,-1-3-26 0,0-1-5 0</inkml:trace>
          <inkml:trace contextRef="#ctx0" brushRef="#br0" timeOffset="96381.5237">6657 6971 1825 0,'0'-20'40'0,"4"13"8"0,-4-5 1 0,5 4 3 0,-10-4-41 0,5 1-11 0,0 3 0 0,0 0 0 16,-4 4 96-16,-1 0 18 0,-3 4 3 0,-6 0 1 15,6 8-83-15,-10 8-17 0,1-5-3 0,-1 9-1 16,1-4-14-16,-1 7 0 0,-4-4 0 0,4 9 0 16,1 3 0-16,-5 0 0 0,0 0 0 0,5-3 0 15,-1-1 0-15,5 0 0 0,4-7 8 0,0-1-8 16,0 1 0-16,5-12 0 0,4-8 0 0,0 0 0 15,0 0 0-15,9 7 0 0,0-3 0 0,-1-4 0 16,10-4 0-16,-5-3 0 0,5-5-9 0,-1-4 9 0,5 5-8 0,0-9 8 16,0 1 0-16,0-5-9 0,0 1 9 0,0-5 8 15,0 1-8-15,-5 0 11 0,1 0-11 0,-5-1 0 16,5 5-10-16,-10 3 10 0,1 9 10 0,-4 3 8 16,-1 0 2-16,-4 8 0 0,0 0 20 0,0 0 4 15,0 8 0-15,-4 7 1 0,-1-3-33 0,1 4-12 16,-5 3 9-16,5 5-9 0,-1 3 0 0,5 0 0 15,-4 1 0-15,4-1 0 0,-5 0 0 0,5-3-14 16,5 3 2-16,-1-8-731 16,-4 1-145-16</inkml:trace>
          <inkml:trace contextRef="#ctx0" brushRef="#br0" timeOffset="96704.3907">7060 6877 1612 0,'0'0'144'0,"0"0"-116"0,9-4-28 0,0 4 0 16,4 4 138-16,-4 0 22 0,0 0 4 0,-1 4 0 15,1 0-68-15,4 3-15 0,-4 1-2 0,-4 8-1 16,-1-1-46-16,0 1-10 0,-4 3-2 0,0 0 0 16,-4 9-12-16,0-5-8 0,-1 4 8 0,-4-7-8 15,1-1 0-15,-1-7 0 0,0 3 0 0,0-7 0 16,1 3 11-16,-1-3-3 0,0-4 0 0,5-4 0 15,4-4 0-15,0 0-8 0,0 0 12 0,-5-8-4 0,5 0 14 16,0-7 2-16,5-5 1 0,3 1 0 0,1-5-25 16,4-3-17-16,-4 0 2 0,4-5 1 15,9 5 22-15,0 0 5 0,-4-8 1 0,4 7 0 0,4 1-14 16,-4 4 0-16,0 7 0 0,0 0 0 0,-5 5 9 0,1 3-1 16,-5 8 0-16,5 4 0 0,-5 4-8 0,-5 3 0 15,6 5 0-15,-10 7 0 0,5 1 0 0,-5 3 0 16,1 8 0-16,-5-4 0 0,4 4 0 15,-4 1-11-15,0 3 3 0,-4 0-801 16,4 0-160-16</inkml:trace>
          <inkml:trace contextRef="#ctx0" brushRef="#br0" timeOffset="97057.7084">8315 6651 1623 0,'9'-23'72'0,"-5"19"15"0,-4-4-70 0,0 0-17 0,5 0 0 0,-5-3 0 16,0-1 93-16,-5 4 15 0,1 4 4 0,-5 0 0 16,9 4-71-16,-9 4-13 0,-4 0-4 0,4 4 0 15,-8 4-24-15,4 3 0 0,-9 1 0 0,4 3 0 16,1 5 0-16,-1-5 0 0,1 5 0 0,3 3 0 15,1 0 0-15,0 5 0 0,0-1 0 0,9 4 0 16,-5-4 12-16,4 0 6 0,-3-3 2 0,8-1 0 0,-5 0 24 0,5 0 4 16,-4 1 2-16,0-5 0 0,4 1 2 15,0-1 0-15,-5 0 0 0,1 1 0 16,-1-1-3-16,1-3 0 0,0-1 0 0,-5-3 0 0,0-5-23 16,0 1-5-16,5 0-1 0,-9 3 0 0,0 1-20 0,-1-4 0 15,-3 3 0-15,-1 5 0 16,1-5-88-16,-10 5-23 0,1-4-4 0</inkml:trace>
        </inkml:traceGroup>
        <inkml:traceGroup>
          <inkml:annotationXML>
            <emma:emma xmlns:emma="http://www.w3.org/2003/04/emma" version="1.0">
              <emma:interpretation id="{7C58BB82-6624-4453-B870-5B9532F59290}" emma:medium="tactile" emma:mode="ink">
                <msink:context xmlns:msink="http://schemas.microsoft.com/ink/2010/main" type="inkWord" rotatedBoundingBox="13066,6924 14239,6851 14316,8079 13143,8153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7919.3306">10965 6491 172 0,'5'-19'8'0,"-1"7"1"16,-4-4-9-16,0 5 0 0,0-5 0 0,0 4 0 0,0 5 305 0,0-1 59 0,-4 0 12 0,4 8 3 15,0 0-222-15,0 0-44 0,0 0-9 0,-5 12-1 16,1-4-52-16,-5 7-11 0,0 1-1 0,0 7-1 16,1 1-13-16,-1 7-2 0,-4-4-1 0,0 4 0 15,4 4 7-15,-4-3 2 0,4 3 0 0,-4 0 0 16,4 0-1-16,5-4 0 0,-5 0 0 0,4 0 0 0,1 1-14 0,4-1-4 16,-4-4 0-16,4 0 0 0,0 1-12 15,0-5 8-15,4-3-8 0,-4-5 0 16,4-3-88-16,1 0-24 0,4-1-5 0</inkml:trace>
          <inkml:trace contextRef="#ctx0" brushRef="#br0" timeOffset="97976.8645">11268 5965 1267 0,'-22'-31'56'0,"13"15"12"0,0 0-55 0,1-3-13 15,3 3 0-15,-4-3 0 0,1 7 237 0,3-3 45 16,-4 11 9-16,9 4 1 16,-4 0-283-16,0 7-57 0,-1 5-11 0,1 4-591 0,-5-1-118 0</inkml:trace>
          <inkml:trace contextRef="#ctx0" brushRef="#br0" timeOffset="98456.3072">11320 6515 1670 0,'0'0'74'0,"0"0"15"0,0 0-71 15,18 4-18-15,0 3 0 0,-1 1 0 0,1 0 89 16,-1 8 15-16,1-1 2 0,-1 9 1 0,-4-5-47 0,1 8-8 16,-6 5-3-16,1-5 0 0,0 4-7 0,-5-4-2 15,-4 5 0-15,0-1 0 16,0-4 0-16,-4 0-1 0,0-11 0 0,-5 3 0 0,4 1-12 0,-3-8-3 15,3-5 0-15,-4 5 0 0,1-12 7 0,8 0 1 16,0 0 0-16,0 0 0 0,-5-4-16 0,5-7-4 16,0-5 0-16,5 0 0 0,-1-3-3 0,5-8-1 15,0-1 0-15,4-3 0 0,9 0-8 0,0-8 0 16,0 4 0-16,4-4 0 0,5 4 0 0,-5 0 0 16,5 3 0-16,-5 5 0 0,5 11-9 0,-5 5 9 15,-4-1 0-15,-4 8 0 0,-18 4 0 0,13 4 0 16,0 8 0-16,4 3 0 0,-3 1 0 0,-1 3 0 15,0 1 0-15,0 3 0 0,-4 5-10 0,0-1 2 16,-5 0 0-16,9 4 0 16,0 1-176-16,-4 3-36 0,13 31-6 0,0-19-2 0</inkml:trace>
        </inkml:traceGroup>
        <inkml:traceGroup>
          <inkml:annotationXML>
            <emma:emma xmlns:emma="http://www.w3.org/2003/04/emma" version="1.0">
              <emma:interpretation id="{3970F0FA-DF0C-42C4-9EE1-6155C0735627}" emma:medium="tactile" emma:mode="ink">
                <msink:context xmlns:msink="http://schemas.microsoft.com/ink/2010/main" type="inkWord" rotatedBoundingBox="16455,6105 18329,5988 18448,7891 16574,800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99313.2781">15028 5438 1609 0,'-9'-23'71'0,"5"15"15"0,4 0-69 0,0 4-17 0,-5-3 0 0,5 7 0 15,0-4 106-15,0 4 18 0,0 0 3 0,-9 11 1 16,-4 5-71-16,4 7-13 16,-8 5-4-16,4 15 0 0,-9 11-6 0,0 5-2 0,-4 7 0 0,-5 8 0 15,0-4 10-15,-4 0 2 0,0 5 0 0,-5-1 0 16,10-4-16-16,-5 4-4 0,0-4 0 0,4 0 0 15,5-7-14-15,-5-1-10 0,0-3 12 0,5-5-12 16,-5 1 8-16,9-8-8 0,-4-1 0 0,-1 1 0 16,1-4-87-1,4-4-24-15,0-12-5 0,0 1-584 0,5-1-118 0</inkml:trace>
          <inkml:trace contextRef="#ctx0" brushRef="#br0" timeOffset="98952.7901">14234 6144 914 0,'0'0'40'0,"0"0"9"0,0 0-39 0,0 0-10 0,0 0 0 0,0 0 0 16,0 0 118-16,0 0 22 0,0 0 4 0,0 0 0 16,0 0-37-16,0 0-8 0,0 0-2 0,0 0 0 15,4 4-49-15,5 4-9 0,0-4-3 0,-1 0 0 16,10 3 15-16,4-3 2 0,4 4 1 0,0-8 0 0,23 0-6 16,-1 0 0-16,5-8-1 0,-1 1 0 0,1 3-25 15,4-4-5-15,-4-4-1 0,-1 4 0 16,1 1-16-16,-9-1 0 0,-5 0 0 0,5 0 0 15,-9 4-100-15,-8-4-18 0,-1 1-3 16</inkml:trace>
          <inkml:trace contextRef="#ctx0" brushRef="#br0" timeOffset="99948.5508">15651 5021 1839 0,'9'-16'40'0,"4"1"9"0,0-5 2 0,0 5 1 0,5 3-42 0,-5 0-10 15,0 8 0-15,0 1 0 0,0 3 64 0,-4 0 12 16,-5 11 1-16,1 5 1 0,-1 3-50 0,1 9-9 16,-5 7-3-16,-5 8 0 0,-4 7 12 0,-4 5 1 0,0 3 1 0,-5 13 0 15,-8-5-5-15,4 12-1 16,-4 8 0-16,-5 7 0 0,0-11 13 0,1 0 3 0,-5 0 0 16,4 4 0-16,0-8-29 0,1-4-11 0,-1-8 8 15,0 0-8-15,9-3 8 0,0-5-8 0,0-7 8 0,0-4-8 16,5-4 8-16,-5-4-8 0,4-8 0 0,5-4 8 15,0-11-8-15,4 3 0 0,-4-7 9 0,4 0-9 16,5-1 16-16,4-11-2 0,0 0 0 0,0 0 0 16,-13-3-5-16,13 3-1 0,-5-12 0 0,1 0 0 15,0-7-8-15,4-5 0 0,0 1 0 0,4-4 0 16,5-1 0-16,0-3-11 0,-1 4 3 0,1-4 0 16,4 3 8-16,0 5-8 0,1 7 8 0,-1 5-8 15,0 7 8-15,0 4-8 0,-4 7 8 0,8 5-8 0,-3 4 8 16,-1 3-8-16,0 5 8 0,4-1-8 15,1-3 8-15,-1 3 0 0,-3-4 0 0,3-3 0 0,1 4 0 16,4-9 0-16,-5-3 0 0,5 4 0 0,0-8 0 0,4-4 0 16,5-4 0-16,-5-4 0 0,5 0 0 0,0-7 0 15,4-5 0-15,0 1-8 0,0-5 8 0,-4 1 8 16,-5-1-8-16,-4-3 11 0,4 0-3 0,1-1 0 16,-5 5 0-16,4-4 0 0,-4-1 16 0,-4 5 4 15,-1-4 0-15,1-1 0 0,-5 9-28 0,0-4 0 16,-4 3 0-16,0 4 0 0,-5-3 0 0,-4 3 0 15,4 5 0-15,-8 3 0 0,4 8 0 0,-4 0 0 16,-10-4 0-16,-3 8 0 0,-5 4 0 0,0 3 0 16,-4 9 0-16,-1-1 0 0,1 9 0 0,0-1 0 15,-1 4 0-15,-3 4 0 0,3 4 0 0,1 0 0 16,0 0 0-16,4 0 0 0,4 0 0 0,1-4 0 0,3-3 0 16,6-1 0-16,-1-4 0 0,5-4 0 0,4 1 0 0,4-1 0 15,-4 1 0-15,13-5 0 0,-4-3 0 0,13-1 0 31,0 5-20-31,8-5-10 0,1-3-2 0,13 4-754 0,4-1-151 0</inkml:trace>
        </inkml:traceGroup>
        <inkml:traceGroup>
          <inkml:annotationXML>
            <emma:emma xmlns:emma="http://www.w3.org/2003/04/emma" version="1.0">
              <emma:interpretation id="{6A5746CC-D333-49D6-8EFC-164173646894}" emma:medium="tactile" emma:mode="ink">
                <msink:context xmlns:msink="http://schemas.microsoft.com/ink/2010/main" type="inkWord" rotatedBoundingBox="20844,6604 23420,6443 23486,7505 20910,7666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00876.6018">19077 5739 1105 0,'40'-24'48'0,"-27"13"12"0,-9-5-48 0,5 0-12 16,-5 1 0-16,1-5 0 0,-5 1 111 0,0-1 20 0,4 1 4 0,-8-1 1 15,-1 1-39-15,1 7-7 0,0-4-2 16,-5 5 0-16,0 7-22 0,0-4-5 0,1 8-1 0,-10 0 0 15,0 4-46-15,-4 8-14 0,-4 3 0 0,0 13 8 16,-5 11 20-16,0 0 5 0,-4 7 1 0,0 9 0 16,-4-4-11-16,4 3-3 0,-5 1 0 0,5-1 0 15,9 1-6-15,-5-4-2 0,5 3 0 0,4 1 0 16,17-12 15-16,-3 4 2 0,-10-5 1 0,9 5 0 16,22-12-30-16,-4 0 8 0,0 1-8 0,4-5 0 15,5-4-38-15,4-4-10 16,0-3-3-16,8-1-654 0,-3-3-131 0</inkml:trace>
          <inkml:trace contextRef="#ctx0" brushRef="#br0" timeOffset="101137.0846">19569 6070 2026 0,'0'0'44'0,"0"0"10"0,-5-4 2 0,-4-4 1 0,9 8-45 0,0 0-12 15,-8 4 0-15,-6 0 0 0,6 4 53 0,-5 4 9 16,4-1 2-16,0 1 0 0,-4 8-42 0,4-1-8 15,0-3-2-15,0 7 0 0,1 0-12 0,3-3 0 16,5-1 0-16,-4 1 0 0,4-4 0 0,0-1 0 16,4 1 0-16,1-5 0 0,-1 1-8 0,5-4-5 15,-9-8-1-15,13 0 0 0,0 4-4 0,-4-8-1 16,4 0 0-16,5-8 0 0,-5 1 32 0,9-1 7 16,-5-4 0-16,1 1 1 0,-1-5-30 0,1 1-7 15,0 3 0-15,-1-7-1 0,1-1 17 0,-1 1 0 16,-4 0 0-16,1-1 0 0,-1 1 0 0,-9 3 0 0,0 5 0 15,-4-1 0-15,0-3 12 0,0 7 4 0,-4 4 0 0,-9-4 0 16,4 8-16-16,-8 4 0 0,-1-3 0 0,0 6 0 16,-3 5 0-16,-1 4 0 0,-5 0 0 0,5-1 0 15,-4 9 0-15,4-1 0 0,0 1 0 0,0-1-666 16,0 1-136-16</inkml:trace>
          <inkml:trace contextRef="#ctx0" brushRef="#br0" timeOffset="101494.232">20034 5731 1728 0,'8'-4'38'0,"1"0"8"0,0 0 2 0,0 8 0 0,-1 0-39 0,1 4-9 15,-4 3 0-15,3 5 0 0,-3 4 53 0,-5 7 9 16,0 0 2-16,0 4 0 0,0 4-52 0,-5 0-12 15,-3 1 0-15,3-1 0 0,1 0 47 0,-1 0 6 16,1 0 2-16,0 0 0 0,-1-8-23 0,1 1-5 16,4-1-1-16,0-4 0 0,-4-3-10 0,4-1-1 15,0-3-1-15,0-4 0 0,0-12 5 0,0 0 1 16,0 0 0-16,0 0 0 0,0 0 21 0,0 0 5 16,0 0 1-16,0 0 0 0,4-8 10 0,5-4 3 15,-5-3 0-15,0-1 0 0,5-4-22 0,-4-3-4 16,3 0-1-16,1-5 0 0,0 1-11 0,0 0-2 15,4-4-1-15,4 3 0 0,1-3-19 0,0 0 0 0,-1 4 0 16,5-5 0-16,0 5 0 0,4 4-22 0,-4-1 3 16,5 5 1-1,-5 3-103-15,-1 8-21 0,-3 1-4 0,0 7-989 0</inkml:trace>
          <inkml:trace contextRef="#ctx0" brushRef="#br0" timeOffset="101951.9488">20622 5770 1720 0,'0'0'38'0,"0"0"8"0,4-4 2 0,5 8 0 0,-5 0-39 0,5 4-9 16,0 3 0-16,-5 5 0 0,0 3 77 0,1 9 14 16,-5-5 2-16,0 8 1 0,0-4-24 0,0 1-5 15,-5 3-1-15,1 0 0 0,0-7-26 0,-1 3-6 16,1-4 0-16,-1 1-1 0,1-1-7 0,-5-3 0 15,9-5-1-15,-4 5 0 0,0-13-11 0,-1 5-3 16,1-4 0-16,4-8 0 0,0 0 3 0,0 0 0 16,0 0 0-16,0 0 0 0,0 0 28 0,0 0 5 15,0 0 2-15,9-8 0 0,-5-4-5 0,5-3-1 16,-1-5 0-16,6-7 0 0,3 4-11 0,1-5-2 16,4 1-1-16,0-4 0 0,4 0-27 0,5-4 0 0,-1-4 0 15,10 7 0 1,-9 1-16-16,4 0-8 0,0 4-1 0,0 3-1 15,0 5-78-15,-4 3-16 0,-5 8-4 0,0 5-1032 0</inkml:trace>
        </inkml:traceGroup>
        <inkml:traceGroup>
          <inkml:annotationXML>
            <emma:emma xmlns:emma="http://www.w3.org/2003/04/emma" version="1.0">
              <emma:interpretation id="{226097E8-07EE-4894-B71A-184A4E6283FC}" emma:medium="tactile" emma:mode="ink">
                <msink:context xmlns:msink="http://schemas.microsoft.com/ink/2010/main" type="inkWord" rotatedBoundingBox="23878,6546 27705,6307 27776,7435 23948,7674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03372.6289">23364 5524 1670 0,'0'0'148'0,"0"0"-118"0,8 4-30 0,-3 4 0 15,3 4 68-15,-8 7 8 0,0 4 2 0,0 5 0 16,5 7-10-16,-10 0-1 0,-3 4-1 0,-5 8 0 16,8 7-16-16,-4-3-3 0,1 4-1 0,-6-1 0 15,-3 1-11-15,-5-1-3 0,0 5 0 0,-4-8 0 16,4-5-12-16,0-3-2 0,0-4-1 0,0 0 0 15,0-4-7-15,4-7-2 0,5-5 0 0,-4-7 0 16,4-5 4-16,-1-3 0 0,1-4 0 0,0 0 0 16,4 0 16-16,1-8 3 0,3 0 1 0,1-8 0 15,-1-7-10-15,1-5-2 0,0 1 0 0,-1-4 0 0,5-4-2 16,9-5-1-16,-5-3 0 0,5-7 0 0,0-1-17 16,9 0 10-16,3 0-10 0,10-3 8 0,4-1-8 15,5-4 0-15,8 1 0 0,5-1 0 0,-1 1 0 0,5 3 0 16,0 4-8-16,0 4 8 0,0 0-8 0,0 8 8 15,1-4-10-15,3 8 10 0,-8 11 0 0,-5 1 15 16,-4 7-2-16,-9 1 0 0,-9 7-27 0,-8 4-6 16,-1 4 0-16,-4 7-1 0,-8 9 33 0,-10-1 8 15,1 9 0-15,-18 3 1 16,-9 0-38-16,-4 8-8 0,-9 4-2 0,1 4 0 16,-1-1-8-16,-5-3-1 0,1-4-1 0,-5 4 0 15,5-4-73-15,0 0-14 0,-5-4-4 0,1 0-921 0</inkml:trace>
          <inkml:trace contextRef="#ctx0" brushRef="#br0" timeOffset="103647.4541">24412 5548 2091 0,'9'-24'92'0,"0"16"20"0,-9 8-89 0,0 0-23 0,0 0 0 0,0 0 0 15,0 0 77-15,-9 8 11 0,5 8 3 0,-10 3 0 16,1 5-69-16,0 3-14 0,-5 0-8 0,1 8 10 16,-1 0 1-16,1 1 0 0,-1-1 0 0,5-4 0 15,0 0-11-15,0-4 0 0,8-7 0 0,1 3 0 0,0-3-8 0,4-5-8 16,0 1 0-16,8-4-1 0,1-5 17 0,0 1 0 16,0-4 0-16,4 0 0 0,0-4 0 0,0 0 0 15,0-4 0-15,5-8 0 0,-1 5 48 0,1-5 12 16,0-4 4-16,-5-3 0 0,0 3-52 0,4-3-12 15,1-5 0-15,0 1 0 0,-14 0 34 0,5-1 4 16,-1 5 1-16,1-1 0 0,-9 1-16 0,0 3-3 16,0-3-1-16,-9 3 0 0,1 4-11 0,-5 4-8 15,-1 5 12-15,1-1-12 0,-9 0 0 0,0 4-16 16,0 4 2-16,-4 0 0 16,0 3-114-16,-5 5-24 0,5 4-4 0,4-1-944 0</inkml:trace>
          <inkml:trace contextRef="#ctx0" brushRef="#br0" timeOffset="102524.8487">21582 5961 1314 0,'0'0'58'0,"0"0"12"15,9-4-56-15,-9 4-14 0,0 0 0 0,9-4 0 0,0 0 90 0,4-4 15 16,-4 4 3-16,4-3 1 0,9-1-32 0,0-4-6 16,4 4-2-16,0 1 0 0,1-5-54 0,-1 0-15 15,0-3 0-15,-4 3 0 0,4 0 29 0,-8 1 1 16,4-5 0-16,-4 0 0 0,-1-3-20 0,-4-1-10 16,-4 5 10-16,0-1-10 0,0-3 12 0,-5 3-3 15,-4 0-1-15,0 1 0 0,0-1 8 0,0 1 0 16,-4-1 1-16,-5 0 0 0,4 9 10 0,-3-5 1 15,-1 4 1-15,-4 4 0 0,0 8-6 0,-5 0-2 16,-4 8 0-16,9 3 0 0,-5-3-21 0,-4 8 9 16,5 7-9-16,-5 0 0 0,4 4 19 0,1 1-3 15,-1 3-1-15,-4 11 0 0,5-3-23 0,4-8-5 16,4 0-1-16,4-3 0 16,1-1-29-16,8-8-5 0,1 1-2 0,4-1-953 0</inkml:trace>
          <inkml:trace contextRef="#ctx0" brushRef="#br0" timeOffset="102932.5899">22934 5392 2224 0,'0'-8'49'0,"0"4"11"0,0 4 1 0,0 0 1 15,0 0-50-15,0 0-12 0,0 0 0 0,-14 4 0 16,1 0 28-16,-9 7 4 0,0 1 0 0,-4 8 0 15,0-1-13-15,-1 4-3 0,1 5 0 0,-5 3 0 16,5 0-8-16,4-4-8 0,5 5 12 0,-1-1-12 16,0 4 12-16,5 0-12 0,13-8 12 0,0 5-12 0,-4-5 8 0,0-8-8 15,-1 1 0-15,5-1 0 0,0 1 0 0,-4-9 0 16,-1 5-12-16,1-8 3 0,0 7 43 0,-5 1 9 16,0 0 1-16,-8-5 1 0,3 1-21 0,-3 0-4 15,-5 3 0-15,0 1-1 0,-9-4 36 0,5 7 7 16,0-3 2-16,-1 3 0 15,-3 1-175-15,-1-1-34 0,5-3-7 0,-1 3-609 16,1-3-122-16</inkml:trace>
          <inkml:trace contextRef="#ctx0" brushRef="#br0" timeOffset="104040.6541">24864 5462 1875 0,'0'0'83'0,"13"0"17"0,-4 4-80 0,4 0-20 0,-4 3 0 0,0 1 0 15,-1 4 92-15,1 3 15 0,-4 9 2 0,3-1 1 16,-3-3-4-16,4-1-1 0,-5 9 0 0,0-5 0 16,1 0-89-16,-5 1-16 0,4-1-8 0,0 1 8 15,-4-5 0-15,0-3 13 0,0-1 0 0,0 1 0 16,0-4-13-16,0-12 11 0,0 0-11 0,0 0 10 0,0 0-10 0,0 0 0 16,0 0 0-16,0 0 8 0,0 0-8 0,0 0 0 15,5-12 0-15,8-4 8 0,-4 1-8 0,4-9 0 16,4-3 0-16,5 0 8 0,0-1-8 0,5 5 0 15,8-4 0-15,0-1 0 0,-4-3 0 0,-1 8 0 16,-3-1 0-16,-1 9 0 0,-4 3-12 0,0 8-4 16,-5 4 0-16,-3 4-1 0,-6 0 65 0,5 4 12 15,-8 3 4-15,-5 5 0 0,4 7-64 0,-8 1-24 16,-1-5 0-16,1 9 1 0,4-1 23 0,-9 8 0 16,5-4 0-16,-5 4 0 15,5 0-78-15,-1 1-14 0,1-5-4 0,4 4-1052 0</inkml:trace>
        </inkml:traceGroup>
        <inkml:traceGroup>
          <inkml:annotationXML>
            <emma:emma xmlns:emma="http://www.w3.org/2003/04/emma" version="1.0">
              <emma:interpretation id="{C25BC08F-DAF8-42D3-95A4-781B8DA2DC92}" emma:medium="tactile" emma:mode="ink">
                <msink:context xmlns:msink="http://schemas.microsoft.com/ink/2010/main" type="inkWord" rotatedBoundingBox="28064,5798 30970,5617 31093,7601 28187,7782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04764.5401">27005 5590 1958 0,'0'0'43'0,"0"0"9"0,0 0 1 0,0 8 3 0,-4 0-45 0,-5 8-11 16,4 3 0-16,1-3 0 15,0 7 53-15,-1 1 9 0,-3-5 2 0,3 8 0 0,1-7 0 0,-1 3 0 16,1 1 0-16,0-5 0 0,-1 1-64 0,-4-1-28 16,9-3 3-16,0-1-677 15,-4-7-135-15</inkml:trace>
          <inkml:trace contextRef="#ctx0" brushRef="#br0" timeOffset="104902.3072">27251 5275 2091 0,'8'-20'92'0,"1"12"20"0,4 0-89 0,-4 1-23 15,-4-1 0-15,3 4 0 0,5 4 26 0,-4-4 1 16,-9 4 0-16,0 0 0 0,9 8-27 0,0 4 0 0,-5-1 0 16,-4 1-644-1,5 4-133-15</inkml:trace>
          <inkml:trace contextRef="#ctx0" brushRef="#br0" timeOffset="105333.6407">27558 5458 979 0,'0'0'87'0,"0"0"-70"0,0 0-17 0,9 8 0 16,-1 3 68-16,1 5 9 0,0 7 3 0,-5 1 0 15,1-5 32-15,-5 9 6 0,0-1 2 0,-5 4 0 0,1 0-11 16,-1 4-1-16,-3-3-1 0,-1-5 0 0,0 0-30 0,0 0-5 15,-4-3-2-15,0-5 0 0,0 1-16 0,4-9-3 16,-4 1-1-16,4-4 0 0,5 4-10 0,-1-8-3 16,5-4 0-16,0 0 0 0,0 0-6 0,0 0-2 15,0 0 0-15,9-8 0 0,4-4-1 0,1 0-1 16,3-3 0-16,5-1 0 0,0 1-15 0,4-9-4 16,1 1 0-16,3-4 0 0,5-5-8 0,1 1 10 15,7 0-10-15,-3 4 10 0,-1 3-10 0,-4 9 0 16,1-1 0-16,-10 4 0 0,0 5 0 0,-8-1 0 15,-5 8 0-15,-4 4 0 0,-5 3 0 0,0 1-9 16,-4 4 9-16,-4 7-10 0,-9 5-11 0,0 3-3 16,-5 4 0-16,-4 4 0 15,0-3-188-15,0 3-37 0,-17 27-8 0,8-15-724 0</inkml:trace>
          <inkml:trace contextRef="#ctx0" brushRef="#br0" timeOffset="104551.1376">26312 5590 2188 0,'22'-39'97'0,"-13"20"20"0,8 3-93 0,-4 1-24 0,0-5 0 0,1 5 0 0,-1-1 74 0,0 0 10 15,-4 1 3-15,-1 3 0 16,-3 0-37-16,-5 12-7 0,0 0-2 0,0 0 0 16,-5-11-19-16,-3 3-4 0,-1 4-1 0,-9 8 0 15,-4 4-17-15,-8 3 0 0,-1 9 0 0,-9 3 0 16,-3 9-17-16,-6-1 2 0,-3 4 1 0,3 0 0 0,1 4 14 0,4 0 0 16,5 0 0-16,-1 0 0 0,10-4 0 0,3 0 0 15,10-8-12-15,4 1 12 0,-1-5-11 0,6-3 11 16,8-9-12-16,0 1 12 0,0-12-10 0,13 4 10 15,0 0-8-15,9-8 8 0,4 4 0 0,1-4 0 16,-1-4 0-16,0-7 0 0,1-5 0 0,3 1 0 16,1-9 0-16,0-3 0 0,4 0 10 0,0-4-2 15,4-4-8-15,1-8 12 0,4-8 2 0,0 1 0 16,8-1 0-16,1-7 0 0,4-1-2 0,0-3-1 16,0-4 0-16,4-4 0 0,1 4-3 0,-10 3 0 15,-3 5 0-15,3 3 0 0,-12 9-8 0,-5 7 0 16,0 4 0-16,-9 4 0 0,-4 7 0 0,0 5 0 15,-13 4 0-15,0 7 0 0,0 8 0 0,-9 4 0 16,0 0 0-16,-18 12-11 0,5 3-11 0,-9 9-2 16,-4 3-1-16,-1 8 0 0,-3 0 25 0,3 8 0 15,-3 0 0-15,-1 12 0 0,-4-5 0 0,4 5 0 0,0-4 0 16,5 3 0-16,0-3 0 0,4 3 0 0,0 1 0 16,-5 0 0-16,6-1-18 0,-6-3 2 0,10 4 0 15,-5-1 0 1,4-7-128-16,1-4-24 0,3 0-6 0,6-8-803 0</inkml:trace>
          <inkml:trace contextRef="#ctx0" brushRef="#br0" timeOffset="105903.1415">28488 5750 1958 0,'0'0'43'0,"4"-11"9"0,5-9 1 0,-5 1 3 0,-4 3-45 0,5 4-11 0,-5-7 0 0,0 7 0 16,0 4 53-16,-5 1 9 0,-3-1 2 0,3 4 0 16,-8 0-52-16,0 4-12 0,0 4 0 0,-5 0 0 15,-8 11 0-15,4 1 0 0,0 3 0 0,-4 5 0 0,-5-5 34 0,5 1 4 16,-1 3 1-16,5-3 0 0,5 3-27 0,-1-7-4 15,5-1-8-15,4-3 11 0,1 0 6 0,3-5 2 16,5 1 0-16,0-8 0 0,5 8-19 0,8-8 0 16,-4 4 0-16,8-4 0 15,1 0-48-15,4-4-12 0,0-4-4 0,4-3 0 0,-4-1 103 0,4 0 20 16,5-3 4-16,0-1 1 0,4-3-52 0,-5-1-12 16,10 1 0-16,-5 3 0 0,0 0 0 0,-4 1 0 15,-9 3 0-15,0 0 0 0,0 8 0 0,-5 4 0 16,-17 0 0-16,0 0 0 0,13 8 0 0,-8 4 0 15,-1 4 0-15,-4-1 0 0,-4 5 54 0,-1 3 8 16,-4 4 2-16,1 5 0 16,-1-1-77-16,-4 0-15 0,0 4-4 0,-9 8 0 0,4 4 52 0,-4-8 9 15,5 0 3-15,-5 0 0 0,4-4-32 0,-4 4-20 16,5 0 4-16,-1-4 0 0,-4 0 25 0,0-4 6 16,-4 4 1-16,0-4 0 0,-1 1-7 0,1-9-1 0,-5-3 0 15,1 3 0-15,-6-7-8 0,1-1 12 0,0 1-12 16,0-8 12-16,4-5-4 0,5 1-8 0,4-4 12 0,5-4-4 15,-1 1 8-15,5-5 2 0,4 0 0 0,0-4 0 16,9-3 6-16,-4-1 0 0,8-3 1 0,5-1 0 16,0 1-25-16,8 3 0 0,14-4 0 0,-5 5 0 15,1-1 0-15,4 1 0 0,-1 3 0 0,5-4-11 16,0 5-4-16,14-5-1 0,-1 0 0 0,0 5 0 16,-4-1-37-16,4 8-8 15,-4 0-2-15,4-4-730 0,1 5-147 0</inkml:trace>
        </inkml:traceGroup>
      </inkml:traceGroup>
      <inkml:traceGroup>
        <inkml:annotationXML>
          <emma:emma xmlns:emma="http://www.w3.org/2003/04/emma" version="1.0">
            <emma:interpretation id="{2AFBECCD-9169-4BD5-A60D-26DF233B83A1}" emma:medium="tactile" emma:mode="ink">
              <msink:context xmlns:msink="http://schemas.microsoft.com/ink/2010/main" type="line" rotatedBoundingBox="2128,9473 30187,7995 30311,10364 2253,11842"/>
            </emma:interpretation>
          </emma:emma>
        </inkml:annotationXML>
        <inkml:traceGroup>
          <inkml:annotationXML>
            <emma:emma xmlns:emma="http://www.w3.org/2003/04/emma" version="1.0">
              <emma:interpretation id="{7A6CF8E3-995A-45B8-B16B-E031858AD7BF}" emma:medium="tactile" emma:mode="ink">
                <msink:context xmlns:msink="http://schemas.microsoft.com/ink/2010/main" type="inkWord" rotatedBoundingBox="2149,9858 6495,9629 6600,11613 2253,11842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09043.8492">1388 9557 1382 0,'0'0'123'0,"0"0"-99"0,-13 0-24 0,13 0 0 16,0 0 108-16,0 0 16 0,-5 11 3 0,5 5 1 16,5-1-64-16,3 9-12 0,1 3-2 0,4 8-1 0,5 0-13 0,-9 0-2 15,4 0-1-15,-4 4 0 0,-1-3-17 0,1-1-3 16,-5 0-1-16,1-4 0 0,-5 4-4 0,-5-8 0 16,1 1-8-16,0-1 12 0,-9-8 13 0,4 1 3 15,0-1 0-15,-4 1 0 0,4-8 1 0,0-1 1 16,-4-7 0-16,4 0 0 0,1 0 0 0,-1 0 0 15,0-8 0-15,0 0 0 0,9-4 3 0,-9-3 1 16,1-5 0-16,8 0 0 0,0 1-18 0,4-5-3 16,0-7-1-16,5 0 0 0,-4-4-12 0,8-1 9 15,0-3-9-15,0-4 8 0,5 0-8 0,4 0 0 16,0-8 9-16,-1 5-9 0,10-5 0 0,0 0 0 16,0 0 0-16,8 4-8 15,-4 0-88-15,9 1-18 0,4 3-3 0,5 0-965 16</inkml:trace>
          <inkml:trace contextRef="#ctx0" brushRef="#br0" timeOffset="109483.3114">2581 9479 864 0,'-26'0'38'0,"13"0"8"15,-1 0-37-15,-3 0-9 0,-5 3 0 0,0-3 0 0,0 4 158 0,0-4 30 16,0 4 5-16,-4 0 2 0,0 4-119 0,4 0-23 16,0 0-5-16,0-1 0 0,-5 5-17 0,5 0-3 15,1 3-1-15,-1 5 0 0,0-1-4 0,4 1-1 16,1 7 0-16,8-3 0 0,-13 3-2 0,13 4 0 15,-4-4 0-15,9 1 0 0,-1-5-6 0,5 0-2 16,0 1 0-16,0-9 0 0,5 1-2 0,-1 0-1 16,0-9 0-16,5 1 0 0,0-4 0 0,4-4 0 15,-4-4 0-15,0-4 0 0,4-3 13 0,4-5 2 16,5-3 1-16,0-9 0 0,0-3-1 0,0-4-1 16,4 4 0-16,1-4 0 0,-1 4-5 0,-4-1-1 15,-5 5 0-15,1 4 0 0,0-1-3 0,-5 5-1 16,-5 7 0-16,1 4 0 0,-9 8 22 0,0 0 4 15,0 0 1-15,0 12 0 0,0 7-29 0,0 5-11 16,-4-1 8-16,4 8-8 0,-9 1-8 0,5 3-8 16,-1-4 0-16,5 4-724 0,0-4-144 15</inkml:trace>
          <inkml:trace contextRef="#ctx0" brushRef="#br0" timeOffset="109924.8513">3029 9276 1681 0,'0'0'74'15,"0"0"16"-15,0 8-72 0,-9-1-18 0,9 9 0 0,-9 0 0 16,5 7 79-16,-5 4 12 0,0 1 2 0,5 3 1 16,-9 8-22-16,4 4-5 0,0 0-1 0,0 7 0 0,0-3-41 15,1 8-8-15,-6-5-1 0,6 1-1 0,3 4 6 0,-3-5 2 16,-1-3 0-16,0 0 0 0,5 0-9 0,-1-8-2 15,-4 0 0-15,5-4 0 0,0-8 7 0,-5-4 1 16,5 1 0-16,4-12 0 0,-9-1-4 0,4-7 0 16,5-4 0-16,0 0 0 0,0 0 7 0,0 0 1 15,-4-4 0-15,4-7 0 0,-4-5-7 0,-1 0-1 16,1-7 0-16,4-4 0 0,4-1-16 0,1-7 0 16,-1 0 8-16,9-4-8 0,5-4 0 0,4-4 0 15,0-3 0-15,8-5 0 0,1-3 0 0,4 3 0 16,5 4 0-16,-1 5-9 0,1 3 9 0,-1 4 0 15,0 8 8-15,-3 3-8 0,-6 9-10 0,-3 7-6 16,-1 0-2-16,-9 8 0 0,1 4 18 0,-5 4-10 16,-4 4 10-16,-5 8-8 0,-4-1 8 0,-4 5 0 0,-5 3 0 15,-4 5 0-15,-9-1 0 0,0 4 0 0,-9 8 0 16,-4-4 0-16,0 4 0 0,-4 4-15 0,-5-4 3 0,-4 0 0 31,-1 0-17-31,6 0-3 0,-1-4-1 0,0 0 0 0,9-4-51 16,0-3-11-16,4-5-1 0,5-3-912 0</inkml:trace>
          <inkml:trace contextRef="#ctx0" brushRef="#br0" timeOffset="108629.0823">752 9186 115 0,'0'0'10'0,"0"0"-10"15,0 0 0-15,0-4 0 0,0 4 203 0,-14-8 38 16,10 4 8-16,0-3 2 0,-5-1-116 0,9 4-23 15,-13-4-5-15,4 4-1 0,0 0-17 0,0-3-3 16,-8 3-1-16,4-4 0 0,-1 4-20 0,-7 0-4 16,7 0-1-16,-12 0 0 0,4 0-24 0,0 4-6 15,-9 0-1-15,5 4 0 0,4 4-17 0,-8 0-3 16,8 4-1-16,-9 3 0 0,0 5-8 0,0-1 0 16,5 1 0-16,4 3 0 0,-4 4 0 0,0 1 0 15,4-1 0-15,4 4 0 0,0-4 0 0,1 5 0 16,8-5 0-16,-8 4 0 0,12-4 0 0,1-3 0 15,-1-1 0-15,5-7 0 0,0 3 0 0,9-7 0 16,0 0 0-16,4-4 0 0,-13 3 0 0,13-11 0 16,5-4 0-16,-5-3 0 0,9-5 0 0,-4-4 0 15,-1 1 0-15,9-9 8 0,1 5-8 0,-1-5 0 0,-4 1 0 16,0-4 8-16,9-1-8 0,-5 5 0 0,-4 0 0 16,4-1 0-16,-8 1 0 0,-1 3 0 0,1 1 0 0,-5 3 0 15,0 8 0-15,-4 1 0 0,-9 7 0 0,0 0 0 16,13 7 0-16,-4 9 0 0,0 7 0 0,-1 12 0 15,1 4 0-15,-4 12 0 0,-5 4 0 0,0 11 0 16,-9 0 11-16,0 8 0 0,5 0 0 0,-18 8 0 16,4 0 5-16,-4 0 0 0,-4-4 1 0,0 0 0 15,-9-4 10-15,4-4 1 0,0 1 1 0,-4-5 0 16,4-8-1-16,-4-7 0 0,4-8 0 0,1-4 0 0,-1-4-6 16,5-8-2-16,-1-3 0 0,1-5 0 0,4-3 4 0,5-8 0 15,-14-4 0-15,9-4 0 0,4-8 3 0,-4 0 1 16,9-8 0-16,0-7 0 0,4-8-12 0,9-4-1 15,0-12-1-15,14-8 0 0,7-7-14 0,6-8 0 16,8-4 0-16,9-4 0 0,0 0 0 0,13 4-10 16,4-4 10-16,5 7-8 15,4 1-28-15,0 8-4 0,5 7-2 0,-5 8 0 16,0 5-178-16,-4 6-36 0</inkml:trace>
          <inkml:trace contextRef="#ctx0" brushRef="#br0" timeOffset="110377.6086">4007 8558 2257 0,'0'0'49'0,"0"0"11"0,9 8 1 0,-1-4 3 0,1 4-51 0,0 7-13 16,-5 1 0-16,5 7 0 0,-4 5 54 0,-1 11 8 15,0 7 2-15,-4 9 0 0,0 0-29 0,-4 7-6 16,0 4-1-16,-10 1 0 0,6 3 7 0,-6 0 1 16,-3-4 0-16,4 4 0 0,-5 1-24 0,1-5-4 15,-1-4 0-15,-4-7-8 0,0 0 10 0,9-5-10 16,-4-15 8-16,3 0-8 0,1-7 12 0,0-9-2 15,-5-3-1-15,10-5 0 0,3-7-9 0,5-4 8 16,-13-4-8-16,9 1 8 0,-1-9 4 0,1-8 0 16,0-3 0-16,4-4 0 0,8-5-12 0,6-3 0 15,3 4 0-15,5-8-11 0,4 0 11 0,5 8 0 16,0 0 0-16,-1 4 0 0,-3 7 0 0,-1 4 0 0,-4 9 0 16,4 3 0-16,-4 8 0 0,0 7 0 0,-9 5 0 0,5 3-8 15,-5 5 8-15,0 7 0 0,0 0 0 0,-4 8 0 16,4 0-15-16,-4 0-7 0,9 4-2 0,-5 0-800 15,0-4-161-15</inkml:trace>
        </inkml:traceGroup>
        <inkml:traceGroup>
          <inkml:annotationXML>
            <emma:emma xmlns:emma="http://www.w3.org/2003/04/emma" version="1.0">
              <emma:interpretation id="{55EBCECE-483A-452D-9B46-84C35702E2BE}" emma:medium="tactile" emma:mode="ink">
                <msink:context xmlns:msink="http://schemas.microsoft.com/ink/2010/main" type="inkWord" rotatedBoundingBox="9214,9572 12339,9407 12426,11062 9302,11227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11376.7553">7999 8808 1364 0,'-4'-24'60'0,"4"17"13"0,0-5-58 0,-4-4-15 16,-1 1 0-16,1 3 0 0,-1-8 109 0,-3 5 19 15,3-1 4-15,-4 1 1 0,1-5-40 0,-5 5-8 16,-5-5-1-16,0 4-1 0,1 1-30 0,-1-1-5 15,-4 1-2-15,-4 3 0 0,4-4-28 0,-4 5-6 16,-1 3 0-16,1 0-1 0,0-4-11 0,4 8 12 16,-9 1-12-16,5-1 12 0,0 0-4 0,-1 4-8 15,-3 4 12-15,-1 0-4 0,0 3-8 0,-4 1 0 16,0 8 9-16,-5 7-9 0,1 1 0 0,-1 7-10 16,5 4 1-16,0 12 0 0,0 3 30 0,4 9 7 0,5 3 0 15,0 12 1-15,-1 0-20 0,6 8-9 0,3-4 8 16,0 4-8-16,1 0 24 0,8 4-1 0,-4-4 0 0,9 0 0 15,-1-4-7-15,5-4 0 0,0-8-1 0,9-4 0 16,0-7 8-16,8 0 1 0,1-9 1 0,4-7 0 16,4-7-25-16,0-5 0 0,5-4 0 0,0-11 0 15,8 0 0-15,1-8 0 0,-1-8 0 0,1 0 0 16,-1-4 8-16,1-4-8 0,-1-7 8 0,-4 3-8 16,5-7 10-16,-9-1-10 0,-1 1 12 0,-3-4-12 15,-1-4 11-15,0-5-11 0,-4 1 10 0,0 0-10 16,-9-4 10-16,0 8-10 0,1-4 10 0,-10 4-10 0,0 4 8 15,-8 3-8-15,0 5 0 0,-1 3 9 0,1-3-9 16,-9 7 0-16,-1 0 0 0,-3 8 0 0,-1 0 0 0,1 0 0 16,-1 1 0-16,1 3 0 0,-1 3 0 0,1 1 0 15,-1 0-8-15,5 0 8 0,4 0 0 0,9-4 0 16,0 0-9-16,0 0 9 0,0 0 0 0,0 0-8 16,0 0 8-16,0 0 0 0,9 0 0 0,8 0-8 15,-3 0 8-15,8-4 0 0,-1-4 0 0,10 4 0 16,0-3 0-16,4-1 0 0,0 0 0 0,9 0-8 15,4 8 8-15,0-4 0 16,-4 0-120-16,9 4-16 0,-5 0-4 0,5 0-944 0</inkml:trace>
          <inkml:trace contextRef="#ctx0" brushRef="#br0" timeOffset="111654.1263">8903 9365 1566 0,'-17'-3'34'0,"17"3"7"16,-5 0 2-16,5 0 1 0,0 0-35 0,0 0-9 0,0 0 0 0,0 0 0 0,9-4 63 0,4 4 10 15,0-4 3-15,14-4 0 0,-1 4 1 0,5-4 1 16,8 0 0-16,1 1 0 0,-1-1-22 0,5 0-5 16,4 0-1-16,0 0 0 0,-4 5-33 0,0-1-6 15,0 0-2-15,-4 0 0 0,-1 4-9 0,1 0-16 16,-5 0 4-16,-5 0 1 16,5 0-45-16,-8 4-8 0,-1 0-3 0,0 3-885 15</inkml:trace>
          <inkml:trace contextRef="#ctx0" brushRef="#br0" timeOffset="111860.103">9039 9576 1954 0,'-13'8'43'0,"0"-4"9"0,0 0 1 0,4 3 3 0,-4 1-45 0,8 0-11 0,5-8 0 0,0 8 0 15,5 0 46-15,8-4 7 0,0 3 2 0,5-3 0 16,8-4-17-16,9 4-3 0,4-8-1 0,5 4 0 15,9-4-25-15,8 0-9 0,-4 1 0 0,5-1 9 32,-1-4-45-32,5 0-10 0,0 0-2 0,8-3 0 0,-3-5-167 0,8 4-33 0,65-19-8 15,-29 4 0-15</inkml:trace>
        </inkml:traceGroup>
        <inkml:traceGroup>
          <inkml:annotationXML>
            <emma:emma xmlns:emma="http://www.w3.org/2003/04/emma" version="1.0">
              <emma:interpretation id="{32306432-FD1F-4E01-A9D0-AF208AA9986E}" emma:medium="tactile" emma:mode="ink">
                <msink:context xmlns:msink="http://schemas.microsoft.com/ink/2010/main" type="inkWord" rotatedBoundingBox="13084,9325 18104,9061 18190,10682 13170,10946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13434.0459">14225 8948 1422 0,'-26'8'31'0,"12"-4"6"0,6-4 2 0,3 4 1 0,-4-4-32 0,9 0-8 0,0 0 0 0,0 0 0 16,0 0 106-16,0 0 19 0,0 0 4 0,0 0 1 16,14 0-24-16,3-8-5 0,5-4-1 0,4 4 0 15,1 1-51-15,8-5-10 0,0 0-3 0,9 4 0 16,-5-3-20-16,1 3-5 0,4-4-1 0,0 4 0 16,-1 1-10-16,-8-1-17 0,1 4 4 0,-6 0 1 31,1 4-40-31,-5-4-8 0,-4 4-2 0,0 0-604 0,0 0-121 0</inkml:trace>
          <inkml:trace contextRef="#ctx0" brushRef="#br0" timeOffset="113222.3006">14163 8531 1911 0,'0'0'42'0,"5"-8"9"0,-1-4 1 0,1 5 2 0,3-5-43 0,1 4-11 15,4-4 0-15,0 5 0 0,5-5 65 0,4-4 11 16,4 1 3-16,1-1 0 0,8 0-34 0,0 1-6 16,0-5-2-16,9 5 0 0,4 3-20 0,0 0-4 15,1 5-1-15,-1-1 0 0,-4 4-12 0,0 0 0 16,-5 4 0-16,1 0 0 0,-5 4 0 0,-5 4 0 15,-3-1 9-15,-5 5-9 16,0 0-90-16,-5 3-23 0,1 1-5 0</inkml:trace>
          <inkml:trace contextRef="#ctx0" brushRef="#br0" timeOffset="113865.0352">15633 7989 2113 0,'0'0'46'0,"5"0"10"0,8 4 1 0,-4 0 3 0,-1 7-48 0,5 5-12 0,1 3 0 0,3 13 0 16,-4-1 96-16,0 8 16 0,5 4 3 0,-5 11 1 15,0 1-26-15,-4 3-5 0,0 1-1 0,-5 7 0 0,-8 0 8 0,0 5 0 16,-5-1 1-16,-9 8 0 15,-4-4-54-15,0 0-11 0,-8-4-3 0,3 4 0 16,-3-7-12-16,-1-5-2 0,0-3-1 0,-4-1 0 16,0-3-21-16,0-5-4 0,0-7-1 0,0 0 0 15,4-8-153-15,0 0-31 0,5-7-7 0</inkml:trace>
          <inkml:trace contextRef="#ctx0" brushRef="#br0" timeOffset="112110.6192">11483 8375 1951 0,'0'-16'43'0,"4"-7"9"0,-4-1 1 0,0 1 2 0,-4 4-44 0,-1 7-11 16,-3 4 0-16,-1 4 0 0,-9 0 80 0,-4 12 13 15,-8 4 3-15,-10 15 1 16,-4 4-61-16,-8 12-13 0,-1 8-3 0,-4 7 0 0,4 9 36 0,1-1 6 16,12 0 2-16,1 4 0 0,-1 8-20 0,10 4-3 15,3-4-1-15,10 0 0 0,-1 0-28 0,9-7-12 16,5 3 8-16,4 0-8 0,9-8 0 0,4 0 0 15,0-3 0-15,5-5 0 16,4-7-19-16,-1-4-9 0,6-8-1 0,-1-8-1 16,5 0-80-16,4-11-16 0,0-5-3 0,5-3-920 0</inkml:trace>
          <inkml:trace contextRef="#ctx0" brushRef="#br0" timeOffset="112484.7103">12084 8578 2113 0,'-18'-4'46'0,"18"4"10"0,-13 0 1 0,0 4 3 0,13-4-48 0,-4 11-12 0,-5 5 0 0,4 11 0 16,5 1 44-16,0 7 7 0,0 4 1 0,5 7 0 16,-5-3 0-16,4 8 0 0,1 0 0 0,-1 7 0 15,0-3-23-15,1-4-4 0,-5-1-1 0,4-3 0 16,1 0-8-16,3 0-1 0,-3-8-1 0,-1 0 0 15,5-8 10-15,0-4 1 0,-5 0 1 0,5-7 0 0,0-1-11 16,-1-7-3-16,-3 4 0 0,4-8 0 0,-1 3 17 16,1-7 3-16,-9-4 1 0,9 4 0 0,-9-4-4 0,13 0-1 15,-4-4 0-15,0 0 0 0,-1-4-5 16,-3-3-2-16,8-5 0 0,-4 1 0 0,-1-5-2 16,6 1-1-16,-1-5 0 0,0-7 0 0,4 4-6 0,-3-12-2 15,8 0 0-15,0-4 0 0,4-8-10 0,0-4 0 16,-4 1 9-16,13-1-9 0,5 1 0 0,4-5 9 15,-5 5-9-15,9 3 0 0,-4 4-12 0,-4 4-10 16,-1 0-2-16,1 8 0 16,-1 0-87-16,-4 8-17 0,0-1-4 0,0 5-1110 0</inkml:trace>
          <inkml:trace contextRef="#ctx0" brushRef="#br0" timeOffset="112740.6939">13536 8972 2271 0,'0'0'50'0,"0"11"10"0,0 1 3 0,-4 4 1 0,4 3-52 0,-5 8-12 0,-3 5 0 0,-1-1 0 16,-4 4 102-16,-1 4 18 0,-8-4 3 0,5 4 1 15,-5-4-74-15,-9 0-14 0,1 4-4 0,-6 0 0 16,6-4-32-16,-5 0 0 0,0-3 0 0,-1-1 0 15,6 0 0-15,-1-4 0 0,5-7 0 0,-5-1 0 16,9 1-139-16,5-5-31 0,-1-3-6 0,9-4-904 16</inkml:trace>
          <inkml:trace contextRef="#ctx0" brushRef="#br0" timeOffset="113617.5017">13997 9299 1825 0,'0'0'40'0,"0"0"8"0,0 0 1 0,0 0 3 0,0 0-41 0,0 0-11 15,0 0 0-15,13 12 0 0,0-4 76 0,5-1 12 16,8-3 4-16,0 0 0 0,5-4-52 0,0 0-11 16,4 0-1-16,9 0-1 15,4-4-91-15,0 0-17 0,5-3-4 0,4-1-1 0</inkml:trace>
          <inkml:trace contextRef="#ctx0" brushRef="#br0" timeOffset="112967.9107">14190 8515 2113 0,'0'0'93'0,"0"0"20"0,0 0-90 0,0 0-23 15,0 12 0-15,0 4 0 0,-5 3 48 0,5 4 4 16,0 9 2-16,-4-1 0 0,0 4 16 0,-1 4 3 16,-4 0 1-16,5 8 0 0,-5-4-21 0,1 3-4 15,-1 5-1-15,0 0 0 0,-4-4-28 0,4-4-7 16,-4 3-1-16,0 1 0 0,0-8-12 0,4 0-10 15,-4-4 2-15,4-4 0 16,0-3-95-16,5-5-18 0,-5-7-4 0,9-1-618 0,-4 1-123 16</inkml:trace>
        </inkml:traceGroup>
        <inkml:traceGroup>
          <inkml:annotationXML>
            <emma:emma xmlns:emma="http://www.w3.org/2003/04/emma" version="1.0">
              <emma:interpretation id="{CA1B3D5E-7ED6-431C-BA51-73F85D3B42E9}" emma:medium="tactile" emma:mode="ink">
                <msink:context xmlns:msink="http://schemas.microsoft.com/ink/2010/main" type="inkWord" rotatedBoundingBox="19679,8548 23392,8353 23495,10312 19783,10508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14827.3379">17423 8624 1594 0,'-9'4'35'0,"9"-4"7"0,0 0 2 0,0 0 1 0,0 0-36 16,5 8-9-16,4 0 0 0,8-4 0 0,1 0 75 0,8-4 13 16,0 4 2-16,14-8 1 0,12-4-8 0,5 0-2 15,5-4 0-15,12 1 0 0,5-5-30 0,0 1-7 16,-4-5 0-16,0 4-1 0,-5 1-8 0,0-5-2 15,-4 5 0-15,-5-1 0 0,-13 1-33 0,1 3-20 16,-1 0 2-16,-4 4 1 16,-13 1-26-16,-5-1-5 0,-4 0 0 0,0 4-642 15,-5 4-128-15</inkml:trace>
          <inkml:trace contextRef="#ctx0" brushRef="#br0" timeOffset="114991.2393">18463 7938 1094 0,'-18'-19'48'0,"14"7"11"0,-5 4-47 0,9-4-12 0,-4 1 0 0,4 3 0 15,-9 4 134-15,0 0 25 0,9 4 5 0,0 0 0 16,-8 8-56-16,-1 7-12 0,0 5-3 0,-4 11 0 16,-5 8-49-16,-8 8-11 0,0 8-1 0,-1 7-1 15,1 4 18-15,-5 8 4 0,-4-3 1 0,-4 10 0 16,-1-6-8-16,-4-1-2 0,0 4 0 0,1 4 0 15,3-8-29-15,5 0-7 0,4-4 0 0,-4 0-8 16,4-7 11-16,1-9-11 0,3 1 10 0,1-8-10 16,0-5-24-16,4-3-12 15,4-3-1-15,-4-5-690 0,5-4-137 0</inkml:trace>
          <inkml:trace contextRef="#ctx0" brushRef="#br0" timeOffset="116065.6967">19297 7400 1774 0,'8'-8'39'0,"-3"0"8"0,-1-3 1 0,5 3 3 0,-9 8-41 0,0 0-10 15,0 0 0-15,0 0 0 0,0 12 43 0,-5 7 6 16,1 4 2-16,0 13 0 0,-5 3-1 0,0 7 0 0,-4 5 0 0,0 8 0 16,0 3-5-16,-5 8-1 0,1 0 0 0,-10 12 0 15,1-4 5-15,-5 0 1 0,1 8 0 0,-6 4 0 16,6-5-18-16,-5-7-4 0,0 0-1 0,-5 0 0 16,5-11 10-16,4-1 3 0,-8-4 0 0,-5 1 0 15,0-9-40-15,4-3 0 0,10-4 0 0,-10 4 0 16,-4-12 8-16,5-8 0 0,8 4 0 0,5-12 0 15,0-3-8-15,4-5-8 0,4-3 8 0,9-4-12 16,5-4 12-16,4-4-10 0,-9 0 10 0,9 0-10 16,0-12 10-16,5 0 0 0,-1-3 0 0,5-5 0 15,8-7 0-15,1 0 0 0,4-4 0 0,4-1 0 16,-4 1 0-16,9 0 0 0,8 4 0 0,1-5 8 16,-1 5-8-16,1 4 0 0,-5 3 0 0,4 9 8 0,-8-1-8 15,0 8 0-15,-9 8 0 0,4 0 0 0,-4 7-12 0,0 5-3 16,-5 4-1-16,5-1 0 0,-4 1 16 0,-1-1-9 15,1 4 9-15,-1 1-8 0,5-5 8 0,0-3 0 16,0-4 0-16,5-1 0 0,-5-3 15 0,4 0 1 16,0-4 1-16,1-4 0 0,3-4-17 0,1 0 0 15,0 0 0-15,-5-4 0 0,5 1 0 0,-1-5 0 16,-3 0 8-16,3-3-8 0,-3-1 0 0,-1 0-17 16,-4-7 3-16,4 0 1 0,-4-1 13 0,5 1 0 15,-10-5 0-15,9-3 0 0,-8 4 0 0,0-4 0 16,-1 0 0-16,1-5 0 0,-5 1 0 0,9 0 0 15,-5 0 0-15,-4 4 0 0,5 0 8 0,-5 0 0 16,5 7 1-16,-9 5 0 0,-5 3-22 0,5 4-5 16,-9 1-1-16,4 3 0 0,-4 8 19 0,0 0 0 15,0 0 0-15,-13 4 0 0,0 4-9 0,-5-1 9 0,-4 5 0 16,0 4-9-16,0 3 9 0,-4 1 0 0,-5 3 0 16,5 4 0-16,4-7 0 0,0 7 0 0,0-7 0 0,0 7 0 15,5-4 0-15,4 5-8 0,4-1 8 0,4-4 0 16,1 1 0-16,4-5-10 0,4 5 10 0,1-1 0 15,4-3 0-15,-1-5 0 0,10 1 0 0,-5-1 0 16,9-3 0-16,0-4 0 0,0-4 0 0,9-4 9 16,-5 0-9-16,9-4 0 0,0-4 0 0,5 0 8 15,3-3-8-15,1-5-12 0,5 0 2 0,3-7 1 16,1 3 9-16,0 1 0 0,-1-4 0 0,-4 3 0 0,-4 4 12 0,0 1-3 16,-4 3 0-16,-5 4 0 0,-9 4 2 15,-4 4 0-15,-4 0 0 0,-1 12 0 0,-4 4-11 16,-4-1 12-16,-9 5-12 0,0 7 12 0,-4 0-12 0,-1 1 0 15,1-1 0-15,4 4 8 0,-9 0-8 0,9-3 0 16,-4-1 0-16,8 0 8 0,-4-7-8 0,9-1 0 16,4-7 0-16,0 4 0 0,5-9 0 0,-1 1 0 15,10-8 8-15,-1 0-8 0,5 0 0 0,-1-4 12 16,5-3-12-16,-4-5 12 0,0 0-12 0,4-3 0 16,-4-5 0-16,-1-7 8 0,1-1-8 0,-5-3 8 15,1 0-8-15,-1-4 8 0,0 4-8 0,-4-8 0 16,0 4 0-16,0 0 8 0,-9-1 0 0,5-3 0 15,-9 8 0-15,4-4 0 0,-4 8 6 0,-5 3 1 0,0 1 0 0,-4 7 0 0,-4 1-4 0,0 7-1 32,-1 0 0-32,-8 8 0 0,0 0-10 0,-5 4 0 15,1 8 0-15,-1 3 0 0,-8 9-12 0,4-1-2 16,0 1 0-16,-4 7 0 0,4-4 14 0,0 4 0 0,4 1 0 0,1 3 0 16,-1 0 0-16,9 4 0 0,1-8 0 0,3 4 0 15,5 0 0-15,5-4 0 0,-1 4 0 0,9-3 0 31,5-1-121-31,8-4-22 0,0-3-4 0,10-1-964 0</inkml:trace>
        </inkml:traceGroup>
        <inkml:traceGroup>
          <inkml:annotationXML>
            <emma:emma xmlns:emma="http://www.w3.org/2003/04/emma" version="1.0">
              <emma:interpretation id="{A5A740D1-A2AA-490E-81BC-6A1CDA62AA06}" emma:medium="tactile" emma:mode="ink">
                <msink:context xmlns:msink="http://schemas.microsoft.com/ink/2010/main" type="inkWord" rotatedBoundingBox="25749,8741 27169,8666 27241,10019 25820,10093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17003.3494">23697 8324 806 0,'-9'-15'36'0,"9"15"7"0,9-8-35 0,-5 0-8 16,-4 0 0-16,0 0 0 0,0 8 202 0,0 0 38 16,-4-7 8-16,4 7 2 0,0 0-122 0,0 0-24 15,0 0-4-15,-4 11-2 0,-1 5-35 0,-4 11-7 16,5 4-2-16,-5 4 0 0,1 4-10 0,-6 4-1 16,-3 4-1-16,-1 4 0 0,5-8 21 0,-4 4 4 15,-5-5 1-15,8 1 0 0,1 0-68 0,0-4-17 16,4-8-2-16,1 1 0 0,3-5 19 0,1-4 0 15,4 1 11-15,4-5-11 0,1-11 0 0,3 0 0 16,1 0 0-16,4-4 0 0,5-4 32 0,-1-4-1 16,1-4 0-16,-1 0 0 0,5 0-31 0,0-3 8 15,0-5-8-15,5 0 0 0,-1-3 9 0,9-5-1 16,-4-3 0-16,17-8 0 0,0 0-8 0,1-4 0 16,3 0 0-16,5-4-11 0,-4 4 11 0,4 0 0 15,0 4 0-15,4 0 0 0,-4 0 0 0,0 4 0 0,9 3 0 16,0 5-8-16,-5 7 8 0,-4 5 0 0,-8 7 0 0,-5 4-8 15,-5 4 8-15,-8 3 0 0,-5 5 0 16,-4 4 8-16,-4 3-8 0,-5 5 8 0,-4-1-8 0,-5 8 8 16,0-4 3-16,1 5 1 0,-10-1 0 0,1 0 0 15,-5-4 11-15,0 5 2 0,-8-9 1 0,4 4 0 16,-9-3 3-16,0-1 1 0,0-3 0 0,-4-5 0 16,-10 1-13-16,1-5-2 0,0 1-1 0,-9 0 0 15,5-8-14-15,-1 0 11 0,1 0-11 0,-5-4 10 16,5-4-10-16,-1 0 0 0,-4-4 0 0,0 0 0 15,0 0-110-15,1-3-18 0,-1-1-3 0,0 0-1092 16</inkml:trace>
          <inkml:trace contextRef="#ctx0" brushRef="#br0" timeOffset="117124.2736">24408 7653 2246 0,'0'0'200'0,"0"-11"-160"16,9-1-32-16,-5 4-8 0,5 0 25 0,-1 5 4 16,6-1 1-16,-1 4 0 0,4 7-14 0,10 1-4 15,-5 4 0-15,4 0 0 16,-4 3-156-16,0 1-32 0</inkml:trace>
        </inkml:traceGroup>
        <inkml:traceGroup>
          <inkml:annotationXML>
            <emma:emma xmlns:emma="http://www.w3.org/2003/04/emma" version="1.0">
              <emma:interpretation id="{00651042-7EB6-418A-9B88-72F35BBE0E81}" emma:medium="tactile" emma:mode="ink">
                <msink:context xmlns:msink="http://schemas.microsoft.com/ink/2010/main" type="inkWord" rotatedBoundingBox="29375,9311 30253,9265 30288,9910 29409,9957"/>
              </emma:interpretation>
              <emma:one-of disjunction-type="recognition" id="oneOf31">
                <emma:interpretation id="interp35" emma:lang="" emma:confidence="1">
                  <emma:literal>a</emma:literal>
                </emma:interpretation>
                <emma:interpretation id="interp36" emma:lang="" emma:confidence="0">
                  <emma:literal>9</emma:literal>
                </emma:interpretation>
                <emma:interpretation id="interp37" emma:lang="" emma:confidence="0">
                  <emma:literal>.</emma:literal>
                </emma:interpretation>
                <emma:interpretation id="interp38" emma:lang="" emma:confidence="0">
                  <emma:literal>,</emma:literal>
                </emma:interpretation>
                <emma:interpretation id="interp39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118813.8547">27602 8437 882 0,'-27'-15'39'0,"27"15"8"0,9-8-38 0,-5 0-9 16,-4-8 0-16,0 1 0 0,0 3 110 0,0-3 20 16,0-1 4-16,0 0 1 0,0 1-35 0,-4 3-6 15,4-4-2-15,-9 1 0 0,5-1-34 0,0 5-7 16,-5 3-2-16,0 0 0 0,0 4-22 0,-4 0-5 15,0 4-1-15,-5 8 0 0,1 0-21 0,-10 7 8 16,-3 1-8-16,-5 11 0 0,0 1 0 0,-5 7 0 16,1 4 0-16,4 4 0 0,-1-4 42 0,6 0 4 15,3-4 1-15,5 4 0 0,5-4-24 0,4-4-5 16,4-8-1-16,0 5 0 0,9-1-17 0,0-8 0 16,5-7-13-16,-1 0 5 0,5 0 8 0,4-5 9 15,0-3-1-15,5-4-8 0,8 0 8 0,5-4-8 16,4-3 0-16,9-5 0 0,4-4 0 0,-9 1 0 15,5-5 0-15,-9 1 0 0,5-1 0 0,-9 1 0 0,-5-5 0 0,0 1 0 16,0-4 46-16,5-1 9 0,0-3 1 16,-5 4 1-16,1-1-25 0,3-3-4 0,-3 8-2 0,-5 3 0 15,-5 13-1-15,-4 3 0 0,0 4 0 0,-4 7 0 16,0 5-13-16,-5 4-2 0,1 7-1 0,-1 4 0 16,5 5-9-16,-5-1 0 0,1 4 0 0,3-4 0 15,6 0 11-15,-1 4 0 0,4 4 0 0,-8 4 0 16,4 0-223-16,0 0-44 0</inkml:trace>
        </inkml:traceGroup>
      </inkml:traceGroup>
    </inkml:traceGroup>
    <inkml:traceGroup>
      <inkml:annotationXML>
        <emma:emma xmlns:emma="http://www.w3.org/2003/04/emma" version="1.0">
          <emma:interpretation id="{53AD4D65-6CDE-4F5A-92E9-805BB4C2480A}" emma:medium="tactile" emma:mode="ink">
            <msink:context xmlns:msink="http://schemas.microsoft.com/ink/2010/main" type="paragraph" rotatedBoundingBox="2509,12148 18466,10844 18625,12795 2668,140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2D2035-C5A4-4CBC-8E09-93AB582C90B2}" emma:medium="tactile" emma:mode="ink">
              <msink:context xmlns:msink="http://schemas.microsoft.com/ink/2010/main" type="line" rotatedBoundingBox="2509,12148 18466,10844 18625,12795 2668,14099"/>
            </emma:interpretation>
          </emma:emma>
        </inkml:annotationXML>
        <inkml:traceGroup>
          <inkml:annotationXML>
            <emma:emma xmlns:emma="http://www.w3.org/2003/04/emma" version="1.0">
              <emma:interpretation id="{F5FA2072-E174-4C35-9BDB-CD34C8A74010}" emma:medium="tactile" emma:mode="ink">
                <msink:context xmlns:msink="http://schemas.microsoft.com/ink/2010/main" type="inkWord" rotatedBoundingBox="2710,12127 5263,12335 5131,13957 2578,13748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20280.1677">866 11838 882 0,'0'0'39'0,"0"0"8"0,0 0-38 0,0-8-9 15,-5 0 0-15,5 8 0 0,0-4 102 0,0-7 18 16,-4 3 4-16,-1 0 1 0,1 0-22 0,-5 4-5 16,5-3-1-16,-5-1 0 0,9 4-25 0,-13-4-6 15,4 8-1-15,-4-4 0 0,4 0-18 0,-4 0-4 16,0 4-1-16,0 0 0 0,-9 0-23 0,4 8-5 16,-4-4-1-16,0 4 0 0,0 4-5 0,-4 3 0 15,-5 5-8-15,1-1 12 0,-1 5 4 0,9 3 0 16,-13 0 0-16,4 4 0 0,5 4 6 0,0 4 2 15,4 0 0-15,0 4 0 0,0-4-9 0,9 0-2 16,4 4 0-16,5-4 0 0,-1 0-1 0,10 0-1 16,3-8 0-16,1 1 0 0,4-5-11 0,5 0 0 15,-1-3 0-15,10-1 0 0,-1-3 0 0,9-5 10 0,0 5-10 16,5-9 10 0,4-3-39-16,4 0-8 0,-9-4-2 0,10-4-645 0,-6-8-128 15</inkml:trace>
          <inkml:trace contextRef="#ctx0" brushRef="#br0" timeOffset="120725.5795">1449 11319 403 0,'0'0'36'0,"0"0"-36"16,-4-8 0-16,4 1 0 0,0-1 139 0,-5 0 21 15,5-4 4-15,0 1 0 0,0-1-50 0,0 0-10 16,0 4-3-16,5-7 0 0,-5 3-1 0,4-3 0 16,1 3 0-16,-5 0 0 0,4 4-8 0,0-3-3 0,-4 3 0 0,5 4 0 15,-5 4-21-15,0 0-5 0,0 0-1 16,0 0 0-16,0 12-22 0,4 7-5 0,0 8-1 0,-4 1 0 16,-4 11 2-16,0 0 0 0,-9 8 0 0,8-1 0 15,-8 13-8-15,4-1 0 0,-4 5-1 0,0 3 0 16,-5-4-6-16,5 5-1 0,-4-5 0 0,3 8 0 15,1-3-20-15,0-5 0 0,4 4 0 0,1-3 0 16,-1-1-116 0,4-3-27-16,5-9-5 0,0-3-896 0</inkml:trace>
          <inkml:trace contextRef="#ctx0" brushRef="#br0" timeOffset="121059.3763">1936 12076 1209 0,'-9'-4'53'0,"9"0"12"0,0 4-52 0,0 0-13 16,-4 0 0-16,4-4 0 0,0 4 152 0,-4 0 28 16,-1 4 6-16,1 4 1 0,-5 0-70 0,0 3-13 0,0 9-4 0,1 3 0 15,-5 4-35-15,-1 1-7 0,1 7-2 0,4 0 0 16,1 0-16-16,3 4-3 0,-4-4-1 0,9 0 0 16,5 0-23-16,-1-3-5 0,1-5 0 0,3 0-8 15,6-3 0-15,-1-9 0 0,4 1 0 0,1-5-767 16,4-3-155-16</inkml:trace>
          <inkml:trace contextRef="#ctx0" brushRef="#br0" timeOffset="121195.1053">2094 11666 1094 0,'-9'-4'97'0,"1"-3"-77"15,-6-9-20-15,6 4 0 0,3 5 236 0,-4-1 43 16,1 4 9-16,8 4 1 15,0 0-258-15,0 0-52 0,0 0-11 0</inkml:trace>
          <inkml:trace contextRef="#ctx0" brushRef="#br0" timeOffset="121673.8969">2800 11951 1566 0,'0'0'69'0,"0"0"15"0,0 0-68 0,0 0-16 0,0 0 0 15,-4-4 0-15,0-4 104 0,-1 4 18 0,5-3 3 0,-4-1 1 16,-1 0-50-16,1 0-11 0,0 0-1 0,-1 4-1 16,1-3-35-16,0-1-6 0,-5 0-2 0,0 4 0 15,0 0-20-15,-4 0 9 0,4 4-9 0,-8 4 0 16,-1 4 8-16,1 4-8 0,-1 3 0 0,-8 1 0 15,-1 7 0-15,1 5 0 0,0 3 0 0,-1 4 0 16,1 4 8-16,4 4-8 0,0-4 0 0,5 4 0 16,-1-4 0-16,1 0 0 0,3 0 0 0,6-8 0 15,3-4 0-15,5-3 0 0,0-9 0 0,9 1 0 16,0-4 0-16,4-12 0 0,5 0 0 0,-1-12 0 16,14 0 0-16,-5-7 0 0,9-9 0 0,-4 1 0 15,4-8 0-15,-4 0 0 0,4 0 0 0,-4-4 0 16,4 0 0-16,-9 0 0 0,0 4 0 0,1-4 0 15,-1 7 8-15,-8 1 0 0,-1 8 1 0,-8 3 0 0,0 5 25 16,-5 7 5-16,5 0 1 0,-9 8 0 0,0 0-3 0,-5 16 0 16,-3 7 0-16,-6 4 0 0,1 12-20 0,-9 4-4 15,-4 0-1-15,4 12 0 0,-4-1-4 0,-5 5 0 16,0-1-8-16,1 1 12 0,-5-1-12 0,8 1 9 16,1-1-9-16,4-3 8 0,4 0-24 0,-4-5-6 15,1-3-1-15,-1-4-772 16,4 0-154-16</inkml:trace>
        </inkml:traceGroup>
        <inkml:traceGroup>
          <inkml:annotationXML>
            <emma:emma xmlns:emma="http://www.w3.org/2003/04/emma" version="1.0">
              <emma:interpretation id="{24C9175C-813E-49AB-8635-2EA07C81EC57}" emma:medium="tactile" emma:mode="ink">
                <msink:context xmlns:msink="http://schemas.microsoft.com/ink/2010/main" type="inkWord" rotatedBoundingBox="5248,13017 5951,12960 6005,13615 5301,13673"/>
              </emma:interpretation>
              <emma:one-of disjunction-type="recognition" id="oneOf33">
                <emma:interpretation id="interp41" emma:lang="" emma:confidence="1">
                  <emma:literal>is</emma:literal>
                </emma:interpretation>
                <emma:interpretation id="interp42" emma:lang="" emma:confidence="0">
                  <emma:literal>us</emma:literal>
                </emma:interpretation>
                <emma:interpretation id="interp43" emma:lang="" emma:confidence="0">
                  <emma:literal>vs</emma:literal>
                </emma:interpretation>
                <emma:interpretation id="interp44" emma:lang="" emma:confidence="0">
                  <emma:literal>ls</emma:literal>
                </emma:interpretation>
                <emma:interpretation id="interp45" emma:lang="" emma:confidence="0">
                  <emma:literal>os</emma:literal>
                </emma:interpretation>
              </emma:one-of>
            </emma:emma>
          </inkml:annotationXML>
          <inkml:trace contextRef="#ctx0" brushRef="#br0" timeOffset="4.13721E6">3191 11974 230 0,'-26'-4'20'0,"26"4"-20"0,0 0 0 0,0 0 0 16,0 0 97-16,0 0 15 0,0 0 4 0,0 0 0 16,0 0-60-16,0 0-11 0,-9 0-2 0,9 0-1 15,13-3-22-15,-13 3-5 0,0 0-1 0,-9-4 0 16,9 4 7-16,0 0 2 0,0 0 0 0,0 0 0 15,-9-4 1-15,9 4 0 0,0 0 0 0,0 0 0 16,-8-4 7-16,8 4 1 0,0 0 1 0,8-4 0 16,-8 4 2-16,0 0 0 0,0-8 0 0,0 8 0 15,18-4-6-15,-18 4-1 0,0 0 0 0,0 0 0 16,0 0-16-16,0 0-3 0,0 0-1 0,0 0 0 16,0 0 10-16,0 0 2 0,0 0 0 0,0 0 0 15,-9 0 6-15,9 0 2 0,0 0 0 0,0 0 0 16,-4 4-28-16,-1 4 0 0,5 4 0 0,0-1 0 15,5 1 0-15,-5 4 0 0,-9-5-11 0,0 5 11 0,9-4 8 16,-4 3 6-16,-9 1 2 0,0-1 0 0,-1 5-2 16,6-1 0-16,-6 1 0 0,-3-1 0 0,-5-3-1 0,9 4 0 15,4-1 0-15,0-3 0 0,-4 3-1 0,4 1 0 16,5-1 0-16,0-3 0 0,-1-1 3 0,5 1 0 16,-4 0 0-16,4-5 0 0,4 5-4 0,-4-1-1 15,-4 1 0-15,4 0 0 0,4-5-10 0,-4 5 10 16,0-4-10-16,0 3 10 0,0-3-1 0,5 0 0 15,-1-5 0-15,-4-7 0 0,-4 12 3 0,4-12 1 16,8 8 0-16,-8-8 0 0,0 0 3 0,0 0 0 16,0 0 0-16,9 4 0 0,4 0-1 0,-13-4 0 15,0 0 0-15,13 4 0 0,5 0-7 0,-1-1-8 16,-17-3 11-16,9 4-11 0,4 0 8 0,1 0-8 0,-1 0 0 16,-4 0 0-16,-9-4 0 0,13 4 0 0,0-4 0 15,0 0 0-15,-13 0 0 0,0 0 0 0,13-4 0 0,0 0 0 16,0 0 8-16,-4 4-8 0,-9 0 0 0,13-8 0 15,5 1 14-15,-9-1-4 0,-5 0-1 0,1-4 0 16,8 1 1-16,0-5 0 0,-9 0 0 0,9 1 0 16,-4 3-10-16,0 0 0 0,4-3 0 0,0-1 8 15,-4 1-8-15,0 3 0 0,8-4 0 0,-3 5 0 16,-6 3 0-16,5-4 0 0,-4 0 0 0,0 5 0 16,4-1 0-16,-8 0 0 0,3 0 0 0,1 0 0 15,9 1 0-15,-10 3 0 0,-8 4 0 0,5-12 0 16,-1 4 0-16,1-4 0 0,-5 1 0 0,0-1 0 15,-5 0 0-15,5 1 8 0,0-1-8 0,0 0 0 0,-4 1 0 16,-1-1 0-16,10-4 0 0,-1 8 0 16,-4-3 0-16,0 3 0 0,0-4 0 0,0 4-11 0,5 5 1 0,-5 3 0 15,0 0 0-15,0 0 0 0,0 0 10 0,0 0-8 16,0 0 8-16,0 0-8 0,0 0 8 0,0 0 0 16,0 0 0-16,0 0 0 0,-5-8 0 0,5 8 0 15,0 0 0-15,0 0 0 0,0 0 0 0,0 0 0 16,0 0 0-16,5-8 0 0,3 4 0 0,-8 4 0 15,0 0 0-15,0 0 0 0,9-4 0 0,-4 0-8 16,-5 4 8-16,0 0 0 0,4-8 0 0,-4 8 0 16,0 0 0-16,0 0 0 0,-4-3 0 0,4 3 0 15,8-4 0-15,-8 4 0 0,0 0 0 0,0 0 0 16,0-8 0-16,5 0 0 0,-5 4 0 0,0-4 0 16,4 1 0-16,0 3 0 0,5-8-8 0,0 4 8 15,-5 0-8-15,1 1 8 0,4-1 0 0,-1 0 0 0,-8 0 0 16,0 8-8-16,0-8 8 0,0 8 0 0,5-4 0 0,-5 4 0 15,0 0 0-15,0 0 0 0,0-7 0 0,0 7 0 16,-9-4 0-16,9 4 0 0,0 0 0 0,0 0 0 16,0 0 0-16,4-8 0 0,1 0 0 0,4 4 0 15,-1 0-13-15,-8 4-1 0,0 0 0 0,5-4 0 16,3-3-5-16,1 7-1 0,-9 0 0 0,0 0 0 16,0 0 20-16,0 0 0 0,0 0-8 0,0 0 8 15,-9-4 0-15,9 4 0 0,0 0 0 0,0 0 0 16,0 0 0-16,0 0 0 0,0 0 8 0,0 0-8 15,0 0 0-15,0 11 0 0,-4-3 0 0,0 4 0 16,12 0 12-16,-8-1-3 0,-13-3-1 0,9 4 0 0,4 3 7 16,-4-3 1-16,-5 0 0 0,-4 0 0 0,-1-1-8 15,6 1 0-15,-1 4-8 0,0-1 12 0,-4 1-12 16,0-5 8-16,8 5-8 0,1 0 0 0,-5-1 8 0,5 5-8 16,-5-9 0-16,5 9 0 0,8-1 8 0,-8 1-8 15,-5-1 0-15,0 1 0 0,5-4 0 0,-1 3 0 16,-3-7 0-16,-1 3 0 0,0-3 8 0,0 4-8 15,5-5 0-15,-5 1 9 0,-8-4 3 0,8 4 0 16,4-9 0-16,1 5 0 0,-5 0-4 0,0 0-8 16,1 0 12-16,8-8-4 0,0 0-8 0,-5 7 0 15,-4-3 0-15,5 4 0 0,4-8 0 0,0 0 0 16,0 0 0-16,0 0 0 0,0 0 0 0,-9 4 0 16,5-4 0-16,-5 4 0 0,-4-4 0 0,0 4 0 0,13-4 0 15,-5 0 0-15,-12 4 0 0,8 0 0 0,9-4 0 16,0 0 0-16,-9 4 0 0,5-1 0 0,0-3 0 0,4 0 0 15,0 0 0-15,0 0 0 0,-9 4 0 0,9-4 0 16,0 0 0-16,0 0 0 0,0 0 0 0,0 0 0 16,0 0 0-16,0 0 0 0,0 0 0 0,-9-4 0 15,-4 1 0-15,4-1 0 0,9 4 0 0,0 0 0 16,-9 0 0-16,9 0 0 0,0 0 0 0,0 0 0 16,0 0 0-16,0 0 0 0,-8-4 0 0,8 4 0 15,0 0 0-15,0 0 0 0,-9-4 0 0,9 4 0 16,0 0 0-16,0 0 0 0,0 0 0 0,-9 4 0 15,0-4 0-15,9 0 0 0,0 0 0 0,0 0 0 16,-17-4 0-16,17 4 0 0,0 0 8 0,0 0-8 0,0 0 0 16,0 0 0-16,0 0 0 0,8-8 0 15,6 4 0-15,-14 4 0 0,0 0 0 0,0 0 0 0,0 0 0 16,0 0 0-16,-5-8 0 0,5 8 0 0,0 0 8 0,0 0-8 16,0 0 0-16,-13 0 8 0,-4 0-8 0,8 0 0 15,9 0 0-15,0 0 0 0,-13 4 14 0,13-4 1 16,0 0 0-16,0 0 0 0,0 0-24 0,0 0-5 15,-14 4-1-15,14-4 0 0,0 0 15 0,0 0 0 16,-8 4-10-16,8-4 10 0,0 0 0 0,0 0 0 16,0 0 0-16,-9 0 0 0,0 0 0 0,9 0 0 15,0 0 0-15,0 0 0 0,0 0 0 0,0 0 0 16,0 0 0-16,0 0 0 0,0 0 0 0,0 0 0 16,0 0 0-16,0 0 0 0,0 0 0 0,0 0 0 15,0 0 0-15,0 0 0 0,0 0 0 0,0 0 0 0,-13-4 0 16,13 4 0-16,0 0 0 0,0 0 0 0,0 0 0 0,0 0 0 15,-4-8 0-15,4 8 0 0,4-7 0 0,-4 7 0 16,-9-12 0-16,5 4 0 0,4 0 0 0,9 0 0 16,-9 1 0-16,0 7 0 0,0-8 0 0,4 0 0 15,5 0 0-15,-5 0 0 0,-4 8 0 0,0-7 0 16,0 7 0-16,0-8 0 0,0 8 0 0,0 0-11 16,-4-12 11-16,4 12 0 0,0 0 0 0,0 0 0 15,-5-8 0-15,5 1 0 0,5-1 0 0,-1 0 0 16,-4 8 0-16,0-8-8 0,4-4 8 0,5 5 0 15,4-1 0-15,-4 0 0 0,-4-4 0 0,8 5 0 16,4-5-8-16,-8 0 8 0,0 0-8 0,-5 5 8 16,1-5-12-16,-1 0 4 0,0 4 0 0,-8-3 0 15,-5 3 8-15,9 0 0 0,5-4 0 0,-5 1-8 0,-9 3 8 16,4-4 0-16,10 1 0 0,-1 3 0 0,1 0 0 16,-1 0 0-16,-4 0 0 0,4 1 0 0,10-1 0 15,-6 0 0-15,-8 8-9 0,5-4 9 0,8-4-8 0,-9 0 8 16,1 5-10-16,-5 3 10 0,0 0-17 0,4-8 2 15,0 4 1-15,-4 4 0 0,-8-8 14 0,8 4-9 16,0 4 9-16,0 0-8 0,0 0 8 0,0 0 0 16,0 0 0-16,0 0 0 0,0 0 0 0,0 0 0 15,0 0 0-15,0 0 0 0,0 0 0 0,0 0 0 16,0 0 0-16,0 0 0 0,0 0 0 0,0 0 8 16,0 0-8-16,-14 0 0 0,1 4 0 0,13-4 0 15,0 0 0-15,0 0 0 0,-17 4 9 0,12-4-9 16,5 0 12-16,0 0-12 0,0 0 0 0,0 0 0 0,-13 8 0 0,13-8 0 15,0 0 0-15,0 0-9 0,0 4 9 0,0-4 0 16,0 0 0-16,0 0 0 0,-4 7 9 0,4-3-9 16,-9 4 0-16,9-8 0 0,0 0 0 0,0 0 0 15,-9 4 0-15,9-4 0 0,0 0 0 0,0 0 0 16,0 0 0-16,0 0 0 0,0 0 0 0,0 0 0 16,0 0 0-16,0 0-9 0,0 0 9 0,0 0 0 15,5 0 0-15,-5 0-8 0,-9-4 8 0,9 4 0 16,0 0 0-16,0 0 0 0,0 0 0 0,0 0 0 15,-9 0-8-15,9 0 8 0,0 0-8 0,0 0 8 16,-13 12 0-16,4-4 0 0,18-1 0 0,-9 5 0 16,-4 0 0-16,-1 0 8 0,1-1 0 0,8 1 0 15,-4 4 3-15,0-5 1 0,-4 5 0 0,-1-1 0 16,5-3-12-16,-8 4 12 0,-1-1-12 0,0 1 12 0,-4-4-12 16,4 3 12-16,0 5-12 0,1 3 12 0,-1-3-12 15,0-1 0-15,9 1 0 0,0-5 0 0,-4 5 0 0,8-5 0 16,0 5 0-16,10-1 0 0,-1 1-16 0,4-1 0 15,-4 1 1-15,9-1-604 16,5 1-121-16</inkml:trace>
        </inkml:traceGroup>
        <inkml:traceGroup>
          <inkml:annotationXML>
            <emma:emma xmlns:emma="http://www.w3.org/2003/04/emma" version="1.0">
              <emma:interpretation id="{80A6F5B5-072C-4194-BBF8-AC13D7FC75CA}" emma:medium="tactile" emma:mode="ink">
                <msink:context xmlns:msink="http://schemas.microsoft.com/ink/2010/main" type="inkWord" rotatedBoundingBox="5371,12988 6601,12887 6666,13676 5436,13776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22043.4157">3116 12091 1209 0,'0'0'108'0,"0"0"-87"0,0 0-21 0,-8 4 0 15,3 8 148-15,1 0 26 0,8 3 5 0,-4 9 1 16,5-1-107-16,-1 4-21 0,0 5-4 0,-8 7 0 16,-5 3-10-16,5 1-2 0,8 0 0 0,1 0 0 0,3-4-5 15,-8 0-2-15,-8-4 0 0,8 0 0 0,13-7-13 16,-9-1-2-16,-13-8-1 0,1-7 0 0,16 0 10 0,-8-12 1 15,0 0 1-15,0 0 0 0,0 0 10 16,0 0 1-16,5-12 1 0,-1-7 0 0,-8-1-14 0,12 1-3 16,10-9-1-16,0 1 0 0,-5-4-2 0,4-8 0 15,5-4 0-15,0 0 0 0,9-4-1 0,-5-3 0 16,-4-1 0-16,9-4 0 0,8 1-32 0,-4 3-8 16,0 4 0-16,1 4-1 15,7 0-96-15,-3 8-19 0,4 4-4 0,-13 12-1 0</inkml:trace>
          <inkml:trace contextRef="#ctx0" brushRef="#br0" timeOffset="122440.0445">3976 12360 1422 0,'-13'20'31'0,"9"-12"6"0,4 0 2 0,0-8 1 0,0 7-32 0,0-7-8 0,0 0 0 0,0 0 0 16,0 0 92-16,0 0 16 0,17-4 3 0,1-3 1 15,-5-5-30-15,4-4-6 0,5-3 0 0,0-1-1 16,5-3-16-16,-10 0-3 0,-4-5-1 0,5 1 0 16,-5 0-17-16,5-1-3 0,-1-3-1 0,-4 4 0 15,5-4-6-15,-5 3-2 0,-4-3 0 0,4 4 0 0,-4 0-14 0,-5-1-2 16,1 5-1-16,-5 3 0 0,4 1-1 0,-4-1-8 15,-4 1 12-15,-1 7-4 0,-4 4 4 0,5 4 1 16,-5 1 0-16,-4 3 0 0,-5 7-13 0,1 1 0 16,-5 4 0-16,0 7 0 0,0 1 0 0,-4 11 0 15,-1 4 0-15,1 4 0 0,-5 0 0 0,5 4 0 16,-5 4 0-16,9-4 0 0,5 7 19 0,-1-3 10 16,10-8 3-16,3 0 0 0,10-4-32 0,8 0 0 15,4-7 0-15,1-1 0 16,8-4-20-16,5-3-11 0,4-8-1 0,9-1-754 15,13-7-150-15</inkml:trace>
        </inkml:traceGroup>
        <inkml:traceGroup>
          <inkml:annotationXML>
            <emma:emma xmlns:emma="http://www.w3.org/2003/04/emma" version="1.0">
              <emma:interpretation id="{F6D77FB6-CFCE-401C-ABFA-FAF1624C471E}" emma:medium="tactile" emma:mode="ink">
                <msink:context xmlns:msink="http://schemas.microsoft.com/ink/2010/main" type="inkWord" rotatedBoundingBox="8719,11950 10129,11835 10254,13366 8844,13481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23478.5301">6990 11694 1555 0,'-17'-24'138'0,"8"12"-110"15,0 1-28-15,0-1 0 0,-4 0 71 0,4 1 9 16,-4-1 1-16,0 8 1 0,0-4 23 0,0 8 5 16,0 4 1-16,-1 0 0 0,-3 4-75 0,-5 4-16 15,0 7-2-15,-4 8-1 0,-5 5-1 0,0 3-1 16,1 0 0-16,-1 0 0 0,5 4 14 0,-1 0 3 16,1-4 1-16,8 4 0 0,1-8-25 0,8 4-8 15,0-7 0-15,5-1 0 0,-1-4 0 0,5-3 0 16,9-5 0-16,0-3 0 0,4-4 0 0,5-4 0 0,-1 0 0 15,10-12 0-15,-1-4 0 0,5 0 0 0,-1-3 0 16,1-5 0-16,0 1 0 0,0-5 0 0,-1 1 0 0,1-4 0 16,0-1 0-16,-5-3 8 0,-4 4-8 15,-5-4 0-15,1-4 14 0,-5 7-4 0,0-3-1 0,-4 4 0 16,-9-4 6-16,4 3 1 0,-8 9 0 0,0-1 0 16,-9 9-2-16,-1-1 0 0,1 0 0 0,-4 8 0 15,-1 1-14-15,-4 6 9 0,0 1-9 0,0 0 8 16,0 4-109-16,0 4-23 15,1-1-4-15</inkml:trace>
          <inkml:trace contextRef="#ctx0" brushRef="#br0" timeOffset="124036.4497">7262 12060 1976 0,'0'0'44'0,"-4"-8"8"0,-1 1 3 0,1-1 0 0,-5 0-44 0,9 0-11 16,0 4 0-16,0-4 0 0,0 1 77 0,5 3 14 15,3-4 2-15,1 0 1 0,9-4-37 0,4 5-7 16,-5-1-2-16,10 0 0 0,3 4-48 0,5-4 0 16,-4 1-9-16,9-1 1 15,4 0-61-15,4-4-12 0,0 4-3 0,0 1-924 0</inkml:trace>
          <inkml:trace contextRef="#ctx0" brushRef="#br0" timeOffset="123958.6345">7561 11647 1958 0,'0'0'174'15,"4"-12"-139"-15,0 0-35 0,5-3 0 0,0-1 70 0,0 1 7 16,8-5 2-16,-4-7 0 0,5 3-11 0,0-3-3 16,-1 0 0-16,5 0 0 0,-4-1-53 0,-1 5-12 15,5-4 0-15,-9-1 0 0,-4 5 0 0,0-4 15 16,0-1-3-16,4-3-1 0,-9 0-11 0,-4 0 0 0,4-1 0 16,1 1 8-16,-5-4-8 0,0 4 0 0,-5-4 0 0,1 4 8 15,4-4-8-15,-4 3 0 0,-1 5 9 0,-3 0-9 16,3 3 8-16,1 5-8 0,-5 7 10 0,5 0-10 15,-1 5 0-15,5 7 0 0,0 0 0 0,-9 7 0 16,1 9-10-16,3 4 2 0,5 7 0 0,-9 4 0 16,5 12 8-16,0 4 0 0,4 3 0 0,-9 5 0 15,5 4 0-15,-1 3 19 0,-8 0-3 0,4 9-1 16,-4-1 16-16,0 4 3 0,-9 4 1 0,4-8 0 16,-4-4 3-16,1 1 1 0,-1-5 0 0,0-4 0 15,4-3-5-15,1 0-1 0,-1-5 0 0,5 1 0 16,-5-4-33-16,10-4 0 0,-1-4 0 0,-4 0 0 15,4-4-116-15,0-4-31 0,5 0-5 16</inkml:trace>
        </inkml:traceGroup>
        <inkml:traceGroup>
          <inkml:annotationXML>
            <emma:emma xmlns:emma="http://www.w3.org/2003/04/emma" version="1.0">
              <emma:interpretation id="{F06545CC-1024-477B-BDF4-11A2A9AEDFB9}" emma:medium="tactile" emma:mode="ink">
                <msink:context xmlns:msink="http://schemas.microsoft.com/ink/2010/main" type="inkWord" rotatedBoundingBox="11745,12097 14369,11883 14467,13083 11843,13298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24652.7909">9908 11167 1440 0,'0'-8'128'0,"0"-3"-103"15,-5-1-25-15,5 4 0 0,0-4 101 0,-4 5 15 0,-5 3 4 0,5-4 0 16,-9 4-40-16,-5 4-7 0,1 4-1 0,-5 4-1 15,-5 0-41-15,1 3-8 0,-5 9-2 0,-4-1 0 16,4 1 2-16,1 3 0 0,-1 4 0 0,0-3 0 16,1-1-9-16,8 1-1 0,0-1-1 0,4 0 0 15,5 1-11-15,0-9 0 0,9 1 0 0,4-4 0 16,0-1-8-16,8 1-4 0,5-4-1 0,1 0 0 16,8 0 2-16,-1-5 1 0,6 1 0 0,-1 0 0 15,5 4 10-15,0-4 0 0,-1 4-9 0,5 0 9 16,-4-1 0-16,-9 1 10 0,0 0-1 0,0 0 0 15,-9 3 9-15,0 1 2 0,0 4 0 0,-8-1 0 16,-1 1 25-16,-8 7 6 0,-1 1 1 0,-3-1 0 16,-6-3-13-16,-3 3-3 0,-1 0 0 0,1 1 0 0,-1-5-20 15,-4 1-4-15,0 3 0 0,0-3-1 0,0-1-25 16,1 1-5-16,-1-1-1 0,0-3 0 16,4-1-148-16,-4 1-29 0,5-4-7 0</inkml:trace>
          <inkml:trace contextRef="#ctx0" brushRef="#br0" timeOffset="124911.2642">10412 11440 2026 0,'0'0'90'0,"0"0"18"0,-8 4-86 0,-1 0-22 15,4 4 0 1,-3 3 0-16,3 5 84 0,-4 0 13 0,5-5 3 0,0 9 0 16,-1-5-24-16,-3 1-5 0,-1 0-1 0,4 3 0 15,1-3-23-15,0 3-5 0,-5-3-1 0,9-1 0 16,-5 1-27-16,5 0-6 0,-4-1 0 0,4-3-8 16,0 3-8-16,4-3-9 0,-4-12-2 0,5 12-802 15,-5-12-161-15</inkml:trace>
          <inkml:trace contextRef="#ctx0" brushRef="#br0" timeOffset="125073.4784">10325 10957 2455 0,'0'0'54'0,"-5"-4"11"0,5 4 3 0,0 0 0 0,0 0-54 0,0 0-14 0,0 0 0 0,0 0 0 31,0 0-110-31,0 0-25 0,0 0-5 0,0 0 0 0</inkml:trace>
          <inkml:trace contextRef="#ctx0" brushRef="#br0" timeOffset="126021.3487">10917 11159 576 0,'0'0'51'0,"0"0"-41"0,0 0-10 0,0 0 0 16,0 0 201-16,0 0 39 0,0 0 7 0,0 0 1 16,0 0-109-16,0 0-23 0,0 0-4 0,9-4 0 15,-1-7-18-15,6 3-3 0,-6 0-1 0,10-4 0 16,-1 1-34-16,1 3-6 0,4-4-2 0,0-3 0 15,9 3-14-15,-5 0-3 0,9-3-1 0,0 3 0 16,0 4-22-16,0 0-8 0,0 1 0 0,0-1 0 16,1 4 13-16,-10 4-3 0,5 0-1 0,-5 4 0 15,-4 0-9-15,-5 3 0 0,1 5-10 0,-5 0 10 0,-4 0 0 16,0 3 13-16,-9 5-1 0,0-1 0 0,-9 1 4 16,-4 3 1-16,0 0 0 0,-9 5 0 0,0-5-17 15,-9 4 0-15,0-7 0 0,1 3 0 0,-6 1 27 0,6-5 1 16,-1 1 1-16,5-1 0 0,-1-7-21 0,5 4-8 15,5-5 0-15,-1-3 0 0,5 0 0 0,0 4 0 16,4-5 0-16,9-7 0 16,0 0-21-16,0 0-7 0,9 4-2 0,4 0 0 15,9 0 21-15,0-4 9 0,0 0-8 0,0 0 8 0,4 4-8 0,1-4 8 16,-5 4-8-16,-1-4 8 0,1 0 0 0,-4 4 0 16,-5 4 0-16,0-1 0 0,0 5 0 0,-4 4 0 15,-9 3 0-15,5 1 0 0,-10 3 0 0,1 4 9 16,-5 5-1-16,-8-1-8 0,-1 0 39 0,-8 0 1 15,-1 0 0-15,-8 4 0 0,0-3-31 0,0-1-9 16,-9 0 0-16,0 0 0 0,9-7 9 0,-4 3-9 16,4 0 0-16,0-7 9 0,-1 3-9 0,6-7 0 15,-1-1 0-15,5 1 0 0,4-4 0 0,0-1-9 0,4-3 9 16,1-4 0-16,8-4-13 0,0 4 4 0,9-4 1 0,0 0 0 31,0 0-15-31,0 0-2 0,0 0-1 0,0 0 0 0,0 0 10 0,13 4 3 0,5-4 0 0,-1-4 0 16,1 0 3-16,8 0 1 0,5-4 0 0,0 0 0 15,4 1 9-15,4-5-8 0,5 0 8 0,0-3-8 16,0-1 8-16,4 0 0 0,-4-3 0 0,4-1 0 16,-4-3 0-16,0-4 0 0,0-4 0 0,0-1 0 15,-5-3 0-15,1 0 0 0,-1-8 8 0,5-4-8 16,0 1 0-16,0-1 8 0,0-4-8 0,0 1 0 0,-9-1 0 16,4 8 0-16,1-4 0 0,-1 8 8 15,-4 4-8-15,-8 4 0 0,-1 7 0 0,-9 1 0 0,1 7 0 16,-5 1 12-16,-4 3-4 0,-5 0 0 0,1 5 4 0,-10 3 0 15,-3 0 1-15,-1 0 0 0,-4 4 10 0,-5 8 1 16,-8 3 1-16,-1 5 0 0,1 4-25 0,0 3 0 16,-5 4 0-16,5 1 0 0,-1 7 8 0,1 4-8 15,4 4 12-15,0-4-4 0,5 3-8 0,-1-3 10 16,5 0-10-16,9 0 10 0,-1-3-10 0,5-1 8 16,5-8-8-16,-1 4 8 0,9-4-8 0,0-3 0 15,9-1 0-15,5-3-11 16,3-5-88-16,10-3-17 0,4-4-4 0,4-4-624 15,0 0-125-15</inkml:trace>
        </inkml:traceGroup>
        <inkml:traceGroup>
          <inkml:annotationXML>
            <emma:emma xmlns:emma="http://www.w3.org/2003/04/emma" version="1.0">
              <emma:interpretation id="{57B7738E-CA96-4738-9D0D-8E26EF1E3C9B}" emma:medium="tactile" emma:mode="ink">
                <msink:context xmlns:msink="http://schemas.microsoft.com/ink/2010/main" type="inkWord" rotatedBoundingBox="15803,12794 16503,10905 17750,11367 17050,13256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27444.8048">13698 11116 1152 0,'0'0'102'0,"0"0"-82"0,0 0-20 0,14-3 0 0,-1-1 64 0,0 0 9 15,9 0 2-15,4 0 0 0,0-8 22 0,5-3 5 16,4 3 1-16,5-8 0 0,4 1-21 0,-5-4-4 15,1-1-1-15,3-3 0 0,-3 3-41 0,-1-3-8 16,-3 0-1-16,-1-4-1 0,-5-1-10 0,-3 1-1 16,3 0-1-16,-3 0 0 0,-1 4 3 0,0-9 1 15,-4 5 0-15,-4-8 0 0,-1 0-18 0,-3 0 8 16,-1 0-8-16,-5-4 0 0,-3 4 0 0,-1 0 0 16,-4 0 0-16,-4-4 0 0,4 8 0 0,-9-4 0 15,0 4 0-15,5 0 0 0,-5 4 0 0,5 4 0 16,-1-1 0-16,-3 1 0 0,-1 8 0 0,4 3 0 15,-3-4 0-15,3 9 0 0,-3-1 0 0,-1 4 0 16,4 4 10-16,5 4-10 0,-4-4 8 0,4 4-8 16,-9 8 0-16,0 0 8 0,1 4-8 0,-1 3 0 0,-4 5 9 15,4 7-9-15,-4 0 12 0,0 9-1 0,4 3-1 16,-4 7 0-16,4 9 10 0,0 0 1 0,0 7 1 16,-4 0 0-16,4 1 14 0,-4 3 4 0,0 0 0 0,0 5 0 15,0-5 5-15,0 0 2 0,-5 4 0 0,5 1 0 16,-5-5-19-16,1 0-3 0,-5 0-1 0,4 5 0 15,-4-9 7-15,0 4 1 0,1-3 0 0,3-1 0 16,0-7-32-16,-4-1 0 0,5-7 0 0,-1-4 0 16,10-4 12-16,-1-4-4 0,-4-8-8 0,8 1 12 15,1-5-2-15,-1-7-1 0,1 3 0 0,0-7 0 16,4-4-9-16,0 3 8 0,0-11-8 0,0 0 8 16,0 0-8-16,0 0 0 0,0 0 0 0,0 0 0 15,0 0 12-15,0 0-2 0,0 0-1 0,0 0 0 0,-5-7-9 16,1-1 0-16,4 8 9 0,-4-12-9 0,4 0 0 15,0 1 0-15,4-5 0 0,-4 0 0 0,0-3 0 0,4-1 0 16,1 1 0-16,3-4-8 0,-3-1 8 0,8 1 0 16,0-8 0-16,5 3 0 0,-1-11 0 0,10 0-10 15,-1 0 10-15,5-7-10 0,4 3 0 0,0-8 0 16,0 0 0-16,9-3 0 0,4-1 10 0,0 0-12 16,9 5 12-16,0 3-12 0,5 4 12 0,-5 4 0 15,9 0-9-15,-5 8 9 0,-4 0-8 0,0 11 8 16,-4 5-10-16,4-1 10 0,-13 12 0 0,0-4 0 15,-1 8 0-15,1 0 0 0,-4 8 0 0,-5 0 0 16,-9 4 0-16,1 3 0 0,-5 1 0 0,-9 3 0 16,-5 1-8-16,-8 3 8 0,-4 1 0 0,-9 7 0 15,-5 0 0-15,-4 4 0 0,-4-4-15 0,-9 0 3 0,-4 1 1 16,-1-1 0-16,-4-8 19 0,0 5 4 0,0-5 1 16,-8 4 0-16,4-7-13 0,-5-1 0 0,5-3 0 0,-5-4 0 15,5 3 0-15,4-7 0 0,0 0 0 0,4 0 0 16,5-5 0-16,5 1-10 0,-1-4 10 0,5 0-12 15,4 0 12-15,4-4 9 0,1-3-1 0,-1 3-8 16,9 0 0-16,-4-4 0 0,4 8 0 0,5-8 0 16,4 8 0-16,0 0 0 0,0 0 0 0,0 0 0 15,0 0 0-15,0 0 0 0,0 0 0 0,0 0 0 16,0 0 0-16,0 0 0 0,13 4 0 0,0 4 0 16,0 0 0-16,5 0 0 0,0 7 0 0,3 1 0 15,1-1 0-15,9 5 0 0,-5-1 0 0,10 5-12 0,-10-1 12 16,9-3 15-16,4-1-3 0,1 5-1 0,-1 3-11 15,1-4 0-15,-1 1 0 0,1 3 0 16,-1-8-178-16,1 5-38 0</inkml:trace>
        </inkml:traceGroup>
        <inkml:traceGroup>
          <inkml:annotationXML>
            <emma:emma xmlns:emma="http://www.w3.org/2003/04/emma" version="1.0">
              <emma:interpretation id="{8EBE29D7-7A82-42DB-BF55-4330A0002AF1}" emma:medium="tactile" emma:mode="ink">
                <msink:context xmlns:msink="http://schemas.microsoft.com/ink/2010/main" type="inkWord" rotatedBoundingBox="18405,12419 18593,12404 18614,12659 18426,12674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28275.9401">16081 11374 288 0,'0'0'12'0,"0"0"4"0,4-8-16 0,0 4 0 0,5-4 0 0,-4 4 0 16,3 1 285-16,-3-1 55 0,4 0 10 0,-1 0 2 16,1 4-178-16,4 4-36 0,-4-4-7 0,0 8-2 15,4-1-41-15,-4 1-9 0,-5 4-2 0,5 0 0 16,-9 3-13-16,4 5-4 0,-4-5 0 0,0 5 0 15,-4-5-28-15,0 5-7 0,-1-5-1 0,-4 1 0 0,-4 0 7 0,4-5 1 16,1 5 0-16,-1-8 0 0,0-4-20 0,0 3-3 16,5 1-1-16,4-8 0 0,0 0-8 15,0 0 0-15,0 0 9 0,0 0-9 0,0 0 15 0,-4-4-2 16,-1-7 0-16,5 7 0 0,0-4-4 0,5-4-1 16,-5-3 0-16,4 3 0 0,0-4 20 0,5-3 3 15,-5 3 1-15,5-3 0 0,0 3-32 0,0 1 0 16,0 3 0-16,-1 4 0 0,6-4 12 0,-6 8-3 15,1 1-1-15,0 3 0 0,-9 0-8 0,9 7 0 16,-1 1 0-16,1 0 0 0,0 4 0 0,-5-1 0 16,1 1 0-16,-1 8 0 15,-4-1-109-15,-4 1-24 0,-1-1-5 0</inkml:trace>
        </inkml:traceGroup>
      </inkml:traceGroup>
    </inkml:traceGroup>
    <inkml:traceGroup>
      <inkml:annotationXML>
        <emma:emma xmlns:emma="http://www.w3.org/2003/04/emma" version="1.0">
          <emma:interpretation id="{A5564D04-B24A-4D00-ADDF-36B01C1C2FF6}" emma:medium="tactile" emma:mode="ink">
            <msink:context xmlns:msink="http://schemas.microsoft.com/ink/2010/main" type="paragraph" rotatedBoundingBox="2655,14666 10172,14857 10110,17304 2593,17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8E30F6-448D-4D67-B0F4-04980812B44D}" emma:medium="tactile" emma:mode="ink">
              <msink:context xmlns:msink="http://schemas.microsoft.com/ink/2010/main" type="line" rotatedBoundingBox="2655,14666 10172,14857 10110,17304 2593,17113"/>
            </emma:interpretation>
          </emma:emma>
        </inkml:annotationXML>
        <inkml:traceGroup>
          <inkml:annotationXML>
            <emma:emma xmlns:emma="http://www.w3.org/2003/04/emma" version="1.0">
              <emma:interpretation id="{776C3075-36F3-4B93-A461-D4BCA7B881AA}" emma:medium="tactile" emma:mode="ink">
                <msink:context xmlns:msink="http://schemas.microsoft.com/ink/2010/main" type="inkWord" rotatedBoundingBox="2655,14666 9238,14833 9189,16758 2606,16591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42316.2208">3494 14782 939 0,'17'-15'41'0,"-17"15"10"0,-4-8-41 0,8 0-10 0,5 0 0 0,0 4 0 15,-9 4 108-15,8 0 19 0,10 0 4 0,0 8 1 16,-1 0-21-16,-4 11-4 0,0 5-1 0,1 11 0 16,12 0-24-16,-13 8-5 0,-9 8-1 0,-4-1 0 15,5-3-16-15,4 4-3 0,-9-4-1 0,-5-1 0 16,-4 1-21-16,9-4-5 0,5-4-1 0,-10 0 0 15,1-4-14-15,0-7-3 0,12-1-1 0,-8-8 0 16,-4 1-11-16,4-8 10 0,4-5-10 0,10 5 10 0,3-8 3 0,-8 0 1 16,-9-4 0-16,13 0 0 15,9-8-14-15,-4-4 9 0,-14 5-9 0,0-9 8 0,5-7 9 16,0-1 2-16,4 1 0 0,-9-8 0 0,-8-5-2 0,8 5 0 16,14-12 0-16,-5 4 0 0,-8-4-8 0,8-3-1 15,17-5-8-15,-3 4 12 0,-1 0-28 0,-4 4-7 16,4 1-1-16,5 6-748 15,4 1-149-15</inkml:trace>
          <inkml:trace contextRef="#ctx0" brushRef="#br0" timeOffset="142658.4731">4481 15223 1645 0,'0'0'36'0,"0"0"7"0,0 0 1 0,0 0 4 0,4-12-39 0,5 4-9 16,-5 1 0-16,9-5 0 0,1-4 51 0,-1 5 8 0,4-9 1 0,1 5 1 16,4-1-20-16,-9-4-4 0,0 1-1 0,0-1 0 15,5 5-24-15,-5-5-12 0,-4 1 10 0,0-1-10 16,4 1 9-16,-5-5-9 0,-8 1 8 0,0 4-8 16,-4-1 9-16,-5 1-9 0,5-1 10 0,0 1-10 15,-5 3 24-15,0 0 0 0,0 1-1 0,-4 3 0 16,0 4 9-16,0 0 3 0,0 1 0 0,-5 3 0 15,0 8-7-15,1 0-2 0,-5-1 0 0,4 9 0 16,-12 4-17-16,8 7-9 0,4 4 10 0,-4 1-10 16,5 3 0-16,-5 8 0 0,13 4 0 0,0 0 0 15,1 0 0-15,3 3 0 0,5 1-8 0,0 0 8 16,5 0 0-16,3-4-12 0,1 0 12 0,9-4-10 16,8 0-124-16,-4-4-25 15,-9-8-5-15</inkml:trace>
          <inkml:trace contextRef="#ctx0" brushRef="#br0" timeOffset="142954.0359">4981 14821 1555 0,'0'0'138'0,"0"0"-110"16,0 0-28-16,0 0 0 0,0 16 113 0,0-1 18 15,4 5 3-15,1-1 1 0,3 5-40 0,-3-1-8 16,-1 5-2-16,5 3 0 0,0 0-11 0,0-4-2 0,-5 1-1 0,5-1 0 15,-1 0-30-15,-3-3-5 0,4-1-2 0,-5-4 0 16,0-3-19-16,-4 0-4 16,5-1-1-16,-5-3 0 0,0-12-10 0,0 0 12 0,0 0-12 0,0 0 12 15,0 0-12-15,0 0 10 0,0 0-10 0,0 0 10 16,0 0-1-16,0-8 0 0,0-4 0 0,-5 1 0 16,5-9 3-16,0 1 0 0,-4-1 0 0,4-7 0 15,4 0-12-15,1-5 0 0,4-3 0 0,-1-4 0 16,6 0-28-1,3-7-2-15,9 3 0 0,9 0 0 0,5 0-175 16,-1 4-35-16</inkml:trace>
          <inkml:trace contextRef="#ctx0" brushRef="#br0" timeOffset="141020.7035">1339 14232 230 0,'9'-11'20'0,"-9"-1"-20"16,9 0 0-16,-9 1 0 0,4-5 127 0,-4 4 21 15,5 1 4-15,-1-1 0 0,-4 0-47 0,-4 4-9 16,-1 1-3-16,1-1 0 0,0 0-33 0,-1 4-8 15,-12 0 0-15,4 0-1 0,-5 4-12 0,0 4-3 16,1-4 0-16,-5 8 0 0,0-4-3 0,0 4-1 16,-9 3 0-16,1 1 0 0,-1 0-1 0,-4 3-1 15,4 5 0-15,-4 3 0 0,-4 1 6 0,3 7 0 16,-3-4 1-16,-1 8 0 0,5-4-5 0,-9 1 0 16,1 7-1-16,-1-4 0 0,4 4 13 0,-4 4 4 15,-4 3 0-15,9 1 0 0,4 8-7 0,8-4-1 16,-3-1 0-16,-6 9 0 0,10-1-10 0,13 1-2 15,-9-1-1-15,4-3 0 0,10-1-11 0,-1-3-1 0,5-4-1 16,8-4 0-16,5 0-14 0,4-4 0 0,4-4 0 16,10-4 0-16,3-4 13 0,10-7-3 0,8-1-1 15,9 1 0-15,5-8-20 0,3-5-4 0,6-3-1 16,8-8 0 0,0-3-154-16,0-5-31 0,4-4-7 0</inkml:trace>
          <inkml:trace contextRef="#ctx0" brushRef="#br0" timeOffset="141497.4246">1840 14950 115 0,'0'-4'10'0,"0"-8"-10"16,0 1 0-16,4 3 0 0,-4-4 220 0,0 4 43 15,-4 1 8-15,4-5 1 0,-5 4-126 0,5 0-26 16,-9 0-4-16,9 5-2 0,-8-5-38 0,3 4-7 16,-4 4-1-16,1 0-1 0,-1 0-18 0,0 4-3 15,-4 4-1-15,4 3 0 0,5 5-10 0,-9 11-3 16,4 0 0-16,0 12 0 0,0 4-32 0,1 0-12 15,-1 4 0-15,0 4 0 0,0-4 12 0,5-5 12 0,4 1-3 16,0-4 0-16,4-4 0 0,1-3 0 0,3-9 0 16,1 0 0-16,9-7-9 0,-5 0 12 0,-4-5-12 0,8-3 12 15,5-8-4-15,4-4-8 0,-4-4 12 16,5-7-4-16,3-1 1 0,-3-3 0 0,4-5 0 0,-5 1 0 16,-4-4-9-16,4-1 0 0,-8 1 0 0,-1 0 8 15,1-1-8-15,-9-3 0 0,-1 8 0 0,-3-4 0 16,-1-1 0-16,-4-3 8 0,-9 4-8 0,1-1 0 15,-1-3 0-15,-9 8 8 0,1-4-8 0,-1 3 0 16,-8 5 0-16,-1 3 0 0,-3 4 0 0,-1 1 0 16,0-1-22-1,5 8-3-15,0-4-1 0,-1 4 0 0,10 4-37 0,-1 0-7 16,1 0-2-16</inkml:trace>
          <inkml:trace contextRef="#ctx0" brushRef="#br0" timeOffset="141904.5865">2471 14782 1612 0,'0'0'72'0,"0"0"14"0,0 0-69 0,0 0-17 15,9 12 0-15,0 4 0 0,0 3 51 0,-1 1 6 16,10 7 2-16,-5 8 0 0,0 0 3 0,0 4 1 15,1 0 0-15,-1 0 0 0,-4 0-22 0,-5 0-4 0,5-4-1 0,-9 0 0 16,0-4-12-16,4 1-2 0,-8-5-1 0,-1 0 0 16,1-7-21-16,0-1 0 0,-1 1-10 0,1-9 10 15,-1 1 0-15,5-12 0 0,0 0 12 0,0 0-3 16,0 0 7-16,0 0 0 0,-4-12 1 0,4-3 0 16,0-1-1-16,4-11 0 0,5 0 0 0,0-5 0 15,4-3-16-15,0-4 10 0,5 0-10 0,-1 0 8 16,5 0-8-16,0 0 0 0,0 4 0 0,0 4 8 15,4 4 12-15,-4 7 3 0,0 5 0 0,-4 3 0 16,-5 4-23-16,5 4 0 0,-1 8 0 0,-4 4 0 16,-4 4 14-16,0 3-2 0,8 5 0 0,-3-1 0 15,-10 5-4-15,9-1 0 0,-4 0-8 0,8 1 12 0,-3 3-12 16,-1-3 0-16,-9 3 8 0,9 4-8 16,9-4-135-16,-4 8-29 0,-9 1-7 15</inkml:trace>
          <inkml:trace contextRef="#ctx0" brushRef="#br0" timeOffset="143299.6412">5898 14654 1508 0,'0'0'33'0,"4"-8"7"0,1-4 2 0,-1 4 0 0,-4-3-34 0,4-1-8 0,-4 0 0 0,5 0 0 16,-5 1 51-16,0 3 8 16,0 8 1-16,0 0 1 0,-5 0-16 0,5 0-3 15,-13 0-1-15,0 0 0 0,0 4 1 0,0 4 0 16,-5 3 0-16,5 5 0 0,-5 3-27 0,-3 1-6 0,3 7-1 15,5 1 0-15,0-1-8 0,-1 4 8 16,1 8-8-16,5-4 8 0,-1 0 17 0,4 4 3 16,-3-4 1-16,8 4 0 0,-5-7 19 0,5 3 4 15,0-8 1-15,0 4 0 0,-4-11 5 0,4 3 1 0,0-3 0 0,0-5 0 16,-5 1-20-16,5-5-4 0,-4 1-1 0,0 0 0 16,-1 3-24-16,-3-3-10 0,-6 4 8 0,1-1-8 31,-9 1-123-31,0 0-29 0,-8 11-7 0</inkml:trace>
          <inkml:trace contextRef="#ctx0" brushRef="#br0" timeOffset="143704.1636">6100 15122 1825 0,'0'0'40'0,"0"0"8"0,0 0 1 0,0 0 3 0,8-4-41 0,6 0-11 16,-1-4 0-16,4-4 0 0,-4 1 21 0,5-1 3 15,0 0 0-15,-5-3 0 0,4 3-10 0,-4 0-2 16,1-3 0-16,-6 3 0 0,1 0 0 0,0 0-1 15,-5-3 0-15,5 3 0 0,-9 0 3 0,0 5 1 16,0-5 0-16,0 12 0 0,0 0 3 0,-9-4 1 0,5 0 0 0,-9 4 0 16,-5 0 16-16,1 4 3 15,-1 4 1-15,1 4 0 0,-5-1-20 0,-5 5-4 0,1 3-1 0,0 9 0 16,-1-5-1-16,1 4 0 0,0 5 0 0,4-1 0 16,-5 0-13-16,10-4 8 0,-1 4-8 0,5-3 0 15,4-1 0-15,5-4 8 0,4 1-8 16,4-1 0-16,5-3 0 0,4-9-12 0,5 1 3 0,4-4 0 31,4 0-130-31,5-8-25 0,39-16-6 0,-13-7-1 0</inkml:trace>
          <inkml:trace contextRef="#ctx0" brushRef="#br0" timeOffset="143913.2411">6911 13760 2257 0,'-17'-7'100'0,"17"7"20"0,-9 0-96 0,5 7-24 16,-5 1 0-16,4 8 0 0,-3 7 63 0,8 8 7 16,-5 5 2-16,5 6 0 0,-4 5-13 0,4 8-3 15,0 3 0-15,0 9 0 0,0-1-30 0,4 0-6 16,-4 4-2-16,5-3 0 0,-5 3-18 0,-5 0 0 16,5 4 8-16,-4 4-8 0,-5 0 0 0,5 0-17 15,-5 0 3-15,5-4-1214 0</inkml:trace>
        </inkml:traceGroup>
        <inkml:traceGroup>
          <inkml:annotationXML>
            <emma:emma xmlns:emma="http://www.w3.org/2003/04/emma" version="1.0">
              <emma:interpretation id="{5E22DEE2-19EC-406D-8FE9-C448367A6108}" emma:medium="tactile" emma:mode="ink">
                <msink:context xmlns:msink="http://schemas.microsoft.com/ink/2010/main" type="inkWord" rotatedBoundingBox="9383,15841 10147,15861 10110,17304 9346,17284">
                  <msink:destinationLink direction="with" ref="{C3036273-D073-4D9A-A2D7-B060D4D2F3EF}"/>
                </msink:context>
              </emma:interpretation>
              <emma:one-of disjunction-type="recognition" id="oneOf40">
                <emma:interpretation id="interp52" emma:lang="" emma:confidence="0">
                  <emma:literal>Z</emma:literal>
                </emma:interpretation>
                <emma:interpretation id="interp53" emma:lang="" emma:confidence="0">
                  <emma:literal>z</emma:literal>
                </emma:interpretation>
                <emma:interpretation id="interp54" emma:lang="" emma:confidence="0">
                  <emma:literal>2</emma:literal>
                </emma:interpretation>
                <emma:interpretation id="interp55" emma:lang="" emma:confidence="0">
                  <emma:literal>.</emma:literal>
                </emma:interpretation>
                <emma:interpretation id="interp5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44545.7654">7289 14786 1904 0,'0'0'42'0,"0"0"9"0,-5-4 1 0,5 4 1 0,0 0-42 0,0 0-11 0,0 0 0 0,0 0 0 16,0 0 33-16,5-4 5 0,3 4 1 0,1 4 0 16,0 4-13-16,0 0-2 0,-1 0-1 0,1 3 0 15,-4-3-13-15,3 4-2 0,1 0-8 0,0-1 12 16,-5 1-12-16,5 0 8 0,0-5-8 0,0 1 0 16,-9-8 0-16,8 4 0 0,1 0 0 0,0-4 0 15,-9 0-9-15,13-4 9 0,-4 0-13 0,4 0 5 16,0-3 8-16,5-5-13 0,-5 4 5 0,5-4 8 15,-1 1-9-15,1-1 9 0,-1 0 0 0,1 1 0 0,-1 3 0 16,-4 0 12-16,5 0 0 0,-5 4 0 0,0 0 16 16,0 4 4-16,1 0 0 0,-6 4 0 0,1 0-9 15,0 0-2-15,0 4 0 0,-5 4 0 0,0-1-5 0,5 1 0 16,-4 0-1-16,-1 3 0 0,0 1-15 0,1 3 0 16,4 1 0-16,-1 7 0 0,1 0 19 0,-4 5 10 15,-1 3 3-15,0 4 0 0,1 0-7 0,-5 4-1 16,-5 3 0-16,1 5 0 0,4 4 19 0,-4 3 3 15,-10-7 1-15,1 7 0 0,-4 5-21 0,-5-1-4 16,-9-3-1-16,0 3 0 0,-4-3-3 0,0-5-1 16,-4 1 0-16,-5-5 0 0,-5-3-4 0,1-4-1 15,0-4 0-15,0-4 0 0,-1-4 6 0,1-7 1 0,13-5 0 16,0-3 0-16,4-8 4 0,5-4 1 0,0-4 0 16,8-4 0-16,1 0-5 0,8-8-1 0,0-7 0 15,9-1 0-15,4-15-18 0,14-4-9 0,8-4 1 0,14-8 0 31,12-11-32-31,19 0-5 0,3-12-2 0,14-1 0 16,4-3-175-16,13 0-35 0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15:41.3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036273-D073-4D9A-A2D7-B060D4D2F3EF}" emma:medium="tactile" emma:mode="ink">
          <msink:context xmlns:msink="http://schemas.microsoft.com/ink/2010/main" type="inkDrawing" rotatedBoundingBox="10765,17188 11359,16340 11457,16408 10862,17256" semanticType="callout" shapeName="Other">
            <msink:sourceLink direction="with" ref="{5E22DEE2-19EC-406D-8FE9-C448367A6108}"/>
          </msink:context>
        </emma:interpretation>
      </emma:emma>
    </inkml:annotationXML>
    <inkml:trace contextRef="#ctx0" brushRef="#br0">614 0 2476 0,'0'0'220'0,"-4"11"-176"16,-1 5-35-16,1 7-9 0,-5 9 80 0,1 7 15 15,-6 0 2-15,-3 7 1 16,-9 5-47-16,-1 4-10 0,-4 3-1 0,-8 1-1 0,-9-1-39 0,-9 1 0 16,-13 7 0-16,-5 4 0 15,-13 4-207-15,-4 4-36 0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0097C52-414F-40EB-A229-1BC006EC1E33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15:47.7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FEC677-964E-49E8-B468-B3CDF4A60F90}" emma:medium="tactile" emma:mode="ink">
          <msink:context xmlns:msink="http://schemas.microsoft.com/ink/2010/main" type="writingRegion" rotatedBoundingBox="1455,1061 31700,-376 32583,18182 2338,19620"/>
        </emma:interpretation>
      </emma:emma>
    </inkml:annotationXML>
    <inkml:traceGroup>
      <inkml:annotationXML>
        <emma:emma xmlns:emma="http://www.w3.org/2003/04/emma" version="1.0">
          <emma:interpretation id="{DED4D796-6CE0-435B-ADC6-A04E1454CB39}" emma:medium="tactile" emma:mode="ink">
            <msink:context xmlns:msink="http://schemas.microsoft.com/ink/2010/main" type="paragraph" rotatedBoundingBox="1738,839 28644,20 28763,3906 1856,47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A7F41C-D63E-4BB5-BBA9-9B53D2325508}" emma:medium="tactile" emma:mode="ink">
              <msink:context xmlns:msink="http://schemas.microsoft.com/ink/2010/main" type="line" rotatedBoundingBox="1738,839 28644,20 28694,1650 1787,2469"/>
            </emma:interpretation>
          </emma:emma>
        </inkml:annotationXML>
        <inkml:traceGroup>
          <inkml:annotationXML>
            <emma:emma xmlns:emma="http://www.w3.org/2003/04/emma" version="1.0">
              <emma:interpretation id="{5B488A15-106E-4166-AC54-ED5A3A7D6890}" emma:medium="tactile" emma:mode="ink">
                <msink:context xmlns:msink="http://schemas.microsoft.com/ink/2010/main" type="inkWord" rotatedBoundingBox="1746,1114 7185,949 7226,2302 1787,24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1250 499 288 0,'0'0'25'0,"5"-12"-25"0,-1 4 0 0,-4 1 0 15,0 7 176-15,0 0 31 0,0 0 5 0,0 0 2 16,-9 7-84-16,1-7-17 0,-6 8-3 0,10 4-1 16,-14 7-45-16,5 1-10 0,4 3-2 0,-4 8 0 15,0 1-23-15,4 7-5 16,9-12 0-16,-8 8-1 0,-1-4-7 0,9 0 0 0,0-3-1 0,0-1 0 15,4 0 6-15,9-3 2 16,-13-5 0-16,9 1 0 0,0-16 3 0,0 3 1 0,8 1 0 0,-12 0 0 16,3-8 11-16,10-4 2 0,-9 0 1 0,4 4 0 15,0-15 3-15,0 3 0 0,0 0 0 0,1-7 0 16,-1 3-16-16,0-3-4 0,4-5 0 16,-3 5 0-16,8-1-14 0,-5 1-10 0,1-1 12 0,4-3-12 15,-1-1 0-15,1 1 0 0,0 0 0 0,0 3 0 16,-9 1-24-16,5-9-8 15,0 5-1-15,-1-4-1 0,1 3-118 0,-1 1-24 16,1 3-5-16,-5-11-1 0</inkml:trace>
          <inkml:trace contextRef="#ctx0" brushRef="#br0" timeOffset="-467.5266">654 0 288 0,'-9'4'25'0,"-4"-4"-25"0,-9 7 0 0,-5-3 0 15,10 4 92-15,-18-4 14 0,4 4 2 0,0 4 1 0,1-9-29 0,-1 5-7 16,0 0-1-16,1 0 0 0,3 3-11 0,5-7-2 16,-8 0-1-16,3 8 0 0,10-12 2 0,-5 8 0 15,13 3 0-15,-13-11 0 0,13 8-36 0,-4 0-6 16,4 0-2-16,1 4 0 0,3-1-16 0,5 9 10 16,5-1-10-16,3 1 8 0,1 3-8 0,-5 1 0 15,14 3 0-15,-5 4 0 0,5-4 0 0,4 5-11 16,-5-9 11-16,10 0-8 0,-10 5 8 0,5 3 0 15,4-8 0-15,1 5 0 0,-1-1 9 0,5-4-9 16,-9 5 12-16,0-5-12 0,-5-4 20 0,5 1-4 16,-9-1 0-16,0 1 0 0,-4-4-3 0,0 7-1 15,-9-4 0-15,0 1 0 0,-9-1 16 0,0 1 4 16,-4 3 0-16,-9 1 0 0,-4-1 13 0,0 1 3 16,-14-5 1-16,5 4 0 0,4-3-13 0,1-1-2 15,-5 1-1-15,-1 3 0 0,6-3-11 0,-1-1-2 16,0-7-1-16,9 4 0 0,-8-9-19 0,17 1 0 0,-14-4 0 0,14-4 0 15,0 0 0-15,0-8 0 0,8 1 0 16,1-5 0 0,4 4-45-16,0-11-7 0,13-1 0 0,5-7-1 15,4 3-120-15,8-7-24 0,36-31-5 0,-13 7-406 0</inkml:trace>
          <inkml:trace contextRef="#ctx0" brushRef="#br0" timeOffset="492.0808">2123 487 1148 0,'0'0'51'0,"0"0"10"0,5-8-49 0,-1 1-12 15,-4 7 0-15,0 0 0 0,0 0 110 0,0 0 19 0,0 0 4 0,0 0 1 16,0 11-64-16,0 9-13 0,0 3-2 0,-4 8-1 16,4 1-23-16,-9 3-5 0,5 4-1 0,-1 0 0 15,-4-4 16-15,1 8 3 16,-1 3 1-16,-4-10 0 0,4 14-17 0,-4-7-3 15,0 4-1-15,-5-4 0 0,5-4-1 0,0 0-1 0,-5-4 0 16,5-4 0-16,-5 0-1 0,5-7 0 0,-4-5 0 0,8-3 0 16,0-1-2-16,-4-3-1 0,4-4 0 15,1-4 0-15,-1-4 9 0,4-4 1 0,1 0 1 0,4-8 0 16,0 1-13-16,0-5-4 0,4-3 0 0,5-5 0 16,4-3-12-16,0-8 0 0,5-4 0 0,0-4 0 15,3 0 0-15,6-4 0 0,-1 4 0 0,5-11 0 16,0 3 0-16,-1-8 0 0,5 1 0 0,0-1 0 15,5-3-9-15,-5 11 9 0,-4 5-13 0,4 3 5 16,0 4 8-16,-4 7 0 0,-1 9 10 0,1-4-10 16,-5 7 0-16,-4 9 0 0,-4 7-13 0,-1 4 4 15,-3 4-3-15,-6 7 0 0,-8 17 0 0,0-5 0 0,-8 12 20 0,-1 0 3 16,-9 4 1-16,-4 4 0 0,-4 0-12 0,-9 8 0 16,9-8 0-16,-10 7 0 0,1 1-12 0,0-4 0 15,0 0-1-15,4-5 0 16,5-3-25-16,0 0-5 0,4 0-1 0,0-3 0 15,13-9-124-15,-4 4-26 0,4-8-5 0</inkml:trace>
          <inkml:trace contextRef="#ctx0" brushRef="#br0" timeOffset="919.68">2663 585 972 0,'0'0'43'0,"9"-8"9"0,0-4-42 0,4 4-10 16,-5-3 0-16,1 7 0 0,0 0 107 0,-9 4 19 0,9 0 4 0,0 8 1 15,-5 3-73-15,0 1-14 0,-4 4-4 0,0 7 0 16,-4 0-14-16,0 9-3 0,-5-5-1 0,4 4 0 16,-8 0 11-16,4 4 3 0,-4 4 0 0,0-7 0 15,0-5 6-15,0 4 2 0,0 4 0 0,-5 0 0 16,5-7-5-16,-5-1-1 0,1-4 0 0,4 1 0 16,-5-5-13-16,5-3-2 0,9 3-1 0,-10-7 0 15,6-8-6-15,3 0 0 0,5-4-1 0,0 0 0 16,0 0 10-16,-4-4 3 0,0-4 0 0,4-4 0 15,0 1-12-15,0-1-1 0,4-7-1 0,5-1 0 16,-1-11-14-16,6 0 8 0,-6 3-8 0,6-7 0 16,3 0 0-16,1-4 0 0,-1-4 0 0,10-4 0 15,-1-3 0-15,0-5 0 0,9-3 0 0,0 3 0 16,5 4 0-16,4 5 0 0,0 3 0 0,-1 8 0 16,-7-1 0-16,-1 13 0 0,0 0 0 0,-5 7-10 0,-8 4 10 15,0 8 0-15,-4 4 0 0,-5 8 0 0,-9 0 0 0,1 8-8 16,-10 7 8-16,1 0 0 0,-9 13 0 0,0-9 0 15,-5 8 0-15,-4 8 0 0,-4-4-8 0,0 4 8 16,-1 0-8-16,5 0 8 0,0-4-11 0,0-4 11 16,-4-4-13-16,9 4 5 15,-5-12-44-15,8 1-9 0,-3-1-2 0,8 1-905 16</inkml:trace>
          <inkml:trace contextRef="#ctx0" brushRef="#br0" timeOffset="1258.653">3409 542 1209 0,'31'-24'53'0,"-23"17"12"0,10-1-52 0,-5 4-13 0,-4-8 0 0,4 8 0 15,0 0 90-15,-4 8 15 0,-9-4 3 0,0 16 1 16,0-4-51-16,0 7-10 0,-9 8-3 0,0-3 0 16,-4 7-13-16,0 0-4 0,0 0 0 0,0 1 0 15,0-5-8-15,4 8-1 0,9-12-1 0,-5 1 0 16,5 3-7-16,0-7-2 0,0-1 0 0,5 1 0 15,4-9 0-15,-5-3 0 0,-4-8 0 0,17 4 0 16,10-4 13-16,-5-8 2 0,0 4 1 0,0-7 0 16,4-1 10-16,5-4 1 0,-1-3 1 0,-3 3 0 15,-10-3-5-15,1-1 0 0,-1 1-1 0,1-5 0 16,-5-3-15-16,5 4-4 0,-10-1 0 0,1-7 0 0,0 4 16 16,-5-1 4-16,1 5 0 0,-10 0 0 0,1-1-16 15,-5 5-4-15,0 3 0 0,-8 4 0 0,-1 1-12 0,1 7 0 16,4 4 0-16,-5 8-10 15,-8-1-32-15,8 5-6 0,-4 8-2 0,5-1 0 16,-5 1-117-16,-5-1-23 0,5 4-5 0</inkml:trace>
          <inkml:trace contextRef="#ctx0" brushRef="#br0" timeOffset="1593.1829">4484 249 1414 0,'17'-27'31'0,"-8"15"6"0,4 1 2 0,0-5 1 0,1 0-32 0,-1 5-8 0,0-5 0 0,-4 8 0 16,4 0 104-16,0 1 18 0,-9 3 4 0,-4 4 1 15,0 0-77-15,0 0-15 0,0 0-3 0,5 11-1 16,-5 5-9-16,-5 0-2 0,1 3 0 0,-5 1 0 15,0-1-8-15,5 1-1 0,-5 3-1 0,0 4 0 16,1 1 29-16,-1-1 5 0,-4-4 2 0,4 9 0 16,0-9-22-16,0 8-5 0,-4-7-1 0,4 3 0 15,-4-4-3-15,5 1-1 0,-6-9 0 0,1 5 0 16,-4-1 14-16,-1 5 4 0,5-5 0 0,0-7 0 16,-5 3-32-16,5 5 0 0,-9-4 0 0,0 3 0 15,0 1-196-15,0 3-44 0</inkml:trace>
          <inkml:trace contextRef="#ctx0" brushRef="#br0" timeOffset="1933.299">4773 709 1440 0,'27'-7'128'0,"-19"7"-103"15,10-12-25-15,4 4 0 0,9-4 54 0,-1 5 6 0,10-9 0 0,-5 4 1 16,4 1 32-16,-4-5 7 0,5 4 0 0,-5-3 1 15,0-1-69-15,0 8-13 0,-4-11-3 0,-5 3-1 16,1-3-5-16,-1-1-1 0,-9 1 0 0,5-1 0 16,-8 1 15-16,3-1 2 0,-8 1 1 0,0-5 0 15,-1 5 17-15,-3-5 4 0,-1 5 1 16,-4-1 0-16,0 9-15 0,0-1-3 0,-4 4-1 0,4-7 0 16,-9 11-14-16,5-4-4 0,-1 4 0 0,-4 0 0 15,-4 8-12-15,5 8 8 0,-6-8-8 0,-8 11 0 16,5 5 11-16,-1 7-11 0,-4 12 12 0,0-8-12 15,5 8 8-15,-1 0-8 0,5 0 0 0,4 4 0 16,1-8 0-16,-1 0 0 0,9 0 0 0,0 1 0 16,0-1 0-16,4-8 0 0,5 0 0 0,-5 4 0 15,10-11 0-15,-1-1 0 0,0 1 0 0,4-1-9 16,1 1-120-16,0-1-24 0,4-3-5 16</inkml:trace>
        </inkml:traceGroup>
        <inkml:traceGroup>
          <inkml:annotationXML>
            <emma:emma xmlns:emma="http://www.w3.org/2003/04/emma" version="1.0">
              <emma:interpretation id="{5F4BE32C-95BE-44B3-80E5-A2BDCBD3260A}" emma:medium="tactile" emma:mode="ink">
                <msink:context xmlns:msink="http://schemas.microsoft.com/ink/2010/main" type="inkWord" rotatedBoundingBox="9481,830 10954,786 10994,2126 9521,217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840.8191">8735-125 946 0,'0'0'42'0,"0"0"9"0,9-8-41 0,-5 0-10 16,5 4 0-16,-5-11 0 0,-4 11 88 0,5-12 16 15,-1 12 4-15,0-11 0 0,1 3-61 0,-1 0-12 16,1 1-3-16,-1 3 0 0,5-4 10 0,-9 1 2 16,4 3 0-16,1-4 0 0,-5 8 5 0,4-4 2 15,-4 8 0-15,0 0 0 0,0 0-31 0,0 0-5 16,0 0-2-16,0 0 0 0,0 0 3 0,0 0 0 0,0 0 0 0,-13 8 0 16,4-8 16-16,-4 0 3 15,0 4 1-15,0-4 0 0,-5 4-23 0,5-4-4 0,-5 4-1 0,1 0 0 16,4-4 4-16,-5 4 0 0,0-4 0 15,1 0 0-15,-1 0-12 0,5 0 8 0,0 0-8 0,-5-4 8 16,5 4-8-16,-4 0 0 0,-1 0 0 0,1 0 0 16,-1 0 8-16,1 0 0 0,-5 4 0 0,0 0 0 15,-5-1-8-15,1 5 0 0,0 4 0 0,-1 0-11 16,-3 3 11-16,-5 1-12 0,4-1 12 0,-4 5-12 16,4-1 12-16,0-3 0 0,-4 4 0 0,5 11 0 15,-6-8 0-15,6 4 0 0,-5 1 0 0,4 3 0 16,0 4 11-16,5 4-3 0,-5 0 0 0,5 8 0 0,0 0-8 15,8 3 0-15,9 5 0 0,-4-1 0 0,0 1 10 16,13 0 0-16,0-5 0 0,9 5 0 0,4-4 10 0,0-12 1 16,5 4 1-16,3 3 0 0,1-7-8 0,5 0-2 15,-1-4 0-15,5 1 0 0,-5-5-3 0,5-8-1 16,4-3 0-16,0-1 0 0,0-3 8 0,5-8 2 16,-5-1 0-16,4-7 0 0,1-7 6 0,-1-5 0 15,1 4 1-15,-1-4 0 0,1-3-13 0,-1-1-2 16,1-3-1-16,-5-5 0 0,-5 5 3 0,1-9 0 15,-5-3 0-15,-4 4 0 0,-4 0-12 0,-1 3 8 16,-3-3-8-16,-6 4 8 0,1-1 6 0,-4 5 1 16,-5-1 0-16,0 1 0 0,0-1-15 0,-5 1 8 15,-4 7-8-15,1 0 0 0,-1 1 0 0,-4-1 0 16,-5 0 0-16,5 4 0 0,-9 1 0 0,0 3-12 16,0 0 3-16,0 0 0 0,0 4 9 0,0 0 0 0,0 0 0 15,5 0 0-15,4 0 8 0,0 0 3 0,-1 0 1 0,6 0 0 16,-1 0-22-16,9 0-4 0,0 0-1 0,0 0 0 15,0 0 15-15,0 0 0 0,0 0 0 0,0 0 0 16,4 8 0-16,5 3 0 0,4-7 0 0,5 4 0 16,8-4 0-16,5-4 0 0,4 0 0 0,4 0 0 15,1-4 20-15,-1 0-4 0,5 0 0 0,0 0 0 16,0 4 0-16,0-11 0 0,0 7 0 0,4 0 0 16,-4 4-35-16,0 0-7 15,-5-8-2-15,5 8 0 0,0 8-108 0,4-8-23 16,-4 4-4-16</inkml:trace>
        </inkml:traceGroup>
        <inkml:traceGroup>
          <inkml:annotationXML>
            <emma:emma xmlns:emma="http://www.w3.org/2003/04/emma" version="1.0">
              <emma:interpretation id="{A6F499B4-20F0-424F-AA02-119D7B1BAE63}" emma:medium="tactile" emma:mode="ink">
                <msink:context xmlns:msink="http://schemas.microsoft.com/ink/2010/main" type="inkWord" rotatedBoundingBox="13350,486 15415,423 15454,1698 13389,176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969.0964">11973-394 759 0,'0'-16'33'16,"0"16"8"-16,4-8-33 0,1-3-8 0,-1-5 0 0,5 8 0 15,4-11 79-15,0-1 13 0,0 1 4 0,0-1 0 0,1 1-10 0,-6 3-2 16,5 5 0-16,-4-9 0 0,-4 8-9 0,3 5-3 16,-3-1 0-16,-5 8 0 0,0 0-28 0,0 11-7 15,4 5-1-15,-4 7 0 0,0 5-20 0,-4 7-4 16,-1 4 0-16,-3 8-1 0,-6 3 6 0,-3 9 2 16,4 3 0-16,-9 1 0 0,4-5 18 0,-4 1 4 15,0-1 1-15,0 5 0 0,1-5-19 0,-1-7-4 16,-5 3-1-16,5-3 0 0,-4-4-18 0,4 0 0 15,-4-1 8-15,4 1-8 0,0-8 8 0,0-4-8 16,0 0 12-16,13-19-12 0,-4 3 8 0,0 1-8 16,4-4 0-16,0-1 0 0,1-11 11 0,-1 4-11 15,4 0 10-15,5-8-10 0,-4 4 12 0,4-4-4 16,0 0-8-16,-4-4 12 0,8-12-1 0,-4 0-1 16,4-7 0-16,5-4 0 0,4 3-10 0,-4-15 0 0,9 0 9 0,4-4-9 15,4 4 12-15,0 0-1 0,1 0-1 0,3-3 0 16,5 6-10-16,0 5 0 0,-4-4 0 0,0 8 0 15,0 11 0-15,-5 1 0 0,0 3 0 16,-4 4 0-16,-4 8 0 0,-5 8 0 0,4-4-14 16,-3 11 5-16,-6-3 9 0,1 4 0 0,0 3 0 0,-5 5 0 15,-4-1 0-15,5 8 11 0,-1-3-3 0,1-1 0 16,-5 4-8-16,4-8 0 0,0 5 0 0,1-1 0 16,-1-4 0-16,5-3-16 0,-5 3 4 0,5 1 1 15,-5-1-168-15,5-3-33 16</inkml:trace>
          <inkml:trace contextRef="#ctx0" brushRef="#br0" timeOffset="5646.8331">12775 140 759 0,'9'-12'33'0,"-1"8"8"0,-3-3-33 0,3 3-8 15,-8 4 0-15,0 0 0 0,0 0 88 0,0 0 16 16,0 0 4-16,0 0 0 0,0 0-29 0,0 0-6 15,0 0-1-15,-13 4 0 0,5 3-12 0,-1-7-4 16,-4 0 0-16,0 4 0 0,4 0-29 0,-4 4-7 16,4-4 0-16,-4 4-1 0,-5 3 11 0,5 1 2 15,-4 4 1-15,-1-5 0 0,1 9-17 0,-5 7-3 16,0-3-1-16,0 7 0 0,0 0 0 0,5-4 0 16,-1 5 0-16,1 3 0 0,3-8-4 0,1 4 0 0,5 0-8 15,-1-3 12-15,4-9-3 0,1-3-1 0,4-1 0 16,0-7 0-16,0-8-8 0,0 0 8 0,0 0-8 0,13 0 8 15,5-4 10-15,-1-4 2 0,5-7 0 0,4-5 0 16,1 1-9-16,-1-1-2 0,0-11 0 0,0-4 0 16,1 0 6-16,-1 4 1 0,-4 0 0 0,4-5 0 15,-4 5-7-15,0 0-1 0,0 4 0 0,-5-1 0 16,-4 5-8-16,0 4 0 0,1 7 0 0,-6 0 0 16,-3 8 0-16,-5 4 0 0,0 0 0 0,0 0 0 15,0 8 28-15,-5 12 3 0,-3-1 1 0,3 1 0 16,-4 3-32-16,1 4 0 0,-1 1 0 0,5 3 0 15,-5 0-14-15,4-4-2 0,5 1-1 0,-4-1 0 16,0-8 17-16,4 1 0 0,0-1 0 0,4-7 0 0,0 0 0 16,-4-12 0-16,0 0 0 0,9 4 0 0,0 0 0 15,0-4 0-15,-1-4 0 0,6-4 0 0,-1-4 0 16,0 4 8-16,0-11-8 0,4-1 0 0,1-3 8 16,4 3-8-16,0-3 0 0,4 4 9 0,0-13 2 0,9 5 0 15,-4 0 0-15,8-4 0 0,-4 3-11 0,5 1 0 16,-1 0 0-16,1 3 0 0,-5 1 0 0,0 3 0 15,-5 5 0-15,5-1 0 0,-4 5 0 0,-1 3 0 16,-3 4 0-16,-5 4 0 0,-1 4 12 0,-3 4 0 16,-1-1 0-16,1 5 0 0,-5 7 6 0,0-7 2 15,-4 8 0-15,0-1 0 0,-5 5 0 0,1-5 0 16,-1 1 0-16,0 3 0 0,-8 4-1 0,4-7 0 16,-4-5 0-16,-10 1 0 0,1 3-1 0,0 1 0 0,-4-4 0 15,-10 3 0-15,1 1-9 0,-5-1-1 16,-4-3-8-16,0-5 12 0,-4 1 16 0,4-4 4 0,-9 0 0 15,5-8 0-15,8 4-32 0,1-4 0 0,-1 0 0 0,5-4 0 32,8 4-26-32,5-4-11 0,0 0-3 0,9 0-741 0,-1-4-149 0</inkml:trace>
        </inkml:traceGroup>
        <inkml:traceGroup>
          <inkml:annotationXML>
            <emma:emma xmlns:emma="http://www.w3.org/2003/04/emma" version="1.0">
              <emma:interpretation id="{FD21157E-ED90-469E-9F3D-B3E8769D357E}" emma:medium="tactile" emma:mode="ink">
                <msink:context xmlns:msink="http://schemas.microsoft.com/ink/2010/main" type="inkWord" rotatedBoundingBox="17741,978 18318,960 18337,1580 17759,159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531.5572">16540 74 939 0,'0'0'41'0,"0"0"10"0,0 0-41 0,0-8-10 16,4-4 0-16,-8 5 0 0,4-13 84 0,-4 8 14 15,-1 1 3-15,5-5 1 0,-9 8-14 0,5-11-4 16,-5 7 0-16,0-4 0 0,-4 5-40 0,5-5-9 16,-1 4-2-16,-9 5 0 0,5-1 11 0,-5 0 3 15,1 8 0-15,-5 4 0 0,0 0-37 0,-4 8-10 16,-5-1 0-16,0 9 0 0,1-1 21 0,-1 9 0 16,0 3 0-16,0-4 0 0,5 12-21 0,-5 0 0 15,9-8 0-15,1 8-12 0,-1 0 12 0,8 0 0 16,1-4 0-16,5 4 0 0,-1-8 23 0,4 5 6 15,5-13 2-15,0 0 0 0,5-7-31 0,-1 7 0 16,5-15 0-16,0 4 0 0,4-8 12 0,0-8-3 16,5 4-1-16,-1-16 0 0,5 5 4 0,0-5 0 0,4-4 0 15,-4 1 0-15,5-4 16 0,-1-9 3 0,0 5 1 0,1-4 0 16,-1 0-12-16,0-1-1 0,1 1-1 0,-1 0 0 16,-4 0-5-16,-5 7-1 0,-4 5 0 0,5-1 0 15,-5 1 8-15,0 11 2 0,-8 4 0 0,-5 4 0 16,9 4-14-16,-1 4-8 0,-3 4 8 0,-5 3-8 15,0 5 0-15,-5-1 0 0,5 5 0 0,-4 3 0 16,4 0 0-16,-4 1 0 0,4 3 0 0,0-8 0 16,4 8-40-16,0 1-4 0,5-9 0 15,0 4-655-15,0 1-131 0</inkml:trace>
        </inkml:traceGroup>
        <inkml:traceGroup>
          <inkml:annotationXML>
            <emma:emma xmlns:emma="http://www.w3.org/2003/04/emma" version="1.0">
              <emma:interpretation id="{169403F1-17A7-44C1-99E5-2F2FA6B2DDA3}" emma:medium="tactile" emma:mode="ink">
                <msink:context xmlns:msink="http://schemas.microsoft.com/ink/2010/main" type="inkWord" rotatedBoundingBox="20736,436 24847,311 24886,1593 20775,171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557.5715">20383-636 1497 0,'0'0'32'0,"9"-8"8"0,-5-3 0 0,1-1 4 0,-1-4-36 0,1 5-8 0,-5 3 0 0,0 8 0 0,0 0 86 0,0 0 15 16,0 0 3-16,0 0 1 0,0 11-47 0,0 5-10 15,-5 4-1-15,1-1-1 0,4 1-4 0,-5-1-1 16,1 8 0-16,-5 5 0 0,0-1-29 15,1 4-12-15,3 4 11 0,-8-4-11 0,0 8 20 0,4 4-1 16,0-8-1-16,-4 11 0 0,0-3-33 0,0 4-6 16,4 0-2-16,-4-1 0 0,0-3 47 0,-5 4 8 15,5-5 3-15,-4 9 0 16,-1-4-64-16,0-4-13 0,1-8-2 0,4 3-940 16</inkml:trace>
          <inkml:trace contextRef="#ctx0" brushRef="#br0" timeOffset="8780.7156">20673-35 1267 0,'0'0'112'0,"0"0"-89"0,0 0-23 0,0 0 0 15,0 0 107-15,0 0 17 0,-5 15 3 0,-3 5 1 16,-1-5-33-16,0 5-7 0,0-1 0 0,-4 12-1 15,9-11-57-15,-9 7-11 0,-1 1-3 0,6-5 0 16,-6 4-16-16,6 4 0 0,-10-3 0 0,5-1 0 16,0-4-90-16,0 1-18 15,-1-5-4-15</inkml:trace>
          <inkml:trace contextRef="#ctx0" brushRef="#br0" timeOffset="8932.14">20826-262 1587 0,'5'-27'35'0,"-5"12"7"0,4-5 2 0,5 4 0 0,-5-3-35 0,5 11-9 15,0-4 0-15,0 5 0 0,-1 7 33 0,-8 0 5 16,5 7 1-16,-1 9-784 0</inkml:trace>
          <inkml:trace contextRef="#ctx0" brushRef="#br0" timeOffset="8246.4162">19734-90 806 0,'0'0'36'0,"-5"-8"7"0,10-7-35 0,-5 3-8 0,-5 0 0 0,1 4 0 16,8-11 100-16,-8 7 19 0,4-3 3 0,-4 3 1 16,4 0-49-16,-5-3-10 0,1 3-1 0,0 4-1 15,-1 0-22-15,5 8-5 0,-9-7-1 0,-4-1 0 0,0 8 2 0,0-4 1 16,0 4 0-16,0 4 0 0,-9 4-37 0,4 3-20 15,-8 1 3-15,-1 0 0 0,-3 3 38 0,-1 9 8 16,-4 3 2-16,-9-4 0 0,0 5-2 0,0 7 0 16,5-4 0-16,-9 4 0 0,4 0-2 0,4 0-1 15,5 0 0-15,9 4 0 0,-1-8-3 0,6 5-1 16,3-1 0-16,5 0 0 0,8 0-14 0,1 0-8 16,4 0 8-16,9-8-8 0,8 1 9 0,5-1-9 15,0 0 12-15,5-3-12 0,-1-5 8 0,5 1-8 16,4-5 0-16,9 1 0 15,-5-4-28-15,1-1-13 0,3-7-3 0,1 4-551 16,-4-8-110-16</inkml:trace>
          <inkml:trace contextRef="#ctx0" brushRef="#br0" timeOffset="9369.4633">21392-16 1324 0,'9'-15'118'0,"4"7"-94"0,-4-12-24 0,4 5 0 15,0-5 145-15,0 5 25 0,-4-5 5 0,0 8 1 16,-5-3-99-16,1 7-19 0,-5 8-4 0,0 0-1 15,0 0-33-15,0 0-8 0,-5 0 0 0,-8 0-1 16,-4 0-11-16,-1 4-12 0,-8 11 2 0,-5-3 1 16,0 12 9-16,-8-1 0 0,-1 4 0 0,1 4 0 15,-1 1 0-15,5 3 12 0,-4 0-2 0,8-4-1 16,5 0-9-16,4 0 0 0,0-3 0 0,4-1 0 16,10 0 0-16,-6-7 0 0,6-5 0 0,8 5 0 15,0-8 0-15,8-1-17 0,-3-3 4 0,12-8 1 16,-3 0 12-16,8-8 0 0,8-3 9 0,-3-1-9 15,3-4 12-15,5-3-4 0,-4-1-8 0,9 1 12 0,-5-12-12 16,0 3 0-16,0 1 0 0,0-4 0 0,-4-4 39 16,-1 4 5-16,-3-5 0 0,-1 5 1 0,0 0-30 0,-4 8-7 15,-4 3 0-15,-5 5-8 0,-4 3 18 0,0 8-3 16,-9 4-1-16,0 0 0 0,0 8-14 0,0 11 0 16,-5 1 0-16,-4-1 0 0,-4 9 0 0,0 3 17 15,-5-4-3-15,1 12-1 0,-5 0-13 0,0-4-18 16,-9 16 4-16,1-4 1 0,3-1 13 0,-3 9 0 15,-1 0 0-15,-4-5-720 16,0-3-140-16</inkml:trace>
          <inkml:trace contextRef="#ctx0" brushRef="#br0" timeOffset="9736.6185">21906-70 1728 0,'17'-39'38'0,"-8"27"8"0,4-4 2 0,-4 8 0 0,4-7-39 0,0 11-9 0,0 4 0 0,-13 0 0 15,5 0 53-15,-1 8 9 0,0 3 2 0,-4 9 0 16,-4 7-40-16,0-3-7 0,-1 3-1 0,1 8-1 16,-9 0-24-16,0 0-5 0,-1 0-1 0,1 4 0 15,5-4 63-15,-1-3 13 0,-4-1 3 0,8-4 0 0,5-4-64 16,0 1 0-16,-13-5-9 0,4-7 0 0,5 0 9 15,4-4 12-15,0-1-2 0,0-7-1 0,0 0 44 0,0 0 9 16,9-7 2-16,-1-1 0 0,6 0 0 0,3-8 0 16,5 1 0-16,-4-9 0 0,4 9-52 0,-1-16-12 15,6 7 0-15,-1-7 0 0,-4 0 0 0,0-8 12 16,4 4-3-16,5-8-1 0,-5 0-8 0,5 0-9 16,4-4 9-16,0 8-13 0,0 4-3 0,0 4-1 15,1 4 0-15,-1-1 0 16,-5 5-127-16,-3 15-24 0,-1-4-6 0</inkml:trace>
          <inkml:trace contextRef="#ctx0" brushRef="#br0" timeOffset="10089.0775">22625 179 1497 0,'26'16'66'0,"-12"-9"14"0,3 1-64 15,-4-8-16-15,0 0 0 0,5 0 0 0,0 0 121 0,-1-8 21 0,1 5 4 0,-1-1 1 16,1 0-82-16,4-8-16 0,0 0-3 0,0 5-1 16,-1-5-36-16,1 0-9 0,0 0 0 0,-4 1 0 15,-5-9 30-15,5 5 4 0,-1-5 1 0,-4 1 0 0,0-1-5 0,1 1-1 16,-10-12 0-16,5 7 0 16,0 1-41-16,-1-8-8 0,-3 11-1 0,-5 4-1 15,0-3 35-15,0 3 7 0,-5 5 2 0,1 3 0 16,0 4-22-16,-10 4 0 0,6 0 0 0,-10 8 0 15,-4 3 0-15,0-3 0 0,0 12 0 0,-4-1 0 16,0 5 0-16,-1 3 0 0,1 0 0 0,4 1 0 0,0 3 0 16,0-8 0-16,9 8 0 0,0 0 0 0,4-3 0 15,5-1 0-15,-1 0 0 0,5-3 0 0,5 3 0 0,3-4 0 16,6 5 0-16,-1-5 0 0,0-3 28 0,9 3 0 16,4-3 1-16,5-1 0 15,0-7-149-15,8 3-29 0,9-3-7 0,-8-8 0 0</inkml:trace>
        </inkml:traceGroup>
        <inkml:traceGroup>
          <inkml:annotationXML>
            <emma:emma xmlns:emma="http://www.w3.org/2003/04/emma" version="1.0">
              <emma:interpretation id="{7F1C30DB-8731-41CD-957A-C1E799BDEC20}" emma:medium="tactile" emma:mode="ink">
                <msink:context xmlns:msink="http://schemas.microsoft.com/ink/2010/main" type="inkWord" rotatedBoundingBox="26276,434 28655,361 28694,1650 26316,172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6.03175E8">24518 36 345 0,'0'0'31'16,"0"0"-31"-16,0 0 0 0,0 0 0 16,0 0 15-16,0 0-3 0,0 0-1 0,11-5 0 0</inkml:trace>
          <inkml:trace contextRef="#ctx0" brushRef="#br0" timeOffset="10945.1007">25543 66 1263 0,'0'0'28'0,"0"0"5"0,8-8 2 0,1 0 1 0,4 5-36 0,-4-9 0 0,0 0 0 0,4 0 0 15,-9 1 110-15,5-1 15 0,0 4 3 0,-5-3 1 16,-4 11-103-16,0 0-26 0,0 0 0 0,0 0 0 15,0 0 0-15,-13 3 0 0,-4 5 0 0,-5 4 0 16,-5 0 56-16,1 7 7 0,-5 5 1 0,-4-5 0 16,0 8-64-16,0 4-12 0,0 1-2 0,0 3-1 0,4 4 23 15,5 0 5-15,0-8 1 0,8 4 0 0,5-4-5 16,8-3-1-16,1 3 0 0,4-8 0 0,4 1 0 0,5-9-8 16,4 1 12-16,5-8-4 0,8-1 1 0,1-7 0 15,-1 0 0-15,0 0 0 0,5-7-25 0,0-5-6 16,-5 0-1-16,13-7 0 0,-8-1 70 0,0-3 13 15,0-1 4-15,-10 1 0 0,1 0-41 0,-4-9-8 16,-5 5-2-16,0 0 0 0,-4-4 4 0,-5 3 1 16,1 1 0-16,-5 4 0 15,0 3-39-15,-5 4-8 0,-3 1-2 0,3 3 0 0,-3 4 31 16,-1 4 0-16,-4 4 0 0,-1 0 0 16,6 0-90-16,-1 8-12 0,0 4-2 0,5 0-1 0</inkml:trace>
          <inkml:trace contextRef="#ctx0" brushRef="#br0" timeOffset="11579.688">26166 249 1494 0,'0'0'66'0,"0"0"14"16,0 0-64-16,0 0-16 0,0 0 0 0,0 0 0 0,0 0 106 0,0 0 18 16,13 0 4-16,-4 0 1 15,4 4-103-15,4 4-26 0,1 0 0 0,4-4 0 0,4 0 36 16,9 3 3-16,5-3 0 0,4 0 0 16,-1-4-63-16,6 0-12 0,3 0-2 0,5 4-856 15</inkml:trace>
          <inkml:trace contextRef="#ctx0" brushRef="#br0" timeOffset="11378.1168">26394 105 1749 0,'0'0'38'0,"4"-8"8"0,5 0 2 0,4 4 2 0,5-7-40 0,-1 3-10 0,-8-4 0 0,8 5 0 15,10-9 67-15,4 0 11 0,4 5 2 0,0-5 1 16,-5-3-42-16,1 3-9 0,0-4-2 0,-5 1 0 0,1-1-12 0,-10 1-2 16,1-1-1-16,-5 1 0 15,0-8-13-15,-4 3 0 0,-1-3-9 0,1-4 9 0,-4 3 0 0,-1 1 0 16,0-4 0-16,1 4 0 0,4-8 0 0,-5 3 0 16,0-3 0-16,-4 4 0 0,5 4 0 15,-10 3 0-15,5-3 0 0,0 8 0 0,-4-1 8 0,0 1-8 16,4-1 0-16,-5-3 0 0,-4 11 0 0,1 4 0 15,-1 4 0-15,-4-4 0 0,4 8 0 0,-4 0 0 16,-5 8 0-16,5 0 0 0,-4 4 0 0,3-1 0 16,-3 9 0-16,4-1 0 0,-5-3 0 0,5 7 0 15,0 1-8-15,-5 3 8 0,5 4 0 0,-4 1 0 16,-1 3 0-16,0 8 10 0,1-1 15 0,8 9 3 16,0 4 1-16,5-1 0 0,-9 1 4 0,4 0 1 15,-4-1 0-15,0 5 0 0,-1-9-26 0,-3 5-8 0,-1-1 0 16,1 1 0-16,-5-4 24 0,0-8 0 15,0 3 1-15,-4 9 0 16,4-16-91-16,0 8-18 0,-9-8-4 0,5 0-939 0</inkml:trace>
        </inkml:traceGroup>
      </inkml:traceGroup>
      <inkml:traceGroup>
        <inkml:annotationXML>
          <emma:emma xmlns:emma="http://www.w3.org/2003/04/emma" version="1.0">
            <emma:interpretation id="{0B9FF135-727B-4C2B-84FD-C4957BF43853}" emma:medium="tactile" emma:mode="ink">
              <msink:context xmlns:msink="http://schemas.microsoft.com/ink/2010/main" type="line" rotatedBoundingBox="1777,2976 7441,2636 7553,4491 1889,4832"/>
            </emma:interpretation>
          </emma:emma>
        </inkml:annotationXML>
        <inkml:traceGroup>
          <inkml:annotationXML>
            <emma:emma xmlns:emma="http://www.w3.org/2003/04/emma" version="1.0">
              <emma:interpretation id="{B33084CB-44B6-4536-8AD6-5ADF24CD5CF2}" emma:medium="tactile" emma:mode="ink">
                <msink:context xmlns:msink="http://schemas.microsoft.com/ink/2010/main" type="inkWord" rotatedBoundingBox="1806,3454 4206,3309 4278,4517 1879,466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352.3754">1522 2632 345 0,'0'0'31'0,"0"0"-31"0,0 0 0 0,0-8 0 16,0 0 188-16,9 1 31 0,0-1 6 0,4 0 2 16,0 0-94-16,0 0-18 0,5-3-4 0,4 3-1 15,0 0-52-15,0 0-10 0,0 1-3 0,4 3 0 16,9-4-13-16,-9 4-2 0,1-4-1 0,3 4 0 0,1-4-17 16,-5 5-4-16,-4 3-8 0,5 0 12 0,-10 0 0 15,1 7-1-15,-5 1 0 0,0 4 0 0,-8 0-11 0,3 3 0 16,-12 1 0-16,0 7 0 0,-5 4 0 0,-9 1 0 15,-4-1 0-15,0 4-11 0,-4 0-1 0,-5 1 0 16,1-1 0-16,-1-4 0 0,5 0 12 0,-1-7 0 16,5-1 0-16,9 1-8 0,-4-4 8 0,3-1 0 15,10-3 0-15,0-4-8 0,4-8 8 0,0 0 0 16,13 7 0-16,0-3 0 0,0 0 0 0,9 4 0 16,-9-4 0-16,9 4 0 0,-4-4 0 0,4 0 0 15,-9-1 0-15,4 5 0 0,-3 4 0 0,-6 4 0 16,5-5 8-16,-4 9-8 0,-4-5 16 0,-1 5-2 15,-4-1 0-15,-4 5 0 0,-1-5-6 0,-8 5-8 16,4-1 11-16,-8-3-11 0,4 3 11 0,-5 0-11 16,0-3 10-16,-3 3-10 0,-1-3 9 0,4-1-9 15,-8-3 8-15,4 3-8 0,4-3 8 0,1 0-8 0,-1-1 8 16,1-3-8-16,3-4 0 0,1-4 0 0,0 3 0 16,4-7 0-16,9 0 0 0,0 0 0 0,0 0 0 0,0 0 0 15,0 0 0-15,0 0 0 0,0 0 0 0,18-4 0 16,-9 1 0-16,4-5 0 0,4-4 0 0,5 0 0 15,5 1 0-15,-1 3 0 0,9-8 0 0,-9 1 0 16,9-1-9-16,1-3 9 0,-1-1 0 0,0 1 0 16,4-5 0-16,-4 1 0 0,5-5 0 0,-1-3 0 15,-4 0 0-15,1 4 0 0,-1-4 0 0,-5-1 0 16,-3 1 0-16,-1 4 0 0,0-8 0 0,-4 4 0 16,0-5 0-16,-4 1 0 0,4 4 9 0,-9-4-9 15,4 0 0-15,-3 0 0 0,-6 4 0 0,1-1 0 0,0 5 0 16,-5 4 0-16,5 3 8 0,-9 5-8 0,0-1 18 15,0 8 2-15,0 4 0 0,0 4 0 0,-18 0-7 0,5 8-1 16,5 4 0-16,-10 7 0 0,0 9-3 0,5-1-1 16,-4 4 0-16,4 0 0 0,-5 8 5 0,5 0 1 15,-9 8 0-15,4-8 0 0,10 0 3 0,-6 0 1 16,6-4 0-16,-1 4 0 0,4 0-10 0,5-8-8 16,5 1 12-16,-1-5-12 0,5-4 0 0,4-3 0 15,5-1 0-15,-1 1 0 16,1-5-48-16,8-7-6 0,9 0-2 0,5 0-876 0</inkml:trace>
          <inkml:trace contextRef="#ctx0" brushRef="#br0" timeOffset="13120.8131">535 2488 932 0,'-4'-20'41'0,"4"9"9"0,0-1-40 0,0-4-10 16,0-3 0-16,-5 3 0 0,5 1 86 0,0 3 15 15,-4 0 3-15,4 12 1 0,0-8-69 0,0 8-15 16,-9-7-2-16,0-1-1 0,1 8-18 0,3 4 0 0,-12-4 0 0,-1 7 0 16,-4 1 15-16,5 0-4 0,-5 8-1 0,0-9 0 15,-4 13 35-15,-1 7 7 0,5-3 2 0,-8 7 0 16,-1 4-28-16,5-12-6 0,-1 9 0 0,1-1-1 16,4-4 9-16,4 4 1 0,-4-7 1 0,5-1 0 15,4 4-30-15,4-3-16 0,5-5 1 0,4 1 1 16,4-1 14-16,5-3 0 0,8-1 0 0,1-3-9 15,8-4-6-15,5 0-1 0,4-4 0 0,-4-4 0 16,13-4 16-16,-5 0 0 0,1-4 0 0,-1 4 0 16,5-4 13-16,-9 4-1 0,0-3 0 0,-9 3 0 15,-8 0-12-15,4 0 0 0,-13 4 0 0,-9 0 0 16,0 0 17-16,0 0 1 0,0 12 0 0,-9 3 0 16,-4-3 18-16,-5 7 3 0,-4 1 1 0,0 3 0 15,-8 1-11-15,3 3-1 0,-3-4-1 0,3 5 0 0,1 3 20 0,0 0 4 16,4 0 1-16,0-3 0 15,9-5-126-15,-9 0-25 0,8 1-5 0,6-9-775 16</inkml:trace>
          <inkml:trace contextRef="#ctx0" brushRef="#br0" timeOffset="13438.2068">983 2769 1335 0,'4'-4'29'0,"9"-4"7"0,-4 0 0 0,4 0 2 0,-4 4-30 0,-9 4-8 0,13-7 0 0,5 7 0 15,-18 0 59-15,13 7 10 0,-9 5 3 0,1 4 0 16,-5 3-45-16,0 5-9 0,-9-1-2 0,0 8 0 15,-4-4 20-15,4 1 3 0,-13-5 1 0,9 4 0 16,-5 1-10-16,5-1-2 0,5-4 0 0,-10-3 0 16,9-8-20-16,0 3-8 0,5 1 0 0,4-4 9 15,0-5-9-15,0-7 0 0,0 0 0 0,0 12 0 16,4-4-48-16,-4-8-14 0,0 0-3 0,14 0-1 0</inkml:trace>
          <inkml:trace contextRef="#ctx0" brushRef="#br0" timeOffset="13570.8101">983 2503 1609 0,'-5'-11'35'0,"1"3"7"0,0-4 2 0,-5 0 2 0,4 1-37 0,5-1-9 16,-4 4 0-16,4 8 0 0,0 0-17 0,0 0-6 16,0 0-1-16,9 20 0 0</inkml:trace>
        </inkml:traceGroup>
        <inkml:traceGroup>
          <inkml:annotationXML>
            <emma:emma xmlns:emma="http://www.w3.org/2003/04/emma" version="1.0">
              <emma:interpretation id="{90C0106F-924C-4FD8-A4EB-8D384E1B1985}" emma:medium="tactile" emma:mode="ink">
                <msink:context xmlns:msink="http://schemas.microsoft.com/ink/2010/main" type="inkWord" rotatedBoundingBox="5388,2759 7441,2636 7553,4491 5500,461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498.5878">3694 2769 345 0,'13'-4'31'0,"-13"4"-31"0,0 0 0 0,0 0 0 16,0 0 143-16,0 0 22 0,0 0 5 0,0 0 1 15,0 0-79-15,0 0-16 0,9-4-4 0,4-4 0 16,0 0-8-16,5-4-1 0,4-3-1 0,0-1 0 16,4-3 0-16,0-1 0 0,-4-3 0 0,9-1 0 15,-5-3-22-15,1 0-5 0,-1 0-1 0,0-9 0 16,1 5-12-16,-1 0-2 0,-4 4-1 0,0-8 0 16,0 3 2-16,0 1 1 0,4-4 0 0,-8 4 0 15,-5 4 2-15,0-1 1 0,9 1 0 0,-9 0 0 16,-4-1-25-16,4 5 0 0,-4-8 0 0,-1 0 0 15,-8 3 0-15,0 1 0 0,0 4 0 0,0-5 0 16,0 1 0-16,0 0 0 0,-4 0 0 0,0 7 0 16,-5-7 0-16,5 3 0 0,-1 5 0 0,1 3 0 0,-1-3 0 15,-3 3 0-15,3 1 0 0,1 7 0 0,-5-4 0 16,0 4 0-16,5-3 0 0,4 11 0 0,-9-4-9 0,0 0-7 16,1 0-2-16,8 4 0 0,-5 4 18 0,-4 0 0 15,1 0-8-15,-1-1 8 0,9-3 0 0,-9 8 0 16,-4-8 0-16,9 8 0 0,-5-4 0 0,4 4 0 15,-3-8 0-15,3 8 0 0,-4-5 0 0,5 5 0 16,-5 0 0-16,0 4 0 0,5-1 0 0,-5 5 0 16,1 0 0-16,-1 11 0 0,4 0 0 0,1 4 0 15,-5 8 0-15,0 0 0 0,1 4 12 0,-1 0 7 16,-4 12 1-16,4 3 0 0,0 1-20 0,-4 7 0 16,0 4 0-16,0 12 0 0,4-8 28 0,-4 4 3 15,0 0 0-15,-1 0 0 0,1-4 5 0,4 0 0 16,1 1 1-16,-5-5 0 0,4 0-10 0,0-12-3 15,5-3 0-15,-5-4 0 0,0-4 8 0,0-8 2 0,1-4 0 16,3-4 0-16,-4-8-10 0,5 1-1 0,-9-5-1 16,4 1 0-16,5-9-14 0,-1 1-8 0,5-4 8 15,-4 0-8-15,-5-4 9 0,9 3-9 0,0-7 12 16,0 0-12-16,-4 4 8 0,4-4-8 0,0 0 0 0,0 0 0 16,0 0 12-16,0 0-2 0,-5-8 0 0,5-3 0 15,5-1-10-15,-5-4 0 0,4 1 0 0,0-1 0 16,1-3 0-16,-1-5-11 0,-4-3 1 0,9 0 0 15,-5-4 10-15,10-8 0 0,-6-4 0 0,6 0-8 16,-1-8 8-16,0 4-12 0,13-3 12 0,-4-1-12 16,4 4-1-16,1 0-1 0,-1 0 0 0,9 5 0 0,0-5 4 15,5 4 1-15,-5 4 0 0,9 0 0 0,4-4 9 16,-4 4 0-16,-5 4 10 0,10 0-10 0,-6 4 0 16,1 3 0-16,0 1-8 0,0 4 8 0,-4 3-16 0,-5 1 4 15,0-1 1-15,-5 4 0 0,1 1 11 0,-9 3 0 16,0 4-9-16,0 4 9 0,-9 4-8 0,-4 0 8 15,-5 8-10-15,1 4 10 0,-5 0 0 0,-5 3 0 16,-3 9-8-16,-6 3 8 0,-3 0 0 0,-1 8 0 16,-4-3 0-16,-4 3 0 0,0 0 0 0,-1 0 0 15,1-4 0-15,-5 0 0 0,-4-3 0 0,5-5 0 16,3 0 0-16,-3-3 0 0,-1-1 13 0,4 1 6 16,10-5 1-16,-1-3 0 0,-8-4-20 0,9 0 0 15,-5 0 0-15,8-5 0 0,-3-3 0 0,-1 4 0 16,5-8 0-16,0 4 0 0,9-3 0 0,-5 3 0 15,0-8 0-15,0 0 0 0,5-4 0 0,0 1 0 16,4-1 0-16,-5 4 0 0,5-4 0 0,5 5 0 0,-1-5 0 0,0 4 0 16,1 4 0-16,-1-4 0 0,5 4 0 15,0 1 0-15,-9 3 0 0,8 7 0 0,6 5 0 0,-1 4 0 16,4 7 8-16,1 0-8 0,-9 5 9 16,4-1-9-16,4 8 19 0,-4-8-3 0,-4 1 0 15,4 3 0-15,5-4-4 0,-5 4 0 0,5-3-1 0,4-1 0 16,-5 0-11-16,5 1 0 0,0-5 0 0,0 4 0 15,4-3-68 1,-8 3-13-16,8-7-3 0,-4 3-987 0</inkml:trace>
          <inkml:trace contextRef="#ctx0" brushRef="#br0" timeOffset="17263.672">5598 2847 1162 0,'0'0'52'0,"0"0"10"0,0 0-50 0,0 0-12 16,0 0 0-16,13 0 0 0,-4-4 110 0,0 4 19 15,4 4 4-15,0-4 1 0,0 0-22 0,-4 3-5 16,0-3-1-16,4 8 0 0,-4-4-34 0,0 4-6 0,-1 4-2 15,1-5 0-15,0 1-41 0,-9-8-9 16,0 0-2-16,0 12 0 0,0-12 7 0,0 0 1 0,0 8 0 0,-5-4 0 16,-3 3-20-16,-1-3 0 0,0 0 0 0,0 0 0 15,5-4 27-15,-5-4 1 0,-4-4 1 0,4 5 0 16,-4-5-21-16,0-4-8 0,4 0 0 0,5 1 9 16,-5-1-9-16,5-4 0 0,-1 1 0 0,5 3 0 15,0 0 0-15,5 5 0 0,-1-5 0 0,0 4 0 16,1 0-9-16,4 4-1 0,-1-3 0 0,1 7 0 15,-9 0 1-15,0 0 0 0,5 3 0 0,8 5 0 16,-9 0-152-16,0 4-31 16</inkml:trace>
        </inkml:traceGroup>
      </inkml:traceGroup>
    </inkml:traceGroup>
    <inkml:traceGroup>
      <inkml:annotationXML>
        <emma:emma xmlns:emma="http://www.w3.org/2003/04/emma" version="1.0">
          <emma:interpretation id="{655CDDD1-C7C5-4D79-98AC-4D1EB553A57E}" emma:medium="tactile" emma:mode="ink">
            <msink:context xmlns:msink="http://schemas.microsoft.com/ink/2010/main" type="paragraph" rotatedBoundingBox="1864,4897 31827,2899 32092,6883 2129,88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FDB1AE-6417-4D56-B964-46BB836720FA}" emma:medium="tactile" emma:mode="ink">
              <msink:context xmlns:msink="http://schemas.microsoft.com/ink/2010/main" type="line" rotatedBoundingBox="1864,4897 31827,2899 31982,5227 2019,7225"/>
            </emma:interpretation>
          </emma:emma>
        </inkml:annotationXML>
        <inkml:traceGroup>
          <inkml:annotationXML>
            <emma:emma xmlns:emma="http://www.w3.org/2003/04/emma" version="1.0">
              <emma:interpretation id="{11E23CCF-308B-4F1F-93C0-FB2CCEF78FB1}" emma:medium="tactile" emma:mode="ink">
                <msink:context xmlns:msink="http://schemas.microsoft.com/ink/2010/main" type="inkWord" rotatedBoundingBox="1925,5821 3855,5693 3917,6622 1987,675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39508.9232">1729 5229 748 0,'0'0'67'0,"0"0"-54"16,0 0-13-16,0 0 0 0,0 0 157 0,0 0 29 15,0 0 6-15,17 0 0 0,-17 0-102 0,4-4-21 16,14-3-4-16,-5-5-1 0,5 4-15 0,4-7-3 15,-14-5-1-15,10 1 0 0,0 3-9 0,-1-4-3 16,-4-3 0-16,9 4 0 0,-4-5-6 0,-1 1-2 16,1-1 0-16,-5 1 0 0,0 3-3 0,0 1-1 15,0-1 0-15,-8 5 0 0,4-1-7 0,-5 1-2 16,5-1 0-16,-5 0 0 0,1 5-2 0,-1 3-1 16,-4 0 0-16,0 0 0 0,0 8 1 0,0-11 0 15,-4 3 0-15,-1 0 0 0,5 8-1 0,0 0 0 16,-4-4 0-16,-5 0 0 0,5 4-1 0,-10 0-8 0,1-4 12 15,0 8-4-15,0 4-8 0,0 0 0 0,-5 4 9 0,1 3-9 16,-1 1 0-16,1 3 0 0,-5 1 0 0,4 7 0 16,1 0 0-16,-5 1 9 0,4 3-9 0,-4 0 0 15,9 4 16-15,0 0-3 0,-5 0-1 0,10 4 0 16,3-7 0-16,1 3 0 0,-1-4 0 0,10 4 0 16,-1-4 0-16,5-4-1 0,4 1 0 0,0-1 0 15,0-7 2-15,5-1 1 0,4 1 0 0,0-5 0 16,0 1-6-16,0-5 0 0,0 1-8 0,8-4 12 15,1 0-12-15,4-4 0 0,-4 0 0 0,4-4-10 16,4-4-143-16,-3 0-29 0</inkml:trace>
          <inkml:trace contextRef="#ctx0" brushRef="#br0" timeOffset="238965.9839">180 4859 288 0,'0'-8'25'0,"0"8"-25"15,-5-8 0-15,5-3 0 0,-4 7 89 0,4 4 13 16,-4-8 2-16,-1 0 1 0,5 0-20 0,-4-3-4 16,-1 3-1-16,5 4 0 0,-4-4-5 0,4 8-2 15,0-8 0-15,0 0 0 0,0 1-20 0,0 3-4 16,0 4-1-16,0-8 0 0,4 4-24 0,-4 4-6 15,0 0-1-15,0 0 0 0,5-4 12 0,-5 4 3 16,0 0 0-16,9 0 0 0,-1-4-21 0,-8 4-11 16,9 4 12-16,-9-4-12 0,0 0 12 0,0 0-12 15,9 8 12-15,-9 0-12 0,9 3 12 0,-5 1-12 16,5 4 12-16,0-1-12 0,-9 5 13 0,4-1-4 0,0 13-1 16,10-1 0-16,-6 4 0 0,6 12 0 0,-10-1 0 15,5 9 0-15,8-4-8 0,-8 3 10 0,4-3-10 16,0 4 10-16,-4-5-10 0,0 1 0 0,4-4 0 15,-4-4 8-15,0-4 12 0,-5-12 3 0,5-4 0 0,0 1 0 16,4-5-23-16,-13-7-10 0,0-12 1 0,0 0 0 16,0 0 37-16,0 0 7 0,0 0 1 0,8-4 1 15,-3-4-2-15,4-7-1 0,-9-5 0 0,8 1 0 16,-3-12-14-16,-1 3-4 0,1-3 0 0,-1-4 0 16,0-4-16-16,-4 0 10 0,5-4-10 0,4-8 8 15,-1 5-8-15,1-1 0 0,4-4 0 0,5 0 0 16,-1 8 0-16,1 1 0 0,-1 3 0 0,5 7 0 0,-4 9 0 15,-1 7 0-15,5 5 0 0,-4 7 8 0,-1 8-8 16,1 3 0-16,4 9 0 0,0 4-11 0,-9 7 11 0,5 4 0 16,-1 4 0-16,-4 8 0 0,1 0 0 0,-1 0 0 15,-5-4 8-15,1 4-8 0,-4-4 0 0,-1 0 0 16,-4-8 0-16,0 0 0 0,4-4 0 0,-4-7 9 16,0-4-9-16,0-1 0 0,0 1 8 0,5-8-8 15,-5-5 0-15,0-3 0 0,0 0 13 0,0 0-1 16,0 0 0-16,0 0 0 0,0 0 12 0,13-15 3 15,0-1 0-15,0-3 0 0,-4-1-11 0,4-3-3 16,5-4 0-16,-1-1 0 0,5-3 6 0,-9 0 1 16,1-4 0-16,7 0 0 0,6-4-20 0,-10 0 0 15,10 0 0-15,-10 0 0 0,5 0 29 0,0 4 3 16,0-4 0-16,0 3 0 0,0 1-42 0,0 0-8 16,-5 4-2-16,1 4 0 15,-5-1-9-15,-4 9-3 0,4 7 0 0,-4 1-664 0,0 3-134 16</inkml:trace>
        </inkml:traceGroup>
        <inkml:traceGroup>
          <inkml:annotationXML>
            <emma:emma xmlns:emma="http://www.w3.org/2003/04/emma" version="1.0">
              <emma:interpretation id="{8758C09D-07E6-41E3-8026-F90BA0FEA339}" emma:medium="tactile" emma:mode="ink">
                <msink:context xmlns:msink="http://schemas.microsoft.com/ink/2010/main" type="inkWord" rotatedBoundingBox="6468,5269 8736,5118 8828,6498 6560,664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44846.1779">5638 4995 691 0,'0'0'30'0,"-9"0"7"0,9 0-29 0,-5 8-8 16,5-8 0-16,0 0 0 0,0 0 144 0,0 0 28 15,0 0 6-15,0 0 1 0,5 8-116 0,-5-8-23 16,0 0-5-16,0 0-1 0,17-8 13 0,1 4 2 15,-5 0 1-15,5-3 0 0,-1-13-9 0,1 4-1 16,-1 1-1-16,1-1 0 0,-1 1-17 0,1-1-3 16,-1 0-1-16,1 1 0 0,-5 3-7 0,0-3-2 15,0-1 0-15,1 0 0 0,-6 1 7 0,1 3 0 16,0-4 1-16,0 5 0 0,-5-5 5 0,5 1 1 16,-5-1 0-16,1 4 0 0,-1 4 0 0,-4-3 0 15,0 3 0-15,0 4 0 0,0-4-7 0,-9 4 0 16,5 0-1-16,-5 4 0 0,0 0-3 0,-4 4-1 0,0 0 0 15,-5 4 0-15,-3 4-3 0,3 7 0 0,-8-3 0 16,4 7 0-16,-5-3 2 0,5 7 0 0,1-7 0 16,3 11 0-16,0-4 3 0,1 4 1 0,-1-3 0 0,1-1 0 15,8 4-3-15,0 0-1 0,5 4 0 0,4-7 0 16,0 3-10-16,4-4 0 0,5-3 9 0,-5 3-9 16,10-8 0-16,-1 1 0 0,4-1 0 0,10 1-12 15,-1-8-83-15,5-1-17 16,4-7-3-16,-5 0-809 0</inkml:trace>
          <inkml:trace contextRef="#ctx0" brushRef="#br0" timeOffset="244341.8081">5181 4527 460 0,'0'0'41'0,"0"0"-33"0,0 0-8 0,0 0 0 16,0 0 20-16,0 0 3 0,0 0 0 0,0 0 0 15,0 0-9-15,0 0-2 0,9-4 0 0,-9 4 0 0,0 0-12 0,0 0 11 16,4 0-11-16,-4 0 10 0,0 0-10 15,0 0 0-15,9-3 0 0,-9 3 0 0,0 0 0 0,0 0 0 16,0 0 0-16,9 0 0 0,-9 0 0 0,0 0 0 16,0 0 0-16,0 0 8 0,0 0-8 0,0 0 10 15,0 0-10-15,0 0 10 0,0 0 28 0,0 0 6 16,0 0 0-16,0 0 1 0,0 0 4 0,0 0 1 16,4 0 0-16,-4 0 0 0,0 0-10 0,0 0-1 15,0 0-1-15,0 0 0 0,0 0-14 0,0 0-2 16,0 0-1-16,0 0 0 0,0 0-5 0,0 0 0 15,0 0-1-15,0 0 0 0,0 0 0 0,0 0 0 16,0 0 0-16,0 0 0 0,0 0-3 0,0 0-1 16,0 0 0-16,-13-4 0 0,4-4 13 0,-4 4 2 15,13 4 1-15,-13 0 0 0,-4 0 2 0,8 0 1 16,-4 0 0-16,-1 4 0 0,1-4-3 0,-4 4-1 16,-1-4 0-16,5 4 0 0,0 0-1 0,0 3 0 15,0 1 0-15,-1-4 0 0,1 4-5 0,0 0-2 0,-4-1 0 16,3 1 0-16,6 4-18 0,-6 0 0 0,1-1 0 15,0 1 0-15,-4-4 0 0,3 0 0 0,1-1 0 16,4 1 0-16,1 4 0 0,-1-4 0 0,0 0 0 16,9-8 0-16,0 0 0 0,-4 7 0 0,-5 1-8 15,9 0 8-15,4 0 0 0,-4 3 0 0,-4-3 0 0,4-8 0 16,4 12 0-16,-4-4 0 0,5 3 0 0,-5-3 10 16,4 4-10-16,1-4 0 0,-1 0 0 0,0-1 0 15,1 1 0-15,3 0 0 0,6 0-12 0,3 0 12 16,-8-5 0-16,4 5 0 0,5-8 0 0,-1 8 12 15,1-8-12-15,-5 4 0 0,4 4 0 0,1-8 8 0,-5 4-8 16,5 0 0-16,-18-4 0 0,13 0 0 0,4 3 0 16,1 1-11-16,-5-4 3 0,-13 0 0 0,18 0 8 0,-5 0 0 15,0 0 0-15,0 0 0 0,-13 0 10 0,13 8-2 16,-13-8-8-16,9 4 12 0,0 4 8 0,0 0 0 16,-5 3 1-16,0 1 0 0,1 0 5 0,-10-1 1 15,5 5 0-15,-4-4 0 0,-5 3 9 0,5 1 3 16,-9 0 0-16,0-1 0 0,-9 5-2 0,4-5 0 15,1 1 0-15,-5 3 0 0,-5-11-6 0,1 8-2 16,4-5 0-16,-4 1 0 0,4 0-18 0,0 0-11 16,4-5 12-16,1 1-12 0,-1 0 0 0,1 0 0 15,3 0 0-15,1-5 0 0,0-3 11 0,4 4-2 16,-4 0 0-16,4 0 0 16,9-4-31-16,-8 4-6 0,8-4-2 0,-9 4 0 15,0 0-34-15,9-4-8 0,0 0 0 0,0 0-1 16,0 0-137-16,4 8-27 0</inkml:trace>
          <inkml:trace contextRef="#ctx0" brushRef="#br0" timeOffset="245388.3858">6844 4079 1170 0,'-13'-12'52'0,"9"8"10"15,-5-4-50-15,4 5-12 0,-3-5 0 0,3 4 0 16,-4 0 128-16,9 4 24 0,0 0 4 0,-4 0 0 0,-5 8-51 16,5 0-10-16,-1 3-3 0,-3 5 0 0,-1 7-48 0,0 5-9 15,-4 7-3-15,4 8 0 0,-8 7 5 0,-1 9 1 16,1 3 0-16,-5 4 0 0,4 5 5 0,-8-5 1 16,-1 8 0-16,6-4 0 0,-1-3-14 0,-5 7-2 15,10-8-1-15,-5 0 0 0,0-3-15 0,4-5-4 16,1-3 0-16,4-5 0 0,-1-7-8 0,1 0-14 15,4-12 3-15,1 1 1 16,-1-5-106-16,5-4-20 0,-5-3-5 0,9-12-1 0</inkml:trace>
          <inkml:trace contextRef="#ctx0" brushRef="#br0" timeOffset="245120.5612">6397 4629 1177 0,'-22'-4'52'0,"17"4"11"0,-8 4-51 0,9-4-12 15,-5 0 0-15,5 0 0 0,-5 0 99 0,4 0 17 16,5 0 3-16,0 0 1 0,0 0-40 0,0 0-7 16,0 0-1-16,0 0-1 0,14-8 16 0,3 0 3 15,5-4 1-15,4 5 0 16,5-5-103-16,0-4-21 0,4 5-4 0,4-1-1 0,-4-4 38 0,5 5 0 16,-5-1 0-16,0-4 12 0,5 1-12 0,-10-1 0 15,5 4 0-15,-4 1 0 0,-5 3-11 0,1 0 3 16,-5 0 0-16,0-3 0 15,-5 3-36-15,1 4-8 0,-5 0 0 0,0 0-803 0</inkml:trace>
        </inkml:traceGroup>
        <inkml:traceGroup>
          <inkml:annotationXML>
            <emma:emma xmlns:emma="http://www.w3.org/2003/04/emma" version="1.0">
              <emma:interpretation id="{373A8310-ADF1-40FF-B352-29CF7C35D4A0}" emma:medium="tactile" emma:mode="ink">
                <msink:context xmlns:msink="http://schemas.microsoft.com/ink/2010/main" type="inkWord" rotatedBoundingBox="10317,4333 11966,4223 12101,6253 10452,636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46077.0784">8638 4438 115 0,'-4'0'10'0,"0"0"-10"0,4 0 0 0,0 0 0 16,-5 0 210-16,5 0 40 0,-8-4 8 0,8 4 2 15,0 0-123-15,0 0-24 0,0 0-5 0,0 0 0 16,0 0-31-16,13-4-5 0,0 0-2 0,4 0 0 15,5 0-10-15,5-4-1 0,-1 4-1 0,13-3 0 16,-3-1-5-16,-1-4-1 0,4 8 0 0,1-4 0 16,-1 1-28-16,1-1-7 0,-1 0-1 0,-4 0 0 15,0 4-8-15,-8 4-8 0,-1-4 12 0,0 1-12 16,-4 3 0-16,-4-4-12 0,-5 4 0 0,0 0 0 16,-4 4-96-16,-9-4-20 0,0 0-3 15,0 0-679-15</inkml:trace>
          <inkml:trace contextRef="#ctx0" brushRef="#br0" timeOffset="246450.9524">9209 3673 1364 0,'0'0'30'0,"4"-7"6"0,1-5 2 0,-5 0 0 0,8-3-30 0,-3-1-8 15,-1-4 0-15,-4 9 0 0,5-1 62 0,-5 4 11 16,0 8 3-16,0 0 0 0,0 0-11 0,0 0-1 0,0 0-1 0,-5 12 0 16,5 7-31-16,-9 13-5 0,1 3-2 0,-6 12 0 15,-3 11 6-15,-1 4 1 0,-4 9 0 0,0 3 0 16,1 4 13-16,-6 0 3 0,5 4 1 0,0-1 0 16,5 1-23-16,-10-8-5 0,6 1-1 0,3-5 0 15,-4 0 2-15,0-8 0 0,5 1 0 0,-1-5 0 16,0 1-13-16,-3-5-9 0,7 1 12 0,-3-8-12 15,-1-8 0-15,1-4 0 0,4 0 0 0,-1-8 0 16,1-3-57-16,4-9-6 16,1 1-1-16,3-4 0 0,1-5-170 0,4-7-34 0</inkml:trace>
          <inkml:trace contextRef="#ctx0" brushRef="#br0" timeOffset="247123.8426">9740 3326 1443 0,'0'-31'64'0,"4"15"13"0,5-3-61 0,0 3-16 15,-1-3 0-15,1-1 0 0,0 5 81 0,-5 3 14 16,5 4 2-16,-5 0 1 0,-4 1-62 0,0 7-13 15,0 0-3-15,0 0 0 0,0 0-6 0,5 11-2 0,-5 1 0 0,0 8 0 16,-5-1 0-16,5 8 0 0,-13 5 0 0,9 7 0 16,-5 0 7-16,-4 7 1 0,0 5 0 15,4 4 0-15,-4-1 0 0,0 9 0 0,8-1 0 0,-3 4 0 16,-6 5 3-16,6-1 1 0,-1 0 0 0,-4 4 0 16,-5 0-2-16,1 0 0 0,3 4 0 0,-3-8 0 15,-1 1-4-15,5-5-1 0,-4-4 0 0,3-3 0 16,-3-9-9-16,4 5-8 0,-9-8 12 0,9 0-12 15,-5-4 11-15,1-4-11 0,-1-4 10 0,-4-4-10 16,9-8 0-16,-5-7 8 0,5 3-8 0,0-7 0 16,0-8 0-16,0 0 8 0,4-8-8 0,-4 0 0 15,4-12 0-15,5 1 0 0,-1-5-13 0,5-3 4 16,5 0 9-16,-1-5-13 0,5-3 5 0,4 4 8 0,4 3-11 16,5 5 11-16,-4 3-8 0,0-3 8 0,8 7 0 15,-4 0-10-15,0 5 10 0,0 3 0 0,0 4 0 16,0 4 0-16,4-1 0 0,-4 5 0 0,0 4-8 0,-5-4 8 15,5 7 0-15,0-3 0 0,0-4 0 0,4-4 0 16,1 0 0-16,-1 0 0 0,5-4 0 0,-1 0 0 16,-3-8 0-16,4 0 0 0,-1-4 0 0,1 1 0 15,0-5 0-15,-5 0 0 0,0 1 0 0,1-5 9 16,3 1-9-16,-3-5 12 0,-5 5-12 0,4-5 0 16,0 5 0-16,-8-1-11 0,4-3 11 0,-9 4 0 15,0-1 8-15,-4 1-8 0,4 7 0 0,-4-8 0 16,-5 5 0-16,-4 3 8 0,5 0 6 0,-5 5 2 15,-5-1 0-15,1-4 0 0,-1 4 0 0,-3 0 0 16,-1 1 0-16,-4-1 0 0,-1 4-3 0,1 4 0 16,0 4 0-16,0-4 0 0,-5 8-13 0,1 3 0 15,-1 1 0-15,1 4 0 0,-1 3 0 0,1 8 0 0,4-3-9 0,-1 7 9 16,1 0 0-16,4 0 0 0,1 1 0 16,-1 3 10-16,5-4-10 0,4 4 0 0,0-4 0 0,0 0-11 15,4 1 11-15,0-1 0 0,5-4 8 0,4 0-8 16,-4 1 0-16,9-9-15 0,-1-3 3 0,1 3 0 15,8-3-33-15,0-8-7 16,9 0 0-16,-4-8-982 0</inkml:trace>
        </inkml:traceGroup>
        <inkml:traceGroup>
          <inkml:annotationXML>
            <emma:emma xmlns:emma="http://www.w3.org/2003/04/emma" version="1.0">
              <emma:interpretation id="{34BF6256-674F-499F-AF98-56A2D0F64975}" emma:medium="tactile" emma:mode="ink">
                <msink:context xmlns:msink="http://schemas.microsoft.com/ink/2010/main" type="inkWord" rotatedBoundingBox="13906,4997 19040,4655 19106,5655 13972,599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48766.4132">13451 4059 1904 0,'0'0'42'0,"0"0"9"0,5-7 1 0,-5 7 1 0,13-4-42 0,-13 4-11 0,9 7 0 0,-1 1 0 15,1 4 52-15,-4 4 8 0,3 3 1 0,-8 1 1 16,5 7-21-16,-1 0-4 0,0 4-1 0,-4 1 0 15,-4-5-36-15,4 0-12 0,0 0 0 0,4-3 0 16,-4 3 12-16,0-7 16 0,0 3-4 0,0-7-1 16,5-1-11-16,-5-3 10 0,0-12-10 0,0 0 10 15,0 0 14-15,0 0 2 0,0 0 1 0,0 0 0 16,0 0 10-16,0 0 3 0,9-8 0 0,-5 0 0 16,0-7-13-16,5-1-3 0,-4-3 0 0,3-1 0 15,-3 1 8-15,4 3 0 0,-1-3 1 0,5-5 0 16,1 5-33-16,-6-9 0 0,6 5 0 0,-1 0 0 0,0-1 0 15,0 5 0-15,-4-1 0 0,0 5 0 16,4 3-35-16,0 4-13 0,-4 4-4 16,-1 4-722-16,1-4-145 0</inkml:trace>
          <inkml:trace contextRef="#ctx0" brushRef="#br0" timeOffset="249060.4275">13973 4083 1267 0,'0'0'112'0,"0"0"-89"16,0 0-23-16,9 11 0 0,0 9 71 0,0-1 9 16,-5 1 3-16,0 7 0 0,5 1 9 0,-4 3 1 15,-5 4 1-15,4 0 0 0,0 4-39 0,-4-4-8 0,0-4-2 0,0 0 0 16,0-3-9-16,0-5-1 0,0-3-1 0,-4-1 0 16,0-7 6-16,4-12 2 0,0 0 0 0,0 0 0 15,0 0 9-15,0 0 1 0,0 0 1 0,0-4 0 16,4-8-1-16,0-3 0 0,1-5 0 0,4-3 0 15,-5-5-32-15,9-3-6 0,0-4-2 0,5 0 0 16,4 0-12-16,0 0 0 0,4-4 0 0,5 0 0 16,-1 4-12-16,6 4-3 0,-6-5 0 0,10 9 0 15,-5 4-36 1,0-1-7-16,0 5-2 0,5 3 0 0,-5 5-147 0,-5 3-29 16,-3 0-7-16,-1 8-1 0</inkml:trace>
          <inkml:trace contextRef="#ctx0" brushRef="#br0" timeOffset="249467.8199">14781 4321 864 0,'0'0'38'0,"0"0"8"0,0 0-37 0,0 0-9 16,0 0 0-16,8-4 0 0,6 0 168 0,-1 4 31 15,0-8 6-15,0 0 2 0,0 0-99 0,5-3-19 16,4-5-4-16,0 1-1 0,0 3-25 0,0-8-6 0,-1 1-1 16,1 3 0-16,-4-3-8 0,-1-1-3 0,-3 5 0 15,-1-1 0-15,0-3-31 0,-4-1-10 0,0 4 0 0,-5 1 0 16,5-1 14-16,-9-3-4 0,0 7-1 0,0-4 0 15,-5 5-9-15,1-1 0 0,0 4 0 0,-5 4 0 16,4 0 16-16,-8 4 2 0,0 0 0 0,-5 8 0 16,-3 4-10-16,-1 4-8 0,0-1 12 0,0 5-12 15,4 7 32-15,1-4 0 0,-5 5 0 0,9 3 0 16,-1 0-41-16,1-4-9 0,0 5-2 0,9-5 0 16,-5 4 20-16,5-4 0 0,4 5 0 0,0-9 0 15,4 0-167 1,0-3-29-16,18 19-7 0,-4-16-1 0</inkml:trace>
          <inkml:trace contextRef="#ctx0" brushRef="#br0" timeOffset="248092.6731">12705 4071 403 0,'0'0'36'0,"5"-8"-36"0,-1 0 0 0,-4-3 0 16,5-1 128-16,-5 4 18 0,0-3 4 0,0-1 1 16,0 0-61-16,0 0-12 0,-5 1-2 0,5 3-1 15,-4-4-8-15,-1 1-2 0,-3 3 0 0,3 0 0 16,-3 0-17-16,3-3-3 0,-4 3-1 0,1 0 0 16,-6 4-20-16,6-4-5 0,-6 8-1 0,1 0 0 15,-4 0-4-15,4 4-1 0,-9 0 0 0,0 4 0 0,4 4 13 16,-8-1 2-16,0 9 1 0,-5-1 0 0,0 5-4 15,0-1-1-15,1 8 0 0,3 4 0 0,-3 0 7 16,8 4 1-16,-5 0 0 0,10 4 0 0,-1 4-15 0,10-8-2 16,-6 0-1-16,10 0 0 0,-5 0-3 0,5 0-1 15,4-4 0-15,4 0 0 0,-4-4-10 0,9 12 8 16,0-8-8-16,0-3 8 0,8-1-8 0,-4-4-12 16,5-3 2-16,4-5 1 15,0-7-106-15,4-4-21 0,-8-5-4 0,8-6-650 16</inkml:trace>
          <inkml:trace contextRef="#ctx0" brushRef="#br0" timeOffset="248437.9655">12942 4289 633 0,'0'0'56'0,"0"0"-44"0,0 0-12 0,0 0 0 16,0 0 112-16,0 0 21 0,0 0 4 0,0 0 1 16,0 0-34-16,0 0-8 0,-4 8 0 0,-5 0-1 15,0 8-36-15,5-5-7 0,0 5-2 0,-5 3 0 16,5 1-30-16,-1-1-5 0,1 1-2 0,-1-1 0 15,1 5-5-15,4-1-8 0,0-3 11 0,0-1-11 16,4-3 21-16,1-1-2 0,-1-3-1 0,5 0 0 16,0-4-18-16,-1-1 0 0,6-7 0 0,-6 0 0 15,6 0 12-15,-1-7 0 0,0-1-1 0,4 0 0 16,-3-4-2-16,-1 1 0 0,-4-9 0 0,8 5 0 16,-4-1 5-16,0 0 1 0,1-3 0 0,-6-1 0 15,1 1 13-15,0-1 2 0,0-3 1 0,-5 3 0 0,-4 5-11 16,0-5-3-16,0 1 0 0,-4-1 0 0,4 5 9 15,-5 3 2-15,-4-4 0 0,1 5 0 0,-1 7-1 0,0-4 0 16,0 4 0-16,1 4 0 0,-1 0-27 0,0 4 0 16,-4 4 8-16,0 4-8 0,0-1 0 0,-5 1 0 15,0 4-12-15,1-1 12 16,4 1-32-16,4 3 0 0,0 5 1 0,0-5-621 16,1 5-125-16</inkml:trace>
          <inkml:trace contextRef="#ctx0" brushRef="#br0" timeOffset="250044.8158">15917 3923 1558 0,'0'0'34'0,"9"-8"7"0,-5-4 2 0,0 1 1 0,5-5-35 0,-4 1-9 0,-5-1 0 0,0 4 0 16,-5 1 74-16,1-1 13 0,-5 0 2 0,5 8 1 15,-9 0-40-15,-1 4-8 0,1 0-2 0,-9 4 0 0,-4 4-16 0,-5 4-3 16,5 3-1-16,-5 1 0 0,1 3-3 0,-1 5-1 16,4-1 0-16,1 4 0 0,4-3-16 0,0-1 10 15,5-3-10-15,-1 3 8 0,9-3-8 0,1-1 0 16,3-3 0-16,1 3 0 0,4-3 0 0,4-1 0 16,1-3 0-16,-1 4 0 0,0-5 0 0,1 1 8 15,-1-4-8-15,1 4 0 0,3-5 20 0,-3 1-2 16,-1 0 0-16,1 0 0 0,-5 4 12 0,0-5 2 15,-5 5 1-15,1-4 0 0,-1 4 11 0,-3-5 3 16,-1 5 0-16,0 0 0 0,-4 3-34 0,0 1-13 16,-5 0 11-16,5-1-11 15,-5 5-72-15,5-5-21 0,-4 1-4 0,4-4-939 0</inkml:trace>
          <inkml:trace contextRef="#ctx0" brushRef="#br0" timeOffset="250480.7751">16325 3814 1792 0,'0'0'40'0,"0"0"8"0,0 0 1 0,9 15 1 16,-5 5-40-16,-4-1-10 0,0 5 0 0,-4 7 0 0,-5 0 53 0,0 4 9 15,0 0 2-15,-4 8 0 0,-4 0-16 0,4 4-4 16,-5-4 0-16,5 7 0 0,4-3-8 15,-4 0-3-15,0 0 0 0,0-4 0 0,-1-4-15 0,1-8-3 16,4 0-1-16,-4-4 0 0,5-7-6 0,-6-1-8 16,10-3 11-16,-5-8-11 0,0 0 32 0,5-4 0 15,0 3 0-15,4-7 0 0,-9-4-6 0,0-7-2 16,5 3 0-16,-5-12 0 0,5 1-12 0,-1-8-4 16,1-5 0-16,4-3 0 0,4-4 20 0,1-7 3 15,8-5 1-15,4 0 0 16,1-3-52-16,8-1-9 0,5 4-3 0,8-7 0 0,1 7 32 15,4-4 13-15,-5 5-1 0,5-1 0 0,0 12-12 0,0 4-16 16,0 8 3-16,-5 3 1 0,-4 9 12 0,-4 3 0 16,-9 4 0-16,0 8 0 0,-5 0 0 0,-3 4 0 15,-6 8 0-15,-3 3 0 0,-1 9-9 0,-4-1 1 16,-4 5 0-16,-5-1 0 0,0 4 8 0,-4 0 0 16,-5-4 0-16,-3 9 0 0,-1-5-15 0,-9 4-1 15,0 0 0-15,0 0 0 16,-4-4-124-16,5 0-26 0,-5 1-5 0,-1-5-1 0</inkml:trace>
          <inkml:trace contextRef="#ctx0" brushRef="#br0" timeOffset="250855.1485">17058 4013 1440 0,'0'0'128'15,"4"-8"-103"-15,0 0-25 0,-4 8 0 0,0 0 98 0,0 0 14 16,0 0 4-16,0 0 0 0,0 0-52 0,-4 16-11 16,-5-5-1-16,5 9-1 0,-5-5-35 0,5 5-6 15,4 3-2-15,-5-3 0 0,1-1-8 16,4 1 0-16,-4-1 0 0,12 1 0 0,-3-1 0 0,-1-3 8 16,0-1-8-16,5 1 8 0,4-8-8 0,-4 4 0 15,0-9 0-15,4 1 0 0,0 0 0 0,0-4 0 16,1-4 0-16,-1-3 8 0,4-1 0 0,-4 0 0 15,5-4 0-15,-5 1 0 0,0-9 8 0,-4 4 0 16,4-3 1-16,-4-1 0 0,0-3 10 0,-5 4 1 16,1-9 1-16,-1 5 0 0,0-1-5 0,1 1 0 15,-5 0-1-15,0-1 0 0,0 5 14 0,0 3 3 16,-9 4 1-16,5 1 0 0,-1-1-25 0,-4 8-6 16,5 0-1-16,-9 4 0 0,0 0-9 0,0 4-9 15,-1 4 9-15,-3 0-13 16,-9 3-103-16,4 1-21 0,-5 4-4 0,1 3-1 0</inkml:trace>
        </inkml:traceGroup>
        <inkml:traceGroup>
          <inkml:annotationXML>
            <emma:emma xmlns:emma="http://www.w3.org/2003/04/emma" version="1.0">
              <emma:interpretation id="{55200F48-DF6E-480D-8A7E-F5072C2AEEFA}" emma:medium="tactile" emma:mode="ink">
                <msink:context xmlns:msink="http://schemas.microsoft.com/ink/2010/main" type="inkWord" rotatedBoundingBox="19520,4251 23317,3998 23437,5797 19640,6050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51724.4758">19212 3790 1728 0,'-5'-15'153'0,"5"7"-122"0,0-4-31 0,5 4 0 0,-5-3 101 0,-9-1 15 16,5-4 2-16,-5 5 1 0,9-1-47 0,-9-4-10 16,-4 5-2-16,0-1 0 0,13 0-16 0,-5 1-4 15,-8-1-1-15,-4 4 0 0,-1 4-39 0,1-4 0 16,-1 8 0-16,0 4 0 0,-8 8 0 0,0 4-8 16,4-5 8-16,0 13 0 0,-9 3 0 0,1 8 0 15,8 4 12-15,-5 4-4 0,1-4-8 0,4 4 0 16,0-4 0-16,5 0 0 0,3-4 0 0,1-4 0 15,0-4 0-15,4-3 0 0,9-1 0 0,-4-7 0 16,4-1 0-16,0-3 0 0,0-4 0 0,9 0 0 16,4-8 0-16,4 0 0 0,-8-8 0 0,9 0-12 15,8-4 4-15,-4 1 0 0,0-9 8 0,4 1 11 16,-4-9-3-16,9 1 0 0,4-8-8 0,0-4 0 16,-13-8-10-16,13-7 10 0,0 3 0 0,0-4 8 15,-8 1 1-15,3-5 0 0,1-3-1 0,4-4 0 0,0 3 0 16,-4 1 0-16,0 3-8 0,-5 5 8 15,-4 3-8-15,4 8 8 0,-8 8 0 0,-5 4 0 0,0 7 0 0,-4 5 0 16,0 7 4-16,-5 4 1 0,0 5 0 0,-4 3 0 16,0 11-13-16,-8 5 0 0,-6 7 0 0,1 8 0 15,0 5 0-15,-4 3 0 0,-5 7 0 0,0 5 0 16,-5-4 0-16,10 7 0 0,-1 1 0 0,1 4 0 16,-5-5 0-16,4-3 0 0,5 0 0 0,4-1 0 15,-4 1-21-15,0-4-7 16,0-4-2-16,4 0-737 0,13-5-147 0</inkml:trace>
          <inkml:trace contextRef="#ctx0" brushRef="#br0" timeOffset="251962.2202">19501 3872 1796 0,'0'0'40'0,"0"0"8"0,0 0 1 0,5 8 1 0,-1 4-40 0,1-1-10 15,-5-3 0-15,4 8 0 0,0-5 53 0,-4 1 9 16,-4 4 2-16,4-5 0 0,0 1-28 0,0 4-4 16,-4-5-2-16,-1-3 0 0,5 4-22 0,0-4-8 15,-4 0 0-15,4-8 9 16,0 0-126-16,0 0-26 0,0 0-5 0,0 0 0 0</inkml:trace>
          <inkml:trace contextRef="#ctx0" brushRef="#br0" timeOffset="252078.2141">19624 3416 2026 0,'0'0'44'0,"0"0"10"0,0 0 2 0,0 0 1 0,0 0-45 0,13 4-12 0,-13-4 0 0,14 8 0 16,-1-1-32-16,-5 5-8 15,1 0-1-15,0 0-818 0</inkml:trace>
          <inkml:trace contextRef="#ctx0" brushRef="#br0" timeOffset="252413.4525">19988 3720 1792 0,'0'0'40'0,"9"8"8"0,0 4 1 0,4 3 1 0,0 5-40 0,0 3-10 15,-4 1 0-15,0-1 0 0,-5-4 76 0,1 9 14 16,-1-5 2-16,0 0 1 0,-4 1-29 0,0-5-7 15,-4-3-1-15,4-4 0 0,-4 3-35 0,-1-3-7 16,1-4-2-16,4-8 0 0,0 4 23 0,0-4 4 16,0 0 1-16,0 0 0 0,0 0-23 0,0 0-4 15,0 0-1-15,4-8 0 0,1-8 0 0,8-3 0 16,0-1 0-16,5-7 0 0,-1-4-12 0,5-4 0 16,0-4 0-16,4 4 0 0,1 0 0 0,-1 3 0 15,5-3 0-15,-1 12 0 0,1-1 28 0,-9 9 4 16,0 3 0-16,-4 0 0 0,-1 5-41 0,-4 7-8 15,0 4-2-15,-4 3 0 0,0 1 19 0,0 0 0 16,-1 4 0-16,1 3 0 0,4 5 0 0,-4 3 0 16,0 4 0-16,0 1 0 15,0-1-106-15,-1 4-18 0,1-3-3 0,0-9-1 0</inkml:trace>
          <inkml:trace contextRef="#ctx0" brushRef="#br0" timeOffset="251237.6241">17799 3802 2098 0,'-17'-16'46'0,"21"9"10"0,9-1 1 0,0 4 3 0,-13 4-48 0,9 0-12 16,13 4 0-16,-4 4 0 0,-5-1 45 0,0 5 7 15,-4 4 2-15,4 3 0 0,0 1-36 0,-9 3-7 16,-4 1-2-16,5-5 0 0,3 4-9 0,-3-3 0 16,-14-1 9-16,5-3-9 0,4 3 12 0,0-3-3 0,-5-4 0 15,1-1 0-15,-9-3 19 0,4 0 4 16,9-8 1-16,0 0 0 0,-9 4-33 0,9-4 0 15,0 0 0-15,0 0 0 0,9-8 26 0,0 0-2 16,-5-3 0-16,9-5 0 0,5-3-12 0,-1-5-4 16,-8-3 0-16,9 0 0 0,4-1 20 0,0 1 3 15,-5 0 1-15,1 3 0 0,-5 1-20 0,0 7-3 16,0 1-1-16,-4 7 0 0,-5 4-8 0,-4 4 8 16,14 0-8-16,-6 8 8 0,-8 7-8 0,5 1 0 15,-5 4 0-15,4 3 0 0,0-4 0 0,1 9 0 16,-10-1 0-16,10 0 0 15,4-3-97-15,-5 3-22 0,-8 0-4 0</inkml:trace>
          <inkml:trace contextRef="#ctx0" brushRef="#br0" timeOffset="252971.5251">21362 3837 1720 0,'21'-15'76'0,"-21"15"16"0,0-8-73 0,0-4-19 16,-4 4 0-16,0 0 0 0,-1-3 92 0,-3-1 16 15,-6 0 2-15,6 5 1 0,-6-1-74 0,6 0-14 16,-10-4-3-16,5 4-1 0,-5 8 29 0,1 0 5 15,-5 0 2-15,-4 8 0 0,8 4-42 0,-8 7-13 16,-5 1 8-16,5 3-8 0,-5 1 0 0,5 3 0 16,-1 0-13-16,5-3 5 0,5-1 8 0,4-3 0 15,0 3 0-15,4-4 0 0,4-7 0 0,1 0 0 16,4-4 0-16,4-1 0 0,1 1 0 0,-5-8 0 16,9 4 0-16,8-4 0 0,1 0 0 0,4-4 0 15,0 0 0-15,4-3 0 0,5-9 0 0,-1 4 0 16,1-7 8-16,4 3-8 0,-4-3 11 0,4-1-3 15,0 1 0-15,0 3 0 0,-4-3-8 0,-1 3 0 0,-3 4 0 16,-1 5 0-16,-4-1 31 0,-4 8 1 0,-1 0 0 0,1 8 0 16,-10 3-14-16,1 1-2 0,-4 7-1 0,-1 9 0 15,-8-1-7-15,-1 8-8 0,-4 4 11 0,-8 4-11 16,-1 4 0-16,1 7 0 0,-9 1 0 0,-5 3 0 16,0-3 26-16,5 0 5 0,-5-5 1 0,-4 5 0 15,4-12-32-15,-4 0 0 0,0-12 0 0,4 4 0 16,-4-4 0-16,9-3 0 0,-5-9 0 0,5 1 0 15,4-9 10-15,0 1-1 0,9-4 0 0,0-8 0 16,4 4 15-16,9-4 4 0,-9-4 0 0,0-4 0 16,5-4 8-16,4-3 3 0,4-5 0 0,5-3 0 15,0 3-19-15,8-7-3 0,10-4-1 0,8-4 0 16,0 0-16-16,4-1 0 0,5-3-13 0,5 4 5 16,-1 12-26-16,-4-4-5 0,-5 3-1 0,9 1 0 15,-4 7-174-15,-4 1-35 0,48-20-7 16,-18 11-764-16</inkml:trace>
        </inkml:traceGroup>
        <inkml:traceGroup>
          <inkml:annotationXML>
            <emma:emma xmlns:emma="http://www.w3.org/2003/04/emma" version="1.0">
              <emma:interpretation id="{8FCF9889-6E72-4C5D-9A3B-D68D0CE4F8C1}" emma:medium="tactile" emma:mode="ink">
                <msink:context xmlns:msink="http://schemas.microsoft.com/ink/2010/main" type="inkWord" rotatedBoundingBox="25794,3503 31840,3100 31959,4879 25913,528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54100.8279">24126 3658 1335 0,'0'0'29'0,"0"0"7"0,0 0 0 0,0 0 2 0,8 11-30 15,-8 1-8-15,-4 0 0 0,0-4 0 0,-1 3 104 0,1-3 19 16,-1 4 4-16,1-4 1 0,0-1-42 0,8 1-8 15,-4-8-2-15,0 0 0 0,0 0-20 0,18 0-5 16,-1-4-1-16,1-3 0 0,-1-1-22 0,10-8-5 16,-1-3-1-16,0-1 0 0,5-7-22 0,4 3 8 15,0-3-8-15,-9 4 0 0,5-5 0 0,0 1 0 16,-5 0 0-16,5-8 8 0,-5 0-8 0,0-4 0 16,1-4 0-16,8-16 0 0,-9 5 0 0,1-1 0 15,-1 0 0-15,-4-3 0 0,0-1 19 0,-5 1 2 16,1 3 1-16,4 1 0 15,-5 3-40-15,-4 0-8 0,-4 1-2 0,4 7 0 0,-4 0 12 0,-4 8 3 16,-5 0 0-16,0 0 0 0,0 7 13 0,0 5 0 16,-5 3-10-16,-4 5 10 0,1-1-20 0,3 4 0 15,-4 5 0-15,1-5 0 0,-1 8 30 0,9 4 6 16,-9 0 2-16,0 0 0 0,-4 0-18 0,4 4 0 0,-4-4 0 16,5 4 0-16,-1 4 0 0,-4-1 0 0,-1 1 0 15,1 4 0-15,0 4-16 0,0-1 0 0,0 1 0 16,0 11 0-16,-1-4 24 0,1 9 4 0,-4-1 0 0,4 4 1 15,-5 8-13-15,0 0 8 0,1 7-8 0,-1 5 0 16,1 0 20-16,-1 7-1 0,5 4-1 0,-4 8 0 16,-5-3 25-16,4-1 5 0,1 0 0 0,3 8 1 15,1 0-29-15,4 0-7 0,1 4-1 0,-1-4 0 16,9-12 0-16,0 1 0 0,0-5 0 0,0-4 0 16,4-3-4-16,1-12 0 0,-1 0-8 0,0-8 12 15,1-8-26-15,4-3-6 0,-1-5 0 0,6-7-1 16,3-4-182-16,-4-8-36 0</inkml:trace>
          <inkml:trace contextRef="#ctx0" brushRef="#br0" timeOffset="254408.1066">25038 3693 1324 0,'-13'-8'59'0,"13"8"12"0,0 0-57 0,0 0-14 0,0 0 0 0,0 0 0 15,0 0 159-15,-4 16 29 0,-5-1 5 0,4 5 2 16,-3-1-105-16,3 1-21 0,1 3-4 0,-1 4-1 15,1-3-36-15,0-1-7 0,-1-3-1 0,1-1-1 16,4 1-19-16,0-1 10 0,0-3-10 0,4-5 8 16,1 1-8-16,-1-4-16 0,0 4 4 0,-4-12-1017 15</inkml:trace>
          <inkml:trace contextRef="#ctx0" brushRef="#br0" timeOffset="254547.557">25372 3369 2188 0,'-5'-8'48'0,"1"1"11"0,-1-5 1 0,1 8 1 0,0-4-49 0,4 8-12 15,0 0 0-15,0 0 0 16,0 0-55-16,0 0-13 0,0 0-4 0</inkml:trace>
          <inkml:trace contextRef="#ctx0" brushRef="#br0" timeOffset="254804.8253">25845 3147 1728 0,'31'0'38'0,"0"-4"8"0,-5 0 2 0,0 4 0 0,5 0-39 0,4 0-9 0,-4 0 0 0,4 0 0 16,-4 0 104-16,8-4 20 0,-4 0 3 0,5 4 1 15,-1-4-36-15,1 0-8 0,-1 1 0 0,-4-5-1 16,0 4-62-16,1-4-12 0,-1 4-9 0,0 0 12 16,0 0-12-16,-4 0-12 0,-5 1 2 0,-4-1 1 31,0 0-108-31,-5 4-22 0,-4 0-4 0,-13 0-813 0</inkml:trace>
          <inkml:trace contextRef="#ctx0" brushRef="#br0" timeOffset="255044.4613">26618 2418 1497 0,'0'0'66'0,"0"0"14"0,0 0-64 0,0 0-16 16,0 0 0-16,0 0 0 0,0 0 106 0,0 7 18 16,-9 5 3-16,0 8 1 0,-9 11-52 0,1 0-9 15,4 8-3-15,-9 8 0 0,0 3 0 0,0 9 0 16,-4 3 0-16,4 5 0 0,0 3-20 0,0 0-5 15,0 0-1-15,0 8 0 0,0-11-10 0,4-1-1 16,1-4-1-16,-1 5 0 0,1-5-26 0,-1 0-16 16,5-3 3-16,-5 3 0 0,1-7-6 0,4-1-1 15,-9-3 0-15,4-4-739 0,1 0-148 16</inkml:trace>
          <inkml:trace contextRef="#ctx0" brushRef="#br0" timeOffset="255370.7416">26622 3716 1566 0,'26'-11'69'0,"-8"7"15"0,-1-4-68 0,10 4-16 0,-5-8 0 0,8 4 0 15,-8 1 33-15,9-5 3 0,-9-8 1 0,9 5 0 0,-5-1-17 0,0-3-3 16,-4 3-1-16,0 1 0 0,-4-1 32 15,-1-4 7-15,-8 1 1 0,0 3 0 0,0 1-45 16,-9-1-11-16,4 1 0 0,-4-1 0 0,-4 0 53 0,4 5 9 16,-9 3 2-16,4-4 0 0,-3 8-27 0,-1 0-5 15,-4 0 0-15,-1 8-1 0,1 0 1 0,-4 8 1 16,-1 0 0-16,1 3 0 16,-5 1-77-16,4 7-16 0,1 1-4 0,-1 3 0 0,-4 4 82 0,5-4 16 15,3 1 3-15,1 3 1 0,5 0-30 0,-1 0-8 16,4 4 0-16,5-3 0 15,0 3-29-15,0-8-7 0,5 4-2 0,-5-3-958 16</inkml:trace>
          <inkml:trace contextRef="#ctx0" brushRef="#br0" timeOffset="255670.0733">27438 3307 2156 0,'0'0'48'0,"9"8"9"0,4-5 3 0,0 5 0 0,0 0-48 0,-4 4-12 0,0 3 0 0,0 5 0 16,-1-1 34-16,-3 1 5 0,3-1 1 0,-3 5 0 15,-5-5-20-15,4 1-4 0,-4-1-1 0,0 1 0 16,5-1 2-16,-5-3 1 0,0-4 0 0,0-1 0 16,0-11-18-16,0 4 0 0,0 4 0 0,0-8 0 15,0 0 0-15,0 0 0 0,0 0 0 0,0 0 0 16,4-12 55-16,-4 1 7 0,9-5 2 0,-5 0 0 15,5-7-52-15,0 3-12 0,4-7 0 0,0 4 0 0,5-1 54 16,-1 1 8-16,5-4 2 0,-4 3 0 16,8 1-73-16,-4 3-15 0,4 1-2 0,1-1-1 15,-6 9-110-15,6-1-23 0,-1 4-4 16,-8 4 0-16</inkml:trace>
          <inkml:trace contextRef="#ctx0" brushRef="#br0" timeOffset="256684.3101">28429 3369 403 0,'27'-15'17'0,"-18"7"5"0,-1 0-22 0,5 4 0 16,1-4 0-16,-1 0 0 0,-9-3 302 0,1 3 56 0,3-4 11 0,-8 4 3 15,0 8-195-15,0-3-38 0,-8-5-8 0,-1 4-2 16,-4 4-69-16,-1 4-15 0,-7 0-2 0,-1 7-1 15,0 1-28-15,-5 0-6 0,1 3 0 0,4 1-8 16,0 0 8-16,0-1-8 0,5 1 0 0,4-1 0 16,-1-3 11-16,6 4-2 0,3-5 0 0,5-3 0 15,0-8-9-15,5 8-12 0,3-4 2 0,1 0 1 16,0-4 9-16,4 0 12 0,5 0-2 0,-1-8-1 16,1 0-9-16,-1-4 0 0,-4 5 0 0,1-1 0 15,3 0 0-15,-4 0 0 0,-4 4 0 0,-9 4 0 16,0 0 0-16,0 0 0 15,0 0 0-15,-9 0 0 0,1 4-12 0,-1 0-4 0,0 8 0 0,5-4-1 16,-5 3 27-16,4 1 6 0,5 0 0 0,0 3 1 0,0-3-17 16,9 0 0-16,-4-4 0 0,3-1 0 0,6 1 0 15,3-4 0-15,1 0 0 0,8-4 0 0,0 0-15 16,9-4-6-16,0 4-2 0,-4-4 0 0,4-8 37 0,5 5 7 16,-1-1 2-16,1-4 0 0,4-3-23 0,-1 3 0 15,1-8 0-15,18-3 0 0,-5-4-9 0,4-1-7 16,1-3 0-16,-23 4-1 0,-8-4 17 0,0-4 0 15,-1-4 0-15,5-8 9 0,0 4 3 0,1-4 1 16,-6-4 0-16,14-15 0 0,-9 8-13 0,0-1 0 16,-8 1 0-16,3-5 0 0,-8 9 0 0,0-5-13 0,0 4 2 15,0 5 1-15,0-1 10 0,-4 4 14 0,-1 0-3 16,1 8-1-16,-5 4-10 0,0 8-12 16,0 4 2-16,0 3 1 0,-4 1 9 0,0 3 0 0,-9 0 0 0,4 9 0 15,1-5 0-15,-1 4 0 0,0 0 0 0,-4 8 0 16,0 0 0-16,0 0 12 0,0 0-2 0,-8 8-1 15,-5 0-9-15,-1 8 0 0,6-1 0 0,-6 5 0 16,1 3-9-16,0 4-4 0,0 8-1 0,-5 4 0 16,1 8 14-16,-1 4 0 0,1 0 0 0,-1 7 0 15,1-3 8-15,-1-1 5 0,1 5 1 0,-1 3 0 16,-4-3-14-16,4-1 0 0,-3 5 0 0,3-1 0 16,0 0 0-16,5-3 0 0,0-4 8 0,0-5-8 15,0-3 0-15,0-4 0 0,4-4 0 0,0 0 0 16,0-8 0-16,1 0 0 0,-1-3 0 0,4-1 0 0,10-8 0 15,-5 1 0-15,-5-8 0 0,5-12 0 0,5 11 48 16,-1-3 12-16,-4-8 4 0,13 0 0 0,0-4-64 16,1-4-8-16,-1 1-4 0,4-5-1 0,1-4 21 15,-1 5 4-15,10-9 0 0,-5 5 1 0,4-9-13 0,0 5 0 16,5-1 0-16,4-3 0 0,9 3 0 0,-4 1 0 16,3-1 0-16,-16 5 0 0,-14 3 0 0,9-4 0 15,0 5 0-15,0-1 0 0,0 4 0 0,4 0 0 16,0 1 0-16,1-5 0 0,-1 12 0 0,-4 0 0 15,0 0 0-15,-5 4 0 0,1 4 0 0,-5-1 0 16,0 1 0-16,0 0 0 0,-4 4 0 0,0-1-8 16,0 1 8-16,-5 0-13 0,5-1 13 0,-5 1 0 15,-4 0 0-15,0-12 0 0,0 0 31 0,0 12-1 16,0-5 0-16,-4 5 0 0,-1 0-1 0,5-12 0 16,-8 8 0-16,-1 3 0 0,5 1-16 0,-10 0-3 0,6-1-1 15,-1-3 0-15,-4 0-9 0,0 0 0 0,-5 0 0 0,0-1 0 16,-8 1 0-16,0 0 0 0,-1 0 0 15,-3 3 0-15,-1-3 0 0,0 0 0 0,-4 4 0 16,5-4 0-16,-1-5 0 0,0 5 0 0,0-4 0 0,5 4 0 16,0-4-16-16,-1-4-4 0,1 0-2 0,0 0 0 31,-5 4-30-31,5 0-5 0,4-4-2 0,0 0 0 0,0 0-113 16,0 0-24-16,4-8-4 0</inkml:trace>
        </inkml:traceGroup>
      </inkml:traceGroup>
      <inkml:traceGroup>
        <inkml:annotationXML>
          <emma:emma xmlns:emma="http://www.w3.org/2003/04/emma" version="1.0">
            <emma:interpretation id="{1024A7FE-1322-4D31-9F1C-CF0A1E8B8B24}" emma:medium="tactile" emma:mode="ink">
              <msink:context xmlns:msink="http://schemas.microsoft.com/ink/2010/main" type="line" rotatedBoundingBox="2360,7525 8504,7203 8572,8506 2428,8829"/>
            </emma:interpretation>
          </emma:emma>
        </inkml:annotationXML>
        <inkml:traceGroup>
          <inkml:annotationXML>
            <emma:emma xmlns:emma="http://www.w3.org/2003/04/emma" version="1.0">
              <emma:interpretation id="{E959170D-3D38-4601-9D61-1D045AB70D64}" emma:medium="tactile" emma:mode="ink">
                <msink:context xmlns:msink="http://schemas.microsoft.com/ink/2010/main" type="inkWord" rotatedBoundingBox="2398,8261 3314,8213 3340,8707 2424,875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59422.3769">645 7183 1170 0,'0'0'25'0,"0"0"6"0,0 0 1 0,-5-4 1 0,-3 0-33 0,8 4 0 16,0 0 0-16,0 0 0 0,-13-4 95 0,13 4 12 15,0 0 2-15,0 0 1 0,0 0-72 0,0 0-14 16,0 0-4-16,0 0 0 0,0 0-6 0,0 0-2 16,0 0 0-16,0 0 0 0,0 0 23 0,0 0 4 15,0 0 1-15,0 0 0 0,0 0-13 0,0 0-3 16,0 0 0-16,8 8 0 0,-3-4 7 0,3 0 1 15,1-4 0-15,0 0 0 0,4 0-20 0,-4 0-3 16,4 0-1-16,5 0 0 0,-1 0-8 0,5 0 12 16,0 0-12-16,0 0 12 0,9 0-3 0,-1 0 0 15,-8-4 0-15,9 0 0 0,9 4-9 0,-5 0 0 0,0-8 9 16,0 5-9-16,4-1 8 0,-4 0-8 0,5 0 8 16,-5 0-8-16,-9 4 11 0,5 0-3 0,9-8 0 15,-19 4 0-15,1 0 0 0,0 0-8 0,0 4 12 0,0 0-4 16,0-3 8-16,-4 3 2 0,-5 0 0 0,0 0 0 15,0-4-18-15,-4 4-17 0,0-4 3 0,0 4 1 16,-1 0 21-16,1 0 5 0,-9 0 1 0,0 0 0 16,0 0-38-1,0 0-8-15,0 0-2 0,0 0 0 0,0 0-24 16,0 0-5-16,4 8-1 0,-4-8-820 0</inkml:trace>
          <inkml:trace contextRef="#ctx0" brushRef="#br0" timeOffset="259805.6434">798 7593 1098 0,'0'0'24'0,"0"0"4"0,-13 0 2 0,0 0 2 0,4 7-32 0,1-3 0 15,-1 4 0-15,0-4 0 0,0-4 56 0,9 0 6 0,-4 4 1 0,4-4 0 16,-9 8-13-16,5-4-2 0,4-4-1 0,0 0 0 16,0 0 27-16,0 0 6 0,0 0 0 0,0 0 1 15,0 0-36-15,0 0-7 0,0 0-2 0,0 0 0 16,13 4 8-16,0-1 0 0,9-3 1 0,0 0 0 15,4 0 2-15,1 0 0 0,8-3 0 0,0 3 0 16,9-4-17-16,-1 0-3 0,10-4-1 0,-9 8 0 16,9 0-13-16,-1-4-2 0,-8 0-1 0,4 0 0 15,1-4-22-15,-5 8-5 0,-1 0-1 0,1 4-675 16,-4 8-135-16</inkml:trace>
        </inkml:traceGroup>
        <inkml:traceGroup>
          <inkml:annotationXML>
            <emma:emma xmlns:emma="http://www.w3.org/2003/04/emma" version="1.0">
              <emma:interpretation id="{95A7825D-4576-4495-92D5-8D30DCBECBF0}" emma:medium="tactile" emma:mode="ink">
                <msink:context xmlns:msink="http://schemas.microsoft.com/ink/2010/main" type="inkWord" rotatedBoundingBox="4426,7416 6914,7286 6983,8590 4495,8720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64413.1731">3290 6555 576 0,'0'0'25'0,"-8"0"6"0,-1 8-31 0,0 0 0 0,0 0 0 16,1 7 0-16,-1 1 223 0,-4 7 38 0,-1 8 8 0,-3 5 2 15,4 10-131-15,-5 1-25 0,-4 4-6 0,5 0-1 16,-1 3-32-16,1 1-8 0,3-1 0 0,1 1-1 15,0-8-31-15,0 3-5 0,0-3-2 0,0-4 0 16,-1 0-29-16,1 0 0 0,4 0 0 0,-4-8 0 16,5-4-12-16,-1 0-8 0,0 1-1 0,0-5-643 15,5 4-129-15</inkml:trace>
          <inkml:trace contextRef="#ctx0" brushRef="#br0" timeOffset="264178.6016">2672 6629 115 0,'0'0'0'0,"0"0"10"0,0 0-10 0,0 0 0 0,0 0 0 0,0 0 0 16,-9 0 233-16,9 0 45 0,0 0 9 0,0 0 1 15,0 0-171-15,0 0-34 0,0 0-7 0,0 0-2 16,0 0-18-16,0 0-3 0,0-7-1 0,0 7 0 16,9-8 0-16,-5 4-1 0,5-4 0 0,4 0 0 15,5 4-23-15,-1-3-5 0,1-1-1 0,4-4 0 16,4 0 23-16,0 1 5 0,5-1 1 0,4 0 0 16,-9-3-14-16,10-1-2 0,3-3-1 0,5 7 0 0,-5-4-6 15,5 8-2-15,0-7 0 0,-4 3 0 0,4 0-15 0,-9-3-3 16,4-1-8-16,-8 5 12 0,4 3-12 15,0-4 0-15,-9 0 0 0,5 5 0 0,-9-1 8 0,0 0-8 16,0 0 0-16,0 4 0 0,-5 0 8 0,1 4-8 16,-1-4 0-16,1 1 0 0,-5 3 0 0,0 0-20 15,5 3 4-15,-1 5 0 16,-3-4-183-16,-14-4-36 0</inkml:trace>
          <inkml:trace contextRef="#ctx0" brushRef="#br0" timeOffset="264760.1065">3584 7035 1674 0,'0'0'36'0,"0"0"8"0,9 8 2 0,0 3 2 0,-5 9-39 0,5-1-9 15,0 1 0-15,0 7 0 0,-5 1 45 0,0 3 7 16,1 0 2-16,-1 0 0 0,-4 0-34 0,-4 1-6 15,-1-5-2-15,5 4 0 0,-4-8-3 0,-5-3-1 16,5-1 0-16,-5 1 0 0,0-4 20 0,0-5 3 0,1 1 1 16,-1-8 0-16,0 0-4 0,9-4 0 0,0 0 0 15,0 0 0-15,-9-8 8 0,9-4 2 0,0-3 0 0,5-1 0 16,-1-7-11-16,1 3-3 0,8-7 0 0,-5 3 0 16,10-7 5-16,-5 0 1 0,5-8 0 0,4 0 0 15,0-4-18-15,4 4-3 0,0-4-1 0,5 0 0 16,4 0-8-16,-4 4 0 0,4-3 0 0,-4-1 0 15,-1 8-19-15,1-1-2 0,0 5-1 0,-1 8-710 16,-3 3-141-16</inkml:trace>
          <inkml:trace contextRef="#ctx0" brushRef="#br0" timeOffset="265269.3158">4181 7082 1148 0,'0'0'25'0,"0"0"6"0,0 0 1 0,0 0 0 0,0 0-32 0,0 0 0 16,0 0 0-16,0 0 0 0,0 0 44 0,0 0 4 16,0 0 0-16,0 0 0 0,0 0 6 0,0 0 2 15,0 0 0-15,0 0 0 0,0 0-10 0,0 0-2 16,0 8 0-16,4 3 0 0,1 1 23 0,-5 0 4 0,0-1 1 0,0 9 0 16,0-1-32-16,0 5-7 0,0-5-1 0,0 5 0 15,0-1-22-15,0-3-10 0,0-1 8 0,0 1-8 16,0-1 12-16,4 1-4 0,1-5 0 15,-1-3 0-15,-4-12-8 0,4 8 8 0,-4-8-8 0,9 4 8 16,0-4 26-16,0 0 5 0,-1-12 1 0,1 4 0 16,4-11-15-16,1 3-2 0,3-4-1 0,-8-3 0 15,0-8 16-15,4 0 3 0,4-1 1 0,-4 1 0 16,5 4-34-16,-5-4-8 0,5 3 0 0,4-3 0 16,-9 4 0-16,0 0 0 0,5 3 0 0,-5 1 0 15,4-1-29-15,-4 1-8 0,-4 7-2 16,4 1-674-16,1 3-135 0</inkml:trace>
          <inkml:trace contextRef="#ctx0" brushRef="#br0" timeOffset="265635.6304">4729 7351 1458 0,'0'0'64'0,"0"0"14"0,0 0-62 0,0 0-16 0,14 0 0 0,-1-4 0 16,0 0 71-16,0-4 11 0,0-3 2 0,5-1 1 15,-5 4-24-15,4-8-5 0,5 1 0 0,0-5-1 16,5-3-23-16,-5 0-4 0,0-5 0 0,4 5-1 16,0-1-7-16,-4 1 0 0,-4-4-1 0,4 3 0 15,-5 1 11-15,1-4 2 0,-5-1 1 0,0 5 0 16,0 0-33-16,-4-1 0 0,-5 5 0 0,1-5 0 15,-1 1 13-15,-4 3-1 0,-4 1 0 0,-1 7 0 16,-3-3-4-16,-1 7-8 0,-4 0 11 0,-1 4-11 16,-7 4 12-16,-1 8-12 0,-5 0 12 0,5 3-12 15,-4 9 0-15,-5-1 0 0,1 9 0 0,-1-1 0 16,9 0 15-16,0 8-4 0,0 0-1 0,0 4 0 16,5-3 6-16,3-1 0 0,1-4 1 0,4 0 0 15,1 0-1-15,3-7-1 0,5-1 0 0,9 0 0 0,0 5-6 16,0-1-1-16,4-15 0 0,9 3 0 0,8 5-8 15,1-8 0-15,4-5 0 0,5 1 0 16,4-4-52-16,4-4-15 0,5 0-3 0</inkml:trace>
        </inkml:traceGroup>
        <inkml:traceGroup>
          <inkml:annotationXML>
            <emma:emma xmlns:emma="http://www.w3.org/2003/04/emma" version="1.0">
              <emma:interpretation id="{957EDB5B-8860-4FF9-B5A6-417B6C6D93A2}" emma:medium="tactile" emma:mode="ink">
                <msink:context xmlns:msink="http://schemas.microsoft.com/ink/2010/main" type="inkWord" rotatedBoundingBox="8518,8067 8549,8066 8558,8233 8527,8235"/>
              </emma:interpretation>
              <emma:one-of disjunction-type="recognition" id="oneOf16">
                <emma:interpretation id="interp16" emma:lang="" emma:confidence="0">
                  <emma:literal>.</emma:literal>
                </emma:interpretation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'</emma:literal>
                </emma:interpretation>
                <emma:interpretation id="interp19" emma:lang="" emma:confidence="0">
                  <emma:literal>I</emma:literal>
                </emma:interpretation>
                <emma:interpretation id="interp20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269678.4879">6774 7054 921 0,'-5'-15'40'0,"5"15"10"15,-4-8-40-15,0-4-10 0,4 1 0 0,-5-1 0 0,5 4 201 0,0 0 39 16,0 8 7-16,0-7 1 0,0 7-128 0,0 0-25 15,0 0-6-15,0 0-1 0,0 0-71 0,0 0-17 16,-4 7 0-16,4 5 0 0,-4-4 12 0,4 4 2 16,-5-1 0-16,5 5 0 0,0-4-14 0,0-1 0 0,5 5 0 15,-1-1 0 1,0-7-105-16,1 8-15 0,3-4-2 0,-3-1-720 0</inkml:trace>
        </inkml:traceGroup>
      </inkml:traceGroup>
    </inkml:traceGroup>
    <inkml:traceGroup>
      <inkml:annotationXML>
        <emma:emma xmlns:emma="http://www.w3.org/2003/04/emma" version="1.0">
          <emma:interpretation id="{C94BC547-7224-4339-A0FD-895869016011}" emma:medium="tactile" emma:mode="ink">
            <msink:context xmlns:msink="http://schemas.microsoft.com/ink/2010/main" type="paragraph" rotatedBoundingBox="2634,9544 28078,7960 28191,9778 2747,113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489774-EC39-4915-A81D-F61B92C5103C}" emma:medium="tactile" emma:mode="ink">
              <msink:context xmlns:msink="http://schemas.microsoft.com/ink/2010/main" type="line" rotatedBoundingBox="2634,9544 28078,7960 28191,9778 2747,11362"/>
            </emma:interpretation>
          </emma:emma>
        </inkml:annotationXML>
        <inkml:traceGroup>
          <inkml:annotationXML>
            <emma:emma xmlns:emma="http://www.w3.org/2003/04/emma" version="1.0">
              <emma:interpretation id="{2179A07E-443B-4506-9AA0-473F801BF763}" emma:medium="tactile" emma:mode="ink">
                <msink:context xmlns:msink="http://schemas.microsoft.com/ink/2010/main" type="inkWord" rotatedBoundingBox="2641,9651 5519,9472 5625,11183 2747,11362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71965.446">3238 8876 2142 0,'-13'-16'95'0,"13"16"19"0,-5-4-91 16,1-4-23-16,-5 1 0 0,9 7 0 0,-9 0 77 0,9 0 11 0,0 0 3 0,0 0 0 16,0 0-91-16,-4 11-16 0,-1 5-4 0,5 3-699 31,0 5-140-31</inkml:trace>
          <inkml:trace contextRef="#ctx0" brushRef="#br0" timeOffset="271820.8776">2764 8439 759 0,'0'0'33'0,"0"0"8"0,0 0-33 0,0 0-8 16,0 0 0-16,0 0 0 0,0 0 127 0,0 0 23 15,-9 8 5-15,0-1 1 0,5 5-71 0,-5 4-13 16,0-1-4-16,1 5 0 0,3-1-19 0,-4-3-4 16,1 3-1-16,3 5 0 0,1 3 0 0,0 0 0 15,-5 5 0-15,9 7 0 0,-18 4-3 0,9 3-1 0,1 9 0 16,-5 7 0-16,-1 5 4 0,1 3 1 0,-9 0 0 0,0 4 0 16,0 4-9-16,-8-4-1 0,-1 4-1 15,-4 4 0-15,0-4-17 0,8-4-3 0,-12-8-1 0,4 1 0 16,0-9 3-16,4-11 0 0,5-8 0 0,-1 0 0 15,5-8 0-15,5-7 1 0,-1-9 0 0,10 1 0 16,3-4-8-16,1-9-1 0,4-3-8 0,0 0 12 16,0 0-4-16,0-11 0 0,4-5-8 0,5-3 12 15,9-9-12-15,-1 1 0 0,5-8 0 0,4-4 0 16,-4-4 0-16,9 4 0 0,-5-8 0 0,5 8 0 16,4 0 0-16,0 4 0 0,-4 4-8 0,-5 8 8 15,1 3 0-15,-1 5-8 0,-4 7 8 0,0 8 0 16,0 0-10-16,0 8 10 0,-5 7-8 0,-4 5 8 0,5 7 0 15,-5 0-10-15,-4 4 10 0,4 1 0 0,-4-1 0 16,-9 0 0-16,4-4 0 0,1 1 0 0,-1-5 0 0,-4-4 0 16,4-3 0-16,1 0 0 0,-5-9 0 0,8 1 9 15,1-4-1-15,4-4 0 0,-4-4-8 0,4-4 0 16,5-3-12-16,4-5 12 16,0-7-31-16,4 3 2 0,-4-7 0 0,4-4 0 15,1 0 0-15,-1-5 0 0,-4 1 0 0,4 0 0 0,1 0 13 0,-1 4 4 16,-4 4 0-16,-5-1 0 0,1 9 12 0,-5 7 10 15,0 1-2-15,-4 3 0 0,-9 8 20 0,0 0 4 16,9 11 1-16,0 5 0 0,-5 0-10 0,0 3-3 16,1 5 0-16,-1 3 0 0,-4-4-12 0,9 5-8 15,-9-1 8-15,4 0-8 0,1-4 0 0,-1-3 8 16,0-4-8-16,1-1 0 0,4-3 0 0,-5-4 9 16,-4-8-9-16,0 0 0 0,0 0 0 0,13 4 0 0,0-4 0 15,-4-4 0-15,0 0 0 0,4-8 0 0,0 0 0 16,0-3 0-16,1-5 0 0,3 1 0 0,-4-1 0 0,5 1 0 15,4-5 0-15,4 1 13 0,-8 0-4 0,8-1-1 16,0 5-8-16,-4-1 0 0,5 1 0 0,-6 3 0 16,1 1 0-16,0-1 0 0,-9 4 0 0,1-3 0 15,-1 3 0-15,0 4 0 0,0 0 0 0,0 1 0 16,-4 3 0-16,4 0-14 0,5 0 5 0,-5 4 1 16,-4 4 8-16,4 0 16 0,0 3-4 0,0 5-1 15,-4 4-11-15,4-1 0 0,-8 1 0 0,3 3-11 16,-3 5 11-16,3-5 12 0,-8 5-2 0,-4-5-1 15,0 5 14-15,-1-5 2 0,-8 5 1 0,0-5 0 0,-5 0 6 0,1 1 0 16,-1-1 1-16,1 1 0 0,-5-4-25 16,0-5-8-16,0 1 0 0,-4 0 0 0,-1-1 8 0,-3-3-8 15,-1-4 9-15,5 0-9 0,-1-4 0 0,-3-4 0 16,3 4 0-16,-3-8-10 16,3 0-114-16,5-7-24 0,0-5-4 0</inkml:trace>
          <inkml:trace contextRef="#ctx0" brushRef="#br0" timeOffset="270636.7168">912 9309 1148 0,'0'0'25'0,"0"0"6"0,0 0 1 0,0 0 0 0,0 0-32 0,-4 3 0 0,4-3 0 0,0 0 0 15,0 0 56-15,0 0 4 0,0 0 2 0,0 0 0 16,0 0 0-16,0 0 0 0,0 0 0 0,0 0 0 15,0 0-6-15,0 0-2 0,0 0 0 0,0 0 0 16,9-3-25-16,0 3-5 0,-1-4 0 0,10 0-1 16,4 0 3-16,4 0 1 0,-4 4 0 0,4 0 0 15,10-4-15-15,-1 0-2 0,-5 4-1 0,14 0 0 16,-13-4 3-16,13 0 1 0,-9 0 0 0,9 1 0 16,-5-1-13-16,1-4 0 0,4 0 8 0,-5 4-8 15,1-4 0-15,-1-3 0 0,1 3 0 0,3 0-10 16,-7 0 10-16,3 0 0 0,-4-3 0 0,5-1 0 0,-5 4 0 15,-5-3 0-15,-8 3 0 0,5 0 0 16,-10 0-35-16,1 0-8 0,-5 8-1 0,0-4-820 16</inkml:trace>
          <inkml:trace contextRef="#ctx0" brushRef="#br0" timeOffset="270891.3022">1549 9312 986 0,'-18'0'44'0,"18"0"8"0,-9 0-41 0,1 0-11 16,-1 0 0-16,9 0 0 0,-5 0 92 0,-8 4 16 0,4 0 3 0,1 8 1 15,-1 0-28-15,4 7-6 0,-3 1-1 16,-5 7 0-16,4 4-17 0,0 8-4 0,0 8-1 0,0 0 0 16,-4 0 5-16,0 3 0 0,-4-3 1 0,3 4 0 15,-3-5-25-15,4-3-6 0,0 0-1 0,-5 0 0 16,5-8-8-16,-5 4-1 0,5-4-1 0,0-3 0 15,0-5-30-15,4-4-5 0,0 5-2 0,-4-1 0 16,9-8-109 0,-5 1-21-16,5-5-5 0,4-3-667 0</inkml:trace>
        </inkml:traceGroup>
        <inkml:traceGroup>
          <inkml:annotationXML>
            <emma:emma xmlns:emma="http://www.w3.org/2003/04/emma" version="1.0">
              <emma:interpretation id="{F879E03F-620B-41A9-AC61-7397DA37FEA6}" emma:medium="tactile" emma:mode="ink">
                <msink:context xmlns:msink="http://schemas.microsoft.com/ink/2010/main" type="inkWord" rotatedBoundingBox="7016,9853 7940,9795 8001,10765 7077,10822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73123.2882">5295 9433 1123 0,'5'-15'49'0,"-5"11"11"0,4-8-48 0,1 0-12 16,-1 1 0-16,5-1 0 0,-5-4 117 0,0 1 21 15,5-1 4-15,-4 5 1 0,-1 3-50 0,0 0-9 16,-4 8-3-16,0 0 0 0,0 0-30 0,0 0-7 16,0 0 0-16,0 0-1 0,0 0-9 0,-8 12-2 15,3-1 0-15,-4 5 0 0,5 3-11 0,-5 5-2 16,5 3-1-16,0 0 0 0,-1 1-4 0,1 3-1 16,-1-4 0-16,1-3 0 0,4-1-5 0,0 0 0 15,0 1-8-15,0-5 12 0,4-3-12 0,1 0 8 16,-1-1-8-16,1-3 0 0,-1-1 0 0,5-3-10 15,-1-4 0-15,1 4-679 0,4-8-136 16</inkml:trace>
          <inkml:trace contextRef="#ctx0" brushRef="#br0" timeOffset="273278.7269">5475 8782 691 0,'-17'-8'30'0,"12"0"7"0,-3 5-29 0,3-5-8 0,-4 0 0 0,9 8 0 16,0 0 313-16,0 0 62 0,0 0 12 0,0 12 2 0,0 3-317 0,-4 1-64 16,8-1-8-16,-4 5-620 15,5-1-118-15</inkml:trace>
          <inkml:trace contextRef="#ctx0" brushRef="#br0" timeOffset="273668.3808">5813 9312 576 0,'0'0'25'0,"0"0"6"0,13 0-31 0,0 0 0 16,1 4 0-16,-1 4 0 0,0 0 245 0,4 4 43 15,-3-1 9-15,-1 1 2 0,0 4-156 0,0 3-31 0,-4 1-7 0,0 3-1 16,-5-3-64-16,5-1-14 0,-9 4-2 0,4-3-1 15,-4-1-3-15,0-3 0 0,-4 0 0 0,4-5 0 16,-9 1 10-16,5-4 2 0,-1-4 0 0,5-4 0 16,-4 4-16-16,4-4-4 0,0 0 0 0,-9-8 0 15,5 0-1-15,4-8-1 0,0-3 0 0,4-1 0 16,-4-3-10-16,9-4 0 0,0-1 9 0,4-3-9 16,0 4 0-16,4 0 0 0,1-1 0 0,-5 5 0 15,5 7 0-15,-5 5 0 0,0-1 0 0,-4 8 0 16,4 4 24-16,-4 4 1 0,0 4 0 0,-1 3 0 15,-3 1-8-15,-1 8-1 0,0 3-1 0,1 0 0 16,-1 1-4-16,1-1-1 0,-1 8 0 0,5-3 0 16,-5-1-10-16,1 0 0 0,-5 1 0 0,8-5 0 15,1-3-116-15,0-1-16 0,-5 1-4 0,5-9 0 16</inkml:trace>
        </inkml:traceGroup>
        <inkml:traceGroup>
          <inkml:annotationXML>
            <emma:emma xmlns:emma="http://www.w3.org/2003/04/emma" version="1.0">
              <emma:interpretation id="{2FF770F1-12F8-435C-85D8-7DD5968B22D5}" emma:medium="tactile" emma:mode="ink">
                <msink:context xmlns:msink="http://schemas.microsoft.com/ink/2010/main" type="inkWord" rotatedBoundingBox="9366,9355 12533,9158 12629,10701 9462,1089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274258.2824">7629 8942 1209 0,'0'0'108'0,"0"0"-87"15,0 0-21-15,0 0 0 0,9 0 138 0,0 0 23 16,0-4 5-16,8 4 1 0,5 0-59 0,9 0-12 16,4 0-3-16,4-4 0 0,1 0-18 0,8 0-4 15,-8 0-1-15,8-3 0 0,0-1-26 0,-4 0-6 16,0 0-1-16,0 0 0 0,0 1-26 0,0-1-11 15,-5 0 8-15,5 0-8 0,-9-3 8 0,5 3-8 16,-5 4 8-16,-5 0-8 0,1 0 0 0,0 4-14 16,-5 0 2-16,0 0 0 15,-4 0-94-15,0 0-18 0,-4 4-4 0,-1-4-540 16,1 0-108-16</inkml:trace>
          <inkml:trace contextRef="#ctx0" brushRef="#br0" timeOffset="274467.2705">8371 8213 1677 0,'0'0'36'0,"0"0"8"0,0 0 2 0,0 0 2 0,0 0-38 0,0 0-10 0,0 0 0 0,0 0 0 16,-5 11 76-16,-3 13 14 0,-5 3 2 0,-1 12 1 15,-12 8-54-15,0 4-11 0,4 7-3 0,-9 8 0 16,0 1 10-16,1 7 1 0,3 4 1 0,-3 0 0 16,-1 4 2-16,5-4 0 0,-1 0 0 0,1-4 0 15,0 0-22-15,4-8-4 0,-5 0-1 0,5 1 0 16,0-1-12-16,-4-7-18 0,9-1 4 0,-1-7 1 16,0-5-92-16,5-3-19 15,-4-8-3-15,8-11-1 0</inkml:trace>
          <inkml:trace contextRef="#ctx0" brushRef="#br0" timeOffset="274828.857">8932 9133 403 0,'0'0'36'0,"0"0"-36"0,0 0 0 0,0 0 0 16,0 0 243-16,0 0 41 0,-4 8 9 0,4 4 2 15,-4 3-143-15,-1 5-29 0,1-1-6 0,-1 1-1 16,1 3-54-16,0 4-11 0,-1 1-3 0,1-1 0 16,0 4-20-16,4-4-5 0,-5 1-1 0,5-1 0 15,0-4 9-15,0 1 1 0,0-5 1 0,5-3 0 16,-1-4-19-16,0-5-4 0,1 1-1 0,-5-8 0 15,13 0 22-15,0-8 4 0,0 1 1 0,5-5 0 16,8-4 0-16,0-3 0 0,1-5 0 0,-1 5 0 16,9-4-16-16,0-1-4 0,-4 1 0 0,0-1 0 15,-1 1 13-15,1 3 3 0,-5-3 0 0,1 0 0 16,-5 3-32-16,0-3 0 0,-5-1 0 0,5 5 0 16,-4-1-90-16,-1 1-24 0,-4-5-5 0,5 1-969 15</inkml:trace>
          <inkml:trace contextRef="#ctx0" brushRef="#br0" timeOffset="275224.3643">9735 8954 864 0,'0'0'76'0,"0"0"-60"0,0 0-16 0,0 0 0 16,0 15 220-16,5 5 42 0,-10-5 8 0,5 9 2 16,0-1-155-16,0 1-30 0,5 3-7 0,-5 0 0 15,0-3-39-15,0-1-7 0,4 0-2 0,-4 1 0 16,-4-1 0-16,-1-3 0 0,5-5 0 0,5-3 0 16,-5 4 4-16,0-5 0 0,-5-3 0 0,5-8 0 15,0 0-16-15,0 0-4 0,0 8 0 0,0-8 0 16,0 0 25-16,0 0 5 0,0 0 1 0,0 0 0 15,0 0-24-15,0 0-5 0,0 0-1 0,0 0 0 16,0 0-7-16,5-8-2 0,3 0 0 0,6-3 0 16,-6 3 0-16,1-8-8 0,4 4 12 0,0 5-4 15,1-9 20-15,3 4 4 0,-4-3 1 0,1-1 0 16,3 4-33-16,-4-3 0 0,0-5 0 0,5 1 0 16,-5 3-71-16,5-3-17 0,-5 3-4 15,4 1-725-15,-3-5-145 0</inkml:trace>
          <inkml:trace contextRef="#ctx0" brushRef="#br0" timeOffset="275617.6916">10367 8891 1681 0,'9'12'74'0,"-5"-4"16"0,5 3-72 0,-5 5-18 15,1 4 0-15,4 3 0 0,-5 0 114 0,5 9 19 16,-9-5 4-16,8 4 1 0,-3-4-74 0,-1 1-16 15,-4-5-2-15,5 0-1 0,-5-3-5 0,0-1-2 16,-5-3 0-16,1 0 0 0,-1-9-12 0,1 1-2 16,4-8-1-16,0 0 0 0,0 0 16 0,0 0 3 15,0 0 1-15,0-8 0 0,4-3-24 0,-4-5-5 0,5-3-1 0,-1-1 0 16,5-7-1-16,4-4 0 0,0-4 0 0,5-1 0 16,4 1-3-16,0 0-1 0,0-4 0 15,0 8 0-15,4 4-8 0,-4-1 0 0,0 9 0 0,-5 7 0 16,1 1 14-16,-5 7 1 0,5 4 0 0,-5 4 0 15,0 7-15-15,0 1 9 0,0 4-9 0,-4-1 8 16,0 9-8-16,-5-5 0 0,1 4 0 0,-1 1 0 16,0-1-9-16,1 1-4 0,-5-1-1 0,4 0 0 15,1 1-169-15,-1-5-33 16</inkml:trace>
        </inkml:traceGroup>
        <inkml:traceGroup>
          <inkml:annotationXML>
            <emma:emma xmlns:emma="http://www.w3.org/2003/04/emma" version="1.0">
              <emma:interpretation id="{B33E50BA-7712-4C25-BFAD-DE9D227CCFDA}" emma:medium="tactile" emma:mode="ink">
                <msink:context xmlns:msink="http://schemas.microsoft.com/ink/2010/main" type="inkWord" rotatedBoundingBox="14616,8985 17477,8807 17557,10095 14697,1027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277129.2292">14048 8864 1825 0,'0'0'40'0,"0"0"8"0,0 0 1 0,0 0 3 0,-4 8-41 0,-1 0-11 0,-4 3 0 0,5-3 0 16,0 4 98-16,-1-4 18 0,5 3 3 0,-4 1 1 0,4 4-70 0,-5-5-14 15,5 1-2-15,0 4-1 16,5-1-1-16,-1-3-1 0,-4 3 0 0,5 1 0 0,-5-4-31 0,4-1 0 15,0 1 0-15,1-4 0 16,-5 4-118-16,0-12-30 0</inkml:trace>
          <inkml:trace contextRef="#ctx0" brushRef="#br0" timeOffset="277270.6864">14184 8493 2070 0,'0'-19'92'0,"0"7"18"0,0 1-88 0,0 3-22 16,4-4 0-16,-4 12 0 0,0 0 21 0,9-4 0 16,0 0 0-16,0 8-962 0</inkml:trace>
          <inkml:trace contextRef="#ctx0" brushRef="#br0" timeOffset="276868.5977">12947 8525 1126 0,'0'-16'50'0,"4"8"10"0,1-3-48 0,-5 3-12 16,4-4 0-16,0 0 0 0,-4 1 97 0,0-1 17 16,5-4 3-16,-1 1 1 0,-4 3-30 0,4 0-5 15,-4-3-2-15,5 3 0 0,-1 4-25 0,-4 8-4 16,0 0-2-16,0 0 0 0,0 0-30 0,0 0-7 15,0 0-1-15,0 0 0 0,0 0-2 0,0 0-1 16,0 0 0-16,0 0 0 0,0 16 3 0,-4-4 0 16,-1 3 0-16,1 5 0 0,0 3 4 0,-5 4 2 15,5 8 0-15,-1 1 0 0,1 6-18 0,-1 1 8 16,-3 4-8-16,3 4 0 0,1 0 16 0,4-1-4 16,-5-3-1-16,1 4 0 0,0-1-11 0,4-7 0 0,0-8 0 15,0-3 0-15,0-5 9 0,4-4-9 0,-4-3 10 0,4-8-10 16,1-5 17-16,-5-7-2 0,0 0-1 0,9 4 0 15,4-8 4-15,0 0 1 0,0-7 0 0,0-1 0 16,0-4 5-16,5 1 0 0,-5-5 1 0,5-7 0 16,-1 0-25-16,1-1 0 0,-1 5 0 0,1-4 0 15,-5-8 0-15,0 3 0 0,0 1 0 0,1 0 0 16,-1 4 8-16,0 3 0 0,0 1 0 0,0 7 0 16,-4 1-8-16,4 7-9 0,-13 8 9 0,0 0-13 15,0 0 13-15,13 8 0 0,0 0 0 0,-4 3 0 16,0 9-12-16,0 3 0 0,0 1 0 0,-5 3 0 0,0 4 12 15,5-4 0-15,-5-3 0 0,1 3-9 0,-1-7 9 16,1-1 0-16,-5 1 0 0,4-9 0 0,0 5 0 16,5-8 0-16,-9-8 0 0,0 0 0 0,0 0 0 0,13-4 0 15,-4 0 0-15,4-4 8 0,-4 0 12 0,4-3 4 16,0-5 0-16,1 0 0 0,-1-7 5 0,4 0 2 16,1-1 0-16,-5-3 0 0,4 0-9 0,1 3-2 15,-5-3 0-15,5 3 0 0,-1-3-10 0,1 4-2 16,4-5-8-16,-5 9 12 15,1-4-38-15,4 3-8 0,-5 1-2 0,1 3-1147 0</inkml:trace>
          <inkml:trace contextRef="#ctx0" brushRef="#br0" timeOffset="277819.9842">14544 8844 1825 0,'0'0'40'0,"0"0"8"0,0 0 1 0,13-7 3 0,-4-5-41 0,4 0-11 0,0 1 0 0,0-5 0 16,9 4 77-16,-4-7 14 0,-1-5 2 0,5 1 1 0,0 0-50 0,-4-5-9 15,4 1-3-15,-1-4 0 0,-3-4-8 0,4 0-1 16,0-4-1-16,-5-4 0 0,1 0-4 0,0 0-1 16,-1-4 0-16,1 4 0 0,-1-4-8 0,-4 1-1 15,-4-1-8-15,-4 0 12 0,8 4-12 0,-9 0 8 16,-4 0-8-16,4 0 0 0,1 8 0 0,-5 4 8 16,0 8-8-16,0-1 0 0,4 9 9 0,1-1-1 15,-1 8 0-15,-4 8 0 0,0 0 1 0,0 0 0 16,-13 8 0-16,0 8 0 0,0 3-9 0,-5 12 0 15,5-3 0-15,-5 11 0 0,1 0 14 0,-5 4-2 16,4 3-1-16,-4 9 0 0,5 0 5 0,-1 3 0 16,5 8 1-16,-5-3 0 0,10-1 7 0,-1-3 2 15,0-1 0-15,0-3 0 0,5-1-26 0,0-3 0 16,4 0 0-16,0-4 0 16,0-1-61-16,-5-3-18 0,5-4-3 0,0-4-1043 0</inkml:trace>
          <inkml:trace contextRef="#ctx0" brushRef="#br0" timeOffset="278142.0221">15193 8883 1969 0,'4'-11'43'15,"-4"11"9"-15,5-12 1 0,4 4 3 0,-5-3-44 0,5-1-12 0,0-4 0 0,-1 1 0 16,1-1 80-16,0 0 13 0,4-3 3 0,0-1 1 15,-4-3-40-15,0 0-8 0,4-1-1 0,0-3-1 0,0 0-31 0,5-1-7 16,-5-3-1-16,4-8 0 0,1 0 0 0,0 0-8 16,-1-4 12-16,5 0-4 0,-4-3-8 0,4-1 0 15,-1-4 0-15,-3 4 0 0,-5 0 0 0,5 1 0 16,4 3 0-16,0-4 0 0,-5 4 0 0,5 4 0 16,-9 8 0-16,-4 0 0 0,0-1 0 0,-5 5 0 15,-4 8 0-15,5 3 0 0,-5 8 0 0,0 8 0 16,-5-7 9-16,5 7-9 0,0 0 0 0,-13 7 0 15,0 5 0-15,-5 8 0 0,-4-1 0 0,5 8 0 16,-5 1 0-16,4 3 0 0,-8 4 8 0,4 4-8 16,0 4 8-16,0 7-8 0,-4-3 38 0,8 12 3 0,-8-5 1 0,8 9 0 15,-3-5-24-15,3 1-5 0,-4-5-1 0,5 5 0 16,-1-5 0-16,0-3-1 0,1 0 0 0,4-4 0 16,-5-1-11-16,5-3 0 15,-5-4 0-15,5-7 0 0,4-1 0 0,1-4 0 0,3 0 0 16,1-3 0-1,0-1-101-15,4-7-26 0,0-1-5 0,8-3-981 0</inkml:trace>
        </inkml:traceGroup>
        <inkml:traceGroup>
          <inkml:annotationXML>
            <emma:emma xmlns:emma="http://www.w3.org/2003/04/emma" version="1.0">
              <emma:interpretation id="{218AFE1B-EC36-4A46-A86E-828ECCDD71DC}" emma:medium="tactile" emma:mode="ink">
                <msink:context xmlns:msink="http://schemas.microsoft.com/ink/2010/main" type="inkWord" rotatedBoundingBox="18835,8535 22819,8287 22926,10011 18943,10259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80889.695">17115 8353 172 0,'0'0'16'0,"0"-8"-16"15,4-3 0-15,-8-1 0 0,-1 0 235 0,5 0 44 16,0 5 9-16,0 7 1 0,5-8-153 0,-5 8-32 15,4-8-5-15,5 0-2 0,0 4-61 0,-9 4-13 16,8-7-3-16,6 3 0 0,3 0-3 0,1 4-1 0,-1 0 0 0,5 0 0 16,0 0 9-16,0 8 2 15,0-5 0-15,0 5 0 0,0 4-15 0,0 0-2 0,-5 7-1 16,1 1 0-16,-5 3 3 0,0 0 0 0,0 5 0 0,-4-1 0 16,0 4-2-16,-5-3 0 0,1-5 0 15,-1 0 0-15,0 5 5 0,-4-9 1 0,-4 1 0 0,4-1 0 16,0 1 8-16,-4-5 1 0,-1-3 1 0,-4 4 0 15,5-5-18-15,0 1-8 0,-5-4 8 0,5 0-8 16,-5-1 12-16,9-7-4 0,0 0 0 0,0 0 0 16,-9 0 2-16,5-4 0 0,4 4 0 0,-5-11 0 15,1 3 29-15,4-8 5 0,-5-3 2 0,10-1 0 16,-1-3-27-16,-4 0-6 0,5-9-1 0,-1 1 0 0,9-4-3 16,0-4-1-16,5 0 0 0,-1 0 0 0,1 0-8 15,8 4 0-15,1 4 0 0,-1 0 0 0,-4 3 0 16,4 5 0-16,9 3 0 0,-4 5 0 0,-5 3 0 0,1 4 8 15,3 4-8-15,1 8 8 0,0 4-8 0,0 8 0 16,-10-1 0-16,1 9 0 0,0 3 0 0,-9 4 12 16,-4 8 0-16,-4 0 0 0,3 4-21 0,-3-4-4 15,-10 4-1-15,1 0 0 0,-9-4 14 0,4-4 0 16,0 0 0-16,-4 0-9 0,-9-8 9 0,9 1 9 16,4-5-1-16,1 1-8 0,-6-5 0 0,1-7 0 15,4-1-10-15,1 1 10 0,3-4 19 0,5-8 11 16,-9 0 2-16,9 0 1 0,0 0-19 0,5-4-4 15,-10-8-1-15,1-3 0 0,4-1-9 0,0-3 10 16,9-5-10-16,-5 1 10 0,1-4 1 0,8-5 0 16,9 1 0-16,-5-4 0 0,-4-4-11 0,5 4 0 15,8-4 0-15,5 0 0 0,-5 4 0 0,5 8 0 0,-5-5 0 16,9 9 0-16,1 3 11 0,-6 5-3 0,-8 3-8 0,0 4 12 16,4 4-4-16,-4 4-8 0,0 4 11 0,-8 4-11 15,-1 0 8-15,0 8-8 0,0-5 0 0,-4 9 0 16,-9-1 0-16,0 5 0 0,13-1 0 0,-9 0 0 15,-4 1 0-15,-4 3 0 0,8 4-11 0,-4 1 11 16,9-1-140-16,-9 0-22 16,-4 4-4-16</inkml:trace>
          <inkml:trace contextRef="#ctx0" brushRef="#br0" timeOffset="281356.1254">19063 8536 921 0,'30'-23'82'0,"-21"11"-66"16,-5-3-16-16,5-1 0 0,4-3 129 0,-4-1 23 16,-9 1 4-16,0-1 0 0,5 4-33 0,-1-3-7 15,-8 3-2-15,-1 1 0 0,-4-1-43 0,1 8-9 16,8-3-2-16,-5 3 0 0,-4 0-31 0,9 8-6 15,9-8-2-15,-9 8 0 0,0 0 8 0,0 0 2 16,0 0 0-16,0 0 0 0,0 0-31 0,-13 0 0 16,0 4 0-16,0 4 0 0,0 4 0 0,-1-1 0 0,-12 5 0 15,4 3 0-15,5 1 0 0,-5-1 0 0,4 1 0 0,-8 3 0 16,4 5 0-16,4-9 0 0,5 5 0 16,4-5 0-16,-8-3 0 0,8 3 0 0,9-7 0 0,0 3 0 15,0-7 0-15,0-8 0 0,0 0 0 0,4 12 0 16,10-8 12-16,-14-4-3 0,0 0-1 0,13 0 0 15,9-4-8-15,0-4 0 0,-5-4 0 0,5-3 8 16,-4 3 0-16,8-7 0 0,0-1 0 0,-4-3 0 16,-9-1 4-16,9 5 1 0,5-5 0 0,-1 9 0 15,-17-5 13-15,4 9 2 0,0 3 1 0,0 0 0 16,-4 8-10-16,-9 0-3 0,0 0 0 0,4 8 0 0,1 7-8 16,-5 1-8-16,-13 4 9 0,4-1-9 15,9 4 9-15,0 1-9 0,-4-1 8 0,-1 1-8 16,1 3-72-16,4 0-20 0,4-3-4 0,-8 3-966 15</inkml:trace>
          <inkml:trace contextRef="#ctx0" brushRef="#br0" timeOffset="282330.2704">19554 8525 1609 0,'0'0'35'0,"0"0"7"0,0-8 2 0,9-4 2 0,0 4-37 0,-1 1-9 15,1-5 0-15,9-4 0 0,-1 1 78 0,5-1 14 16,4-3 2-16,1-1 1 0,-1 1-27 0,0-9-4 16,5 5-2-16,0-1 0 0,0-3-26 0,-1 0-6 15,-3-4-1-15,-1-1 0 0,0 1-4 0,-4 0-1 0,4-4 0 0,-4-4 0 16,-4 4-10-16,4 0-2 0,-5-8-1 0,-3 0 0 16,-1 0-11-16,0-4 8 0,-4 4-8 0,4-3 8 15,-9-1-8-15,5 4 0 0,-9-4 0 16,4 4 0-16,-4 0 0 0,0 4 0 0,0 4 0 0,0 4 0 15,0 0 0-15,0 4 0 0,0 7 0 0,0 1 0 16,0 7 0-16,-4 0 0 0,4 0 0 0,0 12 0 16,0 0 0-16,0 0 10 0,0 0-10 0,0 0 10 15,0 0-10-15,0 0 0 0,0 0 0 0,0 0 0 16,0 12-9-16,-4 0 9 0,-1 0 0 0,1 3 0 16,0 5 0-16,-5 3 0 0,4-3 0 0,-3 7 0 15,-6 8 0-15,6 4 0 0,-6 4 0 0,1 4 0 16,0 7 0-16,0 5 0 0,4-1 0 0,0 8 0 0,-8-3 0 15,4-5 0-15,0 5 0 0,-1 7 0 0,-3-8 18 16,-1 5 10-16,5-1 3 0,0 4 0 0,-5-4-9 16,1 1-2-16,-5-5 0 0,0 4 0 0,-4-11 8 0,-1 0 0 15,1-5 1-15,0 1 0 0,4-12-29 0,0 0 0 16,-4-8-13-16,8 0 4 0,5-3 21 0,0-9 5 16,-1-3 1-16,6-4 0 0,-1-1-10 0,0-3-8 15,9-8 9-15,0 0-9 0,0 0 12 0,0 0-4 16,-9-4-8-16,5-4 12 0,0 1-4 0,4-1 0 15,0-4-8-15,0-4 12 0,4 1-4 0,0-5-8 16,5-3 11-16,4-4-11 0,5-1 0 0,-1 1 0 16,5-4 0-16,5-4-12 0,-1 0 3 0,5 0 1 15,4-1 0-15,4 1 0 0,1 4 0 0,-1 4 0 16,5-4 0-16,-4 3 0 0,-1 9 8 0,-4-1 0 0,-4 1-9 16,0 3 9-16,-1 5 0 0,-3-1-9 0,-1 4 9 0,-4 4 0 15,-5 0-10-15,1 0 10 0,-5 0-8 0,0 4 8 16,-13 0 0-16,0 0 0 0,0 0 0 0,0 0 0 15,0 0 0-15,-4 12 0 0,-5 0 0 0,0 0 0 16,-8 3-31 0,-1-3-1-16,1 3 0 0,-5 1 0 0,0 0 32 0,0 3 0 0,0-3 0 0,0 3 0 15,5 5 0-15,-1-1 0 0,-4 0 0 0,9 5-9 16,-5-5 9-16,5 1 0 0,4-1 0 0,5-4 0 16,4 5 0-16,0-5 0 0,4 5 0 0,10-9 0 15,-6 1 0-15,5-8 0 0,5 0 0 0,4-5 0 16,0 1 0-16,9-8 0 0,-1 1 0 0,5-5 0 0,-4 0 0 0,9-4 0 15,-1 1 0-15,5-5 0 0,0 0 0 0,4-3 9 16,5-1-9-16,-1 1 10 0,1-5-10 16,0 5 0-16,-5-8 0 0,9-1 8 0,-9 1-8 0,1-4 0 15,-1 0 0-15,0-1 8 0,-8 1-8 0,-1 4-16 16,-8 0 4-16,-1-1 1 0,-12 5 35 0,-5 3 6 16,0 1 2-16,-8 3 0 0,-1 5-20 0,-4-1-3 15,-9 8-1-15,-4 0 0 0,0 0-8 0,-9 8 0 16,-4 4 0-16,-1 4 8 0,-3 3-8 0,-1 5 0 15,5 3 0-15,-5 1 0 0,0 3 0 0,5 0 0 16,4-3 0-16,-4 3 0 0,8 0 0 0,-4-3 0 16,5-1 0-16,3 0 0 0,6 1 0 0,3-5 0 15,1 1 0-15,4-1 0 0,4 1 0 0,1-1 0 16,3-3 0-16,10 3 0 16,0 1-20-16,3-5-5 0,6 5-2 0,4-1 0 15,4-3-97-15,4 0-20 0,5-1-4 0,-5-7-1 0</inkml:trace>
        </inkml:traceGroup>
        <inkml:traceGroup>
          <inkml:annotationXML>
            <emma:emma xmlns:emma="http://www.w3.org/2003/04/emma" version="1.0">
              <emma:interpretation id="{F7D5FFD7-40E3-48D5-8252-FB2A2B411DDC}" emma:medium="tactile" emma:mode="ink">
                <msink:context xmlns:msink="http://schemas.microsoft.com/ink/2010/main" type="inkWord" rotatedBoundingBox="24647,8635 28106,8420 28187,9715 24728,9930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283202.4601">23029 8361 1105 0,'0'0'48'0,"0"0"12"0,0 0-48 0,0 0-12 16,0 0 0-16,-9 4 0 0,-4 0 104 0,4 0 20 15,-4 3 3-15,0 5 1 0,-5-4-42 0,9 0-8 16,1 3-2-16,-1-3 0 0,4 0-19 0,5-8-4 16,0 0-1-16,0 0 0 0,0 0-22 0,14 8-5 15,3-8-1-15,5 0 0 0,9-4 20 0,-5-4 3 16,0-4 1-16,1-3 0 0,8-1-23 0,4 1-4 15,1-5-1-15,-1-3 0 0,1-1-9 0,-5 1-3 16,0-1 0-16,-4 1 0 0,-1-4-8 0,-8-1 10 16,5 1-10-16,-5 4 10 0,-5-5-10 0,1 5 8 15,-5 0-8-15,-4-1 8 0,-1 1-8 0,-3-1 0 16,-5 5 0-16,0 3 0 16,0 5 0-16,0-5 0 0,-5 0 0 0,1 5 0 0,-5 3-8 0,0 0 8 15,-4 4 0-15,-9 0 0 0,0 4 0 0,-4 8 0 0,0 0-9 16,-1 4 9-16,1-1 0 0,-5 5 0 0,5 3 0 15,-5 5 0-15,1-1 0 0,3 8 0 0,-3 1 0 0,3 7 0 16,1 0 22-16,8-4-2 0,5 0 0 0,5 4 0 16,-6 0-8-16,1 4-1 0,4 4-1 0,5-8 0 15,0 0-10-15,-1 11 8 0,10-7-8 0,-5 0 8 16,4-4-8-16,9-4 0 0,0-4 0 0,5 1 0 16,-1-1-78-16,5-8-18 15,9 1-3-15,0-5-925 0</inkml:trace>
          <inkml:trace contextRef="#ctx0" brushRef="#br0" timeOffset="283565.5891">24402 8279 1720 0,'13'-23'38'0,"-9"11"8"0,1-8 2 0,-1 5 0 0,5-5-39 0,-5 5-9 16,1-1 0-16,-5 4 0 0,-5-3 98 0,1 7 18 15,-5-4 3-15,5 4 1 0,-9 1-64 0,0-1-12 16,-5 8-2-16,0 0-1 0,-3 4-13 0,3 4-4 15,-8-1 0-15,-1 9 0 0,1 7-10 0,-5 5-2 16,1-1-1-16,-1 8 0 0,0 0-11 0,0 0 0 16,-4 0 0-16,5-3 0 0,8 3 0 0,4-8 12 15,-4-4-2-15,9 1 0 0,0-5-10 0,8-3 0 16,1-1 9-16,4-7-9 0,4 0 0 0,1 0 0 16,8-8 0-16,5 0 8 0,-1-8-8 0,9 0 9 0,-4-3-9 15,5-1 10-15,-1-4-10 0,0-3 8 0,-4-1-8 16,5-3 8-16,-5-4-8 0,4-5 0 0,-4 5 9 0,9-4-9 15,-10 4 0-15,10-1 9 0,-4 5-9 0,-1 3 0 16,-9 5 14-16,1 3-4 0,-1 4-1 0,-3 4 0 16,-14 4 1-16,0 0 0 0,8 12 0 0,-8 4 0 15,0-1-10-15,-8 5 0 0,3-1 0 0,1 9 0 16,4-5-28 0,-5 4-7-16,-3 4-1 0,8 1-710 0,4-5-142 0</inkml:trace>
          <inkml:trace contextRef="#ctx0" brushRef="#br0" timeOffset="283841.2699">25455 8135 1382 0,'-9'-24'61'0,"5"16"13"0,-1-7-59 0,-3-1-15 15,-1 8 0-15,0-3 0 0,-4 7 170 0,0 0 31 16,0-4 7-16,-5 8 0 0,0 0-103 0,-8 4-21 15,-5 4-4-15,1 4 0 0,-1-1-64 0,0 9-16 16,-4 3 0-16,0 4 0 0,4 1 26 0,1-1 2 16,3 4 1-16,1 4 0 0,4 0 5 0,5 4 1 15,-1-3 0-15,5 6 0 16,0-6-50-16,4-1-9 0,4-4-3 0,5 0 0 0,5-4 17 0,4-3 10 16,-1-1-12-16,6-3 12 15,3-1-95-15,5-7-12 0,4 0-2 0,5-1-575 16,4-3-114-16</inkml:trace>
          <inkml:trace contextRef="#ctx0" brushRef="#br0" timeOffset="284254.343">26131 7464 1324 0,'4'-16'118'0,"5"-3"-94"15,-1 3-24-15,1 1 0 0,-4-5 94 0,3 5 14 16,1-1 4-16,-4 4 0 0,-5 12 2 0,0 0 1 16,0 0 0-16,0 0 0 0,4 8-82 0,0 8-16 15,1 7-3-15,-10 8-1 0,1 8 23 0,4 8 5 16,-9 12 1-16,-4 7 0 0,-5 0-13 0,1 4-2 16,-5 4-1-16,-4 4 0 0,-5 0-11 0,0 0-3 15,-4 0 0-15,4 4 0 0,5-12-22 0,9-7-5 16,-5-9-1-16,0-3 0 0,4-12 38 0,5-4 7 15,-5-4 2-15,5-7 0 0,4-1-17 0,1-7-3 16,-1-4-1-16,0-5 0 0,9 1-1 0,0-8 0 16,0 0 0-16,0 0 0 0,13-15 18 0,0-5 3 15,1-3 1-15,3-1 0 0,10 1-31 0,3-4-21 16,10-1 3-16,4 5 1 0,-5-4 42 0,1 3 9 16,-5 5 2-16,4 3 0 0,-4 4-24 0,-4 5-4 15,-5-1 0-15,5 8-8 0,-5 8 8 0,-8-1-8 16,4 5 0-16,-5 4 0 0,5-1 0 0,-9 9 0 0,1-1 0 15,-6 4 0 1,-3-3-141-16,-1 7-23 0,1 0-4 0,-1 4-906 0</inkml:trace>
        </inkml:traceGroup>
      </inkml:traceGroup>
    </inkml:traceGroup>
    <inkml:traceGroup>
      <inkml:annotationXML>
        <emma:emma xmlns:emma="http://www.w3.org/2003/04/emma" version="1.0">
          <emma:interpretation id="{73B31DBD-4BF2-46E2-A49C-FD02AC63FAA2}" emma:medium="tactile" emma:mode="ink">
            <msink:context xmlns:msink="http://schemas.microsoft.com/ink/2010/main" type="paragraph" rotatedBoundingBox="2921,11568 30898,10185 30998,12200 3020,135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02C0D7-1CD3-41CA-9E43-EEC44F168CAB}" emma:medium="tactile" emma:mode="ink">
              <msink:context xmlns:msink="http://schemas.microsoft.com/ink/2010/main" type="inkBullet" rotatedBoundingBox="2954,12249 4140,12191 4206,13525 3020,13583"/>
            </emma:interpretation>
          </emma:emma>
        </inkml:annotationXML>
        <inkml:trace contextRef="#ctx0" brushRef="#br0" timeOffset="285670.8859">1996 11270 748 0,'0'0'67'0,"0"-8"-54"0,-4 1-13 0,4-1 0 16,0 8 89-16,0-8 15 0,0 0 4 0,0 8 0 15,0-8-12-15,0 1-3 0,-5-1 0 0,5 8 0 16,-4-8-22-16,4 8-5 0,-4-4-1 0,-1-4 0 16,5 8-6-16,-4-8-2 0,4 5 0 0,-13-1 0 15,4 0-10-15,0-4-3 0,0 4 0 0,1 0 0 16,-6 4-16-16,1-4-4 0,-4 0-1 0,4 0 0 15,-5 1-9-15,0-1-2 0,1 4 0 0,-1-4 0 16,-4 4-3-16,5 0-1 0,-1 0 0 0,-4 0 0 16,5 0 2-16,-1 4 0 0,-8 0 0 0,8-1 0 15,-4 5-2-15,5 0-8 0,-14 4 12 0,9-1-4 16,0 5-8-16,-8 0 0 0,8 3 0 0,0 5 0 0,-9-1 0 16,9 4 0-16,0 1 0 0,-4 11 0 0,-1 0 12 15,6 7 3-15,3 9 1 0,5 0 0 0,-9 3 1 16,9-3 1-16,4 3 0 0,0-3 0 0,5-5-3 0,4-7-1 15,4 0 0-15,5 0 0 0,0-8-14 0,8-4 8 16,1 1-8-16,4-5 0 0,0-8 0 0,4 1 0 16,9-5 0-16,5-3-10 15,-1 4-23-15,9-12-5 0,1 3-1 0,8-10-663 16,8-1-133-16</inkml:trace>
        <inkml:trace contextRef="#ctx0" brushRef="#br0" timeOffset="286429.9787">2312 11988 986 0,'0'0'44'0,"0"0"8"0,-4-8-41 0,4 8-11 15,-5-4 0-15,5 4 0 16,0 0 108-16,-4-8 20 0,4 8 4 0,-9-4 1 0,5 4-26 0,-1 4-6 16,1-4-1-16,-5 8 0 0,0 0-35 0,1 3-7 15,-1 5-2-15,0 4 0 0,0 3-27 0,5 0-5 16,-5 5-2-16,5 3 0 0,-1-4 16 0,1 0 3 15,0 5 1-15,4-1 0 0,0-4-18 0,0 0-4 16,0 1-1-16,0-9 0 0,8 1-19 0,-3-5 0 16,-1 1 0-16,5-4 0 0,-5-5 0 0,5 1 0 15,0 0 0-15,0-8 0 16,-9 0-112-16,0 0-20 0,17-8-4 0,1 0-1 0</inkml:trace>
        <inkml:trace contextRef="#ctx0" brushRef="#br0" timeOffset="286626.8992">2382 11535 460 0,'-9'-7'41'0,"1"-1"-33"16,-6 0-8-16,1-4 0 0,0 4 336 0,0 5 64 0,9-5 14 0,-5 4 2 15,9 4-305-15,0 0-62 0,0 0-12 0,0 0-2 31,0 0-93-31,0 0-18 0,4 12-4 0</inkml:trace>
      </inkml:traceGroup>
      <inkml:traceGroup>
        <inkml:annotationXML>
          <emma:emma xmlns:emma="http://www.w3.org/2003/04/emma" version="1.0">
            <emma:interpretation id="{38FB721A-BEDE-45E9-B175-F7C7C4E3EFC4}" emma:medium="tactile" emma:mode="ink">
              <msink:context xmlns:msink="http://schemas.microsoft.com/ink/2010/main" type="line" rotatedBoundingBox="6218,11405 30898,10185 30987,11970 6307,13190"/>
            </emma:interpretation>
          </emma:emma>
        </inkml:annotationXML>
        <inkml:traceGroup>
          <inkml:annotationXML>
            <emma:emma xmlns:emma="http://www.w3.org/2003/04/emma" version="1.0">
              <emma:interpretation id="{4D713B76-2090-416D-856D-BF80FBB46EF6}" emma:medium="tactile" emma:mode="ink">
                <msink:context xmlns:msink="http://schemas.microsoft.com/ink/2010/main" type="inkWord" rotatedBoundingBox="6232,11689 9370,11534 9440,12949 6302,13104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290186.9846">5300 10619 806 0,'-13'-16'72'0,"8"5"-58"0,1 3-14 0,-1-4 0 16,-3 4 121-16,3 4 22 0,1 0 4 0,4 4 1 15,-5 4-20-15,1 4-4 0,-5 4-1 0,5 7 0 16,0 9-53-16,-1 7-10 0,-4 12-3 0,1-1 0 15,-6 13 7-15,1-1 2 0,0 9 0 0,0 3 0 16,-5-4-4-16,1 0-1 0,-1 1 0 0,1-1 0 0,-1 4-31 0,-4-3-6 16,5-5-2-16,-1 0 0 15,1 5-22-15,3-9 0 0,6 1 0 0,-1-13 0 16,-4 1-80-16,0 0-21 0,-1-4-4 0,6-8-579 16,3 0-116-16</inkml:trace>
          <inkml:trace contextRef="#ctx0" brushRef="#br0" timeOffset="289882.7231">4488 11305 756 0,'0'0'33'0,"0"0"7"0,0 0-32 0,0 0-8 0,0 0 0 0,0 0 0 15,0 0 48-15,0 0 8 0,0 0 2 0,0 0 0 16,0 0-13-16,0 0-2 0,0 0-1 0,0 0 0 16,0 0 7-16,0 0 2 0,0 0 0 0,0 0 0 15,0 0-3-15,0 0 0 0,0 0 0 0,0 0 0 16,0 0-1-16,0 0-1 0,0 0 0 0,0 0 0 15,0-4-19-15,4 0-4 0,5 1-1 0,-4-1 0 16,3 0-3-16,-3 4-1 0,4 0 0 0,-1 0 0 16,10 0-2-16,-1 0-1 0,1 0 0 0,0 0 0 0,-1 0 5 15,9 0 2-15,1 4 0 0,3 0 0 0,1-4 3 16,9 0 1-16,-1 3 0 0,5 1 0 0,-4-4 1 0,-1 4 0 16,5-4 0-16,0 0 0 0,0-4-11 15,-5 4-3-15,1-4 0 0,3-3 0 0,-3 3-13 16,-1-4 11-16,-3 0-11 0,-1 0 10 0,0 1-10 0,0-5 0 15,0 4 0-15,-4 0 0 16,-1 0-30-16,1 5-11 0,0-5-3 0</inkml:trace>
          <inkml:trace contextRef="#ctx0" brushRef="#br0" timeOffset="290763.349">5901 11426 403 0,'0'0'36'0,"0"0"-36"0,9-4 0 0,-9 4 0 15,4-8 180-15,-4 8 30 0,4-3 6 0,1-5 0 16,-5 8-68-16,0 0-15 0,0 0-2 0,0 0-1 0,0 0-39 0,0 0-8 16,0 0-2-16,0 0 0 0,0 11-37 15,0 5-8-15,0 4-2 0,0-1 0 16,0 4-10-16,0 1-1 0,0 3-1 0,0 4 0 0,0 4 4 0,0-3 1 16,0 3 0-16,0-4 0 0,0 0-7 0,-5 0 0 15,5-7-1-15,-4-1 0 0,4 0-1 0,-4-7 0 16,-1 0 0-16,-4-1 0 0,5 1 2 0,0-8 0 15,-5 3 0-15,4-3 0 0,-3-4-8 0,8-4 0 16,-5 4-1-16,5-4 0 0,-8 4-2 0,3 0 0 16,5-4 0-16,-9 0 0 0,5 0-9 0,4 0 12 15,0 0-12-15,0 0 12 0,0 0-12 0,0 0 8 16,0 0-8-16,0 0 8 0,0-8 0 0,9-4-8 16,-5 1 12-16,1-1-4 0,8-8 4 0,-5 5 0 15,6-5 0-15,-1 1 0 0,0-5-4 0,0 1 0 16,0-4 0-16,5-5 0 0,-5 1-8 0,9 0 10 15,-5 4-10-15,1-4 10 0,0-8-10 0,8 7-12 0,0-3 2 16,5 4 1 0,0 0-91-16,-1 0-19 0,1 3-3 0</inkml:trace>
          <inkml:trace contextRef="#ctx0" brushRef="#br0" timeOffset="291159.8776">6590 11383 633 0,'0'0'56'15,"0"0"-44"-15,0 0-12 0,0 0 0 0,4 8 147 0,-4 4 27 16,4-1 6-16,1 5 0 0,-1 0-75 0,1-1-15 15,-5 5-3-15,4 3-1 0,-4-3-10 0,0 7-3 16,0 0 0-16,-4 1 0 0,4-1-22 0,0-4-5 16,-5 1-1-16,1-5 0 0,-1 1-10 0,5-5-3 15,-4-3 0-15,0 0 0 0,4-12-5 0,0 0-2 16,0 0 0-16,0 0 0 0,0 0-9 0,0 0-3 16,8 7 0-16,6-7 0 0,-1-4 7 0,4-3 0 15,1-5 1-15,-1-4 0 0,1-3 15 0,4-5 2 16,0 1 1-16,4-4 0 0,-4 0-24 0,0-1-5 15,0 1-1-15,-5 0 0 0,5-1 0 0,-4 1 0 16,4-4 0-16,-5 4 0 0,1-1-9 0,-5 1 0 16,0 4 0-16,0 3 0 15,1 1-136-15,-1 3-24 0</inkml:trace>
          <inkml:trace contextRef="#ctx0" brushRef="#br0" timeOffset="291582.1242">7292 11602 1785 0,'0'0'159'0,"0"0"-127"0,0 0-32 0,0 0 0 0,13 0 17 0,-4 4-2 16,-1-4-1-16,1 0 0 0,4-4 52 0,0 0 10 16,1-8 3-16,-1 0 0 0,4 1-24 0,-4-9-5 15,5 1-1-15,-5-1 0 0,0-3 3 0,5 3 1 16,-1-3 0-16,1-1 0 0,-5 1-33 0,5 4-8 15,-5-5 0-15,-4 5-1 0,4-5-3 0,-4 1 0 16,-1 3 0-16,1 1 0 0,0-1-8 0,-5 1 10 16,-4 3-10-16,5 1 10 0,-1-1-2 0,-4 4 0 15,-4 1 0-15,-1 3 0 0,1 0 4 0,-1 4 0 16,-3 0 0-16,-5 4 0 0,-1 0-12 0,-3 8 0 16,4 0 0-16,-5 7 0 0,-4 5 0 0,0-1-11 15,0 1 3-15,0 7 0 0,0 1 8 0,5 3 0 16,-5 8 8-16,9-4-8 0,-5 0 0 0,9 0-8 15,1-4 0-15,3 4 0 0,5-7 32 0,-4 3 6 16,8 0 2-16,1-4 0 0,3-3-32 0,1-1 0 0,9-3 0 16,4-5 0-1,0-3-76-15,13 0-20 0,4-5-5 0,9-3-1005 0</inkml:trace>
        </inkml:traceGroup>
        <inkml:traceGroup>
          <inkml:annotationXML>
            <emma:emma xmlns:emma="http://www.w3.org/2003/04/emma" version="1.0">
              <emma:interpretation id="{0CDCD1AC-7445-4B73-A20A-866ABEA3F96A}" emma:medium="tactile" emma:mode="ink">
                <msink:context xmlns:msink="http://schemas.microsoft.com/ink/2010/main" type="inkWord" rotatedBoundingBox="12031,11691 15152,11537 15210,12714 12089,12868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303140.418">10929 10907 403 0,'0'0'36'0,"0"0"-36"15,0 0 0-15,0 0 0 0,0 0 106 0,0 0 14 16,0 0 4-16,0 0 0 0,0 0-60 0,0 0-11 16,0 0-2-16,0 0-1 0,0 0-2 0,0 0 0 15,-5-7 0-15,5 7 0 0,0 0-9 0,0 0-3 16,-9-8 0-16,5 0 0 0,-5 4-12 0,9 4-2 15,0 0-1-15,-8 0 0 0,-1 0-2 0,4 0-1 16,5 0 0-16,-8 0 0 0,-1 0 2 0,0 0 0 16,5 0 0-16,-5 0 0 0,0 0 6 0,0 4 2 15,-4-4 0-15,4 0 0 0,1 0-4 0,-6 0-1 0,6 4 0 0,-1 0 0 16,-4-4-11-16,4 4-1 16,0-4-1-16,-4 4 0 0,4 0-10 0,-4-1 0 0,0 5 0 15,4-4 8-15,-4 4-8 0,0-4 0 0,0 4 0 0,0-4 0 16,4 3 0-16,-9 5 0 0,5-4 0 0,-5 7 0 15,5-3 8-15,-4 8-8 0,-1-1 12 0,-4 12-4 16,5 1 13-16,-1 7 3 0,-4 3 0 0,0 5 0 16,5 8 12-16,-1-4 2 0,1-1 1 0,3 1 0 15,1 0-24-15,5-5-5 0,-1-3-1 0,4-4 0 16,1-4-9-16,0-3 8 0,4-5-8 0,4-8 8 16,0 1-8-16,1-8 8 0,4-5-8 0,-5 1 8 15,9-8 7-15,5-4 1 0,-5 0 0 0,9-7 0 0,0-5-4 0,4-3-1 16,0-5 0-16,5-3 0 0,4-4-3 0,-4 0-8 15,0-5 12-15,-1 1-4 0,1 0-8 0,-5 4 10 16,1-4-10-16,-1 0 10 0,-4 4-10 0,0-1 12 16,0 1-12-16,-5 0 12 0,1 0-12 0,-1 4 0 15,-3-5 0-15,-1 9 0 0,-4 0 0 0,4-1 0 16,-9 5 0-16,5 3 0 0,-5 0 11 0,5 9 0 16,-5-5 0-16,1 4 0 0,-5 8-11 0,0 0-12 15,4-4 2-15,-4 4 1 0,0 0 9 0,0 0 8 16,0 0-8-16,0 0 11 0,0 0-11 0,0 0 0 15,0 0 0-15,0 0 0 0,0 0 0 0,0 0 0 16,0 0 0-16,0 0 0 0,0 0 0 0,0 0 0 16,0 0 0-16,0 0 0 0,-9 12 0 0,9-12 0 0,0 0 8 15,-4 12-8-15,-5-1 8 0,5 9 0 0,-1-1 0 16,1 1 0-16,0 3 6 0,4 1 1 0,-5 3 0 16,1-4 0-16,0 5 0 0,4-1 0 0,-5 4 0 0,1-4 0 15,-1 1 2-15,5-5 1 0,0 4 0 0,0 1 0 16,-4-1-18-16,4 0 0 0,4 1-8 0,-4-1 8 15,0-4-21-15,5 5 1 0,4 3 1 0,-5-8 0 16,5 1-163 0,-1-5-33-16,1 1-6 0</inkml:trace>
          <inkml:trace contextRef="#ctx0" brushRef="#br0" timeOffset="301243.503">10600 11024 403 0,'0'0'17'0,"0"0"5"0,0 0-22 0,0 0 0 0,0 0 0 0,0 0 0 15,4-11 125-15,-4 11 21 0,0 0 4 0,0 0 1 16,0 0-70-16,0 0-13 0,0 0-4 0,4-8 0 15,-4 8-41-15,0 0-9 0,0-8-2 0,0 8 0 16,0 0 21-16,0 0 4 0,0-12 1 0,0 12 0 16,0-7-10-16,0 7-1 0,0 0-1 0,0 0 0 0,0 0 14 15,0 0 4-15,-4-4 0 0,4 4 0 0,-9-4-28 16,9 4-4-16,0 0-2 0,0 0 0 0,-4-4-2 0,4 4 0 16,0 0 0-16,0 0 0 0,0 0-8 0,0 0 0 15,-9 0 0-15,9 0 8 0,0 0-8 0,0 0 8 16,-4-4-8-16,4 4 8 0,0 0-8 0,0 0 0 15,0 0 0-15,0 0 0 0,0 0 0 0,0 0 0 16,0 0 0-16,0 0 0 0,0 0 0 0,0 0 0 16,0 0 0-16,0 0 0 0,0 0 0 0,0 0 0 15,0 0 0-15,0 0 0 0,0 0 0 0,0 0 0 16,0 0 0-16,0 0 0 0,0 0 0 0,0 0 0 16,0 0 0-16,0 0 0 0,0 0 0 0,0 0 0 15,0 0 0-15,0 0 0 0,0 0 0 0,0 0 0 16,0 0 0-16,0 0 0 0,0 0 0 0,0 0 0 0,0 0 0 15,0 0 0-15,0 0 0 0,0 0 0 0,0 0-9 16,0 0 9-16,0 0 0 0,0 0 0 0,0 0 0 0,0 0 0 16,0 0 0-16,0 0 0 0,0 0-8 0,0 0 8 15,0 0 0-15,0 0 0 0,0 0-8 0,0 0 8 16,0 0-8-16,0 0 8 0,0 0-12 0,0 0 12 16,0 0-13-16,0 0 4 0,0 0 1 0,0 0 0 15,0 0-4-15,0 0 0 0,0 0 0 0,0 0 0 16,0 0-17-16,0 0-4 0,0 0-1 0,0 0 0 15,0 0-98-15,0 0-19 0</inkml:trace>
          <inkml:trace contextRef="#ctx0" brushRef="#br0" timeOffset="304823.9038">11030 10935 831 0,'0'0'36'0,"0"0"9"15,-5-8-36-15,1-4-9 0,-1 4 0 0,1 1 0 16,0-1 96-16,-1-4 16 0,5 0 4 0,-4 5 1 15,-1-5-25-15,5 4-6 0,-4 0-1 0,4 8 0 0,0-11-16 0,0 11-3 16,0 0-1-16,0 0 0 0,0 0-18 0,0 0-4 16,-4 7-1-16,-1 5 0 0,5 0-10 0,-4 7-1 15,-1 5-1-15,5 7 0 0,0 0-20 0,0 0-10 16,0 4 10-16,0 8-10 16,-4-4-57-16,-5 4-18 0,-4 0-3 0</inkml:trace>
          <inkml:trace contextRef="#ctx0" brushRef="#br0" timeOffset="303767.0966">11411 11270 1360 0,'0'0'60'0,"0"0"13"0,0-4-58 0,0-4-15 15,0 1 0-15,5-1 0 0,-1 0 104 0,5 0 19 16,-9 8 3-16,0 0 1 0,9-8-40 0,-1 8-8 15,1 0-2-15,0 0 0 0,4 8-34 0,-4 0-7 16,0 4-2-16,4-1 0 0,-4 5-5 0,-1 4-1 16,1-1 0-16,0 4 0 0,0 1-2 0,-5-1-1 15,5 1 0-15,-9-1 0 0,4 0 2 0,-8-3 0 0,4-1 0 16,-9-3 0-16,5 4-1 0,-1-5 0 16,-4 1 0-16,1-1 0 0,-1-3 6 0,0 4 0 0,5-5 1 15,-5-3 0-15,5 0-33 0,4-8 0 0,0 0 0 0,0 0 0 16,-9-4 0-16,9 4 0 0,0-4 0 0,0-8 0 15,0-3 0-15,4-5 13 0,5-3-4 0,0-4-1 16,4 3-8-16,0-3 0 0,5-4 0 0,4 0 0 16,-1-1 0-16,6 5 0 0,-5-4 0 0,8 4 0 15,1 3 0-15,0 5 0 0,0 3 0 0,-1 4 8 16,-3 1-8-16,-1 7 0 0,-4 4 0 0,0 4 0 16,-5 3 0-16,-3 5-11 0,-1 4 3 0,-5-1 0 15,1 9 8-15,-4-1 0 0,-1 8 0 0,-4 1 0 16,0 10 0-16,-4 1 0 0,4-4 0 0,-5 8 0 15,-4-4-192-15,5 0-36 0</inkml:trace>
          <inkml:trace contextRef="#ctx0" brushRef="#br0" timeOffset="304141.1543">12894 11060 2120 0,'0'-12'47'0,"5"0"9"0,-5-3 3 0,0 3 0 0,4 0-47 0,-4 4-12 0,0-3 0 0,0 3 0 16,0 0 56-16,0 0 10 0,0 8 2 0,-4-8 0 16,-1 1-24-16,5 7-4 0,-4-4 0 0,4 4-1 15,0 0-30-15,-9 4-9 0,-4 0 0 0,4 3 0 16,-9 5 0-16,5 4 0 0,-4 3 0 0,-5 8 0 15,4 1 0-15,-4 3 0 0,-4-4 0 0,4 8 10 16,-4 0-10-16,4 4 0 0,0 0 0 0,0 0 0 16,0 0 0-16,4-3 0 0,1 3 0 0,4-4 0 15,0-4 0-15,4-4 0 0,0-3 0 0,5-1 0 16,-1-7 0-16,5-5 8 0,0 1-8 0,5-4 8 16,-5-8 0-16,13 4 0 0,0-4 0 0,0-8 0 15,9 0 4-15,0-4 0 0,4-3 0 0,1-9 0 16,-1 1 3-16,5-4 1 0,4-5 0 0,-5-3 0 15,1-4 0-15,9 0 0 0,-1-4 0 0,-4-7 0 0,0-5-16 16,5-3 8-16,-1-1-8 0,5-11 0 0,-4 8 10 0,-1-5-10 16,-4 5 10-16,0-1-10 0,0 9 0 0,-8-1 0 15,-5 5 0-15,0 7 0 0,-5 11 9 0,-4 1-9 16,1 12 8-16,-6 3-8 0,-8 8 12 0,0 8-4 16,0 0 0-16,-4 20 0 0,-5 7-8 0,-4 8 0 15,-5 12 0-15,1 8 0 0,-5 3 0 0,0 8 0 16,0 5 0-16,0 3 0 0,0 0 0 0,5 0 0 15,-1 0 0-15,5 0 0 16,0-8-66-16,4 1-15 0,0-9-3 0,5 1-692 16,-9-5-137-16</inkml:trace>
        </inkml:traceGroup>
        <inkml:traceGroup>
          <inkml:annotationXML>
            <emma:emma xmlns:emma="http://www.w3.org/2003/04/emma" version="1.0">
              <emma:interpretation id="{1AABE97D-E415-46BC-ACCA-AF902F14A9F4}" emma:medium="tactile" emma:mode="ink">
                <msink:context xmlns:msink="http://schemas.microsoft.com/ink/2010/main" type="inkWord" rotatedBoundingBox="16957,10962 19243,10849 19327,12546 17041,12659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305542.209">15347 10892 1364 0,'-27'-4'60'0,"19"0"13"0,-1 4-58 15,-4 0-15-15,-1 0 0 0,6 0 0 0,-6 0 76 0,6 0 13 0,-1 4 3 0,9-4 0 16,-9 4-36-16,9-4-8 0,0 0 0 0,0 0-1 16,0 0-18-16,0 0-3 0,0 0-1 0,13 0 0 15,0 0 6-15,9-4 1 0,5-4 0 0,8 0 0 16,4 1 3-16,5-1 1 0,4 0 0 0,5-4 0 15,4 1-5-15,0-1-1 0,9-4 0 0,-5 5 0 16,-4-1-19-16,0 0-11 0,-4 0 12 0,0 1-12 16,-9-1 0-16,-5 8 0 0,-8-4 0 0,0 4 0 15,-5 1-76-15,-4 3-18 0,-5 0-4 16</inkml:trace>
          <inkml:trace contextRef="#ctx0" brushRef="#br0" timeOffset="305873.1991">16167 10170 1209 0,'4'-23'53'0,"1"15"12"15,-1-7-52-15,1-1-13 16,-1 0 0-16,0 5 0 0,1-1 113 0,-1 4 20 0,1 0 4 0,-5 8 1 15,0 0-30-15,0 0-5 0,0 0-2 0,0 0 0 16,0 0-39-16,-5 8-8 0,5 8-2 0,-4 11 0 16,-5 0-22-16,-9 16-5 0,1 4-1 0,-5 12 0 15,-4-1 20-15,-5 4 3 0,-4 5 1 0,0 7 0 16,-5-8-21-16,1 4-4 0,-5 1-1 0,4 3 0 16,1-4 6-16,4-4 2 0,0 0 0 0,0 1 0 15,4-9-30-15,0-3 0 0,5-1 0 0,0-3 0 16,-1-8-8-16,1 0-8 0,4-4-2 0,0 0 0 15,0-4-174-15,5-8-36 16</inkml:trace>
          <inkml:trace contextRef="#ctx0" brushRef="#br0" timeOffset="306853.0294">16865 9999 1364 0,'0'0'30'0,"8"-12"6"0,1 0 2 0,0-3 0 0,4-1-30 0,0 1-8 0,0-1 0 0,1 0 0 15,-1 1 62-15,0-1 11 0,0 1 3 0,-4 3 0 16,4-4-5-16,0 5-1 0,-8-5 0 0,3 8 0 16,1 4-26-16,0-4-4 0,-9 8-2 0,0 0 0 15,4 0-11-15,-4 0-3 0,0 0 0 0,0 0 0 16,0 0-12-16,5 8-4 0,3 4 0 0,-3 0 0 16,-10-1 20-16,5 1 3 0,0 0 1 0,0-1 0 15,0 1-32-15,-4 4 0 0,0-1 0 0,-1 1 0 16,5 0 0-16,-4 3 14 0,-5 1-2 0,0 7-1 15,1 4 1-15,-1 4 0 0,-4 8 0 0,-9 8 0 16,4 7 0-16,-8 5 0 0,-1 3 0 0,-3 12 0 16,-5-8 2-16,4 4 1 0,-4 4 0 0,-5-4 0 15,5 0 1-15,-4-3 1 0,4-5 0 0,-5-8 0 16,5 1-17-16,0-12 0 0,4 0 0 0,1-5 0 0,8-6 0 16,-5-5 10-16,5 0-10 0,5-4 12 0,-1-3-12 0,5-5 0 15,-4-3 0-15,3-1 0 0,6-3 0 0,-1 0 0 16,4-4 8-16,-3-1-8 0,-1 1 0 0,5 0 0 15,4-4 0-15,0-4 8 0,-5 4-8 0,1 0 0 16,4 3 0-16,-5-3 0 0,1 4 0 0,4-4 0 16,0-4 0-16,0 0 0 0,0 0 0 0,0 0 0 15,0 0 0-15,0 0 0 0,0 0 0 0,0 0 0 16,0 0 0-16,0 0 0 0,0 0 0 0,0 0 0 16,0 0 0-16,9-12 0 0,0 5 0 0,-1-5 0 15,1 0 0-15,0-3 0 0,4-5 0 0,5 1 0 16,-5-5 0-16,4 1 0 0,5-1 0 0,-4-3 0 15,-1 0 0-15,5-1 0 0,0 9 0 0,5-1 0 0,-6 1 0 16,1 3 0-16,-4 9 0 0,4-1 0 0,0 0 0 16,-5 4 0-16,1 0 0 0,-1 8-14 0,1 0 5 15,0 4 1-15,-5 3 8 0,4 5 0 0,-4 0 0 0,1 7-8 16,-1-3 8-16,-4 3 0 0,4 4 0 0,-5 1 0 16,6-9 0-16,-1 4 0 0,0 1 0 0,0-5 0 15,5-3 0-15,-5-4 0 0,4-1 0 0,-3-3 0 16,3-4 0-16,5 0 14 0,4-8-3 0,1 4-1 15,-1-8-10-15,5 0 0 0,-1 1 0 0,6-9 0 16,-1 4 0-16,0-3 0 0,-9-5 11 0,5-3-11 16,-1 3 9-16,-3-3-9 0,-1 0 8 0,0-5-8 15,-4 5 9-15,-4-1-9 0,4-3 10 0,-5 4-10 16,5-5 9-16,-9 1-9 0,1 4 8 0,-1-5-8 0,0 5 10 16,0 0-10-16,-8 3 12 0,-1-3-12 0,0 7 12 0,-4-3-4 15,0-1 0-15,0 5-8 0,-8 3 10 0,-1 0-10 16,4 0 8-16,-8 5-8 0,0 3 0 0,0 4 8 15,-5 4-8-15,5 0 0 0,-9 3 0 0,0 1-14 16,0 8 2-16,-4 3 0 0,0 5 12 0,-1 7 0 16,1 0 0-16,-5 4 0 0,9 4 0 0,0 0-9 15,-4-4 9-15,9 0 0 0,-5-3 0 0,9-1 0 16,4 0 0-16,0-4 0 0,5 1 23 0,-1-5 6 16,5 0 2-16,0 1 0 0,0-9-40 0,9 1-8 15,4 3-2-15,5-3 0 16,4 0-87-16,0-9-18 0,8 1-3 0,1 0-917 0</inkml:trace>
        </inkml:traceGroup>
        <inkml:traceGroup>
          <inkml:annotationXML>
            <emma:emma xmlns:emma="http://www.w3.org/2003/04/emma" version="1.0">
              <emma:interpretation id="{179CC48F-C31E-4219-A5D3-D32071DE7AA3}" emma:medium="tactile" emma:mode="ink">
                <msink:context xmlns:msink="http://schemas.microsoft.com/ink/2010/main" type="inkWord" rotatedBoundingBox="20718,10688 27316,10362 27399,12049 20802,12375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309182.3125">20181 10794 1209 0,'0'0'108'0,"0"0"-87"16,0 0-21-16,0 0 0 0,0 0 159 0,0 0 27 15,0 8 6-15,0 4 0 0,0 3-101 0,0 5-21 16,-4 3-4-16,0 5-1 0,-1 3-16 0,-4-4-3 0,5 0-1 0,-5 5 0 16,1-1-30-16,-1-4-7 0,0-3 0 0,5-1-8 15,-1 0 0-15,1-3 0 0,-1-8 0 0,5-1-9 32,0-11-110-32,0 0-21 0,0 0-5 0</inkml:trace>
          <inkml:trace contextRef="#ctx0" brushRef="#br0" timeOffset="309326.7632">20462 10478 1638 0,'-4'-19'72'0,"-1"11"16"15,1-4-71-15,4 1-17 0,-4 3 0 0,4-4 0 16,0 8 100-16,0 4 16 0,0 0 3 0,0 0 1 16,0 0-90-16,0 0-18 0,0 0-3 0,13 0-937 15</inkml:trace>
          <inkml:trace contextRef="#ctx0" brushRef="#br0" timeOffset="309561.0547">20769 10436 1839 0,'0'0'40'0,"0"0"9"0,0 0 2 0,0 0 1 0,13-4-42 0,1 0-10 16,3 4 0-16,9-4 0 0,-4 0 50 0,5 0 8 15,8-4 2-15,9 0 0 0,-5 1-26 0,9-5-5 16,1 4-1-16,3-4 0 0,-3 5 0 0,-1-5 0 16,0 0 0-16,0 4 0 0,-4-3-28 0,-9 3 0 0,5 0 0 0,-5 0 0 15,-4 1 0-15,-5 3-16 0,-4 4 1 16,0 0 1 0,-9 0-163-16,5 4-33 0</inkml:trace>
          <inkml:trace contextRef="#ctx0" brushRef="#br0" timeOffset="309816.4472">21484 9753 1324 0,'0'-27'59'0,"0"15"12"16,0 0-57-16,0-3-14 0,0-1 0 0,0 5 0 16,0 11 134-16,0 0 24 0,0 0 5 0,0 0 1 15,0 0-65-15,0 11-13 0,-4 5-2 0,0 15-1 16,-1 0-35-16,-8 8-6 0,4 4-2 0,-8 8 0 0,-5 3-18 0,0 5-4 15,0-1-1-15,-9 9 0 0,1-5 33 0,-1 0 6 16,0 9 2-16,-4-5 0 0,0-8-28 0,4 5-6 16,-4-5 0-16,9 5-1 0,-1-9-35 15,1 1-6-15,0-4-2 0,4-1 0 16,0 1-95-16,4-4-19 0,1 0-4 16,-1-4-896-16</inkml:trace>
          <inkml:trace contextRef="#ctx0" brushRef="#br0" timeOffset="308943.2663">19063 10841 403 0,'-31'4'36'0,"18"-4"-36"0,13 0 0 0,-9 0 0 16,0 4 126-16,9-4 18 0,0 0 4 0,0 0 1 15,0 8-52-15,0-8-10 0,0 0-3 0,0 0 0 16,9 4-11-16,-9-4-2 0,0 0-1 0,9 0 0 16,8 0 1-16,1-4 0 0,-5-4 0 0,5 0 0 15,-5 0-26-15,9-3-5 0,4-5 0 0,5-3-1 16,-1 3-1-16,5-4 0 0,1 1 0 0,-1-1 0 0,0 1-24 0,-4-1-5 15,4 1-1-15,-5-1 0 0,1-3-8 16,0 4 0-16,-5-1 9 0,5-3-9 0,-5-1 12 16,0 1-3-16,1-4 0 0,-5-1 0 0,4 1-1 0,-4-4 0 15,0-4 0-15,0 3 0 0,-5-3 0 0,5 4 0 16,-4-8 0-16,4 0 0 0,0 0-8 0,-5 4 0 16,1-4 0-16,-1 0 0 0,1 4 0 0,-1 0 0 15,-3 0 0-15,-6-4 0 0,6 4 0 0,-6 3 0 16,1-3-9-16,0 4 9 0,-5 4 0 0,-4 0 0 15,5 3 0-15,-1 1 0 0,-4-1 0 0,-4 9 0 16,-1-1-8-16,1 5 8 0,-5-1 12 0,0 4 7 16,1 4 1-16,-6 0 0 0,6 0-5 0,-6 0-1 15,1 4 0-15,0 0 0 0,0 4-14 0,4 0-18 16,-4 0 4-16,0 0 1 0,0 4 13 0,0-4 0 0,-1 4 0 16,1 3 0-16,4-3 0 0,-4 8 16 0,5 3-3 0,-6 5-1 15,6 3-22-15,-6 0-5 0,1 4-1 0,-4 8 0 16,4 0 16-16,-1 8 0 0,1 4 12 0,0 7-12 15,-4 5 23-15,3 7-3 0,-3 0 0 0,4 8 0 16,-5-4 8-16,5 0 0 0,0-4 1 0,4 8 0 16,-4-3-13-16,0-9-4 0,0 4 0 0,-1 0 0 15,1-7-12-15,4-5 0 0,1-3 8 0,-6-5-8 16,6-3-29-16,3-8-9 16,1-4-2-16,4-3-660 0,0-9-132 0</inkml:trace>
          <inkml:trace contextRef="#ctx0" brushRef="#br0" timeOffset="310267.381">21550 10962 1555 0,'0'0'68'0,"0"0"16"0,0 0-68 0,9-4-16 0,-5 0 0 0,10 0 0 15,-1 0 60-15,4 1 9 0,1-5 2 0,4 0 0 16,0 0-10-16,0 0-1 0,0-7-1 0,8 3 0 15,1 4-34-15,0-7-6 0,-1 3-2 0,-3-4 0 16,-1 1-17-16,0 3 10 0,1-7-10 0,-1 3 8 16,-8 0-8-16,3-3 8 0,-7 3-8 0,3 1 8 15,-4-1 8-15,1-3 0 0,-6 7 1 0,-3-4 0 16,-1 1 0-16,-4 3 0 0,0 4 0 0,-4 0 0 16,-5 1-2-16,5 3-1 0,-10 0 0 0,1 0 0 15,0 4-14-15,-9 4 9 0,0 4-9 0,-4 3 8 16,-5 5-8-16,0 3 0 0,1 1 0 0,-5 7 8 15,8 0-8-15,-3 1 0 0,-1 3 0 0,0 4 0 16,14-4 0-16,-5 4 0 0,8 4 0 0,6-4 0 0,-1 1 0 16,9-5 0-16,0-4 0 0,4 0 0 15,5-3-36-15,4-5 1 0,5 1 0 0,8-1-951 16</inkml:trace>
          <inkml:trace contextRef="#ctx0" brushRef="#br0" timeOffset="310643.4012">22498 10615 2253 0,'0'0'49'0,"0"0"11"0,4-8 1 0,-4 8 3 0,0 0-51 0,0 0-13 0,0 0 0 0,9 4 0 15,-5 8 13-15,-4 7 0 0,5 1 0 0,-10 3 0 16,5 4-4-16,-4 1-1 0,-5 3 0 0,5-4 0 16,-5 1 0-16,5-5 0 0,-5 0 0 0,5 1 0 15,-5-1 0-15,4-7-8 0,5-1 12 0,0 1-4 0,-4-4-8 0,0-5 0 16,4-7 0-16,0 0 0 16,0 0 12-16,0 0-4 0,0 0 0 0,0 0 0 15,8 0 24-15,1-7 5 0,-4-1 1 0,8-4 0 16,0-3-3-16,0-1-1 0,5-4 0 0,-1-3 0 15,5-4-11-15,4-1-3 0,5 1 0 0,0-4 0 16,4 0-20-16,0 7-8 0,4 1 0 0,-3 7 0 16,-1 1-91-16,0 7-17 0,-5 4-4 0,1 0-968 15</inkml:trace>
          <inkml:trace contextRef="#ctx0" brushRef="#br0" timeOffset="311488.6596">23367 10775 1728 0,'0'0'38'0,"4"-8"8"0,5-4 2 0,-9 1 0 0,4-1-39 0,5 4-9 15,-5-4 0-15,5 5 0 0,-5-1 83 0,-4 8 14 16,5-8 3-16,4-4 1 0,-5 5-59 0,-4-1-12 16,0 8-2-16,9-8-1 0,-9 8 21 0,0 0 5 0,0 0 1 0,0 0 0 15,0 0-17-15,0 0-3 0,0 0-1 0,-5 8 0 16,-3 7-45-16,-10 1-8 0,0 7-3 0,1 1 0 15,-1 3 23-15,1-7 0 0,4 3 0 0,0 0 0 16,-1 5 0-16,6-9 0 0,3 1 0 0,5-1 0 16,-4-7 0-16,8 0 0 0,-4-12 0 0,0 0 0 15,9 3 0-15,4-3 0 0,0-3 0 0,0-1 0 16,5-4 0-16,4-4 0 0,-5 4 0 0,1-3 0 16,0-9 11-16,-1 5 6 0,1-5 2 0,-1-3 0 15,1 7-19-15,-1-3 0 0,-4-1 0 0,1 4 0 16,-1 1 0-16,0 3 0 0,-4 0 0 0,0 9 0 15,-9 3 0-15,0 0 0 0,0 0 0 0,0 0 0 16,0 11 0-16,0 5 0 0,4 3 0 0,-4-3 0 16,0 0-12-16,0 3-5 0,4-7-2 0,5 3 0 0,-5-3 31 15,10-4 5-15,-6 0 2 0,10-4 0 16,-1-1-42-16,5 1-8 0,5-4-1 16,3-4-1-16,-3 1 33 0,3-1 0 0,6-4 0 0,3 0 0 0,-4-4 12 0,0-3-1 15,5-1 0-15,-1 1 0 0,1-5-23 0,-1-3-5 16,-4-1-1-16,5-3 0 0,-1 4 18 0,-4-9 11 15,0-3-2-15,5-8 0 0,-9 0-9 0,-1-7 0 16,1-1-10-16,0-7 10 0,-5-1 0 0,0-3 16 16,1 3-1-16,-1-7-1 0,-4 3-14 0,-4 1 0 15,4-4 0-15,-1-1 0 0,-3 5 20 0,0 4 0 16,-5 3 1-16,4 0 0 0,-4 5-33 0,1 7-8 16,-1 8 0-16,0 0-1 0,-4 7 21 0,4 5 0 15,-4 3 0-15,-5 5 0 0,5 3 12 0,-5 0 8 16,1 5 0-16,-5-1 1 0,0 8-33 0,0 0-8 0,0 0 0 15,0 0-1-15,0 0 21 0,-5 12 0 0,-8 3 0 0,0 9 0 16,-5 3 14-16,1 12 7 0,-5 4 2 0,-5 11 0 16,6 9-37-16,-10 3-7 0,-4 0-2 0,0 12 0 15,4 0 23-15,0-4 0 0,5 12 0 0,0 0 0 16,-5-8 0-16,9-4 0 0,0 0 0 0,0-8 0 16,5-3 24-16,-1-9 8 0,5 1 3 0,4-4 0 15,0-12-26-15,5 0-9 0,4-4 0 0,4-8 9 16,1-3-9-16,-1-9 0 0,5 5 9 0,8-9-9 15,5-3 0-15,0-4 9 0,9 0-9 0,0-8 0 0,4-8 13 0,0 1-4 16,9-9-1-16,0-3 0 0,-1-8 4 16,6-1 0-16,8 1 0 0,4-8 0 0,1 4-12 0,8-4-11 15,4 4 3-15,1 0 0 16,-5 4 8-16,-4 7 11 0,-5-3-3 0,-4 11 0 0,-13 1-8 16,0 11 0-16,-9 0 0 0,-4 8-11 0,-5 0 11 0,-8 7 14 15,-1-3-3-15,1 8-1 0,-5-1-10 0,-4 5 0 16,-5-1-12-16,-4 1 12 0,5 3 0 0,-10-3 0 15,1 3 0-15,-5-3 0 0,-4-1 35 0,0 1 14 16,-5-1 3-16,1-3 1 0,-1 3-33 0,-8-3-8 16,-1 0 0-16,-3-1-1 0,-5-3-11 0,-5-4 0 15,1-1 0-15,-1-3 0 0,1 0 0 0,-1-8 0 16,-4 4 0-16,1-7 0 16,3-1-57-16,1 0-14 0,8-4-2 0,-4 1-736 0,4-5-147 15</inkml:trace>
        </inkml:traceGroup>
        <inkml:traceGroup>
          <inkml:annotationXML>
            <emma:emma xmlns:emma="http://www.w3.org/2003/04/emma" version="1.0">
              <emma:interpretation id="{5D84C85F-A866-4DDB-9FFC-F53ACC6CD6D2}" emma:medium="tactile" emma:mode="ink">
                <msink:context xmlns:msink="http://schemas.microsoft.com/ink/2010/main" type="inkWord" rotatedBoundingBox="28665,11362 30951,11249 30985,11934 28699,12047"/>
              </emma:interpretation>
              <emma:one-of disjunction-type="recognition" id="oneOf27">
                <emma:interpretation id="interp31" emma:lang="" emma:confidence="1">
                  <emma:literal>are</emma:literal>
                </emma:interpretation>
                <emma:interpretation id="interp32" emma:lang="" emma:confidence="0">
                  <emma:literal>ave</emma:literal>
                </emma:interpretation>
                <emma:interpretation id="interp33" emma:lang="" emma:confidence="0">
                  <emma:literal>ore</emma:literal>
                </emma:interpretation>
                <emma:interpretation id="interp34" emma:lang="" emma:confidence="0">
                  <emma:literal>area</emma:literal>
                </emma:interpretation>
                <emma:interpretation id="interp35" emma:lang="" emma:confidence="0">
                  <emma:literal>Are</emma:literal>
                </emma:interpretation>
              </emma:one-of>
            </emma:emma>
          </inkml:annotationXML>
          <inkml:trace contextRef="#ctx0" brushRef="#br0" timeOffset="312325.3669">27578 10494 748 0,'0'0'67'0,"0"0"-54"0,5-8-13 0,-5 8 0 16,0-8 142-16,4 1 26 0,0-1 4 0,1-4 2 16,-1 4-39-16,-4-3-8 0,5-1-2 0,-5 0 0 15,4-3-44-15,-4 3-9 0,0 4-1 0,0-4-1 0,0 5-27 0,0-1-6 16,-9 0-1-16,0 4 0 0,-4-4-36 16,0 4 0-16,0 4 0 0,-9 4-8 0,-4 0 32 0,-5 4 8 15,-4 8 0-15,-9 3 1 0,-4 1-24 16,0 7-9-16,-1 8 0 0,1 4 9 0,0 0-9 0,4 0 0 15,4-4 0-15,1 4 8 0,13 0-8 0,-1-4 0 16,5-4 0-16,9 5 0 0,0-9 0 0,4-4 0 16,9-3 0-16,-4-1 0 0,8-3 0 0,5-4 0 15,0-5 0-15,8-3 0 0,1-8 0 0,4 0 0 16,4-3-9-16,9-1 9 0,-4-8-10 0,4 5 2 16,0-9 0-16,0 1 0 0,5-5 8 0,-5-3 0 15,0 0-9-15,4-5 9 0,-3-3-23 0,3 0 0 16,-4-4 0-16,0-4 0 0,0 8 39 0,0 0 8 15,0 4 2-15,-4 7 0 0,-9 1 10 0,0 7 1 16,-4 5 1-16,-1 7 0 0,-8 4-26 0,-9 0-12 0,0 0 10 16,-4 15-10-16,-5 5 0 0,0 3 0 0,0 1 0 15,-4-1-10-15,4 1 10 0,-4 3 0 0,4-4 0 0,1 8 0 16,-6-3-130 0,6 3-24-16</inkml:trace>
          <inkml:trace contextRef="#ctx0" brushRef="#br0" timeOffset="312659.9913">27964 10295 1587 0,'0'0'70'0,"5"-4"15"0,8 4-68 0,-4 4-17 15,-1 4 0-15,1 4 0 0,-4-1 76 0,-1 9 12 16,-4-1 3-16,0 1 0 0,-4 3-12 0,4 5-3 15,-5-1 0-15,-4 4 0 0,5-8-48 0,-5 5-9 16,5-1-3-16,-9 0 0 0,4-3 8 0,0 3 2 16,0-4 0-16,5 1 0 0,-5-1-8 0,5-3-2 15,-5-5 0-15,5 1 0 0,4 0-8 0,0-9-8 16,0 5 12-16,0-12-12 0,0 0 28 0,0 0-2 16,9 8 0-16,-9-8 0 0,0 0 5 0,13-8 1 15,-13 8 0-15,4-8 0 0,0-7 2 0,5-1 1 16,4 0 0-16,-4-7 0 0,0 0-3 0,4-5 0 15,5 1 0-15,4 0 0 0,0-4-18 0,4-5-4 0,5 5-1 16,-1-8 0-16,1 4-9 0,4 0 0 0,5 0-12 16,3 8 12-1,-3-1-88-15,-1 5-9 0,-3 7-3 0,-6 5-693 0,-3 7-139 0</inkml:trace>
          <inkml:trace contextRef="#ctx0" brushRef="#br0" timeOffset="312996.6871">28579 10533 288 0,'0'0'12'0,"0"0"4"0,0 0-16 0,4 12 0 0,5-4 0 0,0 3 0 0,-1-3 303 15,10 0 57-15,-5 0 12 0,9-1 3 0,4-7-239 0,1 0-47 16,-1 0-9-16,5-3-3 0,-1-1-13 0,1-4-2 16,4 0-1-16,-4-4 0 0,4 1-37 0,-4-5-7 15,-1 0-1-15,1 1-1 0,-13-1 34 0,4-7 7 16,0-1 2-16,-5 1 0 0,1-4 10 0,-5-1 1 15,0 1 1-15,0-4 0 0,-8 4-70 0,3-1-16 16,-8 9-3-16,-4-1 0 0,4 1 34 0,-4 7 6 16,-5 0 2-16,-4 5 0 0,-5 7-7 0,0 0 0 15,-3 7-1-15,-10 5 0 0,0 4-15 0,-4 3 0 16,4 5 8-16,-4 7-8 0,4 4 0 0,1 0 0 16,-1 0 0-16,5 4 0 0,4-4-14 0,0 0-6 15,9 0 0-15,0 1-1 0,4-1 31 0,0 0 6 16,5 0 2-16,8 0 0 0,5 0-29 0,4 0-5 15,0-4-2-15,5 1-775 0,-5 3-155 16</inkml:trace>
        </inkml:traceGroup>
      </inkml:traceGroup>
    </inkml:traceGroup>
    <inkml:traceGroup>
      <inkml:annotationXML>
        <emma:emma xmlns:emma="http://www.w3.org/2003/04/emma" version="1.0">
          <emma:interpretation id="{1857D884-FAA6-4B92-A21C-79F2A31E9A41}" emma:medium="tactile" emma:mode="ink">
            <msink:context xmlns:msink="http://schemas.microsoft.com/ink/2010/main" type="paragraph" rotatedBoundingBox="2745,13862 28212,12651 28301,14518 2833,157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325BFA-32AA-47D3-A01D-56C6067A7BAF}" emma:medium="tactile" emma:mode="ink">
              <msink:context xmlns:msink="http://schemas.microsoft.com/ink/2010/main" type="line" rotatedBoundingBox="2745,13862 28212,12651 28301,14518 2833,15729"/>
            </emma:interpretation>
          </emma:emma>
        </inkml:annotationXML>
        <inkml:traceGroup>
          <inkml:annotationXML>
            <emma:emma xmlns:emma="http://www.w3.org/2003/04/emma" version="1.0">
              <emma:interpretation id="{F5FAC3A9-0111-4973-9CAD-514B7A7531C0}" emma:medium="tactile" emma:mode="ink">
                <msink:context xmlns:msink="http://schemas.microsoft.com/ink/2010/main" type="inkWord" rotatedBoundingBox="2759,14158 5380,14033 5444,15377 2823,15502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314588.4107">2531 13735 1670 0,'0'0'74'0,"-8"-4"15"15,-1 0-71-15,-4 4-18 0,4 0 0 0,0 4 0 0,0 4 90 0,1-1 14 16,3 5 4-16,1 8 0 0,-5 3-73 0,9 4-15 15,-13 1-2-15,4 7-1 0,0 0-17 0,5 0 0 16,4 0 8-16,-4-4-8 0,4-3 0 0,0-5 0 16,4 0 8-16,0-3-8 0,5-5 0 0,4-3 0 15,0-8 0-15,5-4 0 0,-5-4 0 0,5-4 0 16,4-3 0-16,-9-5 0 0,9-3 0 0,-9-1 16 16,4 1-3-16,-3-9-1 0,3 5 8 0,-4-4 0 15,-4 3 1-15,0-3 0 0,0 0 14 0,-5-1 2 16,5 1 1-16,-9 0 0 0,0 3-7 0,0 1-2 15,0-1 0-15,-9 5 0 0,0 3-11 0,-4 5-2 16,4-1-1-16,1 8 0 0,-6 4-7 0,1 4-8 16,-4 4 11-16,3 0-11 0,6-1-12 0,-5 9-10 15,-1-4-2-15,6 3-720 16,-1 5-145-16</inkml:trace>
          <inkml:trace contextRef="#ctx0" brushRef="#br0" timeOffset="314809.8147">2843 13641 1587 0,'-22'8'70'0,"22"-8"15"15,-4 8-68-15,4-8-17 0,0 0 0 0,0 0 0 0,0 0 76 0,13 4 12 16,0 3 3-16,9-7 0 0,0 0-39 0,8-7-7 15,6-1-1-15,7-4-1 0,1-3-3 0,5-1 0 16,-1-4 0-16,4 5 0 0,-3-5-21 0,3 5-5 16,-3-5-1-16,-1 5 0 0,-4-5-13 0,-5 9 0 15,-4-1 0-15,0 4-10 16,-4 0-62-16,-9 4-13 0,-4 4-3 0,-5 0-822 0</inkml:trace>
          <inkml:trace contextRef="#ctx0" brushRef="#br0" timeOffset="315070.7733">3321 13013 1036 0,'-13'-15'92'0,"9"7"-73"0,-1-4-19 0,1 4 0 16,-1 1 121-16,-3-1 21 0,8 8 4 0,0 0 1 15,0 0-12-15,0 0-3 0,0 4 0 0,0 11 0 16,0 1-64-16,4 7-14 0,0 5-2 0,-4 7-1 15,5 4-3-15,-5 8 0 0,4-1 0 0,-4 5 0 16,-4 4 0-16,-1 3-1 0,1 1 0 0,0 7 0 16,-5-8-9-16,0 5-2 0,5-5 0 0,-5 5 0 15,5-9-22-15,-5-3-5 0,0 4-1 0,0-1 0 16,5-3-26-16,4-4-6 0,-9-1 0 0,9-3-768 16,9 0-154-16</inkml:trace>
          <inkml:trace contextRef="#ctx0" brushRef="#br0" timeOffset="314258.4574">1101 13770 691 0,'-22'-4'61'0,"18"4"-49"0,-5-4-12 0,0 0 0 15,0-4 146-15,5 4 26 0,-5-3 6 0,1-5 1 16,3 4-48-16,1-4-10 0,-5-3-1 0,9-1-1 15,0 1-37-15,4-5-7 0,-4 1-2 0,9-1 0 16,-4 1-30-16,12-5-7 0,-4-3 0 0,9 0-1 16,-4 3-23-16,4 5-12 0,0-5 12 0,4 5-12 15,0-1 0-15,-8 1 0 0,4 7 0 0,4 4 0 16,-4 1 0-16,0 11 0 0,0 3 0 0,-5 13 0 16,5 7 0-16,-4 4 0 0,-5 12-8 0,0 8 8 15,-4 3 0-15,-9 5-9 0,0 3 9 0,-4 5 0 16,-1-1 0-16,-8-4 0 0,4 5 0 0,-4-1 0 0,-4-8 0 15,3-3 9-15,-3 0-9 0,4-9 10 0,0-7-2 0,-1-7-8 16,1-5 12-16,9-4-4 0,4-7 7 0,-9-8 1 16,9-8 0-16,0 0 0 0,0 0 1 0,9-16 1 15,0-7 0-15,4-8 0 0,4-5-18 0,5-10 8 16,0-5-8-16,5-4 0 0,3-3 11 0,1-5-11 16,0 5 10-16,-1-4-10 0,1 7 8 0,4 0-8 15,-4 12 0-15,4 1 9 0,-4 10-9 0,-9 9 0 16,0 3 0-16,0 17 0 0,-5 3 0 0,-4 7 0 15,-4 9 0-15,0 3 0 0,0 5 0 0,-5 7 8 16,-4 0-8-16,4 4 12 0,1-3-12 0,-5-1 12 16,4 0-12-16,-4 4 12 0,0 0-12 0,4 0-16 15,1-4 4-15,4 5 1 16,-9-1-134-16,0-4-27 0</inkml:trace>
        </inkml:traceGroup>
        <inkml:traceGroup>
          <inkml:annotationXML>
            <emma:emma xmlns:emma="http://www.w3.org/2003/04/emma" version="1.0">
              <emma:interpretation id="{74337F27-23DA-4C74-9ACC-A5EFE4D41A8D}" emma:medium="tactile" emma:mode="ink">
                <msink:context xmlns:msink="http://schemas.microsoft.com/ink/2010/main" type="inkWord" rotatedBoundingBox="6655,13676 10904,13474 10965,14761 6716,14963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316694.0541">7195 13002 2199 0,'-13'-4'97'0,"13"4"21"0,0 0-94 0,0 0-24 16,0 0 0-16,0 0 0 15,13 4 72-15,5-4 9 0,4-4 3 0,-1 4 0 0,6-8-20 0,-1 0-3 16,0 0-1-16,5-3 0 0,0-5-28 0,4 8-7 16,4-11-1-16,-3 3 0 0,7-3-24 0,-3 3 0 15,-1-3 0-15,5 3 0 0,-4 0-14 0,4 1-2 16,-9-1 0-16,0 4 0 16,-4 5-161-16,-5-5-33 0,-4 4-6 0</inkml:trace>
          <inkml:trace contextRef="#ctx0" brushRef="#br0" timeOffset="316937.7068">7546 12479 1324 0,'0'0'118'0,"0"-8"-94"0,-4 0-24 0,4 8 0 0,-5-7 175 0,5 7 30 0,0 0 7 0,0 0 0 16,9 7-93-16,0 9-19 0,0 0-4 0,-5 7-1 15,5 4-28-15,-5 8-6 0,-4 4-1 0,-4 8 0 16,-5 4-15-16,5 7-3 0,-5 1-1 0,0 7 0 16,-4 1-19-16,0-1-4 0,0 0-1 0,-1 0 0 15,6 1-17-15,-6 3-9 0,6-8 1 0,-1 5 0 32,0-5-163-32,5-7-32 0,-5-5-6 0</inkml:trace>
          <inkml:trace contextRef="#ctx0" brushRef="#br0" timeOffset="317246.7573">7967 13337 2016 0,'-4'4'179'0,"4"0"-143"16,-5 4-36-16,10-4 0 0,-5 3 56 0,4 5 4 15,-8 0 0-15,8-1 1 0,1 5-20 0,-1 0-4 16,-8-1-1-16,8 5 0 0,0-1-13 0,-4 1-3 15,0-5-1-15,5 5 0 0,-5-5-7 0,0 5-2 16,0-8 0-16,0-1 0 0,0-3-2 0,0-8 0 16,0 0 0-16,0 0 0 0,0 0-8 0,0 0 12 15,0 0-12-15,0 0 12 0,4-4 10 0,1-8 2 16,-1-3 1-16,0-1 0 0,1-3 3 0,-1-1 1 16,0-7 0-16,5 0 0 0,0-4-6 0,4-1-2 15,-4-3 0-15,9 0 0 0,-1 0-9 0,1 4-1 16,8 0-1-16,0 3 0 0,-4 1-10 0,5 4-9 15,3 7 9-15,-8 0-840 0,0 9-160 0</inkml:trace>
          <inkml:trace contextRef="#ctx0" brushRef="#br0" timeOffset="315731.1971">5488 13177 1249 0,'0'-15'55'0,"-4"7"12"0,4-4-54 0,-4 0-13 16,4 1 0-16,-5-5 0 0,5-3 108 0,-4-1 18 16,-1-3 4-16,1-1 1 0,4 5-34 0,-4-1-6 15,-5-3-2-15,0 3 0 0,0 5-23 0,-4 3-5 16,0 4-1-16,4 0 0 0,-8 5-32 0,4 3-6 15,-5 0-2-15,0 7 0 0,-8 5-1 0,0 4-1 16,-5 7 0-16,-4 8 0 0,0 4 2 0,-5 4 1 16,1 8 0-16,8 4 0 0,-4 0-1 0,9 3 0 15,-1 5 0-15,6-5 0 0,7-3-10 0,6 0-2 16,-6-1-8-16,14-3 12 0,5 0-12 0,4-8 0 0,4 0 8 16,4-4-8-16,10-4 0 0,-1-4-15 15,9-3 3-15,9-5 1 16,-5-3-172-16,5-8-34 0,5-4-7 0</inkml:trace>
          <inkml:trace contextRef="#ctx0" brushRef="#br0" timeOffset="316160.3226">5984 13532 979 0,'-13'-8'43'0,"13"8"9"15,0-8-41-15,-4 1-11 0,4-1 0 0,0 8 0 16,0-8 173-16,-5 0 33 0,5 8 6 0,0 0 2 0,0 0-97 0,0 0-19 15,0 0-4-15,0 0-1 0,-4 8-47 16,-5 4-10-16,0-4-1 0,5 7-1 0,-5 5-21 0,0-1-4 16,1 4-1-16,-1 1 0 0,0-1-8 0,5 1 0 15,-1-1 0-15,5-3 8 0,0 3-8 0,5-4 0 16,-1-3 0-16,0 0 0 0,5-1 0 0,0-7 0 16,4 0 0-16,-4-4 0 0,4-4 0 0,0-4 0 15,0-4 0-15,5 0 0 0,-1-3 0 0,1-5 0 16,-5 4 0-16,5-7 0 0,-1 3 0 0,-4-3 0 15,1-5 0-15,-6 5 0 0,1-5 0 0,0 5 0 16,-5-8 0-16,-4 3 0 0,0-3 0 0,0-4 15 16,-4 3-1-16,4 1 0 0,-4 0-6 0,-1 3 0 15,1 5-8-15,-5 3 12 0,0 5 4 0,0 3 0 16,1 0 0-16,-1 4 0 0,-4 4-4 0,4 0-1 16,0 8 0-16,-4-4 0 0,0 4-22 0,0 7-4 15,0-3-1-15,-1 7-687 0,1 1-137 16</inkml:trace>
          <inkml:trace contextRef="#ctx0" brushRef="#br0" timeOffset="316453.9388">6480 13333 2012 0,'-4'0'44'0,"4"0"10"0,0 0 2 0,4 8 0 15,0 4-45-15,5-1-11 0,-9 5 0 0,9-4 0 0,-5 3 41 0,5 5 7 16,-5-1 0-16,1 1 1 0,-1-1-18 0,1-3-4 16,-5 3-1-16,0 1 0 0,0-5-26 0,0 5 0 15,-5-8 0-15,5-1 0 0,0-11 0 0,0 0 0 16,0 0 0-16,0 0 0 0,0 0 0 0,0 0 0 16,0 0 0-16,5-11 0 0,-1-1 0 0,0-8 10 15,5-3-10-15,0 0 10 0,0-9-1 0,4 1 0 16,4-4 0-16,-3 0 0 0,3 0-9 0,5 8 0 15,-4-1 0-15,-1 9 8 0,-4 3 0 0,5 1 0 16,-5 11 0-16,-4 0 0 0,0 8 18 0,-9-4 3 16,8 11 1-16,-8 9 0 0,5 3-9 0,-5 9-1 15,0-1-1-15,-5 4 0 0,5 0-7 0,-4 4-2 16,0 0 0-16,4 0 0 0,-5-4-10 0,5 0 0 16,0-4 0-16,0 0 0 15,0-7-152-15,5-5-28 0</inkml:trace>
          <inkml:trace contextRef="#ctx0" brushRef="#br0" timeOffset="318898.4236">9165 13236 1378 0,'0'0'30'0,"0"0"6"0,0 0 2 0,0 0 2 0,0 0-32 0,0 0-8 0,0 0 0 0,0 0 0 15,0 0 43-15,0 0 7 0,0 0 2 0,0 0 0 0,0 0-36 0,0 0-6 16,0 0-2-16,0 0 0 15,0 0 7-15,0 0 1 0,0 0 0 0,0 0 0 16,0 0-16-16,0 0 0 0,0 0 0 0,0 0 0 16,0 0 0-16,0 0 9 0,0 0-9 0,0 0 8 15,0 0 22-15,0 0 4 0,0 0 1 0,0 0 0 0,0 0-18 0,0 0-3 16,0-4-1-16,0 4 0 0,0 0-1 0,0 0 0 16,-9-4 0-16,9 4 0 0,0 0-2 0,0 0-1 15,-4-4 0-15,4 4 0 0,0 0-9 0,0 0 8 16,0 0-8-16,0 0 8 0,0 0-8 0,0 0 0 15,0 0 0-15,0 0 0 0,0 0 0 0,0 0 0 16,0-8 0-16,0 8 0 0,0-4 0 0,0 4 0 16,-5-8 0-16,5 8 8 0,0-7 13 0,0 7 3 15,0 0 0-15,0 0 0 0,0 0 4 0,0 0 0 16,0-8 1-16,0 8 0 0,-8-4-4 0,3 0-1 16,-4 0 0-16,1 4 0 0,-1-4-9 0,-4 4-3 15,4 0 0-15,0-4 0 0,-4 4-12 0,0 0 11 16,4 0-11-16,-4 0 10 0,4 0-10 0,9 0 12 15,-9 4-12-15,9-4 12 0,-8 0-4 0,-1 4 0 16,0-4 0-16,9 0 0 0,0 0-8 0,-9 4 0 16,1 0 9-16,-1 0-9 0,0 4 0 0,5-1 0 0,-5-3 0 15,0 4 0-15,-4-4 0 0,4 4 0 0,9-8 0 0,-9 4 0 16,9-4 0-16,-13 4 0 0,13-4 0 0,0 0 0 16,0 0 0-16,0 0 0 0,0 0 0 0,0 0 0 15,0 0 0-15,0 0 0 0,0 0 0 0,0 0 0 16,0 0 0-16,0 0 0 0,0 0 0 0,0 0 0 15,0 0 0-15,0 0 0 0,9 0 0 0,0 0 0 16,-9 0 0-16,0 0 0 0,0 0 0 0,0 0 0 16,4-4 0-16,-4 4 0 0,9-4 0 0,-5 4 8 15,1-4-8-15,-5 4 12 0,4-8-4 0,-4 8 0 16,9-4 0-16,-9 4 0 0,0 0 0 0,0 0 0 16,0 0-8-16,0 0 8 0,0 0-8 0,0 0 8 15,0 0-8-15,0 0-15 0,0 0 4 0,0 0 1 0,0 0 31 0,0 0 7 16,0 0 0-16,0 0 1 0,0 0-29 0,0 0 0 15,-13 0 0-15,4 4 0 0,9-4 0 0,-9 4 0 16,0 0 0-16,-4 4 0 0,9 0 0 0,-9-1 0 16,-1 5 0-16,1 0 0 0,5 3 0 0,-6-7 0 15,1 4 0-15,4 3 0 0,1-3 0 0,-6 4-20 16,10-5 4-16,0 9 0 0,-5-1 16 0,9-3 0 16,-4 0 0-16,4-1 0 0,0 1-8 0,4 3 8 15,-4 1 0-15,4-5 0 0,5 1 0 0,0-4 0 16,0-1 0-16,4-3 0 0,-4 4-15 0,-1-8 4 15,1-4 1-15,4 0 0 0,-4-4 33 0,4 0 6 16,0 0 2-16,1-4 0 0,-6 1-31 0,5-1 0 0,1 0 0 16,-1-4 0-16,0 1 13 0,5-1-3 0,-5-4-1 15,-5-3 0-15,6 3-9 0,-1-3 8 0,0-1-8 0,0 1 8 16,0-1-8-16,0 1 12 0,1-1-12 0,-1 5 12 16,0-1-12-16,4 4 0 0,-8 4 9 0,4 1-9 15,-13 7 12-15,0 0-1 0,0 0-1 0,0 0 0 16,5 11-10-16,4 5 12 0,-9-4-12 0,0 7 12 15,0 1-12-15,-5-1 0 0,1 1 0 0,-1 3 8 16,5 0-20-16,-4-3-4 0,4 3 0 0,4 1-752 16,1-5-151-16</inkml:trace>
          <inkml:trace contextRef="#ctx0" brushRef="#br0" timeOffset="317818.589">8862 13267 345 0,'0'0'15'0,"0"0"4"0,0 0-19 0,0 0 0 0,0 0 0 0,0 0 0 16,0 0 76-16,0 0 12 0,0 0 3 0,0 0 0 15,0 0-39-15,0 0-8 0,5 8-2 0,-5-8 0 16,0 0 12-16,0 0 2 0,0 0 1 0,0 0 0 16,0 0-21-16,0 0-5 0,0 0-1 0,0 0 0 0,0 0-5 0,0 0-1 15,0 0 0-15,0 0 0 0,0 0-16 0,0 0-8 16,0 0 8-16,0 0-8 16,0 0-10-16,13 0-7 0</inkml:trace>
        </inkml:traceGroup>
        <inkml:traceGroup>
          <inkml:annotationXML>
            <emma:emma xmlns:emma="http://www.w3.org/2003/04/emma" version="1.0">
              <emma:interpretation id="{FE45F781-3FC1-493A-AC08-6D1D3B45476D}" emma:medium="tactile" emma:mode="ink">
                <msink:context xmlns:msink="http://schemas.microsoft.com/ink/2010/main" type="inkWord" rotatedBoundingBox="11429,13457 16131,13233 16219,15092 11517,15316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319447.6907">10139 13212 1875 0,'0'-15'83'0,"-4"7"17"0,4 0-80 0,0-4-20 15,-5 1 0-15,5-1 0 0,-4 0 82 0,-1 1 12 16,1-5 2-16,-5 4 1 0,5 1-55 0,-5-1-11 0,-4 8-3 0,4 0 0 16,-8-4-19-16,3 8-9 0,-3 4 8 0,-1 4-8 15,-4 0 0-15,0 7 0 0,-4 5 0 0,0 3 0 16,-1 5 0-16,6 3 0 0,-1 4 0 0,0 4 0 16,-5 0 8-16,10-4-8 0,-1 4 8 0,5 0-8 15,0-8 0-15,4-4 0 0,0 1 0 0,1-1 0 16,12-4 0-16,-4-3 0 0,0-5 0 0,4-3 0 15,5-8 0-15,0 0 0 0,4-4 0 0,5-8 0 16,-1 0 0-16,9-7 0 0,5-5-12 0,4-3 12 16,0 0-8-16,0-9 8 0,5-3 0 0,-1-4 0 15,1-4 0-15,-1 0 0 0,1-3 0 0,-1-5 0 16,5-4 12-16,-9-3 3 0,0-1 1 0,1-3 0 16,-6 0 14-16,5-1 3 0,-8 1 1 0,-1 7 0 0,0 1-13 0,-4-1-2 15,-4 8-1-15,-5 8 0 0,0 0 18 16,-4 12 3-16,0 7 1 0,-5 5 0 0,-4 7-7 0,0 8-1 15,0 0 0-15,-9 12 0 0,-4 11 0 0,-4 4 0 16,-10 12 0-16,1 4 0 0,0 8-32 0,-5 4 0 16,0 3 0-16,5 4 0 0,-5 9 0 0,9-1 0 15,-4-4 0-15,4 0 0 0,0-3 0 0,4 3-14 16,5-3 1-16,0-1 0 16,4-7-98-16,1-1-19 0,8-7-4 0,-5-8-645 15,5-8-129-15</inkml:trace>
          <inkml:trace contextRef="#ctx0" brushRef="#br0" timeOffset="319624.2454">10683 13119 2034 0,'0'0'90'0,"-4"7"18"0,-1 9-86 0,5-4-22 0,-9 3 0 0,5 5 0 15,-5-5 100-15,5 9 16 0,-5-9 4 0,5 5 0 16,-1-1-64-16,1 5-13 0,4-9-3 0,0 1 0 15,-4 0-40-15,4-9 0 0,4 5 0 0,0-4-768 16,1-4-158-16</inkml:trace>
          <inkml:trace contextRef="#ctx0" brushRef="#br0" timeOffset="319773.8062">10828 12803 2073 0,'0'0'184'0,"-5"-8"-147"15,5 8-29-15,0 0-8 0,0 0 58 0,0 0 10 16,0 0 3-16,0 0 0 16,0 0-83-16,5 8-16 0,3 0-3 0,-3-1-972 15</inkml:trace>
          <inkml:trace contextRef="#ctx0" brushRef="#br0" timeOffset="320059.8587">11512 12935 1825 0,'0'0'80'0,"0"0"18"0,-9 0-78 0,5-4-20 0,-5 1 0 0,-4 3 0 16,4-4 121-16,0 4 21 0,1-4 4 0,-5 4 1 16,-5 4-67-16,5 0-14 0,-5 3-2 0,1 5-1 15,-5 4-20-15,0 3-4 0,-4 1-1 0,-1 3 0 16,1 4-14-16,-5 5-4 0,0-1 0 0,5 0 0 15,0 4-6-15,4 0-2 0,0-4 0 0,4 1 0 16,1 3-12-16,8-8 9 0,-4 0-9 0,9 1 8 16,-1-5-8-16,5 0 0 0,5-7 0 0,3 0 0 15,5-9-20 1,5 1-7-16,8 0-1 0,9-4 0 0,1-4-120 0,3-4-25 16,0-4-5-16</inkml:trace>
          <inkml:trace contextRef="#ctx0" brushRef="#br0" timeOffset="320479.5691">12385 12245 2127 0,'-17'-4'47'0,"8"0"9"0,0 4 3 0,-4 0 1 0,-5 0-48 0,5 0-12 0,0 8 0 0,-4 0 0 16,-1 4 82-16,0 3 14 0,-4 9 4 0,1 3 0 15,-6 4-52-15,5 8-9 0,-4 0-3 0,0 4 0 16,-1 4 0-16,1 3-1 0,-5 9 0 0,1-1 0 16,3 1-19-16,-3 7-4 0,3 1-1 0,1-5 0 0,4 4-11 15,-4-3 0-15,8-1 0 0,-8 0 8 16,4 1-64-16,4-5-12 0,1-3-4 0,8 0-711 15,-4-5-142-15</inkml:trace>
          <inkml:trace contextRef="#ctx0" brushRef="#br0" timeOffset="320255.8842">11710 12982 1382 0,'-14'-8'123'0,"14"8"-99"15,-8-7-24-15,8 7 0 0,0 0 115 0,0 0 17 16,0 0 4-16,4-8 1 0,-4 8-16 0,13-8-3 16,5 0-1-16,4-4 0 0,4 5-45 0,9-1-8 15,-4-4-3-15,8 0 0 0,-4 1-36 0,9-5-7 16,-4 8-2-16,-1-3 0 0,1-1-16 0,-1-4 0 15,-4 5 0-15,0-1 0 16,0 4-113-16,-4 0-20 0,-4 1-4 0,-6-1-866 0</inkml:trace>
          <inkml:trace contextRef="#ctx0" brushRef="#br0" timeOffset="320760.976">12574 13103 2300 0,'-13'8'102'0,"4"0"21"0,0-1-99 0,0 5-24 16,1 8 0-16,-6-1 0 0,-3 5 71 0,-1 3 9 0,1 0 1 0,4 0 1 16,-5 1-29-16,9-1-5 0,5-4-2 0,-5 5 0 15,5-5-38-15,4-3-8 0,-5-1 0 0,5 1 0 32,5-9-86-32,-5 5-17 0,0-12-3 0,4 0-1013 0</inkml:trace>
          <inkml:trace contextRef="#ctx0" brushRef="#br0" timeOffset="320840.0784">12723 12768 1958 0,'0'0'87'0,"0"0"17"16,0-12-83-16,0 4-21 0,0 8 0 0,0-12 0 16,0 12 31-16,0 0 1 0,9-3 1 0,-9 3-937 15</inkml:trace>
          <inkml:trace contextRef="#ctx0" brushRef="#br0" timeOffset="321246.2557">13083 13021 1267 0,'0'24'56'0,"0"-13"12"0,4 5-55 0,-4 3-13 15,0 5 0-15,0 3 0 0,-9 0 177 0,9-3 33 16,-4 3 6-16,0-4 2 0,-5 1-80 0,4-5-16 15,1 1-3-15,0-1-1 0,-1-7-74 0,1 0-16 16,0-4-2-16,-1-1-1 0,5-7 14 0,0 0 2 0,0 0 1 0,0 0 0 16,0 0-42-16,0 0 0 0,0 0 0 0,13-11 0 15,0-9 9-15,5 5 0 16,0-9 0-16,8-3 0 0,-4-4-9 0,4-1 0 16,5-3 0-16,0 0 0 0,-5 0 0 0,5 4 8 15,-5 0-8-15,0 7 12 0,-4 5 10 0,-4 3 2 0,-1 8 1 16,-4 5 0-16,1 3-5 0,-14 0 0 0,13 11-1 15,-9 1 0-15,5 4-19 0,-5 3 0 0,1 1 8 0,-5 3-8 16,4 0 0-16,-4 5 0 0,4-5-11 0,-4 0 11 31,5 1-140-31,-5 3-20 0,0-7-5 0</inkml:trace>
          <inkml:trace contextRef="#ctx0" brushRef="#br0" timeOffset="321800.9431">14267 13087 1728 0,'0'-23'153'0,"5"15"-122"16,-5 0-31-16,0-3 0 0,0-1 104 0,0 0 16 16,0-3 2-16,0 3 1 0,-5 4-15 0,1-3-4 15,0-1 0-15,-5 4 0 0,4 0-57 0,-3-3-12 16,-1 7-3-16,-4 0 0 0,0 0-17 0,-5 8-4 15,0-4-1-15,-4 8 0 0,1-1-10 0,-6 5 0 16,5 8 0-16,-4-5 0 0,0 5 0 0,4 3 10 16,0 0-10-16,4 1 10 0,5-1-10 0,0 5 0 15,4-9 0-15,0 4 0 16,5-3-24-16,0-4-6 0,-1-1-2 0,10-3 0 0,-1-4 20 0,0 3 12 16,-4-11-13-16,14 4 5 0,-1-4 8 0,0-4 0 15,4 0-9-15,1 1 9 0,-1-5 0 0,5-4-9 16,-4 0 9-16,4-3 0 0,0-1 0 0,4 1 0 0,5-5 0 0,-5 4 0 15,1-3 0-15,-1 3 0 0,5-3 0 16,-5 7 0-16,-4 0 0 0,-5 5 0 0,1 7 0 0,-5 0 0 16,0 4 15-16,-4 3 0 0,-5 9 0 0,5 3 0 15,-4 5-15-15,-1 7 0 0,-4 4 8 0,-4 0-8 16,4 8 0-16,-5-4 9 0,1 8-9 0,-5 4 8 16,-4-5 0-16,0 9-8 0,-5-4 12 0,1-5-4 15,-1 5-8-15,-8-8 8 0,-1 0-8 0,-3 0 8 16,-1-4 1-16,0-4 0 0,-4-8 0 0,0 1 0 15,0 3 4-15,-5-8 1 0,5 1 0 0,0-9 0 16,-4-3 5-16,4 0 1 0,0-5 0 0,4-3 0 0,-4 0 15 16,8-4 3-16,1 0 1 0,9-8 0 0,-1 1-21 0,5-1-4 15,0-8-1-15,8 4 0 0,1-3-5 0,4-1-8 16,0-7 11-16,9-1-11 0,4 1 0 0,4-4 0 16,10-1 0-16,3 1-12 15,14 0-32-15,5-4-7 0,8-8-1 0,4 4 0 16,0-8-148-16,10 4-31 0,73-47-5 0,-16 20-2 0</inkml:trace>
        </inkml:traceGroup>
        <inkml:traceGroup>
          <inkml:annotationXML>
            <emma:emma xmlns:emma="http://www.w3.org/2003/04/emma" version="1.0">
              <emma:interpretation id="{E16EB5B0-9EC5-4207-B27D-73D82E803041}" emma:medium="tactile" emma:mode="ink">
                <msink:context xmlns:msink="http://schemas.microsoft.com/ink/2010/main" type="inkWord" rotatedBoundingBox="17756,13241 20673,13103 20731,14318 17814,14456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322825.5238">16066 13099 1036 0,'-9'4'92'0,"5"-4"-73"16,-5 0-19-16,0 0 0 0,5 0 105 0,4 0 18 16,-9 4 3-16,9-4 1 0,0 0-47 0,0 0-8 15,0 0-3-15,13 4 0 0,1 0-12 0,3-4-2 16,5-4-1-16,4 0 0 0,9-4 3 0,1-7 1 15,3-1 0-15,1-4 0 0,3 1-8 0,1-4-2 16,9 3 0-16,-5 1 0 0,0-5-24 0,-4 1-4 16,-4-1-2-16,4 5 0 0,-9-5-18 0,-5 5 8 15,1-4-8-15,-4-1 0 0,-1 5 10 0,-4-5-10 16,-9 5 8-16,0-5-8 0,0 5 14 0,-8 3-2 16,-1-3-1-16,0 3 0 0,-8 1 3 0,-5 3 1 15,0 0 0-15,-8 4 0 0,-1-3-6 0,1 7-1 16,-9 0 0-16,-1 4 0 0,-4 4-8 0,-4 0 0 15,-4 7 9-15,-5 5-9 0,5 3 8 0,-5 5-8 0,4 3 8 16,-4 8-8-16,5-4 0 0,4 8 9 0,0-3-9 16,4 6 0-16,5-3 9 0,8 4-9 0,-4-4 0 0,9 0 9 15,4-4-9-15,0 1 0 0,9-1 0 0,-4-4 0 16,8 0 0-16,-4 0 0 0,9-7 0 0,4 3-11 16,5-4-37-1,4-3-8-15,4-1-2 0,5-7-666 0,4 0-134 0</inkml:trace>
          <inkml:trace contextRef="#ctx0" brushRef="#br0" timeOffset="323085.679">17510 12869 1872 0,'0'0'41'0,"-5"-16"9"0,10 5 2 0,-5-1 0 0,0 12-42 0,-9-8-10 16,4-3 0-16,-3 3 0 0,-1-4 68 0,0 4 12 15,-9 0 3-15,1 8 0 0,-1 0-38 0,-4 0-7 16,-8 8-2-16,-1 0 0 0,0 4-12 0,-4 7-4 15,0-3 0-15,-4 7 0 0,4 5 8 0,-1-1 2 16,1 4 0-16,5 4 0 0,3-4-30 0,1 1-8 16,8-5-1-16,-3 4 0 0,7-11 9 0,6-1 0 15,-1 1 0-15,4-9 0 0,1-3 0 0,4-8 0 16,0 0 0-16,9 4 0 0,4-4 0 0,5-4 9 16,-1 0 0-16,9-8 0 0,5 1-25 0,4-5-4 15,0-3-2-15,0-5 0 0,0 1 12 0,5-1 10 0,-5-3-13 0,5 0 5 16,-10 0 8-16,-3-1 0 0,3 5 0 0,-8 3 0 15,-4 5 30-15,-1 3 8 0,-8 4 2 16,-9 8 0-16,0 0-16 0,0 0-2 0,-4 12-1 0,-1 4 0 16,-3 3-13-16,-1 1-8 0,-4 7 10 15,-1 4-10-15,1-4-12 0,5 5-8 0,-6-1-1 0,6 0-1 32,-6-4-197-32,6 1-39 0,-1 22-8 0,13-26-590 0</inkml:trace>
          <inkml:trace contextRef="#ctx0" brushRef="#br0" timeOffset="323318.1005">18286 12690 1555 0,'13'-12'138'0,"-4"4"-110"16,-5-4-28-16,-4 5 0 0,5-5 116 0,-10 8 19 16,-3-4 3-16,-1 4 1 0,-4 0-41 0,4 1-8 15,-4 6-2-15,-5 1 0 0,-8 0-25 0,4 4-6 16,0 8-1-16,-4 3 0 0,-5 8-38 0,0 1-8 15,9 3-2-15,-4 0 0 0,0 0 20 0,-1 4 3 16,1 1 1-16,4 3 0 0,9-8-32 0,0 4 0 16,-5-4 0-16,9 4 0 15,1-8-29-15,8 1-3 0,0-5 0 0,4-3 0 16,0-5 3-16,5 1 0 0,13-4 0 0,4-5 0 16,-4 1-175-16,5-4-36 0</inkml:trace>
          <inkml:trace contextRef="#ctx0" brushRef="#br0" timeOffset="323708.9805">18747 12187 1695 0,'22'-43'37'0,"-18"27"8"0,0-3 2 0,5-1 1 0,4 1-39 0,1 3-9 0,-10 0 0 0,5 5 0 15,-1 3 60-15,1 4 11 0,0 0 1 0,-9 4 1 16,0 0-7-16,4 16-2 0,5 3 0 0,-4 12 0 15,-5 4 0-15,-5 8 0 0,1 4 0 0,-1 8 0 16,-3 3 0-16,-6-3 0 0,1 3 0 0,-4 5 0 16,-1-5-52-16,1 5-12 0,-14-5 0 0,5 8 0 15,4-7 0-15,-5-4 0 0,-3-5 0 0,-1 1 0 0,5-12 16 16,4-4 4-16,9-4 0 0,-9-3 0 0,-9-9-20 0,13-3 0 16,14-5 0-16,-9-3 0 0,0-4 0 0,4 0 0 15,9-4 0-15,0 0 0 0,0-8 10 0,-5-4-2 16,5-3 0-16,5-5 0 0,12 1-8 0,-3-1 0 15,-6-3 0-15,10 0 0 0,4-1 10 0,9 5 0 16,-10-1 0-16,10 5 0 0,-4-1-10 0,-1 4 12 16,0 4-12-16,0 5 12 0,-8 3-12 0,0 3 0 15,4 5 0-15,-1 4 0 0,-7 4 0 0,-1 3 0 16,0 1 0-16,0 3 0 0,9 0 0 0,-4 1 0 16,-5 3 0-16,0 0 0 15,9 1-106-15,-5-1-23 0,-3 0-5 0</inkml:trace>
        </inkml:traceGroup>
        <inkml:traceGroup>
          <inkml:annotationXML>
            <emma:emma xmlns:emma="http://www.w3.org/2003/04/emma" version="1.0">
              <emma:interpretation id="{B3C2463A-9DE5-4097-AD84-15E1F82F2C2A}" emma:medium="tactile" emma:mode="ink">
                <msink:context xmlns:msink="http://schemas.microsoft.com/ink/2010/main" type="inkWord" rotatedBoundingBox="22466,12968 26509,12776 26577,14197 22533,14389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324743.5299">21901 12502 1900 0,'0'-7'169'0,"5"-1"-135"0,-1 0-34 0,5 4 0 16,-5 0 81-16,9 0 10 0,0-3 1 0,5 3 1 15,4-4-30-15,4 4-7 0,5 0 0 0,4 0-1 0,0-4 4 0,5 1 1 16,-1-5 0-16,9 4 0 0,1 0-60 0,3 0-25 16,5 1 1-16,-4-1 1 0,-5 0 23 0,1 8 0 15,-6-4 0-15,1 4 0 0,-4-4-14 0,-10 4 2 16,1 0 0-16,-9 4 0 15,0-4-139-15,-9 4-27 0,-13-4-6 0,0 0-752 16</inkml:trace>
          <inkml:trace contextRef="#ctx0" brushRef="#br0" timeOffset="324483.4001">21063 12717 633 0,'5'-8'56'0,"3"-4"-44"0,-3 1-12 0,-1-1 0 15,-8-4 219-15,-1 5 41 0,1-1 9 0,4 0 2 16,-9 5-118-16,5 3-23 0,-5-4-5 0,-4 8-1 15,4 0-81-15,-4 0-17 0,-5 0-3 0,1 8-1 16,-1 3 8-16,-4 5 2 0,-4 3 0 0,0 9 0 16,-1-1-15-16,5 4-2 0,-4 8-1 0,9 0 0 15,-5 0-6-15,8 0 0 0,6 0-8 0,-1 0 12 16,9-8-12-16,0-3 0 0,0-1 0 0,9-4 0 0,-5-3 8 16,9-4-8-16,-4-5 0 0,4-3 0 0,5 0 13 15,-1-8-3-15,1 0-1 0,4 0 0 0,4-4-9 0,0-4 0 16,5 0 0-16,0-3 0 0,0-5 0 0,4 0 0 15,0 1 0-15,0-5 0 0,-4-3 0 0,-1 0 10 16,-3-5-10-16,3 1 10 0,-8 0 1 0,0-5 0 16,5-3 0-16,-10-4 0 0,1 4-11 0,-1 0 0 15,-8 0 0-15,4 0 0 0,-9 4 28 0,1 3 11 16,-5 5 1-16,-5 0 1 0,1 7-20 0,-9 0-4 16,4 5-1-16,-8 3 0 0,-10 0-16 0,1 8 0 15,0 8 0-15,-9 0 0 16,-1-4-27-16,1 7-9 0,5 5-1 0,3 0-718 15,-3 3-143-15</inkml:trace>
          <inkml:trace contextRef="#ctx0" brushRef="#br0" timeOffset="325118.4928">22665 12042 1382 0,'-14'-11'61'0,"10"7"13"0,-5 0-59 0,9 4-15 0,0 0 0 0,0 0 0 15,-13 0 172-15,4 4 31 16,-4 3 6-16,-4 13 2 0,-5-1-119 0,-5 5-23 0,-3 3-5 0,-1 8 0 16,-4 4-8-16,0 8 0 0,0 4-1 0,0 3 0 15,-5-3-25-15,5 4-5 0,0-1-1 0,0 5 0 16,0-5-24-16,-5 1 0 0,9 3 0 0,-4 5 0 16,5-9-8-16,-1 5-4 0,0-8-1 0,5-1 0 31,4-3-157-31,0-8-31 0,4-4-7 0,-3-15 0 0</inkml:trace>
          <inkml:trace contextRef="#ctx0" brushRef="#br0" timeOffset="325867.5982">23296 11871 1497 0,'22'-24'66'0,"-9"13"14"0,1-1-64 0,3 0-16 16,5 4 0-16,-4-3 0 0,4-1 55 0,-5 0 7 15,-4 1 2-15,0 3 0 0,-4 0 51 0,-9 8 10 16,0 0 3-16,0 0 0 0,0 0-103 0,0 0-25 16,0 16 0-16,-9-1 0 0,1 5 56 0,-5 11 7 15,-5 0 1-15,0 12 0 0,-8 0-52 0,0 8-12 16,4 7 0-16,-9 8 0 0,-8 1 54 0,4 3 8 15,-1 4 2-15,-3 0 0 0,-1-4-64 0,1-3-8 16,-5 3-4-16,5 0-1 0,4-8 21 0,-1-3 4 16,6-5 0-16,3-3 1 0,1-8-13 0,4-4-18 0,0-4 4 15,5-8 1-15,-5-3 36 0,9-5 7 0,-1-3 2 0,1-4 0 16,0-1-32-16,4-3-13 0,5-8 1 0,4 0 0 16,-9 0 12-16,9 0 10 0,0-8-2 0,0-3 0 15,0-5 3-15,5 0 0 0,3-7 0 0,5 0 0 16,1-5-11-16,8-7 0 0,-5 4 0 0,9-4 0 15,5 0-16 1,4 0-9-16,-4 4-2 0,4-1 0 0,0 5 27 0,5 8 0 0,-1 3 0 0,-4 8 0 16,-13 0 0-16,0 8 0 0,0 8 0 0,0 4 0 15,-5 7 0-15,1 5 0 0,-5-5 0 0,0 5 0 16,-4-1 0-16,9 4 0 0,-5-3 0 0,9-1 0 16,0 1 0-16,0-5 0 0,0 1 0 0,4-9 0 15,5 1 0-15,-1-4-10 0,5-8 10 0,1 4 0 0,-6-8-10 16,10 0 10-16,-1-4-8 0,1-4 8 0,-1 1 0 15,-8-1 0-15,0-4 0 0,-1-3 0 0,-8-1 0 16,5 5 0-16,-10-5 0 0,9 1 0 0,-8-9 8 0,4 1-8 16,-9 0 8-16,5-4-8 0,-1-1 0 0,1 1 0 15,-5-4 0-15,4 0 0 0,-3 0 0 0,-1 0 0 16,0 0 0-16,-4 4 0 0,-1-1 0 0,-3 5 0 16,4 4 0-16,-5 3 0 0,-4 5 0 0,0-1 0 15,-4 4 0-15,-1 8 0 0,5 4 9 0,-17 0-9 16,-1 4 12-16,-4 8-12 0,0 0 0 0,-4 7 0 15,-9 5 0-15,0 7 0 0,0 0 0 0,-5 4 0 16,9 0 0-16,-4 0 0 0,0 0 0 0,9 0 0 16,8-3-10-16,5-1 10 0,0-4 0 0,9-3 0 15,-1-1 0-15,5 0 0 0,0-3 0 0,5-5 0 16,3-7 0-16,10 4 0 0,0-4 0 0,8 0 0 0,0-1 0 16,5-3 0-16,4-8 0 0,0 0-9 0,5 4 9 15,-5-11 0-15,0 3 0 0,0-4 0 0,0-3 0 0,9-5 0 0,-5 5 0 0,5-9 0 16,0 1 0-16,-4-5 0 15,-1 5 0-15,5 0 0 0,4-1 0 0,0 1 0 16,-4 7 0-16,-4 5 0 0,-5-1 0 0,0 4 0 0,-9 4 34 0,-4 4 4 16,-4 0 1-16,-5 8 0 0,0-4-15 0,-4 8-4 15,-9-5 0-15,0 9 0 16,-4 0-7-16,4 7-1 0,-5-4-1 0,1 5 0 16,-5 3-11-16,5 0 0 0,4-3-12 0,0-1 12 0,-5 1 0 15,10-1 10-15,-1 0 1 0,9 5 0 0,0-1-72 0,-4 0-15 0,0 1-2 0,4 3-1 31,5-8-155-31,-1 1-31 0,9 15-7 0,1-16 0 0</inkml:trace>
        </inkml:traceGroup>
        <inkml:traceGroup>
          <inkml:annotationXML>
            <emma:emma xmlns:emma="http://www.w3.org/2003/04/emma" version="1.0">
              <emma:interpretation id="{0B48D1D4-251B-476C-8D7B-CC1B1A691119}" emma:medium="tactile" emma:mode="ink">
                <msink:context xmlns:msink="http://schemas.microsoft.com/ink/2010/main" type="inkWord" rotatedBoundingBox="28157,14046 28279,14041 28282,14117 28161,14123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326157.3962">26455 12955 2329 0,'44'-8'103'0,"-44"8"21"0,-9 8-99 0,5-4-25 0,-5-4 0 0,-4 8 0 15,-9-1 69-15,9 1 9 0,4 0 2 0,0 0 0 16,-4 0-57-16,4-5-11 0,5 5-3 0,0-4 0 16,4-4-9-16,0 0 0 0,0 0 0 0,0 0-784 15,8 8-157-15</inkml:trace>
        </inkml:traceGroup>
      </inkml:traceGroup>
    </inkml:traceGroup>
    <inkml:traceGroup>
      <inkml:annotationXML>
        <emma:emma xmlns:emma="http://www.w3.org/2003/04/emma" version="1.0">
          <emma:interpretation id="{29F60708-0C88-4EAA-BE94-C4F7D8E23B65}" emma:medium="tactile" emma:mode="ink">
            <msink:context xmlns:msink="http://schemas.microsoft.com/ink/2010/main" type="paragraph" rotatedBoundingBox="2170,15860 28180,15088 28226,16656 2216,174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7F3671-FFD1-4AB1-9111-17397981E1BE}" emma:medium="tactile" emma:mode="ink">
              <msink:context xmlns:msink="http://schemas.microsoft.com/ink/2010/main" type="line" rotatedBoundingBox="2170,15860 28180,15088 28226,16656 2216,17428"/>
            </emma:interpretation>
          </emma:emma>
        </inkml:annotationXML>
        <inkml:traceGroup>
          <inkml:annotationXML>
            <emma:emma xmlns:emma="http://www.w3.org/2003/04/emma" version="1.0">
              <emma:interpretation id="{63AAF2D2-E37C-4DB2-A56A-1C15E8F0D3D1}" emma:medium="tactile" emma:mode="ink">
                <msink:context xmlns:msink="http://schemas.microsoft.com/ink/2010/main" type="inkWord" rotatedBoundingBox="2185,16389 3856,16339 3886,17378 2216,17428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330285.2268">970 15412 957 0,'0'0'42'0,"0"0"10"0,0-12-42 0,0 4-10 15,0 8 0-15,0-11 0 0,0-1 92 0,0 4 17 16,0 8 3-16,0 0 1 0,4-8-58 0,-4 8-12 16,0-8-3-16,0 8 0 0,0 0-11 0,0 0-2 15,0 0-1-15,0 0 0 0,0 0 4 0,-4 8 1 16,4 0 0-16,-9 8 0 0,4 3 5 0,1 5 2 16,-5 3 0-16,0 4 0 0,5 12-4 0,0 0-1 15,-1 4 0-15,-4-1 0 0,1 1-1 0,-1 0 0 16,0-4 0-16,0 0 0 0,1-4-8 0,3 0-1 15,1-4-1-15,4-8 0 0,-9 4-14 0,5-3-8 16,4-1 10-16,0-8-10 0,0 5 0 0,-5-9-12 16,5 5 1-16,5-1 0 15,-10-7-101-15,5 4-21 0,0-5-4 0</inkml:trace>
          <inkml:trace contextRef="#ctx0" brushRef="#br0" timeOffset="330734.8873">408 15369 288 0,'0'0'25'0,"0"0"-25"15,0 0 0-15,0 0 0 0,0 0 159 0,0 0 26 16,9-12 6-16,-5 4 1 0,0 1-89 0,5-1-18 15,4 0-3-15,-8 4-1 0,8-4-33 0,-4 0-6 16,8 5-2-16,-8-1 0 0,4 4 2 0,5-4 0 16,-5 4 0-16,0-4 0 0,5 4-6 0,4 4-2 15,-5-4 0-15,5 4 0 0,-4 0-6 0,8 3 0 0,0-3-1 0,1 0 0 16,3 0-27-16,1 0-14 0,0 4 2 0,4-8 0 16,-9 4 20-16,5-4 5 0,-5 0 1 15,1 0 0-15,3 0-26 0,-8 4-4 0,0-4-2 0,-4 3 0 31,4 1-41-31,-5 0-8 0,1-4-1 0</inkml:trace>
          <inkml:trace contextRef="#ctx0" brushRef="#br0" timeOffset="331244.095">522 16285 1220 0,'0'4'27'0,"0"-4"5"0,-9 0 2 0,5 0 0 0,4 0-34 16,0 0 0-16,0 0 0 0,0 0 0 0,0 0 84 0,0 0 9 16,0 0 3-16,0 0 0 0,0 0-52 0,4 8-11 0,-4-8-1 0,9 8-1 0,0 0 8 0,4-1 1 15,0-3 1-15,5 0 0 16,4-4-18-16,-5 0-4 0,9 0-1 0,5-4 0 16,4-4-10-16,5-3-8 0,-5-1 12 0,13 4-12 15,-4 0 0-15,0 1 0 0,9 3 0 0,-10 0 0 16,6 0-26-16,-5 0-2 0,-1-4-1 0,1 4 0 15,-9 0-121-15,-4 4-24 0,30 0-5 0,-21 0-1 0</inkml:trace>
          <inkml:trace contextRef="#ctx0" brushRef="#br0" timeOffset="332081.987">1623 15860 1011 0,'5'-15'44'0,"-1"7"11"0,0-4-44 0,1 0-11 16,4-3 0-16,-1-1 0 0,5 4 95 0,-8 1 17 15,4-1 3-15,-1 8 1 0,-8 4-50 0,18-4-10 16,-18 4-1-16,13 8-1 0,0 0-22 0,-4 4-4 15,4-1 0-15,-4 9-1 0,-5-1 0 0,-4 9 0 16,0 3 0-16,0 0 0 0,-4 0-7 0,0 0-2 16,-1 1 0-16,1 3 0 0,-5-4-10 0,9-4-8 15,-9 0 12-15,1 1-12 0,3-5 9 0,1-3-9 16,-1-5 0-16,-3-3 9 0,3 0 1 0,1-5 0 16,-1 1 0-16,5-8 0 0,0 0-10 0,0 0 10 0,0 0-10 0,0 0 10 15,0 0-10-15,9-8 0 0,-4-7 0 16,3 3 8-16,1-3-8 0,0-1 0 0,4-4 0 0,-4-3 8 15,4 0-8-15,0-5 0 0,0-3 0 0,5 4 0 16,-1-4 0-16,1 3 0 0,0 1 0 0,3 0 0 16,-3 3 0-16,4 5 0 0,-5 3 0 0,1 5 0 15,0 3 0-15,-5 4 0 0,0 4 0 0,0 8 0 16,-4-1 28-16,4 5 1 0,-4 8 0 0,-5-1 0 16,-4 8-5-16,5-3-2 0,-1 3 0 0,0 0 0 15,-4 1-12-15,5-1-2 0,-5-4-8 0,4 5 12 16,0-5-20-16,1 1-5 0,-1 3-1 0,1-4 0 15,-1 1-158-15,5-1-32 16</inkml:trace>
        </inkml:traceGroup>
        <inkml:traceGroup>
          <inkml:annotationXML>
            <emma:emma xmlns:emma="http://www.w3.org/2003/04/emma" version="1.0">
              <emma:interpretation id="{A23068C8-6E8B-4B23-BD52-C052F8D4CE38}" emma:medium="tactile" emma:mode="ink">
                <msink:context xmlns:msink="http://schemas.microsoft.com/ink/2010/main" type="inkWord" rotatedBoundingBox="5316,15766 8233,15680 8274,17056 5357,17142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333036.2721">3808 15575 403 0,'0'0'17'0,"4"-7"5"0,-12-5-22 0,-1 4 0 0,9-4 0 0,0 5 0 15,0 7 231-15,-4-8 41 0,-5 0 9 0,9 8 2 16,0 0-165-16,0 0-33 0,-13-4-6 0,4 4-2 16,9 0-37-16,-9 8-7 0,0 8-1 0,-4-1-1 15,-9 5-16-15,9 3-3 0,9 4-1 0,-10 5 0 16,-12-1 5-16,9 8 0 0,8-4 1 0,-4 0 0 16,-1-4 11-16,6 0 1 0,-1 1 1 0,5-1 0 15,8-8-30-15,-4 1 8 0,-4-5-8 0,4 1 0 16,17-5 0-16,-8-7 0 0,-5 4 0 0,1-5 0 15,12-3 10-15,-4-4-1 0,5-4 0 0,-1-3 0 16,-3 3-9-16,8-8 0 0,8-4 0 0,-3 5-11 0,-5-5 11 16,-1-3 0-16,10 3 8 0,0-3-8 0,-9 3 0 15,0-4 0-15,-5 1 0 0,1-1 0 0,-1-3 0 0,-3 4 0 16,-6-1 12-16,1 1-4 0,4-1 12 0,-8 1 4 16,-10-1 0-16,1-3 0 0,-5-1 6 0,0 5 2 15,1-1 0-15,-6 1 0 0,-3-1-14 0,-1 9-2 16,10-1-1-16,-10 0 0 0,-4 4-15 0,4 1 0 15,5 3 0-15,5 4 0 16,-1 0-85-16,0 4-20 0,0-1-4 0</inkml:trace>
          <inkml:trace contextRef="#ctx0" brushRef="#br0" timeOffset="333177.7545">4251 15490 1267 0,'0'0'56'0,"0"0"12"0,0 0-55 0,0 0-13 0,0 0 0 0,0 0 0 16,13-4 94-16,-8 4 16 0,-5-8 3 0,9 0 1 16,8 0-34-16,1 1-6 0,-5-5-2 0,4 0 0 15,10 1-26-15,3-5-6 0,10 4 0 0,-5-3-1 0,4-1-12 0,1 0-3 16,-1 5 0-16,1-5 0 15,-9 4-12-15,4 1-2 0,4 3-1 0,-4 0 0 16,9 0-9-16,-13 1 0 0,-5-1 0 0,-4 4-11 16,13 0-19-16,-13 4-4 0,-22 0-1 0,9 0 0 15,8 0-169-15,-3 0-33 0,-14 0-7 0,0 0-2 0</inkml:trace>
          <inkml:trace contextRef="#ctx0" brushRef="#br0" timeOffset="333394.4576">4817 14866 1407 0,'13'-8'62'0,"-13"8"14"0,-8-4-61 0,8 4-15 15,0 0 0-15,0 0 0 0,0 0 98 0,0 0 17 16,0 16 3-16,0 7 1 0,0 8-47 0,0 8-10 0,-14 4-2 0,6 4 0 16,3 4-19-16,-8-1-4 0,-5 5-1 0,-3 0 0 15,-1 7-3-15,0 0-1 0,0 1 0 0,-5-1 0 16,-3 0-10-16,3-3-2 15,10-4-1-15,-1-9 0 0,-8 5-19 0,4-4 0 0,4-8 0 0,10 0 0 32,3-4-95-32,-3-4-25 0,-6-4-6 0,10-11-800 0</inkml:trace>
          <inkml:trace contextRef="#ctx0" brushRef="#br0" timeOffset="334295.4332">5330 14655 1324 0,'0'-12'118'0,"0"12"-94"0,0-7-24 0,-4 3 0 0,4-4 55 0,0 8 6 15,-4-4 2-15,4 4 0 0,0 0 28 0,0 0 5 16,0 0 2-16,0 0 0 0,0 0-44 0,0 0-9 15,0 0-1-15,0 0-1 0,0 8-27 0,-5 4-4 16,5 3-2-16,0 9 0 0,0 7 1 0,-4 4 0 16,0 8 0-16,-1 4 0 0,1 7 7 0,-5 5 2 15,0 3 0-15,-4 0 0 0,0 1 4 0,0 3 2 16,-9 0 0-16,0-3 0 0,-4 3-12 0,-1-3-2 0,5 3-1 0,-8-8 0 16,-10 1 1-16,9-9 1 0,14-3 0 0,-5-4 0 15,-4 0-13-15,8-12 0 0,5 0-12 16,0-3 12-16,0-9-15 0,-1-3 4 0,1-1 1 0,4-7 0 15,9 0-6-15,0-8-2 0,-8 8 0 0,8-8 0 16,0 0 18-16,0 0-8 0,0 0 8 0,-5-16 0 31,-4 1-28-31,9-5 0 0,5 1 1 0,-1-1 0 0,-4-3 12 0,9-5 3 0,4 1 0 0,9 0 0 16,0-4 3-16,0 3 1 0,0 1 0 0,0 8 0 16,13-1 8-16,-9 12-8 0,-8-3 8 0,4 11-8 15,8 3 8-15,-3 5 0 0,-10 4 0 0,5 4 0 16,-9 3 0-16,5 1 8 0,0-1-8 0,-5 1 11 15,0-1-11-15,-4 1 10 0,8-1-10 0,-4-3 10 16,-4-1-10-16,0-3 0 0,4-4 0 0,5-4 0 16,-5 3 0-16,4-7 0 0,1-3 0 0,4-1 0 15,4-4 0-15,-4-4-16 0,4 0 4 0,5-3 1 0,0-1 3 16,0-3 0-16,-1-5 0 0,-3 1 0 0,3 0 8 16,-3-5 0-16,-1 1 0 0,-4 0 0 0,-5 3 0 0,1-3 0 15,-5 4 0-15,0-1 0 0,-8 5 8 0,3-5 1 16,-8 5 0-16,0-1 0 0,-4 5 15 0,-5 3 2 15,1 0 1-15,-1 5 0 0,-9-1 1 0,5 0 1 16,0 4 0-16,-5 4 0 0,5 0-19 0,0 4-10 16,4 0 10-16,0 0-10 0,-4 4 0 0,5 3 0 15,-1 1 0-15,-4 4 0 0,4 3 0 0,4 1 0 16,-3 3 0-16,3 8-10 0,1 0 10 0,4 4 0 0,0-3 0 16,4 7 0-16,-4-4 0 0,9-4 0 0,-9 4-10 15,9-8 10-15,0 1 0 0,-5-5 0 16,0 0 0-16,5-3 0 0,4-8 0 0,-4 3 0 0,0-7 0 0,4 0 0 15,5-8 0-15,-5 0 0 0,0-4 0 0,9 0 0 16,-5-4 0-16,1-4 12 0,4-3-3 0,0-5-1 16,0 1 7-16,-5-1 1 0,10-7 0 0,-5 0 0 15,-1-4 0-15,6-5 0 0,-5-3 0 0,8 4 0 16,-3-4-6-16,-1 4-1 0,9 0 0 0,-4 4 0 16,4 8 0-16,0-1 0 0,-4 5 0 0,-1 7 0 15,1 4 3-15,0 8 0 0,-9 4 0 0,0 8 0 0,-5 0 1 0,1 7 1 0,-5 1 0 0,-4 3 0 31,0 4-5-31,-5 4-1 0,-4 1 0 0,0-1 0 16,0 4 20-16,-4-4 3 0,-1-4 1 0,5 1 0 0,-4-1-32 16,4-4 0-16,0 1 0 0,0-5 0 15,4-3-31-15,5 3-12 0,0-7-2 0,4-4-733 16,0 0-146-16</inkml:trace>
        </inkml:traceGroup>
        <inkml:traceGroup>
          <inkml:annotationXML>
            <emma:emma xmlns:emma="http://www.w3.org/2003/04/emma" version="1.0">
              <emma:interpretation id="{B9DD5343-5C19-4EF9-954F-ED3F68283F81}" emma:medium="tactile" emma:mode="ink">
                <msink:context xmlns:msink="http://schemas.microsoft.com/ink/2010/main" type="inkWord" rotatedBoundingBox="9333,15747 12942,15640 12979,16886 9370,16993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336253.9239">8832 15517 1094 0,'0'0'48'0,"-5"-8"11"0,1-3-47 0,-1-1-12 15,-3 0 0-15,3 0 0 0,5 5 112 0,-4-1 20 16,4-4 4-16,0 0 0 0,-5 5-72 0,5 7-16 16,0 0-2-16,0 0-1 0,0 0-24 0,0 0-5 15,-4 7 0-15,-9 1-1 0,8 8-6 0,-3 3-1 16,-5 9 0-16,4 3 0 0,-4 4 0 0,4 0-8 16,-4 4 12-16,4-4-4 0,-4 0-8 0,4-4 0 15,5 1 0-15,-5-9 8 0,4 0-8 0,1-3 0 16,8-5 0-16,-4-3 8 0,0-4-8 0,0-8 0 15,0 0 0-15,0 0 0 0,14-8 20 0,-1 0 1 16,0 1 1-16,4-5 0 16,5-8-1-16,0 1 0 0,0-1 0 0,5-3 0 0,-5 0-11 0,4-1-2 0,0-3-8 15,-4 0 12-15,-4-1-2 0,-1 1-1 16,1 0 0-16,-5 3 0 0,0 5-1 0,-9-1 0 0,1 1 0 0,-5-1 0 16,-5 9 26-16,1-1 5 0,-5 0 1 0,1 8 0 15,-6-3-26-15,-3 7-5 0,-1-4-1 0,1 4 0 16,-1 4-8-16,1-1-17 0,-1 5 4 0,1 0 1 31,-1 4-102-31,5 3-20 0,-5-3-4 0</inkml:trace>
          <inkml:trace contextRef="#ctx0" brushRef="#br0" timeOffset="336649.6107">9240 15377 633 0,'0'0'56'0,"0"0"-44"15,0 0-12-15,0 0 0 0,0 0 217 0,0 0 42 16,0 0 8-16,-5 7 1 0,-4 1-153 0,9 4-31 15,-4 4-7-15,4 7-1 0,-4 0-20 0,-1 1-4 0,5 3 0 0,0 4-1 16,-9-4-8-16,5 1-2 0,0-1 0 0,4-4 0 16,-5 1-20-16,1-1-4 0,-1-7-1 0,1 3 0 15,0-3-7-15,-1 0-1 16,1-9-8-16,4-7 12 0,0 0-12 0,0 0 11 0,0 12-11 0,0-12 10 16,0 0-1-16,0 0 0 0,0 0 0 0,0 0 0 15,-4-8 8-15,4-3 2 0,4-1 0 0,0-8 0 16,1 5 9-16,3-9 1 0,6 1 1 0,-6-4 0 15,6-5-30-15,3 1 8 0,1 0-8 0,8-4 0 16,-4 0 0-16,4 0 0 0,1 8 0 0,-1-1 0 16,0 1-12-16,5 4 2 0,0 3 0 0,-1 1 0 15,-3 3-135-15,3 4-27 16</inkml:trace>
          <inkml:trace contextRef="#ctx0" brushRef="#br0" timeOffset="335642.7186">7717 15404 1209 0,'0'-23'53'0,"0"15"12"0,-4-4-52 0,4 0-13 15,0 1 0-15,4-1 0 0,-4 0 132 0,0 4 23 16,0 8 5-16,0 0 0 0,0-7-75 0,0 7-15 16,0 0-3-16,0 0-1 0,-4 7-34 0,-5 5-6 15,0 4-2-15,-4 7 0 0,0 4-11 0,0 5-2 16,0 3-1-16,-1 0 0 0,1 4-10 0,4 0 0 16,1 0 0-16,3-8 8 0,1 0-8 0,0 0 0 15,4-7 0-15,0-5 0 0,4 1 0 0,0-9 8 16,1 5-8-16,-1-8 8 0,-4-8 11 0,9 8 1 15,0-8 1-15,-1 0 0 0,-8 0-21 0,14 0-10 0,-6-4 1 16,1 0 0-16,4 0 9 16,0-4 12-16,5 0-2 0,-5 1-1 0,0-1-9 0,5 4 0 15,-5-4 0-15,-4 0 0 0,0 4-8 0,4-3 8 0,-5-1 0 16,-3 0 0-16,4 4 0 0,-9 4 0 0,4-8 0 0,0-3 0 16,1 3 0-16,-1-4 0 15,-4 4 0-15,5-7 0 0,-1-1 0 0,5 4 0 0,-5-3 0 0,1-1 0 16,-1 1 0-16,5-1 0 0,-1 4 0 0,1-7 0 15,0 3 0-15,4 1 0 0,-4-1 0 0,0 4 0 16,4-3 0-16,-4 3 0 0,-1 0-9 0,1 5 9 16,-4-1 0-16,3 4 9 0,-8 4-1 0,0 0 0 15,0 0-8-15,0 0-11 0,0 0 3 0,0 0 0 16,9 4 8-16,-9-4 0 0,9 0 0 0,0 8 0 16,-1 3 0-16,-3-3 0 0,-1 8 0 0,1-5 8 0,-1 9-8 15,0-1 0-15,1 1 0 0,-1 7 8 0,-4 0 4 0,0 5 0 16,0-5 1-16,0 0 0 0,-4-3-1 0,4-1-1 15,-5 0 0-15,1-3 0 0,4-5 1 0,-4 1 1 16,4 0 0-16,0-5 0 0,0-11-4 0,0 0-1 16,4 8 0-16,-4-8 0 0,0 0-8 0,9 4 8 15,4-4-8-15,-4-4 8 0,4 0 8 0,4-4 2 16,-3-3 0-16,3-5 0 0,1 1-4 0,-1-5-1 16,1-3 0-16,-1-1 0 0,1-3-1 0,-1 0 0 15,1-1 0-15,-5 1 0 0,0 0-12 0,0-1 11 16,1 5-11-16,-1-4 10 0,-9-4-10 0,5 3 0 15,-5 1 0-15,5 4 8 0,-4-1-8 0,3 9 0 0,1-1 0 16,0 4 0 0,0 5-79-16,-9 7-11 0,0 0-2 0,0 0-968 0</inkml:trace>
          <inkml:trace contextRef="#ctx0" brushRef="#br0" timeOffset="337443.8665">10121 15357 460 0,'0'0'41'0,"-5"-4"-33"0,-3-4-8 0,3 1 0 15,-3 3 256-15,-1-4 48 0,0 4 11 0,5-4 1 16,-10 0-152-16,6 5-32 0,-6-1-5 0,1 4-2 15,0 0-73-15,0 4-14 0,-5-4-3 0,1 7-1 16,-1 1-26-16,-4 0-8 0,0 8 0 0,0-1 0 16,-4 5 8-16,8 3-8 0,1 0 0 0,-5 1 0 15,4 7 0-15,5-4 0 0,0-3-11 0,8 3 11 16,-3-4-8-16,3 1 8 0,5-9 0 0,5 1 0 16,-5 0 0-16,0-16-8 0,8 7 8 0,6-3 0 15,-1-4 0-15,0-4 0 0,5-7 0 0,4-1 0 0,4-8 0 16,0 1 0-16,5-1 0 0,0-3 0 0,0-4 0 15,4 0 0-15,0-1 0 0,0-3 0 0,-4 0 8 0,4-4-8 16,-4 4 0-16,4-5 9 0,-4 1 11 0,-1 0 3 16,-3-4 0-16,3-4 0 0,-3 0-9 0,-5 1-2 15,-5-5 0-15,1 4 0 0,-1-8 9 0,1 4 2 16,-5 1 0-16,-4 3 0 0,4 0 5 0,-4 4 0 16,0 4 1-16,0 3 0 0,-5 9-17 0,5 4-3 15,-9 3-1-15,4 4 0 0,-4 4 3 0,0 8 0 16,0 0 0-16,0 0 0 0,-4 8-11 0,-5 8 0 15,-4 7 0-15,0 5 0 0,-1 7 0 0,-3 4 0 16,-1 4-14-16,-4 7 5 0,5 1 9 0,-5 0 0 16,4 7 0-16,1-3-8 0,-5-5 8 0,8 1 0 0,6 0 0 15,-6-8 0-15,10 0 0 0,0-4 0 0,-1-4 0 0,5-4 0 16,5 0 0-16,-1-7 0 0,0-5 0 0,1 1 0 16,-1-9 0-16,5 1 0 0,-5-4 0 0,5 0 8 15,0-8-8-15,4 0 0 0,0 0 0 0,1-4 0 16,-1-4 0-16,4 0 0 0,1 0 8 0,-1-3-8 15,5-1 8-15,-4-4-8 0,8 1 8 0,-4-5-8 16,5-3 0-16,-1 3 0 0,0-7 0 0,1 4 0 16,3-5 0-16,6 1-15 0,-6-4 3 0,1 0 0 15,4 3 12-15,0 1 0 0,1 4 0 0,-6-1-9 16,5 9 9-16,-4-1 0 0,0 8 0 0,0 0 0 16,-5 8 0-16,5 0 0 0,-9 8 0 0,0 0 0 15,-5 4 0-15,1 3 0 0,-5 1 0 0,-4 3 0 16,0 5 0-16,-9-5 0 0,0 1 0 0,-9 3 0 0,0 4 12 15,-4-3-1-15,-5-1-1 0,-4 1 0 0,0-1 2 0,-4 0 1 16,0 1 0-16,-5-5 0 0,0-3 0 0,0 0 0 16,-4-5 0-16,-4 1 0 0,-1-4-13 0,1 0 0 15,-1-5 8-15,5-3-8 16,-5 0-20-16,1-3-6 0,-1-1-2 0,5-8 0 16,0 4-148-16,-4-4-31 0</inkml:trace>
        </inkml:traceGroup>
        <inkml:traceGroup>
          <inkml:annotationXML>
            <emma:emma xmlns:emma="http://www.w3.org/2003/04/emma" version="1.0">
              <emma:interpretation id="{B14E3C99-ABB2-4FB3-AD48-FB7A745D5E41}" emma:medium="tactile" emma:mode="ink">
                <msink:context xmlns:msink="http://schemas.microsoft.com/ink/2010/main" type="inkWord" rotatedBoundingBox="14883,16232 16403,16187 16420,16758 14900,16804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338536.2673">13197 15197 1148 0,'9'-19'51'0,"-5"11"10"0,-4-4-49 0,4 4-12 16,1 1 0-16,-1-1 0 0,-4 8 86 0,0 0 14 16,0 0 4-16,0 0 0 0,0 0-32 0,0 0-7 15,0 0-1-15,-4 12 0 0,-1 3-25 0,-3 9-6 16,-1 7-1-16,-4 0 0 0,4 8-11 0,0-4-2 15,-4 4-1-15,4 4 0 0,0 0 6 0,1-4 2 16,3-4 0-16,1 0 0 0,4-8-26 0,0 1 0 16,0-5 0-16,4-4 0 0,5-7 12 0,0 0-4 0,4-8 0 0,0-4 0 15,0 0 7-15,0-4 1 0,5-8 0 16,0 0 0-16,-1-3 2 0,5-1 1 16,0-3 0-16,-4-1 0 0,3-3 1 0,-3-4 1 15,0-1 0-15,-1-3 0 0,-4 4-7 0,0-4-2 0,1-1 0 0,-1 5 0 16,0 0-3-16,-4 7-1 0,-1 1 0 15,1 7 0-15,0 0-8 0,-9 12 0 0,0 0 0 0,0 0 0 16,4 16 0-16,1 4 0 0,-5 7 0 0,0 4 0 16,0 4 0-16,0 0 0 0,0 0 0 0,0 0 0 15,0 0 0-15,4 1 0 0,1-9 0 0,-5-4 0 16,4-3 0-16,5-5 0 0,-5-3 0 0,0-8 0 16,-4-4 8-16,9 8-8 0,0-8 12 0,0-4-4 15,0-4 24-15,4 0 4 0,0-7 0 0,0-1 1 16,-4 0-9-16,4-3-1 0,0-4-1 0,0-1 0 15,1 1-6-15,-1 3-2 0,-5-7 0 0,1 4 0 16,4-1 2-16,-4 5 0 0,0-5 0 0,0 1 0 16,-5 3-61-16,5 1-12 15,4-1-3-15,-4 5-716 0,4-1-143 0</inkml:trace>
          <inkml:trace contextRef="#ctx0" brushRef="#br0" timeOffset="339000.1245">14052 15548 1422 0,'0'0'63'0,"0"0"13"0,0 0-61 0,0 0-15 0,0 0 0 0,0 0 0 16,0 0 62-16,0 0 10 0,14 0 1 0,-1-4 1 16,4 0-14-16,5-3-4 0,4-5 0 0,1 0 0 15,4-3-8-15,-1-1-1 0,10-3-1 0,-5-1 0 16,4 1-10-16,-4-1-3 0,0 4 0 0,1 1 0 16,-6-5-1-16,1 1-1 0,-5 3 0 0,-4-3 0 15,0 3-22-15,-9 4-9 0,1-7 8 0,-6 7-8 16,1-3 18-16,-9 3-2 0,-4-4 0 0,-1 5 0 15,-8 3 0-15,0 0 0 0,-5 0 0 0,1 4 0 16,-9 0-16-16,4 8 0 0,-9 0 0 0,5 0 0 16,-5 8 20-16,0 0 0 0,-4-1 0 0,4 9 0 0,5-1-20 15,0 1 0-15,-1-1 0 0,5 5 0 0,5 3 10 16,4-4-2-16,0 1 0 0,4-1 0 0,0 1-8 16,5 3 8-16,8 0-8 0,0-3 8 0,10-5-8 0,-1 0 0 15,0-3 0-15,9 0 0 0,0-1-14 0,4 1 2 16,5-4 0-16,0-1 0 15,-1 1-186-15,1 0-37 0,26 3-7 16,-9-7-2-16</inkml:trace>
        </inkml:traceGroup>
        <inkml:traceGroup>
          <inkml:annotationXML>
            <emma:emma xmlns:emma="http://www.w3.org/2003/04/emma" version="1.0">
              <emma:interpretation id="{9A0E40D3-3F74-4C6B-B25F-B5BB12F3CB6A}" emma:medium="tactile" emma:mode="ink">
                <msink:context xmlns:msink="http://schemas.microsoft.com/ink/2010/main" type="inkWord" rotatedBoundingBox="17903,15729 20143,15662 20175,16749 17935,16815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340586.6535">16246 15197 1346 0,'0'0'60'0,"0"0"12"0,0 0-58 0,0 0-14 0,-9 0 0 0,0 8 0 16,5 0 56-16,-5 4 9 0,1 3 2 0,-1 5 0 16,0-1-19-16,5 5-4 0,-5-1-1 0,0 4 0 15,0 4-23-15,5 1-4 0,-1-9 0 0,5 0-1 16,0 1-15-16,0-9 9 0,5 1-9 0,-1-4 8 16,5-1-8-16,4-7 12 0,-4 4-12 0,4-8 12 15,5-4-12-15,-1-4 10 0,5 1-10 0,0-5 10 16,0-4 1-16,4 1 0 0,-4-5 0 0,5-3 0 15,3 3-2-15,1 1 0 0,-5-8 0 0,5 3 0 16,-5 1 7-16,-4-1 2 0,5 1 0 0,-10 3 0 16,-4 5 13-16,-4 3 2 0,0 4 1 0,-9 8 0 15,0 0 12-15,0 0 2 0,0 12 1 0,0 4 0 16,-4 7-37-16,-1 4-12 0,-4 8 8 0,5 4-8 0,-5-3 0 16,5 3 0-16,-1 3 0 0,1-3 0 0,4-4 0 0,0-3 0 15,0-5 0-15,0-4 0 0,4-7 0 16,1 0 0-16,-1-5 0 0,5-3 0 0,-9-8 16 15,9 0-3-15,4 0-1 0,0-4 0 0,5-4 23 0,-5-3 4 16,4-5 1-16,1 0 0 0,-1-7-12 0,1 4-1 16,0-9-1-16,-5 1 0 0,4 0-6 0,1-4-2 15,-1-8 0-15,-4 7 0 0,5 1-1 0,-5 0 0 16,5 0 0-16,-5 3 0 16,-4 1-35-16,4 4-7 0,4-1-2 0,-8 5 0 15,4 3-151-15,-4 5-30 0,0 3-7 0</inkml:trace>
          <inkml:trace contextRef="#ctx0" brushRef="#br0" timeOffset="340819.533">17264 15408 1836 0,'0'0'81'0,"0"0"17"0,0 0-78 0,-5 8-20 0,-8-1 0 0,5 5 0 16,3 0 78-16,-4 0 12 0,1 3 2 0,-6 1 1 16,6-1-26-16,-1 5-6 0,0-1-1 0,0 1 0 0,1-1-25 15,3 1-6-15,1-9-1 0,-1 5 0 16,10 0-28-16,-5-1 0 0,0-7 0 0,0 4 0 16,4-4-128-16,-4-8-32 0</inkml:trace>
          <inkml:trace contextRef="#ctx0" brushRef="#br0" timeOffset="340958.3351">17488 14987 1728 0,'0'-8'153'0,"-5"-4"-122"16,1 0-31-16,4 1 0 0,-9 3 82 0,9 0 10 16,0 8 3-16,0 0 0 15,0 0-125-15,0 0-25 0,0 0-5 0,0 0-799 0</inkml:trace>
          <inkml:trace contextRef="#ctx0" brushRef="#br0" timeOffset="341197.7159">18067 14870 1839 0,'-22'-16'81'0,"17"8"18"0,1 0-79 0,4 5-20 0,-4-5 0 0,-5 4 0 16,0 4 98-16,5 8 16 0,-1 3 3 0,-3 5 1 15,-6 3-45-15,6 9-9 0,-1 7-1 0,0 4-1 16,-4 4-38-16,0 0-7 0,0-4-1 0,-1 4-1 16,10-1 11-16,-5 5 2 0,-4-8 1 0,4 0 0 15,5 0-7-15,0-8-2 0,-5-3 0 0,0 3 0 16,0-4-20-16,5 1-20 0,-5-9 4 0,0 0 1 16,-8-3-77-16,8 0-16 0,9-1-4 0,0-3-960 15</inkml:trace>
          <inkml:trace contextRef="#ctx0" brushRef="#br0" timeOffset="341545.595">18207 14768 1839 0,'9'-19'40'0,"4"-5"9"0,-9-3 2 0,14 0 1 0,4 3-42 0,-5 1-10 15,-3 0 0-15,-1 11 0 0,4 0 78 0,-4 8 14 16,-4 0 2-16,-9 4 1 0,5 12-31 0,-5 8-5 0,4 7-2 0,-8 4 0 15,-10 8-13-15,6 4-4 0,-1 0 0 0,-4 8 0 16,0-5-3-16,-5 5-1 0,5 0 0 0,-5-1 0 16,5-3-16-16,0 0-3 0,-5 0-1 0,5-4 0 15,5 4-16-15,-1-8 0 0,-4 3 0 16,4 1 0 0,-4-4-137-16,4-4-31 0,5 4-7 0</inkml:trace>
        </inkml:traceGroup>
        <inkml:traceGroup>
          <inkml:annotationXML>
            <emma:emma xmlns:emma="http://www.w3.org/2003/04/emma" version="1.0">
              <emma:interpretation id="{E35C73AE-21DF-43FB-9D27-9C3FB8FED43E}" emma:medium="tactile" emma:mode="ink">
                <msink:context xmlns:msink="http://schemas.microsoft.com/ink/2010/main" type="inkWord" rotatedBoundingBox="21105,15652 23692,15575 23723,16624 21136,16700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342809.3859">21054 15010 1728 0,'0'0'76'0,"0"-8"16"16,0 0-73-16,0 1-19 0,9-1 0 0,0 0 0 15,4 0 88-15,5 0 13 0,4 1 3 0,0-1 1 0,4-4-37 16,9 4-8-16,0-3-2 0,5 7 0 15,-1-8-19-15,5 0-4 0,-5 1-1 0,1-1 0 0,4-4-18 0,0 5-4 16,0-1-1-16,-1 0 0 0,-8 1-11 0,1-1 0 16,3 0 0-16,-4 0 0 0,-4 1-9 0,-5 3-7 15,-4 4-2-15,0-4 0 16,-4 4-168-16,-5-3-34 0,9-1-6 0,-22 8-2 0</inkml:trace>
          <inkml:trace contextRef="#ctx0" brushRef="#br0" timeOffset="343095.0262">21612 14499 403 0,'0'0'36'0,"0"0"-36"0,-5-8 0 0,5 8 0 16,0 0 291-16,0 0 51 0,0 0 10 0,0 0 3 16,-4 12-213-16,-5 4-42 0,0 7-9 0,1 8-2 15,-6 4-19-15,1 4-4 0,0 8-1 0,-5 4 0 16,5 0-1-16,-4 7 0 0,-1-3 0 0,1-5 0 15,-1 5-27-15,5-4-5 0,-9-1-2 0,4-3 0 16,1 4-30-16,4-4 0 0,-5-1 0 0,5-3 0 16,0 0-56-16,0-4-5 0,0-4-1 0,4 0-1014 15</inkml:trace>
          <inkml:trace contextRef="#ctx0" brushRef="#br0" timeOffset="342305.7225">19348 15318 1177 0,'0'0'52'0,"4"-15"11"0,5 3-51 0,-5-4-12 0,10 1 0 0,-1-1 0 16,-5 0 99-16,6 5 17 0,-1-1 3 0,4 0 1 16,-4 1-12-16,1 3-3 0,-1 4 0 0,0 4 0 15,0 4-31-15,0 4-6 0,0 3-2 0,1 5 0 16,-6 3-26-16,1 5-4 0,0 3-2 0,-5 0 0 16,1 5-8-16,-5-1-2 0,0 0 0 0,0 0 0 15,0-3-9-15,0-5-3 0,0-4 0 0,-5 1 0 16,5-5-4-16,-4-7 0 0,4 4-8 0,0-12 12 0,0 0-4 0,0 0-8 15,0 0 11-15,0 0-11 0,0 0 12 0,0 0-12 16,4-12 12-16,1-3-12 0,3-1 13 0,1-3-4 16,4-5-1-16,5-3 0 0,-5 0-8 0,9-8 10 15,4-1-10-15,1 1 10 0,3-4-10 0,6 4 0 16,-6 0 0-16,1 4 8 0,4 4-8 0,0 3 0 16,-9 9 0-16,1 3 0 0,-5 8 0 0,-5 8 0 15,-4 0 8-15,1 8-8 0,-10 3 11 0,5 5-3 16,-9 3-8-16,0 4 12 0,-5 1-12 0,1 7 0 15,0-4 0-15,-5 0 0 0,0 4 0 0,0 0 0 16,0-3 0-16,1 3 0 16,3 0-124-16,-3-4-22 0,-1 0-4 0,4-8-867 0</inkml:trace>
          <inkml:trace contextRef="#ctx0" brushRef="#br0" timeOffset="342511.4247">20567 15322 1555 0,'-4'-12'68'0,"0"5"16"0,-5 3-68 0,5 0-16 0,-1 4 0 0,-8 4 0 15,4-4 108-15,0 7 19 0,-4 1 3 0,4 8 1 16,1-1-84-16,-5 1-17 0,-1 4-3 0,1-1-1 16,0 1-14-16,9-1-4 0,-5 1 0 0,5-1 0 15,-10 1-8-15,10-5 0 0,4 1 0 0,0-1 8 0,0-3-8 0,0-12 0 16,0 0 0-16,13 8 8 0,0 0-8 0,0-5 10 15,5-6-10-15,0-1 10 0,3 0-1 0,1-4 0 16,0 0 0-16,0 0 0 0,0-3 8 0,5-1 2 16,-6 0 0-16,-3-3 0 0,4-1-5 0,-4 1-1 15,-5-5 0-15,0 1 0 0,-4 3 25 0,-1-4 5 16,1 1 1-16,-9 3 0 0,0-3-10 0,0 3-2 16,-4 5 0-16,-5-5 0 0,0 4 10 0,0 1 2 15,-4 3 0-15,-4 0 0 0,-1 0-29 0,1 4-6 16,-5-4-1-16,0 8 0 0,0 0-23 0,-4 4-5 15,4 0 0-15,0 0-1 16,0 4-137-16,-5 4-27 0,5-5-6 0,1 1-1 0</inkml:trace>
        </inkml:traceGroup>
        <inkml:traceGroup>
          <inkml:annotationXML>
            <emma:emma xmlns:emma="http://www.w3.org/2003/04/emma" version="1.0">
              <emma:interpretation id="{FD998780-3CB2-4132-A841-1137FF982552}" emma:medium="tactile" emma:mode="ink">
                <msink:context xmlns:msink="http://schemas.microsoft.com/ink/2010/main" type="inkWord" rotatedBoundingBox="25046,15356 28185,15263 28221,16483 25082,16576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344211.9495">23595 14511 694 0,'0'0'31'0,"4"-8"6"0,0 0-29 0,1 0-8 0,-1-3 0 0,1-1 0 15,-1-4 60-15,0 9 12 0,5-5 1 0,-4-4 1 16,-1 1 2-16,0-1 0 0,5-3 0 0,-5 3 0 16,1 0 12-16,-5 1 4 0,4-1 0 0,1 1 0 15,-1 3-27-15,0 0-5 0,-4 1 0 0,0 11-1 16,0 0-8-16,0 0-2 0,0 0 0 0,0 0 0 15,0 0-23-15,-4 11-5 0,0 5-1 0,-5 3 0 16,0 5-7-16,0 3-1 0,-4 4-1 0,4 8 0 16,-4 0 4-16,0 12 1 0,4-4 0 0,-4 11 0 0,0 5-16 15,0-1 0-15,4 4 0 0,-4 1 0 0,0-5 10 0,0 0-10 16,4-3 10-16,0-4-10 0,-4-5 0 0,8-7 0 16,-3 0 0-16,-1-8 0 0,0 0 8 0,-4-4 6 15,9-7 1-15,-10-5 0 0,6 1-3 0,-6-8 0 16,6 3 0-16,-1-7 0 0,-4-4-4 0,4 0-8 15,0 0 11-15,5-4-11 0,-5-4 13 0,0 0-4 16,1 0-1-16,3-8 0 0,1-3 10 0,4-1 2 16,0-3 0-16,4-1 0 0,1-3 12 0,3-1 4 15,5-3 0-15,5 4 0 0,-5-5-36 0,5 5-11 16,-1-1 0-16,5 5 0 0,0-1 11 0,-4 9 0 16,4 3 0-16,-5 4 0 0,1 0 0 0,-1 12 0 0,-4 0 0 15,1 3 8-15,-1 9-8 0,0-1 0 0,0 1 8 0,-4 3-8 16,4 1 0-16,-4 7 0 0,4-4 0 0,-4 1 0 15,4-5-14-15,0 4-7 0,0 1-2 0,5-5-693 16,-5 4-140-16</inkml:trace>
          <inkml:trace contextRef="#ctx0" brushRef="#br0" timeOffset="344556.3276">24582 15217 1465 0,'9'-20'64'0,"-1"12"15"0,1-7-63 0,0 3-16 15,4 0 0-15,-4-3 0 0,0-1 94 0,-1 5 16 16,1-5 3-16,-4 4 1 0,3-3-35 0,-8 3-7 16,5 0-2-16,-5 1 0 0,0-1-32 0,-5 4-6 15,1 0-2-15,0 0 0 0,-5 1-10 0,-4 7-3 16,-9 0 0-16,0 4 0 0,0 3-7 0,-9 5-2 15,0 4 0-15,-4-1 0 0,0 9-8 0,0-1 0 16,4-3 0-16,-4 3 0 0,5 0 0 0,3 1 0 16,1-5 0-16,8 1 0 0,1-5 0 0,4 1 0 15,4-4 0-15,0-5-11 0,9 1 11 0,0-8-12 16,0 0 12-16,0 0-12 0,5 8 12 0,8-4-13 0,-13-4 5 0,13 0 8 16,4 0-12-16,1-8 12 0,-1 0-10 0,5 1 10 15,0-5 0-15,5-4 0 0,-1 1-8 16,0-5 8-16,1 5 0 0,-1-5 0 0,-4 4 12 0,4 1-12 15,-4 3 30-15,0 0-1 0,-4 5 0 0,4 3 0 16,-9 4-6-16,0 0-2 0,-4 4 0 0,-1 3 0 16,1 1-21-16,-4 0 9 0,-1 4-9 0,-4-1 0 15,0 5 0-15,0 0-9 0,0-1-1 0,0 5-711 16,0-1-143-16</inkml:trace>
          <inkml:trace contextRef="#ctx0" brushRef="#br0" timeOffset="344918.0325">25078 14901 1440 0,'26'-35'128'0,"-13"23"-103"16,-4-4-25-16,0 9 0 0,4-1 95 0,-4 4 13 15,-9 4 4-15,8 0 0 0,5 8-17 0,-8 3-3 16,-1 9-1-16,-4 3 0 0,-9 5-49 0,5 7-10 15,0 0-1-15,-1-4-1 0,1 4 0 0,4-4 0 16,0 4 0-16,0-3 0 0,0-1-3 0,0-4-1 16,0 0 0-16,4-3 0 0,1-1-7 0,-1-7-2 15,0-1 0-15,1-3 0 0,4 4-5 0,4-8 0 16,-4-1-1-16,-1-3 0 0,6 4 1 0,3-8 1 16,-4 0 0-16,5-8 0 0,-5 4 13 0,4-3 2 0,-3-5 1 15,3 0 0-15,1-3-1 0,-5-1 0 0,4-4 0 16,1-3 0-16,0 0-3 0,-1-1-1 0,1-3 0 15,-1 0 0-15,5-1-14 0,0-3-10 0,0 4 12 16,9-4-12-16,-5-4-12 0,9 3-8 0,-4 1-3 0,4 4 0 31,0 3-170-31,-4 1-35 0,30-16-6 0,-21 20-2 0</inkml:trace>
          <inkml:trace contextRef="#ctx0" brushRef="#br0" timeOffset="345248.4804">26060 15244 1497 0,'0'0'133'0,"13"-4"-106"0,1 4-27 0,-1-4 0 0,0 0 33 0,5 0 2 16,-1 1 0-16,1-5 0 0,-1 0 61 0,1 0 13 16,4-4 3-16,0 1 0 0,0 3-40 0,-5-4-7 15,5 1-1-15,-4-5-1 0,3 0-35 0,-7 5-6 16,-1-5-2-16,0-3 0 0,0 3 4 0,0-4 1 15,-8 5 0-15,3-5 0 0,-3 1-4 0,-5-1-1 16,-5 5 0-16,1-1 0 0,-5 1-9 0,5 3-3 16,-5 4 0-16,-4 0 0 0,0 4-8 0,0 4 0 15,-5 0 0-15,1 4 0 0,-10 4 0 0,5 8 0 16,-4 3 0-16,0 1 0 0,-1 3 0 0,5 0 0 16,-4 1 0-16,9 3 0 0,3-3 0 0,1-1 0 0,4 0 0 15,1 1 0-15,8-5 0 0,0 1 0 0,0 3 0 0,8-7 0 16,1 3 0-16,4-3-11 0,5-1 3 0,-5 5 0 31,5-4-148-31,4 3-28 0</inkml:trace>
        </inkml:traceGroup>
      </inkml:traceGroup>
    </inkml:traceGroup>
    <inkml:traceGroup>
      <inkml:annotationXML>
        <emma:emma xmlns:emma="http://www.w3.org/2003/04/emma" version="1.0">
          <emma:interpretation id="{4D83916A-6BF0-40D9-81DD-934698D5BE47}" emma:medium="tactile" emma:mode="ink">
            <msink:context xmlns:msink="http://schemas.microsoft.com/ink/2010/main" type="paragraph" rotatedBoundingBox="5171,17149 31081,16860 31099,18476 5189,187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0B3CA97-2FC5-43D1-B6C4-E361A9CD42BA}" emma:medium="tactile" emma:mode="ink">
              <msink:context xmlns:msink="http://schemas.microsoft.com/ink/2010/main" type="inkBullet" rotatedBoundingBox="5178,17753 5710,17747 5716,18305 5184,18311"/>
            </emma:interpretation>
            <emma:one-of disjunction-type="recognition" id="oneOf41">
              <emma:interpretation id="interp49" emma:lang="" emma:confidence="0">
                <emma:literal>↳</emma:literal>
              </emma:interpretation>
            </emma:one-of>
          </emma:emma>
        </inkml:annotationXML>
        <inkml:trace contextRef="#ctx0" brushRef="#br0" timeOffset="346680.1026">3865 16839 230 0,'-26'-4'10'0,"21"0"2"0,5 4-12 0,0 0 0 15,0 0 0-15,-4-8 0 0,-9 1 198 0,8-1 37 16,5 0 7-16,-4 4 2 0,-9-8-136 0,9 9-26 16,4 3-6-16,0-8 0 0,-5 0-32 0,1 0-7 15,4-4-1-15,0 5 0 0,4-1 0 0,-4 0 0 0,-13 0 0 16,13 0 0-16,9-3 13 0,-9 11 3 15,-13-8 0-15,4 4 0 0,4-4-20 0,-3 0-3 0,-1 5-1 0,-4-1 0 16,0 4-9-16,-1-4-3 0,14 4 0 0,-4 4 0 16,-18 0-4-16,5 3-2 0,8 1 0 0,-4 4 0 15,-1 0-10-15,1 7-14 0,-4 1 3 0,4 7 1 16,-1 0 10-16,-3 8 0 0,-5 0 0 0,4 0 0 16,5 4 0-16,0 0 0 0,0-7 0 0,-5 3 0 15,10-8 0-15,-6 4 0 0,6-7 0 0,3-1 0 16,-4-3 0-16,9-9 0 0,5 5 0 0,-1-8-8 15,-4-1 8-15,0-7 0 0,13 4 0 0,1-4 0 16,3 0 0-16,1-4 0 0,-5-3 0 0,13-5-8 16,5-4 19-16,-9 5 4 0,0-5 1 0,0-3 0 15,8-1-26-15,-3-3-5 0,-10 3-1 0,-4-3 0 16,1 3 26-16,-1 1 5 0,9-5 1 0,-9 5 0 16,-4 3-16-16,-1-3 0 0,10-1 0 0,-5 9 0 0,-4-1 0 15,-5 4 0-15,1 0-8 0,3 0 8 0,6 8 18 16,-14 0 7-16,0 0 2 0,0 0 0 0,13 12-11 0,-9 4-3 15,0 3 0-15,1 1 0 0,-1-1-13 0,9 1 0 16,-4 3 0-16,4 1 0 16,-4-1-108-16,4 0-24 0</inkml:trace>
      </inkml:traceGroup>
      <inkml:traceGroup>
        <inkml:annotationXML>
          <emma:emma xmlns:emma="http://www.w3.org/2003/04/emma" version="1.0">
            <emma:interpretation id="{50B8A7A1-FE2E-46B4-BE08-263DD187162B}" emma:medium="tactile" emma:mode="ink">
              <msink:context xmlns:msink="http://schemas.microsoft.com/ink/2010/main" type="line" rotatedBoundingBox="7255,17126 31081,16860 31099,18476 7273,18742"/>
            </emma:interpretation>
          </emma:emma>
        </inkml:annotationXML>
        <inkml:traceGroup>
          <inkml:annotationXML>
            <emma:emma xmlns:emma="http://www.w3.org/2003/04/emma" version="1.0">
              <emma:interpretation id="{716DC873-DAA1-4013-A652-4B558A22F2AF}" emma:medium="tactile" emma:mode="ink">
                <msink:context xmlns:msink="http://schemas.microsoft.com/ink/2010/main" type="inkWord" rotatedBoundingBox="7255,17183 11272,17138 11286,18409 7270,18454"/>
              </emma:interpretation>
              <emma:one-of disjunction-type="recognition" id="oneOf42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356498.1835">6524 16960 932 0,'0'-16'41'0,"0"12"9"0,0-3-40 0,0-1-10 15,0 0 0-15,0 0 0 0,-5-3 111 0,1 3 20 16,0 0 4-16,-1-4 1 0,1 4-36 0,-5 1-8 15,9 7 0-15,-9-4-1 0,1 0-33 0,-1 0-6 16,0 4-2-16,9 0 0 0,-13 4-26 0,0 4-4 16,-1-1-2-16,-3 9 0 0,-1 0-1 0,5 3 0 15,-4 5 0-15,-1-1 0 0,5 0-17 0,-5 1 0 16,10-5 0-16,-6 5 0 0,1-5 0 0,5 1 0 16,8-1 0-16,0-3 0 0,4-5 0 0,0 5 0 15,5-4 0-15,0-4 0 0,8-1 0 0,5 1 0 0,-4-4 0 16,8 4 0-16,1-8 0 0,3 0-16 0,1-8 4 15,0 8 0-15,-1-4 3 0,-3-4 1 0,3 1 0 16,-3-5 0-16,-1-4 8 0,-4 5 0 0,0-5 0 0,0 0-8 16,-9 1 8-16,5-5 0 0,-5 1 0 0,-4 3 8 15,-1-3 9-15,-3-1 3 0,-1 1 0 0,-4-1 0 16,-4-3 15-16,-1-1 3 0,-8 9 1 0,4-5 0 16,-4 5-1-16,-4 3 0 0,4 4 0 0,-5 0 0 15,0 4-22-15,5 1-4 0,-4-1 0 0,-1 8-1 16,-4-1-11-16,5 5 0 0,-1 4-10 0,5-4 10 15,0 7-101 1,0 1-15-16,8 0-2 0</inkml:trace>
          <inkml:trace contextRef="#ctx0" brushRef="#br0" timeOffset="356905.5679">7195 16940 979 0,'0'0'43'0,"-4"-3"9"0,-10-5-41 0,6 4-11 15,-1 0 0-15,-4 0 0 0,0 0 131 0,4 4 24 0,-4 0 5 0,4 4 0 16,0-4-76-16,0 4-16 16,1 0-4-16,-6 0 0 0,6 7-34 0,-6-3-7 15,6 4-2-15,-1 0 0 0,0 3-13 0,5 5-8 0,-5-1 10 0,5 1-10 16,-5 3 9-16,4-3-9 0,5 3 8 0,0-3-8 15,0-1 0-15,5 1 0 0,4 3 0 0,-1-7 0 16,1-1 0-16,0-3 0 0,4 0 0 0,0-5 0 16,0-3 8-16,9-8-8 0,-4 0 8 0,-1-3-8 15,5-1 22-15,0-8-1 0,-4 5 0 0,-1-9 0 16,1 1 2-16,-5-1 0 0,0 1 0 0,-4-1 0 16,0-7 20-16,-5-1 4 0,1-3 1 0,-1 4 0 15,-4 0-5-15,-4-1-1 0,-1 5 0 0,1 3 0 16,-5-3-10-16,0 4-3 0,1 3 0 0,-6 4 0 15,1 4-9-15,0 1-1 0,0-1-1 0,4 8 0 16,-4 0-18-16,0 0-17 0,0 4 3 0,-1 0 1 16,6 7-193-1,-5 1-38-15,-9 19-8 0,0-7-2 0</inkml:trace>
          <inkml:trace contextRef="#ctx0" brushRef="#br0" timeOffset="357681.0338">7594 17096 748 0,'0'0'67'0,"0"0"-54"16,0 0-13-16,0 0 0 0,0 0 117 0,0 0 21 15,0 0 4-15,0 0 1 0,0 0-51 0,9-3-9 16,4-1-3-16,5 0 0 0,-1-8-9 0,5 4-3 15,0-7 0-15,9-1 0 0,-5 0-14 0,5-3-3 16,0-1-1-16,4-3 0 0,-5-4-10 0,6 3-1 16,-10-7-1-16,5 8 0 0,-1-5-10 0,-3 1-1 15,-1-4-1-15,-4 0 0 0,4 0-1 0,-8 3 0 16,-1-3 0-16,1 0 0 0,-5 0-6 0,0-1-2 16,0-3 0-16,-4 0 0 0,0 0-5 0,-5 0 0 15,5 4-1-15,-9-4 0 0,0 4-11 0,0-5 10 16,0 5-10-16,0 0 10 0,0 4-10 0,0 3 0 15,-4 5 0-15,4-1 0 0,-5 5 0 0,1-1 0 0,4 4 0 0,-4 5 0 16,-1-1 0-16,5 8 0 0,-9-4-10 16,9 4 10-16,-8 0-11 0,8 0 11 0,-9-4-12 0,0 4 12 15,0 4-11-15,-4 0 11 0,0 4-10 16,0 7 10-16,4 1 0 0,-4 3 0 0,-5 5 0 0,1 7 0 16,4 0 0-16,-5 4 0 0,0 4 8 0,1 0-8 15,-1 0 11-15,5 8-2 0,0 0 0 0,-5 0 0 16,5 3 17-16,0 1 3 0,0 4 1 0,0 3 0 15,0-3-16-15,4-1-3 0,0 1-1 0,-4 0 0 16,4-5-10-16,0-3 0 0,1 0 9 0,3-4-9 16,5 0 0-16,-4-4 9 0,-1-8-9 0,5-4 0 15,5-3-83-15,4-5-23 16,4-3-5-16,9-5-921 0</inkml:trace>
          <inkml:trace contextRef="#ctx0" brushRef="#br0" timeOffset="354422.7279">5673 16465 964 0,'8'-16'43'0,"-8"4"9"0,5 1-42 0,-5-5-10 16,-5 0 0-16,10 1 0 0,4-1 68 0,-5 5 12 15,-4-5 3-15,4 4 0 0,-4 4-22 0,0 5-4 16,0 3-1-16,0 0 0 0,0 0-14 0,0 0-3 16,0 0-1-16,0 0 0 0,0 0-18 0,-4 11-3 0,0 9-1 0,-5-1 0 15,0 1-4-15,0 7 0 16,1 4-1-16,-1 4 0 0,-4 4 13 0,-1 0 2 0,6 0 1 0,-6 8 0 16,1 4 4-16,5-4 1 0,-6-1 0 15,6-3 0-15,-1 0 9 0,4-4 3 0,-3-4 0 0,3 0 0 16,-4-7-4-16,5 3 0 0,0-4 0 0,-1 1 0 15,1-9-13-15,0-3-3 0,-1-1-1 0,1 1 0 16,4-8-7-16,0-8-2 0,-5 7 0 0,5-7 0 16,0 0-3-16,0 0-1 0,0 0 0 0,0 0 0 15,0 0-10-15,0 0 8 0,0 0-8 0,0 0 8 16,0 0-8-16,0 0 0 0,0-7 0 0,0-5 8 16,0 4-8-16,5-4 0 0,-1 5 0 0,1-5 0 15,3 0 0-15,1 4 0 0,0 1 0 0,0-1 0 16,4 0-10-16,0-4 10 0,0 1 0 0,0-1-9 0,5 0 9 15,-5 1-13-15,0-5 5 0,0 4 8 16,5-3-14-16,-1 3 5 0,1-8 1 0,0 1 0 0,3-1-4 0,6 5-1 16,-1-1 0-16,5-3 0 0,-5 3 4 0,5 1 1 15,-5 3 0-15,1 0 0 0,-6 0 8 0,1 9 0 16,-4 3 0-16,-1 3 0 0,-3 5 0 0,-6 0-10 16,1 0 10-16,-9 7-13 0,0 1 13 0,0 4 0 15,-9-1 0-15,-4 4 0 0,0 5 21 0,0 3-2 16,-9-4-1-16,0 4 0 0,0-3 0 0,-4-1 0 15,-5 0 0-15,5 1 0 0,-9-5 18 0,8 0 3 16,1 1 1-16,4-9 0 0,0 1-40 0,0 0 0 16,5-9-12-16,-1 1 4 0,5-4-9 0,-5-4-2 15,5-4 0-15,0 0 0 16,0-3-126-16,9-5-26 0,-5 0-5 0</inkml:trace>
          <inkml:trace contextRef="#ctx0" brushRef="#br0" timeOffset="355643.8467">5545 16476 230 0,'0'0'20'15,"0"0"-20"-15,0 0 0 0,0 0 0 16,0-7 178-16,5-1 31 0,-1 0 7 0,1 0 0 16,3-4-86-16,-3 5-18 0,4-5-3 0,-5 4-1 0,5 0-40 0,-5 1-8 15,5-1-1-15,0 4-1 16,-1-4-29-16,-3 4-5 0,-5 4-2 0,13-4 0 0,0 0-22 0,0 4 8 16,0-4-8-16,1 4 0 0,3 0 0 0,-4 4 0 15,5 0 0-15,-1-4 0 0,1 4 0 0,4 0 0 16,0-4 0-16,0 4 0 0,0 0 0 0,4 0 0 15,-4 0 0-15,0 0 0 0,0-1 0 0,0 5 0 16,-5 0 0-16,1 0-8 0,-5 0 21 0,0-1 5 16,0 1 1-16,1 0 0 0,-6 4 7 0,1-1 2 15,-5-3 0-15,1 4 0 0,-5 4 16 0,0-5 4 16,0 5 1-16,0-1 0 0,-9 1-25 0,5 4-4 16,-1-5-2-16,-3 5 0 0,-1-5 20 0,-4 1 4 15,-1 3 1-15,1 1 0 0,0-1-14 0,0-3-2 0,0-4-1 16,0 3 0-16,-1-3-9 0,6 0-1 15,-5-5-1-15,-1 1 0 0,1 0-15 0,0-4 0 16,0 0 0-16,0 0 0 16,-5 0-115-16,5 3-25 0,-5-3-6 0</inkml:trace>
          <inkml:trace contextRef="#ctx0" brushRef="#br0" timeOffset="358294.5391">8647 17089 964 0,'-13'-8'43'0,"13"8"9"0,0 0-42 0,-9-4-10 16,1 0 0-16,-1 0 0 0,0 0 84 0,5 0 14 15,-5 0 3-15,4-3 1 0,5-1-28 0,-4 0-6 16,4 0 0-16,-4 0-1 0,-1-3-9 0,1 3-2 15,4-4 0-15,0 4 0 0,-5 1 4 0,1-5 1 16,4 0 0-16,0 1 0 0,0-1-9 0,-4 4-1 0,4 0-1 0,-5 4 0 16,1 0-10-16,0 1-1 0,-5-1-1 0,4 0 0 15,-3 4-11-15,-1 4-3 0,0 0 0 0,-8 3 0 16,3 1-15-16,-3 4-9 0,-1 3 10 0,1 1-10 16,-5 4 0-16,4-1 0 0,5 4 0 0,0 1 0 15,-5-1 0-15,5 1 0 0,4-1 0 0,5 0 0 16,4 1 0-16,0-5-12 0,0-7 12 0,4 4-13 15,5-5 5-15,0 1 8 0,-5-8-13 0,-4-4 5 16,14 0-1-16,-6-4 0 0,10 0 0 0,-5-4 0 16,0-3 9-16,5-1 0 0,-1-4 0 0,5 1 0 15,-4-1 0-15,4-3 0 0,-5-5 8 0,1 5-8 16,-5-5 11-16,4 5-3 0,-8-1 0 0,4 1 0 16,-4 3 7-16,0 5 1 0,-9 3 0 0,0 8 0 0,0 0 20 15,0 0 4-15,-4 8 0 0,-5 3 1 0,0 1-21 16,0 7-4-16,0 5 0 0,1-1-1 0,-1-3-15 0,0 7 8 15,5-7-8-15,-1 7 0 0,5-8 0 16,0 5-16-16,5-5 1 0,-1 5 1 16,5-5-166-16,0-3-32 0</inkml:trace>
          <inkml:trace contextRef="#ctx0" brushRef="#br0" timeOffset="358526.9709">9038 16847 979 0,'-18'-4'43'0,"9"0"9"0,5 0-41 0,0-4-11 0,4 8 0 0,0 0 0 16,0 0 218-16,0 0 42 0,8 0 8 0,6 4 1 15,-1 0-157-15,0 4-31 0,4 0-6 0,-3 3-2 16,-1 5-9-16,0 4-1 0,0-1-1 0,0 4 0 16,0 5-28-16,1-5-6 0,-6 1 0 0,-3-1-1 15,-1 0-5-15,0 1-1 0,-8-1 0 0,-5-7 0 16,5-1-3-16,-5 5-1 0,0-5 0 0,1 1 0 15,-6-8-6-15,6 4-2 0,-5-1 0 0,-1-3 0 16,6-8-1-16,-1 0 0 0,4 4 0 0,5-4 0 16,0 0-8-16,-4-8 0 0,0 0 0 0,8-7 0 15,0 3 0-15,5-7 0 0,4-9 0 0,5 1 0 16,8 0 0-16,1-1 0 0,8-3 0 0,-5 0 0 16,1 0 0-16,4 3 0 0,-4 5 0 0,0 4 0 0,-5 3 0 15,-4 4 0-15,0 8 0 0,0 8 0 0,-9 4 8 16,0 0 2-16,-4 7 1 0,0 5 0 0,-5 7 5 0,0 1 0 15,-4-5 1-15,5 4 0 0,-5 4-17 0,-5 1 10 16,5-1-10-16,-4 0 8 0,8 0-26 0,-4 0-6 16,0 1 0-16,5-1-804 15,-5-4-160-15</inkml:trace>
        </inkml:traceGroup>
        <inkml:traceGroup>
          <inkml:annotationXML>
            <emma:emma xmlns:emma="http://www.w3.org/2003/04/emma" version="1.0">
              <emma:interpretation id="{A7A45DC3-2C87-4AAB-9139-ECBF188C8EDA}" emma:medium="tactile" emma:mode="ink">
                <msink:context xmlns:msink="http://schemas.microsoft.com/ink/2010/main" type="inkWord" rotatedBoundingBox="12366,17233 17055,17181 17068,18379 12380,18431"/>
              </emma:interpretation>
              <emma:one-of disjunction-type="recognition" id="oneOf43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360461.3726">10600 16886 1324 0,'-5'-24'59'0,"5"17"12"0,0-5-57 0,0 0-14 0,0 1 0 0,9-1 0 16,0-4 66-16,0 1 10 0,-1-1 3 0,5 4 0 15,-4 1-22-15,4 3-4 0,5 0-1 0,-5 0 0 16,5 4-35-16,-1 8-7 0,1 0-2 0,-1 8 0 16,1 3-8-16,4 5 0 0,-5 11 0 0,-4 0 0 15,5 12 0-15,-5 0 0 0,-4 4 9 0,0 0-9 16,0-4 0-16,-5 0 8 0,0-1-8 0,-4-3 0 16,0-3 8-16,0-9-8 0,5 0 8 0,-5-7-8 15,-5-5 17-15,5 1-1 0,0-8 0 0,0 3 0 16,0-11 31-16,0 0 5 0,0 0 2 0,0 0 0 15,0 0 3-15,9-11 1 0,-5-5 0 0,5 0 0 16,0 1-2-16,4-5-1 0,0-7 0 0,5 0 0 16,-5-4-27-16,0-1-6 0,5 1-1 0,4-4 0 0,-5-4-9 15,10 4-1-15,-6 0-1 0,6 0 0 0,-1 0-10 0,0 3-9 16,1 1 9-16,3 4-13 16,1 4-27-16,0-1-6 0,-5 5-1 15,1 7 0-15,3 4-185 0,-8 4-38 0</inkml:trace>
          <inkml:trace contextRef="#ctx0" brushRef="#br0" timeOffset="360915.6135">12012 16972 1825 0,'-22'-20'80'0,"14"12"18"0,-6-3-78 0,1 3-20 0,-4-4 0 0,-5 0 0 16,4 1 69-16,1 3 11 0,3-4 1 0,-3 4 1 15,-1-7-38-15,5 3-7 0,0 4-1 0,0-3-1 16,0 3-35-16,0 4 0 0,4 0 0 0,0 0 0 16,0 4 12-16,0 0-2 0,1-4 0 0,3 8 0 15,-3 4-10-15,-1 4 0 0,0-5 0 0,0 9 0 16,0 4-12-16,1 3 12 0,-1-4-12 0,0 5 12 15,0-1 0-15,1 5 0 0,3-1 0 0,1 0 0 16,-1-3 0-16,1-5 0 0,4 4 0 0,0-3 0 0,0-4 0 16,4-1 0-16,1-3 0 0,-1-4 0 0,-4-8 0 0,13 0 0 15,1 0 0-15,3-8 0 0,5 0 0 16,4-4 15-16,-4 1-4 0,5-9-1 0,-1 1 0 16,5-5 0-16,-5 1 0 0,5-4 0 0,-5-5-10 15,5 1 0-15,-9 0 0 0,4 0 0 0,-4 3 8 0,-5 1-8 16,-3 8 0-16,-1-1 8 0,0 8 0 0,-4 5-8 15,-9 7 12-15,0 0-4 0,0 0 1 0,0 11 0 16,-5 9 0-16,1-1 0 0,0 5-20 0,-5 3-4 16,0 0-1-16,-4 5 0 15,4-5-152-15,0 4-32 0,-13 28-5 0,9-20-2 0</inkml:trace>
          <inkml:trace contextRef="#ctx0" brushRef="#br0" timeOffset="361216.044">12205 16757 1267 0,'0'0'112'0,"0"0"-89"0,0 0-23 0,0 12 0 16,0 0 173-16,0 3 31 0,5-3 5 0,-1 3 2 16,0 5-111-16,1 3-21 0,-1 1-5 0,5-5-1 15,0 5-12-15,0-5-2 0,-1 1-1 0,1-5 0 16,0 1-30-16,0-4-5 0,-1-5-2 0,-3 5 0 15,-5-12-10-15,9 4-3 0,-9-4 0 0,8 4 0 16,-8-4-8-16,9-4 10 0,-4-4-10 0,-1 0 10 16,0 1-10-16,1-9 10 0,-1 4-10 0,0-7 10 0,1-1 0 0,4-3 0 15,-5-1 0-15,0 1 0 0,1-4 1 16,4 3 0-16,4 1 0 0,0 0 0 0,-4-1-11 16,8 9 0-16,1-1 0 0,-1 0 0 15,1 9-141-15,-1-1-31 0,1 4-5 0</inkml:trace>
          <inkml:trace contextRef="#ctx0" brushRef="#br0" timeOffset="361408.3765">12811 16796 1267 0,'0'0'56'0,"0"0"12"0,0 0-55 0,0 20-13 0,0-1 0 0,-5 5 0 16,1-1 125-16,0 4 23 0,-1 1 4 0,-4-5 0 15,1-4-40-15,3 1-9 0,1-4-2 0,-5-1 0 16,5 1-48-16,-1-5-9 0,5-11-3 0,0 12 0 16,0-12-41-16,5 8-12 0,-5-8-1 0,8 0-670 15,6 0-133-15</inkml:trace>
          <inkml:trace contextRef="#ctx0" brushRef="#br0" timeOffset="361982.33">13320 16862 1209 0,'0'0'108'0,"0"0"-87"15,-5-7-21-15,-3 3 0 0,3-4 169 0,1 0 30 16,-5 0 5-16,5 1 2 0,4-5-100 0,0 12-20 16,0 0-4-16,-5-8-1 0,5 0-10 0,0 0-3 0,0 1 0 0,0-5 0 15,0 12-35-15,0-8-7 0,0-4-2 0,0 12 0 16,0 0-12-16,0 0-4 0,0 0 0 0,0 0 0 15,0 0-8-15,0 0 0 0,0 0 0 0,-9 0 0 16,5 4 0-16,-5 0 0 0,-4 4 0 0,0-4 0 16,0 4 0-16,-5 0 0 0,5 7 0 0,-4 5 0 15,-1-1 8-15,0-3-8 0,1 7 12 0,4 1-4 16,4-1-8-16,0-4-11 0,0 1 3 0,1-1 0 16,3-3 8-16,1-4 9 0,4-1-1 0,0-11-8 15,4 12 0-15,5-4 0 0,-9-8 0 0,4 4 0 16,-4-4 0-16,14-4 0 0,-1 0 0 0,0 0 0 15,0-8 0-15,5 5 0 0,-5-5-13 0,0 0 5 16,0 1 8-16,0-9 11 0,0 1-3 0,-4 3 0 16,4-4-8-16,-4 9 0 0,0-5 0 0,-5 4 0 15,1 5 25-15,-5 7 0 0,0 0 0 0,0 0 0 16,0 0-4-16,0 0-1 0,0 0 0 0,-5 7 0 0,-4 5-20 16,5 4 0-16,0 3 0 0,4 1 0 0,-9-1-11 0,9 5-3 15,-4-1-1-15,4-3 0 16,0-1-164-16,-5 1-33 0,-4 11-6 15,14-12-776-15</inkml:trace>
          <inkml:trace contextRef="#ctx0" brushRef="#br0" timeOffset="361527.5523">13113 16531 1670 0,'-8'-4'148'16,"-1"0"-118"-16,0-4-30 0,5 4 0 16,4 4 78-16,0 0 10 0,-9-3 1 0,9 3-638 15,0 0-128-15</inkml:trace>
          <inkml:trace contextRef="#ctx0" brushRef="#br0" timeOffset="362402.0977">13864 16192 1382 0,'8'-12'123'0,"1"-8"-99"0,-4 5-24 0,8 3 0 16,0 0 129-16,0 5 21 0,-4-1 4 0,4 4 1 15,-13 4-51-15,9 8-9 0,4 3-3 0,-4 9 0 16,0 7-25-16,-5 4-6 0,-4 5-1 0,4 6 0 16,-4-3-22-16,-4 8-5 0,0 0-1 0,-5 0 0 15,0 7 7-15,-4 1 1 0,0 0 0 0,0 3 0 16,-5-7-20-16,5 3-3 0,0-7-1 0,4 0 0 16,-4-8-3-16,0 0-1 0,4-4 0 0,4-4 0 15,-8-7-4-15,4-5-8 0,1 1 11 0,3-9-11 16,1-3 13-16,4-8-4 0,0 0-1 0,0 0 0 15,0 0-8-15,0 0 10 0,0 0-10 0,4-8 10 16,1-3-10-16,3-5 0 0,1 1 0 0,4-9 0 16,5 1-11-16,4-1 3 0,0-3 0 0,9 4 0 15,8-1-4-15,-4 1 0 0,5 7 0 0,-1 1 0 16,1 3 12-16,-5 4 0 0,0 4 0 0,-5 0 0 0,-8 12-10 16,0-4 10-16,-9 4-12 0,-4 4 12 15,-9-1 0-15,0 5 0 0,-9 3 0 0,-8 1 0 0,-5-1 0 16,-4 5 0-16,-5-1 0 0,-4-3 9 0,-5-5-9 15,1 5 8-15,-5-5-8 0,-4 1 8 0,4 0-8 0,-4-5 0 16,-1 1 0-16,6 0 0 16,3-5-55-16,5 1-3 0,-5-4-1 0,10 0-745 15,8 0-148-15</inkml:trace>
          <inkml:trace contextRef="#ctx0" brushRef="#br0" timeOffset="362705.8132">14636 16102 1670 0,'0'0'148'0,"0"0"-118"0,0 0-30 0,0 0 0 15,-5 8 137-15,1 3 22 0,-5 9 4 0,5-1 1 16,-5 5-81-16,0 3-16 0,-4 0-3 0,0 9-1 16,0-1-1-16,-5 4 0 0,1 4 0 0,-5-1 0 15,0 1-13-15,0 8-2 0,-4 0-1 0,-1 3 0 16,1 1-24-16,-5 3-5 0,5 1-1 0,0-1 0 15,-1-7-16-15,5 0 0 0,0 0 0 0,1-5 0 16,3-7-100-16,5 0-13 0,0 0-3 0,-1-4-1067 16</inkml:trace>
          <inkml:trace contextRef="#ctx0" brushRef="#br0" timeOffset="363015.4006">14605 17143 1555 0,'9'0'138'0,"0"0"-110"16,4 0-28-16,0-4 0 0,9 0 65 0,0 1 8 15,4-5 2-15,1-8 0 0,3 1 3 0,1-5 1 16,4 1 0-16,0-1 0 0,0-3-15 0,0-1-2 16,0-3-1-16,1-4 0 0,-1 7-1 0,0-3-1 0,-5 0 0 0,1-1 0 15,-5 1-8-15,1-4-2 16,-5 4 0-16,-5 3 0 0,-4 1-29 0,1 3-7 0,-10 1-1 0,0 7 0 15,1 0 8-15,-5 1 0 0,-5-1 1 0,1 4 0 16,0 0 7-16,-5 1 0 0,0 7 1 0,-4 0 0 16,0 0-21-16,-9 4-8 0,0 3 0 0,0 1 0 15,0 8 0-15,-4 3 0 0,-5 5 0 0,5 3 0 16,4 0-13-16,-5 4 1 0,1 1 0 0,9-5 0 16,-5 4 12-16,8-4 0 0,-3 1 0 0,8-9 0 15,0 5 0-15,5-5 0 0,4 1 0 0,4-1 0 16,1-3-16-16,3-1-1 0,10-3 0 0,0 0 0 31,8-1-43-31,9 1-8 0,0-8-1 0,13 0-1 0,5 4-158 16,4-8-32-16</inkml:trace>
        </inkml:traceGroup>
        <inkml:traceGroup>
          <inkml:annotationXML>
            <emma:emma xmlns:emma="http://www.w3.org/2003/04/emma" version="1.0">
              <emma:interpretation id="{2C41F63F-0D88-427A-A595-43F6098A5843}" emma:medium="tactile" emma:mode="ink">
                <msink:context xmlns:msink="http://schemas.microsoft.com/ink/2010/main" type="inkWord" rotatedBoundingBox="18162,17061 20846,17031 20861,18343 18176,18373"/>
              </emma:interpretation>
              <emma:one-of disjunction-type="recognition" id="oneOf44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365551.5416">16404 16765 864 0,'0'0'76'0,"0"0"-60"16,-9 0-16-16,9 0 0 0,0 0 112 0,0 0 20 15,-4 4 4-15,4-4 1 0,0 0-57 0,0 0-11 0,0 0-2 0,0 0-1 16,0 0-34-16,0 0-6 0,4 8-2 0,-4-8 0 16,0 0 5-16,0 0 1 0,9 7 0 0,0-3 0 15,4 0-16-15,4 0-3 0,-3-8-1 0,-1 4 0 16,9 0 6-16,-5-4 2 0,5 0 0 0,0-3 0 15,-4-1 7-15,4 0 2 0,0 0 0 0,-1-3 0 16,1-5-6-16,-8 8-1 0,3-4 0 0,1 1 0 16,-5-5-6-16,0 8-2 0,0-3 0 0,-4-1 0 15,4 0-2-15,-4 1-1 0,0-1 0 0,4 0 0 16,0-7-9-16,0 7 0 0,-4-4 9 0,4 1-9 16,0 3 0-16,0-4 8 0,-4 1-8 0,0-1 0 15,4 5 0-15,-4-1 0 0,0-4 0 0,-1 5 0 16,-3 3 0-16,4 0 0 0,-5 0 0 0,-4 0 8 15,0 1 0-15,0-1 1 0,-4 4 0 0,4 4 0 16,-9-4 9-16,9 4 2 0,-5-4 0 0,-8 4 0 0,4 0-10 16,-4 4-2-16,0 0 0 0,0 0 0 0,0 4-8 15,0-5 0-15,-5 5 9 0,5 0-9 0,-5 4 0 16,1-1 8-16,-1 5-8 0,1 0 0 0,-1-1 0 0,1 5 0 16,-1-1 0-16,1 5 0 0,-1-5 9 0,5 12-9 15,0-3 12-15,0 3-12 0,-1 0 8 0,-3 0-8 16,4 0 0-16,-1-3 0 0,1-1 8 0,9 0-8 15,-5-3 0-15,9 3 0 0,-4-4 0 0,8-7 0 16,1 0 0-16,3-1 0 16,5-3-30-16,5 0-6 0,4-5-2 0,0 1 0 15,4-4-54-15,1-4-12 0,8 0-1 0,0 0-1 16,0-4-122-16,0 0-24 0</inkml:trace>
          <inkml:trace contextRef="#ctx0" brushRef="#br0" timeOffset="365980.6664">17439 16625 622 0,'18'-20'28'0,"-14"12"5"0,5-3-33 0,0-5 0 0,4 0 0 0,-4 5 0 16,0-1 35-16,-5 0 0 0,9 1 0 0,-4-1 0 15,0 4 61-15,-1 4 12 0,-3-4 2 0,-5 8 1 16,0 0-6-16,0 0-1 0,0 0 0 0,0 0 0 16,0 0-20-16,0 0-5 0,-13 4-1 0,-5 0 0 15,5 0-13-15,-5-4-2 0,1 4-1 0,-1 4 0 16,1 0-25-16,-5-1-5 0,0 1 0 0,-4 4-1 15,4 7-12-15,-5 1-3 0,5-1 0 0,-4 5 0 16,4 3 1-16,-4 0 0 0,4 1 0 0,0 3 0 0,4-4-17 0,1 0 0 16,-1 5 0-16,5-9 0 0,4 0-11 0,5-3 1 15,-5-1 0-15,9-7 0 0,-4 0 2 0,4-12 0 16,0 0 0-16,0 0 0 0,13 4-7 0,-4-4-1 16,13-8 0-16,-5-4 0 0,5 1 16 0,4-5-11 15,-4-7 11-15,9-5-10 0,-5 1 10 0,1-8 0 16,-1 4 0-16,5-1 0 0,-5-3 0 0,-4 8 12 15,4 0-4-15,-8 3 0 0,4 5 0 0,-9 3 1 16,-4 5 0-16,0 3 0 0,-9 8 10 0,0 0 1 16,0 0 1-16,-9 19 0 0,-4 5-5 0,-5 7 0 15,0 0-1-15,-8 12 0 0,4 0-6 0,-4 8-1 16,-5-5 0-16,0 5 0 0,5 0-8 0,-5-1 0 16,-4-3 0-16,5 0 8 0,3-8-8 0,1 0-9 0,0-4 9 15,8-4-13 1,-4 1-133-16,5-9-26 0</inkml:trace>
          <inkml:trace contextRef="#ctx0" brushRef="#br0" timeOffset="366318.1056">17681 16765 806 0,'0'0'36'0,"0"-8"7"0,-5-4-35 0,5 12-8 16,0 0 0-16,0 0 0 0,0 0 246 0,0 0 47 15,5 12 10-15,-1-4 1 0,0 8-206 0,-4-1-42 16,0 5-8-16,5 3-1 0,4-3-28 0,-9 3-6 16,-9 0-1-16,9 1 0 0,0 3 0 0,0-4-1 15,-5-3 0-15,1-1 0 0,0-3-11 0,4-4 12 16,4-4-12-16,-4-8 12 0,0 0 12 0,0 0 4 15,0 0 0-15,9-4 0 0,0 0-1 0,4-4 0 16,4-4 0-16,1-3 0 0,-1-1 10 0,1-3 3 16,4-5 0-16,-5 1 0 0,10-5-19 0,-5 1-3 15,-5 0-1-15,5-4 0 0,0-1-17 0,4 5 10 0,-8-4-10 16,4 0 8 0,0 3-27-16,0 1-5 0,0 0-2 0,0 0-726 0,-9 7-146 0</inkml:trace>
          <inkml:trace contextRef="#ctx0" brushRef="#br0" timeOffset="366992.8333">18369 16804 1616 0,'14'-12'72'0,"-10"4"14"0,0 1-69 16,-4-5-17-16,-4 4 0 0,4 0 0 0,4-3 113 0,-4-1 19 15,-8 0 4-15,3 4 1 0,5-3-67 0,-4 3-14 16,-5 0-2-16,-4 4-1 0,8 0-29 0,5 4-7 16,-8 0-1-16,-5 4 0 0,-9 0-8 0,8 4-8 15,1 0 9-15,0 3-9 0,-4 9 8 0,3-1-8 16,1 1 0-16,4-4 0 0,1 3 0 0,3-3 0 15,-3 3 0-15,3-7 0 0,10 0 0 0,-5-12-8 16,-5 7 8-16,5-7 0 0,0 0-9 0,0 0 9 16,0 0-13-16,9 0 5 0,-9 0 8 0,13-7-8 15,5-1 8-15,-1 0-8 0,-8-4 8 0,4 1 0 16,5 3 0-16,-1 0 0 0,1 0 0 0,-5 4 0 16,4 0 0-16,-3 4 0 0,3 4 0 0,-8 4-8 15,-5 4 8-15,1 3-8 0,8 1 8 0,-9 0 0 0,-4 3 0 16,0-3 0-16,9-5 0 0,-5 1 0 0,1 0 0 0,-5-12 0 15,0 0 0-15,9 8 8 0,4-5-8 0,0-3 0 16,-13 0 0-16,13-3 0 0,5-5 0 0,4-4 0 16,0-4 0-16,-5 1 0 0,9-5 0 15,1-3 8-15,3-4 0 0,-3-5 0 0,-1-3 0 0,-4 0 0 16,9 0 1-16,-1-4 1 0,1-4 0 0,-5 0 0 16,1 0-10-16,4-3 8 0,-5-5-8 0,0 0 8 15,-4 1-8-15,0-1 0 0,0 0 0 0,0 4 8 16,-18 4-8-16,5 4 0 0,0 4 0 0,0 8 0 15,-5 4 16-15,-4 3-1 0,-4 5-1 0,-5 3 0 16,0 4 6-16,-4 4 0 0,-9 4 1 0,4 8 0 16,-4 0-12-16,-4 7-9 0,0 5 12 0,-5 7-12 15,5 8 10-15,-1 8-10 0,6-4 8 0,-6 8-8 0,1 4 17 16,4-1-1-16,4 1-1 0,1 4 0 0,4-1 1 16,0 1 1-16,-1-1 0 0,6 1 0 0,8 0-2 0,-5-5-1 15,1 5 0-15,8-4 0 0,5-5-22 0,-5 1-5 16,1-4-1-16,4-4 0 15,-1 0-154-15,1-8-30 0,9-3-6 0</inkml:trace>
        </inkml:traceGroup>
        <inkml:traceGroup>
          <inkml:annotationXML>
            <emma:emma xmlns:emma="http://www.w3.org/2003/04/emma" version="1.0">
              <emma:interpretation id="{FD2BE9C8-6EB3-4DC9-9301-4C4B26EEE00A}" emma:medium="tactile" emma:mode="ink">
                <msink:context xmlns:msink="http://schemas.microsoft.com/ink/2010/main" type="inkWord" rotatedBoundingBox="21834,16963 23077,16949 23093,18326 21849,18340"/>
              </emma:interpretation>
              <emma:one-of disjunction-type="recognition" id="oneOf45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367706.0466">20923 15860 1152 0,'0'0'102'0,"0"0"-82"0,0 0-20 0,0 0 0 16,-5 8 147-16,-3 0 25 0,-1 7 4 0,-4 5 2 15,0 3-68-15,-5 8-14 0,-4 5-2 0,0 3-1 16,-9 3-26-16,5 5-6 0,-5 4-1 0,-4-4 0 16,0 7-4-16,0 1-2 0,-4 3 0 0,4 1 0 0,4-1-3 15,0 5-1-15,0-1 0 0,5 1 0 0,-5-1-42 16,9 0-8-16,-4 1 0 0,4-5 0 0,5 1-16 0,3-8 0 16,-3-5 0-16,4-7 0 15,0 0-124-15,-1-4-26 0,6-3-5 0</inkml:trace>
          <inkml:trace contextRef="#ctx0" brushRef="#br0" timeOffset="368193.7702">21068 16901 1440 0,'0'0'64'0,"0"0"12"0,0 0-60 0,0 0-16 0,0 0 0 0,0 0 0 16,0 0 129-16,-5 8 23 0,1 4 5 0,-1 7 1 15,1-3-85-15,-5 4-17 0,5-1-3 0,0 4-1 16,-1 1-30-16,1-1-6 0,-1-3-2 0,5-5 0 16,0 5-14-16,0-8 9 0,0-1-9 0,5-3 8 15,-1 0-8-15,5 0 12 0,4-8-12 0,-4 0 12 16,0 0-4-16,4-8-8 0,4 4 12 0,1-4-4 15,4-4 0-15,-5 1 0 0,-3-1 0 0,3 0 0 16,1 1-8-16,-1-5 12 0,-4 0-12 0,0 1 12 16,5-5-4-16,-9 1 0 0,4-1 0 0,-9-3 0 15,5 3 10-15,-4-3 2 0,-1 0 0 0,-4 3 0 16,-9 1 9-16,5 3 3 0,-1 0 0 0,-3 5 0 0,-6-5 5 16,-3 8 2-16,4 1 0 0,-5 3 0 0,-4 0-24 15,5 0-5-15,-10 8-1 0,5-4 0 0,0 4-9 0,-4 0-12 0,0 3 2 0,-5 5 1 31,5 4-127-31,-1-1-24 0,1 5-6 0</inkml:trace>
          <inkml:trace contextRef="#ctx0" brushRef="#br0" timeOffset="367459.6211">20067 16632 403 0,'0'0'36'0,"0"0"-36"16,-4-4 0-16,4-3 0 0,0 7 230 0,0 0 39 15,0-8 8-15,4 0 2 0,-4 0-119 0,5 0-24 16,3 1-5-16,6-1-1 0,-1 0-51 0,9 0-11 16,0 0-1-16,4 1-1 0,9-1-15 0,0 4-3 15,5-4-1-15,4 0 0 0,4 1-25 0,0 3-5 16,0-4-1-16,-4 4 0 0,4 0-16 0,-4 0 10 16,-4-4-10-16,4 4 8 15,-9 1-41-15,0-1-9 0,0-4-2 0,0 0-627 0,-9 4-125 16</inkml:trace>
        </inkml:traceGroup>
        <inkml:traceGroup>
          <inkml:annotationXML>
            <emma:emma xmlns:emma="http://www.w3.org/2003/04/emma" version="1.0">
              <emma:interpretation id="{E828BE80-2705-40D7-96F5-A6745AFE16B8}" emma:medium="tactile" emma:mode="ink">
                <msink:context xmlns:msink="http://schemas.microsoft.com/ink/2010/main" type="inkWord" rotatedBoundingBox="24312,17458 25378,17446 25391,18540 24324,18552"/>
              </emma:interpretation>
              <emma:one-of disjunction-type="recognition" id="oneOf46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369178.6354">22542 16402 990 0,'0'0'44'0,"0"0"8"0,0 0-41 0,0 0-11 0,0 0 0 16,0 0 0-16,0 0 91 0,0 0 16 15,0 0 3-15,0 0 1 0,-9-4-23 0,9 4-4 0,0 0 0 16,0 0-1-16,0 0-9 0,0-7-2 0,0-1 0 16,9 4 0-16,0 0-17 0,8 0-4 0,1 0-1 0,12 4 0 15,1-4-6-15,9 4-2 0,-1 4 0 0,9 0 0 16,1 0-23-16,8 0-5 0,4-4-1 0,-4 4 0 16,4-4-3-16,1 0-1 0,-5 0 0 0,0 0 0 15,-4 0-1-15,-5 0 0 0,-4 0 0 0,0-4 0 16,-9 0-8-16,-5 0 0 0,1 4 9 0,-9 0-9 15,0-4 0-15,-9 4 0 0,0-4-10 0,-13 4 10 32,9 0-28-32,-9 0 0 0,0 0 1 0,0 0 0 0,0 0-40 0,0 0-8 0,0 0-1 15,-9 8-860-15</inkml:trace>
          <inkml:trace contextRef="#ctx0" brushRef="#br0" timeOffset="369484.3939">23077 16523 345 0,'0'0'15'0,"0"0"4"0,0 0-19 0,0 0 0 16,0 0 0-16,0 0 0 0,0 0 200 0,9 0 37 15,4-4 7-15,-13 4 2 0,0 0-110 0,0 0-21 16,0 0-5-16,0 0-1 0,0 0-13 0,0 0-4 15,0 0 0-15,9 8 0 0,-5 0-6 0,-4 4-2 0,-4 3 0 0,-1 12 0 16,1 5-36-16,-9 3-7 0,0 4-1 0,-1 4-1 16,-3 7 14-16,-1 1 3 0,1 0 1 0,-5-1 0 15,4-3-9-15,-4 0-3 0,5 0 0 0,-5-4 0 16,4-4-22-16,1 0-5 0,-1 0-1 0,5-4 0 16,0-8-17-16,4 0 0 0,0-3 8 0,1-5-8 15,3 1-12-15,5-5-7 0,0-3-1 0,0 0 0 31,5-4-137-31,-1 3-28 0,-4-11-6 0,9 4-844 0</inkml:trace>
        </inkml:traceGroup>
        <inkml:traceGroup>
          <inkml:annotationXML>
            <emma:emma xmlns:emma="http://www.w3.org/2003/04/emma" version="1.0">
              <emma:interpretation id="{04F5D9BB-301F-4F80-8F2C-6DF000473681}" emma:medium="tactile" emma:mode="ink">
                <msink:context xmlns:msink="http://schemas.microsoft.com/ink/2010/main" type="inkWord" rotatedBoundingBox="26139,17379 28581,17351 28591,18205 26149,18232"/>
              </emma:interpretation>
              <emma:one-of disjunction-type="recognition" id="oneOf47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370390.4618">24643 16816 172 0,'0'0'8'0,"0"0"1"0,0 0-9 0,0 0 0 16,5-12 0-16,-1 0 0 0,-4 4 280 0,0-3 53 16,0-5 11-16,-4 4 3 0,4-3-163 0,0 3-33 15,0-3-7-15,0 3 0 0,-5-4-70 0,1 5-14 16,-1-1-2-16,1 0-1 0,0 4-20 0,-5 1-4 15,5 3-1-15,-1-4 0 0,-4 4-21 0,9 4-11 0,-8 4 10 16,-6 0-10-16,-3 0 11 0,4 7-11 0,-5 1 12 0,1 8-12 16,-1-1 0-16,-4 1 0 0,5 3 0 0,-1 0 0 15,5 5 8-15,4-1-8 0,-4-4 0 16,4 1 0-16,0-5 8 0,5 5-8 0,0-9 9 0,-1 5-9 16,1-9 10-16,4 1-10 0,0-12 10 0,0 0-10 15,0 0 10-15,0 0-10 0,4 8 10 0,9 0-10 16,1-8 0-16,-1-4 8 0,-5 0-8 0,6 0 0 15,3-4 0-15,5 0 0 0,-4-3-9 0,4-5 9 16,4 4-8-16,-4 1 8 0,0-5 0 0,0 1-9 16,0-1 9-16,0 0 0 0,-5-3 0 0,-4 3 0 15,5 1 0-15,-9-1 0 0,-1 4 0 0,1 5 0 16,-4-5 10-16,-1 8-2 0,-4-4-8 0,0 8 12 16,0 0 35-16,0 0 6 0,-4-4 2 0,4 4 0 15,-9 8-35-15,0 4-6 0,-4-1-2 0,4 5 0 16,0 0-12-16,1 3 11 0,3-3-11 0,5 3 10 15,0 1-10-15,0 3 0 0,5 1 0 0,3-5 0 16,-3 1-52-16,3-1-16 16,1-3-4-16,0-1-1022 0</inkml:trace>
          <inkml:trace contextRef="#ctx0" brushRef="#br0" timeOffset="370823.1786">25227 16687 1695 0,'0'0'75'0,"0"0"16"0,0 0-73 0,0 0-18 0,13-4 0 0,-13 4 0 16,13-4 100-16,-13 4 16 0,9 8 3 0,4 4 1 15,-4-1-16-15,0 9-4 0,-1-5 0 0,-3 9 0 16,-1 3-55-16,0 0-11 0,-4 5-2 0,0 3-1 15,-4-4-2-15,4 0 0 0,0-4 0 0,-4 1 0 16,4-1-12-16,4-7-2 0,-4-1-1 0,4 1 0 16,-4-5-3-16,5-3-1 0,-5-4 0 0,0-8 0 15,0 0-10-15,0 0 8 0,0 0-8 0,0 0 8 16,0 0 0-16,0 0 0 0,4-16 0 0,1 4 0 16,3-3-8-16,1-5 0 0,0-3 0 0,0-4 0 15,0-9 0-15,4 1 0 0,0 0 9 0,4-4-9 16,1 4 0-16,-1-4 0 0,5 4 0 0,0 8 0 15,-4 3 0-15,-1 5 0 0,1 7 0 0,-5 4 0 0,0 1 0 0,-4 10 0 16,-9-3 0-16,9 8 0 0,0 8 20 0,-5 3 10 16,0 1 2-16,-4 3 0 0,-4 1-32 0,4-1 0 15,0 0 0-15,-4 1 0 0,-1-1-16 0,5-3-5 16,-4-1-2-16,4 1 0 16,4-1-217-16,1-7-43 0</inkml:trace>
          <inkml:trace contextRef="#ctx0" brushRef="#br0" timeOffset="371929.3117">26324 16816 748 0,'0'0'33'0,"0"0"7"0,4-8-32 0,0 0-8 0,1-4 0 0,-1 5 0 15,0-1 158-15,1 0 30 0,-5 8 5 0,0-8 2 16,-5-4-80-16,1 1-16 0,0-1-3 0,-1 4-1 0,1-3-56 16,-5 3-11-16,5 0-3 0,-5 0 0 15,5 0-13-15,-5 1-2 0,4 3-1 0,-3-4 0 0,3 4 5 0,5 4 1 16,-8 0 0-16,-6 4 0 0,1-4-6 0,-4 8-1 16,3 7 0-16,-3 1 0 0,4-1-8 0,-9 5 8 15,4 7-8-15,1 1 8 0,-1-1-8 0,1 0 0 16,-1 0 0-16,5 1 8 0,9 3-8 0,-5-8 12 15,4-3-12-15,1 3 12 0,4-3-4 0,4-5 0 16,1-3 0-16,-1 0 0 0,5-4 0 0,0-1-8 16,-1-3 12-16,6-4-4 0,3-4-8 0,1-3 0 15,4-1 0-15,0-4 8 0,0-4-8 0,4 1 0 16,5-9 0-16,4 1 0 0,0-4 0 0,4-1 0 0,-4-3 0 16,5-4 0-16,4 4 0 0,-5-8 8 15,1 0-8-15,-5-4 12 0,0 0-4 0,-4 4-8 0,-5-8 12 0,-4 4-4 16,0 1-8-16,0-1 0 0,-5 4 9 15,-4 7-9-15,-4 5 20 0,-4 4-1 0,3 3 0 0,-3 5 0 16,-10 3 25-16,5 12 4 0,-8 0 2 0,-1 8 0 16,-9 3-21-16,1 9-4 0,-5 11-1 0,-5 4 0 15,-3 4-15-15,-1 4-9 0,0 0 10 0,1 8-10 16,3-1 9-16,1 1-9 0,4 4 8 0,0-1-8 31,9 1-47-31,-5 0-14 0,5-5-3 0,4 1-645 0,1 0-129 0</inkml:trace>
        </inkml:traceGroup>
        <inkml:traceGroup>
          <inkml:annotationXML>
            <emma:emma xmlns:emma="http://www.w3.org/2003/04/emma" version="1.0">
              <emma:interpretation id="{323C4DB6-CB0F-43E9-BD56-D03BF43478EF}" emma:medium="tactile" emma:mode="ink">
                <msink:context xmlns:msink="http://schemas.microsoft.com/ink/2010/main" type="inkWord" rotatedBoundingBox="29280,17200 30568,17186 30581,18324 29292,18339"/>
              </emma:interpretation>
              <emma:one-of disjunction-type="recognition" id="oneOf48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372405.5722">27903 16215 1324 0,'0'0'118'0,"0"-12"-94"16,0 5-24-16,0-1 0 16,0 8 91-16,0 0 13 0,0 0 4 0,0 0 0 0,0 0-16 0,0 0-2 15,0 0-1-15,-4 11 0 0,-1 5-21 0,-4 7-5 16,-4 5-1-16,0 7 0 0,-9 4-38 0,5 4-8 16,-5 4-2-16,0 3 0 0,4 1 22 0,-4 4 5 15,0 3 1-15,-4 1 0 0,4-5-10 0,0 5-1 16,5-5-1-16,-1 1 0 0,0-12-14 0,5 0-2 15,0-4-1-15,4-4 0 0,1-4-13 0,-1 0 8 16,4-7-8-16,1-5 0 16,-5 1-15-16,9-1-9 0,-4-11-1 0,0 0-1 15,4-8-129-15,0 0-25 0,0 0-6 0</inkml:trace>
          <inkml:trace contextRef="#ctx0" brushRef="#br0" timeOffset="373173.1399">27684 16652 518 0,'0'0'46'0,"0"0"-37"0,0 0-9 0,0 0 0 16,0 0 168-16,0 0 31 0,0 0 6 0,0 0 2 15,0 0-91-15,0 0-17 0,0 0-4 0,0 0-1 16,0 0-14-16,0 0-4 0,0 0 0 0,0 0 0 16,0 0-18-16,0 0-4 0,0 0-1 0,0 0 0 15,0 0-18-15,0 0-4 0,0 0-1 0,0 0 0 0,0 0 1 0,4 8 0 16,5-1 0-16,4-3 0 0,-4 0 2 0,13-4 1 16,0 0 0-16,4 0 0 0,9-4-5 0,4 4-1 15,5 0 0-15,0-4 0 0,4 4-28 0,-4-3 8 16,5-1-8-16,3 0 0 15,-3 4-19-15,8 0-6 0,-5 0-2 0,5 0-1063 0</inkml:trace>
          <inkml:trace contextRef="#ctx0" brushRef="#br0" timeOffset="372796.7801">27736 16250 864 0,'0'0'76'0,"0"0"-60"0,0 0-16 0,0 0 0 15,0 0 86-15,0 0 14 0,5-8 4 0,-5 8 0 16,0 0-16-16,0 0-2 0,0 0-1 0,0 0 0 16,0 0-7-16,0 0-2 0,4-7 0 0,0-1 0 0,-4 8-11 0,5-4-2 15,4-4-1-15,-1 4 0 0,10 0-13 0,-5 4-2 16,5-8-1-16,-1 8 0 0,5-7 0 0,4 3 0 16,5 0 0-16,4 0 0 0,5-4-14 0,-1 4-2 15,5-4-1-15,4-3 0 0,1 7-13 0,3-4-4 16,1 4 0-16,0 0 0 0,-1-4-12 0,1 1 0 15,-5 3 0-15,-4 0 0 0,-5 0 0 0,-3 0 0 16,-6 4 0-16,1-4 0 0,-9 4 0 0,4 4 0 16,-8-4-12-16,-1 0 12 15,-4 4-36-15,1-4 0 0,-6 8 0 0,-3-4 0 16,-1 7-160-16,-8 1-33 0</inkml:trace>
        </inkml:traceGroup>
        <inkml:traceGroup>
          <inkml:annotationXML>
            <emma:emma xmlns:emma="http://www.w3.org/2003/04/emma" version="1.0">
              <emma:interpretation id="{E2FC60E3-C8AB-4261-95C4-8DA7C7489794}" emma:medium="tactile" emma:mode="ink">
                <msink:context xmlns:msink="http://schemas.microsoft.com/ink/2010/main" type="inkWord" rotatedBoundingBox="31073,18112 31095,18111 31096,18166 31074,18167"/>
              </emma:interpretation>
              <emma:one-of disjunction-type="recognition" id="oneOf49">
                <emma:interpretation id="interp57" emma:lang="" emma:confidence="1">
                  <emma:literal>.</emma:literal>
                </emma:interpretation>
                <emma:interpretation id="interp58" emma:lang="" emma:confidence="0">
                  <emma:literal>)</emma:literal>
                </emma:interpretation>
                <emma:interpretation id="interp59" emma:lang="" emma:confidence="0">
                  <emma:literal>,</emma:literal>
                </emma:interpretation>
                <emma:interpretation id="interp60" emma:lang="" emma:confidence="0">
                  <emma:literal>\</emma:literal>
                </emma:interpretation>
                <emma:interpretation id="interp61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373728.7179">29303 17073 1152 0,'0'0'102'0,"0"0"-82"16,4-8-20-16,-4 8 0 0,4-8 147 0,-4 8 25 15,0 0 4-15,0 0 2 0,0 0-91 0,0 0-19 16,0 0-3-16,0 0-1 0,5-3-1 0,-5 3-1 16,0 0 0-16,0 0 0 0,0 0-41 0,0 0-8 15,-5-12-1-15,1 4-1 0,4 8-11 0,0 0 0 0,0 0 0 16,-4-8 0-16,-1 0 0 0,5 8 0 0,0 0 0 0,0 0 0 15,0 0 0-15,0 0 0 0,0 0 0 0,0 0 0 16,0 0 0-16,0 0 8 0,0 0-8 0,0 0 8 16,0 0 3-16,0 0 0 0,0 0 0 0,0 0 0 15,0 0-1-15,0 0 0 0,0 0 0 0,0 0 0 16,0 0-10-16,0 0 0 0,0 0 0 0,0 0 0 31,0 0-85-31,0 0-19 0,-4 8-4 0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33BB76A-B375-4651-99C2-EDA0B3599877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9:42.53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14C32B-F552-4D3B-A345-6C0F322D1E0D}" emma:medium="tactile" emma:mode="ink">
          <msink:context xmlns:msink="http://schemas.microsoft.com/ink/2010/main" type="writingRegion" rotatedBoundingBox="1777,427 31705,-799 32439,17084 2511,18311"/>
        </emma:interpretation>
      </emma:emma>
    </inkml:annotationXML>
    <inkml:traceGroup>
      <inkml:annotationXML>
        <emma:emma xmlns:emma="http://www.w3.org/2003/04/emma" version="1.0">
          <emma:interpretation id="{F15A149E-D0C6-4732-B15E-D68F49A4533E}" emma:medium="tactile" emma:mode="ink">
            <msink:context xmlns:msink="http://schemas.microsoft.com/ink/2010/main" type="paragraph" rotatedBoundingBox="3131,263 27564,-375 27616,1629 3183,22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26AACF-3C86-4E4D-99FE-BB3A90BADAD5}" emma:medium="tactile" emma:mode="ink">
              <msink:context xmlns:msink="http://schemas.microsoft.com/ink/2010/main" type="line" rotatedBoundingBox="3131,263 27564,-375 27616,1629 3183,2268"/>
            </emma:interpretation>
          </emma:emma>
        </inkml:annotationXML>
        <inkml:traceGroup>
          <inkml:annotationXML>
            <emma:emma xmlns:emma="http://www.w3.org/2003/04/emma" version="1.0">
              <emma:interpretation id="{19A4487F-E649-4B39-B05B-E0D029A8B065}" emma:medium="tactile" emma:mode="ink">
                <msink:context xmlns:msink="http://schemas.microsoft.com/ink/2010/main" type="inkWord" rotatedBoundingBox="3135,404 6685,311 6733,2175 3184,22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191 932 1292 0,'0'0'28'0,"0"0"7"0,0 0 1 0,0 0 0 0,0 0-36 0,0 0 0 16,0 0 0-16,0 0 0 0,0 0 76 0,0 0 8 16,0 0 1-16,0 0 1 0,0 0-51 0,0 0-11 15,0 0-1-15,0 0-1 0,0 0 7 0,0 0 2 16,0 0 0-16,0 0 0 0,0 0-15 0,0 0-2 15,0-4-1-15,9-4 0 0,4 4 12 0,0 0 3 16,-4 1 0-16,4-5 0 0,13 0 6 0,-4 0 2 16,5 0 0-16,-1-3 0 0,5 3-13 0,4-4-3 15,-5 4 0-15,5-3 0 0,1 3-20 0,3-4 0 16,-4 4 0-16,5-3 0 16,-1-1-73-16,1 4-19 0,39-15-4 0,-18 11-1 0</inkml:trace>
          <inkml:trace contextRef="#ctx0" brushRef="#br0" timeOffset="-404.206">265 374 1134 0,'9'-19'50'0,"-9"11"10"0,0 8-48 0,5-4-12 0,-1-4 0 0,-4 8 0 16,0 0 54-16,0 0 8 0,0 0 2 0,0 0 0 15,0 0-34-15,0 0-6 0,0 0-2 0,-9 8 0 16,9 0-6-16,-9 8-2 0,-4-9 0 0,5 13 0 15,-1-5 3-15,4 5 1 0,-3 3 0 0,3 5 0 16,1 3-18-16,-5 8 0 0,5-8 8 0,-1 12-8 16,1 0 12-16,-5 4-2 0,0 3 0 0,1-3 0 15,-1 4 18-15,-4-4 4 0,-1 7 1 0,1-15 0 16,5 4-1-16,-6 0-1 0,1 0 0 0,4-4 0 16,-4-4-14-16,4 0-2 0,1 4-1 0,-5-8 0 15,4-3-6-15,4 3-8 0,1-4 11 0,0-7-11 0,-1-1 9 16,5-3-9-16,-4-1 0 0,4-3 9 0,0-4-9 15,0 0 0-15,0-8 0 0,0 0 0 0,0 0 20 0,0 0 9 16,0 0 2-16,0 0 0 0,0 0-15 0,0 0-2 16,0-8-1-16,0-4 0 0,4 0 7 0,1 1 0 15,-5-5 1-15,4-3 0 0,-4-1-10 0,9-7-3 16,-5 3 0-16,-4-3 0 0,5 0-8 0,-5-1 0 16,13-3 9-16,-13 0-9 0,8 4 19 0,1-1-1 15,0 1 0-15,0 0 0 0,0 0-29 0,-1-1-5 16,1 1-2-16,4 0 0 0,-4-5 6 0,0 1 0 15,0 8 1-15,-1 3 0 0,1-7 11 0,0 4 14 16,4 7-3-16,-4 4-1 0,-9-7-10 0,9 7-17 0,-1 0 4 16,-3-3 1-16,-1 7 12 0,5-4 0 0,-5 5 0 15,1-1 0-15,-1 0 0 0,1-4 0 0,-5 1 0 16,0-1 0-16,4 4 0 0,0-4 0 0,-4-3 0 16,0-1 0-16,5 4 0 0,3 1 0 0,-8-9 0 0,0-7 0 15,5 7 0-15,-1-3 15 0,1 4-3 0,3-5-1 16,-3 5-11-16,4-5 0 0,-1 5 0 0,1-5 0 15,0 5 0-15,4 3 0 0,-9 1 0 0,5-5 0 16,0 5 0-16,-5-1 0 0,5 0 0 0,-4 5 0 16,8-1-10-16,-9 4 10 0,0-3 0 0,1-1-9 15,4 0 9-15,-9 4-10 0,8 4 10 0,-3-11-10 16,4 11 1-16,-1-12 0 0,1 12 0 0,-4-7 0 16,3 3 9-16,-3-8-13 0,12 1 5 0,-17 7 8 15,9-4-12-15,0 4 12 0,0 1-10 0,-1-5 10 16,-3 4-10-16,3 0 10 0,-3 1-10 0,4 3 10 0,-5-8 0 15,-4 12 0-15,0 0 0 0,0 0 0 0,0 0-9 0,9 12 9 16,-5-1-8-16,1 5 8 0,-5 0 0 0,0-1-8 16,0 12 8-16,4-3 0 0,-4 3 0 0,4 4 8 15,5 4 0-15,-4 1 0 0,-1-1-8 0,0 4-8 16,1 4 8-16,-5-5-12 0,8 1 12 0,-8 4 9 16,5 8-1-16,-5 0-8 0,4 3 20 0,-4-3-4 15,0 4 0-15,0-5 0 0,0-3 1 0,0 0 0 16,0-8 0-16,0 4 0 0,-4-4 3 0,4-4 1 15,0 4 0-15,4-12 0 0,-4 4-21 0,5-3 9 16,-5-5-9-16,0 1 0 0,0-5 12 0,0-3-4 0,4 3 0 16,-4-3-8-1,0-8-28-15,0-8-12 0,0 7-2 0,0 5-608 0,0-4-122 16</inkml:trace>
          <inkml:trace contextRef="#ctx0" brushRef="#br0" timeOffset="1060.6272">1152 1041 691 0,'0'0'61'0,"0"0"-49"16,0 0-12-16,0 0 0 0,0 0 96 0,0 0 16 15,4-8 3-15,9 1 1 0,9-9-24 0,-9 8-4 16,9-11 0-16,5-1-1 0,3-7-35 0,1 0-6 16,0-5-2-16,4-3 0 0,9 4-11 0,0-4-2 0,-5 4-1 0,-4 0 0 15,0-5-1-15,5 5 0 16,-5 0 0-16,-4 4 0 0,-5-12-29 0,5 8 0 16,-9-5 0-16,-1 1 0 0,1 0 14 0,-4 0 0 15,0-4 0-15,-5 4 0 0,-5-4-14 0,1-4 0 16,-4 0 0-16,-5 0 0 0,4-11 0 0,-4 7 0 15,0 4 0-15,-4-11 0 0,-1 7 0 0,1 4-16 0,-5 4 3 0,5-4 1 16,-1 8 12-16,1 8 0 0,0-1 0 0,-5 5 0 16,4 7 0-16,-3 1 0 0,3 3 0 0,1 0 0 15,-5 12 0-15,0-11 0 0,0 11 0 0,1 0 0 16,-1-4 0-16,0 4 0 0,0 0 0 0,1 4 0 16,3-1 0-16,-4 5 0 0,1-8 0 0,-1 0 0 15,9 0 0-15,0 0 0 0,-5 4 0 0,-3 0 0 16,-1 0 0-16,9-4 0 0,0 0 0 0,0 0 0 15,-4 8 0-15,-5 3 0 0,0-3 0 0,5 8 0 16,-1-1 0-16,-4 5 0 0,1 3 0 0,-1 9 0 16,0-1 0-16,0 4 8 0,-4 8 1 0,0 7 0 0,4 1 9 15,0 8 2-15,9 7 0 0,-4 0 0 0,-5 1 17 0,1 3 4 16,8-4 1-16,0 4 0 0,0-4-16 0,4 1-3 16,0-5-1-16,1 4 0 0,-5-3-6 0,0-5-2 15,0-11 0-15,4 0 0 0,-4-4 4 0,0-4 1 16,-4-4 0-16,-1-4 0 0,10 0-19 0,-5-3 0 15,-5-1 0-15,5-8 0 16,-4 5-98-16,4-5-26 0,4 1-6 0,-4 3-1 0</inkml:trace>
          <inkml:trace contextRef="#ctx0" brushRef="#br0" timeOffset="1600.7199">2586 464 230 0,'0'0'10'0,"0"0"2"0,-4-8-12 0,4 0 0 15,0 8 0-15,0-4 0 0,0-7 155 0,0 3 28 16,-4 0 5-16,4 4 2 0,0-4-83 0,0-3-17 16,-5 3-3-16,5-4-1 0,-4 5-20 0,4-1-4 15,-5 0-1-15,1 0 0 0,0 4-25 0,4 4-4 16,0 0-2-16,-5-4 0 0,-4 4-18 0,-4 4-3 15,5 0-1-15,-6 4 0 0,-3 8-8 0,-1 3 12 16,1 0-12-16,4 1 12 0,-5-1 1 0,5 5 1 16,-5-1 0-16,10 5 0 0,-1-9-14 0,4 4 0 15,1 5 0-15,0-13 0 0,4 9 9 0,4-5-1 16,5 1 0-16,0-5 0 0,-1 5-8 0,1-5 0 16,0 1 0-16,4 0 0 0,-4-5 0 0,0 1 0 15,4 0 0-15,0 3 8 0,-4-3 0 0,-1 0-8 0,1 3 12 16,0-7-4-16,-5 4 19 0,-4 0 3 0,-4-1 1 0,0 5 0 15,-1-1 0-15,-4 5 0 0,1-4 0 16,-6 3 0-16,1-3-9 0,0 3-2 16,-4-11 0-16,-1 11 0 0,-4-3-12 0,0 4-8 0,5-5 10 0,-1 5-10 31,-8-1-76-31,8 8-20 0,1-11-5 0</inkml:trace>
          <inkml:trace contextRef="#ctx0" brushRef="#br0" timeOffset="2069.2267">3258 589 1494 0,'8'-28'32'0,"1"21"8"0,-9 3 0 0,5-12 3 0,-1 12-35 0,0-4-8 16,-4 8 0-16,0 0 0 0,0 0 44 0,0 0 6 16,0 0 2-16,0 0 0 0,-8 8-16 0,-1 4-4 15,0 4 0-15,-4-1 0 0,4 5-32 0,0 3 0 16,-4 8 0-16,4 0 0 0,-4 5 13 0,4 3-4 16,5-4-1-16,-5 4 0 0,5-4-8 0,4 0 0 15,-9 0 0-15,9-4 8 0,4-7 1 0,1-1 0 16,-1-4 0-16,1-3 0 0,3 4-9 0,1-9 10 15,0 1-10-15,4-4 10 0,-13-8-2 0,13 4 0 0,5-4 0 16,-1-4 0-16,5 4 18 0,-4-8 3 0,-5 0 1 16,5-4 0-16,3 1-16 0,1-5-3 0,-8 1-1 15,-1-1 0-15,4-4 3 0,1-3 1 0,-5 0 0 0,-4-5 0 16,4 5 6-16,0-4 2 0,0-1 0 0,-4-3 0 16,-9 8-2-16,4-5 0 0,5 9 0 0,-4-4 0 15,-10 7-20-15,1-4 0 0,-5-3 0 0,-4 4 0 16,0-1 12-16,0 1-1 0,-9 3-1 0,4 4 0 15,5-3-10-15,-5 11 0 0,1-8 0 0,4 8 0 16,-1 0-36-16,6 4-4 0,8 0 0 16,-9 0-613-16,0 4-123 0</inkml:trace>
        </inkml:traceGroup>
        <inkml:traceGroup>
          <inkml:annotationXML>
            <emma:emma xmlns:emma="http://www.w3.org/2003/04/emma" version="1.0">
              <emma:interpretation id="{05D71AED-7460-4386-AE38-D65397653CDE}" emma:medium="tactile" emma:mode="ink">
                <msink:context xmlns:msink="http://schemas.microsoft.com/ink/2010/main" type="inkWord" rotatedBoundingBox="8776,115 11867,34 11918,1975 8827,205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268.9316">7259-636 1216 0,'-5'-8'27'0,"5"-3"5"0,5-5 2 0,-10 8 0 0,5 1-34 0,0 3 0 16,5-8 0-16,-5 12 0 0,0 0 40 0,0 0 0 16,0 0 1-16,0 16 0 0,-5-1-20 0,5 12-4 15,-4-7-1-15,0 7 0 0,-1 8-8 0,1 4-8 16,-1 8 12-16,-3 8-12 0,3-5 8 0,1 9-8 16,0 3 0-16,-10 9 0 0,6 7 48 0,-6 0 4 15,-3 7 0-15,4-3 0 0,-9 0 0 0,4-4 0 16,-8 4 0-16,4-16 0 0,4 1-20 0,-4 3-4 15,1-12-1-15,-1 1 0 0,8-5 1 0,-3 5 0 16,-5-20 0-16,4 0 0 0,1-4-17 0,-1-4-3 16,-4-7-8-16,5-9 12 0,4-3-1 0,0 0-1 0,4-9 0 15,0 1 0-15,0-8 10 0,0-3 1 0,9-5 1 0,0 4 0 16,0-11 1-16,9-13 0 0,0 5 0 16,4-8 0-16,9-4-23 0,0 0 0 0,0 4 0 15,9-4 0-15,4 0 0 0,0 4 0 0,-4 4 0 0,-1 3 0 16,1 1 0-16,0 8 0 0,-5-1 0 0,-4 12 0 15,-5 0-8-15,1 5-4 0,-5 3 0 0,0 0 0 16,-4 11 12-16,4-3-10 0,-4 4 10 16,0 7-10-16,-5 1-1 0,5-5 0 0,-5 5 0 0,5 3 0 15,-4 5 11-15,3-9 16 0,-3 4-4 0,-1-3-1 16,5-4-11-16,-5-1-16 0,-4-7 4 0,9 0 1 16,-5 0 21-16,5-1 4 0,-4-7 1 0,3 0 0 15,1 0 0-15,4-7 0 0,5-1 0 0,-5-8 0 16,5 4-15-16,4-7 0 0,-1-1 0 0,1-3 0 15,0-4-19-15,5-1-9 0,-5-3-3 16,4 4 0-16,5-4 9 0,-5 11 2 0,0-7 0 0,-8 7 0 0,4 9 20 16,-5 3-11-16,1 4 11 0,-5 8-8 0,-4 4-1 0,0 3 0 15,-1 5 0-15,-3 4 0 0,-1 3 9 0,-4 4 11 16,0-7-3-16,0 3 0 0,0 4 3 0,0-3 0 16,4-5 0-16,-4 1 0 0,5-1-11 0,-1-7 12 15,1 4-12-15,-1-9 12 0,0 5-3 0,-4-12 0 16,0 0 0-16,14 4 0 0,-1-4 1 0,0 0 0 15,0-4 0-15,0-8 0 0,0 5-1 0,5-9 0 16,-1 4 0-16,5-7 0 0,-4-1-9 0,0 1 0 16,3-8 9-16,1 3-9 0,5 1 9 0,-1-8-9 15,5 3 12-15,-1-3-12 0,1 4 8 0,0 3-8 0,0 1 0 16,4-8 0-16,4 11 8 0,1-3-8 0,-5 7 0 16,0 5 0-16,0 7-9 0,0-8-6 0,0 4-1 15,-4 0 0-15,-5 8 16 0,1 0 0 0,-6 8 0 0,1-8 0 16,-4 4 9-16,-5 4-1 0,0 0-8 0,-4 3 12 15,0-3 5-15,-5 4 1 0,1 4 0 0,-1-9 0 16,-4 9 5-16,-4-1 1 0,-5 5 0 0,0-12 0 16,0 11-5-16,-4-7-1 0,0 4 0 0,-5 3 0 15,-8 1-6-15,0-5 0 0,4 1-1 0,-9 3 0 16,0-11 1-16,1 4 0 0,-5-4 0 0,4-1 0 16,0 1-12-16,0 0 0 0,1-4 0 0,-1-4-11 15,5 4-107-15,-1-8-22 0,1 4-4 16</inkml:trace>
          <inkml:trace contextRef="#ctx0" brushRef="#br0" timeOffset="6414.9419">8228-293 1728 0,'-4'-3'153'0,"0"-5"-122"16,-1 0-31-16,1 4 0 0,-1-8 81 0,1 8 11 15,0 1 1-15,4 3 1 0,-5-8-42 0,5 8-8 16,0 0-1-16,0 0-1 15,0 8-124-15,5 11-25 0,3-11-5 0</inkml:trace>
          <inkml:trace contextRef="#ctx0" brushRef="#br0" timeOffset="4994.5674">5640 409 172 0,'0'0'16'0,"0"-4"-16"16,-9-7 0-16,5 7 0 0,4 4 157 0,0 0 29 15,-9-4 6-15,9 4 0 0,0 0-111 0,0 0-22 16,0 0-5-16,0 0-1 0,0 0-30 0,0 0-7 16,9-8 0-16,4 4-1 0,0 4 21 0,5 0 5 15,4-4 1-15,4 1 0 0,5-5-2 0,4 4 0 16,4 0 0-16,1-4 0 0,4 0 5 0,-1-3 1 15,6-1 0-15,3 0 0 0,5-7 12 0,0-1 2 16,0 1 1-16,0-1 0 0,5 5-41 0,-5-1-9 16,0 0-2-16,-4 5 0 0,-5 3-9 0,0 0 8 15,-8 0-8-15,-1 4 8 0,-8-3-26 0,-1 7-6 0,1 0 0 16,0 7-1 0,-9-7-102-16,-5 8-20 0,1 4-4 0,-5-4-1 0</inkml:trace>
          <inkml:trace contextRef="#ctx0" brushRef="#br0" timeOffset="5317.2922">6456-335 730 0,'0'-20'32'0,"0"8"8"0,4 5-32 0,1 3-8 15,-5 0 0-15,0 4 0 0,0 0 91 0,0 0 17 16,0 0 3-16,-5 11 1 0,1 5-45 0,0 11-9 16,-1 5-2-16,-12-5 0 0,-1 16-11 0,-8 4-2 15,-5 3-1-15,5 13 0 0,-5-5 33 0,0 8 6 16,1 5 2-16,-1-5 0 0,0 0-30 0,5 4-5 16,-1-3-2-16,6-1 0 0,-1 0-14 0,0-3-2 15,0-1-1-15,0 4 0 0,0-7-21 0,4-1-8 16,-4 1 0-16,5-5 9 0,-5-3 0 0,0-4 0 15,4 0 0-15,-4-8 0 0,1-4-23 0,7 0-5 16,-3-8-1-16,4-3-589 16,4-1-119-16</inkml:trace>
        </inkml:traceGroup>
        <inkml:traceGroup>
          <inkml:annotationXML>
            <emma:emma xmlns:emma="http://www.w3.org/2003/04/emma" version="1.0">
              <emma:interpretation id="{613E5274-B031-4772-B3E5-919C06A85664}" emma:medium="tactile" emma:mode="ink">
                <msink:context xmlns:msink="http://schemas.microsoft.com/ink/2010/main" type="inkWord" rotatedBoundingBox="14045,580 18540,463 18571,1647 14076,176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188.9436">11966 390 1220 0,'0'0'54'0,"0"0"11"0,-4-12-52 0,0 8-13 16,4 4 0-16,0 0 0 0,0 0 97 0,-5-7 17 15,-4 7 3-15,9 0 1 0,0 0-49 0,0 0-9 0,0 0-3 0,-8 0 0 16,-1 3-37-16,4 13-7 16,-3-8-1-16,-1 11-1 0,-4 5-11 0,4-1 0 0,-9 4 0 0,5 1 0 15,0 7 0-15,-4-8 0 16,3 0 0-16,1 5 8 0,4-1-8 0,-4 0 0 0,5-8 0 0,3 1 8 16,5-1-8-16,0-3 12 0,5 3-12 0,-1-7 12 15,0-5-12-15,9 1 0 0,-4-4 0 0,4 0 0 16,1-8 0-16,-1 0 8 0,4 0-8 0,1-4 12 15,4 0-12-15,-5-12 10 0,10 1-10 0,-5-5 10 16,-1 1-10-16,6-9 0 0,-5 1 0 0,4-4 8 16,-4 4-8-16,0-5 8 0,0 1-8 0,0 8 8 15,0-12-8-15,-9 3 0 0,0 1 9 0,0 4-9 16,-4 7 12-16,0-7-3 0,-5 4 0 0,-4 3 0 16,0 5 12-16,0 3 3 0,-4 0 0 0,-5 5 0 15,0 3-10-15,-4 0-2 0,0 4 0 0,-5 4 0 16,-4 3-12-16,5 1 0 0,-9 4 8 0,4 4-8 0,-5-5 0 0,5 5 0 15,-4 3 0-15,4 1 0 16,0-1-108-16,5 5-14 0,-5-1-3 0,9 0-1 0</inkml:trace>
          <inkml:trace contextRef="#ctx0" brushRef="#br0" timeOffset="10580.7672">12510 214 1609 0,'0'0'35'0,"14"0"7"0,-1 8 2 0,0 0 2 0,0 4-37 0,5-1-9 15,-5 1 0-15,-5 8 0 0,6-5 69 0,-6 5 12 0,-3-1 3 0,4 9 0 16,-1-9-32-16,-3 0-7 0,4 1-1 0,-1-1 0 16,-3-3-20-16,-1 4-5 0,-4-1-1 0,4-3 0 15,-4-1-10-15,5 5-8 0,-5-12 9 0,-5 3-9 16,5-11 11-16,0 8-11 0,0-8 12 0,0 0-12 15,0 0 16-15,0 0-4 0,0 0-1 0,0 0 0 16,0 0-2-16,-8-8 0 0,3-7 0 0,5-1 0 16,0-3-1-16,5-5-8 0,-1-3 12 0,5 3-4 15,4-11-8-15,0 4 0 0,0-4 0 0,5 4 0 16,4 4 0-16,-5 3 0 0,5-3 0 0,-4 15 0 16,-5-7 0-16,0 11 0 0,0 8 12 0,0 0-4 15,-4 8-8-15,0 3 12 0,0 5-12 0,-5 4 12 16,1-1-2-16,-5 1 0 0,4 3 0 0,0 0 0 0,1 9-10 15,-1-13 12-15,5 4-12 0,0 5 12 0,-5-5-12 16,5 0 8-16,4 5-8 0,-4-9 8 16,0 1-88-16,4-1-19 0,-5 1-3 0,1-9-854 15</inkml:trace>
          <inkml:trace contextRef="#ctx0" brushRef="#br0" timeOffset="9787.3422">11571-27 288 0,'0'0'12'0,"0"0"4"0,-8-16-16 0,-1 12 0 0,0-11 0 0,0-1 0 16,-4 4 188-16,0 1 36 0,0-1 6 0,-5-8 2 15,5 1-135-15,0 3-26 0,-5 5-6 0,5-1-1 16,5 4-36-16,-6 4-7 0,1 0-1 0,0 8-1 16,0-4-19-16,0 12 0 0,-5-8 8 0,1 11-8 15,-1-3 12-15,-4 8-2 0,5-1 0 0,-5 4 0 16,0 9 14-16,-5-9 4 0,1 4 0 0,0 1 0 15,-1 3-8-15,-3 4-2 0,3-4 0 0,1 8 0 16,4-4 20-16,0 4 4 0,0-11 1 0,0 11 0 16,9-8-26-16,0 4-5 0,0 4 0 0,4-4-1 15,0-4-3-15,9-4-8 0,0-3 12 0,5 3-4 16,-1 4 3-16,0-3 0 0,5 3 0 0,4 0 0 16,1 4-11-16,-1 4 12 0,4-4-12 0,1 0 12 15,8 0-3-15,0-3 0 0,1-5 0 0,-1 0 0 16,5-3-57-16,4-9-11 0,0-3-2 0,0-4-741 15</inkml:trace>
          <inkml:trace contextRef="#ctx0" brushRef="#br0" timeOffset="10912.4538">13383 136 1267 0,'9'-27'56'0,"0"15"12"0,0 1-55 0,0 3-13 16,4-4 0-16,0 1 0 0,-4 3 118 0,-1 8 21 0,6 0 4 0,-6 8 1 15,1-5-64-15,0 17-12 0,4-8-2 0,-4 15-1 16,0-4-37-16,-1 5-8 0,1 3-2 0,0 4 0 16,0 0 2-16,-5-4 0 0,5 4 0 0,-5 0 0 15,5 0 6-15,-5-7 2 0,1 3 0 0,4-4 0 16,-5 1-18-16,0-9-10 0,1-3 12 0,3-1-12 15,-3 5 18-15,4-12-3 0,-5-1-1 0,5 1 0 16,-9-8 22-16,0 0 4 0,9-4 0 0,-1 0 1 16,1 0-17-16,4-3-3 0,-8-5-1 0,3 0 0 15,1-3-5-15,0-5-2 0,0-3 0 0,0-1 0 16,-1 5 17-16,5-5 3 0,1-7 1 0,-1 4 0 16,0-4-34-16,5 0 0 0,-1-1 0 0,1 1 0 15,-1 0-19-15,-4 0-10 16,5 0-3-16,-1 7 0 0,1 1-83 0,-5 7-17 15,0-3-3-15,5 11-885 0</inkml:trace>
          <inkml:trace contextRef="#ctx0" brushRef="#br0" timeOffset="11261.4049">14239 324 1062 0,'26'0'47'0,"-8"4"9"0,-1 3-44 0,10-7-12 16,-10 4 0-16,10 0 0 0,-6-4 114 0,1 4 21 15,0-8 4-15,-4 4 1 0,4-4-32 0,0 0-7 16,-5-3-1-16,-4-1 0 0,5 0-38 0,-5-4-8 16,0 1-2-16,1 3 0 0,-1-12-35 0,-5 5-7 0,1-1-2 15,0-3 0-15,0-1 20 0,0 4 3 16,-5-3 1-16,5-1 0 0,-5 1-32 0,0 3 0 0,-4-3 0 0,0 3 0 16,0-3 12-16,-4 3-3 0,4 8-1 0,-4-3 0 15,-5-1-8-15,0 4 0 0,0 8 0 0,1-8 0 16,-6 8 0-16,1 8 0 0,0-4 0 0,-9 12 0 15,0-5 0-15,-4 13-11 0,0-1 3 0,-1 8 0 16,5 4-9-16,0-3-2 0,0-1 0 0,5 12 0 16,-1-16 19-16,5 8 17 0,0 0-3 0,4 0-1 15,5-4-13-15,4 1 0 0,0-1 0 0,0 0 0 16,0 0 0-16,9-11 8 0,-5 7-8 0,9-7 0 16,-4 3-118-1,4-4-30-15,-4-3-5 0,8 4-2 0</inkml:trace>
          <inkml:trace contextRef="#ctx0" brushRef="#br0" timeOffset="11584.8679">14967 156 1555 0,'5'-12'138'0,"-5"12"-110"16,4-4-28-16,-4 4 0 0,0 0 56 0,13 0 7 15,-13 0 1-15,9 8 0 0,0 4-11 0,-1 3-1 16,6 1-1-16,-6 4 0 0,1-1-43 0,-4 4-8 15,3 5 0-15,1-9 0 0,0 1 37 0,-9 3 14 16,-4 1 2-16,4-1 1 0,-5-4-34 0,1-3-6 0,-5 3-2 16,0-7 0-16,5 0 8 0,-1 0 2 0,-3-5 0 0,-1 1 0 15,4 8-8-15,-3-16-2 0,8 0 0 0,-5 0 0 16,-3 0 15-16,8 0 2 0,-5 0 1 0,1-12 0 16,4 0 9-16,0 1 1 0,0-5 1 0,4 0 0 15,1-3-26-15,3-1-6 0,-8 1-1 0,13-12 0 16,1 4 20-16,3-1 3 0,-4-3 1 0,9 4 0 15,0 7-41-15,0-11-8 0,4 8-2 0,1 3 0 16,-5 8-5-16,0-3 0 0,0 11-1 0,0-8 0 16,-1 8-185-1,-3 4-37-15,17 4-7 0,-9 8-2 0</inkml:trace>
        </inkml:traceGroup>
        <inkml:traceGroup>
          <inkml:annotationXML>
            <emma:emma xmlns:emma="http://www.w3.org/2003/04/emma" version="1.0">
              <emma:interpretation id="{E27FD717-A3D2-4015-B37F-C97E28EF58DE}" emma:medium="tactile" emma:mode="ink">
                <msink:context xmlns:msink="http://schemas.microsoft.com/ink/2010/main" type="inkWord" rotatedBoundingBox="18954,572 21531,505 21555,1404 18978,147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455.5075">16240 70 172 0,'0'0'8'0,"0"-4"1"0,0-4-9 0,0 1 0 15,0-5 0-15,0 4 0 0,0-4 209 0,0 5 40 16,0-1 8-16,-5-4 2 0,1 0-150 0,-1 5-29 16,-3 7-7-16,-1-8-1 0,0 4-44 0,-4 4-10 15,0 0-2-15,-5 0 0 0,1 0-6 0,-1 4-2 16,1 8 0-16,-5-5 0 0,-5 5 20 0,5 4 3 16,0-9 1-16,0 5 0 0,5-4-16 0,-5 8-4 0,4-1 0 0,5 1 0 15,-4-5-4-15,4 9-8 0,-1-8 11 0,1 3-11 16,4 5 8-16,1-5-8 0,-1-3 0 0,0 4 0 15,5-1 0-15,-1-7 0 0,1 8 0 0,4-1 0 16,4-7 0-16,-4 4 0 0,5-4 0 0,4 3 0 16,-1-3 0-16,5 4-9 0,1-4-1 0,-1 3 0 15,0-3 10-15,9 12 0 0,-9-13 0 0,5 5 0 16,-5-4 0-16,4 3 11 0,-4-3-3 0,-4 4 0 16,0-4 5-16,0 3 1 0,-5 1 0 0,-4 0 0 15,0-12 26-15,0 15 6 0,-9 1 1 0,1 0 0 16,-6-1-8-16,1-3-2 0,0 0 0 0,-4 3 0 15,3-7-20-15,1 8-4 0,-4-5-1 0,4 1 0 16,-5 0-35-16,5 3-7 0,0-3-2 16,0-4 0-16,-1 4-134 0,1-5-27 0,0 9-6 0,13-16-1 15</inkml:trace>
          <inkml:trace contextRef="#ctx0" brushRef="#br0" timeOffset="12652.0655">16599 129 1681 0,'0'0'36'0,"9"11"8"0,-13 5 2 0,4-4 2 0,4 3-38 0,0 5-10 0,-8-1 0 0,0 5 0 16,-1-1 44-16,5 0 6 0,0 5 2 0,-4-9 0 16,-9 1-32-16,4 7-7 0,9-8-1 0,0 1 0 15,-4-1-12-15,4-3-16 0,0 0 3 0,4-5 1 16</inkml:trace>
          <inkml:trace contextRef="#ctx0" brushRef="#br0" timeOffset="12802.6184">16871-207 1695 0,'-4'-19'37'0,"-5"15"8"0,0 8 2 0,1 0 1 0,3 7-39 0,-4-7-9 0,1 12 0 0,-6-4 0 15,-3 3-120-15,8 1-25 0,5 19-6 16,4-12-1-16</inkml:trace>
          <inkml:trace contextRef="#ctx0" brushRef="#br0" timeOffset="13150.227">17345 78 230 0,'0'0'20'0,"0"0"-20"15,0 0 0-15,0 8 0 0,5 7 286 0,-5 1 53 16,-5 3 10-16,1 1 3 0,-1 3-232 0,1-3-47 16,0 3-9-16,-1-3-1 0,-4-1-19 0,5 1-3 15,8-1-1-15,-4-7 0 0,0 0-12 0,0-1-2 16,9 1-1-16,0-4 0 0,0 4-4 0,0-9-1 16,-9-3 0-16,17 4 0 0,-4-4-9 0,5 0-3 15,-5 0 0-15,0-7 0 0,5 7 0 0,-5-12 0 0,0 0 0 0,0 4 0 16,-8-3 7-16,8-1 1 0,0 0 0 0,-9-7 0 15,1 3 17-15,-1 1 4 0,0-5 1 0,5 4 0 16,-9-3-19-16,-4 3-4 0,-1-7-1 0,1 3 0 16,0 5-2-16,-5-1 0 0,0 1 0 0,0 3 0 15,1-11-12-15,-1 7 0 0,-4 8 0 0,-5-4 0 16,0 5 0-16,1-5 0 0,4 8 0 0,-5 0 0 16,-4 4 0-16,0 4-18 0,9 0 4 0,-4 8 1 15,-5-5-174-15,0 9-34 16,-9 15-7-16,14 0-576 0</inkml:trace>
          <inkml:trace contextRef="#ctx0" brushRef="#br0" timeOffset="13514.0046">17608 117 345 0,'27'-16'31'0,"-1"1"-31"15,-8-5 0-15,8 5 0 0,5-5 242 0,-1 5 42 16,-3-1 9-16,-1 8 2 0,5-7-165 0,-9 3-33 15,4 8-6-15,-4 4-2 0,-5 12-71 0,1-8-18 16,-9 11 0-16,4 5 0 0,-4-1 55 0,-5 5 7 16,-4 7 2-16,-4 0 0 0,4 0-20 0,-9-4-4 15,-4 1-1-15,8-5 0 0,1 1 4 0,-5-1 1 16,0-7 0-16,1-5 0 0,3 1-29 0,5 0-6 0,0-12-1 0,0 0 0 16,0 0 7-16,0 0 1 0,0 0 0 0,0 0 0 15,-4-4 19-15,8-12 4 0,1 1 1 0,3-5 0 16,1 1-23-16,0-9-4 0,0-3-1 0,4 0 0 15,4 0 0-15,-3-1 0 0,8 1 0 16,-5 0 0-16,1 8-12 0,4 3 0 0,0 1 0 0,-1-1 0 16,-7 12 0-16,8 4 0 0,-9 4 0 0,4 12 0 15,-4-12 0-15,5 8 0 0,-5 8 0 0,0-1 0 16,-4 5 0-16,4-9 0 0,0 13 0 0,5-1 0 16,-9 4 0-16,-1 5 0 0,1 3-9 0,4-4-751 15,1 4-151-15</inkml:trace>
        </inkml:traceGroup>
        <inkml:traceGroup>
          <inkml:annotationXML>
            <emma:emma xmlns:emma="http://www.w3.org/2003/04/emma" version="1.0">
              <emma:interpretation id="{C94FC063-FB93-4744-ABAA-BC8EDA77CE47}" emma:medium="tactile" emma:mode="ink">
                <msink:context xmlns:msink="http://schemas.microsoft.com/ink/2010/main" type="inkWord" rotatedBoundingBox="23799,145 27575,46 27611,1430 23835,152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634.3915">20662 444 1638 0,'-9'-19'36'0,"5"11"7"0,-1 0 1 0,5-3 3 0,-4 3-38 0,4-4-9 0,0 4 0 0,4-3 0 16,1-5 72-16,4 8 13 0,-1-7 3 0,1 3 0 16,4 4-40-16,5-7-7 0,-1-1-1 0,10 8-1 15,-5-7-26-15,8 11-5 0,1-16 0 0,4 12-8 16,0 5 0-16,0-1-16 0,0 0 2 0,5 4 0 31,-9 0-126-31,4 4-26 0,-5 0-5 0,1-1-1 0</inkml:trace>
          <inkml:trace contextRef="#ctx0" brushRef="#br0" timeOffset="14439.7468">20881-74 403 0,'0'0'17'0,"0"0"5"0,0 0-22 0,0 0 0 16,0 0 0-16,0 0 0 0,0 0 185 0,5-8 33 15,-1 0 6-15,0 0 2 0,5 5-103 0,9-1-21 16,-5-4-4-16,4 8-1 0,1-12-23 0,4 8-5 15,0 0-1-15,0-7 0 0,4 3-10 0,0-8-2 0,1 5-1 16,4-1 0-16,-5-4-11 0,0 1-3 0,0-1 0 0,-4 0 0 16,0 1-26-16,-4-5-6 0,-1 1-1 0,1-1 0 15,-5 1 8-15,-4-5 2 0,-5 5 0 0,1-1 0 16,-1-3-30-16,-4 4-7 0,-4-5-1 16,4 1 0-16,-5-1 8 0,-3 1 2 0,-1 3 0 0,0 5 0 15,-4-1-2-15,4 1 0 0,-4 7 0 0,0-4 0 16,0 4 4-16,-1 4 0 0,1 4 0 0,0 0 0 15,-4 0-4-15,3 4 0 0,1 0 0 0,4 8 0 16,-4-4 12-16,5 11 0 0,-1 12 0 0,0-7 0 16,0 11-20-16,0 12-1 0,1-8-1 0,-1 8 0 15,0 3 22-15,0 5 0 0,5 3 0 0,-9 1 0 16,4-8 36-16,0 7 3 0,0 4 0 0,1-3 0 0,-6-1 3 16,1-3 1-16,5-4 0 0,-1-1 0 0,0-7-33 15,0 8-10-15,0-12 0 0,5 0 0 0,0 8 11 16,-5-8-11-16,-4 0 10 0,8 0-10 15,-3-4-67-15,3-4-19 0,-4-4-4 0,5 1-832 16</inkml:trace>
          <inkml:trace contextRef="#ctx0" brushRef="#br0" timeOffset="14934.9177">21803-20 921 0,'0'0'82'0,"0"0"-66"0,0 0-16 0,0 0 0 0,8 16 91 0,-3 0 14 16,4 7 3-16,-5 0 1 0,0 5 1 0,5 3 0 15,0 0 0-15,-5 0 0 0,1 4-26 0,-1-3-6 16,0 3-1-16,1-8 0 0,-5 0-30 0,0 5-7 15,0-13 0-15,4 8-1 0,-8-11-25 0,4-1-5 16,0 1-1-16,-5-4 0 0,5-1 2 0,-4-3 0 16,4-8 0-16,0 0 0 0,-9 4 4 0,9-4 1 15,0 0 0-15,-4-4 0 0,-1-7 9 0,1-1 3 16,0-4 0-16,4-3 0 0,-5-1 9 0,10-7 3 16,-1-4 0-16,0 0 0 0,10-1-31 0,-1 1-8 15,4-8 0-15,5-4 0 0,0 4-11 0,0 4-6 16,4 0-2-16,1 0 0 0,-5 12 8 0,4 3 2 15,-4 1 0-15,0 7 0 16,0 4-172-16,0 8-35 0,22-12-6 0,-14 16-2 0</inkml:trace>
          <inkml:trace contextRef="#ctx0" brushRef="#br0" timeOffset="15240.5172">22755-8 1324 0,'0'0'118'16,"0"0"-94"-16,0 0-24 0,0 0 0 15,-5 4 118-15,1 12 19 0,-5-9 4 0,0 13 1 16,-4-1-86-16,4 9-18 0,-4 3-3 0,0-4-1 16,4 4 5-16,0-3 1 0,1-1 0 0,-1 4 0 15,9-11-13-15,-4-1-3 0,-1 1 0 0,5-5 0 16,5 1-24-16,-1 0-14 0,5-13 2 0,4 5 0 16,-4 0 12-16,4-8 16 0,4 0-3 0,1 0-1 15,-5-8-12-15,5 4 0 0,-5-3 8 0,4-5-8 0,-3-4 0 0,-1 1 11 16,0-1-11-16,-4-7 10 0,-1-1-10 0,1-3-9 15,-4 0 9-15,-5-5-13 0,4 5 61 0,-4 0 13 16,0 3 3-16,-4 5 0 0,-5-4-52 0,0 3-12 16,-4 4 0-16,0 9 0 0,0-9 0 0,-9 12 0 15,4 4 0-15,-8 0 0 16,-1 8-18-16,-8 4-6 0,0-1-2 0,0 5-675 16,-4 3-135-16</inkml:trace>
          <inkml:trace contextRef="#ctx0" brushRef="#br0" timeOffset="-6.04609E8">23112 356 345 0,'0'0'31'16,"0"0"-31"-16,0 0 0 0,0 0 0 16,0 0 15-16,0 0-3 0,0 0-1 0,11-5 0 0</inkml:trace>
          <inkml:trace contextRef="#ctx0" brushRef="#br0" timeOffset="15823.112">23439-98 1497 0,'9'-3'133'0,"8"-5"-106"0,-3 4-27 0,3 4 0 15,-4 0 56-15,0 4 7 0,1 4 1 0,-1-1 0 16,0 5 0-16,-4 4 0 0,-1-9 0 0,1 9 0 15,-4 0-2-15,3 3 0 0,-3-7 0 0,-1 7 0 16,1 1-48-16,-5-1-14 0,0 1 0 0,0-5 8 16,-9 5 16-16,4-1 3 0,5-11 1 0,-4 4 0 15,0-4-14-15,-1 3-2 0,5-11-1 0,0 0 0 16,0 0-11-16,0 0 8 0,0 0-8 0,0 0 8 16,-9-11 4-16,5 7 0 0,4-8 0 0,-4 0 0 0,4 1 9 15,4-5 3-15,-4-3 0 0,4-1 0 0,5 1-9 0,0-1-2 16,4 1 0-16,5-1 0 0,-1 1 19 15,1-1 3-15,8 1 1 0,-4 3 0 0,4 4-36 0,-4 1 0 16,0 3 0-16,-4 8 0 0,4 0-12 0,0 0-10 16,-5 0-2-16,1 4 0 0,-5 4 24 0,0 3-9 15,0 5 9-15,0-1 0 0,-8 1-8 0,4 7 8 16,-5-3 0-16,5-1 0 0,0 1 0 0,-5-1 0 16,0 1 0-16,-4-1 0 0,5-7 0 0,-5 4 0 15,0-5 0-15,0 9 0 0,4-12 0 0,-4 3 8 16,0-7-8-16,0-4 0 0,0 12 9 0,0-12-9 15,0 0 8-15,0 0-8 0,0 0 12 0,0 0-4 16,0 0 0-16,0 0 0 0,9-12 2 0,-5 8 0 0,1-11 0 0,-1-1 0 16,5-3-10-16,4-5 8 0,0 1-8 0,0-4 8 15,5-1-8-15,4 1 0 16,0 4 0-16,0 3 0 0,4 1 0 0,-4 3 0 0,0 0 0 0,4 9 0 16,-8 7 0-16,4 0 0 0,-5 0 0 0,-4 7 0 15,0 1 0-15,-4 4 0 0,4 7 0 0,1-3 0 16,-6 0 0-16,1 3 0 0,0 5 0 0,0-1 0 15,-1 0-8-15,-3 5 8 0,-5-1 0 0,9 12 0 16,-5-12-70 0,-4 12-10-16,-4 0-1 0,-5 0-1 0</inkml:trace>
        </inkml:traceGroup>
      </inkml:traceGroup>
    </inkml:traceGroup>
    <inkml:traceGroup>
      <inkml:annotationXML>
        <emma:emma xmlns:emma="http://www.w3.org/2003/04/emma" version="1.0">
          <emma:interpretation id="{1CF14A11-B4FD-41D2-AFFD-F2AB42BC7C1E}" emma:medium="tactile" emma:mode="ink">
            <msink:context xmlns:msink="http://schemas.microsoft.com/ink/2010/main" type="paragraph" rotatedBoundingBox="2530,3511 31758,1578 32174,7879 2947,9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82E974-6060-4F5A-8F47-E4D3BA9297E2}" emma:medium="tactile" emma:mode="ink">
              <msink:context xmlns:msink="http://schemas.microsoft.com/ink/2010/main" type="line" rotatedBoundingBox="2859,3197 31821,2009 31899,3920 2937,5107"/>
            </emma:interpretation>
          </emma:emma>
        </inkml:annotationXML>
        <inkml:traceGroup>
          <inkml:annotationXML>
            <emma:emma xmlns:emma="http://www.w3.org/2003/04/emma" version="1.0">
              <emma:interpretation id="{BA9491FA-514E-4F73-B747-499338ECE802}" emma:medium="tactile" emma:mode="ink">
                <msink:context xmlns:msink="http://schemas.microsoft.com/ink/2010/main" type="inkWord" rotatedBoundingBox="2878,3668 7002,3499 7061,4938 2937,510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903.7394">3139 3092 1267 0,'0'-23'112'0,"5"11"-89"0,-1 1-23 0,-4-1 0 16,4 0 71-16,1 4 9 0,-1 1 3 0,0-1 0 15,-4 8-7-15,0 0-2 0,0 0 0 0,0 0 0 16,0 15-36-16,0 1-7 0,-4 4-2 0,0 7 0 15,4 4 4-15,-9 8 1 0,0 4 0 0,0 8 0 0,1-1 17 0,-1 5 3 16,-4-4 1-16,-1 3 0 0,6 1-26 0,-1-4-5 16,-4-5 0-16,4 1-1 0,0 0-11 0,-4-4-3 15,9 0 0-15,-5-4 0 0,-4-8 19 0,4 0 3 16,0-4 1-16,5 1 0 0,-5-5-32 0,0-7 0 16,0 3 0-16,5-3 0 15,4-1-45-15,-4-3-15 0,4-12-4 0,0 0 0 16,-5 12-158-16,5-12-32 0,0 0-6 0,0 0-2 0</inkml:trace>
          <inkml:trace contextRef="#ctx0" brushRef="#br0" timeOffset="18156.6144">2907 3147 1364 0,'8'-16'60'0,"-8"13"13"0,5-13-58 0,-1 8-15 0,5-4 0 0,0 1 0 15,8 3 96-15,-4-4 17 0,1 1 3 0,3-1 1 16,5 0-45-16,9 0-10 0,-5-3-2 0,5 3 0 16,4 8-23-16,0-15-5 0,0 7 0 0,0 4-1 15,0-3-20-15,0 3-11 0,0 0 12 0,5 4-12 16,-5-4 0-16,0 0 0 0,0 5 0 0,0-5 0 16,0 8 0-16,1 0-22 0,-1-4 3 0,-5 4 1 15,5 4-38 1,-8-4-8-16,-5 4-2 0,4 0 0 0,-4-4-90 0,-4 3-17 15</inkml:trace>
          <inkml:trace contextRef="#ctx0" brushRef="#br0" timeOffset="18349.805">3262 3533 806 0,'0'0'36'0,"0"0"7"0,-9 8-35 0,9-8-8 16,0 0 0-16,-4 12 0 0,4-1 156 0,0-11 30 15,0 12 6-15,4-4 0 0,5 0-81 0,0-1-17 16,0-3-3-16,4 0-1 0,9 0-18 0,0-4-4 16,-5-4-1-16,9 0 0 0,5-3-37 0,0-1-7 15,4 0-2-15,0 4 0 16,-9-4-90-16,9 4-19 0,9-3-3 0</inkml:trace>
          <inkml:trace contextRef="#ctx0" brushRef="#br0" timeOffset="16915.4398">774 3011 691 0,'0'-8'61'0,"0"-4"-49"16,-4 4-12-16,4-3 0 0,4-1 135 0,-4-4 24 15,0 5 5-15,0-5 0 0,-4 4-51 0,0 1-10 16,-5-1-3-16,4 4 0 0,-3 0-41 0,-1 4-9 16,-4 4-2-16,0-4 0 0,-5 1-12 0,0 3-2 15,-3 0-1-15,-6 7 0 0,1 1-15 0,-5 0-3 16,-4 4-1-16,0 3 0 0,-4 5-14 0,-1 3 9 15,-4 1-9-15,0 3 8 0,-4 8-8 0,4 8 12 16,-4 0-12-16,0 11 12 0,-5 5-12 0,5 3 0 16,-1 8 0-16,1 1 0 0,4-5 14 0,5 4-2 15,-1-4-1-15,5 1 0 0,13-5 1 0,5-3 1 16,4-13 0-16,13 5 0 0,8 0-4 0,1-4-1 16,4-1 0-16,14-7 0 0,3-3 11 0,10-5 1 0,-1-4 1 0,18-7 0 15,0-1-2-15,9 0-1 16,4-7 0-16,-4 0 0 15,4 3-138-15,1-3-27 0</inkml:trace>
          <inkml:trace contextRef="#ctx0" brushRef="#br0" timeOffset="17532.2932">1533 3537 806 0,'9'-27'72'0,"-13"15"-58"0,-1-11-14 0,1-1 0 0,8 1 170 0,-4-1 31 16,0 1 7-16,5 0 0 0,-1-5-85 0,1 5-18 16,3 0-3-16,-3-1-1 0,-1 5-35 0,-4 3-7 15,9 0-2-15,-9 9 0 0,0 7-34 0,0 0-7 16,0 0-2-16,0 0 0 0,4 11-14 0,-4 5 0 16,-4 0-12-16,-5 15 12 0,9 12 0 0,-4 3 0 15,-9 5 8-15,-1 4-8 0,1 3 0 0,0 1 0 16,4-1 0-16,-4 5 0 0,0-5 0 0,0-7 0 15,8 0 0-15,-3-9 0 0,3 1 0 0,1-8 0 16,4-7 8-16,-5-1-8 0,1-7 0 0,4-5 9 16,0-3-9-16,0-12 8 0,0 0 4 0,0 0 0 15,0 0 0-15,0 0 0 0,0 0 4 0,-4-8 0 16,-1-8 1-16,-3 1 0 0,-1-5 0 0,4-3 0 16,1 3 0-16,4-7 0 0,-4-8-1 0,-1 0-1 15,5-8 0-15,5 0 0 0,-1 0-15 0,0-7 11 0,10-1-11 16,3-8 10-16,-4-3-24 0,0 3-5 0,5 1-1 15,0 3 0-15,8 1 20 0,-4 7 0 0,0 8 0 0,0 8 0 16,4 3 0-16,0 13-10 0,-4 3 2 0,0 12 0 16,0 0 8-16,0 8-10 0,-4 4 10 0,-1 15-10 15,-4 0 10-15,5 8 0 0,-5 0 0 0,0 4 0 16,0 4 0-16,1 4 0 0,-1 4 0 0,-5-8 0 16,6 4 0-16,-1-1-8 0,0-3 8 0,0-4-8 15,0 0 8-15,-4-4 0 0,0-7 0 0,0-5 0 16,-1 0 0-16,-3-3 0 0,4-4 0 0,-5-9 8 15,-4-7-8-15,4 8 11 0,5 0-11 0,-9-8 12 16,0 0 20-16,9-12 5 0,0 1 1 0,4-5 0 0,-4 0-23 16,4-3-5-16,4-8-1 0,-4-5 0 0,5 1 1 0,0-8 0 15,-5 0 0-15,4-4 0 0,5-7-10 0,0 3 0 16,-9-4 9-16,5 0-9 0,8 1 0 0,-8 3 0 16,-1 4 0-16,5 0 0 0,-4 8-13 0,-1 4-4 15,5 0-1-15,0 3 0 16,-9 5-90-16,5 7-17 0,-1 1-4 0,-3 3-847 15</inkml:trace>
        </inkml:traceGroup>
        <inkml:traceGroup>
          <inkml:annotationXML>
            <emma:emma xmlns:emma="http://www.w3.org/2003/04/emma" version="1.0">
              <emma:interpretation id="{354A461B-3FA3-43F4-8DB6-C7F46B0CD1E0}" emma:medium="tactile" emma:mode="ink">
                <msink:context xmlns:msink="http://schemas.microsoft.com/ink/2010/main" type="inkWord" rotatedBoundingBox="8966,2995 14921,2751 14996,4595 9041,483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0624.7047">6996 3241 1587 0,'0'0'70'0,"0"0"15"0,0 0-68 0,0 7-17 0,4 5 0 0,-4 4 0 15,0-1 60-15,0 9 8 0,-4-5 1 0,4 12 1 16,0-3-14-16,0 3-4 0,-5-4 0 0,5 1 0 16,0-1-41-16,5-4-11 0,-1-3 0 0,-4-1 0 15,0-3 0-15,4-1 0 0,5-3 0 0,0-4 0 16,-5-4 0-16,5 0 8 0,4-4-8 0,0 0 8 16,1-4-8-16,-1 0 8 0,0-4-8 0,0-4 8 15,5 1-8-15,-5-5 8 0,0 1-8 0,0-5 8 0,0 4-8 16,0-7 0-16,-4 0 0 0,4-5 0 15,-4-3 0-15,0 0 0 0,0-8 0 0,-5 8 0 0,0 0 0 16,-4-1 12-16,5 1-12 0,-5 8 12 16,-5-1-2-16,-3 9 0 0,-1 3 0 0,0 4 0 0,-4 0 21 15,0 5 4-15,-9 6 1 0,0 1 0 0,-4 8-36 0,-1 4 0 16,-3 3 0-16,3 1 0 16,1-1-25-16,4 8-12 0,0-3-3 0,-4 7-923 0</inkml:trace>
          <inkml:trace contextRef="#ctx0" brushRef="#br0" timeOffset="20955.0402">7566 3053 1681 0,'13'-3'36'0,"-4"-1"8"0,4-4 2 0,0 8 2 0,9 8-38 0,-4-1-10 0,-1 5 0 0,1 0 0 16,-1 7 53-16,1 1 9 0,-5-1 2 0,5 9 0 15,-10 3-16-15,5 0-4 0,-4-4 0 0,-4 1 0 16,-1-1-19-16,0-4-4 0,1 5-1 0,-5-5 0 16,0-3 10-16,0-5 2 0,-5 1 0 0,5-1 0 15,0-3-7-15,0-12-1 0,0 0 0 0,0 0 0 16,0 0 13-16,0 0 3 0,0 0 0 0,9 12 0 16,-9-12-13-16,13-4-3 0,1-4 0 0,-1-4 0 15,0 1 13-15,0-5 3 0,-4-7 0 0,4-5 0 0,0 1-26 0,0 0-5 16,5-8-1-16,-5 3 0 15,5 1-8-15,-1 4 0 0,5-4 0 0,0 0 0 16,0 3-26-16,0 5-7 0,0-1-2 0,0 1 0 16,8 4-121-16,-3 3-24 0,-1 4-4 0,0 4-795 15</inkml:trace>
          <inkml:trace contextRef="#ctx0" brushRef="#br0" timeOffset="20341.8926">5833 3510 1450 0,'0'0'32'0,"0"0"6"0,0 0 2 0,0 0 1 0,0 0-33 0,17 0-8 16,1-8 0-16,4 0 0 0,4 4 52 0,5-4 8 15,4 1 1-15,5-5 1 0,3-4-16 0,6 1-3 16,-5 3-1-16,4-4 0 0,-4 9-30 0,4-1-12 15,-4 4 8-15,0 0-8 0</inkml:trace>
          <inkml:trace contextRef="#ctx0" brushRef="#br0" timeOffset="20107.8911">6127 3291 172 0,'0'0'16'0,"0"0"-16"0,0 0 0 0,0 0 0 0,0 0 156 0,0 0 28 16,9-7 5-16,-1-5 2 0,-3 4-78 0,4-4-15 15,8-3-3-15,-4-1-1 0,5 1-26 0,-1-1-4 16,-3-4-2-16,3 1 0 0,9-4-10 0,-8-1-1 16,4 5-1-16,0-1 0 0,-5-3-22 0,-3-1-5 15,3 5-1-15,-4-5 0 0,-4 1-22 0,-5-4 0 16,5-4 0-16,-9 3 0 0,5 1 27 0,-5-8 4 16,-5 4 1-16,1-1 0 0,-5 5-32 0,-4 0 0 15,0 0 0-15,4-5 0 0,0 5 0 0,-4 0 0 16,0 3 0-16,0-7 0 0,4 4 0 0,0 3 0 15,5-3 0-15,-5 0 0 0,5 7 0 0,-5-3 0 16,4 3 0-16,1 1 0 0,0 3 0 0,-1 5 0 16,1-1 0-16,-5 0 0 0,9 12 0 0,0 0-13 15,0 0 1-15,0 0 0 0,0 0 12 0,-4 4 16 0,-1 8-3 16,-3 7-1-16,3 1-12 0,5 7 0 0,-4 4 0 16,-1 4 0-16,1 8 0 0,0 4 0 0,4 4 0 15,0 7 0-15,0 9 29 0,0-5 7 0,0 4 0 0,-5 1 1 16,5-1 13-16,0 0 2 0,0 1 1 0,-4-1 0 15,-1 0-11-15,-3 4-2 0,3 1-1 0,-3-1 0 16,3-4-29-16,-4-4-10 0,1-3 0 0,3-1 9 16,1-3-1-16,-5-4-8 0,0-4 12 0,5-1-4 15,-5-3-8-15,5 0-17 0,-5-8 4 0,0-4-659 16,0-3-131-16</inkml:trace>
          <inkml:trace contextRef="#ctx0" brushRef="#br0" timeOffset="21524.5242">8860 3155 1094 0,'0'0'97'0,"0"0"-77"0,0 0-20 0,0 0 0 16,0 8 64-16,0 3 8 0,0 9 3 0,-4-5 0 16,-1 5 5-16,5-1 2 0,0 5 0 0,-4 3 0 15,0 0-26-15,-1 5-6 0,1-5-1 0,-1 0 0 16,-3 1-25-16,3-1-6 0,1-4-1 0,-5-3 0 15,5-5-5-15,-5-3 0 0,5 0-1 0,-1-4 0 16,5-8 0-16,0 0 0 0,0 0 0 0,0 0 0 16,0 0 11-16,0 0 2 0,0 0 1 0,5-8 0 15,-1-4 2-15,0-4 0 0,5-3 0 0,-5-1 0 16,5-7-6-16,4 0-1 0,5-8 0 0,0 7 0 16,-1-3-9-16,5 0-3 0,-4 0 0 0,8 0 0 0,0 3 5 15,1 5 1-15,3 3 0 0,-3 5 0 16,-1 7 1-16,-4 4 0 0,4 0 0 0,-4 4 0 0,0 8-15 0,-4 4 0 15,-1-1 0-15,-4 9 0 0,0-4 0 0,1-1 0 16,-1 9 0-16,-9-5 0 0,5 1 13 0,-5 3-3 16,1-4-1-16,-5 1 0 0,0-1-9 0,-5 1-12 15,1-4 2-15,-5-1 1 0,5-7 9 0,-1 4 0 16,-3-5 0-16,-1 1 0 0,9-8 24 0,0 0 6 16,-5 0 2-16,1-4 0 0,0-3-32 0,-1-1 0 15,5 4 0-15,-4-8 0 0,4-7 0 0,4 3 0 16,5-3 0-16,-5-5 0 0,10 1 0 0,-1-5 0 15,0 1 0-15,0 4 0 0,5-1 0 0,-1 5 0 16,-4-1 0-16,5 5 0 0,-1-1 0 0,-3 4 0 0,-1 9 0 0,-4 3 0 16,4 0 0-16,-5 3 0 0,6 9 0 0,-1 0 0 15,-4 3 0-15,-1 5 0 0,1-1 0 16,0 5 0-16,0-5 0 0,-5 5 0 0,5-5 0 0,0 9 0 16,-1-5 0-16,1 4 0 0,-4-3 0 0,3 3 0 31,-3 4-68-31,3-4-19 0,-3 1-4 0,-1-1-922 0</inkml:trace>
          <inkml:trace contextRef="#ctx0" brushRef="#br0" timeOffset="21795.4422">10062 3139 1728 0,'0'0'153'0,"0"0"-122"16,-4 12-31-16,4 4 0 0,-5 3 0 0,1 4 0 15,4 5-13-15,-4-1 4 0,4 0 64 0,0 1 13 16,-5 3 2-16,5-4 1 0,0-7-35 0,0 3-8 16,0-3 0-16,0-5-1 0,5-3-7 0,-5-12 0 15,0 0-1-15,13 4 0 0,-4 0 21 0,4-8 4 16,0-4 0-16,0-4 1 0,0-7-7 0,5-1-2 16,4 1 0-16,-5-5 0 0,1 1-5 0,-1-4-2 15,1-1 0-15,0 1 0 0,-1 0-29 0,1-1 0 16,-5 1 0-16,4-4 0 15,1 8-87-15,4-9-17 0,0 9-3 0,-5 0-1 0</inkml:trace>
          <inkml:trace contextRef="#ctx0" brushRef="#br0" timeOffset="22247.4085">10532 3424 1594 0,'0'0'35'0,"0"0"7"0,8 0 2 0,6-4 1 0,-1 0-36 0,0-4-9 0,0 1 0 0,5-5 0 16,-5 0 82-16,4 0 14 0,1-3 4 0,-1-5 0 15,5 1-32-15,-4-1-5 0,0-3-2 0,3-4 0 16,-3 3-14-16,0-3-3 0,-1-4-1 0,1 0 0 16,-5-1 7-16,0-7 2 0,5 0 0 0,3-7 0 15,-7-5-31-15,-1 0-5 0,0-3-2 0,0-5 0 0,9-3-14 16,-4 3 0-16,-1 1 0 0,1-1 0 0,-1 1 0 15,1 3 0-15,-5 0 0 0,-4 1 0 0,4 7 0 16,-4 0 0-16,-5 4 0 0,0 12 0 0,-4 0-10 0,0 4 2 16,0 3 0-16,0 9 0 15,-8 7-19-15,3 0-3 0,1-4-1 0,4 12 0 0,0 0 31 16,0 0 0-16,-9 4 0 0,-4 4 0 0,4 4 0 0,-4 7 0 16,0 5 0-16,0 3 0 0,4 0 9 0,0 8 8 15,5 8 2-15,-5 0 0 0,-4 0-19 0,0 4 0 16,-1 0 0-16,1 3 0 0,-4 5 0 0,4 7 0 15,-1-11 0-15,1 11 0 0,-4-3 0 0,4-1 0 16,4 1-10-16,-4-1 10 0,4 1 0 0,0-1 0 0,0 5 0 0,1-1 0 31,3 1-70-31,5-5-16 0,0-3-3 0,5-5-591 0,-1-7-117 16</inkml:trace>
          <inkml:trace contextRef="#ctx0" brushRef="#br0" timeOffset="22590.5991">11690 3252 1094 0,'4'-15'48'0,"1"3"11"0,-5 0-47 0,-5 1-12 0,5-5 0 0,-4 4 0 15,0 1 222-15,-1-1 42 0,-4 0 9 0,5 1 2 16,-5 11-151-16,5-12-31 0,-5 8-5 0,0 0-2 16,-4 0-44-16,-4 8-9 0,-5 0-1 0,0 12-1 15,0-5-31-15,-5 13 0 0,-3 3-13 0,3 4 4 16,1 4 9-16,-5 0 0 0,5 8 0 0,0-4-8 15,4-4 8-15,4 0 0 0,5-7 8 0,0-1-8 16,0-7 12-16,8-1-3 0,-3 1 0 0,8-13 0 0,0-7-9 0,0 0 0 16,0 0 0-16,0 0 0 0,13-4 0 0,4-7 0 15,5-5 0-15,0-3-11 0,4-9 11 0,1-3 0 16,-1-4 0-16,0 0 8 0,1-4-8 0,-1 0 9 16,0-4-9-16,1 4 10 0,-1 4 2 0,-4 8 1 15,0-5 0-15,0 9 0 0,-5 4 19 0,1 3 4 16,-9 4 1-16,4 4 0 0,0 5-28 0,0 6-9 15,-4 1 0-15,0 4 0 0,-5 4 0 0,1 7 0 16,-1 1 0-16,0 7 0 0,1 8 0 0,-1-4 0 16,-4 1 0-16,5 3 0 15,-5 4-96-15,8 4-25 0,1-4-6 0,4 0-953 0</inkml:trace>
        </inkml:traceGroup>
        <inkml:traceGroup>
          <inkml:annotationXML>
            <emma:emma xmlns:emma="http://www.w3.org/2003/04/emma" version="1.0">
              <emma:interpretation id="{AD6D072F-C278-4A5C-93E6-601891F0BBA6}" emma:medium="tactile" emma:mode="ink">
                <msink:context xmlns:msink="http://schemas.microsoft.com/ink/2010/main" type="inkWord" rotatedBoundingBox="17581,2593 19653,2508 19721,4165 17649,425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3291.1154">14476 2624 691 0,'-9'0'61'0,"0"-3"-49"0,1-5-12 0,-1 8 0 15,4-4 152-15,5 4 27 0,-8-4 5 0,8 4 2 16,0 0-69-16,0 0-13 0,4-8-4 0,9 4 0 15,0 0-37-15,9 0-8 0,9 4-2 0,4-3 0 16,5-1 4-16,8 0 1 0,9 0 0 0,4 0 0 16,5 0-12-16,0 0-2 0,13-4-1 0,4 8 0 0,-13-11-27 0,1 11-6 15,-6-4-1-15,1-4 0 0,-9 0-9 16,0 4 0-16,-4-4 9 0,0 1-9 0,-5 3 0 0,-9-4-8 16,-4 8 0-16,-4-4 0 15,0 4-122-15,-9 0-24 0,-5 0-5 0,-4 0-698 16</inkml:trace>
          <inkml:trace contextRef="#ctx0" brushRef="#br0" timeOffset="23560.6981">15419 1841 1378 0,'-4'-20'30'0,"4"12"6"0,-5 1 2 0,5 3 2 0,-4-4-32 0,4 0-8 15,0 0 0-15,0 8 0 0,0 0 104 0,0 0 19 0,0 0 4 0,0 0 1 16,0 0-52-16,-4 8-9 0,4 8-3 0,0 3 0 16,-5 8-11-16,1 5-2 0,-1 7-1 0,-3 4 0 15,3 11-13-15,-8 5-2 0,0 3-1 0,-5 0 0 16,5 5 14-16,-9-1 4 0,-4 8 0 0,0 8 0 16,-5-4-32-16,0 0-7 0,0-4-1 0,1 4 0 15,-1-8-12-15,5-3 0 0,4-5 0 0,-5 4 0 16,6-7 24-16,-1-5 8 0,8-3 1 0,-3 4 1 15,-1-5-106 1,5-3-22-16,0-4-4 0,9-4-1011 0</inkml:trace>
          <inkml:trace contextRef="#ctx0" brushRef="#br0" timeOffset="24776.9962">16117 2656 345 0,'8'-8'31'0,"1"0"-31"16,-4 0 0-16,-1-7 0 0,0 3 184 0,1-4 32 16,-1 1 5-16,1 3 2 0,-10 4-79 0,5 8-16 15,0 0-4-15,0 0 0 0,0 0-48 0,0 0-9 16,0 0-3-16,0 8 0 0,0 8-24 0,-4-1-4 15,-5 5-2-15,0 3 0 0,0 4-3 0,-4 9-1 16,0-1 0-16,-4 4 0 0,3 0-21 0,1 0-9 0,0-4 8 16,0 4-8-16,4-4 0 0,0 0 0 0,1-4 0 15,3 4 0-15,1-4 0 0,4-7 0 0,4-1 0 16,1 1 0-16,3-5 10 0,1-3-10 0,4-5 12 16,0-3-12-16,5-4 16 0,0-4-3 0,-5-4-1 0,9-4 0 15,4 5 0-15,0-9-1 0,-4-4 0 0,0 1 0 16,0-5 1-16,0-3 0 0,4-1 0 0,-4-7 0 15,-4 4 4-15,4-4 2 0,9-4 0 0,-5-1 0 16,-13 1-4-16,5-4-1 0,-1-4 0 0,1 4 0 16,-5 0-13-16,-4 4 9 0,-5-4-9 0,0 0 8 15,1 4-8-15,-10 4 0 0,-12 0 0 0,-1 7 0 16,10 5 0-16,-6 3 0 0,-8 5 0 0,0-1 0 0,1 8 0 16,3 4 0-16,5 4 0 0,-5 4 0 0,-12 3-24 15,8 5 4-15,8 0 0 0,1 7-660 16,-4 4-131-16</inkml:trace>
        </inkml:traceGroup>
        <inkml:traceGroup>
          <inkml:annotationXML>
            <emma:emma xmlns:emma="http://www.w3.org/2003/04/emma" version="1.0">
              <emma:interpretation id="{F355D89A-A448-4B42-AEF3-56DE00617CE2}" emma:medium="tactile" emma:mode="ink">
                <msink:context xmlns:msink="http://schemas.microsoft.com/ink/2010/main" type="inkWord" rotatedBoundingBox="22850,2434 28996,2182 29070,3997 22925,424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7669.1612">24014 2059 1911 0,'0'0'42'0,"0"0"9"0,0 0 1 0,0 0 2 0,9 8-43 0,-1 0-11 0,-3 7 0 0,-1 5 0 16,5-1 50-16,-9 9 8 0,0 3 2 0,0 0 0 16,-5 4-35-16,1 4-6 0,-5 0-2 0,1 8 0 15,-1 3 28-15,0 1 6 0,-4 8 1 0,0-5 0 16,0 5-32-16,-1-1-7 0,6-3-1 0,-1-1 0 16,0 1 23-16,0-4 4 0,0-4 1 0,1-5 0 15,3 1-24-15,-3-4-4 0,-1-4 0 0,4 1-1 16,-3-9-11-16,3-4 0 0,-4-3 0 0,1-1 0 0,-1-7 28 15,5 0 3-15,-5-5 1 0,0 1 0 0,0-4-20 16,9-4-3-16,-4 4-1 0,4-4 0 0,-13-12 1 0,4 5 0 16,0-9 0-16,0 4 0 0,5-3 5 0,0-9 1 15,-1 1 0-15,1-1 0 0,8-7-15 0,-4 0 0 16,5 0 0-16,-1-8 0 0,9 0 0 0,0 0 0 16,5-8 0-16,-1-4 0 0,10 1 0 0,3-5 12 15,1 4-1-15,0-3-1 0,4 7-10 0,4 0-17 16,1 0 4-16,4 1 1 15,0 7-15-15,8 3-2 0,5 1-1 0,5 0 0 0,-10 8 10 16,1 4 1-16,-5 3 1 0,1 8 0 0,-14 1 4 0,-5 3 1 16,1 4 0-16,-13 4 0 0,-5 4 21 0,-13-4 5 15,9 8 1-15,-14 3 0 0,1 5-28 0,-14 11-6 16,-4-7 0-16,-4 7-1 0,-9 4 21 0,-5 4 0 16,-12-3 0-16,-1 3 0 0,9 4 0 0,0 0 10 0,0 0-2 15,1 4-8-15,7-4 0 0,1-4 0 0,5 0-12 16,-1-4 3-1,0-4-147-15,5 1-28 0</inkml:trace>
          <inkml:trace contextRef="#ctx0" brushRef="#br0" timeOffset="28177.9094">25339 1443 1728 0,'13'-8'76'0,"-13"8"16"0,4-8-73 0,-4 8-19 16,0 0 0-16,0 0 0 0,0 0 55 0,0 8 7 16,0 4 2-16,5 7 0 0,-5 1 0 0,4 7 0 15,0 8 0-15,5 4 0 0,-9 0-52 0,5 4-12 16,-1 4 0-16,5 4 0 0,-9-1 54 0,0 5 8 15,0-4 2-15,0 3 0 0,0-3-52 0,-5 3-12 16,1 1 0-16,0 0 0 0,-1-1 0 0,-4 1 0 16,1-1 0-16,-1 9 0 0,-4-5 0 0,0 1 0 15,4 3 0-15,-4 1 0 0,-1-5 0 0,1 1 0 16,-4-9 0-16,-1 1 0 0,5-8 28 0,-4-8 2 16,-1-8 1-16,5-7 0 0,0-5-17 0,-1-3-3 0,1-8-1 15,5 0 0-15,-1-4 10 0,0-4 1 16,5-8 1-16,-5-3 0 0,9-1 5 0,0-3 1 0,-5-13 0 15,10 1 0-15,8-8-13 0,0-4-3 0,9-7 0 16,4 3 0-16,1 0 11 0,8 0 1 0,4 4 1 0,-4 0 0 16,5 0-40-16,-5 8-8 0,4 0-1 0,-3 8-1 15,3 0 25-15,-4 7 0 0,0 5 0 0,0 7 0 16,-4 4 15-16,-5 8 8 0,-4 4 1 0,5 7 1 16,-10 1-46-1,1 11-10-15,-5-4-1 0,-4 5-1 0,4 3 1 0,-4 4 1 16,-1 0 0-16,-3 12 0 0,4-4 31 0,4 4 0 0,-5-1 0 0,1 5 0 15,0-4-160-15,0-4-25 0,-5-4-6 16,5 4-1-16</inkml:trace>
          <inkml:trace contextRef="#ctx0" brushRef="#br0" timeOffset="26360.0444">20219 2461 403 0,'4'-20'17'0,"1"12"5"0,3 1-22 0,-3-5 0 0,3 4 0 0,1-8 0 16,0 1 182-16,0-1 32 0,4 1 6 0,0-5 2 0,-4 1-98 0,0-1-20 15,4 1-4-15,-4-1-1 0,-1 1-27 0,1 3-6 16,-4-7-1-16,-1 3 0 0,0 1-33 0,-4-1-8 15,0 9 0-15,0-13-1 0,-4 5 8 0,0-1 1 16,-1 8 1-16,-4 1 0 0,-4 3-13 0,0 0-2 16,-4 8-1-16,-5 4 0 0,0 4-17 0,-5 0 0 15,1 7 0-15,-9 5-9 0,0 3 9 0,-5 8 0 16,1-3 0-16,-9 11-8 0,-1 4 8 0,1 3 8 16,4-3-8-16,0 4 11 0,5 0-11 0,4 0-11 15,13-5 3-15,9-6 0 0,4-5 8 0,9 4 0 16,-5 0 0-16,10-8 0 0,-1 1 0 0,5-5 0 15,0-7 0-15,4 3 0 0,5-7 0 0,3-4 9 16,1-8-1-16,5-4-8 0,-1-8 20 0,5 0-2 16,-1-7-1-16,6-5 0 0,-6 5-5 0,1-8 0 15,0-5-1-15,-1 1 0 0,1 0 13 0,0-8 2 16,4 4 1-16,0-8 0 0,0 0-27 0,5 0 0 0,-10 0 0 0,5 4 0 16,5 0 8-16,-5 8 0 0,0 4 0 15,0 7 0-15,-13 9-8 0,4 3 0 0,-8 8-10 0,4 8 10 16,-13 3 0-16,4 9 0 0,-4 7 0 0,-9 8 0 15,0 4 0-15,-5 0-9 0,-4 8 9 0,-8 8 0 16,-1-1 0-16,-8 9 0 0,-5 3 0 0,1 8-8 16,-1 4 8-16,-4 0 0 0,-9-16 0 0,4 9 0 15,1-9 0-15,-1-4 11 0,5-7-1 0,-4-4 0 16,-1 0 6-16,10-4 2 0,-5-8 0 0,4 0 0 16,0-4-10-16,5-4-8 0,0-7 12 0,4-5-12 15,4-3 8-15,1-4-8 0,-1-4 0 0,-4 0 0 16,4-8 30-16,5 0 2 0,-4-4 1 0,8-7 0 0,0-5-9 15,0 1-1-15,5-9-1 0,8 1 0 0,5-4-11 0,4 0-3 16,5-8 0-16,8-4 0 0,5 4-8 0,0 4 0 16,8-12 0-16,5 0 8 0,0 0 0 0,4 0-8 15,5-3 12-15,4-1-4 16,-5 4-114-16,6 4-23 0,3 0-5 0,5 4-1 0</inkml:trace>
          <inkml:trace contextRef="#ctx0" brushRef="#br0" timeOffset="26718.1678">21206 2441 1267 0,'17'-15'112'0,"-3"3"-89"0,-1 4-23 0,0-4 0 16,9 8 26-16,-5-3 1 0,1-1 0 0,4 4 0 15,-5 4 74-15,-3 4 15 0,-1 4 4 0,0 3 0 16,-9 9-74-16,5-1-14 0,-9 9-4 0,5-1 0 15,-10 12 18-15,1 0 3 0,-1 8 1 0,-3 0 0 16,-6-1 6-16,6 1 0 0,-6-4 1 0,6 4 0 16,-5-8-35-16,-1 0-7 0,6-8-2 0,-6 0 0 15,6-15-1-15,-1 3 0 0,0 1 0 0,5-5 0 16,4-7 16-16,-5 0 4 0,5-8 0 0,0 0 0 16,0 0-16-16,0 0-4 0,0 0 0 0,9-8 0 15,-4-3 32-15,3-1 7 0,-3-8 1 0,8-3 0 16,-4-8-32-16,-1 0-7 0,6-8-1 0,-1-4 0 0,4-4-3 15,1 0-1-15,4 0 0 0,0-3 0 0,4 3-8 16,5 0 0-16,4 0 0 0,9-4 0 16,-5 9-40-16,9-5-11 0,9 4-1 0,5 4-1 15,-1 4-136-15,1 8-27 0,52-16-6 0,-26 23-1 0</inkml:trace>
          <inkml:trace contextRef="#ctx0" brushRef="#br0" timeOffset="27156.2894">23141 2531 1105 0,'17'-16'48'0,"-8"8"12"0,0 1-48 0,0-5-12 0,-1 0 0 0,1 1 0 15,-4-5 111-15,-1 0 20 0,0 9 4 0,-4-13 1 16,-4 4-29-16,0 5-6 0,-1-5-1 0,-8 4 0 15,0 5-36-15,-5 3-8 0,1 0-2 0,-10 4 0 16,-3 4-36-16,-1 4-7 0,-4-1-2 0,9 1 0 16,-10 8 10-16,6 3 1 0,-1 1 1 0,-4 3 0 15,4 4-21-15,1 5 0 0,-1-1 0 0,-9 12 0 16,5-4 0-16,9 0 0 0,4-4 0 0,0-4 0 16,9-4 0-16,4-3 0 0,0-5 0 0,5 1 0 15,4-5 0-15,0-7 0 0,4 0 0 0,9-4 0 16,1 0 0-16,-1-4 12 0,9-4-4 0,0 0 0 15,4-12-8-15,0 1 0 0,5-5 0 0,0-3 8 0,4-1-8 16,-4 1 0-16,4 0 8 0,4-9-8 0,-4 9 0 0,5-4 0 16,-10 7 0-16,-3-3 8 0,-1 7 7 0,-4 1 1 15,0-5 1-15,0 8 0 0,-9 12 15 0,-9-3 2 16,-4 3 1-16,0 0 0 0,5 11-35 0,-1 1 0 16,1 4 0-16,-5 3 0 0,4 1 0 0,-4 3 0 15,4 4 0-15,1 4 0 16,-5 1-92-16,9-1-21 0,-5 0-5 0,0 0-1 0</inkml:trace>
        </inkml:traceGroup>
        <inkml:traceGroup>
          <inkml:annotationXML>
            <emma:emma xmlns:emma="http://www.w3.org/2003/04/emma" version="1.0">
              <emma:interpretation id="{54BD5CCE-1C7A-4F01-A760-0CF88D5D5026}" emma:medium="tactile" emma:mode="ink">
                <msink:context xmlns:msink="http://schemas.microsoft.com/ink/2010/main" type="inkWord" rotatedBoundingBox="30711,2403 31835,2357 31898,3893 30774,3939"/>
              </emma:interpretation>
              <emma:one-of disjunction-type="recognition" id="oneOf9">
                <emma:interpretation id="interp9" emma:lang="" emma:confidence="1">
                  <emma:literal>G</emma:literal>
                </emma:interpretation>
                <emma:interpretation id="interp10" emma:lang="" emma:confidence="0">
                  <emma:literal>a</emma:literal>
                </emma:interpretation>
                <emma:interpretation id="interp11" emma:lang="" emma:confidence="0">
                  <emma:literal>C</emma:literal>
                </emma:interpretation>
                <emma:interpretation id="interp12" emma:lang="" emma:confidence="0">
                  <emma:literal>6</emma:literal>
                </emma:interpretation>
                <emma:interpretation id="interp13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31118.3961">28520 1997 979 0,'0'-4'87'0,"4"-8"-70"0,0 4-17 0,5-7 0 0,-9 7 48 0,4-8 5 15,-4 5 2-15,5-1 0 0,-1 0 1 0,-4-3 0 16,5-1 0-16,-1 4 0 0,0-3 3 0,-4 3 1 15,5-4 0-15,-5 1 0 0,0-5-22 0,0 5-4 16,-5-1-1-16,1 8 0 0,0-7-1 0,-1 3-1 16,1 4 0-16,-5-7 0 0,0 3 1 0,1-4 0 15,-6 8 0-15,1-3 0 0,-4-1-10 0,3 4-2 16,6 0 0-16,-1 1 0 0,-4-1-11 0,0 4-9 16,-9 4 12-16,4 0-12 0,1 0 12 0,-5 4-12 15,0 0 12-15,0 4-12 0,0-1 0 0,0 1-12 16,-4 4 0-16,-1 0 0 0,1-1 12 0,0 5 0 0,-1-1 0 15,-3 5-9-15,-6-1 9 0,-3 5 0 0,-1-5 10 16,-3 9-10-16,-1-1 0 0,0 0-12 0,9 1 1 16,0 3 0-16,4 8 19 0,0 4 3 0,1 3 1 15,8 5 0-15,0 0-12 0,9 0 0 0,-5 3 0 0,5 1 0 16,4-1 8-16,5 1 0 0,-5 3 0 0,4 1 0 16,5 3 4-16,0-3 1 0,5-1 0 0,4-3 0 15,-1-4-1-15,6-1 0 0,3-3 0 0,1-4 0 16,8-4 3-16,-4-8 0 0,4 0 0 0,1-3 0 15,-1-5 1-15,0-3 1 0,5-9 0 0,0-3 0 16,4-4 2-16,-5-4 0 0,1 0 0 0,0-4 0 16,0 0-9-16,-1-8-2 0,-3 9 0 0,-1-13 0 15,-4 0-8-15,0 1 0 0,0-1 0 0,-5-3 8 16,1-1 0-16,-1-3 0 0,1-5 0 0,-9 5 0 0,-1-8-8 16,1 4 0-16,-4-1-12 0,-5 1 12 0,0-4 0 15,0-4 12-15,-5 3 0 0,-4 5 0 0,5 0-12 0,-5 0-17 16,1 3 4-16,-6 1 1 0,6 3 12 0,-1 5 12 15,0-1-3-15,0 4 0 0,1 5-9 0,-1-1-14 16,4 0 3-16,-3 0 1 0,8 8 10 0,-9 0 0 16,0-8 8-16,0 4-8 0,0 4 0 0,1-3 0 15,-1 6 0-15,0-3 0 0,5 0 0 0,-5 4 0 16,-4 0 0-16,8-4 0 0,5 0-12 0,0 0 4 16,0 0 0-16,-8 8 0 0,8-8 8 0,0 0 0 15,0 0 0-15,0 0 0 0,0 0 0 0,8 8 0 16,-3 4 0-16,4-5 0 0,4-3 0 0,-4 0 0 0,4 4 0 15,4-4 0-15,5 0 0 0,-4 4 8 0,-1-5-8 16,10-3 11-16,-5 4-11 0,4-4 0 0,5 0 9 0,-1 0-9 16,1 4 0-16,4-4 9 0,-4-4-9 0,4 4 0 15,0 4 0-15,-4-4 0 0,4-4 0 0,-9 4 0 32,5 4-128-32,-9-4-24 0,17 4-4 0,-12 0 0 0</inkml:trace>
        </inkml:traceGroup>
      </inkml:traceGroup>
      <inkml:traceGroup>
        <inkml:annotationXML>
          <emma:emma xmlns:emma="http://www.w3.org/2003/04/emma" version="1.0">
            <emma:interpretation id="{B44E3E9B-53A1-4CB6-99E5-606FA1172E45}" emma:medium="tactile" emma:mode="ink">
              <msink:context xmlns:msink="http://schemas.microsoft.com/ink/2010/main" type="line" rotatedBoundingBox="2685,5852 30142,4037 30258,5781 2801,7597"/>
            </emma:interpretation>
          </emma:emma>
        </inkml:annotationXML>
        <inkml:traceGroup>
          <inkml:annotationXML>
            <emma:emma xmlns:emma="http://www.w3.org/2003/04/emma" version="1.0">
              <emma:interpretation id="{4CF9DE6D-FD85-474F-A7AA-ABDCBFC76050}" emma:medium="tactile" emma:mode="ink">
                <msink:context xmlns:msink="http://schemas.microsoft.com/ink/2010/main" type="inkWord" rotatedBoundingBox="2707,6176 4822,6036 4894,7125 2779,7265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2747.6366">726 6052 914 0,'9'-31'40'0,"-5"20"9"0,1-5-39 0,-5 0-10 16,4-3 0-16,-4-1 0 0,0 1 104 0,-4-1 20 16,-1 1 3-16,1 3 1 0,4 5-32 0,-9 3-5 15,-4 4-2-15,4 0 0 0,-4 4-28 0,-5 4-5 16,1 4-2-16,-5 7 0 0,4 5-24 0,-8 7-5 15,0 0-1-15,4 5 0 0,-4 7-16 0,-1 0-8 16,1 3 0-16,4 1 8 0,4-8-8 0,10 0 0 16,-10 1 0-16,5-9 8 0,4 4-8 0,5-4 0 15,-1-3 0-15,5-5 0 0,0-3 0 0,9-4-16 16,0-5 4-16,0-3 1 16,-1 0-17-16,6-4-4 0,-1-8-1 0,4 1 0 0,-3-5 22 0,-1 0 11 15,4-7-10-15,1-1 10 0,-1-3 0 0,5-5 0 0,-4-7 0 16,-5 4 0-16,0-4 0 0,0 4 0 0,5-4 11 15,-5 4-3-15,0 3 32 0,-8 5 8 0,3 3 0 0,-3 5 1 16,-1 11-13-16,-4 4-4 0,0 0 0 0,0 0 0 16,4 8 0-16,1 7-1 0,-1 9 0 0,1 3 0 15,3-4-23-15,1 1-8 0,0 3 0 0,0 0 0 16,4 1-20 0,-4 3-11-16,4 0-1 0,0 0-616 0,0-3-124 0</inkml:trace>
          <inkml:trace contextRef="#ctx0" brushRef="#br0" timeOffset="33103.9518">1055 6084 979 0,'0'0'87'0,"5"-8"-70"0,-5 0-17 0,0 8 0 0,0 0 134 0,0 0 23 16,8 0 5-16,6 8 1 0,-1-4-62 0,0 4-12 15,0-1-2-15,5 9-1 0,-1 0-30 0,-4 3-7 16,9 0-1-16,-9 1 0 0,1-4-40 0,-1 3-8 15,0 1 0-15,0-1 0 0,-4-3 0 0,-5-1 0 16,1 1 0-16,3-4 0 0,-3-1 0 0,-1 1 0 16,-4-4 0-16,4 3 0 0,-4-11 0 0,0 0 0 15,0 0 0-15,0 0 0 0,0 0 0 0,0 0 0 16,0 0 0-16,-8-7 0 0,3-1 0 0,5-4 0 16,0 0 0-16,5-3 0 0,3-5 0 0,1-7 0 15,4 0 0-15,5-4 0 0,8-1 8 0,-4 1-8 0,5 0 0 16,-1 0 0-16,0 7 0 0,-4 5 0 0,0-1 0 15,-4 5 0-15,-1 7 14 0,-4 4 2 0,0 4 1 16,1 4 0-16,-1 4-5 0,-4 4 0 0,-1 3-1 0,1 5 0 16,4 3-11-16,-4 0 0 0,0 5 9 0,4 3-9 15,-4 0-9-15,4 4-7 0,-4 0 0 0,-1 4-929 16</inkml:trace>
          <inkml:trace contextRef="#ctx0" brushRef="#br0" timeOffset="32394.5705">265 5577 756 0,'0'-20'33'0,"0"16"7"0,0-4-32 0,0-3-8 16,0 3 0-16,0-4 0 0,0-3 100 0,0-1 19 16,0 0 3-16,0 1 1 0,-8-1-41 0,3 1-8 15,1 7-2-15,0-4 0 0,4 4-33 0,-9 1-7 16,4-1-2-16,1 4 0 0,-5-4-16 0,0 8-3 0,-4-4-1 16,9 0 0-16,-14 8-10 0,5 0 8 0,-4 0-8 0,-1 4 8 15,1 0-8-15,-5 3 8 0,4 1-8 0,-8 4 8 16,4 3-8-16,-5 1 12 0,1 7-12 0,4-4 12 15,-9 8 0-15,10-3 0 0,-19 3 0 0,9 4 0 16,1 4-3-16,-1 0 0 0,0 0 0 0,1 4 0 16,3 4 8-16,1 0 2 0,0-1 0 0,8 5 0 15,0-4-19-15,10 0 0 0,3-1 0 0,5-3 0 16,5-4 0-16,12-4 0 0,1 0 0 0,8-3 0 16,5-5-33-16,0 0-4 15,12 1-1-15,1-9 0 0,-4-7-112 0,4-1-22 16,52 5-5-16,-30-8-1 0</inkml:trace>
        </inkml:traceGroup>
        <inkml:traceGroup>
          <inkml:annotationXML>
            <emma:emma xmlns:emma="http://www.w3.org/2003/04/emma" version="1.0">
              <emma:interpretation id="{CAAFC329-ECCE-416D-9CCD-83EA82C61033}" emma:medium="tactile" emma:mode="ink">
                <msink:context xmlns:msink="http://schemas.microsoft.com/ink/2010/main" type="inkWord" rotatedBoundingBox="6278,5810 7341,5739 7435,7166 6372,7236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3698.5884">3183 5124 1267 0,'9'-15'112'0,"-5"-1"-89"16,1-3-23-16,3 3 0 0,1 0 69 0,0 9 10 0,-5-1 1 0,-4 8 1 16,0 0-13-16,0 0-4 15,13 11 0-15,-8 5 0 0,-1 7-39 0,5 5-8 0,-5 7-1 16,1 8-1-16,-1 7 10 0,1 9 3 0,-5-1 0 0,4 5 0 15,0 3-8-15,1-3 0 0,-5 3-1 0,0-4 0 16,4 1-3-16,-4-1-1 0,0 4 0 0,0-3 0 16,4-9-4-16,-4 1-1 0,-4-8 0 0,0-4 0 15,-1-4 8-15,5-4 2 0,-4-4 0 0,0-8 0 16,-5 1 1-16,4-5 1 0,-3-3 0 0,3-5 0 16,-4 1-5-16,1-4-1 0,3 0 0 0,-4-4 0 15,5-4 0-15,0 0-1 0,-5-4 0 0,0-4 0 16,5-4-1-16,-5 1 0 0,5-9 0 0,-1-7 0 0,5-1-6 15,0-3-8-15,5-4 11 0,-1-4-11 16,5-4 0-16,8-3 0 0,5 3 0 0,0 0 0 0,0 0 0 16,9 8 0-16,-5 4-8 0,5 3 8 0,0 1-11 0,-1 7 11 15,-3 9-12-15,-1 3 12 0,-4 0-11 16,0 4 11-16,-5 8-10 0,-3 4 10 0,3 0 0 0,-4 7-9 16,-8 1 9-16,-1 7 0 0,-4 1 0 0,-4 3 0 15,-1-4 0-15,1 9 0 0,-9-1 0 0,4 0 11 16,-4 8-1-16,-9 0 0 0,0-4 10 0,-4 8 1 15,-1-4 1-15,-3-4 0 0,3-4-33 0,-4 0-6 16,1-7-2-16,-1-1 0 16,5-7-27-16,-1-8-6 0,5 3 0 0,5-3-969 0</inkml:trace>
          <inkml:trace contextRef="#ctx0" brushRef="#br0" timeOffset="34039.1566">3810 6088 1267 0,'0'0'112'0,"22"3"-89"0,0-3-23 0,0-3 0 15,5 3 77-15,-1-4 11 0,5 4 3 0,-1-8 0 16,-8 0-12-16,5-4-3 0,-1 1 0 0,-4-1 0 0,0 0-25 0,0 1-6 16,-5-5-1-16,1 0 0 15,-5 5-28-15,0-5-7 0,-4 4-1 0,-5-3 0 16,1-5 4-16,-1 5 0 0,-4-5 0 0,0 1 0 15,-9 7 24-15,5 0 6 0,-5 1 1 0,-4-1 0 0,0 4-27 0,-5 8-6 16,1 4-1-16,-1 0 0 0,1 4-9 0,-5-1 8 16,0 9-8-16,-5 4 8 0,1 7 0 15,-5 4 0-15,5 0 0 0,0 4 0 0,-1 0-8 16,5 4 0-16,0-7 0 0,5 3 0 0,4 0 0 0,4-4 8 16,5 4-8-16,4-4 8 0,4-3-8 15,5-5 0-15,0 0 0 0,4 1 0 16,4-5-24-16,5-3-4 0,5-4-1 15,3-1-647-15,5-7-130 0</inkml:trace>
        </inkml:traceGroup>
        <inkml:traceGroup>
          <inkml:annotationXML>
            <emma:emma xmlns:emma="http://www.w3.org/2003/04/emma" version="1.0">
              <emma:interpretation id="{45BA3F72-0461-4AA6-85D5-66E011052E29}" emma:medium="tactile" emma:mode="ink">
                <msink:context xmlns:msink="http://schemas.microsoft.com/ink/2010/main" type="inkWord" rotatedBoundingBox="8835,5484 12196,5261 12297,6794 8936,701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4818.2945">6206 5545 576 0,'-9'-35'25'0,"5"16"6"0,-5 3-31 0,0-7 0 15,0-1 0-15,1 1 0 0,-1 4 187 0,-4 3 31 16,4 0 6-16,-4 9 2 0,0-1-122 0,-5 8-25 16,5 8-5-16,-5 3-1 0,-4 9-27 0,0 7-6 15,-4 8 0-15,4 4-1 0,-4 0-23 0,0 8-4 16,-5 4 0-16,4-1-1 0,6 5 5 0,-6-8 2 0,10 0 0 15,-1-1 0-15,5 1-2 0,4-8 0 0,5-4 0 16,-1 0 0-16,10-3 4 0,-5-5 0 0,4-4 0 16,5-3 0-16,-5-9-20 0,5 1 0 0,4-8-13 15,0 0 5-15,1-4 8 0,-1-4 9 0,4 0-1 0,5-8-8 16,-4-3 8-16,4-5-8 0,4-3 0 0,0-4 0 16,1-8 9-16,-1-8-9 0,0 0 0 0,5-8 9 15,4 4 8-15,-4-7 2 0,0-9 0 0,-1-3 0 16,1-4-9-16,0-8-2 0,4-4 0 0,0 4 0 15,-4 0 19-15,4 0 3 0,-5-4 1 0,1 8 0 16,-5 0-31-16,1 7-18 0,-5 5 2 0,0 11 1 16,-9 12 15-16,0 8 0 0,-4 8 9 0,-5 7-9 15,1 4 31-15,-5 12 0 0,0 0 0 0,-5 20 0 16,1 7-17-16,-5 8-3 0,-4 12-1 0,0 0 0 0,-9 4 1 16,4 7 0-16,-4-7 0 0,5 11 0 0,-1 5 8 15,-4-5 1-15,0 0 1 0,5 1 0 0,4-1-21 0,-1 1 0 16,6 3 0-16,-1-4 0 0,4-3-12 0,5-1-4 15,0 5-1-15,0-1 0 16,5 0-169-16,-5 1-34 0,0 50-6 0,4-31-2 0</inkml:trace>
          <inkml:trace contextRef="#ctx0" brushRef="#br0" timeOffset="35172.8393">6978 5662 1792 0,'0'0'80'0,"0"-11"16"0,0 3-77 0,0 0-19 0,4 0 0 0,-4 8 0 16,0 0 78-16,0 0 12 0,0 0 2 0,-4 16 1 16,-5-4-45-16,5 11-10 0,-5-3-2 0,0 3 0 15,1 4-22-15,-6 4-5 0,6-3-1 0,-1 3 0 16,0 0-8-16,0 4 0 0,9-7 0 0,-4-1 0 16,-1-4 0-16,10-7 0 0,-1 3 0 0,1-3 0 15,-1 0 0-15,0-9 0 0,5-3 0 0,0 0 0 16,4 0 0-16,0-8 0 0,0 0 0 0,5-4 0 15,4-3 8-15,0-5-8 0,0-3 0 0,-5-5 8 16,10 5-8-16,-1-5 0 0,-8-3 0 0,-1 0 0 16,1-4 0-16,-5-1 0 0,0 5 8 0,-4-4-8 0,-5 0 8 15,1 3-8-15,-1 1 8 0,-4 4-8 0,-4 3 16 16,-1 5-1-16,1-1-1 0,-5 8 0 0,0-4 14 16,0 9 2-16,-8 3 1 0,-1 3 0 0,-4 5-31 15,0 4 0-15,-4 4 0 0,4 7 0 16,-4 4-22-16,4 4-10 0,4 5-3 0,1-1 0 15,-1 4-149-15,1 4-29 0,-10 35-7 0,5-20 0 16</inkml:trace>
          <inkml:trace contextRef="#ctx0" brushRef="#br0" timeOffset="35547.6238">7750 5389 2055 0,'0'0'45'0,"9"4"10"0,4 0 1 0,-4 4 2 0,8 8-46 0,-3-5-12 0,3 9 0 0,-8-1 0 16,8 9 47-16,-3-1 7 0,-1 0 2 0,-4 4 0 15,4 1-21-15,-9-1-4 0,0 0-1 0,1 0 0 16,-5 8 3-16,0-4 1 0,0-3 0 0,-5-1 0 16,1 0-34-16,0-4 0 0,-5-7 0 0,0 3 0 15,0 1 13-15,5-9-4 0,-5-7-1 0,9-8 0 16,0 0-8-16,0 0 0 0,-4 4 0 0,-5-12 0 15,5-4 0-15,4-7 8 0,0-1-8 0,0-7 8 16,4 0-8-16,5-8 12 0,4 0-12 0,0-1 12 16,5 5-12-16,-1 0 0 0,1 4 0 0,-1-1 8 15,1 5-8-15,-1 4 0 0,-3 3 0 0,-1 4 0 0,-4 4 16 16,4 5-3-16,-13 3 0 0,8 3 0 0,1 1-13 16,0 4 8-16,-5 4-8 0,5 3 0 0,-4 9 0 0,-5-1 8 15,4 5-8-15,-4 3 0 0,0 0 0 0,0 8-16 16,0 4 3-16,0 0 1 15,0-4-194-15,4-4-38 0</inkml:trace>
          <inkml:trace contextRef="#ctx0" brushRef="#br0" timeOffset="35921.0856">8601 5873 1789 0,'0'0'79'0,"5"-8"17"0,-1 8-77 0,5-8-19 0,4 1 0 0,0 3 0 15,5 4 52-15,-1-8 8 0,5 4 0 0,0-4 1 0,9 0-24 0,-5-3-5 16,-4-1 0-16,4 0-1 16,5-3-15-16,0 3-4 0,-5-4 0 0,-4 1 0 15,4-1 10-15,-4 1 2 0,0-1 0 0,-4 0 0 16,-5-3-9-16,0-1-2 0,-4 1 0 0,0-1 0 15,0 1 5-15,-9 3 1 0,0 5 0 0,-5-5 0 16,-4 4 11-16,1 1 2 0,-6 3 1 0,1 4 0 16,0 4-33-16,-4 0-11 0,-1 4 0 0,0 4 0 15,-4 7 11-15,1 1 14 0,-1 3-3 0,0 5-1 16,-5 3-10-16,5 0-17 0,0 1 4 0,5 3 1 0,-1-4 12 16,5 4 0-16,0-3 9 0,4 3-9 0,1-4 8 15,3 4-8-15,-4-3 0 0,9-1 9 0,0-4-9 0,5-3 0 16,-1 3 0-16,9-3 0 15,0-5-125-15,9 1-21 0,9-8-4 0</inkml:trace>
        </inkml:traceGroup>
        <inkml:traceGroup>
          <inkml:annotationXML>
            <emma:emma xmlns:emma="http://www.w3.org/2003/04/emma" version="1.0">
              <emma:interpretation id="{73925200-01CD-481A-8B35-B836BAF2EDBD}" emma:medium="tactile" emma:mode="ink">
                <msink:context xmlns:msink="http://schemas.microsoft.com/ink/2010/main" type="inkWord" rotatedBoundingBox="14106,5519 15143,5450 15221,6623 14184,669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6630.349">10975 5382 921 0,'-5'-28'40'0,"10"21"10"0,-5-9-40 0,4 0-10 0,-4-3 0 0,5-1 0 16,-5 5 161-16,0-1 31 0,-5-7 5 0,5 7 2 15,5 1-67-15,-1 3-12 0,-4 4-4 0,0 0 0 16,0 8-53-16,0 0-11 0,0 0-3 0,0 0 0 15,4 16-32-15,1 7-6 0,-1 5-2 0,1 7 0 16,-1 0 6-16,-4 8 1 0,-4 3 0 0,8 1 0 16,-4 0-3-16,-4-4 0 0,-1 0 0 0,1 0 0 15,4-4-13-15,0 0 0 0,-5-4 0 0,1 0 0 16,8-8 0-16,1 1 0 0,-5-1 0 0,9-4 0 16,-1-7-215-16,1-4-36 15,22 7-7-15,-1-19-2 0</inkml:trace>
          <inkml:trace contextRef="#ctx0" brushRef="#br0" timeOffset="36794.6212">11115 4859 1594 0,'0'-8'35'0,"-4"-3"7"0,-5-9 2 0,5 4 1 0,-1-3-36 0,1 3-9 16,4 1 0-16,0 3 0 0,0 4 20 0,0 8 1 15,0 0 1-15,0 0-508 16,13 8-102-16</inkml:trace>
          <inkml:trace contextRef="#ctx0" brushRef="#br0" timeOffset="37186.5436">11418 5292 1580 0,'0'0'35'0,"9"-4"7"0,4 4 2 0,4 4 0 0,1 4-36 0,4 0-8 0,0 3 0 0,0 5 0 15,0 3 79-15,-5 5 13 0,1-1 4 0,-5 8 0 16,-4-3-24-16,0 3-5 0,-5-4-1 0,0 0 0 16,-4-3-18-16,0 3-4 0,0-3-1 0,-4-1 0 15,-5-4-14-15,-4-3-2 0,4 0-1 0,0-1 0 16,-4-3-4-16,4-4-1 0,9-8 0 0,-8 8 0 0,-1-5-21 0,9-3 0 15,0 0 0-15,-9-3 0 0,5-5 16 0,4-4 0 16,0-7-1-16,4-1 0 0,1-3-3 0,-1-1-1 16,5-3 0-16,4-4 0 0,0-4-11 0,5-4 12 15,-5 4-12-15,9 3 12 0,4 9-12 0,0 0-11 16,5 3 3-16,0 4 0 0,-5 5 8 0,-4 7 0 16,0 0 0-16,0 4 0 0,0 4 0 0,-5 4 0 15,1-1 0-15,-1 1 0 0,-8 8 0 0,4 3 0 16,-4-3 0-16,-4 3 0 0,3 1 0 0,1 3 0 15,0 1 0-15,0 3 0 16,-1-4-97-16,1 9-18 0,0-5-3 0</inkml:trace>
        </inkml:traceGroup>
        <inkml:traceGroup>
          <inkml:annotationXML>
            <emma:emma xmlns:emma="http://www.w3.org/2003/04/emma" version="1.0">
              <emma:interpretation id="{C739CA1A-F9BF-4C4B-9D57-BFC520B86685}" emma:medium="tactile" emma:mode="ink">
                <msink:context xmlns:msink="http://schemas.microsoft.com/ink/2010/main" type="inkWord" rotatedBoundingBox="17371,4881 19980,4709 20095,6453 17486,662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8460.0758">15314 4941 1450 0,'0'0'32'0,"0"0"6"0,0 0 2 0,0 0 1 0,0 0-33 0,0 12-8 15,0 3 0-15,0 5 0 0,0 3 47 0,0 4 7 16,-5 1 2-16,1-1 0 0,0 4 4 0,-1 0 0 15,1 5 1-15,-1-9 0 0,5-4-40 0,-4-3-8 16,4-1-1-16,0-3-1 0,0-1 17 0,4-7 3 16,1 0 1-16,-5-8 0 0,0 0-16 0,13 4-4 15,0-8 0-15,5 0 0 0,4-8 0 0,-5-3 0 0,5-5 0 0,0 1 0 16,0-1-3-16,4 5-1 16,-8-9 0-16,4 1 0 0,-5 0-8 0,1-5 12 0,-5 1-12 15,0 4 12-15,0-1 0 0,-8 1 0 0,-1 3 0 16,-8 1 0-16,-1 3 13 0,1 1 3 0,-5 3 1 0,-4 0 0 15,0 4-2-15,-5 4-1 0,5 1 0 0,-4 3 0 16,-5 3-26-16,0 1 0 0,0 4 8 0,4 0-8 16,1 0-22-1,-1 7-6-15,1 1-2 0,4 3-1010 0</inkml:trace>
          <inkml:trace contextRef="#ctx0" brushRef="#br0" timeOffset="38114.4418">14309 4937 957 0,'5'-19'42'0,"-1"11"10"0,-4-8-42 0,-4 1-10 0,4-5 0 0,0 4 0 15,0 1 115-15,0-1 21 0,0 1 4 0,4 7 0 0,-4 0-40 0,0 8-9 16,0 0-2-16,0 0 0 0,13 16-61 0,-4 7-12 15,0 4-2-15,-1 8-1 0,-3 4 10 16,-1 8 1-16,5 4 1 0,-9 0 0 0,4 3 23 0,-4 1 4 16,0 3 0-16,-4-3 1 0,4 0-5 0,-4-5 0 15,-5-3-1-15,4-4 0 0,5-4-19 0,-8-4-4 16,3-8-1-16,1 1 0 0,-5-5 7 0,9-7 2 16,-4-5 0-16,-1 1 0 0,1 0-20 0,4-12-3 15,0 0-1-15,0 0 0 0,0 0 6 0,0 0 1 16,0 0 0-16,-4-12 0 0,-10 0 1 0,10-3 0 15,0-5 0-15,-1-3 0 0,1-1-8 0,4-3 0 16,0-8-8-16,4-4 12 0,-4-4-12 0,9-4 0 16,-5 1 0-16,5-9 0 0,0 0 0 0,4 1 0 15,0-5 0-15,0 1 0 0,5-5-20 0,4 1 2 16,0 0 1-16,13 3 0 0,-4 4 4 0,4 5 1 16,4 3 0-16,1 4 0 0,4 8 0 0,-1 0 1 0,1 11 0 15,5 1 0-15,-6 4 11 0,-3 7-13 0,-5 4 5 0,-4 4 8 16,-1 8 0-16,-3 8 0 0,-10 3 0 0,-4 9 0 0,1-1 0 0,-10 1-14 15,-13 3 3-15,-4 8 1 16,-4 4 10-16,-10 4-8 0,-8 0 8 0,-13 4-8 16,4-1 8-16,-4 1 0 0,-5 0 0 0,0 0 0 15,5-4-24-15,4 0-2 0,9-4-1 0,0-4 0 16,13 0-143-16,5-12-29 16,3-3-5-16,10-1-2 0</inkml:trace>
          <inkml:trace contextRef="#ctx0" brushRef="#br0" timeOffset="38710.3763">16068 4021 2044 0,'14'-32'91'0,"-10"25"18"0,-4 7-87 0,0 0-22 16,9 0 0-16,4 7 0 0,-9 9 52 0,1 4 5 15,-1 7 2-15,0 8 0 0,-4 4-23 0,0 8-5 16,-4-4-1-16,-5 3 0 0,5 1 10 0,-5 4 1 15,5 3 1-15,-5 5 0 0,0-4-24 0,5 3-5 16,-5 1-1-16,5-1 0 0,-1 1-12 0,1-5 0 16,-1 5 0-16,-3-1 0 15,3-7-132-15,-3 3-30 0,3-7-6 0</inkml:trace>
          <inkml:trace contextRef="#ctx0" brushRef="#br0" timeOffset="40007.4529">16244 5452 403 0,'0'0'17'0,"0"0"5"0,0 0-22 0,0 0 0 0,0 0 0 0,0 0 0 16,9-4 170-16,-9 4 30 0,-5-8 5 0,10 0 2 16,3-3-105-16,1 3-21 15,-4-4-4-15,-1-3-1 0,0 3-12 0,14 0-4 0,0 0 0 0,-1 1 0 16,-13-5-13-16,14 4-3 0,13-3-1 0,-9 3 0 16,0 4-43-16,0 1 0 0,4-1 0 0,9 0-792 15</inkml:trace>
          <inkml:trace contextRef="#ctx0" brushRef="#br0" timeOffset="39201.0786">16336 4840 2012 0,'-22'-12'89'0,"22"12"19"0,13 4-87 0,-13-4-21 0,0 0 0 0,0 8 0 16,0 7 17-16,9-3-1 0,-5 3 0 0,1 5 0 16,-14-1 12-16,9-3 1 0,9 4 1 0,-5-5 0 15,-8 1-20-15,-1-1-10 0,10 1 10 0,4-4-10 16,-1-5 11-16,-3-3-11 0,-5-4 12 0,13 4-12 0,9 0 20 0,-5-8-4 15,-3 0 0-15,3 0 0 0,14-3-16 16,-5-1 0-16,0-4 0 0,1 0 0 0,4-3 8 0,-1-5-8 16,-3 1 0-16,3-1 0 0,-8 5 0 15,5-1 0-15,-1 1 0 0,-4 3 0 0,-13 8 0 0,4 0 0 16,-5 0-11-16,6 12 11 0,-1 0 0 0,-4 3 0 16,-9 9 0-16,8-1 0 0,1 5 0 0,-4 7 17 15,-10 0-3-15,1 4-1 0,-1 0 4 0,1 1 1 16,-5 3 0-16,-4 3 0 0,-5-3 10 0,5 0 3 15,0 0 0-15,-4 4 0 0,-5 0-19 0,0-4-3 16,4-4-1-16,-4-3 0 0,0-1-8 0,-4 0 8 16,0-4-8-16,8-3 8 0,5-5 0 0,-5 1 0 15,-8-5 0-15,4-3 0 0,13 0-8 0,-4-5 0 16,-4 1 0-16,-5-8 0 0,4 0 12 0,5-8-2 16,4 5-1-16,-4-5 0 0,-4 0 20 0,3-4 4 15,14-7 1-15,-4 3 0 0,-5-3-34 0,5-1-19 16,8-3 3-16,5-5 0 15,4 1-123-15,5-8-24 0,4-4-5 0,4-4 0 0</inkml:trace>
        </inkml:traceGroup>
        <inkml:traceGroup>
          <inkml:annotationXML>
            <emma:emma xmlns:emma="http://www.w3.org/2003/04/emma" version="1.0">
              <emma:interpretation id="{739C78DC-9B03-4245-8058-1389905D25A1}" emma:medium="tactile" emma:mode="ink">
                <msink:context xmlns:msink="http://schemas.microsoft.com/ink/2010/main" type="inkWord" rotatedBoundingBox="20573,5584 23214,5409 23244,5870 20604,604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1345.7654">19376 4777 2070 0,'0'0'45'0,"0"0"10"0,0 12 1 0,5 0 3 0,-5 3-47 0,4 5-12 16,-4-1 0-16,0-3 0 0,0-1 49 0,0 1 8 16,0 0 2-16,0 3 0 0,5-7-27 0,-5 3-6 15,0 1-1-15,0-4 0 0,0-5-25 0,4 1 0 16,-4 4 0-16,4-4 0 0,-4-8 29 0,0 0 1 16,0 0 0-16,0 0 0 0,0 0-22 0,0 0-8 15,0 0 0-15,0 0 0 0,0 0 12 0,0 0-3 16,0 0-1-16,0-12 0 0,-4 0-8 0,4 1 0 0,0-5 0 0,4 0 0 15,1-3 0-15,-1-4 0 0,1-1 0 0,8 5 0 16,0-1 0-16,0 1 0 0,5 3 0 16,-1 4 0-16,-4 1 0 0,0 3-11 0,1 0 3 15,-6 8 0-15,6 4 8 0,-6 0 0 0,5 4 0 0,-4 3-8 16,-4 5 8-16,3 0 0 0,1-1 0 0,4 1 0 16,-8 3 11-16,4 1-3 0,-1-5 0 0,5 1 0 15,-8 0-8-15,4-1 0 0,-1 5 0 0,1-5 0 16,0-7 0-16,-5 4 0 0,1-4 0 0,3 3 0 15,-3-7 0-15,4 4 0 0,-9-8 0 0,0 0 0 16,0 0 0-16,0 0 0 0,0 0 8 0,0 0-8 16,0 0 0-16,0 0 10 0,0 0-10 0,0 0 10 15,0-12 0-15,4-3 0 0,0-1 0 0,5-3 0 16,4-5-10-16,1 1 0 0,7-5 0 0,1 1 0 0,-4-4 0 16,4 0 0-16,4 3 0 0,-4 1 0 0,0 4 0 15,0 7 0-15,-4 1-11 0,-1 3 11 0,-4 8 0 16,-4 0 0-16,-9 4 0 0,13 8 0 0,-4 0 0 0,-5 3 0 15,5 5 0-15,-9 0 8 0,5 7-8 0,-1 0 0 16,-4-3 0-16,4 7 0 0,-4-3 0 0,0-1 0 16,0 0-8-16,5 5 8 15,-5-1-168-15,0 4-29 0,0 20-6 0,4-16-1 0</inkml:trace>
          <inkml:trace contextRef="#ctx0" brushRef="#br0" timeOffset="40447.3836">17393 4886 1609 0,'18'-27'71'0,"-5"19"15"0,-4-3-69 0,0-1-17 15,-1 4 0-15,1 4 0 0,0-4 55 0,4 4 7 16,-13 4 2-16,13 4 0 0,0 4-11 0,-4 4-1 16,0 3-1-16,0 5 0 0,0-1-11 0,-1 9-3 15,-8 3 0-15,0-4 0 0,5 1-1 0,-5-5 0 16,0 4 0-16,-5-3 0 0,-3-5-20 0,8-3-5 16,0 3-1-16,0-3 0 0,-5-4-2 0,-4-5-8 15,14 1 12-15,-5-8-4 0,0 0 2 0,0 0 0 16,0 0 0-16,0 0 0 0,9 4-1 0,-9-4 0 0,0 0 0 15,0 0 0-15,13-19 9 0,0 3 2 16,-4-4 0-16,-5-3 0 0,0-4-20 0,14-4 0 0,13-1 0 0,-5-3 0 16,-8 4 0-16,3 0 0 0,10 4 0 0,0 3 0 15,-14 1 0-15,1 7 0 0,0 4 0 0,-1 5 0 16,-4 3 0-16,-13 4 0 0,0 0 0 0,13 11 0 16,1-3 0-16,-6 4 0 0,-3 7 0 0,-1-3 0 15,1 4 0-15,3 3 0 0,-3-4 0 0,-1 9 0 16,0-1-22-16,1 0-8 15,4 1-2-15,-5 3-1041 0</inkml:trace>
          <inkml:trace contextRef="#ctx0" brushRef="#br0" timeOffset="40749.611">18560 4804 1882 0,'0'0'41'0,"0"0"9"0,-4-7 2 0,4 7 1 0,-4 11-42 0,-1 1-11 16,1 4 0-16,-5 3 0 0,5 8 34 0,-1 1 5 16,-3-1 1-16,3 0 0 0,1 1-12 0,-5-1-1 15,9 0-1-15,0-7 0 0,0-1-13 0,4-3-2 16,1-4-1-16,-1-5 0 0,1 1 14 0,3 0 2 16,1-4 1-16,4 0 0 0,0-8-3 0,1 0 0 15,3-4 0-15,1 0 0 0,-1-7 14 0,1 3 2 16,-1-4 1-16,5-3 0 0,-4-1-26 0,-1 1-6 0,1-4-1 15,-5-5 0-15,5 5 7 0,-5-4 1 16,-4-1 0-16,-5 5 0 0,0-1 19 0,-4 1 4 0,0 7 1 16,-4 1 0-16,-5-5-24 0,0 9-4 0,-4 7 0 0,0 0-1 15,0 0-11-15,-5 8 0 0,1 0 0 0,-5 4 0 16,0 7-32 0,0 1-9-16,4 3-2 0,-4 5-748 0,1 3-149 0</inkml:trace>
        </inkml:traceGroup>
        <inkml:traceGroup>
          <inkml:annotationXML>
            <emma:emma xmlns:emma="http://www.w3.org/2003/04/emma" version="1.0">
              <emma:interpretation id="{CA6052D7-2B0D-44F1-B663-046A65FFB067}" emma:medium="tactile" emma:mode="ink">
                <msink:context xmlns:msink="http://schemas.microsoft.com/ink/2010/main" type="inkWord" rotatedBoundingBox="23781,4720 25588,4601 25668,5818 23861,5937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2376.5245">21465 4765 1609 0,'9'-7'35'0,"-1"-1"7"0,-3-4 2 0,-1 4 2 0,-4-3-37 0,0-1-9 0,-4 0 0 0,4 4 0 16,0-3 82-16,-5-1 14 0,-3 0 4 0,-1 5 0 16,0 7-35-16,-4 0-6 0,0 0-2 0,-5 7 0 15,-4 5-42-15,0-4-15 0,0 7 9 0,0 1-9 16,-4 7 22-16,4 1-1 0,5-1 0 0,-1 1 0 15,0-5-21-15,5 1 0 0,5-1 0 0,8 1 0 16,-5-9 11-16,5 1-3 0,0-4 0 0,5 0 0 16,3-4-8-16,1-1 0 0,0-3 0 0,8 0 0 15,1 0-24-15,4-7-3 16,-5-5-1-16,5 4 0 0,5-7 49 0,-5-1 10 0,4-4 1 0,0-3 1 16,1 4-53-16,-1-5-10 15,-4 1-2-15,4-1-1 0,-4 5 53 0,-4-1 12 0,-5 5 1 0,0 7 1 0,-4 4-34 16,-9 4 0-16,0 0 0 0,0 0 0 0,0 8 0 15,4 11 0-15,-4-3 0 0,-4 7 0 16,-1-3-30-16,5-1 0 0,5 5 0 0,-1-5 0 16,-4-3 50-16,9-1 11 0,0 5 1 0,8-8 1 0,-4-5-21 0,9 1-12 15,-4-4 12-15,8 4-12 0,5-8 9 0,0 0-9 16,-9-4 0-16,8 0 9 0,-3-4 3 0,3-3 0 16,-3-1 0-16,-1 0 0 0,0-7 6 0,1-1 2 15,3-7 0-15,-3 0 0 0,-1-1-4 0,-4-3-1 16,9-4 0-16,-5-4 0 0,-4 4-7 0,4-8-8 15,-4 4 11-15,0-8-11 0,0 8 33 0,0-8 0 16,-4-3 0-16,-1-5 0 16,1 5-51-16,-5-9-10 0,-4 4-3 0,-1 5 0 0,5 7 31 0,-4 4-9 15,0 4 9-15,-9 7 0 0,-4 1 0 0,4 8-8 16,-5 3 8-16,1 8 0 0,-9 0 0 0,0 5 0 0,4 3 0 16,-4 3 0-16,-5 1 0 0,1 8-8 0,-1 4 8 0,0 3-12 15,1-3 12-15,-1 7 0 0,1 8 0 0,4 4 0 16,-5 1 0-16,1 6 0 0,3-3 8 0,1 4-8 15,0 0 19-15,4-4-1 0,-4 4 0 0,4 4 0 16,1-4-1-16,3 4 0 0,1-1 0 0,-1 1 0 16,1 4-9-16,8-4-8 0,1-4 12 0,4 3-12 15,4-3 11-15,4 0-11 0,1-4 10 0,4-4-10 16,0-4 0-16,8 5-12 0,-3-9 1 0,12 4 0 16,1-4-93-16,-1-3-20 0,-4-1-3 15</inkml:trace>
          <inkml:trace contextRef="#ctx0" brushRef="#br0" timeOffset="41540.8514">20697 4750 2178 0,'0'0'48'0,"0"0"9"0,0 0 3 0,-4 8 1 0,4 3-49 0,-5 1-12 0,1 4 0 0,-1 3 0 16,1-7 44-16,4 7 7 0,-9 1 1 0,9-1 0 15,0-3-31-15,0 3-5 0,-4 1-2 0,4-4 0 16,4-1-14-16,-4 1 0 0,5-5 0 0,-1 5-712 15,0-4-147-15</inkml:trace>
          <inkml:trace contextRef="#ctx0" brushRef="#br0" timeOffset="41685.7622">20728 4442 1681 0,'-9'-28'74'0,"5"17"16"0,-5-1-72 0,4 0-18 16,1 5 0-16,4-1 0 0,0 8 22 0,0 0 1 15,0 0 0-15,0 0 0 16,0 0-137-16,0 0-27 0,0 0-6 0,9 27-1 0</inkml:trace>
        </inkml:traceGroup>
        <inkml:traceGroup>
          <inkml:annotationXML>
            <emma:emma xmlns:emma="http://www.w3.org/2003/04/emma" version="1.0">
              <emma:interpretation id="{88AE332D-DB7B-498D-AE29-76D1ED4457FC}" emma:medium="tactile" emma:mode="ink">
                <msink:context xmlns:msink="http://schemas.microsoft.com/ink/2010/main" type="inkWord" rotatedBoundingBox="27041,4584 30165,4377 30257,5774 27134,5980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5947.062">24558 3884 864 0,'0'-15'76'0,"0"7"-60"0,0-4-16 0,0-4 0 16,0 5 74-16,4-1 12 0,-4 0 2 0,5 1 1 16,-1 3-1-16,-4 0-1 0,0 0 0 0,0 8 0 15,0 0 9-15,0 0 1 0,0 0 1 0,0 0 0 16,0 0-54-16,0 0-12 0,0 0-1 0,0 0-1 15,0 8 7-15,0 8 2 0,-4 7 0 0,-5 4 0 16,-4 1-14-16,-1 11-2 0,-3 4-1 0,-1 7 0 16,5 1 2-16,-4 4 0 0,-5-5 0 0,4 13 0 15,1-5-4-15,-1 1 0 0,1-5 0 0,8 5 0 16,0-1-20-16,0-3 8 0,5 3-8 0,-1 1 0 0,5-1 10 16,0-3-2-16,-4-4-8 0,4-1 12 15,0-3-34-15,4-4-7 0,-4 0-2 0,5-8 0 16,-5-8-146-16,4-3-30 0,5 19-5 0,4-16-2 15</inkml:trace>
          <inkml:trace contextRef="#ctx0" brushRef="#br0" timeOffset="46106.0724">25010 4461 1429 0,'17'0'63'0,"-17"0"13"0,5 12-60 0,3 0-16 15,1 7 0-15,0 5 0 0,0 3 64 0,-5 0 11 0,0 0 1 0,-4 1 1 16,-4 3 3-16,0-4 0 0,-1-3 0 0,1 3 0 16,0-8-24-16,-1 1-4 0,1-1 0 0,-5-3-1 15,5 4-39-15,-1-5-12 0,1 5 8 0,-1-9-655 16,5 5-130-16</inkml:trace>
          <inkml:trace contextRef="#ctx0" brushRef="#br0" timeOffset="46252.0935">25400 4118 1958 0,'5'-12'43'0,"-1"-7"9"0,-4 3 1 0,0 1 3 0,4 7-45 0,-4 8-11 16,0 0 0-16,0 0-578 15,0 0-118-15</inkml:trace>
          <inkml:trace contextRef="#ctx0" brushRef="#br0" timeOffset="45593.0338">23917 4512 918 0,'0'0'40'0,"0"0"9"0,0-4-39 16,-4-4-10-16,-1 4 0 0,5 4 0 16,0 0 95-16,0 0 17 0,0 0 3 0,-4-4 1 0,4-3-37 0,-4-1-7 15,4 0-2-15,0 8 0 0,8-4-10 0,-3 0-1 16,4-4-1-16,4 1 0 0,0 3-20 0,5-4-4 16,-1-4-1-16,5 4 0 0,9 5 5 0,-9-1 1 15,4 0 0-15,5-4 0 0,8 0-19 0,5 0-3 16,0-3-1-16,9 3 0 0,-1 0-16 0,10 0 0 15,-1 0 0-15,0 5 0 0,-8-5 0 0,-5 8 10 16,-4-4-10-16,-4 4 8 0,-5-4-8 0,-9 4 0 16,-4-4-10-16,0 4 10 15,-9 4-128-15,0-4-20 0,-8 0-4 0,-5 0-633 0</inkml:trace>
          <inkml:trace contextRef="#ctx0" brushRef="#br0" timeOffset="46863.3684">25470 4375 1497 0,'0'0'32'0,"5"-7"8"0,8 3 0 0,-4 4 4 0,-1-4-36 0,6 4-8 16,-1 4 0-16,4-4 0 0,-4 4 104 0,9 3 20 15,0-3 3-15,0 8 1 0,0 0-65 0,-4 7-13 0,-1 1-2 0,-4-1-1 16,1 1-24-16,-1-1-5 0,0 5-1 16,0-1 0-16,-13-3 37 0,5-5 7 0,-1-3 2 0,-4 3 0 15,0 1-50-15,-4 0-13 0,-1-5 0 0,1 1 0 16,4 0 56-16,-5-1 7 0,5-3 1 0,0-8 0 16,0 0-52-16,-4 12-12 0,-5-4 0 0,5 0 0 15,4-8 0-15,0 0-18 0,0 0 4 0,0 0 1 16,-5-8 21-16,5 0 4 0,5 0 0 0,-5-4 1 15,0 1-13-15,4-5 0 0,5-3 0 0,-5-5 0 16,5 1 0-16,4-1 0 0,0-3 0 0,5 4 0 16,0-5 0-16,3 5 0 0,1 4 0 0,0-5 0 15,5 9 0-15,-1-1 0 0,-4 4 0 0,0 1 0 16,0 3 0-16,-5 8 0 0,5 0 0 0,-4 0 0 0,-5 4 0 16,0 3 0-16,-4 1 0 0,4 0 0 0,-4 4 0 15,0-1 0-15,-1 5 0 0,1-4 0 0,-4 3 0 0,-1-3 0 16,5 0 0-16,-5 3 0 0,-4 1 0 0,5 0 0 15,-5-5 0-15,0 1 0 0,0-4 0 0,0 0 0 16,0-8 0-16,0 11 0 0,0-11 0 0,0 0 0 16,0 0 0-16,0 0 0 0,-5 8 0 0,5-8 0 15,0 0 0-15,0 0 0 0,0 0 0 0,-4-12 0 16,4 1 0-16,4-5 0 0,-4 4 0 0,5-3 0 16,-1-5 0-16,5 1 0 0,4-1 0 0,0-3 0 15,0-4 0-15,0 3 0 0,1 5 0 0,3-1 0 16,-4 1 0-16,5 3 0 0,-5 4 0 0,4 1 0 15,-3 3 0-15,-1 4 0 0,-9 4 0 0,9 0 0 0,-4 4 0 16,4 4 0-16,-13-8 0 0,9 7 0 0,0 5 0 0,4 4 0 16,0-1 0-16,-4 5 0 0,-9-1 0 0,9 1 0 15,-1-5 0-15,-3 5-15 0,-5 3 3 0,-5 5 1 32,1-5-205-32,0 4-42 0</inkml:trace>
          <inkml:trace contextRef="#ctx0" brushRef="#br0" timeOffset="47241.5518">26637 4520 1864 0,'0'0'41'0,"0"0"9"0,0 0 2 0,0 0 0 0,9-8-42 0,0 4-10 16,0-4 0-16,8 4 0 0,-4-3 74 0,5-1 13 15,0 0 2-15,3 0 1 0,-3 0-72 0,0 1-18 16,8-1 0-16,-4-4 0 0,0 0 20 0,-5 1 1 16,5-1 0-16,-4-4 0 0,-1 5-33 0,1-5-8 15,-5 0 0-15,0 1-1 0,5-1 68 0,-9-3 13 16,-1-1 4-16,-8 5 0 0,9-1-52 0,-9 1-12 16,0-1 0-16,-4 4 0 0,-5 4 0 0,-4-3 0 15,4 7 0-15,-4-4 0 0,-5 8 0 0,5-4 0 16,-4 8 0-16,3 0 0 0,-3 4 0 0,-1 0 0 0,-4 7 0 0,5 1 0 15,4 3 0-15,-5-3 0 16,5 11 0-16,0-4 0 0,0-3 0 0,4 3 0 16,0 5 0-16,0-1 0 0,9 4 0 0,-4 0 0 0,8 1 0 15,1 3 0-15,3 0 0 0,1 4 0 0,4-4 0 16,5 4 0 0,-1 0-204-16,1-8-41 0</inkml:trace>
        </inkml:traceGroup>
      </inkml:traceGroup>
      <inkml:traceGroup>
        <inkml:annotationXML>
          <emma:emma xmlns:emma="http://www.w3.org/2003/04/emma" version="1.0">
            <emma:interpretation id="{05203635-696D-448A-8D32-60E34F88921B}" emma:medium="tactile" emma:mode="ink">
              <msink:context xmlns:msink="http://schemas.microsoft.com/ink/2010/main" type="line" rotatedBoundingBox="3063,7914 29836,6111 29963,7997 3190,9799"/>
            </emma:interpretation>
          </emma:emma>
        </inkml:annotationXML>
        <inkml:traceGroup>
          <inkml:annotationXML>
            <emma:emma xmlns:emma="http://www.w3.org/2003/04/emma" version="1.0">
              <emma:interpretation id="{FA77056F-FF5D-416F-8B34-6E8A6D21E915}" emma:medium="tactile" emma:mode="ink">
                <msink:context xmlns:msink="http://schemas.microsoft.com/ink/2010/main" type="inkWord" rotatedBoundingBox="3085,8241 4270,8161 4342,9225 3157,9305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8919.3041">397 8166 1342 0,'4'-12'60'0,"1"5"12"0,4-1-58 0,-9 4-14 16,13-4 0-16,-4 4 0 0,8 4 68 0,1-8 12 15,-1 8 1-15,1 0 1 0,4 4-34 0,-5 4-6 16,5 0-2-16,0 4 0 0,0-1-25 0,-4 5-6 16,-1-1-1-16,-4 5 0 0,0-1-8 0,-4 5 8 15,0 3-8-15,-5-3 8 0,-4 3 4 0,0 0 0 16,-4 0 0-16,-5-7 0 0,5 3-12 0,-5-7 0 15,0 0 0-15,5-5 0 0,-5-3 8 0,9 0-8 16,0-8 0-16,0 0 8 0,0 0-8 0,0 0 8 16,0 0-8-16,0-16 8 0,0 1-8 0,5-5 0 15,3-3 0-15,5-5 8 0,-4 1-8 0,4-4 0 16,5 4 0-16,0-5 0 0,3 1 0 0,-3 4 0 16,8 4 0-16,-8 3 8 0,-1 4 20 0,1 5 3 0,-5 3 1 15,0 4 0-15,5 4-5 0,-9 4-1 0,4 0 0 0,0 8 0 16,0-1-15-16,5 1-3 0,-10 4-8 0,10 3 12 15,-5 1-12-15,0-1 11 0,5 1-11 0,-1 3 10 16,1-4-10-16,4 1-9 0,-5 3 9 0,5-3-643 16,5 3-121-16</inkml:trace>
          <inkml:trace contextRef="#ctx0" brushRef="#br0" timeOffset="48251.9652">-11 8127 345 0,'0'0'31'0,"-4"-8"-31"0,4-3 0 0,0 3 0 15,-5 0 152-15,5 0 25 0,0 8 5 0,0 0 1 0,0 0-54 0,0 0-10 16,-8 0-3-16,8 0 0 0,0 0-31 0,-5 4-6 15,-4 4-2-15,1 4 0 0,8 3-33 0,-5 5-8 16,10-1 0-16,-5 5-1 0,4-1-27 0,0 4-8 16,5-3 0-16,0 3 0 0,-5 0 8 0,5-3-8 15,0-1 0-15,0 0 0 0,-5-3 0 0,5 3 10 16,0-3-10-16,4-5 8 16,-5 1-115-16,1 0-23 0,4-9-5 0,1 1-1 0</inkml:trace>
          <inkml:trace contextRef="#ctx0" brushRef="#br0" timeOffset="48416.0729">208 7534 1292 0,'-4'-4'28'0,"-5"-7"7"0,-4-1 1 0,4 4 0 0,-4-3-36 0,4 3 0 0,1-4 0 0,3 4 0 16,-4 0 52-16,9 8 3 0,0 0 1 0,0 0-473 15,0 0-95-15</inkml:trace>
        </inkml:traceGroup>
        <inkml:traceGroup>
          <inkml:annotationXML>
            <emma:emma xmlns:emma="http://www.w3.org/2003/04/emma" version="1.0">
              <emma:interpretation id="{0323A0BB-3A13-4EEE-B8C0-F45044AEE635}" emma:medium="tactile" emma:mode="ink">
                <msink:context xmlns:msink="http://schemas.microsoft.com/ink/2010/main" type="inkWord" rotatedBoundingBox="6041,7769 8020,7636 8143,9466 6164,959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9428.5712">2933 8030 1234 0,'-4'-12'55'0,"4"12"11"0,0 0-53 0,0 0-13 0,-5-4 0 0,5 4 0 16,5 0 75-16,3-4 12 0,1-4 2 0,4 4 1 0,9 4-36 0,9-3-7 15,0-5-2-15,8-4 0 0,1 0 15 0,8 1 4 16,-4-1 0-16,4 0 0 0,-9-3-31 0,10-1-5 16,3 4-2-16,-3 5 0 0,-10 3-26 0,5-4 0 15,0 4 0-15,0 0-11 16,-9 4-64-16,-4 0-13 0,-10 4-2 0,1 0-720 16</inkml:trace>
          <inkml:trace contextRef="#ctx0" brushRef="#br0" timeOffset="49631.7186">3573 7222 1450 0,'-21'-15'64'0,"21"15"14"0,-9-4-62 0,0 0-16 0,0 4 0 0,0 4 0 15,5 4 88-15,-5 3 16 0,1 9 2 0,-1 3 1 16,4 8-43-16,-3 5-9 0,-10 6-2 0,5 5 0 15,0 8-23-15,0 3-5 0,-5 1-1 0,0 7 0 16,-4 4 4-16,1 4 1 0,3 4 0 0,-4-3 0 16,0 3-13-16,0-4-2 0,0-4-1 0,5 0 0 15,-5 0-13-15,4 0 0 0,1-7 8 0,-1-1-8 16,5-3-21-16,-5-9-7 16,5-7-2-16,0-4 0 0,4-4-160 0,1-7-32 15,-10 11-6-15,18-24-2 0</inkml:trace>
          <inkml:trace contextRef="#ctx0" brushRef="#br0" timeOffset="50268.1513">4183 6942 1792 0,'5'-24'80'0,"-1"20"16"0,-4-4-77 0,0 8-19 16,0 0 0-16,0 0 0 0,0 0 31 0,9 12 2 15,-5 4 1-15,-4 7 0 0,5 4-3 0,-5 5-1 16,4 7 0-16,-4 11 0 0,-4 9-7 0,-1 7-2 16,5-3 0-16,-4-1 0 0,-5 8-2 0,0-4-1 15,1 1 0-15,-1-1 0 0,0-4-3 0,-4 1-1 16,0-5 0-16,4 1 0 0,-4 3-6 0,0-3-8 16,-1-9 11-16,-3-3-11 0,-1 0 12 0,5-8-4 0,0-4 0 0,-5 0-8 15,5-8 11-15,0 1-11 16,0-9 10-16,4-3-10 0,0-1 0 0,1-7 8 0,3 4-8 0,1-8 0 15,4-4 0-15,0 0 0 0,-5-4 8 0,1-8-8 16,4-3 0-16,0-5 0 0,0 1 0 0,4-5 0 16,1-3 0-16,4 4 0 0,-1-1 0 0,6 5 0 15,-6-1 0-15,5 5 0 0,1-1 0 0,-6 4 0 16,6 4 0-16,-1 1 0 0,0 7 0 0,4 0 0 16,-3 7 0-16,8-3 0 0,-5 4 0 0,5 4 0 15,0-4 0-15,0 3 0 0,0-3 0 0,0 4 0 16,0-4 0-16,4-4 0 0,0-1 0 0,1 5 0 15,3-8-8-15,1 0 8 0,0-4-12 0,0 0 12 0,4-3 0 16,0-5 0-16,-5 0 0 0,6 1 0 0,-1-5 0 16,-5 0 0-16,1-7 8 0,0 0-8 0,-1-1 0 15,1-3 0-15,-4 7 0 0,-6-7 0 0,-3 4 0 0,0-1 0 16,-5-3 0-16,-5 0 0 0,6-1 0 0,-10 5 0 16,-4 4 8-16,0-1-8 0,0 1 0 0,0 3 0 15,-4 4 0-15,-1 1 0 0,-4 3 15 0,1 4-3 16,-5 0-1-16,-1 4 0 0,-8 4-11 0,1 4 0 15,-1 3 9-15,-5 5-9 0,1 7 0 0,0 1 0 16,-5 3 0-16,5 4 0 0,4 4 0 0,0 4 0 16,0 0 8-16,0 0-8 0,4-4 0 0,5 4 9 15,4-7-9-15,1 3 0 0,3-8 8 0,10 4-8 16,-5-7 0-16,8-1 0 0,6 0 8 0,3-3-8 16,1-5 0-16,4 5 0 0,-1-8-10 0,10-1-6 15,9 1 0-15,4-4-676 0,8-4-134 16</inkml:trace>
        </inkml:traceGroup>
        <inkml:traceGroup>
          <inkml:annotationXML>
            <emma:emma xmlns:emma="http://www.w3.org/2003/04/emma" version="1.0">
              <emma:interpretation id="{661969BF-2F28-4834-999D-A8F3D63D3C35}" emma:medium="tactile" emma:mode="ink">
                <msink:context xmlns:msink="http://schemas.microsoft.com/ink/2010/main" type="inkWord" rotatedBoundingBox="9885,8110 12618,7926 12701,9155 9968,9339">
                  <msink:destinationLink direction="with" ref="{14480089-5397-43A6-A4E0-9110EA6EED94}"/>
                </msink:context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0898.6256">7390 7480 864 0,'-4'-8'76'0,"-5"-8"-60"16,0 5-16-16,1-1 0 0,-1 0 108 0,-4 1 18 15,0-1 4-15,-1 0 1 0,1 8-31 0,-4 4-7 0,-5-4-1 0,0 8 0 16,0 4-35-16,-4 4-7 0,-5 3-2 15,0 9 0-15,-4-1-22 0,0 4-5 0,4 1-1 16,5 3 0-16,-5 4-10 0,9-4-2 0,0-3-8 0,9 3 12 16,4-4-12-16,1-4 0 0,3 1 8 0,5-5-8 15,9 1 0-15,0-5 0 0,0-3 8 0,4 0-8 16,9 0 0-16,0-5 0 0,4-3 0 0,5 0 0 16,-1 0 0-16,5-4 0 0,-4 0 0 0,-5 4 0 15,1 0 0-15,-5 0 0 0,0 0 0 0,-5 3 0 16,-4 5 16-16,1 0-2 0,-6 0-1 0,-8-1 0 15,0 5 26-15,-4-1 5 0,-5 5 0 0,-4 3 1 16,-13 5-6-16,4-1-2 0,-13 4 0 0,0 0 0 0,-1 4-22 16,-3-3-5-16,-1-1-1 0,1 0 0 0,4 0-9 15,0-4 0-15,0-3 0 0,8-1 0 16,1-3-56-16,4-1-3 0,9-3-1 0,0-8-910 16</inkml:trace>
          <inkml:trace contextRef="#ctx0" brushRef="#br0" timeOffset="51091.1789">7807 7796 1882 0,'0'0'41'0,"0"0"9"0,0 0 2 0,0 0 1 0,0 0-42 0,0 0-11 15,0 11 0-15,-4 5 0 0,4 0 59 0,-5 3 9 16,-3 1 3-16,3 3 0 0,-4 0-6 0,5 1-1 0,-5 3 0 0,5-4 0 15,-5 9-24-15,5-5-6 0,-5-4-1 0,5 1 0 16,-1-1-33-16,1-3 0 0,-5-1 0 0,9-3 0 31,0-1-27-31,4-3-12 0,-4 0-2 0,5-5-671 0,-1 1-133 0</inkml:trace>
          <inkml:trace contextRef="#ctx0" brushRef="#br0" timeOffset="51235.9004">7825 7261 1911 0,'0'0'42'0,"0"0"9"0,0 0 1 0,0 0 2 0,-5 8-43 0,-3 0-11 16,3-4 0-16,1 8-848 16</inkml:trace>
          <inkml:trace contextRef="#ctx0" brushRef="#br0" timeOffset="52020.8372">8316 7464 1695 0,'0'0'37'0,"13"-4"8"0,9-4 2 0,-4 1 1 0,12-5-39 0,1 0-9 0,0 8 0 0,-5 0 0 16,5 1 76-16,-5 6 12 0,1-3 4 0,-5 8 0 16,-1 0-55-16,1 0-10 0,-4 7-3 0,4-3 0 15,-5 8-11-15,1-5-2 0,-5 5-1 0,0 3 0 16,-4 1-10-16,-5-5 8 0,-4 4-8 0,-4 1 8 16,4 3-8-16,-9-3 10 0,1 3-10 0,-1 0 10 0,-9-3 9 0,1-1 1 15,3 0 1-15,-3-3 0 0,4-1-21 0,-5 1 0 16,5-5 0-16,0 1 0 15,9-4-40-15,-5-4-10 16,4-1-2-16,5-7 0 0,0 0 6 0,0 0 1 0,0 0 0 0,0 0 0 0,9-4 31 0,0-3 14 16,-9 7-12-16,13 0 12 0,5 4 0 0,-5-1 0 15,-4 1 0-15,4 0 0 0,-5 4 34 0,6 0 2 0,-6 7 0 0,1-3 0 16,-4 4-13-16,-1-1-3 16,-4 1 0-16,0 0 0 0,-9 3-12 0,5-3-8 15,-9 3 8-15,-5 1-8 0,1-1 12 0,-5 1-3 16,0-1 0-16,-5 1 0 0,5-5-9 0,0-3 0 15,-4 3 0-15,4-3 8 0,0 4-8 0,5-5 0 16,-10 5 0-16,5 0 0 0,-4-1 0 0,4 1 0 16,-4-1 0-16,4 5 0 0,-9-1-8 0,5 1-1 15,4-8 0-15,0 3 0 0,4-3-7 0,1 0 0 16,4-5-1-16,4 1 0 0,0-4 7 0,9-4 2 16,0 0 0-16,0 0 0 0,0 0-10 0,0 0-2 0,0 0 0 15,13-12 0-15,1 1 20 0,7-5 0 16,1 1 0-16,5-5 0 0,-1 1 0 0,9-1 0 0,9 1 0 15,0-5 0-15,4 1 0 0,0-5 0 0,1 5 0 16,-1-4 0-16,5-1 0 0,-5-3 0 0,5 4 0 0,4-4 0 16,0 0 10-16,0-1 9 0,-5 1 1 0,10 0 1 15,-5 0-10-15,-9 0-3 0,0-1 0 0,-4 1 0 16,0 0 4-16,-9 0 0 0,0 4 0 0,-8-1 0 16,-1 1-4-16,-4 4 0 0,-5-9 0 0,1 13 0 15,-9-5-8-15,-1 5 0 0,-3-4 9 0,-5 3-9 16,0 1 31-16,0 7 1 0,-9 0 1 0,0 8 0 0,0 0-21 0,-4 0-12 15,-4 12 12-15,4 0-12 16,-9 0 16-16,4 7-4 0,-4 1-1 0,0 7 0 16,0 5-11-16,0-1 0 0,0 0 9 0,5 5-9 0,-5 3 14 15,4 0-2-15,5-4 0 0,4 0 0 0,-4 0 16 0,5 4 4 16,3-3 0-16,5-1 0 0,0 0-32 0,5 0 0 16,3 0 0-16,1-3 0 15,4-1-24-15,9-4-12 0,0-3-1 0,4-1-677 16,10 1-135-16</inkml:trace>
        </inkml:traceGroup>
        <inkml:traceGroup>
          <inkml:annotationXML>
            <emma:emma xmlns:emma="http://www.w3.org/2003/04/emma" version="1.0">
              <emma:interpretation id="{2CCE102B-61DB-4DD8-9FDD-54451610BBAC}" emma:medium="tactile" emma:mode="ink">
                <msink:context xmlns:msink="http://schemas.microsoft.com/ink/2010/main" type="inkWord" rotatedBoundingBox="14345,7154 16006,7043 16120,8729 14459,8841">
                  <msink:destinationLink direction="with" ref="{14480089-5397-43A6-A4E0-9110EA6EED94}"/>
                </msink:context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3346.2733">12190 7491 460 0,'0'0'41'0,"0"-11"-33"16,-9 3-8-16,9-4 0 0,0 1 350 0,5-1 68 16,-5 0 14-16,4 0 2 0,5 9-290 0,0-5-59 15,-1 0-11-15,6 4-2 0,3-8-44 0,5 8-8 16,-4 4-1-16,8-3-1 0,5-1-18 0,-1 0 0 15,10 4 8-15,-1 4-8 16,1 0-111-16,-1-4-25 0,1 0-6 0,4 0-1 0</inkml:trace>
          <inkml:trace contextRef="#ctx0" brushRef="#br0" timeOffset="52992.3471">12352 7335 1324 0,'0'-19'59'0,"0"19"12"0,0 0-57 0,17-8-14 16,1 0 0-16,4-3 0 15,0-9 152-15,0 1 28 0,4-5 6 0,1 1 1 0,-5-1-87 0,9 1-16 16,-5 0-4-16,1-5-1 0,-1 1-41 0,-4 0-8 16,0-4-2-16,0-1 0 0,-4-3 1 0,4 4 0 15,-9-8 0-15,4 0 0 0,-3 0-29 0,-6 0 0 16,1-4 0-16,0 0 0 0,0-4 8 0,-5 5-8 15,-4-5 0-15,0 0 9 0,0 12-9 0,0-4 0 16,0 8 0-16,0 3 8 0,-4 1-8 0,-1 8-9 16,5-1 9-16,-4 8-13 0,0 5 13 0,-5-1-12 15,0 8 12-15,5 4-12 0,-10 3 12 0,1 9 10 16,0 4-2-16,0 7 0 0,0 0-22 0,-1 12-5 16,-3 0-1-16,-1 16 0 0,5-5 32 0,0 9 7 15,4 3 1-15,-4 5 0 0,-5-5-10 0,5 4-2 16,0-3 0-16,-5 11 0 0,5-4 13 0,-5 0 3 15,1-7 0-15,-1 7 0 0,-4-4 6 0,4 0 2 16,1-7 0-16,-1 3 0 0,1-3-20 0,-1-1-3 0,0-3-1 16,1-4 0-16,-1-1-8 0,1-3-11 0,-1-4 3 0,0-4 0 31,5-4-196-31,-5-4-38 0</inkml:trace>
          <inkml:trace contextRef="#ctx0" brushRef="#br0" timeOffset="52556.3758">11510 7480 1238 0,'4'-20'55'0,"-4"12"11"15,5-11-53-15,-1-1-13 0,-4 1 0 0,5 3 0 16,-10 1 116-16,5-1 21 0,0 8 4 0,0 1 1 16,0-1-62-16,0 8-12 0,0 0-2 0,-13-4-1 15,4 8-28-15,-4 0-5 0,0 7-2 0,-5 5 0 16,1 11-12-16,-5 4-2 0,0 1-1 0,0 3 0 0,0-4-4 0,5 4-1 16,-5 4 0-16,8 0 0 0,-3-8 7 0,8 0 2 15,0 1 0-15,5-5 0 0,0-4-19 16,4 5 0-16,0-9 0 0,8-3 0 0,-3-5 14 0,8-7-4 15,0 4-1-15,5-8 0 0,-1 0-9 0,5-4 0 16,0-4 0-16,4-3 0 0,1-5 9 0,-1 1-9 16,-4-5 10-16,0 1-10 0,0-1 8 0,0 1-8 15,4-1 0-15,-8-3 9 0,-5-5 11 0,0 5 1 16,0 0 1-16,0-5 0 0,0 5 9 0,-4-4 1 16,-4-1 1-16,-1 5 0 0,0-1-17 0,-4 9-4 15,-4-5-1-15,-5 5 0 0,5 7-11 0,-5-4 0 16,-8 4 0-16,3 5 0 0,1 3 0 0,0 3 0 15,-5 5-14-15,1 4 5 16,-1-4-153-16,5 3-30 0</inkml:trace>
        </inkml:traceGroup>
        <inkml:traceGroup>
          <inkml:annotationXML>
            <emma:emma xmlns:emma="http://www.w3.org/2003/04/emma" version="1.0">
              <emma:interpretation id="{F092A632-AA6C-4D40-93EF-289B9ACCECD6}" emma:medium="tactile" emma:mode="ink">
                <msink:context xmlns:msink="http://schemas.microsoft.com/ink/2010/main" type="inkWord" rotatedBoundingBox="19126,7464 21824,7282 21895,8337 19197,8519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5929.4017">18223 6723 1364 0,'0'0'30'0,"0"-8"6"0,0 1 2 0,0 7 0 0,0 0-30 0,0 0-8 15,0 0 0-15,0 0 0 0,-9 3 62 0,4 1 11 16,-3 4 3-16,-1 8 0 0,0 3-26 0,0 5-5 16,1 3-1-16,-1 4 0 0,-4 4-16 0,4 0-3 15,-4 4-1-15,4 0 0 0,0-4 13 0,0 4 3 16,1 4 0-16,-1 0 0 0,4-4-23 0,1-4-4 16,0 0-1-16,-5 1 0 0,4-1-3 0,1-4-1 15,4-4 0-15,-4 4 0 0,-1-3-8 0,1-5 0 16,0-3 0-16,4-1 0 0,-5-7-19 0,1-1 1 15,-1 1 0-15,1-4-591 16,0 0-119-16</inkml:trace>
          <inkml:trace contextRef="#ctx0" brushRef="#br0" timeOffset="76219.524">18082 6906 990 0,'0'0'44'0,"0"-7"8"0,5-9-41 0,-5 4-11 0,4-3 0 0,-4 3 0 16,4 0 84-16,-4 1 14 0,9-1 3 0,-4 0 1 16,3 1-35-16,5-1-7 0,-4 0-2 0,9 4 0 0,4-3-37 0,4-1-7 15,0 0-2-15,5 1 0 0,0 3 0 0,4-4 0 16,-4 4 0-16,4 0 0 0,0 1-1 0,-5-1-1 15,1 0 0-15,0 0 0 0,-9 8-10 0,4-4 0 16,-8 0 0-16,-1 4 0 0,1 0 0 0,-9 0 0 16,4 4 0-16,-13-4 0 15,0 0-113-15,0 0-19 0,4 8-3 0,-4 0-1 0</inkml:trace>
          <inkml:trace contextRef="#ctx0" brushRef="#br0" timeOffset="74213.8496">16569 6945 403 0,'0'0'36'0,"13"-3"-36"0,0 3 0 0,-4-4 0 15,-1 0 51-15,6 0 3 0,-10 0 1 0,0 0 0 0,-4 4 16 0,5-4 3 16,4-4 1-16,-5 1 0 0,-4-1-34 0,9 4-6 16,-5-4-2-16,5 0 0 0,-5 0-1 0,5 5 0 15,-9-5 0-15,4 0 0 0,5 0-19 0,-4 0-4 16,-5 1-1-16,0 3 0 0,4-4 13 0,-4 0 3 15,0 8 0-15,0-4 0 0,-4-4 22 0,4 1 5 16,0 7 1-16,-5-8 0 0,-4 0-7 0,5 0-1 16,4-4 0-16,0 5 0 0,-4-1-6 0,-1 4-2 15,1-4 0-15,-1 4 0 0,-3-4-6 0,8 1-2 16,-9 3 0-16,9 0 0 0,0 0-12 0,-4-4-4 16,-5 4 0-16,0-4 0 0,5 5-3 0,-1-1-1 15,-8 4 0-15,0 0 0 0,-9-8-8 0,9 4 8 16,4 0-8-16,-13 8 8 0,-4-4-8 0,-1 4 0 15,10 0 0-15,4 0 8 0,-9 3 6 0,-5-3 1 16,1 0 0-16,0 4 0 0,4 4 4 0,0-4 1 16,-4 3 0-16,-1 1 0 0,5-4-8 0,5 3-2 15,-5 5 0-15,0 0 0 0,4-1 12 0,-4 5 2 0,5-5 1 16,-1 5 0-16,5 3 5 0,0 5 1 0,0-1 0 16,0 4 0-16,4 4-15 0,-4 4-2 0,4 0-1 0,0 8 0 15,5-4-4-15,-1 8-1 0,1-5 0 0,4 1 0 16,0-4 6-16,4-4 1 0,5-4 0 15,4 0 0-15,1-4-3 0,3 1 0 0,5-5 0 0,0 0 0 16,4-7 2-16,1-1 0 0,12-3 0 0,-8-4 0 16,0 3-14-16,8-3 0 0,9-8 8 0,5 0-8 15,-5 0-86-15,0-4-20 0,1-4-4 0</inkml:trace>
          <inkml:trace contextRef="#ctx0" brushRef="#br0" timeOffset="75589.25">17358 6860 961 0,'0'0'20'0,"0"0"5"0,0 0 1 0,0 0 2 0,0-8-28 0,0 0 0 0,0-4 0 0,5 5 0 16,-1 3 63-16,-4 4 6 0,0 0 2 0,0 0 0 15,4-8-15-15,-4 8-2 0,0-8-1 0,0 8 0 16,5-8-9-16,-5 8-1 0,0 0-1 0,0 0 0 16,0 0-26-16,0 0-4 0,0 0-2 0,-5 12 0 15,-3 0-10-15,-1 3 8 0,5 5-8 0,-1 3 8 16,-4 4 10-16,5 9 2 0,-9-1 0 0,8 8 0 16,-3 3 9-16,-1 1 3 0,-9-4 0 0,5 8 0 15,4-1-7-15,-4 1-1 0,0-4 0 0,0 0 0 0,0-8 13 0,4-4 3 16,0-4 0-16,-4 0 0 0,-5-3-26 15,5-5-5-15,13-4-1 0,-8-3 0 0,-6 0-8 0,10-5 0 16,0 1 0-16,4-4 0 0,0-8 12 0,0 0 0 16,0 0 0-16,0 0 0 0,0 0-2 0,0 0 0 15,0 0 0-15,0 0 0 0,8-8 19 0,-3-4 4 16,-1 5 1-16,-8-5 0 0,4-4-34 0,0-3 0 16,0-1 0-16,4 1 0 0,-8-12 0 0,4 3 0 15,9-3 0-15,-1-8 0 0,-3 4 0 0,-1-8 0 16,5 0 0-16,4 4 0 0,0 0 0 0,0 4 0 15,-4 0 0-15,4 0 0 0,5 0 0 0,-5 4 0 16,-4-1 0-16,-5 1 0 0,5 4 0 0,0 3 0 16,-1 1 0-16,1 0 0 0,-9-1 0 0,0 5 0 0,9-1 0 15,0 1 0-15,-9-1 0 0,4 9 0 0,5-5 0 0,0 4 0 16,0 1 0-16,-1 3 0 0,-3 0 0 16,3 0 0-16,6 0 0 0,-6 4 0 0,-8 4 0 0,0 0 0 15,9 0 0-15,-9 0 0 0,0 0 0 0,0 0 0 31,0 0-19-31,9 12-10 0,0 0-3 0,-5 3 0 0,-8 5 32 0,8-1 0 0,5 5 0 0,-9 7 0 16,0 4 0-16,0 0 0 0,0 0 0 0,0 4 0 16,4-4 0-16,-4 4 0 0,0 0 0 0,5 4 0 15,3-4 0-15,-3-4 0 0,-1 4 0 0,1 0 0 16,-1-3 0-16,0-5 0 0,1 0 0 0,-5-4 0 16,0-3 0-16,0-5 0 0,0-3 0 0,4 3 0 15,-8-7 0-15,4 0 0 0,4-5 13 0,-4-7-4 0,0 0-9 16,0 0 0-16,5 8 9 0,-5-8-9 0,8 8 8 15,-8-8-8-15,0 0 10 0,0 0-10 0,9 0 20 0,-9 0-3 16,0 0 0-16,0 0 0 0,9 0-5 0,-9 0 0 16,9-4-1-16,-9 4 0 0,0 0-3 0,4-8-8 15,0 1 12-15,1-5-4 0,-5 0-8 0,4 0 12 16,9 1-12-16,-4-5 12 0,-5-7-4 0,5-1 0 16,0 1 0-16,4-8 0 0,5 3 3 0,-5-7 0 15,-4 0 0-15,4 0 0 0,9-4-11 0,-5 0-17 16,-8-8 4-16,0 4 1 0,-5 4 20 0,9-3 4 15,1 3 0-15,-6 0 1 0,-3 0-13 0,8 3 0 16,4-6 0-16,1 10 0 0,-5 1 0 0,5 4 0 16,-1 3 0-16,1 1 0 15,-1 7-48-15,-8 5-13 0,4-1-3 0,-4 4-947 0</inkml:trace>
          <inkml:trace contextRef="#ctx0" brushRef="#br0" timeOffset="76432.4169">18157 7133 946 0,'0'0'42'0,"0"0"9"0,0 0-41 0,0 0-10 15,0 0 0-15,0 0 0 0,0 0 88 0,0 0 16 0,0 0 4 0,0 0 0 16,0 0-20-16,0 0-3 0,0 0-1 0,0 0 0 16,0 0-12-16,17 4-4 0,1 3 0 0,4-3 0 15,0 0-25-15,4-8-6 0,5 0-1 0,-1 4 0 16,1-4-25-16,0 1-11 0,0 3 8 0,-1 0-8 31,1-4-46-31,0 8-14 0,-5-4-4 0,0 3 0 0</inkml:trace>
        </inkml:traceGroup>
        <inkml:traceGroup>
          <inkml:annotationXML>
            <emma:emma xmlns:emma="http://www.w3.org/2003/04/emma" version="1.0">
              <emma:interpretation id="{FA732075-2BE4-423F-B8C0-C53484078F4C}" emma:medium="tactile" emma:mode="ink">
                <msink:context xmlns:msink="http://schemas.microsoft.com/ink/2010/main" type="inkWord" rotatedBoundingBox="23597,6695 28739,6348 28847,7955 23705,8301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8068.5058">21504 6836 1472 0,'0'0'65'0,"0"0"14"0,0 0-63 0,0 0-16 16,0 0 0-16,0 0 0 0,0 0 51 0,-4 12 7 16,-1 4 2-16,1 3 0 0,-5 4-32 0,1 1-5 15,3 3-2-15,1-3 0 0,-5-1 3 0,5 0 0 0,-1 1 0 0,5-1 0 16,0-7-12-16,0 3-3 0,0-3 0 0,5-8 0 15,-1 3 2-15,5-3 0 0,-9-8 0 0,9 0 0 16,4 4-1-16,0-8 0 0,0-4 0 0,5-3 0 16,-5 3 22-16,4-4 4 0,5 4 0 0,-4-7 1 15,-5-1-27-15,0 4-10 0,5-3 0 0,-5-5 9 16,-4 1 12-16,-1 3 3 0,1-3 0 0,0-1 0 16,0-3-24-16,-5-1-16 0,-8 1 2 0,-1 4 1 15,1-9 13-15,-5 9 0 0,-4-1 0 0,0 9 10 16,-5-1-10-16,1 0 0 0,-1 4 0 0,1 4 0 15,-1 1 0-15,-4 3 0 0,5 3-12 0,-1 5 12 16,0 4-120-16,1 0-16 16,4 7-3-16</inkml:trace>
          <inkml:trace contextRef="#ctx0" brushRef="#br0" timeOffset="77721.3451">20482 6969 1436 0,'13'-16'64'0,"-8"12"12"0,8-7-60 0,0 3-16 15,4 0 0-15,5 4 0 0,0-4 69 0,5-3 11 16,3-1 3-16,1 0 0 0,4 1-32 0,9 3-7 16,0-4 0-16,4 0-1 0,5 5-19 0,-5-1-4 15,9 4-1-15,-9 0-591 16,1 4-117-16</inkml:trace>
          <inkml:trace contextRef="#ctx0" brushRef="#br0" timeOffset="77542.1682">20811 6692 806 0,'0'0'72'0,"0"0"-58"0,9 0-14 0,-5 0 0 16,-4 0 54-16,9 0 8 0,0-4 2 0,0 0 0 16,-1 0 0-16,5 0 0 0,5-7 0 0,0-1 0 15,-1 0 20-15,5 4 4 0,-4-3 0 0,4 3 1 16,-5-4-58-16,1-3-12 0,-1-1-3 0,-4 0 0 16,5 5-16-16,-5-5 10 0,5-7-10 0,-5 3 8 15,4 5-8-15,-3-5 0 0,-1-3 0 0,0-1 8 16,0 1-8-16,0-4 12 0,-4-1-12 0,0 1 12 0,-5-4-12 15,5 4 0-15,-5-9 0 0,5 5 0 16,-5-4 0-16,1 0 0 0,-5 4 0 0,0 0 0 0,0 3 0 16,0 5 0-16,-5 7 0 0,5 5 0 0,-4-1 0 15,-5 0 0-15,5 1 0 0,-9 3 0 0,4 4 0 0,-9 0 16 16,1 4-2-16,4 0-1 0,-5 0-13 0,5 4 0 16,-5 4 0-16,5-4 0 0,-4 0-12 0,4 3-6 15,-1 5-1-15,1 0 0 0,0 3 19 0,4 5 0 16,-4-1 0-16,4 5 0 0,1 3 0 0,3 8 0 15,1 0 11-15,-1 8-11 0,5 4 20 0,-4 7-2 16,4 5-1-16,0 3 0 0,0-3 19 0,0 7 4 16,-4 4 1-16,4 4 0 0,-5-7-2 0,1-1-1 15,-1 0 0-15,1 1 0 0,-5-9-14 0,5-3-2 16,-5-1-1-16,0-3 0 0,5-4-9 0,0 0-3 16,-5-8 0-16,4-4 0 0,-3-4-9 0,3-4 0 15,1-3 0-15,-5-5 8 0,5-3-8 0,-5 3-11 16,0-7 3-16,5 4 0 15,-1-9-138-15,-3 1-27 0,3-4-6 0,-4-4-1 0</inkml:trace>
          <inkml:trace contextRef="#ctx0" brushRef="#br0" timeOffset="78481.0684">21943 6684 1382 0,'9'-15'61'0,"-9"15"13"0,0 0-59 0,0 0-15 15,0 0 0-15,0 0 0 0,0 0 105 0,4 11 19 16,1 9 3-16,-1 3 1 0,0 4-71 0,1 1-13 16,-1-1-4-16,0 8 0 0,1-4-8 0,-1-3-3 15,-4 3 0-15,5 0 0 0,-1-4-13 0,0 1-4 16,-4-5 0-16,0-3 0 0,0-5 2 0,0 5 0 0,0-9 0 0,0 1 0 15,-4-4 8-15,4-8 2 0,4 12 0 16,-4-12 0-16,0 0 0 0,0 0 0 0,0 0 0 0,0 0 0 16,0-12 14-16,0 0 3 0,5 0 1 0,-5-3 0 15,9-5-18-15,-5-3-3 0,0 0-1 0,5-1 0 16,0-3-11-16,0-4-9 0,4-1 12 0,4-3-12 16,1-4 0-16,4 0 0 0,4 4 0 0,5-4 0 15,-5 8-41 1,9 4-6-16,5 3-1 0,-1 5-691 0,-4 7-138 0</inkml:trace>
          <inkml:trace contextRef="#ctx0" brushRef="#br0" timeOffset="78989.951">22505 6883 748 0,'13'-4'67'0,"0"-4"-54"16,0-3-13-16,-4-1 0 0,8 8 165 0,1-4 31 15,-5 8 5-15,0-4 2 0,5 8-107 0,-5-4-22 16,0 8-4-16,0-4-1 0,0 4-5 0,-4 0-2 0,0 3 0 0,-5 5 0 16,1-4-48-16,-1 3-14 15,-4-3 0-15,0 0 8 0,0 7 40 0,-4-3 9 16,-1-1 2-16,-3 1 0 0,3-4-43 0,-4 3-16 16,1-3 11-16,-6 0-11 0,1-5 30 0,5 5 0 15,-1-4 0-15,0-4 0 0,0 0-21 0,9-4-9 16,0 0 8-16,0 0-8 0,0 0 13 0,0 0-2 15,0 0-1-15,0 0 0 0,5-8-2 0,-1-4 0 16,5-3 0-16,4-1 0 0,0-4 4 0,5-3 0 0,-10 0 0 0,6-5 0 16,3 1-12-16,5 4 0 0,-4-9 0 0,8 9-11 15,-4 4 11-15,9-5 0 0,-5 1 0 16,5 3-8-16,-1 9 8 0,-3 3 0 0,8 4-9 0,-9 4 9 16,-4 4-8-16,-4 4 8 0,-1 7-10 0,1 1 10 15,-5 3 0-15,0 1 16 0,-4-1-1 0,0 5-1 16,-5-1-22-16,5-3-5 0,-9 3-1 0,0-7 0 15,0-1 22-15,0-3 5 0,4 3 1 0,-4-3 0 16,0-12-14-16,-4 8 0 0,4 4 0 0,0-5 0 16,0-7 0-16,0 0 0 0,0 0-12 0,0 0 12 0,0 0 0 15,0 0 0-15,0 0 8 0,0 0-8 0,4-7 0 0,5-5 0 16,0 0 0-16,-1 1 0 0,6-9 0 0,-1 1 0 16,0-9 0-16,4 1 0 0,1-4 0 0,0 3 0 15,3-3 0-15,1 4 0 0,-8 4 0 0,3 3 0 16,1 1 0-16,-5 3 0 0,0 8 0 0,-4 4 0 15,4 4 0-15,-4 4 0 0,-1 4 0 0,-3 0 0 16,-1 3 0-16,1 5 0 0,-1 4 0 0,-4 3 0 16,0-4 0-16,0 5 0 0,0-1 0 0,0 1 0 15,0-1 0-15,-4 0 0 0,8-3 0 0,-4 3 0 16,-4-3-11-16,-1 3-702 16,1 1-141-16</inkml:trace>
          <inkml:trace contextRef="#ctx0" brushRef="#br0" timeOffset="79308.1825">23926 6731 1864 0,'9'-20'41'0,"-9"20"9"0,4-11 2 0,-4 11 0 0,0 0-42 0,0 0-10 0,0 0 0 0,0 0 0 16,-4 11 35-16,-5 5 5 0,0 4 0 0,0-1 1 15,-4 1 7-15,5 3 0 0,-1 0 1 0,4 1 0 16,1-5-49-16,0 1 0 0,4-1-12 0,0 1 3 0,8-5 20 0,-3-3 4 16,4 0 1-16,-5-1 0 0,9-3-16 0,-4 0-8 15,0-8 8-15,8 4-13 0,1-4 61 0,-1-4 13 16,1 4 3-16,-1-8 0 0,1-3-52 0,-5 3-12 16,5-8 0-16,-5 1 0 0,0-1 36 0,0-4 4 15,5 1 0-15,-5-8 1 0,0-1-29 0,5-3-12 16,-5 0 8-16,4-8-8 0,1 8 0 0,-1-8-17 15,10 4 2-15,-5 0-741 16,-5-1-149-16</inkml:trace>
          <inkml:trace contextRef="#ctx0" brushRef="#br0" timeOffset="79819.0684">24483 6871 1728 0,'0'0'38'0,"13"-4"8"0,-4 4 2 0,4-3 0 0,0 3-39 0,1-4-9 0,3 0 0 0,1-4 0 15,4 4 53-15,-5-8 9 0,1 1 2 0,-1-5 0 16,5 4 0-16,-4-3 0 0,-1-5 0 0,1 1 0 16,-1-5-52-16,1 1-12 0,-5-4 0 0,5-1 0 15,-5-3 54-15,4-4 8 0,-3 0 2 0,3-4 0 16,-4 0-52-16,-4 0-12 0,4 0 0 0,0-8 0 15,-4 0 0-15,0-7 0 0,0-5 0 0,-1 1 0 16,-8 3 0-16,5 1 0 0,-1-1 0 0,-4 0 0 16,5 13 0-16,-5 3 0 0,4 0 0 0,-4 7 0 15,0 1 0-15,-4 8-8 0,4-5 8 0,0 9-10 16,-5 7 10-16,1 4 8 0,4 1-8 0,0 7 11 16,0 0-23-16,-9 7-5 0,5 5-1 0,-1 4 0 0,-3 3 8 15,3 9 2-15,-4 3 0 0,-4 4 0 0,0 8 8 16,0 0 0-16,0 3 0 0,-5 5 0 0,1-4 10 0,-1 8 1 15,-4-5 0-15,5 5 0 0,-5-5 1 0,4 5 1 16,-4-4 0-16,9 7 0 0,0-3-13 0,4 3 11 16,0-7-11-16,1 4 10 0,3-9-10 0,1 5-9 15,8-4 9-15,1-8-13 16,-1 0-100-16,5-4-20 0,4-4-4 0,0-3-494 16,9-1-98-16</inkml:trace>
          <inkml:trace contextRef="#ctx0" brushRef="#br0" timeOffset="80201.1052">25426 6778 345 0,'0'-16'31'0,"9"-7"-31"0,-4-1 0 0,3 1 0 16,6 3 285-16,-6-3 51 0,-3 4 11 0,4-1 1 16,-5 1-206-16,0 3-42 0,1 0-8 0,-5 5-1 15,0-5-66-15,4 4-13 0,-8 1-2 0,4 7-1 16,0 4 44-16,0 0 9 0,-9 0 2 0,-4 4 0 0,0 3-52 0,-1 9-12 15,-8 0 0-15,-4 3 0 16,4 5 0-16,-8 3-12 0,-6 0 3 0,-3 4 0 16,4 1 9-16,0-5 12 0,4 0-2 0,5-3-1 15,4 3-9-15,0-4 0 0,13-7 0 0,0-1-11 16,0 1 11-16,5-4 0 0,4-12 0 0,9 8 0 0,-5-1 0 16,9-3 0-16,-4-4 0 0,9 0 0 0,4-8 0 0,4 1 0 15,0-5 8-15,1-4-8 0,-5 1 12 0,4-5-1 16,-4-3-1-16,4-1 0 0,1-3 14 0,-1 0 4 15,0-4 0-15,0 3 0 0,1 1 1 0,-5 4 1 16,4-1 0-16,-4 9 0 0,-4-1 2 0,-1 4 1 16,-4 8 0-16,-4 1 0 0,0 6-17 0,-9-3-4 0,4 8-1 0,5 8 0 15,-9-1 4-15,4 5 1 0,-4 3 0 0,-4 12 0 32,8 1-46-32,-4 3-9 0,0 0-1 0,5 0-1 15,-5 0-191-15,9-4-37 0,4 31-8 0,4-23-2 0</inkml:trace>
        </inkml:traceGroup>
        <inkml:traceGroup>
          <inkml:annotationXML>
            <emma:emma xmlns:emma="http://www.w3.org/2003/04/emma" version="1.0">
              <emma:interpretation id="{29CD160E-F017-4E42-807C-EAD495A32661}" emma:medium="tactile" emma:mode="ink">
                <msink:context xmlns:msink="http://schemas.microsoft.com/ink/2010/main" type="inkWord" rotatedBoundingBox="29863,7610 29937,7605 29940,7664 29867,7669"/>
              </emma:interpretation>
              <emma:one-of disjunction-type="recognition" id="oneOf24">
                <emma:interpretation id="interp28" emma:lang="" emma:confidence="0">
                  <emma:literal>,</emma:literal>
                </emma:interpretation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/</emma:literal>
                </emma:interpretation>
                <emma:interpretation id="interp31" emma:lang="" emma:confidence="0">
                  <emma:literal>!</emma:literal>
                </emma:interpretation>
                <emma:interpretation id="interp32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80423.0077">26751 6832 2419 0,'0'0'53'0,"0"0"11"0,0 0 3 0,0 0 1 0,0 0-55 0,0 0-13 0,-13 4 0 0,5 4 0 15,-6 4-48-15,6-4-13 0,-6 7-3 0,1 1 0 16</inkml:trace>
        </inkml:traceGroup>
      </inkml:traceGroup>
    </inkml:traceGroup>
    <inkml:traceGroup>
      <inkml:annotationXML>
        <emma:emma xmlns:emma="http://www.w3.org/2003/04/emma" version="1.0">
          <emma:interpretation id="{2506B4EF-3BB4-4711-ACA1-9372853D6BEC}" emma:medium="tactile" emma:mode="ink">
            <msink:context xmlns:msink="http://schemas.microsoft.com/ink/2010/main" type="paragraph" rotatedBoundingBox="2259,12009 29917,11145 30054,15553 2396,164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B9E952-8D43-4002-9375-FC03167B5150}" emma:medium="tactile" emma:mode="ink">
              <msink:context xmlns:msink="http://schemas.microsoft.com/ink/2010/main" type="line" rotatedBoundingBox="2259,12009 29917,11145 29978,13106 2320,13970"/>
            </emma:interpretation>
          </emma:emma>
        </inkml:annotationXML>
        <inkml:traceGroup>
          <inkml:annotationXML>
            <emma:emma xmlns:emma="http://www.w3.org/2003/04/emma" version="1.0">
              <emma:interpretation id="{281B33ED-6196-404B-8376-EAC467EDD763}" emma:medium="tactile" emma:mode="ink">
                <msink:context xmlns:msink="http://schemas.microsoft.com/ink/2010/main" type="inkWord" rotatedBoundingBox="2259,12009 4773,11931 4833,13826 2318,13904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95022.8104">-884 11902 666 0,'-9'0'29'0,"9"0"7"0,-4 4-36 0,4-4 0 16,0 0 0-16,0 0 0 0,0 0 66 0,0 0 6 16,-9-4 2-16,9 4 0 0,0 0-17 0,0 0-3 15,0 0-1-15,0 0 0 0,0 0-13 0,0 0-2 16,0 0-1-16,0 0 0 0,0 0-6 0,0 0-2 15,0 0 0-15,0 0 0 0,0 0-14 0,0 0-3 16,0 0-1-16,0 0 0 0,0 0-11 0,0 0 12 16,0 0-12-16,0 0 12 0,13 4-12 0,-4 0 12 15,-9-4-12-15,9 4 12 0,-9-4 3 0,13 4 1 16,0-4 0-16,-13 0 0 0,9 0 1 0,4 0 1 16,-13 0 0-16,18 0 0 0,-14-4-18 0,-4 4 0 15,9 0 8-15,-9 0-8 0,13 0 0 0,-13 0 0 16,13-4 8-16,-13 4-8 0,0 0 8 0,9-4-8 0,4 4 12 15,0 0-12-15,-13 0 8 0,0 0-8 0,0 0 0 16,9-4 0-16,0 0 0 0,-9 4 0 0,0 0 0 0,0 0 0 16,8-4 0-16,-8 4 0 0,0 0 0 0,14-4 0 15,-10 1 0-15,-4 3 0 0,9-4 0 0,-9 4 0 16,0 0 13-16,0 0-4 0,13-4-1 0,-4 0 0 16,0 4-8-16,-1 0 0 0,1-4 0 0,4 0 0 15,0 0 0-15,1 0 0 0,-1 0 0 0,0 0 0 16,9 1 0-16,-5 3 0 0,1-4 0 0,-1 0-11 15,10 0 11-15,4-4 0 0,-1-4 0 0,-8 8 0 16,13-3 0-16,-4-1 0 0,4-4 8 0,0 4-8 16,0 1 0-16,-4-5 0 0,13 0 0 0,-13 4 0 0,-5 1 0 15,0-1 0-15,1 0 0 0,-1 4 0 0,0 0 8 0,-4-4-8 16,-4 4 8-16,4 1-8 0,-9-1 8 0,4 0-8 16,-4-4 8-16,5 4-8 0,-5 4-8 0,0-4-7 15,5 4-1-15,-14 4-468 16,5 0-93-16</inkml:trace>
          <inkml:trace contextRef="#ctx0" brushRef="#br0" timeOffset="95631.6179">-138 11949 403 0,'-13'-16'17'0,"13"16"5"0,0 0-22 0,-5-7 0 16,5 3 0-16,-4-4 0 0,0 4 100 0,4 4 15 15,-5-8 3-15,5 8 1 0,0 0-48 0,0 0-10 16,0-8-1-16,0 4-1 0,0 4 5 0,0 0 0 15,0 0 1-15,0 0 0 0,0 0 1 0,0 0 0 16,-4 4 0-16,-1 4 0 0,1 0-19 0,-5 8-4 16,0 7-1-16,-4 8 0 0,4 0 6 0,-4 4 0 15,0 8 1-15,-4 0 0 0,-5 8-8 0,0 0-1 16,0 3-1-16,0-3 0 0,0 3-18 0,0-3-3 16,0 0-1-16,5 0 0 0,-5-1-8 0,4-3-1 15,0-4-8-15,1 4 12 0,8-4-12 0,-4-4 9 16,0-4-9-16,0 8 8 0,4-8-20 0,0-4-5 15,0 0-1-15,1 0 0 16,-1-3-77-16,4-1-15 0,5-4-3 0,-4 1-671 0</inkml:trace>
          <inkml:trace contextRef="#ctx0" brushRef="#br0" timeOffset="97012.685">533 11305 460 0,'0'0'41'0,"-4"-7"-33"0,-1-1-8 0,5 0 0 16,-4 4 68-16,4-8 11 0,-4 9 2 0,-1-5 1 16,5 8-3-16,-4-4-1 0,-1-8 0 0,1 8 0 15,4 4-21-15,-4-8-4 0,-1 1-1 0,5-1 0 16,0 8-16-16,-9-4-3 0,9-4-1 0,0 8 0 16,0 0-19-16,0 0-4 0,0 0-1 0,0 0 0 15,-4-8 4-15,4 8 1 0,0 0 0 0,0 0 0 16,0 0-5-16,0 0-8 0,0 0 11 0,-4 8-11 15,-1 4 15-15,1 0-4 0,-5 3-1 0,0 9 0 16,1 11 16-16,-1 4 3 0,-4 7 1 0,-9 9 0 16,0 4 4-16,0 11 1 0,-4 4 0 0,4 4 0 15,-5 0-5-15,1 4-1 0,4-4 0 0,-4 0 0 16,4-4 7-16,0 0 0 0,4-8 1 0,-4 0 0 16,9-3-13-16,-4-1-4 0,-1 1 0 0,-4-1 0 0,5-7-20 15,-1-1 8-15,0-3-8 0,1-4 0 0,-1-8 0 16,1 0 0-16,4-4 0 0,-1-8 0 0,1-3-18 0,5-1-2 15,-10-7 0-15,9-1 0 0,5-7 4 0,-9 0 1 16,8-4 0-16,5-4 0 0,0 0 5 16,-8-4 1-16,3-8 0 0,5-4 0 0,5-3 0 0,-1-8 0 15,0-1 0-15,5-3 0 0,0-8 9 0,0 4-8 16,4-8 8-16,0-4-8 0,4 1 8 0,1-1 8 16,0 0-8-16,-1 4 11 0,5 0 11 0,0 8 2 15,0 0 1-15,0 8 0 0,0 3 3 0,0 5 1 16,0 3 0-16,0 4 0 0,-5 5-29 0,1 7 0 15,-5 0 0-15,0 4 0 0,0 3 0 0,0 5-16 0,-4 4 1 0,0 3 1 0,0 1 14 0,-1 7 0 16,-8 0 0 0,9 4 0-16,-4-3 8 0,8 3-8 0,-4-4 0 15,4 1 0-15,4 3 12 0,-4-8-12 0,-4 4 12 0,9-3-12 16,4-5 0-16,0-3 0 0,-9 0 0 0,9-1 0 16,-5-7 0-16,5 0 0 0,-4-4 0 0,4 0 0 15,-5-4 0-15,5-4 0 0,0-4 0 0,0-4 0 16,-4 4 0-16,-1-7 0 0,1 3 0 0,-1-7 0 15,-4-1 8-15,1 1-8 0,-1-5 0 0,-4 5 0 16,4-5 0-16,-5 1 0 0,6-1 0 0,-10 1 0 16,5-4 0-16,0 3 0 0,-5 1 0 0,0 3 10 15,-4 5-10-15,0-1 0 0,0-3 0 0,0 3-11 16,-4 4 11-16,4-3 0 0,-4 3 8 0,4 0-8 0,-5 1 11 16,5-1-3-16,-4 4 0 0,-1 0 0 0,5 8-8 15,-4-7 0-15,-5 3 0 0,9 4-11 0,0 0 11 16,0 0 0-16,-9-8 8 0,5 8-8 0,-5-4 0 0,1 4 0 15,8 0 0-15,-9 0 0 0,-4 4 0 0,4 4 0 16,0-4 0-16,0 0 0 0,0 3 0 0,1 1 0 16,3 4 0-16,-3 3 0 0,-1-3-11 0,0 8-6 15,5-1-2-15,-5 1 0 0,4 3 10 0,-3 4 9 16,3 8-13-16,1 1 5 0,4-5 8 0,0 8 0 16,0 0 0-16,4-4-8 0,1-4 8 0,-1-4 0 15,0 1 0-15,1-5 0 0,4-3 12 0,-5-1 5 16,5-3 1-16,0-1 0 0,-1-7-18 0,1 0-12 15,4-4 1-15,0-4 1 0,1 0 10 0,3-8 12 16,5 0-2-16,0-7-1 0,0-5 2 0,4 1 0 16,-4-5 0-16,0-3 0 0,9 0-11 0,-9-1 0 0,0 1 0 15,8 0-11-15,-3 3 11 0,-1 5 0 0,-4-5 0 16,0 9 0-16,-4 3 0 0,-1 4 0 0,1 0 0 0,-1 8 0 16,-4 0 0-16,0 8 0 0,1 4 0 0,3 0 8 15,-8 3 0-15,4 5 1 0,-4-1 0 0,4 1 0 16,0-5 3-16,-4 1 0 0,4 0 0 0,0-5 0 15,0-3-12-15,5 0 0 0,-5-4 0 0,0 0 0 16,1-4 14-16,3-8-2 0,1 0-1 0,-1 0 0 16,-4-3 10-16,5-5 3 0,-1 0 0 0,1-3 0 15,0-1-24-15,-5-7 0 0,0 4 0 0,0-5 0 16,0 1 0-16,-4 0 0 0,-9-1 0 0,4-3-8 0,1 0 8 16,-5 0 0-16,0 0 10 0,0 3-10 0,0 5 8 15,-5 0-8-15,1 3 0 0,0 8 9 0,-5 1-9 16,0 3 8-16,0 4-8 0,-4 4 8 0,0 4-8 0,0 4 0 15,-9 3 9-15,9 1-9 0,-5 4 0 0,5-1 0 16,-5 5 0-16,5 3 0 0,0 4 0 0,0 1 0 16,4 3 0-16,-4-4 8 0,13 8-8 0,-4 0 9 15,4-7-9-15,0 3 10 0,4-4-10 0,5 1 0 16,4-1 9-16,4-4-9 0,1 1 0 0,8-1 8 16,1-3-8-16,8-1 0 0,-5 1 0 0,10-1-13 15,4-3 1-15,0-1-1016 0</inkml:trace>
        </inkml:traceGroup>
        <inkml:traceGroup>
          <inkml:annotationXML>
            <emma:emma xmlns:emma="http://www.w3.org/2003/04/emma" version="1.0">
              <emma:interpretation id="{CD7A2A3D-7DCC-4740-B45E-1FA4B3BD84AA}" emma:medium="tactile" emma:mode="ink">
                <msink:context xmlns:msink="http://schemas.microsoft.com/ink/2010/main" type="inkWord" rotatedBoundingBox="6178,12839 8104,12779 8130,13608 6204,13668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97886.0279">3442 12308 997 0,'13'-16'44'0,"-9"8"9"0,1 0-42 0,-1 1-11 0,1-5 0 0,-1 0 0 15,-4 1 92-15,0-1 16 0,0-4 3 0,0 5 1 16,-4-1-29-16,4 0-6 0,-5 4-1 0,-4-3 0 16,5 3-23-16,-5 0-5 0,0 4 0 0,1-4-1 15,-5 8-24-15,4-4-5 0,0 4-1 0,0 0 0 16,-4 4-17-16,0 0 8 0,0 0-8 0,0 8 0 16,-5 0 0-16,0 3 0 0,-3 5 0 0,-1 7 0 15,0 4 0-15,0 4 0 0,0 8 0 0,-5 4 0 0,1 4 12 16,0 3-12-16,4 5 12 0,0-5-12 0,0-3 12 0,9-4-4 15,4-4 0-15,5-8-8 0,-1 0 12 16,5-8-12-16,5-3 12 0,3-5-12 0,6-7 8 0,-1-4-8 16,4-8 0-16,5-4 0 0,5-8 8 0,-1-4-8 15,0-7 12-15,1-8-12 0,8-4 17 0,-5-4-3 0,1-4-1 0,0 4 0 0,-5-8-13 16,0-4-18 0,1 5 4-16,-5-5 1 0,-5 4-2 0,1 0 0 15,-1 0 0-15,1 12 0 0,-5 4 15 0,-9 4 0 16,1 7-10-16,-1 5 10 0,5 3 14 0,-9 12 7 15,0 0 2-15,0 0 0 0,4 16 1 0,1 3 0 16,-5 5 0-16,-5 3 0 0,5 4 11 0,0 4 2 16,-4 4 1-16,4 0 0 0,0 0-24 0,0 0-5 15,0-4-1-15,-4 4 0 0,4-8-8 0,0 1-12 16,0-5 2-16,0-4 1 16,-5 1-146-16,10-9-29 0,12 13-5 0,-4-13-2 0</inkml:trace>
          <inkml:trace contextRef="#ctx0" brushRef="#br0" timeOffset="98229.2766">3999 12159 1440 0,'0'0'64'0,"0"-7"12"15,-4-1-60-15,4 8-16 0,0 0 0 0,0 0 0 0,0 0 82 0,0 0 14 16,0 0 2-16,4 19 1 0,-4 1-44 0,0 3-9 15,0 1-2-15,-4 3 0 0,4 8-10 0,0 0-2 16,-5 4-1-16,1-4 0 0,-1 4-10 0,5-4-1 16,-4 0-1-16,-5 1 0 0,5-5-9 0,0-4-2 15,-1-4 0-15,1-3 0 0,-1-4 1 0,1-1 0 16,0-3 0-16,4 0 0 0,-5-5-9 0,1-3 12 16,4-4-12-16,0 0 12 0,0 0-4 0,0 0 0 15,0 0 0-15,0 0 0 0,0 0 4 0,0-8 0 16,4-3 0-16,-4-1 0 0,5-7-1 0,3-5 0 15,-3 1 0-15,8-5 0 0,-4-3 1 0,4 0 1 16,0-4 0-16,5-4 0 0,-1-4-13 0,1 0 0 16,4 0 8-16,4 0-8 0,0 0 0 0,1 4-10 15,-1 0 2-15,0 4 0 16,9 8-140-16,0 8-28 0</inkml:trace>
          <inkml:trace contextRef="#ctx0" brushRef="#br0" timeOffset="98672.8347">4578 12464 1152 0,'0'0'102'0,"0"0"-82"0,0 0-20 0,0 0 0 15,0 0 60-15,0 0 7 0,0 0 1 0,0 0 1 0,0 0 7 0,0 0 2 16,0 0 0-16,9 0 0 15,0-4-11-15,-1 0-3 0,1 0 0 0,0-4 0 0,4 0-26 0,0 1-6 16,1-5 0-16,-1 0-1 0,4 4-15 0,-4 1-2 16,5-5-1-16,-1 0 0 0,-3-3-2 0,3-1-1 15,-4 0 0-15,1 5 0 0,3-5 0 0,-4 0 0 16,0 1 0-16,-4-1 0 0,4 1 2 0,-4-1 0 16,0 4 0-16,-5-3 0 0,5-1 5 0,0 1 2 15,-5-1 0-15,1 0 0 0,-1 5-19 0,0-5 0 16,-4 4 0-16,0-3 0 0,0 3 0 0,0 0 0 15,-4 1 0-15,0 3 0 0,-5 0-12 0,0 0-7 16,-4 4-1-16,4 4 0 0,-4 4 20 0,0 0-8 16,-9 4 8-16,4 4 0 0,1-1-10 0,-1 9 10 15,1-1-8-15,-1 5 8 0,-4-1 0 0,9 8 8 16,-5-3 0-16,1 7 0 0,4 0 8 0,0 0 1 16,4 0 1-16,4 0 0 0,1 0-6 0,0 0 0 15,4-3-1-15,4-1 0 0,0 0-2 0,5-4 0 0,0 1 0 16,4-1 0-16,0-8-9 0,9 1-17 0,-4-1 4 15,8-3-668-15,0 0-134 0</inkml:trace>
        </inkml:traceGroup>
        <inkml:traceGroup>
          <inkml:annotationXML>
            <emma:emma xmlns:emma="http://www.w3.org/2003/04/emma" version="1.0">
              <emma:interpretation id="{211227F1-3A05-46DD-B33F-F99F860DC60D}" emma:medium="tactile" emma:mode="ink">
                <msink:context xmlns:msink="http://schemas.microsoft.com/ink/2010/main" type="inkWord" rotatedBoundingBox="10304,12175 11389,12142 11424,13270 10339,13304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99753.7204">7281 12050 806 0,'-5'-11'72'0,"5"-1"-58"0,-4 0-14 0,0 0 0 0,-1-3 85 0,1 3 15 16,-1 0 2-16,5 5 1 0,-8 3-1 0,3-4 0 15,1 8 0-15,-1-4 0 0,-3 4-33 0,-1 0-6 16,0 8-2-16,5 4 0 0,-5 3-17 0,0 9-4 15,0 3-1-15,1 4 0 0,-1 0-6 0,4 4-1 16,1 0 0-16,0-3 0 0,4 3-11 0,0 0-2 16,4-4-1-16,-4 0 0 0,9 0-10 0,0-3-8 15,-1-5 9-15,1 1-9 0,4-5 0 0,-4-3 0 16,0-1 0-16,4 1 0 16,-4-4-27-16,4-5-11 0,0-3-2 0,0 4-559 15,0-8-111-15</inkml:trace>
          <inkml:trace contextRef="#ctx0" brushRef="#br0" timeOffset="99895.0553">7531 11430 1818 0,'-22'-19'80'0,"13"11"17"0,0 4-77 0,1 0-20 0,-1 0 0 0,4 4 0 15,-3 4 16-15,3 4-1 0,1 0 0 0,-1 7-563 16,1 1-112-16</inkml:trace>
          <inkml:trace contextRef="#ctx0" brushRef="#br0" timeOffset="100296.3268">7790 12097 1094 0,'0'0'97'0,"0"0"-77"16,0 0-20-16,0 0 0 0,17 0 108 0,-4 0 19 16,-13 0 3-16,18 8 1 0,-5-4-35 0,0 7-6 15,0 1-2-15,-4 8 0 0,0-5-28 0,0 5-7 16,-1-1-1-16,-3 1 0 0,-5-1 0 0,4 1 0 0,-4-1 0 16,0-3 0-16,0-1-38 0,0-3-14 15,-4 4 9-15,-1-5-9 0,5-3 16 0,0 0-1 0,0-8-1 0,0 0 0 16,0 0-6-16,0 0 0 15,0 0-8-15,0 0 12 0,0-8-3 0,5-3-1 0,-1-5 0 16,1 0 0-16,8-7-8 0,-4 0 0 0,-1-9 9 0,6 1-9 16,-1 0 0-16,4-4 9 0,1 0-9 0,-1 4 0 15,1-1 0-15,-1 9 0 0,1 3 0 0,-5 9 0 16,5 3 0-16,-5 4 0 0,0 8 0 0,0 4 0 16,0 7 0-16,-4 5 0 0,-5 3 0 0,1 5 0 15,-1-1 9-15,1 8-9 0,-1 0 0 0,0 8 9 16,1-4-17-16,-1 8-4 0,1 0-1 0,3-1-693 15,1-3-138-15</inkml:trace>
        </inkml:traceGroup>
        <inkml:traceGroup>
          <inkml:annotationXML>
            <emma:emma xmlns:emma="http://www.w3.org/2003/04/emma" version="1.0">
              <emma:interpretation id="{FBCAE28A-BB02-4133-A1BE-EA0D45B04D71}" emma:medium="tactile" emma:mode="ink">
                <msink:context xmlns:msink="http://schemas.microsoft.com/ink/2010/main" type="inkWord" rotatedBoundingBox="13306,11715 16267,11623 16319,13268 13357,13360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1181.4823">10176 12226 1843 0,'-8'-12'40'0,"3"0"9"0,1-7 2 16,4 3 1-16,0 1-42 0,4-1-10 0,1 0 0 0,3 1 0 0,5-5 61 0,1 1 11 16,3 3 1-16,10 1 1 0,3-1-49 0,1 8-9 15,4 0-3-15,0 5 0 0,5 3-13 0,3 7-18 16,-3-3 4-16,4 8-618 15,-5 0-123-15</inkml:trace>
          <inkml:trace contextRef="#ctx0" brushRef="#br0" timeOffset="101144.0239">10404 11824 1094 0,'-26'-19'48'0,"22"15"11"15,-1 0-47-15,1-4-12 0,4 4 0 0,4-4 0 16,1 4 61-16,4-3 11 0,-5-5 1 0,5 0 1 16,4 1 12-16,0-5 2 0,0-4 1 0,0 5 0 15,5-5-16-15,-5 1-3 0,0-1-1 0,0 1 0 0,1-5-33 0,-6 1-8 16,1 0 0-16,-5-1-1 0,1-3-15 0,-1 0-4 16,-4-1 0-16,0 1 0 0,-9-8-8 0,5 8 0 15,-5-5 0-15,1-3 0 0,-6 0 0 0,1 0 0 16,0 4 0-16,0 0 0 0,4 0 0 0,-4 3 8 15,0 1-8-15,4 4 8 0,0 3-8 0,0 4 0 16,1 1 0-16,3 3-11 0,-3 8 11 0,3 0 0 16,5 4 0-16,0 0 0 0,-9 8 0 0,1 4 0 15,8 7 0-15,-5 1 0 0,5 15 0 0,5 0 0 16,-1 4 0-16,5 8 0 0,4 7 17 0,4 1 6 16,-8 0 1-16,4 7 0 0,1-3 24 0,-1 3 6 15,0 0 1-15,-4-3 0 0,-5-1-5 0,0 5-1 16,1-5 0-16,-5 5 0 0,0-5-26 0,0-3-6 15,0-5-1-15,-5 1 0 0,1-4-16 0,0-4 0 16,-1 0 0-16,1 0 0 0,-5-4-9 0,-4 3-6 16,0-3-1-16,0 0 0 47,4-7-230-32,-4-1-46 1,-14 20-10-16,10-16-2 0</inkml:trace>
          <inkml:trace contextRef="#ctx0" brushRef="#br0" timeOffset="101515.0637">11361 11902 172 0,'9'-15'8'0,"-5"7"1"0,-4 0-9 0,4 0 0 16,-4-4 0-16,0 5 0 0,0-5 315 0,-4 4 61 15,4 0 12-15,-4 1 2 0,-1-1-240 0,5 8-48 0,-4-8-10 0,-5 4-1 16,0 4-49-16,1 0-10 0,-1 0-1 0,-9 8-1 16,5 4-11-16,-9 3-3 0,5 1 0 0,-5-1 0 15,-5 5-6-15,5 3-2 0,-4 1 0 0,4 7 0 16,5-4 0-16,-1 0 0 0,5 1 0 0,4-5 0 16,0 0-8-16,5 1 0 15,0-12 0-15,-1 3 0 0,5-3 0 0,5 0 0 0,-5-12 0 0,8 3 0 16,-8-3 0-16,13 0 0 0,5-7 0 0,0-1-11 15,-1-4 11-15,5 0 0 0,0-7 0 0,0-1 0 16,0-3 0-16,0-4 0 0,0-1 8 0,-5 5-8 16,5-4 10-16,-9 7-2 0,1 5-8 0,-1-1 12 15,-5 8 24-15,1 1 4 0,-9 7 0 0,0 0 1 0,0 0-23 0,5 15-5 16,-5 5-1-16,0-1 0 0,-5 4-4 0,1 5-8 16,4-1 11-16,0 0-11 0,-5 5-12 0,1-5-8 15,0 4-3-15,4-4-1005 16</inkml:trace>
          <inkml:trace contextRef="#ctx0" brushRef="#br0" timeOffset="101770.0773">12181 11598 1688 0,'0'0'75'0,"0"0"15"0,-4-4-72 0,-5 0-18 16,0 4 0-16,-4 4 0 0,0 4 82 0,-5 4 13 15,-3 7 2-15,-1 1 1 0,0 3-24 0,-5 4-5 16,1 8-1-16,0 0 0 0,-5 1-9 0,9-1-3 0,-4 4 0 0,4 0 0 16,4-4-28-16,1 4-7 0,-1-8-1 0,5 4 0 15,0-4-8-15,8-4-1 0,1-3-1 0,4-5 0 16,0 1-10-16,9-1 0 0,4-3 0 0,5-4 0 16,-1-5-13-16,5 1-8 0,9-4-2 0,-1-4 0 15,10-4-178 1,-1 0-36-16,40-11-7 0,-13-5-2 0</inkml:trace>
          <inkml:trace contextRef="#ctx0" brushRef="#br0" timeOffset="102025.6921">12436 11614 1785 0,'-18'-8'159'0,"5"8"-127"16,-4-4-32-16,3 4 0 0,6 0 0 0,-6 0-8 15,6 0-1-15,8 0 0 0,0 0 77 0,0 0 15 16,0 0 3-16,4-8 1 0,9 4-27 0,5-4-6 16,4 1-1-16,8-1 0 0,5-4-26 0,1 0-6 15,3 1-1-15,1-1 0 0,3 0-3 0,1-3-1 16,-4-1 0-16,4 0 0 0,-5 5-16 0,1-1 0 16,-1-4 0-16,-4 5 0 0,-4 3 0 0,-5 0-9 15,5-4 1-15,-5 9 0 16,-4-1-160-16,0 0-32 0,-4 4-7 0,-1-4-1 0</inkml:trace>
          <inkml:trace contextRef="#ctx0" brushRef="#br0" timeOffset="102252.2394">12989 10861 1036 0,'-18'-8'92'0,"18"8"-73"0,-9 0-19 0,9 0 0 15,-4 8 176-15,-1 4 31 0,1-1 6 0,0 13 2 16,-5-1-108-16,5 12-22 0,-1 0-4 0,-4 8-1 15,1 4-4-15,-6 8-2 0,6-1 0 0,-10 5 0 16,5 3-22-16,-9 0-5 0,4 1-1 0,-8-1 0 16,4 5-18-16,-4-1-4 0,0 4-1 0,-1-4 0 15,-3 5-23-15,3-1 0 0,-4-4 0 0,-4 0-12 16,5 4-66-16,-5 1-14 0,-1-1-2 0,6-4-965 16</inkml:trace>
        </inkml:traceGroup>
        <inkml:traceGroup>
          <inkml:annotationXML>
            <emma:emma xmlns:emma="http://www.w3.org/2003/04/emma" version="1.0">
              <emma:interpretation id="{183E8223-A815-4AF3-84F4-484ED447C7BD}" emma:medium="tactile" emma:mode="ink">
                <msink:context xmlns:msink="http://schemas.microsoft.com/ink/2010/main" type="inkWord" rotatedBoundingBox="18407,12068 22825,11930 22866,13220 18447,13359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04057.1321">17661 11723 1036 0,'-4'-8'92'0,"-5"-4"-73"0,4-3-19 0,5-1 0 16,5-3 159-16,-1 3 28 0,-8-7 5 0,4 7 2 16,9-4-84-16,-5 1-17 0,-4-1-3 0,-4 1-1 15,8-4-69-15,-4 3-20 0,9 1 9 0,-5-1-9 16,-8 4 0-16,4 5 0 0,9 3 0 0,-5 0 0 15,-8 4 0-15,4 4 0 0,0 0 0 0,0 0 0 16,0 0 0-16,-18 12 0 0,-8 7 0 0,4 9 0 16,-5-5 10-16,1 8-2 0,-5 1-8 0,5 3 12 15,4 0 7-15,-4 0 1 0,4 4 0 0,0 0 0 16,4-8 11-16,1 4 2 0,4-4 1 0,0 4 0 16,-1-7-24-16,6-5-10 0,-1-3 8 0,4-1-8 15,5 1 0-15,-4-9 0 0,4-3 0 0,0-8 0 16,9 8 0-16,0-4 8 0,-1 0-8 0,10-8 0 15,4 0 0-15,-5-4 0 0,5-4 0 0,0-7 0 0,5-1 0 16,3-3 0-16,1 0 0 0,-5-9 0 0,1-3 0 16,3 0 0-16,5 4 0 0,-4-4 0 0,-13 4 0 0,8 3 0 15,-4 5 0-15,4 0 0 0,-8 7 0 0,-5 0 16 16,-4 5-2-16,4 3-1 0,-4 4 22 0,-9 4 4 16,0 0 1-16,0 0 0 0,0 12-32 0,0-1-8 15,-13 9 0-15,4-1 0 0,0 5 0 0,5 3 0 16,-5 8 0-16,0 0 0 0,-8 0 0 0,3 4 0 15,10 0 0-15,0 4-737 16,-14-4-147-16</inkml:trace>
          <inkml:trace contextRef="#ctx0" brushRef="#br0" timeOffset="104407.1817">18122 11598 1681 0,'8'-12'74'0,"-8"12"16"0,0 0-72 0,9-4-18 0,4 4 0 0,-4 4 0 16,0 0 87-16,4 4 13 0,-4 0 4 0,0 3 0 15,-1 5-40-15,-3 0-7 0,4-1-1 0,-5 5-1 16,5-5-19-16,-5 5-3 0,1-1-1 0,-5 5 0 16,4-9 1-16,0 5 0 0,-4-8 0 0,0-1 0 15,0-11-33-15,5 8 0 0,-5 0 0 0,0-8 0 16,0 0 0-16,0 0 0 0,0 0 0 0,0 0 0 0,0 0 13 0,0 0-4 15,8 0-1-15,1-12 0 0,0-3-8 16,0-5 0-16,4 1 0 0,0-1 0 0,5-11 8 0,-1 4-8 16,1-1 0-16,8-3 8 0,0 0-8 0,5 4 0 15,0-1 0-15,4 1 0 16,-4 7-30-16,-5 9 2 0,0-1 0 0,-4 4 0 0,0 0 40 0,-4 8 9 16,-5 8 2-16,0 0 0 0,-4 4-23 0,0-1 0 15,-1 9 0-15,1-1 0 0,-4 1 0 0,-5 3 0 16,4 1 0-16,-4 7 0 0,0-4 0 0,0 1 9 15,0-1-9-15,0 0 10 16,0 4-142-16,-4 1-29 0,4-9-6 0,-5 0-1 0</inkml:trace>
          <inkml:trace contextRef="#ctx0" brushRef="#br0" timeOffset="104808.4684">19008 11481 1638 0,'4'-8'36'0,"1"0"7"0,-10 1 1 0,5 7 3 0,0 0-38 0,0 0-9 0,0 0 0 0,0 0 0 16,0 0 37-16,0 19 6 0,-4 1 1 0,4 3 0 15,-9-4 16-15,0 5 3 0,9-1 1 0,0-3 0 16,-4-1-37-16,4 1-7 0,4-5-2 0,1-3 0 16,-1 0 0-16,1-8 0 0,-5-4 0 0,13 0 0 15,0-4 10-15,4 0 1 0,5-4 1 0,0 0 0 16,9-3-10-16,-5-1-3 0,5-4 0 0,0 1 0 15,-1-1-17-15,1-3 8 0,0-1-8 0,0 4 0 0,-1-3 25 16,1-1-1-16,0 5-1 0,-5 3 0 0,0 0-37 0,-4 1-7 16,5 7-2-16,-5 0 0 0,-1 0 23 0,-3 4 0 15,-5 4 0-15,0 8 0 0,1-1 14 0,-6 5 7 16,1 3 2-16,-5 5 0 0,-4-1-38 0,5 8-7 16,-10 1-2-16,5 7 0 0,-8 4 54 0,-1-1 10 15,-4 1 3-15,0 8 0 0,-5-4-19 0,-4 0-3 16,5-5-1-16,-1 5 0 0,-4-4-6 0,0-4-2 15,0-4 0-15,-4 0 0 0,0 4 16 0,-5-4 4 16,-4 1 0-16,-5-1 0 0,-4-4-32 0,5-4 0 16,-1 0 0-16,1-7 0 0,4-4 0 0,4-1 0 15,5-7 0-15,4 0 0 0,0 0 11 0,9-8-11 16,0-8 12-16,4 0-12 0,0-4 12 0,5-7-12 16,-1-1 12-16,10-7-12 0,-1 0 0 0,5-5 0 0,4 1 0 15,9-8 0-15,0 4 0 0,9-4 0 0,4-4 0 0,4 4 0 31,5 8-38-31,0-4-2 0,4 8 0 0,9-1 0 16,-4 5-70-16,-1 0-14 0,10 3-4 0,4 5-900 0</inkml:trace>
          <inkml:trace contextRef="#ctx0" brushRef="#br0" timeOffset="103517.5569">15235 11610 1148 0,'-5'-39'25'0,"10"19"6"0,-1-3 1 0,5-5 0 0,9 1-32 0,-1 0 0 0,5 3 0 0,0 1 0 15,4 4 57-15,1-5 6 0,-5 9 1 0,4 3 0 16,-4 0-2-16,0 4 0 0,0 4 0 0,4 12 0 15,-8 4-12-15,4 7-2 0,-1 1-1 0,1 11 0 16,-8 0-13-16,3 4-2 0,-4 4-1 0,-4 4 0 16,0 0 6-16,-5 0 2 0,-4 0 0 0,5-4 0 15,-5 0-21-15,4-4-4 0,-4-4-1 0,4 1 0 16,1-1 3-16,-5-8 0 0,0-3 0 0,4-1 0 16,-4 1-2-16,5-9 0 0,-5-3 0 0,0-8 0 0,0 0 4 0,0 0 1 15,0 0 0-15,0 0 0 0,0 0-7 0,0-4-2 16,0-8 0-16,0-3 0 0,0-1 10 0,0-3 3 15,0-5 0-15,0-3 0 0,4-4-11 0,-4-12-1 16,9 0-1-16,-1-4 0 0,6 4-10 16,3 1 0-16,1-1 0 0,8 0 0 0,5 4 0 0,-1 4-14 15,1 3 3-15,4 5 1 0,0 4 10 0,-4 3 0 16,0 1 0-16,-1 7 8 0,1 8-8 0,-4 4 0 16,-6 8 0-16,1 4-8 0,-4 7 8 0,-1 8 0 15,-3 1 0-15,-1 3-8 0,-9 4 8 0,5-4 0 16,0 4 0-16,0 4 0 0,-9 0 8 0,4 0-8 15,0-4 10-15,1 1-10 0,-5-5 8 0,0 0-8 16,-5-4 0-16,1 1 9 0,4-1-9 0,0-4 12 16,-9-3-12-16,5-5 12 0,4 1-12 0,-5-8 10 15,1-1-10-15,-5 1 10 0,9-8-10 0,0 0 8 16,0 0-8-16,0 0 8 0,-13-4-8 0,9-3 0 16,4-5 9-16,-5-4-9 0,1 1 0 0,4-1 8 0,4-7-8 15,5-5 0-15,0-3 0 0,4 0 0 0,-4-4 0 0,8-8 0 16,10 4 0-16,-1-8 0 0,-13 0 0 0,13 1 0 15,5-1 0-15,4 0 11 0,-4 4-3 0,0 0 0 0,-5 8-8 16,5 8 0-16,4 7 0 0,-9 9 0 16,0 3 0-16,-4 8 0 0,0 0 0 0,0 12 0 15,-4 3 0-15,-5 5 0 0,0 3 0 0,5 4 0 16,-5 1 8-16,0-1 0 0,-9 4 0 0,5 0 0 16,-4-3-8-16,3 3 0 0,-8 0 0 0,0 0 0 15,0-3 0-15,0 7 0 0,0 0 0 0,-8 0 0 16,3-4-101-16,1 4-23 0,8-4-4 15,-4-3-540-15,0-1-108 0</inkml:trace>
        </inkml:traceGroup>
        <inkml:traceGroup>
          <inkml:annotationXML>
            <emma:emma xmlns:emma="http://www.w3.org/2003/04/emma" version="1.0">
              <emma:interpretation id="{07FC1A50-6D06-4482-83A3-33EC554F9511}" emma:medium="tactile" emma:mode="ink">
                <msink:context xmlns:msink="http://schemas.microsoft.com/ink/2010/main" type="inkWord" rotatedBoundingBox="24731,11940 26448,11887 26475,12740 24758,12793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07417.5086">21561 11532 230 0,'0'0'10'0,"-4"-12"2"15,4 4-12-15,0-4 0 0,4-7 0 0,-4 3 0 0,5 1 191 0,-1-5 35 16,5-3 7-16,4-1 2 0,0 1-133 0,0 0-26 16,0-5-6-16,9 5-1 0,5 3-32 0,-1 1-6 15,-4-1-2-15,4 5 0 0,1-1-9 0,-5 5-1 16,0-1-1-16,-5 0 0 0,1 8 10 0,-1 4 1 15,1 0 1-15,-5 8 0 0,0 4-18 0,0 7-3 16,0 9-1-16,1 7 0 0,-1 4 2 0,-5 7 0 16,1 5 0-16,0-4 0 0,0 0-10 0,-5 3 12 15,-4-3-12-15,0 8 12 0,0-8-12 0,0-4 10 16,-4 3-10-16,4-3 10 0,-5-4 11 0,1-4 3 16,0-7 0-16,-1-1 0 0,1-8-24 0,-1 1 0 15,1-8 0-15,4-5 0 0,0-7 12 0,0 0-3 16,0 0 0-16,0 0 0 0,0 0 12 0,0 0 3 15,-4-4 0-15,-5-3 0 0,5-5-12 0,-1-4-3 0,1 1 0 16,-1-5 0-16,5-7 10 0,5 4 1 16,-5-5 1-16,9-3 0 0,-1-4-21 0,1 0 8 0,4-8-8 15,5 4 0-15,-1 0-10 0,5 0-6 0,5-4-2 0,3 0 0 16,1 4 18-16,0 0-8 0,4 0 8 0,4 4 0 16,-4 8-8-16,1 3 8 0,-6 5 0 0,5 7 0 15,-4 4 12-15,0 8 8 0,-5 8 3 0,5 8 0 16,-5 7-23-16,0 8 0 0,-4 1 0 0,0 7 0 15,-9 0 0-15,5 0 0 0,-9 7 0 0,0-3 0 16,-5 0 0-16,0 4 0 0,-4 0 0 0,5-8 0 16,-5 0 11-16,0-4-3 0,-5-8 0 0,5 1 0 15,0-1-8-15,-4-8 8 0,4 1-8 0,0-9 8 16,-4-3-8-16,4-8 12 0,0 0-12 0,0 0 12 16,0 0-4-16,0 0 0 0,0 0 0 0,0 0 0 0,-5-8 2 15,5-3 0-15,0-1 0 0,0-7 0 0,-4-5-2 16,4-3-8-16,4-4 12 0,1-4-4 0,-1-4 11 0,5 0 1 15,4-4 1-15,0-4 0 0,5 4-32 0,4-4-6 16,-1 0-2-16,10-3 0 0,0 3 19 0,4 8 0 16,0 0-8-16,9 12 8 0,-9-1 0 0,5 9-8 15,-10 7 8-15,1 8 0 0,0 8-13 0,-1 8 4 16,-3 7 1-16,-5 5 0 0,-5 3 8 0,1 4 0 16,-5 0 0-16,-4 1 0 0,4 3 0 0,-9-4 0 15,5 4 0-15,-5 0 0 0,-4 0 0 0,5 4 0 16,-1-4 0-16,1 4 0 15,-1-4-79-15,0 1-13 0,1-1-4 0,3-4 0 0</inkml:trace>
        </inkml:traceGroup>
        <inkml:traceGroup>
          <inkml:annotationXML>
            <emma:emma xmlns:emma="http://www.w3.org/2003/04/emma" version="1.0">
              <emma:interpretation id="{66E8C229-9F1B-40CC-9C68-2F5B79BFC067}" emma:medium="tactile" emma:mode="ink">
                <msink:context xmlns:msink="http://schemas.microsoft.com/ink/2010/main" type="inkWord" rotatedBoundingBox="27268,12132 29945,12048 29978,13106 27301,13190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07969.0606">24457 11633 460 0,'26'-12'41'0,"-21"5"-33"0,3-5-8 0,1 0 0 0,0 0 145 16,-5 1 27-16,1-1 6 0,-1-4 1 0,0 5-43 0,-4-1-8 16,-4-4-1-16,0 5-1 0,-1-1-48 0,-3-4-10 15,3 5-1-15,-4-5-1 0,1 4-30 0,3 1-7 16,-8 3-1-16,4-4 0 0,5 4-28 0,-5 1 0 15,5-5 0-15,-1 8 0 0,1 0 8 0,0 0-8 16,-5 0 0-16,-4 8 0 0,-1 0 0 0,1 4 0 16,-9 4 0-16,0 3 0 0,-4 1 0 0,0 3 0 15,-1 5 0-15,1-5 0 0,0 5 0 0,4-1 0 16,0 0 0-16,4 5 0 0,1-9 0 0,4 1 0 16,4 3 0-16,0 1 0 0,5-9 0 0,4 1 11 15,0-1-3-15,4 1-8 0,1-8 13 0,3 0-4 16,5-1-1-16,1-3 0 0,3-4 8 0,5-4 2 15,0 0 0-15,4 1 0 0,5-9-18 0,0 0 8 16,-1 0-8-16,6 1 0 0,-1-9 13 0,0 5-4 0,0-5-1 16,4 1 0-16,-4-5-8 0,1 5 0 0,-1-1 0 15,-9-3 0-15,-4 7 0 0,0 1 8 0,-5 3-8 0,-3 0 8 16,-1 8 36-16,-4 0 6 0,-9 4 2 0,0 0 0 16,0 0-32-16,4 8-7 0,0 4-1 15,1 0 0-15,-5 3-12 0,0 1 0 0,4 3 0 16,-4 5 0-16,4-1 0 0,1 1 0 0,-1-1 0 0,1 4 0 15,-1 1-100 1,0-5-22-16,5 4-5 0,0 1-1 0</inkml:trace>
          <inkml:trace contextRef="#ctx0" brushRef="#br0" timeOffset="108329.4151">25172 11387 1450 0,'26'-19'64'0,"-17"15"14"0,4-4-62 0,5 4-16 16,-5 4 0-16,5 0 0 0,-5 4 89 0,4 0 15 15,-4 0 4-15,-4 4 0 0,4 3-36 0,-4 1-6 16,-4 4-2-16,3 3 0 0,-8-3-35 0,0 3-7 16,0-3-2-16,-4 3 0 0,0 5 10 0,-5-9 2 15,0 5 0-15,0-4 0 0,-4 3-20 0,0-7-4 16,0 3-8-16,4-3 12 0,-4-4-12 0,4 0 0 15,0-1 0-15,5-3 0 0,4-4 0 0,0 0 0 0,0 0 0 0,0 0 0 16,0 0 0-16,0 0 0 16,0 0 0-16,9-7 0 0,4-1 0 0,0-4 0 0,0-7 0 15,5 3 0-15,-1-7 0 0,1 3 0 0,-1-7 0 0,5 3 0 16,0-3 0-16,0 0 0 0,0-1 0 0,4 9 0 16,-4-1 0-16,-4 9 0 0,-1 3 0 15,-3 4 0-15,3 8 0 0,-8 4 0 0,0 3-13 0,-5 9 4 16,-4-1 9-16,0 5 0 0,-4-1 0 0,-1 8 0 15,-4 1 0-15,1-1 9 0,-1 0-1 0,0 8-8 16,0 0-66 0,1 0-20-16,3 0-4 0</inkml:trace>
          <inkml:trace contextRef="#ctx0" brushRef="#br0" timeOffset="109045.2577">26124 11313 1450 0,'0'0'64'0,"4"-8"14"0,-4 8-62 0,0 0-16 15,0 0 0-15,0 0 0 0,0 0 51 0,9 8 7 16,-4 4 2-16,-1 0 0 0,-4 7-35 0,0 1-6 16,0 7-2-16,-4-4 0 0,4 1 38 0,0-5 7 15,-5 5 2-15,1-5 0 0,4-3-17 0,0-1-3 16,0-3-1-16,0-4 0 0,0 4-3 0,0-12 0 15,0 0 0-15,9 7 0 0,-9-7-32 0,13 4-8 16,-4-4 0-16,8 0 0 0,1-4 0 0,4 0 10 16,4 1-10-16,-4-5 10 0,4 0-10 0,0-4-9 15,1 4 9-15,4-3-13 0,-5-5-3 0,0-3-1 16,5-1 0-16,-5 1 0 0,1 3 17 0,-1-3 0 0,-4 3 0 16,4 0 0-16,-8 5 0 0,-1-1-12 0,-4 4 12 15,1 8-10-15,-14 0 10 0,0 0-8 0,8 4 8 0,1 4-8 16,0 7 8-16,-5 1 0 0,1 4 0 0,-5 3 0 15,4 4 0-15,-4 4 12 0,0-3-2 16,-4 7-1-16,4 0-9 0,-5 0 0 0,1 4 0 0,-5 4 0 16,-4 0 53-16,0-4 9 0,4 8 2 0,-9-1 0 15,1-3-64-15,-5-4-8 0,0 4-4 0,-9-4-1 16,1-8 13-16,-1 4 13 0,-4-3-2 0,-5-1-1 16,5-4-10-16,4 0 10 0,-4-7-10 0,0 3 10 15,5-3 3-15,8-5 1 0,-5 1 0 0,1-4 0 16,8-8-14-16,1 3 8 0,4-7-8 0,-5 0 0 15,9-3 0-15,-4-1 0 0,4-8 0 0,5 4 0 0,0-7 0 16,4-1 0-16,4-4 0 0,5-3 0 0,0 0 16 0,4-1-4 16,4-3 0-16,5-4 0 0,5 0-12 0,-1 3 0 15,5-3 0-15,8 0 0 0,1 4 0 0,3-1 9 16,1 9-9-16,0-1 8 0,4 1 17 0,1 7 3 16,-5 0 1-16,-1 5 0 15,1 3-163-15,5 0-33 0,-5 4-6 0,4 0-2 0</inkml:trace>
        </inkml:traceGroup>
      </inkml:traceGroup>
      <inkml:traceGroup>
        <inkml:annotationXML>
          <emma:emma xmlns:emma="http://www.w3.org/2003/04/emma" version="1.0">
            <emma:interpretation id="{B45AE8CF-4903-449A-B7F3-E37F7B677E05}" emma:medium="tactile" emma:mode="ink">
              <msink:context xmlns:msink="http://schemas.microsoft.com/ink/2010/main" type="line" rotatedBoundingBox="2939,14410 27339,13079 27447,15065 3048,16397"/>
            </emma:interpretation>
          </emma:emma>
        </inkml:annotationXML>
        <inkml:traceGroup>
          <inkml:annotationXML>
            <emma:emma xmlns:emma="http://www.w3.org/2003/04/emma" version="1.0">
              <emma:interpretation id="{135C4FD7-21EB-425C-AE5F-A7CE606514D7}" emma:medium="tactile" emma:mode="ink">
                <msink:context xmlns:msink="http://schemas.microsoft.com/ink/2010/main" type="inkWord" rotatedBoundingBox="2970,14978 6043,14810 6120,16229 3048,16397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10359.5909">46 14538 1177 0,'-4'-27'52'0,"-5"15"11"0,0 1-51 0,5-5-12 0,-1 4 0 0,1-3 0 15,0-1 89-15,-1 1 15 0,5-1 4 0,0 4 0 16,0 1-36-16,0-1-6 0,0 0-2 0,5 4 0 16,-1 1-32-16,-4 3-6 0,0 4-2 0,0 0 0 15,0 0-12-15,0 0-4 0,9 15 0 0,-9 13 0 16,0 7-8-16,0 15 0 0,-5 5 0 0,1 15-11 0,0 4 11 15,-5 0 0-15,0 0 8 0,-4 8-8 0,-5 4 8 16,10 0-8-16,-10-4 8 0,5 4-8 0,0-16 0 0,4-12 0 16,5-3-10-16,-14-12 10 0,14-4 0 0,-5-8 0 15,9-8 10-15,0-3-2 0,0-1-8 0,0-3 0 16,0-4 8-16,0-4-8 0,0-8 0 0,0 0 0 16,0 0 0-16,4-8 8 0,1 0-8 0,3-4 0 15,-3-7 8-15,4-9-8 0,-5 1 0 0,0-8 0 16,5-4 0-16,-5-8 0 0,1-3 0 0,-1-5 0 15,1-7 0-15,-5-1 0 0,4-3 8 0,5 0-8 16,-5 3 8-16,5-7-8 0,4 8 0 0,-4-5 0 16,8 1 0-16,1 4 0 0,0-1 0 0,3 9 0 15,1 3 0-15,0 8 0 0,0 8 14 0,-4 8-2 16,-1 3 0-16,1 9 0 0,-5 7-2 0,0 0-1 16,-4 8 0-16,-9 0 0 0,13 12-9 0,-4 7 8 15,-5 1-8-15,1 7 8 0,-1 4-8 0,1 4 0 0,3 4 9 16,5 8-9-16,-13 4 0 0,9-4 8 0,4 7-8 15,1-3 0-15,-6 0 0 0,10-1 0 0,-1 1 0 0,1 4 0 16,4-9 0-16,0 1 0 0,-5-4 0 0,5 0 0 16,0-4 0-16,0-4 0 0,-4 0 0 0,-1-8 0 15,1-3 0-15,-5-5 8 0,0-3-8 0,-4-4 0 16,0-5 0-16,0-3 8 0,-9-4-8 0,0 0 0 16,0 0 8-16,4-11-8 0,0-1 10 0,1-8-10 15,-5-3 16-15,4-8-4 0,0 0 0 0,1-12 0 16,-5 0 12-16,0-4 1 0,4-4 1 0,1-7 0 15,-1 3-18-15,5-7-8 0,0-1 8 0,4-7-8 0,4 4 9 16,1 0-9-16,-1 3 10 0,5 5-10 0,-4 3 0 16,4 4 0-16,0 5 0 0,0 7 0 0,4 4 0 0,-4 7-10 15,0 5 0-15,4 7 0 16,0 8-115-16,-4 1-23 0</inkml:trace>
          <inkml:trace contextRef="#ctx0" brushRef="#br0" timeOffset="111136.6557">1384 14546 921 0,'-9'-27'40'0,"5"15"10"16,0-3-40-16,-1-1-10 0,1 0 0 0,4 1 0 0,-4-1 113 0,4 1 21 16,0-1 4-16,0 4 1 0,0 1-40 0,-5 3-8 15,5 0-2-15,0 8 0 0,-4-4-31 0,4 4-6 16,0 0-2-16,0 0 0 0,0 0-34 0,4 20-6 16,-4-1-2-16,0 8 0 0,0 8-8 0,5 1 10 15,-1 6-10-15,-4 1 10 0,4 4 3 0,1 0 1 16,-5 4 0-16,4-1 0 0,-4 1 5 0,0 0 1 15,-4-4 0-15,4 3 0 0,-5-3-6 0,1 0-1 16,-5 0 0-16,5-1 0 0,-5-3-3 0,5 0-1 16,-5-8 0-16,4 0 0 0,1-7-1 0,0-5-8 15,-1-3 12-15,1-5-4 0,4-3-8 0,-5 0 0 16,5-12 0-16,0 0 0 0,0 0 0 0,0 0 0 16,0 0 0-16,0 0 0 0,0 0 0 0,0-12 0 15,0 0 0-15,0-3 0 0,0-5 0 0,-4 1 0 0,4-5 0 16,-4-3 0-16,4 0 0 0,-9-5 8 15,5-3-8-15,-1 0 0 0,1-4 0 0,4 0 0 0,0 0 0 0,0 0 0 16,0-4 0-16,0-3 0 0,4-1 0 16,5-4 0-16,-5-4 0 0,5 1 0 0,4-5 0 0,5 1 0 15,-1-1 0-15,5 1 0 0,5-1 0 0,-1 5 0 0,0 7 0 16,1 4 0-16,-5 4-9 0,8 4 9 16,1 4 0-16,-5 7-10 0,-4 5 10 0,0 3-8 15,0 8 8-15,0 5 0 0,0 3 0 0,-5 3 0 16,-3 5 0-16,3 4 0 0,1 7 0 0,-5 1 0 15,0-1 0-15,-4 9 0 0,0-1 0 0,-1 4 0 16,1-3 14-16,-9 3-2 0,0 0 0 0,-4 0 0 0,-5 0 3 16,5 1 0-16,-10-5 0 0,1 4 0 0,0-4-5 15,-4 1-1-15,-1 3 0 0,0-4 0 0,-3 0-9 0,-1-3 10 16,-5-1-10-16,1 1 10 0,4-5-18 0,-4-3-4 16,4 3-1-16,-5-3 0 15,6-1-39-15,-1-3-8 0,0 0-2 0,4 0-890 16</inkml:trace>
          <inkml:trace contextRef="#ctx0" brushRef="#br0" timeOffset="111913.8772">2213 14831 1148 0,'0'-16'51'0,"0"16"10"0,-4-4-49 0,4 4-12 16,0-7 0-16,0-1 0 0,0 8 110 15,0 0 19-15,0 0 4 0,4-4 1 0,10 0-72 0,-6 4-14 16,6-4-4-16,7 0 0 0,6 0-12 0,8 0-4 16,0 0 0-16,4-3 0 0,-3-1-8 0,7 4-1 15,1-4-1-15,0-4 0 0,0 5-18 0,0-1 0 16,0 4 0-16,4 0 0 15,0 0-57-15,1-4-15 0,-6 4-4 0</inkml:trace>
        </inkml:traceGroup>
        <inkml:traceGroup>
          <inkml:annotationXML>
            <emma:emma xmlns:emma="http://www.w3.org/2003/04/emma" version="1.0">
              <emma:interpretation id="{7990CBC2-8745-40DF-AFDD-1107E45120EC}" emma:medium="tactile" emma:mode="ink">
                <msink:context xmlns:msink="http://schemas.microsoft.com/ink/2010/main" type="inkWord" rotatedBoundingBox="7038,14269 13056,13941 13148,15632 7130,15961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13523.5187">5557 14347 2026 0,'0'0'44'0,"0"0"10"0,0 0 2 0,0 12 1 0,4 4-45 0,0 3-12 16,5 1 0-16,-5-1 0 15,1 1 12-15,-1 3 0 0,1 0 0 0,-5 5 0 0,4-5 8 0,0 0 3 16,1 1 0-16,-1-1 0 0,-4 1-14 0,0-5-9 16,0-3 12-16,0-1-12 0,-4 1 24 0,-1-4-3 15,5-12 0-15,0 0 0 0,0 0-31 0,0 0-6 16,0 0-2-16,0 0 0 0,0 0 3 0,-4-12 1 15,4 0 0-15,0-3 0 0,4-5 0 0,1 1 0 16,4-5 0-16,-1 1 0 0,5-4-9 0,5-1-1 16,0 1-1-16,4 0 0 0,-5-1 9 0,5 5 1 15,0 0 1-15,0 3 0 0,0 8 14 0,-9-3-9 16,5 3 9-16,-5 4-8 0,0 4 8 0,0 4 0 16,-13 0 0-16,9 4 0 0,4 8 8 0,-4 4-8 15,0-5 10-15,-1 9-10 0,1-1 20 0,4 1-1 16,0-1-1-16,1 1 0 0,-6-1-18 0,5 1 0 15,-4-5-13-15,4 5 5 0,-8-1 8 0,8-3 11 16,-9 0-3-16,10-1 0 0,-10 1 0 0,0-5-8 0,1 1 12 16,-1-4-4-16,0 4-8 0,-4-12 0 15,0 0 0-15,0 0 8 0,0 0-8 0,0 0 0 0,-8 7 0 0,8-7 0 16,-9 0 16-16,0-3 4 0,0-1 0 0,5-4 1 16,-5 0-5-16,5-8 0 0,4 1-1 0,0-5 0 15,0 1-15-15,4-1 0 0,1-7 0 0,3 4 0 16,1-5 0-16,9 1 0 0,-5 0 0 0,9-1 0 15,0 5 0-15,0-4 0 0,0 7 0 0,-5 1 0 16,1-1 0-16,4 9 0 0,0 3 0 0,-5 8 0 16,-4 0-8-16,0 4 8 0,1 3 0 0,-6 9 0 15,1-4 0-15,-9 7 0 0,5 1 0 0,-5 7 0 16,-5 0 0-16,5 1 11 0,-4-1-3 0,-5 4-8 16,5 0 20-16,-5 1-2 0,4-5-1 0,-3 0 0 15,3-3-111-15,5-1-22 0</inkml:trace>
          <inkml:trace contextRef="#ctx0" brushRef="#br0" timeOffset="113869.132">6855 14390 1818 0,'0'0'80'0,"0"0"17"0,-4 12-77 0,4 0-20 0,-5 3 0 0,5 1 0 16,0-1 48-16,-4 5 7 0,0-1 1 0,-1 5 0 16,1 7-8-16,-5 0 0 0,5 0-1 0,-1 1 0 15,-3 3-11-15,3-4-3 0,-4 0 0 0,5 0 0 16,0 0-15-16,-1 5-3 0,1-9-1 0,-1 0 0 16,5-3-5-16,-4 3-1 0,0-8 0 0,4 1 0 15,0-5-8-15,-5-3 0 0,5 0-12 0,0-4 12 0,0-8 0 0,0 0 20 16,0 0-3-16,0 0 0 15,0 0-2-15,0 0-1 0,0 0 0 0,-4-8 0 16,-1 0-14-16,-3-4 0 0,3-3 8 0,1-5-8 16,0-3 0-16,-1-4 0 0,1-5 0 0,4-3 0 0,0 0 0 0,9-8-12 15,-5-4 12-15,9-3-10 0,0-1-4 0,9 0-1 16,0 1 0-16,0 3 0 0,4 4-1 16,1 0-1-16,3 4 0 0,1 12 0 0,-9-1 17 15,4 13 0-15,1-1 0 0,-5 12 0 0,0 0 0 0,0 8-8 16,-1 0 8-16,-3 8 0 0,-5 0 0 0,0 3 0 15,-4 1 0-15,0 3 0 0,0 1 0 0,-5 3 8 16,-4 5-8-16,-4-5 9 0,-5 0 1 0,-4 1 0 16,-5-1 0-16,1 1 0 0,-5 3-10 0,-5-4 0 15,1 1-10-15,0-1 10 16,-1 0-52-16,1-3-4 0,-5-1 0 0,5 1-1 16,0-1-123-16,-1-7-24 0</inkml:trace>
          <inkml:trace contextRef="#ctx0" brushRef="#br0" timeOffset="114120.9351">7698 13365 2282 0,'-22'0'50'0,"13"3"10"0,0-3 3 0,5 8 1 0,-5 0-51 0,0 12-13 0,0-1 0 0,5 8 0 15,0 5 42-15,-1 3 6 0,-4 11 0 0,5 1 1 16,0 8 19-16,-5-1 3 0,0 5 1 0,-4 3 0 16,0 5-40-16,4-1-8 0,-4 4-2 0,4-4 0 15,-4 1-10-15,4-1-1 0,0-4-1 0,5-3 0 16,-5-8-30-16,5-1-7 16,4 1-1-16,0-4-794 0,-5-4-159 0</inkml:trace>
          <inkml:trace contextRef="#ctx0" brushRef="#br0" timeOffset="112435.114">4490 14102 1324 0,'-13'-20'118'0,"9"8"-94"0,-5 1-24 0,0-1 0 0,-4-4 60 0,4 1 7 15,-4-1 1-15,0 4 1 0,0 5 12 0,0-1 3 16,-5 4 0-16,1 4 0 0,-1 0-52 0,-4 12-11 16,5-1-1-16,-10 9-1 0,1 3-19 0,-5 8 8 15,1 1-8-15,-6 7 0 0,6 4 22 0,-1-1-2 16,0 1-1-16,5 8 0 0,0 0-11 0,8 3-8 16,1-3 12-16,-1-4-12 0,5 4 17 0,4-5-3 15,5-3-1-15,8 0 0 0,-4-8-13 0,9 0 11 16,4-3-11-16,5-1 10 0,-1-4-10 0,5-4 0 15,9 1 0-15,-1-5 0 16,10-3-147-16,-5-4-34 0</inkml:trace>
          <inkml:trace contextRef="#ctx0" brushRef="#br0" timeOffset="112847.0573">4999 14460 1555 0,'-22'-7'68'0,"14"7"16"0,-6-4-68 0,10 4-16 0,-9-4 0 0,0 8 0 16,4 0 87-16,-4 7 13 0,0-3 4 0,-1 8 0 0,-3-1-56 0,4 5-12 16,-5-1-1-16,5 5-1 15,4 3-15-15,1 4-3 0,-6-4-1 0,10 5 0 16,0-5-15-16,-1-4 0 0,5 5 0 0,5-5 0 0,-1 0 0 16,5-3 0-16,-5-4 8 0,9-1-8 0,0 1 0 0,1-8 0 15,3-1 0-15,-4-3 0 0,5 4 0 0,-5-8 0 16,9-4 0-16,-4 0 0 0,-1-4 0 0,5 1 9 15,-4-5-9-15,-1 4 8 0,1-4-8 0,-5 1 0 16,0-5 9-16,-9 4-9 0,5-3 8 0,0-1-8 16,-9-3 8-16,0-1-8 0,0-3 15 0,-4-1-2 0,-1-3 0 0,-4 0 0 15,-4-4 7-15,0 3 2 0,-5 9 0 16,1-1 0-16,-1 1-10 0,-4 3-3 16,14 1 0-16,-10 3 0 0,1 4-9 0,-1 4 8 15,0 4-8-15,1 4 8 0,-1 4-8 0,5 0-17 16,0 7 4-16,0-3 1 15,0 8-155-15,4-1-30 0</inkml:trace>
          <inkml:trace contextRef="#ctx0" brushRef="#br0" timeOffset="114454.8062">7820 14663 806 0,'0'0'72'0,"0"0"-58"15,9-8-14-15,0 1 0 0,4-5 194 0,0 0 36 16,0-7 7-16,5-1 2 0,-1 1-113 0,5-5-22 15,0-3-5-15,5 0-1 0,-10-1-50 0,5-3-9 16,0 0-3-16,-4 0 0 0,4 0 2 0,-5 3 0 16,-4-3 0-16,0 4 0 0,1 3-30 0,-6 1-8 15,-8 3 0-15,0 1 0 0,-4 7 16 0,0 1 3 0,-1-1 0 0,-4 4 0 16,1 4 14-16,-1 4 3 0,0 4 1 0,-4 4 0 16,-5 0-23-16,1 7-5 0,-1 5-1 0,1 3 0 15,-1 4-8-15,1 1 0 0,-5 7 0 0,4-4 0 16,5 4 0-16,-5 4 8 0,10-4-8 0,-1 4 8 15,0-4-8-15,5-3 0 0,-1-1-12 0,10-4 12 16,-1-4-88 0,5-3-11-16,4-4-1 0,9-5-583 0,0-7-116 0</inkml:trace>
          <inkml:trace contextRef="#ctx0" brushRef="#br0" timeOffset="114782.3809">8540 14086 1094 0,'-31'-4'97'0,"22"0"-77"0,1 0-20 0,-1 4 0 0,0-4 164 0,5 0 30 16,4 4 6-16,0 0 0 0,4-7-110 0,5-5-22 15,8 0-5-15,10-3-1 0,-1-1-26 0,9 0-6 16,5-3-1-16,-1-1 0 0,5 1-9 0,4 3-3 15,-4 1 0-15,4 3 0 0,-4 4-5 0,9 1 0 16,-5 3-1-16,-4 0 0 0,0-4-11 0,-5 8-12 16,1-4 2-16,-5 0 1 15,0 0-18-15,-4 4-3 0,-5 0-1 0,-4 0-606 0,0-4-122 0</inkml:trace>
          <inkml:trace contextRef="#ctx0" brushRef="#br0" timeOffset="114940.4086">9180 13205 2134 0,'0'0'47'0,"0"0"9"0,-8 4 3 0,-1 3 1 16,4 5-48-16,-3 4-12 0,-1 7 0 0,0 4 0 16,-4 8 81-16,0 4 14 0,0 8 2 0,-5 0 1 15,1 8-29-15,-1 3-5 0,-8 1-2 0,4 3 0 0,4 4-32 0,1 1-6 16,-1 7-2-16,5-4 0 0,-5 4-14 0,1-4-8 15,-1 0 8-15,5 1-8 16,0-1-66-16,-5 4-18 0,5 0-3 0,0-4-1071 16</inkml:trace>
          <inkml:trace contextRef="#ctx0" brushRef="#br0" timeOffset="115300.7777">9536 14515 1551 0,'0'0'68'0,"0"0"16"0,9-8-68 0,-1 0-16 0,5-3 0 0,1-5 0 16,-6-3 76-16,10-5 11 0,8 1 2 0,5-5 1 15,-5 5-24-15,5-4-5 0,-5-1-1 0,1 1 0 16,-1 0-34-16,0 0-7 0,-4-1-2 0,-4 1 0 15,-1 4 7-15,-3-5 2 0,-6 1 0 0,-3 0 0 16,-1 7-7-16,0 5-2 0,-8-1 0 0,4 4 0 16,-9 4 29-16,1 5 6 0,-6 3 0 0,-3 3 1 15,-5 9-9-15,0 0-3 0,-4 3 0 0,-5 9 0 16,0 3-17-16,0 4-3 0,10 4-1 0,-1 1 0 16,0-1-20-16,4 4 0 0,1 0 0 0,3 0 0 15,6 0 0-15,-1-4 0 0,9 0 0 0,4-4-8 16,5-4-16-16,4-3-4 15,5-1 0-15,8-7 0 0,5-1-105 0,4-7-22 16,13 0-4-16</inkml:trace>
        </inkml:traceGroup>
        <inkml:traceGroup>
          <inkml:annotationXML>
            <emma:emma xmlns:emma="http://www.w3.org/2003/04/emma" version="1.0">
              <emma:interpretation id="{28E252D3-9275-47A7-9BC6-BACE3E9098A9}" emma:medium="tactile" emma:mode="ink">
                <msink:context xmlns:msink="http://schemas.microsoft.com/ink/2010/main" type="inkWord" rotatedBoundingBox="15586,13720 21856,13378 21951,15118 15681,15460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17938.3713">16038 12748 1558 0,'0'0'69'0,"0"0"15"15,0 0-68-15,8 12-16 0,-3 8 0 16,4 3 0-16,-9 4 63 0,4 4 9 0,-4 5 1 0,0 6 1 16,-4 9 18-16,-5 0 4 0,-4 3 1 0,0 5 0 15,-5 3-8-15,0 1-1 0,1-1-1 0,-5 1 0 16,0-9-51-16,-4 5-9 0,4-1-3 0,0 1 0 16,4-13-24-16,1 1 0 0,-1-4 0 0,5 0 0 15,0-4 0-15,4 0-14 0,5 0 2 0,-5-4-744 16,5 0-148-16</inkml:trace>
          <inkml:trace contextRef="#ctx0" brushRef="#br0" timeOffset="118242.3811">16279 14016 1728 0,'-22'-8'76'0,"22"8"16"0,0 0-73 0,0-8-19 15,4-4 0-15,-4 5 0 0,9-5 25 0,4 0 2 16,14-3 0-16,-10-1 0 0,-4-3-9 0,5-1-2 16,13 1 0-16,-1-1 0 0,-3-3 26 0,-1-5 5 15,0 9 1-15,1-4 0 0,-1-1-21 0,-4 1-4 16,-9-1-1-16,5 1 0 0,-5 3 26 0,0 1 4 16,-9-4 2-16,5 3 0 0,-4 4-34 0,-5 5-6 15,4-5-2-15,-8 8 0 0,-5 1 23 0,0 3 4 16,9 4 1-16,-9 0 0 0,-13 0-29 0,5 11-11 15,-1-3 8-15,-4 8-8 0,-4-1 0 0,0 9 0 0,-5-1 0 16,5 4 0-16,4 5 0 0,0-1 0 0,-9 0 0 16,5 8 0-16,8-4 0 0,5 4-9 0,-5 0 9 15,1 0 0 1,4 0-29-16,4-4 1 0,5 4 0 0,-1-4 0 16,-4 0-154-16,9-3-30 0,14-5-7 0</inkml:trace>
          <inkml:trace contextRef="#ctx0" brushRef="#br0" timeOffset="118788.3335">16977 13626 864 0,'13'0'76'0,"0"4"-60"16,-13-4-16-16,4 11 0 0,5 1 162 0,-5 8 30 15,-4-1 5-15,0 5 2 0,-8-1-69 0,-1 8-14 16,9-4-2-16,-4 5-1 0,-14-5-37 0,9 0-8 15,0-3-2-15,5 3 0 0,-5-8-27 0,0 1-6 16,1-5-1-16,3-3 0 0,1 0 5 0,0-4 1 16,-10-1 0-16,14-7 0 0,0 0-26 0,0 0-12 15,-8-3 10-15,-1-1-10 0,0 0 12 0,9-4-3 16,0 0-1-16,0-4 0 0,-4-3-8 0,8 3 12 16,5-7-12-16,4-1 12 0,-4-3-12 0,8-1 0 15,10 5 0-15,3-8 0 0,1 3 0 0,-5-3 0 16,5 0 0-16,4 3 0 0,5 5 0 0,-10 3 0 15,-3-3 0-15,-5 7-11 0,4 4 11 0,-8 8 0 16,-1 0 0-16,-8 0 0 0,0 8 0 0,-1 4 0 16,6 7 0-16,-10 1 0 0,-4 7 0 0,4-4 0 15,1 5 0-15,-1 3 0 0,1 4 0 0,-1-8 11 0,-4 4-3 16,4-3 0-16,1-5-8 0,3-3 8 0,-12-1-8 0,8-3 8 16,1-1-8-16,-1-3 0 0,-4-12 0 0,0 0 0 15,0 0 8-15,0 0 0 0,0 0 0 0,0 0 0 16,-9 0-8-16,9 0 0 0,0-8 0 0,0-4 0 15,-4-3 0-15,4-1 0 0,4-3 0 0,1-5 0 16,-1-3 0-16,5 0 0 0,4-8 0 0,0 0 0 16,9 3 0-16,-4-3 0 0,4 8 0 0,4 0 0 15,5 3 12-15,-5 9 0 0,-8-1 0 0,-1 8 0 16,1 4-12-16,-1 4-17 0,1 8 4 0,-9 4 1 0,-5 4 12 16,0 3 16-16,10 4-3 0,-10 1-1 0,-4 3-3 15,0 0-1-15,4 1 0 0,-4 3 0 0,0 0-24 0,-8 0-4 16,3 4-2-16,1 0-758 15,4 1-151-15</inkml:trace>
          <inkml:trace contextRef="#ctx0" brushRef="#br0" timeOffset="119275.2799">18714 13466 1148 0,'-4'-16'25'0,"4"9"6"0,4-1 1 0,-4 0 0 0,0 0-32 0,0 0 0 0,0 1 0 0,0 7 0 16,0-8 105-16,0 8 15 0,0 0 4 0,-9 0 0 15,0 0-48-15,-4 0-10 0,0 4-2 0,-4 3 0 16,-1 1-35-16,0 4-7 0,-4 4-2 0,1-1 0 16,-1 1 13-16,-5 7 3 0,5 1 0 0,0 3 0 0,5-4-10 0,-1 5-2 15,1-1 0-15,-1 0 0 0,9-3-9 0,-4-1-3 16,5 4 0-16,3-7 0 0,1-1 13 0,4 1 3 15,4-5 0-15,1 5 0 0,3-5-28 0,1-3 0 16,-5 4 0-16,5-5 0 0,4 1 13 0,1 0-2 16,-6 3-1-16,1-3 0 0,0 4 10 0,-5-5 1 15,1 5 1-15,-5-4 0 0,-5 3 24 0,1 1 5 16,-5-4 1-16,0 3 0 0,-4 1-34 0,-4-5-6 16,-1 5-2-16,-4 0 0 0,0-5-10 0,-4 5 0 15,0 0 0-15,4-1 0 16,-5 1-92-16,-3-1-23 0,-1 1-5 0</inkml:trace>
          <inkml:trace contextRef="#ctx0" brushRef="#br0" timeOffset="116409.4738">12660 13731 633 0,'0'-12'56'0,"0"5"-44"0,0-5-12 0,0 12 0 15,0 0 238-15,0 0 46 0,0 0 8 0,0 0 3 16,-9 12-196-16,0-1-39 0,5 5-8 0,-5 11-2 0,0 4-12 0,0 8-2 16,0 8-1-16,5 4 0 0,-5 3-6 0,5 5-1 15,0-1 0-15,4 1 0 0,-5-1 3 0,5 1 0 16,0-4 0-16,0 3 0 0,0-11-6 0,0 4-1 16,0-12 0-16,0 0 0 0,-4-8 4 0,4-8 1 15,0-3 0-15,-5-1 0 0,5-11 3 0,0 4 1 16,0-12 0-16,0 0 0 0,0 0-1 0,0 0 0 15,0 0 0-15,-8-12 0 0,-1-4-8 0,0 1-3 16,0-9 0-16,1-3 0 0,3-4-9 0,-4 0-3 16,1-8 0-16,-1 0 0 0,4-8-9 0,-3 4 0 15,3 0 9-15,5-4-9 0,0-3 0 0,5-1 0 16,3-4 0-16,1 1 0 0,4-5-12 0,9 5 4 16,0-1 0-16,9 0 0 15,0 1-23-15,4 3-4 0,0 0-1 0,9 5 0 0,4-5 10 0,-4 4 2 16,4 0 0-16,5 8 0 0,4 0 16 0,0 8 8 0,-5 0-8 15,-3 11 8-15,-5 1 0 0,-9 7 0 0,-5 1 0 16,-3 11 0-16,-5 0-17 0,-5 3 1 0,-4 9 1 0,-4 4 0 16,-4-1 15-16,-10 9 0 0,-4 3 0 0,-4 4 0 15,-13 4 18-15,0 4 3 0,-5 4 1 0,-9 0 0 16,5 0-22-16,-9 4 0 0,1 0 0 0,-1-1 0 16,-5 1 0-16,1 0 0 0,0-4 0 0,4-4 0 15,0 0-22-15,5-4-2 0,-1 0-1 0,5-8 0 16,4 1-135-16,5-5-28 15,4-3-4-15</inkml:trace>
          <inkml:trace contextRef="#ctx0" brushRef="#br0" timeOffset="116894.782">13379 13852 2066 0,'0'0'45'0,"0"0"10"0,-4-4 1 0,4 4 3 0,-9 8-47 0,4 4-12 16,1-1 0-16,4 9 0 0,-4-1 37 0,-1 5 6 15,5-5 1-15,-4 8 0 0,0 5-12 0,4-5-3 16,0 0 0-16,-5 1 0 0,5-1-5 0,0-4-2 16,0 1 0-16,0-5 0 0,0 5 1 0,0-5 0 0,0-3 0 0,0-5 0 15,0 1-9-15,0-4-2 16,0-8 0-16,0 0 0 0,0 0 0 0,0 0-1 0,0 8 0 0,0-8 0 15,0 0 7-15,0 0 2 0,0 0 0 0,0 0 0 16,0 0 1-16,0 0 1 0,0-8 0 0,0-4 0 16,0-3-5-16,0 3-1 0,0-4 0 0,5 5 0 15,-5-5-6-15,4-4-2 0,0 1 0 0,5-8 0 16,-5 3-8-16,10-3 0 0,3 0 0 0,5-8 0 16,0-1-15-16,9 1-8 0,13 0-1 0,0 0-1 15,8 0-116 1,1 0-23-16,8 0-5 0,9 0-1 0,-8 8-34 0,-1-1-8 15,1 9 0-15,-1-1-1 0</inkml:trace>
          <inkml:trace contextRef="#ctx0" brushRef="#br0" timeOffset="117135.4301">14436 13770 1890 0,'-8'8'41'0,"-6"-4"9"0,1 8 2 0,0-1 1 0,-4 9-42 0,-5 3-11 16,0 4 0-16,-5 5 0 0,1 3 44 0,4 0 6 16,-4 0 2-16,-1 0 0 0,6-8-32 0,7 4-7 15,-3-3-1-15,8-9 0 0,-4 1-12 0,8-1 9 0,1-3-9 0,4-4 8 16,0-1-8-16,4-3 0 16,10-4 9-16,-1 0-9 0,0-4 0 0,5 0 0 0,3-4 0 0,6-4 0 15,-1 0 0-15,0 1 8 0,1-1-8 16,-5-4 0-16,4 0 15 0,-4 1-2 0,-5-5 0 0,5 0 0 15,-4 5 11-15,-5-9 3 0,-4 5 0 0,4-5 0 16,-9 5-5-16,1-5-1 16,-5-3 0-16,0 3 0 0,0-3 19 0,-9 7 3 0,5 1 1 0,-9 3 0 15,-1 0-36-15,1 4-8 0,-4 1 0 0,-1 7 0 16,1 7 0-16,-5 1 0 0,0 4-12 0,0 3 12 16,4 9-55-1,-4-1-3-15,0 1-1 0,5-1-997 0</inkml:trace>
          <inkml:trace contextRef="#ctx0" brushRef="#br0" timeOffset="117649.0022">15099 13095 345 0,'22'-50'31'0,"-13"30"-31"15,-1-3 0-15,5 3 0 0,5 5 293 0,-5 3 53 16,0 0 10-16,1 8 3 0,-1 8-233 0,-5 4-46 16,1 12-10-16,0 3-2 0,-5 12-16 0,1 4-3 15,-5 8-1-15,-5 11 0 0,-3 1 16 0,3-1 4 16,-8 1 0-16,4 3 0 0,-8 1-7 0,4-1-1 16,-5-3 0-16,0-1 0 0,1-3-3 0,-1-8-1 15,-4 3 0-15,9-7 0 0,0-8-36 0,4 0-7 16,-4-4-1-16,0-3-1 0,9-5-2 0,4-3 0 0,0-5 0 0,-5 1 0 15,1-4-9-15,4-5 12 0,0-7-12 0,0 0 12 16,0 8-12-16,0-8 0 0,0 0 0 0,0 0 8 16,0 0-8-16,0 0-11 0,0 0 3 0,9-4 0 15,-1-4 0-15,1 1 0 0,4-5 0 0,1-4 0 16,-1 1 8-16,9-9-8 0,-5 1 8 0,9-4-8 16,1 7 0-16,4-7 0 0,-1 0 0 0,5-1 0 31,-4 5-26-31,4 0-5 0,0-1-1 0,0 9 0 0,0-1 23 0,-4 8 4 0,0 0 1 0,-5 4 0 15,1 4 12-15,-6 4-11 0,-3 0 11 0,-5 4-10 16,5 4 10-16,-14-1 0 0,5 5 10 0,-9 0-10 16,0-1 8-16,-9 5-8 0,0-5 0 0,-8 9 9 0,-5-1 2 15,-4 4 0-15,-1-3 0 0,-8 3 0 0,0-4-11 0,-5 5 12 16,1-9-12-16,0 1 12 0,-5-5-12 0,4 5-11 16,5-5 3-16,0-3 0 15,9-4-39-15,-1 4-7 0,1-5-2 0,8-3-672 16,10 4-136-16</inkml:trace>
        </inkml:traceGroup>
        <inkml:traceGroup>
          <inkml:annotationXML>
            <emma:emma xmlns:emma="http://www.w3.org/2003/04/emma" version="1.0">
              <emma:interpretation id="{564A9866-D241-4F6C-8360-A90BD3C5E5DD}" emma:medium="tactile" emma:mode="ink">
                <msink:context xmlns:msink="http://schemas.microsoft.com/ink/2010/main" type="inkWord" rotatedBoundingBox="24061,13835 27371,13655 27435,14834 24125,15014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20330.3139">21741 13587 864 0,'26'-4'76'0,"-8"-4"-60"15,-18 8-16-15,9-8 0 0,-5-3 66 0,-4 3 10 16,-9-4 3-16,1 4 0 0,-1-3 13 0,0-1 4 15,-4 4 0-15,0-4 0 0,-5 5-60 0,5-1-11 0,0 0-2 0,-5 4-1 16,-4-4-11-16,5 1-3 16,-1 3 0-16,1 4 0 0,-5 0 2 0,0 0 0 15,0 4 0-15,0-1 0 0,-4 5 2 0,4 0 0 0,-9 0 0 0,0 7 0 16,-4-3 16-16,0 8 3 0,-4-1 1 0,-5 5 0 16,0 3-32-16,0 0 0 0,0 0 0 0,5 5 0 15,-1 3 12-15,5-4-3 0,9 0-1 0,4-4 0 16,4 1-8-16,10-1 10 0,-1-4-10 0,9-3 10 15,9-1-10-15,-1 1 10 0,5-12-10 0,9-1 10 16,5-3-10-16,3-4 8 0,1-4-8 0,4-3 8 16,5 3-8-16,-1-8 0 0,-4 0 0 0,0-3 8 15,5-1-8-15,-5 1 0 0,-4-9 0 0,-1 1 0 16,1-1 0-16,-5-3 0 0,-4 0 0 0,0 0 0 16,-4-1 0-16,-5 1 0 0,5 0 0 0,-5-1 8 15,-4 9 24-15,-1 7 5 0,-8 0 1 0,5 5 0 16,-5 7-3-16,0 0-1 0,0 0 0 0,-9 11 0 0,0 5-22 15,0 7-12-15,-4 1 12 0,4 3-12 0,1 8 0 16,-6-4 0-16,6 4-12 0,3 4 3 0,-3 0 9 16,3 0-8-16,1-4 8 0,4 1-952 15</inkml:trace>
          <inkml:trace contextRef="#ctx0" brushRef="#br0" timeOffset="120745.1027">22070 13579 1792 0,'9'-4'40'0,"4"-4"8"0,0 1 1 0,5 3 1 0,-1 0-40 0,1 4-10 0,-5 4 0 0,5 3 0 16,-5 5 38-16,0 0 6 0,0 3 0 0,0 1 1 15,-8 4-7-15,-1 3-2 0,-4 4 0 0,-4-3 0 16,-1 3 10-16,-3-4 2 0,3 5 0 0,-4-1 0 15,1-4-20-15,-6 1-3 0,6-5-1 0,-5 1 0 16,4-1-12-16,0-3-4 0,-4-5 0 0,8 5 0 16,-3-4-8-16,3-4 12 0,5-8-12 0,0 0 12 15,0 0-12-15,0 0-9 0,0 0 9 0,0 0-13 16,0 0 4-16,0 0 1 0,0 0 0 0,5-12 0 16,-1-4 0-16,5 1 0 0,4-5 0 0,0 1 0 15,5-9 8-15,4 5-12 0,4-8 12 0,0 0-12 16,1-1 12-16,3 5 0 0,5 0 0 0,-4 3 8 15,0 5-32-15,-5 7-5 16,0 8-2-16,1 0 0 0,-10 8 31 0,-4 4 0 0,1 4 0 0,-6 7 0 0,6 5 10 16,-10-1 8-16,0 4 2 0,1 5 0 0,-1-1-20 0,5-4 0 15,0 4 0-15,-1 0 0 0,1 1 0 16,4-5 0-16,1-4 0 0,-1 1-668 16,4-5-135-16</inkml:trace>
          <inkml:trace contextRef="#ctx0" brushRef="#br0" timeOffset="121440.5096">23608 13842 403 0,'0'0'36'0,"-5"-12"-36"15,5 4 0-15,-4-3 0 0,-1-1 179 16,5 0 29-16,-4 1 5 0,0-5 2 0,-1 1-127 0,5-1-26 16,0-3-5-16,0 3-1 0,0 0-30 0,-4 1-6 15,4 3-2-15,0-3 0 0,-4 7 13 0,-1 0 2 16,1 0 1-16,-1 4 0 0,-3 0 9 0,-1 4 1 16,0 0 1-16,-4 8 0 0,-4 4-13 0,-1 4-2 15,-8 3-1-15,-5 12 0 0,5 0 0 0,-5 4 0 16,1 0 0-16,-5 4 0 0,4 0-9 0,9-4-3 15,0 0 0-15,9-8 0 0,0 0-7 0,4-7-2 16,5-4 0-16,8-1 0 0,1-3 0 0,3-4 0 16,1-5 0-16,4 1 0 0,5-8 4 0,4 1 0 15,4 3 0-15,0-8 0 0,0-4-12 0,5 4 0 16,-5-3 0-16,1-1 0 0,3-4 8 0,-4-3 0 16,1-4 0-16,-1-1 0 0,0 1 8 0,0-8 0 0,5 4 1 15,0-8 0-15,-5-4-4 0,4 0-1 0,1-8 0 0,8 0 0 16,-4 1-12-16,-4-5-16 0,4 1 3 15,-4-5 1-15,-1-3 12 0,-3-1 0 0,-1 5 0 16,0-4 0-16,-4-5 13 0,0 9 6 0,0 7 1 16,0 4 0-16,-9 5-32 0,0 6-7 0,4 9-1 0,-4 8 0 15,-4 3 20-15,0 8 0 0,-9 4 0 0,0 0 0 16,0 16 0-16,-9 11 0 0,-4 0 0 0,-4 16 0 16,3 0 13-16,6 11 7 0,-5 0 0 0,-1 9 1 15,-7-5-13-15,3 0-8 0,9 1 10 0,-4 7-10 16,0-8-15-16,4-11-9 15,1 0-1-15,-1 3-1 0,-4-3 38 0,8 3 7 0,-3 1 1 0,8-8 1 16,0 3-165-16,4 5-34 16,0 31-6-16,-4-28-2 0</inkml:trace>
        </inkml:traceGroup>
      </inkml:traceGroup>
    </inkml:traceGroup>
    <inkml:traceGroup>
      <inkml:annotationXML>
        <emma:emma xmlns:emma="http://www.w3.org/2003/04/emma" version="1.0">
          <emma:interpretation id="{855F550A-EFDA-4DC6-95F8-27CC735D1459}" emma:medium="tactile" emma:mode="ink">
            <msink:context xmlns:msink="http://schemas.microsoft.com/ink/2010/main" type="paragraph" rotatedBoundingBox="2864,16507 26092,15963 26131,17654 2904,18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D52D21-FEB4-43AB-A7DB-C6B6C62E48DF}" emma:medium="tactile" emma:mode="ink">
              <msink:context xmlns:msink="http://schemas.microsoft.com/ink/2010/main" type="line" rotatedBoundingBox="2864,16507 26092,15963 26131,17654 2904,18198"/>
            </emma:interpretation>
          </emma:emma>
        </inkml:annotationXML>
        <inkml:traceGroup>
          <inkml:annotationXML>
            <emma:emma xmlns:emma="http://www.w3.org/2003/04/emma" version="1.0">
              <emma:interpretation id="{36A3B667-402B-4304-ACB2-0957CF17C8AF}" emma:medium="tactile" emma:mode="ink">
                <msink:context xmlns:msink="http://schemas.microsoft.com/ink/2010/main" type="inkWord" rotatedBoundingBox="2868,16675 8672,16540 8708,18062 2904,18198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25112.9685">590 17038 345 0,'0'0'31'0,"0"0"-31"16,0 0 0-16,0 0 0 0,0 0 98 0,0 0 14 16,0 0 2-16,0 0 1 0,0 0-51 0,0 0-9 0,0 0-3 0,9-8 0 15,0 1-3-15,-1-5-1 0,6 0 0 0,-6 4 0 16,10-3-15-16,-5-1-3 0,0-4-1 0,0 1 0 16,1-1-1-16,3 1-1 0,-4-1 0 0,0 0 0 15,-4-3-6-15,0-1-1 0,0 1 0 0,0-1 0 16,-1 1 7-16,-3-1 1 0,3 5 0 0,-3-5 0 15,-1-3 3-15,-4 3 1 0,5 1 0 0,-5-1 0 16,-5-3-7-16,5 3-1 0,-4 5 0 0,-5-5 0 16,0 5-7-16,5-1-1 0,-5 4-1 0,0 1 0 15,-4-1-2-15,0 4 0 0,4 4 0 0,-4 4 0 16,-4 0-13-16,3 4 0 0,6 4 0 0,-6 4 0 16,1-1-16-16,0 1-2 0,0 8-1 0,4-1 0 15,0 8 19-15,1 1 0 0,-1-1 0 0,5 4 0 0,-1 0-13 16,5 5 1-16,-4-9 0 0,8 8 0 0,-4 0 35 15,5-8 7-15,3 5 2 0,5-5 0 0,-4 0-32 0,4-3 0 16,1 3 0-16,3-4 0 0,1 1-10 0,4-5-8 16,4 1-2-16,0-5-758 15</inkml:trace>
          <inkml:trace contextRef="#ctx0" brushRef="#br0" timeOffset="125363.0185">1384 16500 345 0,'0'-20'15'0,"0"13"4"0,0-5-19 0,0-4 0 15,0 5 0-15,0-9 0 0,0 8 188 0,0 1 35 0,0-1 6 0,-4 4 2 16,4 0-132-16,-5 1-27 0,1 7-4 0,4 0-2 15,-9 0-29-15,1 7-5 0,-6 1-2 0,1 4 0 16,-4 7-22-16,-1 1-8 0,1 7 0 0,-1 1 0 16,0 3 0-16,5 0 0 15,0-4 0-15,9 4 0 0,-1-3 0 0,1-5 0 0,8-3 0 0,5-1 0 16,4-3 0-16,5-1 0 0,4-7 0 0,-5-4 0 16,10 4-10-16,-1-4 10 0,0-4-8 0,5 4 8 15,0 0 8-15,-5 3 6 0,0-3 2 0,-4 8 0 0,-9 0-16 16,5-1 0-16,0 9 8 0,-10-1-8 0,-8 1 39 15,-4 3 5-15,-5 5 0 0,0-1 1 0,-4 0 19 0,-4 4 4 16,-5 4 1-16,0 1 0 0,0-1-35 0,0 0-7 16,0-4-2-16,-4 4 0 0,4 0-25 0,0-4 0 15,-5-3 8-15,10-1-8 16,-5-4-99-16,4-3-21 0,5-5-5 0,5-3-669 16</inkml:trace>
          <inkml:trace contextRef="#ctx0" brushRef="#br0" timeOffset="124427.7464">-270 16527 698 0,'0'0'31'0,"0"0"6"0,0 0-29 0,0-8-8 0,-4 5 0 0,-1-5 0 16,5 0 69-16,-4 0 13 0,0 0 2 0,4 1 1 15,0-1-10-15,0 0-3 0,0 0 0 0,-9-4 0 16,9 9-16-16,0 3-3 0,-9-4-1 0,9 4 0 16,0 0-24-16,0 0-4 0,0 0-2 0,0 0 0 0,0 0-22 0,18 7 0 15,-10 9 0-15,6 4 0 0,-1 3 12 0,-4 4-1 16,8 4-1-16,-4 8 0 15,0-3-10-15,5 6 0 0,0 1 0 0,-1-4 0 0,-8 0 0 0,4 0 12 16,-4 0-12-16,0 0 12 0,-1 0-12 0,-3-4 12 16,-5 4-12-16,4-3 12 0,0-5-12 0,-4-4 8 15,0-4-8-15,0 5 8 0,0-9-8 0,0 5 12 16,-4-9-12-16,4 5 12 0,0-5-12 0,0 1 0 16,0-4 0-16,0-1 8 0,0 1-8 0,0-4 0 15,0 4 0-15,0-5 0 0,0-7 0 0,0 4 0 16,0 0 0-16,0 0 0 0,0-4 0 0,0 0 8 15,-4 0-8-15,4 0 8 0,0 0 14 0,0 0 2 16,-5-4 1-16,1 0 0 0,0 0 8 0,4-3 2 0,0-1 0 16,-9 0 0-16,0-8 1 0,5 1 1 15,-5 3 0-15,9-4 0 0,-9-3-20 0,9-1-4 0,-4-7-1 0,4 0 0 16,4-4-12-16,5-4 8 0,-5-4-8 0,9-4 0 16,5-4 0-16,4 0 0 0,4-4 0 0,5-3 0 15,0 3 0-15,4 0 0 0,4 5 0 0,1-1 0 31,-1 8-25-31,5 4-2 0,0 3 0 0,0 5 0 0,-5 4-53 16,1 7-12-16,-5 1-1 0</inkml:trace>
          <inkml:trace contextRef="#ctx0" brushRef="#br0" timeOffset="125906.4483">1915 16867 1202 0,'0'0'53'0,"0"0"11"0,0 0-51 0,0 0-13 0,0 0 0 0,0 0 0 16,0 0 80-16,4-8 14 0,10 0 2 0,-6 0 1 16,6 0-23-16,-6-3-5 0,6-1-1 0,-1 0 0 15,4 1-33-15,-4-5-7 0,5 0-2 0,-5 5 0 16,5-5-26-16,-1 0 8 0,-4-3-8 0,1 3 0 16,-1-3 8-16,0 3-8 0,-4-3 8 0,-1-1-8 15,1 5 0-15,-4-1 0 0,3 0 8 0,-3 5-8 16,-10-5 0-16,5 4 12 0,-4 1-12 0,0-1 12 15,-5 0-12-15,4 5 0 0,-8-1 0 0,0 8 8 0,4-4-8 0,-4 8 0 16,-9 7 0-16,5 1 0 0,-1 4 0 0,1 3-11 16,-1 9 11-16,-4 3-8 0,0 0 8 0,0 8-10 15,5 4 10-15,-5 4-10 0,0-1 10 0,0 1 0 16,4 4 0-16,1 0 0 0,4-8 0 0,-1-1 0 16,6-3 0-16,8 0 0 0,4-3 0 0,5-5 0 15,0-8 10-15,4 4-10 0,9-7 0 0,-5-4 0 16,5-5-11-16,9-3-555 15,0-4-111-15</inkml:trace>
          <inkml:trace contextRef="#ctx0" brushRef="#br0" timeOffset="126218.1275">2665 16804 1224 0,'-8'-12'27'0,"8"12"5"0,4-7 2 0,-4-5 0 0,0 4-34 0,0-4 0 0,0 1 0 0,4-1 0 15,1-4 80-15,-1 1 8 0,0-1 3 0,1-3 0 16,-5-1-12-16,4 5-3 0,1 3 0 0,-5 0 0 16,0-3-32-16,0 7-8 0,0 0 0 0,0 0-1 15,-5 0-19-15,5 8-3 0,0 0-1 0,-13 0 0 0,4 0-12 0,-4 8 11 16,0 0-11-16,4 8 10 16,-8-1-10-16,-1 9 0 0,5 3 0 0,-5 4 0 15,10 4-9-15,-10 0 9 0,1-3 0 0,3 3 0 0,6-4 0 16,-1 4 0-16,0-4 0 0,0-4 0 0,5-3-8 15,-1-1 8-15,5-7 0 0,0-4 0 0,0-1-18 0,0-11 3 16,14 8 1-16,-1-4 0 16,0-8-29-16,5 0-5 0,-5-8-2 0,9 1 0 15,-5-5 1-15,1-3 0 0,-5-1 0 0,4 1 0 0,1-5 21 0,-5 1 5 16,0-4 1-16,-8 3 0 0,8-3 22 0,-4 0 0 16,-5-1 0-16,0 1 0 0,1 4 21 0,-1 3 9 15,1 4 2-15,-5 5 0 0,0-1 49 0,0 12 11 16,0 0 1-16,0 0 1 0,0 0-38 0,-5 12-8 15,1 7-2-15,-1 1 0 0,-3 7-22 0,3 0-4 16,-4 5 0-16,5-1-1 0,0 4-9 0,-1 0-2 16,1-4 0-16,0 4 0 15,4 0-70-15,0-3-14 0,0-1-4 0</inkml:trace>
          <inkml:trace contextRef="#ctx0" brushRef="#br0" timeOffset="126553.8548">3025 16488 748 0,'9'0'67'0,"-5"4"-54"0,5 0-13 0,0 4 0 16,0 4 157-16,-5-1 29 0,0 5 6 0,5-1 0 15,-9 5-64-15,0 7-14 0,0 1-2 0,-4 3-1 0,-5 0-43 0,5 4-9 16,-5-4-2-16,0 4 0 0,0-3-39 0,0-1-8 15,-4 0-2-15,0-4 0 0,4-3-8 0,5-5 10 16,-9-3-10-16,4-1 10 0,9-3-2 0,-4 0-8 16,-5-4 12-16,9-8-4 0,0 0-8 0,0 0 0 15,0 0 0-15,-5-4 8 0,-8-4-8 0,9 0 10 16,4-4-10-16,0 1 10 0,0-9-10 0,4 1 10 16,1-5-10-16,3 1 10 0,6-4-10 0,3-1 0 15,1-3 9-15,4 4-9 0,4-1 0 0,0 1 0 16,-4 0 0-16,9 3-12 15,0 5-150-15,-5-1-30 0</inkml:trace>
          <inkml:trace contextRef="#ctx0" brushRef="#br0" timeOffset="126813.3996">3960 16508 1443 0,'-18'-4'64'0,"14"0"13"0,-5 4-61 0,0 0-16 0,0 0 0 0,1 0 0 16,-6 0 32-16,1 4 3 0,-4-4 1 0,-1 4 0 15,5 4 13-15,-5-1 3 0,1 5 1 0,-5 0 0 16,4 3-9-16,1 5-1 0,-5 3-1 0,4 1 0 16,1 3-9-16,-1 0-1 0,5 1-1 0,4 3 0 15,1-4-11-15,-1 0-1 0,0-3-1 0,5 3 0 16,8-7-10-16,0 3-8 0,-8 0 9 0,8-3-9 0,5-5 0 0,4 1 0 15,0 0 0-15,1-5 0 16,3-3-128-16,5 0-24 0</inkml:trace>
          <inkml:trace contextRef="#ctx0" brushRef="#br0" timeOffset="127716.0397">4319 15829 864 0,'-8'-8'38'0,"3"5"8"0,1-9-37 0,-1 8-9 16,5-4 0-16,0 8 0 0,0 0 174 0,0 0 33 0,0 0 6 0,0 0 2 16,0 0-123-16,9 12-25 15,0 3-5-15,0 5-1 0,4 7-11 0,-9 8-2 0,5 4-1 0,-5 4 0 16,-4 4 6-16,-4 4 2 0,0 7 0 0,-5 1 0 15,-4 11-19-15,-5-4-3 16,5 0-1-16,-9 5 0 0,5-1-20 0,-5-8-12 0,4-3 12 0,0-1-12 16,1-11 12-16,-1 0-12 0,5-8 12 0,4-4-12 15,-4-4 0-15,4-7 0 0,1-5-10 0,3-3 10 16,1-5-35 0,4-3 1-16,0-8 0 0,0 0 0 0,0 0-4 15,0 0-1-15,0-12 0 0,4-3 0 0,1-5 10 0,-1-3 1 16,5-4 1-16,4-1 0 0,0 1 11 0,0-4 1 0,1 4 1 0,3-1 0 15,-4 1 14-15,5 7-9 0,-1 5 9 0,-3 3-8 16,3 4 8-16,1 8-8 0,-10 4 8 0,6 4-8 16,-1 4 8-16,-5 7 9 0,-3 1-1 0,4 3-8 0,-5 4 25 15,0-3-1-15,1-1-1 0,-1 1 0 16,5-5-9-16,0 1-2 0,-5-5 0 0,9 1 0 0,0-8-12 0,5-4 0 16,0-4 0-16,3-4 0 0,1 4-12 0,0-8-6 15,5-4-1-15,-1 0 0 16,5-3-13-16,-5-1-4 0,0 1 0 0,1-5 0 0,-1-3 12 15,0 3 3-15,1-3 0 0,-10 3 0 0,1 1 21 0,-1-1-11 16,-4-3 11-16,-4 3-8 0,0-3 8 0,0 0 11 16,0-1-3-16,-5 5 0 0,0 3 4 0,1-3 0 15,-1 7 0-15,0-4 0 0,-4 5-4 0,0-1 0 16,5 0 0-16,-5 12 0 0,0 0-8 0,0 0 0 16,-5-8 0-16,5 8 0 0,0 0 0 0,0 0 0 0,-8 0 0 0,8 0 0 15,-9 0 0-15,-4 8 0 16,0 4 0-16,-1 7 8 0,1 1-8 15,0 3 12-15,0 5-12 0,0-1 12 0,0 0-12 0,4 4 10 0,0-3-10 0,5 3 10 16,-5 0-10-16,5 0 12 0,-1 1-12 0,5-5 12 16,5 0-12-16,-5-3 10 0,4-5-10 0,0 1 10 15,5-5 5-15,0-3 1 0,4-4 0 0,0-1 0 16,0-3-16-16,1 0-16 0,7-8 3 0,-3-3 1 16,0-5 12-16,3 0 0 0,6-7 0 0,-1 3 10 15,-4-3-10-15,9-5 0 0,-5 1 0 0,5-1 0 16,4-3 8-16,-4-4 2 0,4 4 1 0,-5-1 0 15,1 5 4-15,4-1 1 0,-4 1 0 0,0 4 0 16,-1-1 8-16,-3 8 3 0,-1 5 0 0,-4 3 0 16,0 4-2-16,0 7 0 0,-5 1 0 0,-3 0 0 0,-1 4-7 15,-5-1-2-15,-3 5 0 0,-1 0 0 0,-8-1-7 0,4 5-1 16,-5-1-8-16,1-3 12 0,-5-1 19 0,1 1 3 16,-6 4 1-16,1-5 0 0,0 1-35 0,0-1 0 15,-5-3 0-15,1 4-12 0,-5-5 12 0,4 1 0 16,-8-4 12-16,4 0-12 0,0-1 9 0,0 1-9 15,-4-4 0-15,0 0 9 0,-1-4-21 0,5 0-4 16,-4-4 0-16,-5 0-1 16,5-4-40-16,0 1-8 0,-1-1-2 0,5-4 0 15,5 4-137-15,4-3-28 0,-18-13-6 0,18 5-1 0</inkml:trace>
        </inkml:traceGroup>
        <inkml:traceGroup>
          <inkml:annotationXML>
            <emma:emma xmlns:emma="http://www.w3.org/2003/04/emma" version="1.0">
              <emma:interpretation id="{25C0B12E-0F10-44B0-9B5D-C886D0A49BB6}" emma:medium="tactile" emma:mode="ink">
                <msink:context xmlns:msink="http://schemas.microsoft.com/ink/2010/main" type="inkWord" rotatedBoundingBox="10319,16332 15491,16211 15526,17729 10354,17850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28968.7698">7592 16594 1267 0,'-13'-20'112'0,"9"12"-89"16,-1-7-23-16,1 3 0 0,-5 0 71 0,5 1 9 0,-5 3 3 0,0-4 0 15,0 4-44-15,5 0-9 0,-9 1-2 0,4 3 0 16,-4 0-19-16,-5 0-9 0,5 0 8 0,-4 4-8 15,-1 4 0-15,1-4 0 0,-5 8 0 0,4 0 0 16,1 3 0-16,-1 5 0 0,0-4 0 0,1-1 0 16,-1 9-9-16,5-1 9 0,-4-3 0 0,3 3 0 15,1 5 0-15,0-1 0 0,0 1 0 0,4-1 0 16,0 0 0-16,5 1 9 0,0-5 1 0,-1 5 0 16,10-1-10-16,-1-3 10 0,0-1-10 0,1 1 10 15,4-5-2-15,-5 1 0 0,5-1 0 0,4-7 0 16,0 4 0-16,0-4 0 0,5-4 0 0,-1-1 0 15,1-6 8-15,8-1 0 0,-4-8 1 0,4-4 0 16,5 1 1-16,0-5 0 0,-5-3 0 0,5-1 0 16,0-3-2-16,-1 0 0 0,5-4 0 0,-4-4 0 15,4-1 16-15,-4-3 4 0,0 0 0 0,-1-7 0 16,1-5-4-16,-5 4-1 0,5-7 0 0,-5-1 0 0,1 0-14 16,-1-3-2-16,-4-1-1 0,0-3 0 0,0 0-14 15,-5 3 11-15,1-3-11 0,0 3 10 0,-5 5-10 0,-5 3 8 16,1 4-8-16,-4 8 8 0,-1 0-8 0,0 12 0 15,-4 3 0-15,0 5 0 0,0 7 0 0,0 4 0 16,0-3 0-16,0 11 0 0,0 0 0 0,0 0 0 16,-8 8 0-16,-1 3 0 0,0 5-10 0,0 3-1 15,-4 9 0-15,4 7 0 0,-4 0 11 0,4 8 0 16,1 4 0-16,-1-1 8 0,0 5-8 0,-4 4 0 16,4 3-8-16,0-3 8 0,-4-1 0 0,0 5 0 15,0-5 9-15,0 5-9 0,4-5 11 0,-4-3-11 0,4 4 10 16,-4-5-10-16,4 1 0 0,0 0 0 0,-4-4 0 0,4-4 0 31,1-4-93-31,3 0-25 0,-4 0-5 0,9-8-762 0</inkml:trace>
          <inkml:trace contextRef="#ctx0" brushRef="#br0" timeOffset="129167.69">8338 16539 1486 0,'-13'16'66'0,"4"-9"14"0,5 1-64 0,-5 8-16 0,0-5 0 0,-4 9 0 16,4-1 107-16,-4 1 18 0,0-1 4 0,4 1 1 0,0-1-56 0,5 1-11 16,0-1-3-16,-5-3 0 0,4-4-38 15,1 3-8-15,4-3-2 0,4 0 0 0,1-1-28 0,-1-3-7 16,5 0-1-16,0 0-617 15,4-4-124-15</inkml:trace>
          <inkml:trace contextRef="#ctx0" brushRef="#br0" timeOffset="129670.132">9075 16172 1368 0,'-17'-4'60'0,"8"1"13"16,-4 3-58-16,-5 3-15 0,-4 1 0 0,-4 4 0 0,4 0 76 0,-4 8 13 15,-5-1 3-15,5 1 0 0,-5 3-33 0,4 5-7 16,1 3 0-16,4 4-1 0,0 0-20 0,5 1-4 15,-1 3-1-15,9-4 0 0,1 0-17 0,8 0-9 16,0 0 10-16,4-7-10 0,0-1 8 0,5-3-8 16,0-5 0-16,4-3 0 0,-4 0 8 0,4-1-8 15,0-3 0-15,0 0 9 0,-4-4-1 0,-9-4 0 16,0 0 0-16,9 8 0 0,-5 3 15 0,1 1 2 16,-14 0 1-16,5 0 0 0,-10 3 11 0,1 1 3 15,-4 7 0-15,-5 1 0 0,0-1-25 0,-9 0-5 16,5 9-1-16,-5-5 0 15,0 4-81-15,1-4-17 0,-1 1-3 0,5-1-843 0</inkml:trace>
          <inkml:trace contextRef="#ctx0" brushRef="#br0" timeOffset="129306.0226">8496 16094 1566 0,'-4'-7'34'0,"4"3"7"0,-5-4 2 0,5 8 1 0,0 0-35 0,0 0-9 0,0 0 0 0,-9 12 0 31,5 3-91-31,4 1-20 0,0 15-4 0,0-4-1 0</inkml:trace>
          <inkml:trace contextRef="#ctx0" brushRef="#br0" timeOffset="129974.3583">9746 16149 1825 0,'0'0'40'0,"-4"-8"8"0,-5 0 1 0,5 4 3 0,4 4-41 0,-18 0-11 0,5 0 0 0,-9 4 0 0,0 8 63 0,0 0 10 15,-4 7 3-15,-5 9 0 0,1 3-28 0,-1 4-6 16,0 4-1-16,0 8 0 0,5-1-21 0,-5 5-4 15,5 4 0-15,0-5-1 0,4 1 5 0,4-4 0 16,1 0 1-16,4 0 0 0,4-5-21 0,0-3 8 16,9-7-8-16,-4-1 0 15,8-4-48-15,0-3-13 0,10-5-3 0,-1-3-604 16,4-9-120-16</inkml:trace>
          <inkml:trace contextRef="#ctx0" brushRef="#br0" timeOffset="130311.4739">9983 16543 633 0,'-17'12'56'0,"12"-5"-44"0,-3 9-12 0,-6 0 0 15,1-1 204-15,-4 9 40 0,4-5 7 0,-1 4 1 16,-3 5-105-16,-1-5-22 0,5 1-4 0,0-5-1 16,0 1-69-16,8-1-15 0,-3-7-2 0,8-1-1 15,0-11-21-15,8 12-4 0,6-4 0 0,3-4-8 16,1-4 0-16,4-4 0 0,8 0 0 0,-3-4 0 15,3 0 0-15,1 1 0 0,-5-5 0 0,5 0 0 16,-5 1 0-16,1-1 0 0,-1 0 0 0,-8 0 0 16,-1 1 15-16,-4-1-4 0,0-4-1 0,1 1 0 15,-10-1 20-15,0-3 4 0,1 3 1 0,-5-3 0 16,0-1 17-16,-5-3 4 0,1 3 1 0,-5 5 0 16,0-1-30-16,-8 0-7 0,4 5 0 0,-5-1-1 0,-4 0 0 15,5 8 0-15,-10 1 0 0,5 3 0 0,1 3-19 0,-1 1 8 16,-5 4-8-16,10 0 0 0,-5 8-8 0,0-5-9 15,4 9-2-15,-4-5 0 16,5 9-126-16,4-5-26 0,-1 1-5 0</inkml:trace>
          <inkml:trace contextRef="#ctx0" brushRef="#br0" timeOffset="130661.8036">10633 16387 1713 0,'0'0'76'0,"0"0"16"0,-5 8-74 0,1 7-18 0,-1 1 0 0,1 3 0 16,0 5 82-16,-1-1 13 0,1 8 2 0,-1-3 1 16,1-1-35-16,4 4-7 0,-4-4-2 0,4 5 0 15,0-9-11-15,-5 4-3 0,5-3 0 0,0-1 0 16,5-7-16-16,-5-1-3 0,4-3-1 0,-4 0 0 15,0-12-4-15,4 11 0 0,-4-11-1 0,0 0 0 16,0 0 3-16,0 0 1 0,0 0 0 0,0 0 0 16,0 0 14-16,0 0 3 0,0 0 1 0,0 0 0 15,5-7-9-15,-1-5-1 0,-4-4-1 0,5 1 0 16,-5 3-16-16,4-7-10 0,-4-1 12 0,9 1-12 16,-5-9 0-16,9-3 0 0,-4 0 0 0,9-4 0 15,4 4-30 1,0-5-3-16,4 5-1 0,5 0 0 0,8 4-106 0,-4 3-22 0,0 5-4 15,5 3-874-15</inkml:trace>
          <inkml:trace contextRef="#ctx0" brushRef="#br0" timeOffset="131269.6198">11203 16621 979 0,'0'0'87'0,"0"0"-70"16,0 0-17-16,9 4 0 0,-1 4 64 0,-3-5 8 0,8 1 3 0,-13-4 0 16,9 0 23-16,0-4 5 0,4 1 1 0,0-1 0 15,-4-4-23-15,4-4-4 0,0 0-1 0,0-3 0 16,5-1-24-16,-5 1-6 0,4-1-1 0,-3-3 0 16,3-9-21-16,-4 9-4 0,9-9 0 0,-4 1-1 15,-1 0-6-15,1 0-1 0,-1-1 0 0,5 1 0 0,0 0-12 0,0-1 0 16,0 1 8-16,0 0-8 15,-9 3 0-15,5 1 0 0,-5 3 8 0,-4 5-8 16,0 3 0-16,-5 4 0 0,-4 1 0 0,0 7 0 16,-9-8 9-16,0 8 3 0,-4 4 0 0,-4 0 0 15,-1 3-12-15,5 5 0 0,-9 0 9 0,0 3-9 16,5-3 0-16,-1 4 0 0,-4-1 0 0,5 5 0 16,3-1 0-16,-3-3 0 0,4 3 0 0,-1 1 0 15,1 3 0-15,9 1 0 0,0-1 0 0,-5 4 0 0,4 1 0 16,5-1 0-16,-4 4 0 0,0-4 0 0,4 1 21 0,0 3 0 15,0 0 0-15,4-4 0 0,-4-3-2 16,4-1-1-16,-4-7 0 0,5 3 0 0,-1-3-10 0,5 0-8 16,-5-5 12-16,5-3-12 0,4-4 11 0,0-4-11 15,5 0 10-15,0-4-10 0,8 0 0 0,5-4 8 16,-1-3-8-16,5-5 0 0,5-3 0 0,-1-1 9 16,5-3-9-16,0-5 8 0,-4 1 4 0,3 0 0 15,-3-1 0-15,-1-3 0 0,1 4 15 0,-1-4 3 16,-4 3 1-16,1 5 0 0,-6 4-3 0,1-1-1 15,-5 8 0-15,1 5 0 0,-5-1-7 0,-5 4 0 16,-4 0-1-16,0 4 0 0,1 8-3 0,-6 0 0 16,-3 7 0-16,-1 1 0 0,1-1-16 0,-1 5 0 0,-4 3 0 15,-4 1 0-15,-1 3 11 0,1-4-11 0,-5 1 10 16,5 3-10-16,-1-4 0 0,1 5 0 0,-1-9 0 16,5 5 0-1,9-5-105-15,0-3-15 0,0-1-2 0,8-3-639 0,1 0-128 0</inkml:trace>
        </inkml:traceGroup>
        <inkml:traceGroup>
          <inkml:annotationXML>
            <emma:emma xmlns:emma="http://www.w3.org/2003/04/emma" version="1.0">
              <emma:interpretation id="{7FBEA72A-2611-478F-981E-BD184F4C19F2}" emma:medium="tactile" emma:mode="ink">
                <msink:context xmlns:msink="http://schemas.microsoft.com/ink/2010/main" type="inkWord" rotatedBoundingBox="17030,16950 19984,16881 20002,17641 17048,17710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34778.1606">13848 16309 403 0,'5'-20'17'0,"-1"16"5"0,1-3-22 0,-1-1 0 0,0-4 0 0,10 4 0 16,-6-3 180-16,10 3 31 0,-5-4 6 0,9-3 2 15,0 7-116-15,0 0-23 0,-4 0-5 0,4 4-1 0,0 0 2 16,-5 4 1-16,1 4 0 0,4 8 0 16,-9 7-27-16,5 5-6 0,-5 7 0 0,0 8-1 0,-8 4-8 0,3 0-2 15,-8 8 0-15,0-1 0 0,0 1-3 0,-8 0-1 16,3-5 0-16,-8-3 0 0,4 0-5 0,-4-8 0 15,0-3-1-15,0-1 0 0,-5-4-2 0,5 0 0 16,-5-11 0-16,5 0 0 0,0-5 3 0,4-3 0 16,0-4 0-16,9-4 0 0,-9 4-4 0,9-4-1 15,0 0 0-15,0-12 0 0,-4-3 3 0,4-1 1 16,0-7 0-16,9-1 0 0,0-3-23 0,-1-8 0 16,6 0 0-16,3-4 0 0,1-4 0 0,4-4 0 15,0 0 0-15,9-4 0 0,-1 1 0 0,6 3 0 16,3 0 0-16,5 8 0 0,0 0 0 0,0 12 0 15,-4 0 0-15,-1 7 11 0,-4 4-11 0,-4 9-11 0,0 3 3 16,-5 8 0-16,-4 3-3 0,-4 5 0 0,-1 4 0 16,-3 3 0-16,-6 5 11 0,-3 7 0 0,-5 0 0 0,0 4 0 15,0 0 0-15,0 0 0 0,-9 0 0 0,5 1 8 16,-5-1-8-16,4 0 9 0,-3-4-9 0,3 0 10 16,1-4-21-16,-5 1-4 0,9-1-1 0,-4-7 0 31,4 3-159-31,4-4-32 0,-4 1-6 0</inkml:trace>
          <inkml:trace contextRef="#ctx0" brushRef="#br0" timeOffset="135166.2806">15059 16679 345 0,'0'0'15'0,"0"0"4"0,0 0-19 0,0 0 0 16,9-7 0-16,0-1 0 0,4 0 332 0,0 0 64 16,5 0 12-16,-1-3 2 0,10-1-285 0,-1 0-57 15,-4-3-11-15,4-5-2 0,1 5-24 0,-1-5-5 16,-4 4-1-16,0-3 0 0,0-1-8 0,0 1-1 16,0-1-1-16,-5 1 0 0,1-1 1 0,-1 1 1 15,-4 3 0-15,1 1 0 0,-6-1 3 0,1-3 0 0,0-1 0 16,-9 5 0-16,0 3-4 0,0-4 0 0,0 1 0 0,-5 7 0 15,1-4-8-15,0 4-8 0,-5 1 12 0,5 3-12 16,-5 0 8-16,-4 4-8 0,-1 4 0 0,-3 3 0 16,-5 5 0-16,0 4 0 0,-4 7 0 0,-5 1 0 15,-4 11-12-15,0-4 3 0,4 4 1 0,-4 4 0 16,-5 0 8-16,10-4-8 0,3 4 8 0,10-4-8 16,-1 0 8-16,5 0-13 0,9-3 5 0,-1-1 8 31,10-4-34-31,-1 0 1 0,5 1 0 0,4-5 0 15,9 0-39-15,9-3-7 0,-5-4-1 0,9-5-518 0,0-3-103 0</inkml:trace>
          <inkml:trace contextRef="#ctx0" brushRef="#br0" timeOffset="135616.2727">15928 16453 1465 0,'0'0'64'0,"0"0"15"0,0 0-63 0,0 0-16 15,-9 4 0-15,5 0 0 0,-5 4 75 0,5 3 12 16,-1 1 2-16,-3 4 1 0,-1 3-16 0,0 5-3 16,5-1-1-16,-5 0 0 0,4 1-18 0,-3-1-3 15,-1 1-1-15,5-5 0 0,-1 1-20 0,5-5-4 16,-4 1 0-16,4-4-1 0,0-12-11 0,0 11-3 16,0-11 0-16,0 0 0 0,0 0-1 0,9 8 0 15,-9-8 0-15,8 0 0 0,5-4 0 0,5-4-8 16,-5 1 12-16,5-1-4 0,-1-4-8 0,1-4 0 15,4 1 0-15,-5-5 0 0,5 1 0 0,-4-1 8 16,4 1-8-16,-5-1 0 0,5 1 0 0,0-1 0 0,-4 5 0 0,4 7 0 16,0 0 0-16,-5 4 0 0,-4 8 0 15,0 4 0-15,1 0-8 0,-6 11 8 0,6 1-10 0,-14-1 10 16,0 5 0-16,0-1 0 0,4 0 0 0,0-3 0 16,-8 3 0-16,4-7 0 0,9 0 0 0,-5-1 10 15,5-3 2-15,-5-4 0 0,-4-8 0 0,9 4 0 16,9-4 16-16,-5-4 4 0,-4 0 1 0,-1-4 0 15,-8 0 2-15,9-4 0 0,13-3 0 0,4-1 0 16,-4-3-13-16,5-5-2 0,-1 1-1 0,5 3 0 16,-9-3-11-16,8 4-8 0,1-9 9 0,-5 5-9 15,1-1 0-15,3 1 0 0,-3 0 0 0,3-1 0 16,1 5-96 0,0-5-21-16,-1 5-5 0</inkml:trace>
        </inkml:traceGroup>
        <inkml:traceGroup>
          <inkml:annotationXML>
            <emma:emma xmlns:emma="http://www.w3.org/2003/04/emma" version="1.0">
              <emma:interpretation id="{0006D0B3-E3EA-49C6-9DDF-4D7FF4F023C6}" emma:medium="tactile" emma:mode="ink">
                <msink:context xmlns:msink="http://schemas.microsoft.com/ink/2010/main" type="inkWord" rotatedBoundingBox="21795,16857 25137,16779 25151,17411 21810,17490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36467.8832">19065 16129 1152 0,'0'-3'102'0,"0"-5"-82"16,0 4-20-16,-4 0 0 0,-1-4 68 0,-4 0 8 15,5 4 3-15,-5 1 0 0,5-1-31 0,-1 0-7 0,-3 0-1 16,-5 4 0-16,-1 0-9 0,1 4-3 16,0 0 0-16,-5 7 0 0,1 1-15 0,-1 8-3 0,-8 3-1 15,0 4 0-15,-1 4 15 0,1 5 2 0,0 6 1 0,-1-3 0 16,1 4 10-16,4 0 3 0,0-4 0 0,5 0 0 16,-1-8-7-16,9 1-1 0,1-1 0 0,3-8 0 15,1 1-16-15,8-1-4 0,-4-7-1 0,5-1 0 16,3-3-3-16,1-4-8 0,4 0 12 0,5-8-4 15,-1 3-8-15,1-3 10 0,4-3-10 0,4 3 10 16,-4-4-10-16,9 0 0 0,-5-4 0 0,5 0 0 16,-5 4 0-16,5-7 0 0,-5 3 0 0,5-4 0 15,-9-4 0-15,4 5 0 0,-8-9 0 0,4 5 0 16,-5-5 8-16,1-3-8 0,-5-1 8 0,0 1-8 16,-4-4 11-16,0-1-3 0,-5-3-8 0,0 0 12 15,1 0 2-15,-5-4 0 0,0-4 0 0,-9 4 0 16,5-1-14-16,-5 5 0 0,0 4 0 0,-4 4 0 0,0 7 0 15,0 4 0-15,-5 8 0 0,1 8 0 16,-5 4-24-16,-9 12-5 0,0-1-1 0,-4 8 0 16,0 8-163-16,0 1-33 0</inkml:trace>
          <inkml:trace contextRef="#ctx0" brushRef="#br0" timeOffset="138034.0981">19763 16211 1666 0,'0'-11'36'0,"4"3"8"0,0 4 2 0,1 0 2 0,-5 4-39 15,0 0-9-15,0 0 0 0,0 0 0 0,0 0 57 0,4 12 10 0,-4 3 1 0,-4 1 1 16,4 7-8-16,-5 1-1 0,1 3-1 0,-5 0 0 16,5 1-15-16,-5-1-4 0,0 4 0 0,0-4 0 15,-4 1-20-15,4-1-4 0,1-4 0 0,3-3-1 16,-8-4-7-16,4-5-8 0,1 1 11 0,-1 0-11 16,0-5 13-16,9-7-4 0,-9 4-1 0,9-4 0 15,0 0 0-15,0 0 0 0,0 0 0 0,0 0 0 16,0 0-8-16,0-7 8 0,0-5-8 0,5 0 8 15,-1 0-8-15,0 1 0 0,5-9 0 0,0-3 8 16,0 3-8-16,8-3 0 0,1-4 0 0,8-1 0 0,5 1-15 16,-5 4 5-16,9-9 1 0,0 9 0 0,1 0 1 15,-6 3 0-15,1 8 0 0,-5 5 0 0,-4-1 8 0,0 8-10 16,-4 4 10-16,-5 4-10 0,-4 3 10 0,4 1 0 16,-4 4 0-16,-1 3 0 0,-3 1 0 0,-1-1 0 15,0-3 0-15,5-1 0 0,-4-3 0 0,3 4 8 16,-3-5-8-16,-1 1 8 0,5-4-8 0,0 0 0 15,0-5 0-15,-1 5 0 0,5-4 0 0,-4 0 0 16,4 0 0-16,1 0 0 0,-1 0 0 0,0-4 0 16,-4 8 0-16,4-5 0 0,0 1-10 0,-4 0 10 15,0 4-12-15,-9-8 12 0,0 0-11 0,8 8 11 0,1 0-10 16,0-1 10-16,-9-7-10 0,9 4 10 0,-1-4-10 16,6 0 10-16,-1-4-8 0,0 1 8 0,-4-5 0 0,4 0-9 15,0-4 9-15,0 1-8 0,5-1 8 0,-1 0-8 16,1-3 8-16,4-1 0 0,-5 0 0 0,5 1 0 15,0-1 0-15,4-3 0 0,-4-1 0 0,0-3 0 16,0 3 0-16,0-3 0 0,0 3 0 0,0 1-8 16,-4-1-5-16,-1 5-1 0,-4-5 0 0,1 5 0 15,-1-1 14-15,-9 0 0 0,0 5 0 0,5 3-9 16,-9 8 9-16,0 0 0 0,0 0 0 0,0 0 8 16,0 0-8-16,0 0-8 0,-9-4 8 0,9 4-12 15,-8 0 12-15,-1 4-8 0,9-4 8 0,-4 4-8 16,-5-4 8-16,9 0 0 0,0 0 0 0,0 0 0 0,-9 4 0 0,9-4 0 15,0 0 0-15,0 0 0 0,0 0 0 0,0 0 0 16,0 0 0-16,0 0 0 0,0 0 0 0,0 0 9 16,0 0-9-16,0 0 0 0,0 0 0 0,0 0 0 15,0 0 0-15,0 0 0 0,0 0 0 0,0 0 0 16,0 0 0-16,0 0 0 0,0 0 0 0,0 0 0 16,0 0 0-16,0 0-9 0,0 0 9 0,0 8 0 15,0-8 0-15,0 11 0 0,0-11 0 0,0 0 0 16,0 0 0-16,-4 8 0 0,4-8-9 0,0 0 9 15,-5 8-10-15,5-8 10 0,-4 8-25 0,4-8 1 16,0 0 0-16,0 0 0 16,0 0-15-16,0 0-2 0,0 0-1 0,0 0 0 15,0 0 7-15,0 0 2 0,0 0 0 0,0 0 0 0,0 0 21 0,0 0 12 16,0 0-12-16,0 0 12 0,0 0 0 0,0 0 0 0,0 0 8 16,0 0-8-16,0 0 0 0,0 0 0 0,0 0 0 0,0 0 0 15,0 0 16-15,0 0-4 0,0 0 0 0,0 0 0 16,0 0-12-16,0 0 11 0,0 0-11 0,0 0 10 15,0 0-10-15,0 0 8 0,0 0-8 0,0 0 8 16,0 0-8-16,0 0 0 0,0 0 0 0,0 0 0 16,0 0 0-16,0 0 0 0,0 0 0 0,0-8 0 15,0-4 10-15,0 4-10 0,-5 1 12 0,5-5-12 16,0 4 21-16,0 4-2 0,-4-4-1 0,4 8 0 16,0 0 0-16,0-7 0 0,0 3 0 0,0 4 0 15,0 0-6-15,-4-8 0 0,-1 0-1 0,5 8 0 16,-4-4-11-16,4 4 0 0,0 0 0 0,0 0 0 15,-5-8 0-15,1 8 0 0,4 0 0 0,-4-7 0 0,4 7 0 16,-9 0 0-16,5-4 0 0,4 4 0 0,-9-4 0 0,0 4 8 16,0 0-8-16,0 0 0 0,1 0 0 0,3 0 0 15,-3 0 0-15,-1 0 0 0,0 0 0 0,5 0 8 16,4 0-8-16,-14 4 0 0,6 0 0 0,-1 3 0 16,-4-3 0-16,4 4 0 0,0 0 13 0,-4 7-2 15,0 1-1-15,-5 4 0 0,5 3 9 0,-4 0 1 16,-1 5 1-16,0 3 0 0,1-4 2 0,-1 0 0 15,1 5 0-15,-1-1 0 0,5-4-15 0,-4 0-8 16,3-3 10-16,1-1-10 0,4-3 9 0,5 3-9 0,-5-3 8 16,5-5-8-16,0 5 13 0,4-9-2 15,0 5-1-15,4-4 0 0,0-1-2 0,1-3 0 0,3 0 0 0,1-4 0 16,-9-4 1-16,18 4 0 0,-1-4 0 0,1 0 0 16,4-4-1-16,4 0 0 0,0-4 0 0,1 0 0 15,4-3-8-15,-5 3 10 0,5-4-10 0,-1-3 10 16,1 3-10-16,0-8 0 0,4-7 0 0,0 4 0 15,4-5 8-15,5 1-8 0,4-4 0 0,1 4 8 16,-1-8-8-16,5 3 0 0,4 1 0 0,-5 4 0 16,1 3 0-16,-5-3 0 0,5 4 0 0,-9 3 0 15,0 1 0-15,-5 3 0 0,5 1 0 0,-5 3 0 16,1-4 0-16,-1 5 0 0,-3 3 0 0,-1 4 0 16,0 0-8-16,-5 4 8 0,-3 0 0 0,3 8 0 15,-3-4 0-15,-5 3 0 0,4 5 0 0,-8 0 0 16,-1 3 0-16,1 1 13 0,-1-4-3 0,-8 3-1 15,4 5 11-15,-4-1 3 0,-5-3 0 0,1 0 0 0,-1-1-7 0,-4 5 0 16,-4-5-1-16,-5 1 0 0,0 3-3 16,-4-3 0-16,-4 0 0 0,-1-1 0 0,-13 1-3 0,5-5-1 15,-9 1 0-15,0 0 0 0,-5 3-8 0,-4-7 10 16,0 0-10-16,1 0 10 0,-1 0-10 0,4-1 0 16,5 1 9-16,0-4-9 0,0 0 0 0,0 0 0 15,4-4 0-15,0 0 0 16,1 0-40-16,-1 0-8 0,0 0-3 0,1-4-725 15,3 0-146-15</inkml:trace>
        </inkml:traceGroup>
        <inkml:traceGroup>
          <inkml:annotationXML>
            <emma:emma xmlns:emma="http://www.w3.org/2003/04/emma" version="1.0">
              <emma:interpretation id="{55317824-032B-4334-9B37-5045A7C21DD8}" emma:medium="tactile" emma:mode="ink">
                <msink:context xmlns:msink="http://schemas.microsoft.com/ink/2010/main" type="inkWord" rotatedBoundingBox="26013,16932 26114,16929 26117,17038 26015,17041"/>
              </emma:interpretation>
              <emma:one-of disjunction-type="recognition" id="oneOf40">
                <emma:interpretation id="interp48" emma:lang="" emma:confidence="0">
                  <emma:literal>.</emma:literal>
                </emma:interpretation>
                <emma:interpretation id="interp49" emma:lang="" emma:confidence="0">
                  <emma:literal>o</emma:literal>
                </emma:interpretation>
                <emma:interpretation id="interp50" emma:lang="" emma:confidence="0">
                  <emma:literal>,</emma:literal>
                </emma:interpretation>
                <emma:interpretation id="interp51" emma:lang="" emma:confidence="0">
                  <emma:literal>a</emma:literal>
                </emma:interpretation>
                <emma:interpretation id="interp52" emma:lang="" emma:confidence="0">
                  <emma:literal>0</emma:literal>
                </emma:interpretation>
              </emma:one-of>
            </emma:emma>
          </inkml:annotationXML>
          <inkml:trace contextRef="#ctx0" brushRef="#br0" timeOffset="138740.0993">22856 16204 691 0,'0'0'61'0,"0"0"-49"0,0 0-12 0,0 0 0 15,0 0 128-15,8-4 24 0,-8 4 4 0,9 0 0 16,4 0-54-16,-13 0-11 16,5 0-3-16,3 0 0 0,6 0-5 0,-10 4-2 0,-4-4 0 0,0 0 0 15,9 7-19-15,-9-7-4 0,4 4-1 0,-4-4 0 16,0 0-21-16,0 12-4 0,0-12 0 0,0 8-1 15,-4 0-13-15,-1-1-2 0,-8-3-1 0,4 0 0 16,-4 0-2-16,4 0 0 0,-4-4 0 0,5 0 0 16,8 0-13-16,-9-4 0 0,0 0 0 0,9 4 0 15,0 0 11-15,0 0-11 0,-4-8 12 0,-1-3-12 16,5 3 20-16,0-4-4 0,0 0 0 0,9 5 0 16,-5-5-8-16,5 4-8 0,0-4 9 0,0 9-9 15,-5-5 0-15,-4 8 0 0,0 0 0 0,0 0 0 16,0 0 0-16,0 0 0 0,0 0 0 0,0 0 0 15,0 0 0-15,9 11 0 0,-5 1 0 0,-4 0 0 16,-4-4-22-16,4 3-4 0,-5 5-1 0,1-4-1002 16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41:09.8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4480089-5397-43A6-A4E0-9110EA6EED94}" emma:medium="tactile" emma:mode="ink">
          <msink:context xmlns:msink="http://schemas.microsoft.com/ink/2010/main" type="inkDrawing" rotatedBoundingBox="8895,10920 16705,10893 16705,11137 8896,11163" semanticType="underline" shapeName="Other">
            <msink:sourceLink direction="with" ref="{661969BF-2F28-4834-999D-A8F3D63D3C35}"/>
            <msink:sourceLink direction="with" ref="{2CCE102B-61DB-4DD8-9FDD-54451610BBAC}"/>
          </msink:context>
        </emma:interpretation>
      </emma:emma>
    </inkml:annotationXML>
    <inkml:trace contextRef="#ctx0" brushRef="#br0">4 144 1368 0,'0'0'30'0,"0"-8"6"0,-4-3 2 0,4 3 0 0,-5 0-30 0,5-4-8 0,0 5 0 0,-4-1 0 16,4 8 21-16,0 0 3 0,4-12 1 0,-4 12 0 15,0 0-25-15,9-4 8 0,0 0-8 0,4 0 0 16,0 4 0-16,0 0 0 0,5 0 0 0,-5 4 0 16,5-4 0-16,-5 4 0 0,4 0 0 0,5 0 0 15,0 4-9-15,0-4 9 0,0 0 0 0,0 3 0 16,0-3 0-16,4 0 0 0,5 0 0 0,0 4 0 15,-5-4 12-15,9 0-3 0,0-4-1 0,5-4 0 16,4 4-8-16,0 0 0 0,4 0 0 0,4 0 8 16,-3 0 10-16,3-4 2 0,1 0 0 0,0 0 0 15,4 4-10-15,4-4-2 0,1 4 0 0,-1 4 0 16,5-4 4-16,-5 8 0 0,5 0 0 0,-5-1 0 16,1 5-2-16,-1 0 0 0,1 0 0 0,-5-5 0 15,4 5 1-15,9 0 0 0,1-1 0 0,-1 1 0 16,0-8 9-16,5 4 1 0,-10 0 1 0,10-4 0 0,-5 3-22 15,9-3-8-15,0 0 0 0,0-4 0 0,4 0 8 16,1 0 11-16,-10-4-3 0,5 0 0 0,-4 0-8 0,8 1 0 16,-4-5-10-16,5 4 10 0,-5 0 0 0,0 0 13 15,0 4-1-15,-5-4 0 0,-4-4 12 0,5 8 3 16,-5-4 0-16,9 4 0 0,-4-3-7 0,4 3 0 16,0-4-1-16,0 4 0 0,0-4-9 0,-5 4-2 15,1 0 0-15,-1-4 0 0,5 4-8 0,0-4 12 16,5 0-12-16,-5 0 12 0,-5 0-12 0,-4 0 0 15,0 4 0-15,1-4 8 0,3 1-8 0,-4-1 0 16,-4 0 0-16,4 4 0 0,1 0 16 0,-6-4-1 0,-3 0-1 16,-1 0 0-16,-4 4 2 0,5 0 0 0,-10 0 0 15,5 0 0-15,1 0-8 0,3 0-8 0,-8 0 11 16,4 0-11-16,0 4 12 0,-5 0-12 0,1-4 12 16,-5 4-12-16,5-4 11 0,-5 0-11 0,0 0 10 0,1 0-10 15,-1-4 8-15,5 4-8 0,-1-4 0 0,-4 0 9 16,5 4-9-16,-5 0 10 0,1-4-10 0,-6 4 10 15,6-4 2-15,-1 4 0 0,-4 0 0 0,0-4 0 16,0 0-12-16,-1 1 12 0,-3-1-12 0,4 0 12 16,0 0-4-16,0 0 0 0,-1 0 0 0,1-4 0 15,-4 8 3-15,-1-8 0 0,-4 5 0 0,1-1 0 16,-6 0 6-16,1 0 2 0,0 0 0 0,-5 0 0 16,-4-4-1-16,-5 4 0 0,5-3 0 0,-4 3 0 15,4 0-18-15,-5 0 10 0,1-4-10 0,0 4 8 0,-1 0-8 16,1 0 0-16,-5 0 0 0,0 1 8 0,0-1-8 15,-4 0 0-15,0 4-10 0,-9 0 10 16,8-4-38-16,-8 4-2 0,0 0 0 0,0 0 0 16,0 0-141-16,0 0-29 0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0T02:58:41.0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79693AE-7AAC-42E3-AC35-2532D61158E1}" emma:medium="tactile" emma:mode="ink">
          <msink:context xmlns:msink="http://schemas.microsoft.com/ink/2010/main" type="writingRegion" rotatedBoundingBox="1471,598 29997,-1586 30828,9252 2302,11438"/>
        </emma:interpretation>
      </emma:emma>
    </inkml:annotationXML>
    <inkml:traceGroup>
      <inkml:annotationXML>
        <emma:emma xmlns:emma="http://www.w3.org/2003/04/emma" version="1.0">
          <emma:interpretation id="{81BF7FA5-1AF3-44FD-A677-CC911B8754E9}" emma:medium="tactile" emma:mode="ink">
            <msink:context xmlns:msink="http://schemas.microsoft.com/ink/2010/main" type="paragraph" rotatedBoundingBox="1482,415 17788,431 17787,1787 1480,17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69B9EE-FE1E-4EB2-B3AE-64E54CB626F2}" emma:medium="tactile" emma:mode="ink">
              <msink:context xmlns:msink="http://schemas.microsoft.com/ink/2010/main" type="line" rotatedBoundingBox="1482,415 17788,431 17787,1787 1480,1771"/>
            </emma:interpretation>
          </emma:emma>
        </inkml:annotationXML>
        <inkml:traceGroup>
          <inkml:annotationXML>
            <emma:emma xmlns:emma="http://www.w3.org/2003/04/emma" version="1.0">
              <emma:interpretation id="{0E59E347-44D5-4B02-8037-7B7B9D4BD600}" emma:medium="tactile" emma:mode="ink">
                <msink:context xmlns:msink="http://schemas.microsoft.com/ink/2010/main" type="inkWord" rotatedBoundingBox="1482,487 4189,489 4188,1687 1481,168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27 0 518 0,'0'0'46'0,"0"0"-37"0,0 0-9 0,0 0 0 15,0 0 76-15,-4 8 12 0,-5 0 4 0,5 3 0 16,-1-3-44-16,5 12-9 0,0-1-2 0,-4 1 0 15,4 7 4-15,0 8 1 0,0 0 0 0,4 4 0 16,-8-4-17-16,8 4-3 0,-4 0-1 0,5-4 0 16,-1 0 6-16,5 1 1 0,-9-5 0 0,0 8 0 15,4-16-8-15,1 8 0 0,-1 0-1 0,-4-7 0 16,4-1-19-16,1-3 0 0,-1-1 0 0,-4 1 0 16,0-9 0-16,5 1 0 0,-1-4 0 0,-4 4 0 0,9-5 0 15,-9-7-9-15,0 0 9 0,0 0-12 0,0 12-7 0,0-12-1 16,0 0-1-16,0 0-367 15,0 0-74-15</inkml:trace>
          <inkml:trace contextRef="#ctx0" brushRef="#br0" timeOffset="956.7383">23 643 403 0,'0'0'36'0,"0"0"-36"0,0 0 0 15,0 0 0-15,0 0 96 0,0 0 13 0,0 0 3 0,0 0 0 0,-9 8-75 0,5-4-14 16,4-4-3-16,0 0-1 16,0 0-43-16,0 0-8 0,0 0-1 0,13 8-1 15,-13-8-2-15,4 8 0 0,-4-8 0 0,9 8 0 0,4-5 36 0,5 1 0 16,-14 4 0-16,5-4 0 0,9-4 17 0,-10 4 11 15,1-4 1-15,4 0 1 0,0 0 45 0,1 0 9 16,7-4 1-16,-3 4 1 0,-5-4-5 0,9 0-1 16,0 0 0-16,4 0 0 0,-4-3-28 0,5-1-7 0,-5 0-1 15,8 0 0-15,1 0-19 0,4-3-4 0,-4 3-1 16,8 8 0 0,-4-12-38-16,5 8-8 0,-9 0-2 0</inkml:trace>
          <inkml:trace contextRef="#ctx0" brushRef="#br0" timeOffset="687.5108">23 398 288 0,'0'0'25'0,"0"0"-25"0,4-4 0 0,5 0 0 15,0-4 192-15,0 0 34 0,4 1 6 0,0-1 2 16,5 4-126-16,-10-4-24 0,10 4-6 0,-1-4-1 16,5 1-26-16,0 3-6 0,9-4-1 0,-9 8 0 15,4-8-30-15,1 4-6 0,3-4-8 0,-3 8 11 16,3 0-11-16,1-7 0 0,0 3 0 0,4 0 8 15,-9 0-8-15,0-8-14 0,5 8 3 0,0 0 1 16,-9-3-8-16,0 3-2 0,-5 4 0 0,-4 0 0 31,5-8-16-31,-5 8-4 0,-13 0-1 0,0 0 0 0,0 0-36 0,0 0-7 16</inkml:trace>
          <inkml:trace contextRef="#ctx0" brushRef="#br0" timeOffset="1637.5469">1769-51 1263 0,'0'0'56'0,"0"-7"12"0,0-5-55 0,-9 4-13 16,9 8 0-16,9-8 0 0,-9 8 35 0,0 0 4 15,0 0 1-15,0 0 0 0,0 0-12 0,0 0-1 16,0 0-1-16,0 0 0 0,0 8-18 0,-9 12-8 16,9-9 8-16,-8 13-8 0,3 7 15 0,-8 0-3 15,0 8 0-15,-5 4 0 0,-4 8 2 0,0-5 0 16,-8 13 0-16,-1-1 0 0,0-3 3 0,-4 7 1 16,-4-3 0-16,4-4 0 0,-5 3-18 0,-4-7 10 15,0 7-10-15,5-3 8 0,-5-12-8 0,4 7 0 16,-3 1-12-16,8-16 12 15,8 4-33-15,1-8 1 0,17 1 0 0,-8-9-443 16,3-4-88-16</inkml:trace>
          <inkml:trace contextRef="#ctx0" brushRef="#br0" timeOffset="1362.2712">1177 277 1324 0,'-22'-23'118'0,"13"15"-94"16,5-4-24-16,-5-4 0 0,0 1 29 0,0 3 2 16,5-7 0-16,0 3 0 0,4 0 5 0,0 1 2 15,0 7 0-15,0-8 0 0,4 5-22 0,5-1-5 16,-5 0-1-16,5 1 0 0,0 3-2 0,-1-4 0 16,6 4 0-16,-1-3 0 0,-4 3-8 0,8 0 0 15,-4 4 0-15,0 0 0 0,5 4 0 0,-9 0 0 16,4 4 0-16,0 0 0 0,5 4 0 0,-5 0 0 15,0 11 0-15,0 1 0 0,5-1 10 0,-1 8 0 16,5 5 0-16,-9 7 0 0,9 0 16 0,-4-4 3 0,4 8 1 16,0 3 0-16,0 1-7 0,0 0-2 0,-1-8 0 0,1 4 0 15,0-4-13-15,0 0-8 0,-4-4 10 0,-1-4-10 16,-3 0 8-16,7-3-8 0,-12-5 0 0,9 0 0 31,-5-3-17-31,-4-1-10 0,4-3-1 0,0-4-1 16,-9-4-120-16,-4-8-24 0,0 0-5 0,0 0-1 0</inkml:trace>
          <inkml:trace contextRef="#ctx0" brushRef="#br0" timeOffset="1935.4554">2410 585 1612 0,'0'-8'144'0,"0"-3"-116"15,-9-1-28-15,4 0 0 0,5 4 92 0,0-3 13 16,-8 7 3-16,8-8 0 0,-5 4-57 0,5 8-11 16,0 0-3-16,0 0 0 15,13 4-124-15,1 4-25 0,-6 0-4 0,6 3-715 16</inkml:trace>
          <inkml:trace contextRef="#ctx0" brushRef="#br0" timeOffset="358.7192">-245 199 1209 0,'-8'-8'26'0,"3"0"6"0,1 1 0 0,4 3 4 0,-9-4-36 0,5 4 0 0,4-4 0 0,0 8 0 16,0 0 40-16,0 0 0 0,0 0 1 0,0 0 0 15,13-12-26-15,4 9-6 0,1-1-1 0,8 4 0 16,0-12 8-16,5 8 2 0,0-4 0 0,8 4 0 16,5-3-8-16,9-1-2 0,-9 4 0 0,0-8 0 15,17 4-8-15,-13-3 0 0,5 3 0 0,-5 0-11 16,-4 0-23 0,0-3-5-16,-5 3-1 0,-3 4 0 0,-6-8-25 0,1 4-6 15,-9 8-1-15,0-7 0 0,-13 3-19 0,4 4-4 16,-13 0-1-16,0 0 0 0</inkml:trace>
        </inkml:traceGroup>
        <inkml:traceGroup>
          <inkml:annotationXML>
            <emma:emma xmlns:emma="http://www.w3.org/2003/04/emma" version="1.0">
              <emma:interpretation id="{DA1B6A21-665D-4D36-B9C9-C09C51F0E942}" emma:medium="tactile" emma:mode="ink">
                <msink:context xmlns:msink="http://schemas.microsoft.com/ink/2010/main" type="inkWord" rotatedBoundingBox="5123,643 8374,646 8373,1704 5122,170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.74295E8">4445 234 907 0,'0'0'40'0,"0"0"8"0,0 0-38 0,0 0-10 0,0 0 0 0,0 0 0 16,5-4 54-16,-5 4 9 0,0 0 1 0,8-12 1 15,1 5-38-15,-5-5-8 0,-4 12-2 0,0 0 0 16,9-4-1-16,-9 4-1 0,-9-4 0 0,5-4 0 16,4 8 1-16,0 0 0 0,0 0 0 0,-4-4 0 15,-5-3-2-15,9 7 0 0,0 0 0 0,0 0 0 16,0 0-14-16,0 0 9 0,0 0-9 0,0 0 8 15,0 0 0-15,0 11-8 0,-9 1 12 0,5 4-4 16,8-5 14-16,-8 9 2 0,-5-1 1 0,-4 5 0 16,4-1 9-16,5 8 2 0,-9 4 0 0,-1-3 0 15,-3 7 7-15,4 0 1 0,8 0 1 0,-4 4 0 0,-8-5-29 16,8 1-5-16,5 4-2 0,-1 0 0 0,-3-4 5 0,-1-4 1 16,4 4 0-16,5-7 0 0,0-5 5 0,0 4 2 0,-4-8 0 0,4-3 0 15,4 3-10-15,-4-3-1 16,0-1-1-16,-4-7 0 0,4 0-2 0,0-4-8 15,0-8 12-15,0 0-4 0,-4 7-8 0,4-7 8 16,0 0-8-16,0 0 8 0,0 0-8 0,0 0 10 16,8-7-10-16,1-1 10 0,0 4-2 0,-5-12-8 15,1 1 12-15,-1-1-4 0,9-3-8 0,-4-1 0 16,-9 1 0-16,4-1 0 0,5-11 0 0,0 4 0 0,0-1 0 16,-9 1 0-16,-9-4 0 0,5-4 0 0,8 0 0 15,-8 3 0-15,-5-3 0 0,9 8-17 0,9-12 4 0,-5 8 1 16,-4 0-11-16,4-1-1 0,1 1-1 0,4 0 0 31,4 4-1-31,-4-1 0 0,-5 1 0 0,5 4 0 0,8 7 7 0,-8-3 2 0,-9-1 0 0,0 1 0 16,0 3 17-16,4 0 0 0,5 9 0 0,-9-5 0 15,-4 4 0-15,-1 8-10 0,5 0 0 0,0 0 0 16,0 0 10-16,0 0 0 0,0 0 0 0,9 4-8 0,4 4 16 0,-8 4 3 16,-10 7 1-16,10 1 0 15,8 11-12-15,-9 0 0 0,-17 8 0 0,13-4 0 16,9 16 23-16,4-12 5 0,-4 8 2 0,-5-1 0 15,5 5-2-15,0-8 0 0,4 4 0 0,-4-1 0 16,-5-3-12-16,5-4-4 0,4 0 0 0,-4 0 0 0,0-7-3 16,-1-1-1-16,1-8 0 0,0 1 0 0,0-9-8 15,-1-3 0-15,-3 0 0 0,-5-12 8 0,9 7 9 0,-9-7 2 16,0 0 0-16,0 0 0 0,0 0-6 0,0 0-1 16,8-7 0-16,1-1 0 0,-9-4-4 0,5 0 0 15,3-7-8-15,-3-1 12 0,-10-7-12 0,10 0 8 16,-1-4-8-16,5-1 0 0,-5-7 8 0,1 4-8 15,3-4 0-15,1 0 9 0,0-4-9 0,0 8 0 16,-1-4 0-16,1 0 0 0,4 4 0 0,1 0 0 16,-6 0 0-16,1 0 0 0,-4 0 0 0,8 4 0 15,0-1 0-15,0 1 0 0,-9 4-10 0,5-4 10 16,0 7 0-16,4 5-9 0,-4-1-8 0,-5 9-2 16,9-9 0-16,1 8 0 15,3 5-25-15,-8-13-6 0,0 8-1 0,-1 5 0 16,14-1-50-16,-8 0-11 0,-10 4-1 0,5 0-645 0</inkml:trace>
          <inkml:trace contextRef="#ctx0" brushRef="#br0" timeOffset="1.74293E8">4033 296 648 0,'-9'-11'28'0,"9"11"7"0,-9-4-35 0,9 4 0 15,0 0 0-15,0-4 0 0,-4-4 48 0,4 4 2 0,4-4 1 0,1-3 0 16,-5 3-31-16,4 0-7 0,0-4-1 0,1 5 0 16,4-5-2-16,-1 4-1 0,-8 0 0 0,5 1 0 15,3 3 13-15,-3-8 2 0,-5 12 1 0,0-4 0 16,0 0 14-16,0-8 2 0,0 9 1 0,-5-1 0 15,-3 4-6-15,8 0-2 0,0 0 0 0,0 0 0 16,-5-8-9-16,-3 4-1 0,8-4-1 0,0 8 0 16,-5-4-11-16,1 4-1 0,-1-4-1 0,5 4 0 15,0 0-10-15,0 0 0 0,-13-4 9 0,4 4-9 16,9 0 0-16,-8-3 0 0,-6-1 0 0,1 4 0 16,5 0 0-16,-6 0 0 0,6 0 0 0,-6 4 0 15,-12-1 12-15,9-3-1 0,3 4-1 0,1 0 0 16,-9-4 3-16,5 12 1 0,8 0 0 0,-4-5 0 15,0 5 5-15,-5 0 1 0,-8 3 0 0,-1 5 0 16,10-1-7-16,-5 1-1 0,-4 3 0 0,4 5 0 16,0-1 7-16,4 0 1 0,-4 4 0 0,0-7 0 15,5-1-1-15,-1 5 0 0,1-5 0 0,4 4 0 0,-5-7-3 16,5 3-1-16,4 1 0 0,0-5 0 0,1 4 0 16,-1 1 0-16,0-1 0 0,5 1 0 0,-5 7-3 0,4-8-1 15,1 1 0-15,-5 7 0 0,5-8-3 0,4 1-8 16,0 3 12-16,4-4-4 0,1 5 3 0,-1-9 0 15,0 4 0-15,10 1 0 0,-6-5-11 0,1 1 12 16,4-1-12-16,5-7 12 0,-5 4-12 0,5-1 0 16,4-3 0-16,-1 0 8 0,1-5-8 0,0 1 0 0,0-4 0 15,9 0 0-15,0-4 0 0,-1 0-14 0,-8-4 2 0,5 0 0 32,3-4-110-32,5-3-22 0</inkml:trace>
          <inkml:trace contextRef="#ctx0" brushRef="#br0" timeOffset="1.74295E8">5538 211 345 0,'0'0'31'0,"0"0"-31"0,0 0 0 0,0 0 0 15,0-8 158-15,0 0 26 0,0 4 4 0,0-8 2 16,0 12-109-16,-5-7-21 0,5-1-5 0,0 0-1 16,0 8-38-16,-4-4-7 0,4 4-1 0,0 0-8 15,0-12 0-15,0 5 0 0,-9-1 0 0,9 8 0 0,0 0 8 0,-4-4-8 16,4 4 0-16,-5-8 0 15,-4 4 10-15,1 4-10 0,-1-4 8 0,5 4-8 16,-10 0 24-16,6 0-1 0,3 0 0 0,-4 4 0 16,1-4 8-16,-1 0 1 0,0 4 1 0,0 0 0 0,5 0-1 0,-5 0 0 15,-4 4 0-15,13-8 0 0,0 4-12 0,-4 3-4 16,-5 1 0-16,0 0 0 0,9 4 21 0,-4-8 4 16,-1 11 1-16,1-7 0 0,-5 4-18 0,5 7-4 15,-1-3-1-15,5 3 0 0,-8 5-3 0,3 3 0 16,5 4 0-16,-4 0 0 0,-1 4-8 0,5 1-8 15,-4 3 12-15,4 0-12 0,0 0 25 0,0-1-1 16,-9 1-1-16,9 0 0 0,0 0-23 0,0 0 0 16,-4 0 0-16,0-3 0 0,-5 3 0 0,9 0 0 15,-5-4 0-15,5-4 0 0,-8-4 0 0,3-3 0 16,10 3 0-16,-5-8 0 0,0-11 0 0,0 4 0 16,0 0 8-16,0-12-8 0,8 7-8 0,-8-7-7 15,0 0-1-15,0 0 0 16,14-4-59-16,-6 4-12 0,-8 0-2 0,9-11-1 15,0 3-108-15,0 0-22 0,4-19-4 0,0 7 0 0</inkml:trace>
          <inkml:trace contextRef="#ctx0" brushRef="#br0" timeOffset="1.74296E8">5366 316 1324 0,'0'0'118'0,"0"0"-94"16,0 0-24-16,0 0 0 0,0 0 40 0,0 0 4 16,14 0 1-16,-6 0 0 0,6-8-12 0,-1 4-2 15,0 4-1-15,0-4 0 0,5 0-16 0,4 4-3 16,-9-7-1-16,4 3 0 0,5-4-10 0,-4-4 8 16,4 4-8-16,0 1 8 0,4-1 4 0,0 0 0 15,5 4 0-15,0-8 0 0,-1 5 12 0,-3-5 2 16,3 4 1-16,1-7 0 0,-5 11-27 0,1-12 8 0,-1 12-8 0,-8-4 0 31,4 1-18-31,-5 3-9 0,1-4-1 0,-5 4-1 16,0 0 2-16,-4 0 1 0,0 0 0 0,-9 4 0 15,0 0-22-15,0 0-5 0,0 0-1 0,0 0 0 16,8-4-11-16,-8 4-3 0,0 0 0 0,0 0 0 16,0 0-12-16,0 0-2 0</inkml:trace>
          <inkml:trace contextRef="#ctx0" brushRef="#br0" timeOffset="1.74296E8">5481 589 403 0,'0'0'36'0,"0"0"-36"0,0 0 0 0,-9 4 0 16,-4 0 161-16,4 3 26 0,9-7 5 16,0 0 0-16,-9 4-94 0,0 0-19 0,1 8-4 0,8-12-1 15,0 0-50-15,0 0-9 0,0 0-3 0,0 0 0 16,0 0-12-16,0 0 0 0,0 0 0 0,0 0 0 0,0 0 0 0,0 0-10 16,0 0 2-16,0 0 0 15,0 0 8-15,0 0 0 0,0 0 0 0,0 0 0 16,0 0 0-16,0 0 0 0,0 0-9 0,0 0 9 15,0 0 0-15,0 0 13 0,0 0-1 0,0 0-1 16,0 0-1-16,0 0 0 0,-9-8 0 0,4 8 0 16,5 0 18-16,-4 0 3 0,-5 8 1 0,5-8 0 15,-5-8-24-15,9 8-8 0,0 0 0 0,0 0 0 16,0 0 0-16,0 0 0 0,0 0 0 0,0 0 0 0,0 0 0 0,0 0 0 16,0 0 0-16,0 0 0 0,0 0 0 0,0 0 12 15,0 0-3-15,0 0-1 0,0 0 24 0,0 0 4 16,0 0 0-16,0 0 1 0,0 0 4 0,9 8 1 15,-9-8 0-15,13 0 0 0,0 8-14 0,-4-4-2 16,4 3-1-16,0-7 0 0,0 4-13 16,5 0-2-16,-5 0-1 0,5 0 0 0,4-4 3 0,0-4 1 15,-1 4 0-15,10-4 0 0,4 0 2 0,0 0 0 16,-4-3 0-16,0-1 0 0,8 4-15 0,1-8-8 16,-1 4 8-16,-4 1-13 15,-4-1-129-15,0 4-26 0,-1-4-4 0</inkml:trace>
          <inkml:trace contextRef="#ctx0" brushRef="#br0" timeOffset="1.74296E8">5546 616 345 0,'0'0'31'0,"0"0"-31"16,0 0 0-16,0 0 0 0,0 0 75 0,0 0 9 16,0 0 1-16,0 0 1 0,0 0-38 0,9-8-8 15,-9 8-2-15,0 0 0 0,0 0-27 0,0-4-11 16,0 4 8-16,0 0-244 16,0 0-48-16</inkml:trace>
          <inkml:trace contextRef="#ctx0" brushRef="#br0" timeOffset="1.74298E8">6617 449 1209 0,'0'0'53'0,"-9"0"12"0,0-4-52 0,1 0-13 0,-1 4 0 0,4-8 0 15,5 8 47-15,-8 8 6 0,-1-8 2 0,0 0 0 16,9 0-33-16,0 0-6 0,-4 0-2 0,-1 0 0 15,5 0-14-15,0 0 0 0,0 0 8 0,-8 0-8 16,3 0 0-16,-4 4 0 0,5-4 0 0,4 0 0 16,-9 0-10-16,9 0 2 0,-9 0 0 0,9 0 0 15,-8 0 8-15,8 0 0 0,-5 0 0 0,5 0 0 16,0 0 0-16,0 0 0 0,-13-4 0 0,4 4 0 16,9 0 0-16,0 0 0 0,-8 0 0 0,3-12 0 15,5 12 9-15,0 0-9 0,-4-8 12 0,4 8-12 16,-5-8 29-16,5 8-1 0,0-3 0 0,0 3 0 15,0-12-28-15,0 12 0 0,5-8 0 0,-1 0 0 0,1 4 0 0,-5 4 0 16,0 0 0-16,8-4 0 0,-3 4 0 0,-5 0 0 16,0 0 8-16,0 0-8 15,8 0-18-15,1 0-10 0,4 4-1 0,-4 4-637 16</inkml:trace>
        </inkml:traceGroup>
        <inkml:traceGroup>
          <inkml:annotationXML>
            <emma:emma xmlns:emma="http://www.w3.org/2003/04/emma" version="1.0">
              <emma:interpretation id="{6434D7F2-BF42-46A2-9EE4-1E2FA41AD100}" emma:medium="tactile" emma:mode="ink">
                <msink:context xmlns:msink="http://schemas.microsoft.com/ink/2010/main" type="inkWord" rotatedBoundingBox="8225,1529 8308,1530 8307,1737 8224,1736"/>
              </emma:interpretation>
              <emma:one-of disjunction-type="recognition" id="oneOf2"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P</emma:literal>
                </emma:interpretation>
                <emma:interpretation id="interp4" emma:lang="" emma:confidence="0">
                  <emma:literal>p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9</emma:literal>
                </emma:interpretation>
              </emma:one-of>
            </emma:emma>
          </inkml:annotationXML>
          <inkml:trace contextRef="#ctx0" brushRef="#br0" timeOffset="1.74299E8">6542 1162 601 0,'0'0'26'0,"0"0"6"0,-8 0-32 0,8 0 0 0,0 0 0 0,-9 0 0 16,0 0 71-16,9 0 7 0,0 0 2 0,0 0 0 15,0 0-32-15,-4 0-5 0,4 0-2 0,0 0 0 16,0 0-12-16,0 0-2 0,0 0-1 0,0 0 0 15,0 0-2-15,0-12 0 0,0 5 0 0,0 7 0 0,0 0 8 0,4-8 2 16,0-4 0-16,5 4 0 0,-4 1-12 0,-5 7-2 16,8-8-1-16,-3 0 0 0,-5 8 18 0,0 0 4 15,0 0 1-15,0 0 0 0,4-8-22 0,-4 8-5 16,0 0-1-16,0 0 0 0,0 0 6 0,0 0 2 16,0 0 0-16,0 0 0 0,0 0-10 0,0 8-3 15,-4 0 0-15,-1 3 0 0,-3-7 1 0,3 0 0 16,5-4 0-16,0 0 0 0,0 0-10 0,0 0 10 15,-4 4-10-15,4-4 10 0,0 0-10 0,-9 4 8 16,9-4-8-16,0 0 8 0,0 0-8 0,-4-8 12 16,-5 4-12-16,4 0 12 0,-3-3-12 0,3 3 8 15,1-4-8-15,-1 0 8 0,5 0-8 0,-4-3 0 0,4 3 0 16,-4-8 0-16,4 1-12 0,0 7 3 0,4-8 0 16,0 5 0-1,-4-1-16-15,0 12-3 0,0 0-1 0,5-8 0 0,-5 0 29 0,0 8 8 0,0 0 1 0,9-8 0 16,-9 8 10-16,0 0 1 0,0 0 1 0,8 4 0 15,1 4-10-15,0 0-3 0,-5 0 0 0,1 0 0 16,-1 3-8-16,1 5 0 0,-1-4 0 0,0-1 8 16,-4 5-8-16,0-8-14 0,-4 3 3 0,4 1-524 15,-4 0-105-15</inkml:trace>
        </inkml:traceGroup>
        <inkml:traceGroup>
          <inkml:annotationXML>
            <emma:emma xmlns:emma="http://www.w3.org/2003/04/emma" version="1.0">
              <emma:interpretation id="{055095BD-6E36-4C52-BC7C-DF3D38622CB6}" emma:medium="tactile" emma:mode="ink">
                <msink:context xmlns:msink="http://schemas.microsoft.com/ink/2010/main" type="inkWord" rotatedBoundingBox="9751,714 10528,715 10527,1780 9750,1779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.71287E8">7994 316 518 0,'0'0'46'0,"0"0"-37"0,0 0-9 16,5-8 0-16,4 0 110 0,-1-3 20 0,1 3 4 0,-4 4 1 15,3-12-35-15,5 9-6 0,-4-1-2 0,4-4 0 16,1 8-40-16,-1-11-8 0,0 11-1 0,4-12-1 15,1 12-6-15,0-8-2 0,4 5 0 0,-1-1 0 16,1 0-8-16,9 4-2 0,-5 4 0 0,5-8 0 16,0 4-12-16,0 4-4 0,4 0 0 0,-5 0 0 15,1 0 9-15,0 12 2 0,-1-12 0 0,-3 4 0 16,-1 0-31-16,-4 8-5 0,0-5-2 0,-4 5 0 16,-1 0 31-16,1 3 7 0,-5-3 1 0,4 4 0 15,-3-1-3-15,-6 1 0 0,1 3 0 0,0-7 0 16,-5 4 7-16,1-1 2 0,-1 1 0 0,-4 3 0 15,0-19-11-15,0 8-3 0,-4 8 0 0,-1-4 0 16,-4-1 2-16,1-7 0 0,-5 12 0 0,-1-8 0 16,-8 3-6-16,0-3 0 0,-4 4-8 0,-5-4 12 15,-4 3-12-15,5 1 9 0,-5 0-9 0,-5 3 8 0,5-3-8 16,0 4 0-16,0-9 9 0,4 9-9 0,0-1 0 16,1-7 8-16,3 4-8 0,5 0 0 0,0-1 0 15,1 1 0-15,7-4 0 0,-3 4 0 0,8-9 0 0,-4 1 0 16,8 4 0-16,5-8 0 0,0 0 0 0,0 0 0 15,0 0-9-15,0 0 9 0,0 0 0 0,0 0 0 16,9 4 0-16,4-4 0 0,5 0 0 0,-5 0 0 16,5-4 0-16,-5 4 0 0,4 4 0 0,1-4 0 15,4 4-9-15,0 4 9 0,-5-4 0 0,5 3 0 16,0 5 0-16,5 4 0 0,-1 3 0 0,0-7 0 16,-4 4 0-16,0 3 0 0,0 4 0 0,-4-3 9 0,-5 3-9 15,4-3 8-15,1-5 11 0,-5 5 1 0,-4-1 1 16,0 1 0-16,-1 3 7 0,-3-11 2 0,-5 4 0 15,4-1 0-15,-4 1-5 0,-4-4-1 0,-1-5 0 0,1 5 0 16,-5-4-6-16,0 4-2 0,-4-5 0 0,-4 1 0 16,-1 0-3-16,-8 4-1 0,4-8 0 0,-4 3 0 15,-1 1-12-15,-4 0 11 0,1 4-11 16,-1-12 10-16,0 7-10 0,1-3 0 0,-1 4 0 0,0-8 0 16,1 4-13-16,3-4-5 0,5 0-1 0,-4 0 0 15,8-4-121 1,-4 4-25-16,5 0-5 0</inkml:trace>
        </inkml:traceGroup>
        <inkml:traceGroup>
          <inkml:annotationXML>
            <emma:emma xmlns:emma="http://www.w3.org/2003/04/emma" version="1.0">
              <emma:interpretation id="{EB460851-A55A-45E0-AE71-FC330F44A54A}" emma:medium="tactile" emma:mode="ink">
                <msink:context xmlns:msink="http://schemas.microsoft.com/ink/2010/main" type="inkWord" rotatedBoundingBox="12397,425 14529,428 14528,1746 12396,1744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.71288E8">11368 296 914 0,'0'0'40'0,"0"0"9"0,0 0-39 0,0 0-10 0,0-15 0 0,0 3 0 16,0 12 60-16,-4-4 11 0,0-7 1 0,-1 7 1 16,1 0-23-16,-5-4-5 0,5 0-1 0,-5 0 0 0,-4 4-22 0,4-3-5 15,0 7-1-15,-4-12 0 0,0 12 2 0,-5-4 0 16,5 4 0-16,-9 0 0 0,0 0 10 0,0 4 1 16,-4 0 1-16,4 4 0 0,0-1-3 0,-4 9-1 15,-5 0 0-15,5-1 0 0,-1 1 1 0,-3-1 0 16,-1 5 0-16,0-1 0 0,1 1-8 0,3 3-2 15,-4 1 0-15,5-1 0 0,0 1-1 0,0-5-1 16,4 4 0-16,4 5 0 0,0-13 2 0,5 5 1 16,5 3 0-16,-1 4 0 0,4-7 6 0,1 7 0 15,4 4 1-15,0-3 0 0,9-1-9 0,-5 4-1 16,1 0-1-16,3 1 0 0,5-1-3 0,-4 0-1 16,4-4 0-16,5 1 0 0,0 3-2 0,-1-4-8 15,-4 4 12-15,5-11-4 0,-1-1-8 0,1 5 0 16,4-9 0-16,-5 1 8 0,5-4-8 0,0-1-14 15,0-3 3-15,4-4-619 0,1 0-124 16</inkml:trace>
          <inkml:trace contextRef="#ctx0" brushRef="#br0" timeOffset="1.71289E8">11579-51 806 0,'0'0'36'0,"0"-7"7"0,0 7-35 0,0-12-8 16,4 4 0-16,1 0 0 0,3 0 155 0,1 5 29 15,-4-9 5-15,3 4 2 0,1 8-116 0,0-12-23 16,4 8-5-16,-4 1-1 0,0 3-20 0,-1-8-4 16,1 4-1-16,0 4 0 0,-9 0-10 0,9 0-3 15,4 4 0-15,-4 4 0 0,-1-8 1 0,-3 7 0 16,4 5 0-16,-5 0 0 0,0 7 9 0,1 9 2 0,-1-5 0 15,-4 12 0-15,0 12 25 0,0-8 6 16,-4 12 1-16,-1 7 0 0,1-3 2 0,4 3 1 0,-4 8 0 16,4-15 0-16,0 4-43 0,0-1-12 0,0 1 0 15,4-1 0-15,-4-11 0 0,4 4-8 0,1-4 0 0,-1-4 0 32,-4 0-32-32,5 0-7 0,-1-12-1 0,-4 5-583 0,0-1-117 0</inkml:trace>
          <inkml:trace contextRef="#ctx0" brushRef="#br0" timeOffset="1.7129E8">12698 608 1267 0,'8'-15'56'0,"-8"7"12"0,-4 8-55 0,4-12-13 0,4 5 0 0,1-5 0 16,-5 0 79-16,4 0 13 0,1 1 2 0,3 3 1 15,1 0-54-15,-5-4-10 0,5 1-3 0,-4-1 0 16,-1 4-20-16,0-3-8 0,1 3 0 0,-5-4 0 16,4 4 0-16,-4 8 0 0,0 0 0 0,-4-11-10 15,-1 3 10-15,1 4 0 0,0-4 0 0,-5 8 0 16,-4-4 0-16,4 0-8 0,-4 4 8 0,0 0 0 16,-5 0 0-16,-4 0 0 0,0 4 0 0,0 0 0 15,5 0 16-15,-5 4 3 0,0 0 0 0,0 3 0 0,0-3 7 16,0 4 2-16,-4 7 0 0,4-11 0 0,0 8-3 15,4-1 0-15,1 5 0 0,-1-1 0 0,1 1-9 16,3 7-3-16,1 0 0 0,5 4 0 0,-6-11-13 0,10 7 11 16,-5 1-11-16,5 3 10 0,-1 0-10 0,5-4 12 15,5 1-12-15,-1-5 12 0,1 0-12 0,3-3 0 16,1-5 0-16,0 1 0 0,4-12 0 0,0 4 0 16,5-8 0-16,4-8 0 0,-5 4 0 0,5-4-12 15,0-3 2-15,0-9 1 0,0 1 9 0,0-1 0 16,0-7 10-16,0 3-10 0,0-3 0 0,0 4 0 15,-9-9 0-15,4 5 0 0,-3-4 0 0,-1 0 0 16,-9 3 0-16,5-3 0 0,0 4 16 0,-5 4-4 0,0 7 0 16,1-3 0-16,-5 11 12 0,4-4 1 0,1 8 1 0,-5 4 0 15,0 0-7-15,0 0-2 0,0 0 0 0,0 16 0 16,0 3-17-16,0 5 0 0,0-1 0 0,0 4 0 16,4 4 0-16,0-7 0 0,-4 7 0 0,5-4 0 15,-1-3 0-15,1-1 0 0,-1 1-10 0,0-1 10 31,1-4-52-31,3 1-5 0,-3-4-2 0,-1 3-863 0</inkml:trace>
        </inkml:traceGroup>
        <inkml:traceGroup>
          <inkml:annotationXML>
            <emma:emma xmlns:emma="http://www.w3.org/2003/04/emma" version="1.0">
              <emma:interpretation id="{D34D3496-20DA-4198-8E67-ED95379D78C8}" emma:medium="tactile" emma:mode="ink">
                <msink:context xmlns:msink="http://schemas.microsoft.com/ink/2010/main" type="inkWord" rotatedBoundingBox="15069,572 17788,575 17787,1443 15068,1440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.7129E8">13386 324 1555 0,'0'0'138'0,"-4"-8"-110"0,4-4-28 0,0 12 0 15,0 0 36-15,0 0 3 16,-4-8 0-16,4 8 0 0,0 0 8 0,0 0 1 15,0 0 1-15,-5 20 0 0,5-8-37 0,-4 15-12 0,-5-4 8 0,5 9-8 16,-1-1 0-16,1 8 0 0,-5 0 0 0,5-8 0 16,-5 4 0-16,5 4 0 15,-5-8 0-15,9 0 0 0,0 1 0 0,4-1 0 0,1-8 8 0,-1 1-8 16,0-9 0-16,1 1 0 0,-1-1 8 0,1-3-8 16,3-8 8-16,-8-4-8 0,13 0 9 0,-4-4-9 15,4-4 40-15,1 0 1 0,3-7 1 0,-4 3 0 16,5-3 6-16,-1-5 2 0,-3 1 0 0,3-1 0 15,-4 1-18-15,0-5-3 0,1 5-1 0,-6-5 0 16,6 5-14-16,-6-1-3 0,-3-3-1 0,-1 3 0 16,0-3-10-16,1 0 12 0,-5-1-12 0,-5 5 12 15,5-12-12-15,0 7 0 0,-4 1 0 0,4-1 0 16,-4 1-11-16,4 3-7 0,0-7-2 0,0 8 0 16,0 7-111-16,0-8-22 15,-5 9-5-15</inkml:trace>
          <inkml:trace contextRef="#ctx0" brushRef="#br0" timeOffset="1.71291E8">14283 101 691 0,'0'0'30'0,"-4"-7"7"0,4 3-29 0,0 4-8 0,-5-12 0 0,5 12 0 16,-4-8 127-16,4 8 24 0,0-11 5 0,0 11 0 15,0 0-108-15,0 0-21 0,-4-4-5 0,4 4-1 16,-5-8-21-16,-3 8 8 0,-1 0-8 0,0 0 0 16,0 0 0-16,-4 0 0 0,0 4 0 0,0 4 0 15,-5-1 0-15,1-3-8 0,-1 12 8 0,-4-12-8 16,4 4 8-16,1 3 0 0,-1-3 8 0,1 0-8 0,-1 7 12 15,5-3-3-15,-5-4 0 0,10 4 0 0,-1-1-9 0,0 5 0 16,5-4 0-16,-1 7 0 0,5-11 0 0,5 8 0 16,-1-5-10-16,9 5 10 0,-4-1 0 0,9 5-9 15,-1-12 9-15,1 7 0 0,-1 1 0 0,5 3 17 16,0-7-2-16,5 0-1 0,-10 3 28 0,5-3 6 16,-4 4 0-16,-1 3 1 0,1-7-1 0,-5 4-1 15,-9-1 0-15,5 1 0 0,-4-1-12 0,-5 1-3 16,-5 0 0-16,1 3 0 0,-5 0 1 0,0 1 0 15,-4-1 0-15,0-3 0 0,0 4-21 0,-1-1-4 16,1 4 0-16,-4 5-8 0,-1-20 14 0,-4 11-4 16,5-3-1-16,-1-1 0 0,1 1-9 0,3-8 0 0,-8 3 0 15,9 1 0-15,-4-12-20 0,-1 8-2 0,1-8-1 16,-1 0 0 0,0 4-3-16,1-8-1 0,-1 0 0 0,1 0 0 15,-1-4-4-15,1 4-1 0,3-7 0 0,-3 7 0 0,4-4 17 0,4 4 3 0,5 0 1 0,4 4 0 16,0 0 19-16,0 0 4 0,0 0 1 0,8-8 0 15,5 1 7-15,1-1 0 0,3 8 1 0,10-12 0 16,3 4-8-16,1 8-1 0,0-11-1 0,8 3 0 16,-4-4-11-16,9 4 10 0,-4-3-10 0,-1 3 10 15,1-4-10-15,4 0 0 0,4-3 0 0,-4-1 0 16,4 4 0-16,1-7 0 0,-5-1 0 0,4 5 0 16,-4-1 0-16,4-3 0 0,5-1 0 0,-5 5 0 15,-4-5 0-15,0 1 0 0,-5-1 0 0,1-7 0 16,-5 4 0-16,-4-1 0 0,0 5 0 0,-5-5 0 15,0 5 20-15,-4-1-2 0,-4-3 0 0,-1 3 0 16,-4-3 11-16,1 3 3 0,-6 5 0 0,-3-5 0 0,-1 9-16 16,-4-9-4-16,0 1 0 0,0 3 0 0,-9 0-12 0,5 5 0 15,-5-5 0-15,5 8 0 0,-9-7 0 0,4 3 0 16,0 4 0-16,-4 4 0 0,4-7-12 0,0 3 4 16,-4 8 8-16,0 0-13 0,0-8 13 0,0 8-11 15,0 8 11-15,-1-8-10 0,1 8 10 0,0 3 0 16,0-3 0-16,0 4 0 0,-1 7 0 0,1 1 9 15,0-1-1-15,0 9-8 0,4 3 15 0,-4 4-4 16,4 0-1-16,5 8 0 0,-5-4 6 0,5 0 0 16,4 0 1-16,4 0 0 0,0 0 7 0,1-4 2 0,-1 0 0 15,5-4 0-15,0-7-26 0,0 3-14 0,-1-8 2 16,6-3 0-16,-6 4 12 0,5-9 0 0,1-3 9 0,3 4-9 16,-4-12 12-16,5 4-3 0,-5-8-1 0,5 4 0 15,4-8-8-15,0 0 12 0,0 0-12 0,-1-7 12 16,1 3-12-16,5-4 10 0,-5-3-10 0,4-12 10 15,5 4-10-15,0-5 12 0,-5-3-12 0,5-4 12 16,4-8-12-16,-4 1-16 0,4-5 4 0,0 0 1 16,0 4-4-16,4 5-1 0,-3 3 0 0,-1 3 0 15,0 9 16-15,-4 8-11 0,4-1 11 0,0 5-10 16,-4 3 10-16,-1 4 0 0,1 8 0 0,0 8 8 16,0-8-8-16,-1 12 8 0,-8-1-8 0,0 9 8 15,0-1 3-15,0 9 1 0,-9-5 0 0,5 8 0 16,-5-4 8-16,-4 5 3 0,0-1 0 0,-5-4 0 0,-4 4-6 0,0-3-1 15,-4-1 0-15,-1-4 0 0,-8-3-6 0,0 3-2 16,0-3 0-16,-5-1 0 0,-4-7 3 0,-4 4 0 16,-5-5 0-16,-4 9 0 0,-5-16-11 0,-4 7 0 15,1-3 0-15,-1 4 8 0,0 0-8 0,-5-5 0 16,-3 5 0-16,-1-8 8 0,-4 11-18 0,4-11-4 16,-4 12-1-16,4-12 0 15,-4 11-121-15,0-7-25 0,5 0-5 0</inkml:trace>
        </inkml:traceGroup>
      </inkml:traceGroup>
    </inkml:traceGroup>
    <inkml:traceGroup>
      <inkml:annotationXML>
        <emma:emma xmlns:emma="http://www.w3.org/2003/04/emma" version="1.0">
          <emma:interpretation id="{B712D72C-D5D7-490C-91F9-702953AFD6F1}" emma:medium="tactile" emma:mode="ink">
            <msink:context xmlns:msink="http://schemas.microsoft.com/ink/2010/main" type="paragraph" rotatedBoundingBox="3109,3570 30226,1432 30392,3534 3275,56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27A306-0BB5-4AB8-9C33-67FC60604370}" emma:medium="tactile" emma:mode="ink">
              <msink:context xmlns:msink="http://schemas.microsoft.com/ink/2010/main" type="line" rotatedBoundingBox="3109,3570 30226,1432 30392,3534 3275,5672"/>
            </emma:interpretation>
          </emma:emma>
        </inkml:annotationXML>
        <inkml:traceGroup>
          <inkml:annotationXML>
            <emma:emma xmlns:emma="http://www.w3.org/2003/04/emma" version="1.0">
              <emma:interpretation id="{CEF66CB1-21AB-4B4B-BF75-FED7B511C58E}" emma:medium="tactile" emma:mode="ink">
                <msink:context xmlns:msink="http://schemas.microsoft.com/ink/2010/main" type="inkWord" rotatedBoundingBox="3111,3596 9556,3088 9701,4927 3256,5435"/>
              </emma:interpretation>
            </emma:emma>
          </inkml:annotationXML>
          <inkml:trace contextRef="#ctx0" brushRef="#br0" timeOffset="1.70927E8">4050 3459 806 0,'9'-4'72'0,"-9"-4"-58"0,0-3-14 0,0 11 0 16,5-8 75-16,-5 8 12 0,4-8 2 0,-4 8 1 15,0 0-12-15,0 0-2 0,0-8-1 0,0 8 0 16,4-7-17-16,-4 7-3 0,0 0-1 0,0 0 0 15,0 0-1-15,0 0 0 0,0 0 0 0,0 0 0 16,0 0-23-16,0 0-5 0,0 0-1 0,9 3 0 16,0 5 14-16,0 0 2 0,-1 4 1 0,1-1 0 15,0 1-28-15,0 4-5 0,0-5-8 0,-1 9 11 0,6-1-11 16,-6 9 0-16,-3 3 9 0,3 4-9 0,6 0 8 16,-1 4-8-16,-9 4 8 0,5 4-8 0,-5 4 0 15,5-5 0-15,-5-3 0 0,5 4 8 0,-4 4-8 0,-1-4 0 16,9-5 0-16,0 1 0 0,5-4 0 0,-9 0 8 15,-5-4-8-15,0-7 8 0,5-1-8 0,-4-4 11 16,-1 1-11-16,9-5 12 0,5-3 0 0,-5 0 0 16,-18-5 0-16,10 1 0 0,8-4 4 0,-13-8 0 15,0 0 1-15,0 7 0 0,0-7-8 0,0 0-1 16,0 0-8-16,0 0 12 0,-18 0 3 0,14 0 0 16,4 0 0-16,9-7 0 0,-14-5 5 0,5 0 0 15,9 1 1-15,0-5 0 0,4-3-7 0,-4-1-2 16,-9 1 0-16,9-1 0 0,8-3-12 0,-4-1 8 0,-8 1-8 15,4-1 0-15,4 5 8 0,0-1-8 0,-4-7 0 16,-1 0 0-16,-8 0 8 0,9-1-8 0,9-3 0 16,-5 0 9-16,-9 4-1 0,10-5 0 0,3 1 0 0,1-4 0 15,-5 4 0-15,4-8-8 0,-4 4 12 0,9-4-4 16,0 0-8-16,-4 0 0 0,-9 4 0 0,4 0 8 16,9-1-8-16,-9 9 0 0,-4 0 0 0,-5 0 0 15,5 3 0-15,0 5 0 0,-1-1 0 0,-8 1 0 16,0 7 8-16,5 4-8 0,-1-4 0 0,1 5 8 15,-5 7-8-15,0 0-12 0,0 0 2 0,0 0 1 16,0 0-27-16,0 0-6 0,0 0-1 0,0 0 0 16,13-4-6-16,-4 4-2 0,-9 0 0 15,0 0-607-15,13 0-122 0</inkml:trace>
          <inkml:trace contextRef="#ctx0" brushRef="#br0" timeOffset="10164.5574">5138 2773 1429 0,'-35'-16'63'0,"35"16"13"0,5-4-60 0,-1 0-16 16,-4 4 0-16,0-7 0 0,0-1 49 0,13 4 7 16,9 0 2-16,9 0 0 0,0 0-24 0,8 4-5 15,5-4-1-15,0 0 0 0,9 0-8 0,-1 4-1 16,5 0-1-16,0-3 0 0,5-1-10 0,-5 4-8 0,9-8 12 15,-5 4-12-15,-4 0 0 0,4 0 0 0,-4 4 0 16,0 0 0 0,1-4-147-16,-6 0-23 0,62 0-5 0,-26 1-1 0</inkml:trace>
          <inkml:trace contextRef="#ctx0" brushRef="#br0" timeOffset="9016.088">5353 3502 637 0,'0'0'28'0,"0"0"6"0,0 0-34 0,0 0 0 0,0 0 0 0,0 0 0 16,0 0 57-16,0 0 5 0,0 0 1 0,0 0 0 15,0 0-23-15,0 0-4 0,0 0 0 0,0 0-1 16,0 0-18-16,0 0-3 0,0 0-1 0,0 0 0 15,0 0 6-15,0 0 1 0,5-8 0 0,-5 8 0 16,0 0 11-16,4-8 2 0,-4 8 1 0,5-11 0 16,-5 11 5-16,0-12 1 0,4 0 0 0,0 5 0 15,-4 7-17-15,0-12-3 0,-4 4-1 0,8-4 0 16,-4 12 9-16,0-7 1 0,5-1 1 0,-5 0 0 16,9 0-30-16,-5-4 0 0,-4 12 0 0,4-7 0 15,-4-1 0-15,5 0 0 0,-1 0 0 0,0-3 0 16,1-1 0-16,-1 4 0 0,1-4 0 0,-1 5 0 15,0-5 12-15,1 4-3 0,-5 0-1 0,4 0 0 16,1 1 2-16,-1-1 0 0,-4-4 0 0,4 8 0 16,-4-4 6-16,5 1 2 0,-1 3 0 0,-4 4 0 0,0-4-6 0,5-4 0 15,-1 4-1-15,-4 4 0 0,0 0-11 0,0 0 0 16,4-4 0-16,5 4 8 0,-5-8-8 0,-4 8 0 16,0 0 0-16,9 0 0 0,4-3 0 0,-4 3 0 15,-9 0 0-15,9 3 0 0,4 5 10 0,0-4 0 16,0 0 0-16,1 4 0 0,3 4 4 0,-4-1 1 15,5 5 0-15,-5 3 0 0,5 5 4 0,-1 3 1 16,-4 4 0-16,5 4 0 0,-1 8 20 0,5-4 5 16,0 0 1-16,0 0 0 0,0 8-18 0,0-4-4 15,0-4-1-15,-4 4 0 0,3-4-9 0,-3-4-2 16,4-4 0-16,-4 0 0 0,-5 4-12 0,4-7 0 16,1-1 8-16,-1-4-8 0,-4 5 0 0,1-5 0 0,3-3 8 15,-4-1-8-15,1 8-10 0,-6-7-5 0,5-4-1 0,1-5 0 31,-6 1-28-31,1 0-7 0,0-5-1 0,0-7 0 16,-9 0-97-16,0 0-20 0,4-3-4 0</inkml:trace>
          <inkml:trace contextRef="#ctx0" brushRef="#br0" timeOffset="9275.723">6169 3256 230 0,'0'0'20'0,"-4"-7"-20"0,4-1 0 0,0 4 0 16,0 4 107-16,0 0 17 0,0 0 3 0,0 0 1 0,0 0-56 0,0 0-12 16,0 0-1-16,0 0-1 0,-4 4 9 0,-5 7 1 15,-4 1 1-15,0 4 0 0,-1 7 3 0,-3 12 0 16,-5 0 0-16,0 8 0 0,-4 4-7 0,-5 4-1 16,0-1 0-16,1 5 0 0,-6-4-11 0,6-1-2 15,3 1-1-15,-3 0 0 0,-1-4-27 0,0-4-6 16,5-1-1-16,0 1 0 0,4 4-16 0,0-8 10 15,0-4-10-15,0 0 8 16,4 0-32-16,-4-3-8 0,5-5 0 0,-1-4-776 0</inkml:trace>
          <inkml:trace contextRef="#ctx0" brushRef="#br0" timeOffset="9815.4368">6459 3997 864 0,'0'0'38'0,"-4"-4"8"0,-5-3-37 0,5-1-9 0,4-4 0 0,-5 8 0 0,1 0 152 0,-1-3 28 15,1-1 5-15,4 0 2 0,-4 0-108 0,4 4-22 16,-5 0-4-16,5-7-1 0,-4 7-38 0,4 4-14 16,0-8 9-16,4 0-9 0,5 4 0 0,0-4 0 15,0 5-9-15,-1 3 9 0,5-8-26 0,1 4 2 16,3-4 0-16,-4 4 0 0,0 0 14 0,1 0 10 15,-1 4-12-15,0-4 12 0,0 1 0 0,0 3 19 16,-13 0-3-16,9-4 0 0,0 0 23 0,-9 4 4 16,0 0 1-16,0 0 0 0,0 0-7 0,0 0-1 15,0 0 0-15,0 0 0 0,0 0-7 0,4 11-1 16,1 5-1-16,-5-8 0 0,-5 7-7 0,1-3 0 0,-1 8-1 16,1-1 0-16,-5 1-19 0,5-1 0 0,0 1 8 15,-1 3-8-15,1 0 0 0,-1-3 0 0,1 3 0 0,0 1 0 16,-1-5 0-16,1 1 0 0,4-1 0 15,0-3 0-15,0-8 0 0,0-8 0 0,0 7 0 0,0-7 0 16,0 0-12-16,4 8-5 0,-4-8-2 0,13 0 0 31,1-4-11-31,7-3-2 0,-3-5-1 0,4-4 0 16,0 1-94-16,-5-9-18 0,10-3-4 0</inkml:trace>
          <inkml:trace contextRef="#ctx0" brushRef="#br0" timeOffset="1.70928E8">6959 3229 900 0,'0'0'40'0,"0"0"8"0,0 0-39 0,0 0-9 15,0 0 0-15,0 0 0 0,0 0 99 0,9-4 17 16,-9 4 4-16,13 4 1 0,0 0-47 0,0 0-10 16,1 4-1-16,-6-1-1 0,6 5-26 0,3 4-4 15,1-1-2-15,-1 1 0 0,1 3-17 0,-1 1-3 16,5 3-1-16,-9 5 0 0,1-1 4 0,-1 8 1 15,0-4 0-15,-4 4 0 0,-5 0 6 0,5 1 0 16,-5-5 1-16,1 8 0 0,3-4 7 0,-8 0 0 16,5 0 1-16,-1-4 0 0,1 4-9 0,-5 0-1 15,4-7-1-15,-4-1 0 0,4 0-6 0,1-3 0 16,-1-1-1-16,0-3 0 0,1-5-3 0,-1-3-8 0,1 0 12 16,-1-5-4-16,-4-7 2 0,0 0 0 0,0 0 0 0,0 0 0 15,0 0 27-15,0 0 6 0,0 0 1 0,0 0 0 16,0 0-32-16,0 0-12 0,9-7 11 0,-9 7-11 15,4-8 12-15,-4 8-3 0,9-8-1 0,-5 0 0 0,1 0-8 16,4-3 10-16,-5 3-10 0,5 0 10 16,-5 0-10-16,5-3 0 0,0-1 0 0,4 0 8 15,-4 1-8-15,4-5 0 0,0 0 9 0,-4 1-9 16,4-5 20-16,0 1-1 0,0-5 0 0,0-3 0 16,0-4 8-16,1-4 1 0,-1-4 1 0,0-4 0 15,0-4-5-15,0 0 0 0,5 0-1 0,-1-3 0 0,1 3-23 16,-1 0 0-16,1 4 0 0,0 0 0 0,3 4 0 0,1 0 0 15,0 4 0-15,0 4 8 16,0 0-32-16,0 11-5 0,-9-3-2 0,5 7-719 16,-5-3-144-16</inkml:trace>
          <inkml:trace contextRef="#ctx0" brushRef="#br0" timeOffset="3299.0493">1822 3077 1209 0,'-9'-4'108'0,"5"-8"-87"16,-10 5-21-16,6 3 0 0,-6 0 8 0,10 0-8 16,-9 0 10-16,9 4-10 0,-5 0 0 0,4 0 0 15,-3 0 0-15,8 0 0 0,-5 4 0 0,1 0 8 16,-9 4-8-16,-1-1 0 0,14 5 0 0,-13 4-10 15,5-5 0-15,-6 5 0 0,6 0 10 0,-6-1-8 16,1 5 8-16,0-5-8 0,0 5 8 0,-5-1 0 16,5 1 0-16,0 3 0 0,-4 1 0 0,-1 7 0 15,0 0 0-15,1 8 8 0,4 0 16 0,-5 0 4 16,5 8 1-16,4 3 0 0,0-3 12 0,5 4 3 16,0-4 0-16,4 3 0 0,4 5 6 0,0 4 2 0,5-5 0 15,0 5 0-15,4 3-10 0,5-3-2 0,-5 3 0 16,0-4 0-16,5-3-24 0,4-4-4 0,-1-1-2 0,1-3 0 15,0-4-10-15,0-4 10 0,-4-4-10 0,4 0 10 16,-5 4-10-16,5-8 0 0,-4 5-10 0,4-5 10 31,4-4-105-31,-4-4-15 0,17 16-4 0,-3-15 0 0</inkml:trace>
          <inkml:trace contextRef="#ctx0" brushRef="#br0" timeOffset="3690.9593">2282 3880 1497 0,'-22'-35'66'0,"14"20"14"0,-6-5-64 0,1-3-16 15,0-1 0-15,0-3 0 0,0 0 41 0,4-1 5 16,5 1 1-16,4 4 0 0,4-1-26 0,5 1-5 16,0 0 0-16,8-1-1 0,1 1-15 0,4 3 0 15,0 1 0-15,4 3 0 0,-4 4 0 0,4 1 0 0,0 3 0 16,-4 4 0-16,9 8 14 0,0 4 6 0,-5 0 2 16,5 7 0-16,0 1-10 0,-5 3-3 0,5 9 0 0,-1-1 0 15,1 8 7-15,0 0 2 0,-1 0 0 16,6 4 0-16,-6 4 5 0,5-4 1 0,0 0 0 0,1 4 0 15,-1-4-12-15,0 4-3 0,-5-4 0 0,1 8 0 16,0-8-9-16,-5 0 10 0,1-8-10 0,-1 0 10 16,0 0-10-16,-8-3 0 0,-1-5 0 0,1 0 0 31,-5-3-146-31,0-1-31 0</inkml:trace>
          <inkml:trace contextRef="#ctx0" brushRef="#br0" timeOffset="3944.1824">3107 3210 1443 0,'0'-12'64'0,"-4"12"13"0,-1-8-61 0,-3 8-16 16,3 0 0-16,5 0 0 0,0 0 66 0,-4 8 10 16,-5 0 3-16,0 7 0 0,-4 1-36 0,0 3-7 15,0 9-2-15,-5 3 0 0,-4 8-22 0,-4 8-4 16,0-1 0-16,-5 13-8 0,5 7 8 0,-5 1-8 15,0 3 0-15,-4-4 0 0,0 12 8 0,0-8-8 16,-9 4 0-16,9 0 0 0,-5-3 12 0,5-5-12 16,-4-4 12-16,8 1-12 0,0-9 9 0,10-3-9 15,-6-8 0-15,5 0 9 16,-4 0-109-16,4-4-21 0</inkml:trace>
          <inkml:trace contextRef="#ctx0" brushRef="#br0" timeOffset="4260.4269">3616 4044 1339 0,'0'0'59'0,"0"0"13"15,-9-4-58-15,9 4-14 0,0 0 0 0,0 0 0 16,-8-4 74-16,8 4 12 0,0 0 2 0,0 0 1 0,0 0-44 0,0 0-9 16,-9 8-1-16,4 4-1 0,1-4-34 15,0 3 0-15,-1 5 0 0,5 0 0 0,5 3 12 0,-1-3-12 16,-8 3 12-16,4 1-12 0,0 11 23 0,4 0-3 16,0-4 0-16,1 5 0 0,-10-1 4 0,10 0 0 15,4 0 0-15,-5-4 0 0,0-3-15 0,1-1-9 16,3 1 12-16,1-5-12 0,4 1-11 0,-8-1-9 15,-5-3-1-15,4-1-839 0</inkml:trace>
        </inkml:traceGroup>
        <inkml:traceGroup>
          <inkml:annotationXML>
            <emma:emma xmlns:emma="http://www.w3.org/2003/04/emma" version="1.0">
              <emma:interpretation id="{700146E5-5ACA-4BEF-8C50-06CD48B2D9AD}" emma:medium="tactile" emma:mode="ink">
                <msink:context xmlns:msink="http://schemas.microsoft.com/ink/2010/main" type="inkWord" rotatedBoundingBox="10131,3045 12894,2827 13057,4901 10294,511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090.5464">8582 3155 2098 0,'0'0'46'0,"5"-16"10"0,-5 1 1 0,4-5 3 0,-4 1-48 0,9-5-12 0,0 5 0 0,0-1 0 16,-1 1 20-16,1 3 3 0,4 1 0 0,5-1 0 15,-5 8-23-15,0 0 0 0,0 1 0 0,5 3 0 16,-5 8-11-16,0 0 11 0,5-1-13 0,-5 5 5 15,0 4 8-15,5 4-10 0,-5 7 10 0,0 4-10 16,4 1 10-16,1 3-8 0,-5 8 8 0,5 4-8 16,4 3 8-16,0 5 0 0,0 0 0 0,4 3 0 15,-4-3 16-15,0 4 0 0,4-5-1 0,0-3 0 16,1 0-15-16,3-4 0 0,-3-8 0 0,-1 0 0 16,0-4-40-16,-4 1-10 0,0-13-2 0,-4 1-1 15</inkml:trace>
          <inkml:trace contextRef="#ctx0" brushRef="#br0" timeOffset="11331.8228">9341 2921 1652 0,'0'0'36'0,"-8"-4"8"0,-1 8 2 0,0 4 0 0,-4 3-37 0,-5 9-9 0,1 11 0 0,-5 4 0 15,-4 8 68-15,-5 8 12 0,5 3 3 0,-5 9 0 16,5 7-19-16,-5 4-4 0,0 0-1 0,0 4 0 16,5 0-30-16,-5 0-5 0,5-4-2 0,-5-3 0 15,5-1-22-15,0-4 9 0,-1-4-9 0,1 1 0 32,0-9-130-32,-1 1-33 0,1-4-6 0</inkml:trace>
          <inkml:trace contextRef="#ctx0" brushRef="#br0" timeOffset="11826.7242">9846 3697 1677 0,'0'0'74'0,"0"-8"16"0,0 4-72 0,0 4-18 16,0 0 0-16,0 0 0 0,9-7 68 0,-9 7 11 15,4-4 1-15,-4 4 1 0,0 0-52 0,9 0-10 16,-9 0-3-16,13 4 0 0,-13-4-16 0,9 3 0 16,-9-3 0-16,13 8 0 0,-4-4 0 0,-9-4 13 15,4 12-2-15,-4-4-1 0,0-8-10 0,5 15 0 16,-10-3 0-16,5 4 0 0,-9-5 27 0,5 5 6 15,-9-4 2-15,0 3 0 0,4-3-22 0,-4 0-4 0,0-1-1 16,4-3 0-16,-4 4-8 0,8-4 0 0,-3-5 0 0,8-3 0 16,0 0 0-16,-5 8-11 0,5-8 3 0,0 0 0 15,0 0 8-15,0 0-8 0,-13 4 8 0,13-4-8 16,0 0 8-16,0 0 0 0,0 0 0 0,13-4-8 16,0 0 8-16,0 4-8 0,9-4 8 0,-4 4-8 15,0 4 8-15,-5-4 0 0,4 8 0 0,1 4 8 16,-5 0 1-16,-4 7 1 0,4 1 0 0,-4 3 0 15,-1 0 7-15,-3 5 2 0,-1-1 0 0,1 8 0 16,-5-4 6-16,0 4 2 0,0-7 0 0,-5 3 0 16,1 0-15-16,-5 0-2 0,0 0-1 0,0-7 0 15,-4-1-21-15,0-3-4 0,-4-1 0 0,-5-3-1 16,0-4-105 0,0-1-21-16,0 1-4 0</inkml:trace>
          <inkml:trace contextRef="#ctx0" brushRef="#br0" timeOffset="12670.8224">8398 2617 691 0,'-13'-12'61'0,"13"4"-49"0,0 0-12 0,0-3 0 15,0 3 98-15,0 0 17 0,4 0 3 0,1-3 1 16,-1 3-23-16,-4 0-5 0,0 4-1 0,-4-4 0 16,8 1-22-16,1-1-5 0,-1 0-1 0,0 0 0 15,-4 4-23-15,5 4-5 0,8-11-1 0,4 11 0 16,5-4-33-16,0 0 0 0,5 4-12 0,3 0 3 16,5 4 9-16,1 0 14 0,-1-4-3 0,4 0-1 15,5 0-10-15,-4 0 0 0,3 0 0 0,6-4 0 16,-1 0 11-16,0 4 9 0,0 0 3 0,-4-12 0 15,5 8-13-15,-1-4-2 0,-9 1-8 0,5 3 12 0,-4 4-12 16,-1-4-15-16,1-4 3 0,-1 4 1 16,-4 4-59-16,5-4-12 0,-1-4-2 15</inkml:trace>
          <inkml:trace contextRef="#ctx0" brushRef="#br0" timeOffset="13058.7972">10662 2445 979 0,'0'0'43'0,"4"-8"9"0,-4-3-41 0,5 3-11 0,4-4 0 0,4 8 0 16,-13 4 105-16,13-4 19 0,0 1 4 0,5-1 1 15,-1 4-66-15,-4 0-14 0,5 7-2 0,4-3-1 16,0 4-24-16,-5 8-5 0,10-1-1 0,-5 9 0 16,4 3 8-16,0 8 0 0,1 12 1 0,3 4 0 15,-3 19 17-15,-5 8 3 0,-1 4 1 0,1 11 0 16,0-3 9-16,0 7 1 0,0 1 1 0,-4-4 0 15,-1-5-21-15,1-3-5 0,-5-4-1 0,-4-4 0 0,4-12-14 16,-4 1-4-16,-9-9 0 0,-5-7 0 16,1-1-12-16,-9-3 0 0,0-4 0 0,-5-8 0 15,1-4-142-15,-14-3-28 0</inkml:trace>
        </inkml:traceGroup>
        <inkml:traceGroup>
          <inkml:annotationXML>
            <emma:emma xmlns:emma="http://www.w3.org/2003/04/emma" version="1.0">
              <emma:interpretation id="{43B8B2EF-D331-4407-9475-0D4BA45A5469}" emma:medium="tactile" emma:mode="ink">
                <msink:context xmlns:msink="http://schemas.microsoft.com/ink/2010/main" type="inkWord" rotatedBoundingBox="13935,2717 20353,2211 20505,4147 14088,465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9273.7925">12417 2976 561 0,'0'0'24'0,"0"0"7"0,0 0-31 0,0 0 0 0,9-8 0 0,-9-4 0 16,0 0 75-16,0 5 9 0,0 7 1 0,4-12 1 16,-8 0-44-16,8 0-9 0,1 5-1 0,-1-5-1 15,5 0 2-15,-1-3 1 0,1 3 0 0,4-4 0 16,-4 1-21-16,4-1-4 0,0 4-1 0,-4-3 0 16,4 3 13-16,-4 4 3 0,-4-7 0 0,-1 7 0 15,-4 8 30-15,0 0 6 0,0-8 2 0,0-4 0 16,0 12-13-16,0 0-2 0,0 0-1 0,0 0 0 15,0-7-17-15,0 7-3 0,0 0-1 0,0 0 0 16,0 0 1-16,0 0 0 0,0 0 0 0,0 0 0 0,0 0-26 16,0 0 0-16,0 0 0 0,-9 11 0 0,5-3-15 15,-1 4-1-15,5 0-1 0,0 3 0 0,-4-3 29 0,0 7 5 16,4 1 2-16,-5 3 0 0,1 1-8 0,-1 15-2 16,-3-8 0-16,3 12 0 0,1 4 7 0,0-1 2 15,-5 9 0-15,-4 3 0 0,4 1-10 0,0 3-8 16,-4 5 12-16,0-1-12 0,0-8 8 0,-1-7-8 15,-3 0 0-15,4-4 0 0,4-4 8 0,0-4-8 16,-4-12 12-16,9 4-12 0,-5-11 20 0,4-5-4 16,1 1 0-16,0-5 0 0,4-11 12 0,0 0 3 15,0 0 0-15,0 0 0 0,0 0 8 0,0 0 1 16,0 0 1-16,0-7 0 0,0-5-17 0,0-4-4 16,0-3-1-16,-5-1 0 0,5-3-19 0,0-4 0 15,0-5 8-15,0-3-8 0,0-4 8 0,5-4-8 16,-1-3 12-16,5-1-12 0,4 0 0 0,5 0-11 0,-1 0 0 0,5 1 0 15,-4-1-4-15,-1-4-1 0,1 4 0 0,4 1 0 16,-5-5 16-16,1 4-11 0,-1 4 11 0,-4 4-10 16,-4 4 10-16,0 4 0 0,0 0 0 0,0 3 0 15,-5 1 0-15,0 4 0 0,-4-1 0 0,5 1 8 16,-1 7-8-16,-4 1 0 0,0 3 8 0,4-4-8 16,1 9-11-16,-5-5-6 0,4 4-2 0,1-4 0 15,-1 5 10-15,5-1 9 0,0 0-13 0,-1 4 5 16,-3 0 8-16,3 0-10 0,6 0 10 0,-6 0-10 15,6 8 10-15,-6 0 0 0,6-4-9 0,-6 4 9 16,5 4 0-16,-4 0-11 0,0-4 11 0,0 7-8 0,4 1 8 0,-4 8 0 16,-1-5-9-16,-3 9 9 0,4 3 0 0,4 8-11 15,-9 0 11-15,1 4-8 0,3 8 8 0,-3 4 0 16,4-1 8-16,-1 9-8 0,1-1 0 0,4-3 0 16,5 7 0-16,-5-11 8 0,5 4-8 0,-1-5 0 15,5-3 0-15,0-4 8 0,0 0-8 0,0-4 12 16,0-4-4-16,-5-4 0 0,5-4-8 0,-4 1 12 15,-5-5-4-15,4-7 0 0,1-1-8 0,-9-7-8 16,0 0 8-16,-1-4-964 0</inkml:trace>
          <inkml:trace contextRef="#ctx0" brushRef="#br0" timeOffset="20220.2798">14097 2929 576 0,'0'0'25'0,"0"0"6"0,0 0-31 0,0 0 0 16,0-8 0-16,0 0 0 0,0 0 149 0,0 1 24 15,5-5 5-15,-5 4 1 0,4-4-83 0,5 1-16 16,0-1-3-16,4-8-1 0,0 1-36 0,0-1-8 16,0 5-2-16,0-5 0 0,5-3-14 0,0 0-4 15,-1 3 0-15,1-3 0 0,4 3-4 0,-5 5-8 16,5-5 11-16,0 1-11 0,0-1 13 0,-5 4-4 16,1 1-1-16,0 3 0 0,-5 4 16 0,-5 1 2 15,6 3 1-15,-1 0 0 0,-4 8-16 0,-1-4-3 16,1 11-8-16,4 1 12 0,-4 11 5 0,0 5 1 15,0 7 0-15,4 4 0 0,0 8-8 0,5 3-2 0,-5 13 0 16,4 7 0-16,1 0 3 0,-1 0 0 0,5-3 0 0,0-1 0 16,0-8 5-16,0 1 0 0,4-4 1 0,-4-1 0 15,0-15-1-15,0 4 0 0,-4-8 0 0,4-4 0 16,-5-7-8-16,-4-1-8 0,1-7 12 0,-6-1-12 16,1-7-24-1,4-4-11-15,-4 0-2 0,-9-4-855 0</inkml:trace>
          <inkml:trace contextRef="#ctx0" brushRef="#br0" timeOffset="20503.4591">15308 2511 1407 0,'5'-15'62'0,"-5"11"14"0,-5-4-61 0,5 4-15 16,-9-3 0-16,5 3 0 0,-5-4 48 0,-4 8 6 15,0 0 2-15,0 0 0 0,-5 0-39 0,-4 4-7 16,0 4-2-16,0 3 0 0,-4 1-8 0,4 7 0 16,-4 1 0-16,4 7 0 0,-9 4 0 0,0 4 0 15,5 4 0-15,-5 12 0 0,1 4 28 0,-1 3 4 16,0 5 1-16,1-1 0 0,-6-3 0 0,6-1 0 16,-5 1 0-16,-5-1 0 0,1 1-18 0,-1-1-4 15,-4-3-1-15,5-1 0 0,-5-7-10 0,4-4-11 16,1-4 3-16,8-4 0 15,-4-4-45-15,9 0-9 0,8-7-2 0</inkml:trace>
          <inkml:trace contextRef="#ctx0" brushRef="#br0" timeOffset="20885.6766">15519 3350 1850 0,'0'0'40'0,"0"0"9"0,0 0 2 0,0 0 1 0,0 0-41 0,0 0-11 16,0 0 0-16,0 0 0 0,0 0 52 0,0 16 9 15,-5-1 2-15,5 5 0 0,5-1-31 0,-5 5-7 16,0-1-1-16,4 4 0 0,-4 4-16 0,5 5-8 16,-5-9 0-16,0 4 8 0,-5 0-8 0,5-7 0 15,-4-1 0-15,4 0 8 16,-9-3-29-16,5-1-7 0,4-3 0 0,-5-8-1 15,5-8-142-15,0 0-28 0,0 0-5 0,0 0-2 0</inkml:trace>
          <inkml:trace contextRef="#ctx0" brushRef="#br0" timeOffset="21911.5788">14606 1969 864 0,'0'0'76'0,"0"0"-60"0,0 0-16 0,0 0 0 16,0 0 82-16,0 0 14 0,0 0 2 0,0 0 1 16,0 0-4-16,9 8-1 0,0-4 0 0,4 0 0 0,4 0-39 0,1-4-8 15,4 0-2-15,4-4 0 0,5 4-7 0,4-4-2 16,0 0 0-16,9 0 0 0,9 0-16 0,-9 1-4 15,-5-1-1-15,9-4 0 0,-4 0-15 0,-4 4 0 16,-5-4 0-16,0 4-560 16,-9 1-116-16</inkml:trace>
          <inkml:trace contextRef="#ctx0" brushRef="#br0" timeOffset="22423.2991">13812 2250 1094 0,'0'0'24'0,"-9"-4"4"15,-4 0 2-15,0 1 2 0,13 3-32 0,0 0 0 0,-13 7 0 0,-5 5 0 0,5-4 68 0,0 11 7 16,-5-3 1-16,1 7 1 0,-1 5-36 0,5-1-7 16,-4 4-2-16,3 12 0 0,-3 0 12 0,-1 11 1 15,5 5 1-15,-4 7 0 0,-1 8 0 0,1 4 0 16,-1 8 0-16,5-4 0 0,0 0 2 0,0 0 1 16,4-4 0-16,4 0 0 0,5-8-11 0,5 4-2 15,-1-8-1-15,9 1 0 0,0-9-5 16,9 1-1-16,5-5 0 0,12-3 0 0,-4-4-29 0,9-8-15 15,4-4 2-15,5-4-963 0</inkml:trace>
          <inkml:trace contextRef="#ctx0" brushRef="#br0" timeOffset="1.70929E8">15699 2570 1152 0,'0'0'102'0,"4"-12"-82"16,5 1-20-16,-5-1 0 0,1 0 60 0,-1 4 8 15,-4 8 2-15,0 0 0 0,0 0-20 0,0 0-4 16,0 0-1-16,0 0 0 0,0 0-29 0,0 0-7 16,0 0-1-16,0 0 0 0,0 0-8 0,0 0 8 15,0 0-8-15,0 12 8 0,0-12 0 0,0 8 0 16,9 0 0-16,0 3 0 0,-1 1 11 0,1-4 1 16,4 4 1-16,-4-1 0 0,9 1 10 0,-1 4 1 15,-4-1 1-15,0 5 0 0,1 3-9 0,3 4-1 16,-8 5-1-16,4-1 0 0,0 8-8 0,-4 4-2 15,0 0 0-15,0 3 0 0,-1-3 7 0,1 8 1 16,-5-16 0-16,5 4 0 0,-4-4-20 0,3 0 0 16,-3-7-13-16,4-1 5 0,-1 0 8 0,6-7 0 15,-6-5 0-15,1 1 8 0,0-1 0 0,0 1 1 16,-1-8 0-16,1 0 0 0,0-1 3 0,-9-7 1 0,9 0 0 16,-9 0 0-16,0 0-2 0,0 0-1 0,0 0 0 0,0 0 0 15,13 4 0-15,-13-4 0 0,0 0 0 0,0 0 0 16,0 0 3-16,0 0 1 0,0 0 0 0,0 0 0 15,9 0-14-15,-9 0 11 0,0 0-11 0,0 0 10 16,0 0-10-16,0 0 0 0,8-4 0 0,-8 4 0 16,5-3 0-16,4-1 0 0,-1-4 0 0,-8 8 0 15,9-8 0-15,-4 4 12 0,-1-8-12 0,5 9 12 16,-5-13-2-16,5 4 0 0,-5 1 0 0,5-1 0 16,0-8 3-16,0 9 1 0,-5-9 0 0,5 1 0 15,0-1 3-15,-1-3 1 0,5-5 0 0,-4 1 0 0,0-8 2 16,4 0 0-16,5-8 0 0,-5 4 0 0,4 0-9 0,1-8-2 15,4-3 0-15,0-1 0 0,0 4-9 0,8-4 0 16,1-3 0-16,0 3 8 0,4 0-8 0,0 5 8 16,5-5-8-16,-5 8 8 0,0 4-8 0,0 4 0 15,-4 4 0-15,-1 3-11 16,-3 5-74-16,-1 7-15 0,-4 5-4 0,-5 3-910 16</inkml:trace>
          <inkml:trace contextRef="#ctx0" brushRef="#br0" timeOffset="25424.2568">17278 2605 745 0,'0'0'32'0,"0"0"8"0,0 0-32 0,4-12-8 0,-4 1 0 0,0 3 0 16,0 0 47-16,0-4 7 0,5 5 2 0,-5-5 0 15,4 0-10-15,1 4-2 0,-5-3 0 0,0-1 0 16,4 0-9-16,-4 1-3 0,9-5 0 0,-5 0 0 16,5 1 16-16,0-5 4 0,-1 1 0 0,6-1 0 15,-6 1-7-15,6-1-1 0,-1 1 0 0,0 3 0 16,-4-3-5-16,4 3-2 0,-4-3 0 0,-1-1 0 15,1 8-1-15,0 1-1 0,0-1 0 0,-1 4 0 16,-3-7-19-16,4 7-4 0,-5 0-1 0,-4 8 0 16,0 0-11-16,9-4 0 0,0 0 9 0,-1 4-9 15,6 4 0-15,-6 0 0 0,10 0 0 0,-5 4 0 0,5 3 0 16,3 5 0-16,1 4 8 0,0 7-8 0,0 0 16 16,5 12 0-16,8 4-1 0,-9 4 0 0,-8 4 14 15,4-1 3-15,8 5 1 0,-3 3 0 0,-5 1-7 0,-1-5-2 16,6 1 0-16,-1 3 0 0,0-7-10 0,1 0-2 15,-10-8-1-15,1-4 0 0,-1 0-11 0,1-8 8 16,-9-8-8-16,4 1 8 0,-4-5-17 0,-1-3-4 16,1-4-1-16,-9-12 0 15,0 11-138-15,0-11-28 0</inkml:trace>
          <inkml:trace contextRef="#ctx0" brushRef="#br0" timeOffset="28268.8487">17291 1786 1105 0,'0'0'48'0,"0"0"12"0,0 0-48 0,0 0-12 0,0 0 0 0,13-4 0 16,-4 0 53-16,9 4 9 0,-1-11 2 0,10 7 0 16,-1 0 0-16,9-4 0 0,0 0 0 0,13 4 0 15,9-7-26-15,0-1-5 0,-4 4-1 0,4 4 0 16,5 0 0-16,-1 4-1 0,0 0 0 0,-8 0 0 15,-5 4-31-15,-4 0 8 0,4-4-8 0,1 0-796 16</inkml:trace>
          <inkml:trace contextRef="#ctx0" brushRef="#br0" timeOffset="25713.5386">18142 2196 1094 0,'14'-20'97'0,"-14"16"-77"0,-5-11-20 0,5 7 0 16,0 0 57-16,5 0 8 0,-1-3 2 0,-4 11 0 16,-4-4-31-16,4 4-7 0,4-8-1 0,-4 8 0 15,-9 0 5-15,9 0 1 0,-9-4 0 0,9 4 0 16,-13 8-14-16,0 3-4 0,-5 5 0 0,1 4 0 15,-1 11 28-15,-8 4 4 0,-9 4 2 0,0 15 0 16,9 1 10-16,-5 7 1 0,-13 1 1 0,0 3 0 16,0 0-34-16,5 1-6 0,4-1-2 0,4 4 0 0,-4-4-12 0,4-7-8 15,9-4 10-15,0-1-10 0,0-3-12 0,5-4-9 16,8-8-2-16,-4-8 0 16,4 0-129-16,0-8-25 0,5-7-6 0,4 4-1 0</inkml:trace>
          <inkml:trace contextRef="#ctx0" brushRef="#br0" timeOffset="27771.7483">18441 2983 345 0,'22'4'31'0,"-22"-4"-31"0,-9 4 0 0,9-4 0 0,0 0 114 0,0 0 17 16,0 0 3-16,0 0 1 0,-9-4-79 0,9 4-15 15,0 0-3-15,0 0-1 0,-13 0-26 0,13 0-11 16,0 0 8-16,0 0-8 0,-9 0 9 0,9 0-9 15,0 0 10-15,0 0-10 0,0 0 34 0,0 0 1 16,0 0 0-16,0 0 0 0,13-4-7 0,-13 4 0 16,0 0-1-16,0 0 0 0,13-4 10 0,-4 1 3 15,-9 3 0-15,0 0 0 0,0 0-23 0,0 0-4 16,0 0-1-16,0 0 0 0,0 0 7 0,0 0 1 16,9-4 0-16,0 0 0 0,-9 4 3 0,0 0 1 15,0 0 0-15,4-8 0 0,9 4 0 0,-4 0 0 16,-9 4 0-16,0 0 0 0,0 0 10 0,0 0 2 15,0 0 1-15,0 0 0 0,0 0-29 0,0 0-8 16,9-4 0-16,-9 4 0 0,0 0 0 0,0 0 0 16,9-8 0-16,-5 5 8 0,-4 3-8 0,0 0 0 15,0 0 0-15,9 0 0 0,4-4 0 0,-13 4 0 0,0 0 0 0,0 0 0 16,0 0 0-16,0 0 0 0,0 0 0 0,0 0 0 16,0 0 0-16,0 0 0 0,0 0 0 0,0 0 0 15,0 0 0-15,0 0 0 0,0 0 0 0,9 0 0 16,0 0 0-16,-5 4 0 0,-4-4 0 0,9 0 0 15,4 0 0-15,-4 0 0 0,-9 0 0 0,13 3 0 16,0-3 0-16,-4 0 0 0,0 4 0 0,-9-4 0 16,0 0 0-16,8 4 0 0,-3 0 0 0,-5-4 0 15,0 0 0-15,0 0 0 0,13 8 0 0,-9 0 0 16,-8 0 0-16,4 3 0 0,0-3 0 0,4 4 0 16,5 3 10-16,-9 1 1 0,-9 0 0 0,9-1 0 15,5-3 0-15,-5 3 0 0,-9-3 0 0,4 4 0 0,5-1-11 0,-8-3 10 16,-5 0-10-16,-1-1 10 0,1-3 0 15,4 4 0-15,-4-4 0 0,0 3 0 0,-4-7-2 0,3 4-8 16,10 4 12-16,-9-4-4 0,-5-1 1 0,5 1 0 16,9 0 0-16,-1 4 0 0,-3-8-1 0,-1 7 0 15,0-7 0-15,0 4 0 0,9-8-8 0,0 8 12 16,-9 4-12-16,5-12 12 0,4 0-12 0,0 0 12 16,0 0-12-16,0 0 12 0,0 0-12 0,0 0 0 15,0 0 9-15,0 0-9 0,0 0 8 0,9 0-8 16,13 3 10-16,4-6-10 0,-4 3 0 0,4-8 0 15,-4 4 0-15,5-4 0 16,8 4-48-16,0 0-4 0,-9-4 0 0,5 1-816 0</inkml:trace>
        </inkml:traceGroup>
        <inkml:traceGroup>
          <inkml:annotationXML>
            <emma:emma xmlns:emma="http://www.w3.org/2003/04/emma" version="1.0">
              <emma:interpretation id="{E8A27080-79E7-4B3A-BEFE-4D131380AAF2}" emma:medium="tactile" emma:mode="ink">
                <msink:context xmlns:msink="http://schemas.microsoft.com/ink/2010/main" type="inkWord" rotatedBoundingBox="21143,2344 23565,2154 23687,3689 21264,388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8629.996">19682 1798 1630 0,'0'0'36'0,"0"0"7"0,5-8 1 0,-5 0 3 0,0-3-38 0,0 3-9 16,-5 4 0-16,1-8 0 0,4 12 64 0,0 0 12 15,0 0 1-15,0 0 1 0,0 0-53 0,13 12-10 16,5 0-3-16,-1 7 0 0,1 12 6 0,-1 4 1 16,5 12 0-16,-4 0 0 0,-1 4 8 0,-4 7 1 15,1 5 1-15,-6 11 0 0,-3-8 11 0,-5 8 3 16,-5-8 0-16,1 12 0 0,0-11-24 0,-5-1-5 16,-4 0-1-16,0 4 0 0,-5-11 1 0,0-1 0 15,1-3 0-15,-5 0 0 0,-4-13-14 0,-1-3 0 0,5 4-12 16,-8-8 12-1,-1-3-132-15,0-9-19 0,-4 4-4 0,4-7-737 0</inkml:trace>
          <inkml:trace contextRef="#ctx0" brushRef="#br0" timeOffset="29672.3679">21121 2391 633 0,'-17'-20'56'0,"17"12"-44"0,0 1-12 0,-5-5 0 0,1 4 95 0,4-8 17 16,-4 1 3-16,4-1 1 0,0 1-34 0,0-5-6 15,0 1-2-15,0-1 0 0,0 5-23 0,4-1-5 16,-4-4-1-16,0 5 0 0,0-1 4 0,0 5 1 16,0 11 0-16,0 0 0 0,0-12-12 0,0 12-2 15,0 0-1-15,0 0 0 0,0 0-35 0,0 0 0 16,0 0 0-16,0 0 0 0,0 12 0 0,0 7 0 15,0 4 0-15,-4 13 0 0,-5-1 0 0,-4 11 0 16,0 13 0-16,-1 3 0 0,-8 1 28 0,0-1 0 16,1 4-1-16,-1 8 0 0,-5-3 10 0,5-5 3 15,0 0 0-15,0-7 0 0,1-9-21 0,7-3-4 16,1-8-1-16,0-4 0 0,0-3 13 0,4-13 2 16,5 1 1-16,-1-5 0 0,5-3-8 0,0-4-2 15,0-8 0-15,0 0 0 0,0 0-20 0,0 0 0 16,0 0 0-16,9-8 0 0,0-8 0 0,0 5 0 0,-1-9 0 0,1-3 0 15,0-5 0-15,0-3 0 0,4 0 0 0,-4-20 0 16,4 4 0-16,0 1 0 0,0-13 0 0,5 5 0 16,-5-1 0-16,4-7 0 0,1 3 0 0,0-15 0 15,3 4 0-15,1-4-10 0,-4 4 1 0,8 3 0 16,5 9-9-16,0-1-2 0,-5 9 0 0,5-1 0 16,-1 4 11-16,1 4 9 0,0 4-13 0,0 4 5 15,-5 4 0-15,-4 7 0 0,0 1 0 0,0 4 0 16,-5-1 8-16,1 8 0 0,-1-7 0 0,1 7 0 15,-5 4 0-15,0 1 0 0,0 3 0 0,1 0 0 16,-1 0 0-16,-5 4 0 0,1 4 0 0,-9-4 0 0,13 4 0 0,-4 7-8 16,0 5 8-16,-5 7-8 0,5 1 8 15,0 7 11-15,0 4-3 0,-5 8 0 0,5 8 9 0,4 3 2 16,-4 5 0-16,0 3 0 0,-1 4 7 0,1-3 2 16,-5 3 0-16,5 0 0 0,-4-3-28 0,-1-1 0 15,0 1 0-15,5-1 0 0,0-11 9 0,-5-1-9 16,10-3 10-16,-6-4-10 0,5-4 8 0,1-4-8 15,3 0 0-15,-4-7 9 16,-4-5-29-16,4-4-5 0,-4-3-2 0,4 0 0 16,5-1-56-16,-5-3-11 0,0-12-2 0,5 0-502 15,-1 0-100-15</inkml:trace>
        </inkml:traceGroup>
        <inkml:traceGroup>
          <inkml:annotationXML>
            <emma:emma xmlns:emma="http://www.w3.org/2003/04/emma" version="1.0">
              <emma:interpretation id="{17B9A4F2-469D-493E-8765-16A4CF4D6FA5}" emma:medium="tactile" emma:mode="ink">
                <msink:context xmlns:msink="http://schemas.microsoft.com/ink/2010/main" type="inkWord" rotatedBoundingBox="24250,1982 30232,1510 30385,3443 24403,391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6360.14">26632 2196 345 0,'0'0'31'0,"0"0"-31"0,0 0 0 0,0 0 0 0,-13 0 98 0,13 0 14 16,0 0 2-16,-9-4 1 0,-4-4-35 0,13 8-6 15,-9-4-2-15,9 4 0 0,-5-4-4 0,-3 0 0 16,8-11-1-16,0 7 0 0,4 0-24 0,-4-4-5 15,0 12-1-15,9-7 0 0,-5-9-13 0,9 4-4 16,-4 1 0-16,0-5 0 0,0 4-11 0,4-3-9 16,0 3 12-16,0-8-12 0,0 5 8 0,5-5-8 15,-9 5 0-15,8-5 0 0,-4 5 21 0,-4-5-2 16,4 1-1-16,1-1 0 0,-1 1 3 0,0 3 1 16,0 0 0-16,-4-3 0 0,0 7 17 0,-1 1 3 15,1-1 1-15,-5 4 0 0,5 0-35 0,-9 8-8 16,0 0 0-16,0 0 0 0,9-4 9 0,-9 4 0 15,13 8 0-15,-4 4 0 0,9 7-9 0,-5-3 0 16,4 7 0-16,1 9 0 0,4 3 8 0,0 8-8 0,4 3 12 0,-4 9-4 16,4-8 17-16,1 3 3 0,-6 5 1 0,1 0 0 15,-4 3-1-15,-5-3-1 0,-4-5 0 16,4 1 0-16,0-12-15 0,0 0-2 16,1-4-1-16,-6-4 0 0,1 1-9 0,4-5-12 0,-4-8 2 0,0 1 1 15,-5-5-51 1,1-3-11-16,-1-4-1 0</inkml:trace>
          <inkml:trace contextRef="#ctx0" brushRef="#br0" timeOffset="38252.9549">26544 1119 1148 0,'-13'-8'51'0,"13"8"10"0,0 0-49 0,0 0-12 16,-5-7 0-16,5 7 0 0,-4-4 96 0,4 4 16 0,0 0 3 0,0 0 1 15,-9 0-27-15,9 0-5 0,0 0 0 0,0 0-1 16,0 0-11-16,13-4-3 0,5 0 0 0,8 0 0 16,1 0-25-16,8 4-4 0,9-4-2 0,4 4 0 15,-4 0-29-15,4 0-9 0,5 0 0 0,-5 0 0 31,0-4-89-31,5 4-25 0,-9 0-5 0</inkml:trace>
          <inkml:trace contextRef="#ctx0" brushRef="#br0" timeOffset="36619.2702">27439 1771 1105 0,'0'0'48'0,"0"0"12"0,0 0-48 0,-4 0-12 16,-5 0 0-16,0 7 0 0,-4 1 53 0,0 4 9 16,0 3 2-16,-5 5 0 0,-4 3-10 0,-4 5-2 15,4-1 0-15,-9 8 0 0,5 0 9 0,-5 12 2 16,-4-8 0-16,0 8 0 0,4 0-15 0,0-5-2 16,1 1-1-16,-1 4 0 0,5 0-36 0,-1 0-9 15,5-4 0-15,-4 0 0 0,4-5-14 0,0 1-5 16,0-3-1-16,5 3-809 0</inkml:trace>
          <inkml:trace contextRef="#ctx0" brushRef="#br0" timeOffset="36888.7285">27816 2359 1882 0,'0'0'41'0,"0"0"9"0,0 0 2 0,0 0 1 0,0 0-42 15,0 0-11-15,0 0 0 0,0 0 0 16,0 0 27-16,5 12 3 0,-5 8 1 0,4-5 0 0,-4 5-19 0,4-1-3 16,-4 1-1-16,0 3 0 0,0 0-8 0,5 1 0 15,-5-5 0-15,0 5 0 16,0-5 0-16,0 9 0 0,4-13 0 0,-4 9 0 15,0-5-49-15,-4 1-12 0,-1-5-3 0,1-3-771 16</inkml:trace>
          <inkml:trace contextRef="#ctx0" brushRef="#br0" timeOffset="37175.96">28259 1345 1036 0,'18'-11'46'0,"-9"11"10"0,4 0-45 0,0 0-11 0,5 4 0 0,4 7 0 16,-5 9 156-16,1 3 28 16,4 16 7-16,0 0 1 0,-1 4-109 0,1 8-22 15,0 3-4-15,-4 9-1 0,-1 3-38 0,-3 0-8 0,-10 5-2 0,0-5 0 16,1 0 32-16,-10-3 5 0,-3 7 2 0,-10 0 0 15,0-4-24-15,-3-3-5 0,-1-1-1 0,-5-3 0 16,-3-13-17-16,3 5 0 0,-3-4 0 0,-1-4 0 16,0-4-16-16,-4-4-8 0,0-4 0 0,0 0-924 15</inkml:trace>
          <inkml:trace contextRef="#ctx0" brushRef="#br0" timeOffset="30937.862">22828 1673 403 0,'9'-16'17'0,"-9"16"5"0,4-7-22 0,-4-5 0 16,5 8 0-16,-5 4 0 0,0 0 84 0,8-12 12 15,-8 12 2-15,0 0 1 0,9 0-54 0,-9 0-10 16,0 0-3-16,0 0 0 0,0 0 26 0,0 0 5 16,0 0 1-16,0 0 0 0,4 12-26 0,-4-8-5 15,0 8-1-15,-4 7 0 0,-5 1 29 0,1 3 6 16,-6 4 1-16,1 1 0 0,0-1-10 0,0 8-2 16,-5 4 0-16,1 8 0 0,-1 0-3 0,1 3-1 15,-1 9 0-15,1 3 0 0,3 1-3 0,1 3-1 16,-4 0 0-16,4 4 0 0,4-7-32 0,0 3-6 15,5-4-2-15,-1-3 0 0,5-1-8 0,0-7 0 16,0-4 9-16,9 0-9 0,-5 0 12 0,5-8-3 0,0-4 0 16,0-4 0-16,-1 4-9 0,6-16-11 0,-1 5 3 0,0-9 0 31,5 1-48-31,-1-8-10 0,5 0-2 0</inkml:trace>
          <inkml:trace contextRef="#ctx0" brushRef="#br0" timeOffset="32099.5417">23473 2285 230 0,'0'0'20'0,"0"0"-20"16,0 0 0-16,0 0 0 0,0 0 51 0,0 0 5 16,0 0 2-16,0 0 0 0,0 0 3 0,0 0 1 15,4-4 0-15,-4 4 0 0,0 0 4 0,0 0 1 16,0-7 0-16,0 7 0 0,0 0-35 0,0 0-6 15,0 0-2-15,0 0 0 0,0 0 7 0,0 0 1 16,0 0 0-16,0 0 0 0,-4-8-32 0,4 8 0 16,0 0 0-16,0 0 0 0,0 0 0 0,0 0 0 15,0 0 0-15,0 0 0 0,0 0 25 0,0 0-1 16,-4-4 0-16,4 4 0 0,0 0 13 0,-5-8 3 16,5 8 0-16,0 0 0 0,0 0-23 0,0 0-4 15,0 0-1-15,0 0 0 0,0 0-4 0,5-4-8 16,3 0 11-16,-8 4-11 0,0 0 0 0,0 0 0 15,0 0 0-15,0 0 0 0,0 0 0 0,0 0 0 16,0 0 0-16,0 0-12 0,0 0 12 0,0 0 16 16,0 0-3-16,0 0-1 0,0 0 29 0,0 0 6 15,0 0 1-15,0 0 0 0,0 0-20 0,0 0-3 0,0 0-1 0,0 0 0 16,0 0-24-16,0 0 0 0,0 0 0 0,0 0 0 16,0 0 14-16,0 0-2 0,-8-7-1 0,3 3 0 15,5 4-11-15,0 0 0 0,0 0 0 0,0 0 0 16,0 0 0-16,0 0 0 0,0 0 0 0,0 0 0 15,0 0 0-15,0 0 0 0,0 0 0 0,0 0 0 16,0 0 18-16,0 0 2 0,0 0 0 0,-4-8 0 16,-1 0-11-16,5 8-1 0,0 0-8 0,-4-8 12 15,4-3-12-15,-4 7 11 0,4 4-11 0,-5-4 10 16,1-8-10-16,-1 8 12 0,1 0-12 0,0-7 12 0,4 3-12 16,-5 0 8-16,1-4-8 0,4 1 8 0,0-1 3 0,-5-4 0 15,5 5 0-15,-4-5 0 0,4 0-11 0,4 1 10 16,1 7-10-16,-1-15 10 0,1 7-10 0,3 4 0 15,1-7 0-15,0 7 0 16,4-7-24-16,0 3-3 0,0 0-1 0,1 5 0 0,-1-5 16 0,0 8 4 16,0 0 0-16,0 1 0 0,-4 3 8 0,0-4 0 15,-5 4 0-15,-4 4 0 0,9 0 0 0,-9 0 11 16,0 0-3-16,9 4 0 0,-9-4-8 0,9 4 8 16,-1 4-8-16,-3 3 8 0,-5-11-8 0,8 16 10 15,6 3-10-15,-1 5 10 0,0-1 5 0,0 8 1 16,5 8 0-16,4 4 0 0,-5-4 6 0,5 8 2 15,0 8 0-15,4-8 0 0,-8 3 5 0,-1 1 2 16,5 0 0-16,0-1 0 0,0-3 5 0,0 0 0 16,-4-8 1-16,4 4 0 0,-5-8-19 0,1 4-4 0,-1-4-1 0,-4-4 0 15,5-4-13-15,-5-3 0 0,-4-5 0 0,4 1 0 32,-4-5-39-32,4 1-4 0,0 0-1 0,-4-12 0 15,0-1-32-15,4 5-6 0,-9-4-2 0,9-4-777 0</inkml:trace>
          <inkml:trace contextRef="#ctx0" brushRef="#br0" timeOffset="32382.3489">24188 1891 1465 0,'0'0'64'0,"0"0"15"0,0 0-63 0,0 0-16 16,0 0 0-16,0 0 0 0,0 0 44 0,0 0 7 16,0 0 1-16,-4 12 0 0,-5-4-4 0,0 8 0 15,-4-1 0-15,0 9 0 0,-9 3-15 0,0 8-3 16,4 4-1-16,-12 8 0 0,3-4-8 0,-3 3-1 16,-1 5-1-16,0 0 0 0,5 0-19 0,-5-1 0 15,0 5 0-15,-4-12 0 0,5 7 0 0,3 1 0 16,-3-4 0-16,3 4 0 15,-3-1-144-15,3-3-32 0,-21 47-6 0,13-36-2 0</inkml:trace>
          <inkml:trace contextRef="#ctx0" brushRef="#br0" timeOffset="33342.0042">24495 2613 576 0,'0'0'25'0,"5"0"6"0,3-4-31 0,1 0 0 16,-5-4 0-16,5 4 0 0,0 0 183 0,0-3 30 15,0-1 7-15,-1 0 0 0,1 4-123 0,4-4-25 16,0 1-4-16,1 3-2 0,3-4-12 0,1 0-2 16,4 0-1-16,-5 4 0 0,1-3-11 0,-1 3-3 15,10-4 0-15,-10 4 0 0,9 0 3 0,-4 0 0 16,0 4 0-16,5-4 0 0,-1 8-27 0,-4 0-5 16,0 0 0-16,0 0-8 0,-5 4 0 0,-3 3 0 15,-6-3 0-15,5 8 0 0,-4-5 0 0,-9 5 0 16,0 0 0-16,-4-1 0 0,-1 5 22 0,-3-5-2 15,-10 5-1-15,5-1 0 0,-5 1 5 0,1-5 2 16,-1 1 0-16,-4 0 0 0,5-5-14 0,-1 1-4 16,1 4 0-16,-1-5 0 0,5-3-8 0,-5 0 0 15,5 0 0-15,5 0 0 0,3-1 0 0,-4-3-11 0,1 0 3 16,8-4 0 0,0 0-23-16,0 0-4 0,0 0-1 0,0 0 0 0,0 0 12 0,0 0 3 0,0 0 0 0,0 0 0 15,0 0 21-15,0 0 0 0,13 4 0 0,0 0 0 16,-4 4 0-16,4-4 0 0,-4 3 0 15,4 5 8-15,-9 0-8 0,5 0 0 0,-5-1 9 0,1 1-9 16,-5 4 17-16,0 3-1 0,-5-7 0 0,1 7 0 16,-5-7 15-16,5 4 2 0,-9-1 1 0,-5 1 0 15,1-1-22-15,-1 1-4 0,-4-4 0 0,0-1-8 16,0 5 0-16,0 0-9 0,0-5-1 0,5 5 0 16,-5-4-118-16,4-1-23 0,1-11-5 0,-1 8-685 15</inkml:trace>
          <inkml:trace contextRef="#ctx0" brushRef="#br0" timeOffset="1.70932E8">25403 1895 345 0,'0'0'31'0,"0"0"-31"0,0 0 0 0,0 0 0 15,9-4 133-15,-5-3 21 0,5 7 4 0,-4-12 1 16,-5 12-67-16,4-4-12 0,-4 4-4 0,4-8 0 16,-4 8-9-16,5-8-3 0,-5 8 0 0,0 0 0 15,0 0-12-15,0 0-4 0,0 0 0 0,4-3 0 16,-4 3-20-16,0 0-4 0,0 0 0 0,0 0-1 16,0 0 8-16,0 0 1 0,0 0 1 0,0 0 0 15,0 0-17-15,9 0-3 0,-9 0-1 0,13 3 0 16,-4 5 8-16,0 0 0 0,-1 0 1 0,6 4 0 15,-10 3-8-15,5-7-1 0,-5 11-1 0,5 5 0 16,-5-1-11-16,1 1 0 0,-1 7 0 0,0 4 8 16,-4 0 0-16,0 4-8 0,0 0 12 0,0 8-4 15,0-4 3-15,0 4 0 0,5-12 0 0,-10 8 0 0,5-8-2 16,0 0 0-16,0-4 0 0,-4 0 0 0,4-4 1 16,-4 1 0-16,4-5 0 0,0 0 0 0,0-3 1 15,4-1 0-15,-4-3 0 0,0 0 0 0,0-1-3 0,4-3 0 16,-4-4 0-16,5 7 0 0,-5-15 5 0,0 0 1 15,0 0 0-15,0 4 0 0,0 4-6 0,0 0-8 16,0-8 11-16,0 0-11 0,4 4 0 0,-4 7 0 16,0-11 0-16,0 0 0 0,0 0 8 0,0 0-8 15,0 0 0-15,0 0 0 0,5 4 0 0,-5-4 0 16,0 0 0-16,0 0 0 0,0 0 9 0,0 0-9 16,0 0 0-16,0 0 9 0,0 0-9 0,0 0 0 15,0 0 0-15,0 0 8 0,0 0-8 0,0 0 0 16,0 0 9-16,8-4-9 0,-8 4 0 0,0 0 8 15,9-3-8-15,0-5 0 0,-9 8 0 0,0 0 0 0,0 0 0 16,9-4 8-16,-5 0-8 0,-4 4 0 0,0 0 0 0,9-4 0 16,-9 4 0-16,0 0 0 0,0 0 0 0,4-8 0 15,5 4 0-15,-9 4 0 0,0 0 0 0,0 0 0 16,0 0 0-16,4-11 0 0,1-1 0 0,-1 4 0 16,1 0 0-16,-1 1 0 0,-4-1 0 0,4 0 8 15,1 0-8-15,-1-4 0 0,5 5 0 0,-5-5 0 16,5-4 0-16,0 1 9 0,0 3-9 0,-1-7 10 15,1-1-2-15,0 1 0 0,4-5 0 0,0-3 0 16,-4 0 0-16,4-5-8 0,5 5 12 0,-5-8-4 0,0-4-8 16,-4 4 0-16,8 0 0 0,5 0 0 0,-4-4 0 15,8 0 0-15,1 0 0 0,-1 0 0 0,5 4 0 16,4 0 0-16,-5 3 9 0,-3 1-9 0,3 4 0 0,-3 3 0 16,-1 5 0-16,0-1 0 0,-8 5 0 0,4-1 0 15,-9 5 0-15,0-1-12 16,-4 4-17-16,0 0-4 0,-5 4-1 0,-4 4 0 15,0 0-166-15,0 0-32 0,0 0-8 0,-17 0 0 0</inkml:trace>
          <inkml:trace contextRef="#ctx0" brushRef="#br0" timeOffset="1.71067E8">26483 1267 586 0,'0'0'26'0,"0"0"6"0,0 0-32 0,0 0 0 0,0 0 0 0,0 0 0 15,0 0 53-15,4-3 5 0,-4 3 1 0,13-8 0 16,-4 8-29-16,0-4-6 0,-9 4 0 0,8-4-1 16,1 0-2-16,0 0 0 0,-9 4 0 0,9-4 0 15,0 0-9-15,-1 0-3 0,1 1 0 0,-9 3 0 16,9 0 15-16,4 0 4 0,-4 0 0 0,0-4 0 15,-9 4-10-15,13 0-2 0,-4 0 0 0,-9 0 0 16,13-8 0-16,-13 8 0 0,0 0 0 0,8-4 0 16,-8 4-16-16,14 0 10 0,-14 0-10 0,0 0 8 0,0 0-8 0,0 0 0 15,4-8 0-15,-4 8 0 0,0 0 28 0,0 0 3 16,0 0 1-16,0 0 0 0,9-8-32 0,-9 8 0 16,0 0 0-16,0 0 0 0,4-7 0 0,-4 7 0 15,0 0 0-15,0 0 0 0,9-4 0 0,-9 4 0 16,9-8 0-16,-1 4 0 0,6-4 16 0,-1 8-4 15,4-8 0-15,1 4 0 0,-1 1-3 0,1-1-1 16,4 4 0-16,0-8 0 0,0 4 7 0,0 0 1 16,4-4 0-16,5 8 0 0,-5-4 9 0,0 4 3 15,5-4 0-15,0 4 0 0,-5 0-16 0,0 0-4 16,-4 0 0-16,5 0 0 0,-1 0-8 0,0-3 0 16,-4 3 0-16,0 0 0 0,0 0 0 0,0 0 0 15,-4-4 0-15,4 4 8 0,-9-4 0 0,4 4 0 0,1-4 0 16,-5 4 0-16,0-4-8 0,-4 0 0 0,4 0 0 0,-4 4 8 15,-9 0-8-15,9 0 12 0,-1 0-12 0,1 4 12 16,-9-4-12-16,0 0 0 0,0 0 0 0,0 0-11 16,0 0 11-16,0 0 8 0,0 0-8 0,0 0 11 15,0 0-11-15,0 0 0 0,0 0 0 0,0 0 0 16,0 0 0-16,0 0 0 0,0 0 0 0,0 0 0 16,0 0 8-16,0 0 0 0,0 0 0 0,0 0 0 15,0 0 0-15,0 0-8 0,0 0 12 0,0 0-4 16,0 0 10-16,0 0 2 0,0 0 0 0,0 0 0 15,-13 0-20-15,4 4 0 0,-4-4 0 0,4 0 0 16,-4 0 0-16,0 0 0 0,0 0 0 0,-5 0 0 0,1 0 0 16,-1 0 0-16,1 0 0 0,4 0 0 0,-5 0-12 15,-4 0-7-15,0 0-1 0,5 0 0 0,-1 0 20 0,0 0 0 16,-3 0 0-16,3 0 0 0,-8 0-8 0,-1 0 8 16,5 0-12-16,-4 0 12 0,4 0-12 0,-4 4 4 15,-1 0 8-15,-3 4-13 0,3-5 13 0,6-3 0 16,-6 0 0-16,5 4-9 0,0 0 9 0,0 4 0 15,0-4 0-15,5 0 0 0,4 4 0 0,-5-8 0 16,5 0 0-16,0 0 0 0,4 0 0 0,0 0 0 16,-4 0 0-16,4 0 0 0,1 0 0 0,-1 0 0 15,4 0 0-15,-3 0 0 0,-1 0 0 0,5 0 0 16,4 0 0-16,-9 0 0 0,-4 0 0 0,4 0 0 16,0-8 0-16,0 8-8 0,5 0 8 0,-5 0 0 15,9 0 0-15,0 0 0 0,0 0 0 0,-9 0 0 0,1 0 0 16,8 0 0-16,0 0 0 0,-9 0 0 0,0-4 0 15,9 4 0-15,0 0 0 0,0 0-8 0,0 0 8 0,0 0-8 16,0 0 8-16,0 0 0 0,0 0 0 0,0 0-8 16,0 0 8-16,0 0-8 0,9 4 8 0,0-4-8 15,4-4 8-15,4 4 14 0,-4 0-3 0,9 0-1 16,-4 0 0-16,-1 0 0 0,-3 4 0 0,3-4 0 16,1 8-30-16,-5-8-7 15,4 4-1-15,-3 3 0 0</inkml:trace>
        </inkml:traceGroup>
      </inkml:traceGroup>
    </inkml:traceGroup>
    <inkml:traceGroup>
      <inkml:annotationXML>
        <emma:emma xmlns:emma="http://www.w3.org/2003/04/emma" version="1.0">
          <emma:interpretation id="{4526BE70-44CE-43A2-BCD4-CD0947D6AEF8}" emma:medium="tactile" emma:mode="ink">
            <msink:context xmlns:msink="http://schemas.microsoft.com/ink/2010/main" type="paragraph" rotatedBoundingBox="2450,5814 6989,5696 7027,7190 2489,7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DA0258-AECA-420E-B2C4-7BD250E63B98}" emma:medium="tactile" emma:mode="ink">
              <msink:context xmlns:msink="http://schemas.microsoft.com/ink/2010/main" type="line" rotatedBoundingBox="2450,5814 6989,5696 7027,7190 2489,7308"/>
            </emma:interpretation>
          </emma:emma>
        </inkml:annotationXML>
        <inkml:traceGroup>
          <inkml:annotationXML>
            <emma:emma xmlns:emma="http://www.w3.org/2003/04/emma" version="1.0">
              <emma:interpretation id="{BF46DE03-82A6-436B-9100-46C10678B056}" emma:medium="tactile" emma:mode="ink">
                <msink:context xmlns:msink="http://schemas.microsoft.com/ink/2010/main" type="inkWord" rotatedBoundingBox="2450,5814 5986,5722 6025,7216 2489,730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.7107E8">1405 5865 460 0,'4'-7'41'0,"1"-1"-33"15,-1 0-8-15,0 0 0 0,1 0 88 0,-1 1 16 16,1-1 4-16,-1 0 0 0,-4 8-26 0,0 0-5 16,0-8-1-16,0 8 0 0,-4-4-26 0,4 4-6 15,-5-8 0-15,1 1-1 0,4 7-10 0,-5-4-1 16,1-8-1-16,0 4 0 0,-1 0-3 0,1 1-1 16,0-1 0-16,-1 0 0 0,5 0-9 0,-9 4-2 15,5-3 0-15,0-1 0 0,-5 4-8 0,0-4-8 16,-4 4 12-16,0 0-12 0,0 0 13 0,-1 0-4 15,-3 4-1-15,-5 4 0 0,0-4 7 0,-9 4 1 16,1 0 0-16,3 4 0 0,1 0-7 0,0 3-1 16,-10 1 0-16,6 0 0 0,3 3-8 0,6 1 0 15,-10 0 0-15,4-1 8 0,10 9-8 0,-14-1 0 0,9-3 0 16,0 3 8-16,0 4-8 0,5 1 0 0,-1-5 0 16,1 8 0-16,4 4 0 0,-1-4 0 0,6 1 0 0,-1-1 0 15,4 0 0-15,5 8 0 0,0-4 0 0,0 4 0 16,9 0 0-16,-4-4 0 0,8 4 0 0,-4-4-11 15,4 4 11-15,-4 0 9 0,-1 0-1 0,5-4-8 16,1-3 26-16,3-5-2 0,1-4 0 0,-1 1 0 16,5-9-8-16,-4 1-1 0,4-1-1 0,0-7 0 15,4-4 20-15,5-8 4 0,-5 0 1 0,9 0 0 16,-4-7-19-16,0-1-3 0,-1 0-1 0,1-3 0 16,0-5-6-16,-1 5-2 0,-3-5 0 0,-1 1 0 15,-4-1-8-15,0 1 8 0,-5-5-8 0,1 5 8 0,-5-1-8 16,-8 1 0-16,3-1 9 0,-3 5-9 0,-5-5 8 15,0 1-8-15,-5 3 8 0,1 0-8 0,-5 5 8 0,0-1-8 16,1 0 10-16,-6 5-10 0,6-1 9 0,-1 0-9 16,-4 4 8-16,0 0-8 0,4 4 12 0,0-4-4 15,0 0 0-15,5 4 0 0,-5 0-8 0,0 4 0 16,5-4 0-16,0 0 0 0,4 0 0 0,0 0 0 16,0 0 0-16,0 0 0 0,0 0 0 0,0 0-11 15,13 0 3-15,4 0 0 0,1 0 8 0,-1 0 11 16,5 0-3-16,0 0 0 0,0 0-8 0,0 0-12 15,4-4 2-15,1 4 1 16,3 4-155-16,6-4-32 0</inkml:trace>
          <inkml:trace contextRef="#ctx0" brushRef="#br0" timeOffset="1.71071E8">1901 6060 576 0,'0'0'25'0,"-5"-7"6"0,5-1-31 0,-4-4 0 0,0 4 0 0,4 0 0 16,0 1 156-16,0 7 24 0,0-8 6 0,0 8 1 15,4-12-94-15,-4 12-18 0,0 0-4 0,0 0-1 16,0 0-42-16,0 0-8 0,4 12-1 0,5 0-1 15,-5 7 2-15,5 8 0 0,-9 5 0 0,9-1 0 16,0 0-3-16,-5 4 0 0,1 0 0 0,-1 0 0 16,0 0-2-16,1-3-1 0,3-1 0 0,-3-4 0 15,-1 4-2-15,5-7-1 0,-9-5 0 0,9 1 0 16,-9-9 5-16,0 5 0 0,0-16 1 0,0 0 0 16,0 0 13-16,0 0 2 0,0 0 1 0,0 0 0 15,0 0 7-15,0 0 2 0,0 0 0 0,0-8 0 16,-9 0-6-16,5 0-2 0,-1-7 0 0,5-5 0 0,-4 1-9 15,4-1-1-15,0-7-1 0,4 0 0 0,5-4-10 16,0-4-1-16,0-1-1 0,4 1 0 0,0 0-11 16,0 0 0-16,5 4 0 0,-1 0 0 15,-4 3-20-15,5 1-7 0,-1 8-1 0,1 3 0 16,-5 0-55-16,5 5-11 0,4 3-2 0,0 0-1 16,-1 0-115-16,-3 4-22 0,17-7-5 15,-4 3-372-15</inkml:trace>
          <inkml:trace contextRef="#ctx0" brushRef="#br0" timeOffset="1.71071E8">2800 6072 1249 0,'0'0'55'0,"-4"-8"12"0,4 0-54 0,-5 1-13 0,5 7 0 0,-4-8 0 16,0-4 52-16,-1 4 8 0,1-3 2 0,-1 3 0 16,1 0-22-16,0 4-5 0,-5 0-1 0,4 0 0 15,5 4-13-15,-8 0-2 0,-6 0-1 0,6 8 0 16,-5 0-1-16,4 8 0 0,-9-5 0 0,1 5 0 16,-1-1-2-16,5 1-1 0,-9 4 0 0,4-1 0 15,1 4-14-15,-1 5 11 0,1 3-11 0,-1-4 10 0,5 4-10 16,0-7 12-16,4 3-12 0,-4-3 12 0,13-1-12 15,-9 0 0-15,5-7 0 0,4-1 8 0,4-3-8 0,-4-12 0 16,0 0 0-16,0 0 0 0,0 0 11 0,0 0 0 16,9 4 0-16,4-12 0 0,0-3 13 0,5-1 2 15,-1-8 1-15,1-3 0 0,4-8-6 0,0 0-1 16,4-1 0-16,-8-3 0 0,4 0-20 0,4 0 0 16,-8 8-12-16,-1 0 4 0,1-5 18 0,-5 9 4 15,-4 3 1-15,4 5 0 0,-4 3-15 0,-1 4 9 16,-3 4-9-16,-5 4 8 0,0 0-8 0,4 12 8 15,5 4-8-15,-9 3 8 0,0 1-8 0,0 3 0 16,0 1 0-16,4 3 0 16,5 4-63-16,-5 0-14 0,5 0-3 0</inkml:trace>
          <inkml:trace contextRef="#ctx0" brushRef="#br0" timeOffset="1.71072E8">3305 5924 1346 0,'0'0'60'0,"0"0"12"16,0 0-58-16,0 0-14 0,0 0 0 0,0 0 0 16,0 0 72-16,-5 15 12 0,5 5 3 0,0 3 0 0,-4 1-33 0,4 3-6 15,-5 4-2-15,5 4 0 0,-4 4-10 0,0-4-3 16,4 8 0-16,-5-4 0 0,1 0-13 0,0 0-4 15,-1 0 0-15,1-8 0 0,4 5-3 0,-5-9-1 16,1 4 0-16,0-8 0 0,-1 1 8 0,1-5 0 16,-5 1 1-16,5-1 0 0,-5-7 1 0,4 4 0 15,-3-5 0-15,3-3 0 0,1 0-4 0,0 0-1 16,4-8 0-16,0 0 0 0,0 0 6 0,0 0 1 16,0 0 0-16,0 0 0 0,-5-12 0 0,5 0 0 15,-4 1 0-15,4-9 0 0,0 5-12 0,4-9-3 16,1 1 0-16,-1-8 0 0,5-1-9 0,-1-7 0 15,1 0 9-15,0-7-9 0,4 3 0 0,0-4 0 16,9-8 0-16,-4 1 0 0,4 3 0 0,4 4 0 16,0 8 0-16,5 0 0 0,0 4 0 0,-5 8 0 15,-4 0-10-15,-4 7 10 0,4 4-11 0,0 9 11 16,8-1-10-16,-8 4 10 0,-9 4 0 0,0 8 13 16,9-4-1-16,-4 11 0 0,0-3-28 0,-5 7-5 0,-5 1-2 0,-3 3 0 15,-1 1 23-15,-4 3 0 0,-13 4 0 16,4-3 0-16,-4 3 0 0,0 0 0 0,-9-4 0 0,-4 4 0 15,-5 5-16-15,0-1 2 0,1-4 0 0,3-4 0 32,-3 4-50-32,3-3-11 0,-3-9-1 0,-1 1-1 0,4-1-146 15,1-11-29-15</inkml:trace>
          <inkml:trace contextRef="#ctx0" brushRef="#br0" timeOffset="1.71072E8">4195 5210 1152 0,'0'0'102'0,"5"-8"-82"16,-1-3-20-16,5-1 0 0,-5 0 22 0,1 4 0 15,-1-3 0-15,-4 11 0 0,0 0 57 0,0 0 11 16,0 0 2-16,0 0 1 0,-4 11-23 0,-1 5-5 15,-4 4-1-15,1 3 0 0,-1 8-20 0,4 0-5 16,1 1-1-16,0 7 0 0,-5 3-10 0,5 5-1 16,-1 8-1-16,1-1 0 0,4 5-2 0,-5-4 0 15,1 3 0-15,-5-3 0 0,-8 3-8 0,8 1-1 16,4-1-1-16,-3 1 0 0,-5-1-14 0,4-3 8 16,0-5-8-16,5-3 0 0,-5-4 11 0,0-4-11 0,-9-8 12 15,10-7-12-15,8-1 15 0,-5-7-4 0,-12-1-1 0,8-7 0 16,5 0 1-16,4-8 0 0,-9-4 0 0,0 0 0 15,0-4 16-15,5-3 3 0,4-5 1 0,0-4 0 16,-4-7-20-16,4-8-11 0,13 0 12 0,4 0-12 16,-4 0 0-16,1 4 0 0,3-1 0 0,1 5 0 15,-1 4 0-15,1 7 0 0,-1 8 0 0,-4 4 0 16,-4 1 0-16,4 10 0 0,1 1 0 0,-6 8 0 16,6-1 0-16,-6 5 0 0,1-1 0 0,0 5 0 15,-5 3 0-15,5 0 0 0,9 1 0 0,-10 3-9 16,-8-4-98-16,9 8-19 0,13-4-4 15</inkml:trace>
        </inkml:traceGroup>
        <inkml:traceGroup>
          <inkml:annotationXML>
            <emma:emma xmlns:emma="http://www.w3.org/2003/04/emma" version="1.0">
              <emma:interpretation id="{A0F74E78-0A05-4054-8E15-ED3E4F73B1F5}" emma:medium="tactile" emma:mode="ink">
                <msink:context xmlns:msink="http://schemas.microsoft.com/ink/2010/main" type="inkWord" rotatedBoundingBox="6804,6457 7008,6452 7025,7098 6821,7103"/>
              </emma:interpretation>
              <emma:one-of disjunction-type="recognition" id="oneOf11">
                <emma:interpretation id="interp15" emma:lang="" emma:confidence="0">
                  <emma:literal>on</emma:literal>
                </emma:interpretation>
                <emma:interpretation id="interp16" emma:lang="" emma:confidence="0">
                  <emma:literal>or</emma:literal>
                </emma:interpretation>
                <emma:interpretation id="interp17" emma:lang="" emma:confidence="0">
                  <emma:literal>^</emma:literal>
                </emma:interpretation>
                <emma:interpretation id="interp18" emma:lang="" emma:confidence="0">
                  <emma:literal>a</emma:literal>
                </emma:interpretation>
                <emma:interpretation id="interp19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1.71073E8">5073 6474 1216 0,'0'0'54'16,"0"0"11"-16,0 0-52 0,0 0-13 0,0 0 0 0,0 0 0 0,13-4 80 0,-4 4 14 15,-9 0 2-15,0 0 1 0,0 0-49 0,8 8-9 16,-8-8-3-16,0 0 0 0,0 0-36 0,9 7 0 16,-9-7 0-16,0 0 0 0,0 0 27 15,0 0 10-15,0 12 3 0,0-12 0 0,0 0-15 0,-4 8-2 16,-1 4-1-16,1-5 0 0,4-7 7 0,0 0 2 16,-9 4 0-16,0-4 0 0,9 0-7 0,0 0 0 15,-8-4-1-15,3-3 0 0,1-1 0 0,4 0 0 16,0-8 0-16,4 9 0 0,-4-9 5 0,5 4 0 15,-1 1 1-15,0 3 0 0,5 0-16 0,-9 8-3 16,0 0-1-16,0 0 0 0,0 0-9 0,9 4 0 16,-9-4 9-16,13 4-9 0,0 0 0 0,-4 3 0 15,-5 1 0-15,5 4 0 0,0 0-10 0,-5-1 0 16,1 5 0-16,-5 0-1012 0</inkml:trace>
          <inkml:trace contextRef="#ctx0" brushRef="#br0" timeOffset="1.71073E8">5160 5904 1335 0,'0'0'59'0,"0"0"13"0,9-4-58 0,-9 4-14 0,13-7 0 0,1 3 0 15,-1 0 73-15,-13 4 12 0,0 0 3 0,13 4 0 16,-13-4-54-16,13 8-10 0,-4-1-3 0,-5 5 0 15,1-4-13-15,-5 0-8 0,-5 3 8 0,1 1-8 16,-1 0 13-16,-3-4-1 0,-1-5-1 0,0 5 0 16,-4 4 5-16,0-4 0 0,0-4 1 0,4 0 0 0,0-4 6 0,-4 3 1 15,4-3 0-15,0 0 0 0,1-3 5 0,-1-1 2 16,0-4 0-16,0-4 0 0,0 4-14 0,5-3-2 16,4-1-1-16,0 0 0 0,0-3-5 0,0 3-1 15,4 0 0-15,1 1 0 0,4 3-8 0,-5 0-9 16,-4 8 9-16,0 0-13 0,9 4-5 0,4 4-1 15,-9 3 0-15,1 1-893 0</inkml:trace>
        </inkml:traceGroup>
      </inkml:traceGroup>
    </inkml:traceGroup>
    <inkml:traceGroup>
      <inkml:annotationXML>
        <emma:emma xmlns:emma="http://www.w3.org/2003/04/emma" version="1.0">
          <emma:interpretation id="{3DE30B6F-5633-419F-9274-781D26CB325F}" emma:medium="tactile" emma:mode="ink">
            <msink:context xmlns:msink="http://schemas.microsoft.com/ink/2010/main" type="paragraph" rotatedBoundingBox="2870,8131 26561,6508 26677,8203 2986,98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C91CC7-FAB6-46B2-9665-C2614CC093D0}" emma:medium="tactile" emma:mode="ink">
              <msink:context xmlns:msink="http://schemas.microsoft.com/ink/2010/main" type="inkBullet" rotatedBoundingBox="2907,8673 3691,8619 3759,9619 2976,9673"/>
            </emma:interpretation>
          </emma:emma>
        </inkml:annotationXML>
        <inkml:trace contextRef="#ctx0" brushRef="#br0" timeOffset="1.71119E8">1186 8459 1202 0,'0'0'26'0,"-5"-8"6"0,1-4 0 0,4-3 3 0,-5 3-35 0,5 0 0 16,0 0 0-16,0-3 0 0,5 3 76 0,-5 0 9 15,9-3 2-15,-9 3 0 0,4 4-41 0,0-3-8 16,1-1-2-16,3 4 0 0,1-3-21 0,-9-1-5 16,0 0-1-16,0 0 0 0,5 5 16 0,-1-1 3 15,0 0 1-15,1 0 0 0,8-3-17 0,-9 3-3 16,1 0-1-16,-1 0 0 0,9-4-8 0,-4 5 0 15,0-5 0-15,0 4 8 0,-1 0-8 0,6 1 0 16,-10-1 0-16,5 0 8 0,-1 0-8 0,1 4 0 16,0 0 0-16,0 4 0 0,4 4 0 0,0 4 10 0,-8 0-10 15,3 7 10-15,5 5 6 0,-4-1 0 0,-4 1 1 16,3 3 0-16,6 9 12 0,-1-1 3 0,-5 0 0 0,1 4 0 16,0 0-18-16,0 0-3 0,0-4-1 0,4 1 0 15,4-1-2-15,-12 0 0 0,3-4 0 0,6-3 0 16,-1-1 0-16,0-3 0 0,0-5 0 0,-4 1 0 15,4-1-8-15,0 1 0 0,-4-4 0 0,-5-1 0 16,5 1 0-16,0-4 0 0,-9-8 0 0,4 8 0 16,9-1-37-16,-13 1-10 0,0-8-1 15,0 0-549-15,9 4-110 0</inkml:trace>
        <inkml:trace contextRef="#ctx0" brushRef="#br0" timeOffset="1.71119E8">1936 8073 1314 0,'-5'0'28'0,"-3"0"7"0,3-4 1 0,-8 4 1 0,4 4-29 0,1 0-8 15,-1-1 0-15,0 1 0 0,-4 8 57 0,0 4 11 16,4-1 1-16,-9 5 1 0,5-1-27 0,-4 9-6 0,-1-1-1 0,-4 4 0 16,0 4 0-16,0 0 0 0,5 4 0 0,-5 0 0 15,0 0-12-15,0-8-4 0,4 1 0 0,1-1 0 16,-1 0-4-16,5 0-2 0,4-4 0 0,-8-3 0 16,4-1-14-16,4 1 0 0,0-1 8 0,0-3-8 15,0 3-16-15,5 0-7 0,0-3-1 0,4-5 0 31,-9 1-65-31,9-8-14 0,9 4-2 0,-9-9-619 0</inkml:trace>
        <inkml:trace contextRef="#ctx0" brushRef="#br0" timeOffset="1.7112E8">1936 8630 806 0,'0'0'72'0,"0"-8"-58"16,4 1-14-16,-4 7 0 0,5-8 103 0,-5 8 17 15,0 0 4-15,0 0 1 0,0 0-9 0,0 0-1 16,0 0-1-16,0 0 0 0,0 0-56 0,8 8-11 15,-3 7-3-15,-1 5 0 0,5-1 8 0,-9 5 2 16,0 3 0-16,0 4 0 0,0-4-7 0,-5 1-2 16,5 3 0-16,-4 0 0 0,4-4-22 0,0 1-5 15,-4-5-1-15,4 1 0 0,0-1-17 0,0-7 0 0,0-1 0 16,0 1 0 0,0-8-112-16,0-8-27 0</inkml:trace>
      </inkml:traceGroup>
      <inkml:traceGroup>
        <inkml:annotationXML>
          <emma:emma xmlns:emma="http://www.w3.org/2003/04/emma" version="1.0">
            <emma:interpretation id="{9A450F86-2DCE-44D9-B3C8-A6AAEB5AD923}" emma:medium="tactile" emma:mode="ink">
              <msink:context xmlns:msink="http://schemas.microsoft.com/ink/2010/main" type="line" rotatedBoundingBox="5556,7947 26561,6508 26677,8203 5672,9643"/>
            </emma:interpretation>
          </emma:emma>
        </inkml:annotationXML>
        <inkml:traceGroup>
          <inkml:annotationXML>
            <emma:emma xmlns:emma="http://www.w3.org/2003/04/emma" version="1.0">
              <emma:interpretation id="{208AF7D9-8F52-4A5B-B8DD-A62DA3249E25}" emma:medium="tactile" emma:mode="ink">
                <msink:context xmlns:msink="http://schemas.microsoft.com/ink/2010/main" type="inkWord" rotatedBoundingBox="5571,8173 6371,8118 6453,9313 5653,9368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.71121E8">4498 8505 403 0,'13'4'36'0,"-13"-4"-36"0,0 0 0 0,0 0 0 15,0 0 163-15,0 0 25 16,0 0 6-16,0 0 1 0,0 0-99 0,0 0-19 16,0 0-4-16,0 0-1 0,0 0-4 0,0 0-2 0,13-7 0 0,-4-1 0 15,-9 8-6-15,9-8-2 0,4 4 0 0,0-4 0 16,0 0-23-16,0 5-5 0,-13 3-1 0,14-4 0 15,3 0-17-15,-4 4-3 0,-13 0-1 0,0 0 0 16,9 0-8-16,4 4 0 0,-4 0 0 0,-9-4 0 16,0 0 8-16,0 0-8 0,9 7 12 0,-9 5-4 15,0 0 5-15,0-1 1 0,0-3 0 0,0 4 0 16,0-4 7-16,0 3 2 0,-9 1 0 0,5 4 0 16,8-5-11-16,-8 1-1 0,-5 0-1 0,0 0 0 15,9-1-10-15,-4 1 8 0,-9-4-8 0,4 3 8 16,0 1-8-16,5-4 0 0,-1 0 0 0,-4 0 0 15,-8-5 8-15,8 5-8 0,9-8 8 0,0 0-8 16,-9 4 11-16,9-4-3 0,0 0-8 0,0 0 12 0,0 0-3 16,0 0-1-16,-4 4 0 0,4-4 0 0,0 0-8 0,0 0 0 15,0 0 9-15,0 0-9 0,0 0 0 0,0 0 0 16,0 0 0-16,0 0 0 0,0 0 0 0,9 8-13 16,4-4 3-16,-4-4 1 15,-9 0-24-15,13 4-5 0,4-8-1 0,1 4 0 16,-1-4-125-16,1 0-26 0</inkml:trace>
          <inkml:trace contextRef="#ctx0" brushRef="#br0" timeOffset="1.71121E8">4428 7987 1292 0,'-22'0'57'0,"13"4"12"0,0 0-55 0,0 0-14 16,-4 3 0-16,0 5 0 0,4 4 81 0,-4 3 14 15,0 1 2-15,0 3 1 0,-9 0-40 0,0 13-8 16,4-1-2-16,-3 4 0 0,-1 7-28 0,0-3-5 16,0 0-2-16,0 4 0 0,-5-8 0 0,1 0 0 15,4 0 0-15,5 0 0 0,-1-4-3 0,5-4-1 0,-5 4 0 0,10-7 0 16,-1-1-9-16,0 0 0 0,-8-3-12 0,8-5-848 16</inkml:trace>
          <inkml:trace contextRef="#ctx0" brushRef="#br0" timeOffset="1.7112E8">3857 8174 1450 0,'-4'-16'32'0,"4"9"6"0,0-5 2 0,4 0 1 0,5 1-33 16,-4-1-8-16,-1 4 0 0,5-4 0 0,4 1 52 0,-4 3 9 0,-1-4 2 0,6 4 0 15,-1 4-35-15,0 1-6 0,-4 3-2 0,8 0 0 16,5 0-12-16,-9 7-8 0,-4 1 8 0,4 4-8 15,5 7 24-15,-9 1 0 0,-1 7 0 0,1 0 0 16,-4 12 21-16,3-3 5 0,1-1 1 0,-5 0 0 16,-4 4-11-16,0-4-1 0,5-4-1 0,4 0 0 15,-5-4-21-15,0 1-4 0,5-5-1 0,4-3 0 16,1 3-12-16,-10-7 8 0,0-1-8 0,5-3 0 16,9 0-67-16,-1-5-19 15,-17-7-4-15,0 0-808 0</inkml:trace>
          <inkml:trace contextRef="#ctx0" brushRef="#br0" timeOffset="1.71122E8">3866 7620 518 0,'0'0'46'0,"-4"-4"-37"16,-5 0-9-16,5 1 0 0,-1-1 140 0,1 0 25 16,-1 0 6-16,5 4 1 0,0 0-57 0,0 0-11 15,0 0-3-15,0 0 0 0,0 0-33 0,0 0-8 16,0 0 0-16,9 4-1 0,13 0-8 0,-4 0-2 15,-1-4 0-15,10 3 0 0,8 1-10 0,-5-4-3 16,-8-4 0-16,9 1 0 0,9-1-18 0,-1-4-4 16,1 4-1-16,-5-4 0 0,-5 4-13 0,10 0-15 0,4 0 3 15,-5 4-896-15</inkml:trace>
        </inkml:traceGroup>
        <inkml:traceGroup>
          <inkml:annotationXML>
            <emma:emma xmlns:emma="http://www.w3.org/2003/04/emma" version="1.0">
              <emma:interpretation id="{24E2327E-617F-42D5-9CA6-DB652D18C181}" emma:medium="tactile" emma:mode="ink">
                <msink:context xmlns:msink="http://schemas.microsoft.com/ink/2010/main" type="inkWord" rotatedBoundingBox="8493,7746 9510,7676 9609,9121 8592,9191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.71124E8">7652 8088 954 0,'5'-19'42'0,"-5"19"9"0,0 0-41 0,0 0-10 16,9-8 0-16,-5 0 0 0,5-4 99 0,-5 5 17 15,5-1 4-15,-9 8 1 0,9-4-48 0,-1-4-9 16,1 4-3-16,0 0 0 0,-9 4-29 0,0 0-7 15,9-4-1-15,4 1 0 0,-13 3 3 0,9 3 0 16,4-3 0-16,-4 4 0 0,-1 0-15 0,-8-4-2 16,0 0-1-16,14 8 0 0,-6 4 0 0,-3-1 0 15,-1 5 0-15,-4 0 0 0,-4-1-1 0,-1 5-8 16,-3-5 12-16,-6 5-4 0,-3-1 0 0,-1 5 0 16,5-5 0-16,-4 1 0 0,-1-1 0 0,-4 1 0 15,5-5 0-15,-1 1 0 0,0-1-8 0,5-3 8 16,0 0-8-16,4-4 8 0,5-4-8 0,4-4 0 15,0 0 0-15,0 0 0 0,0 0 0 0,0 0 0 16,9-4 0-16,0 4 0 0,4-4 0 0,4 4 0 0,-4-4 0 16,9 4 0-16,-4 0 18 0,-1 4 2 0,1 0 0 15,0-4 0-15,-1 7-7 0,1-3-1 0,-10 4 0 16,1 0 0-16,-9-8 4 0,9 12 0 0,-9-1 0 0,-4 5 0 16,-1-4 0-16,-4-1 0 0,-8 5 0 0,4-4 0 15,0-1 2-15,-5 1 1 0,5 4 0 0,-5-5 0 16,1 1-43-1,4 0-9-15,-9-1-2 0,4 1-612 0,-4-4-122 0</inkml:trace>
          <inkml:trace contextRef="#ctx0" brushRef="#br0" timeOffset="1.71123E8">6792 7983 403 0,'0'0'17'0,"0"-8"5"0,0 0-22 0,0-3 0 16,5 3 0-16,-5 0 0 0,4 0 147 0,-4-3 25 15,9-1 4-15,0 4 2 0,-5-4-95 0,1 1-19 16,-1-1-4-16,5 0-1 0,-5-3-9 0,5 3-2 0,-5-4 0 0,9 1 0 16,1 3-1-16,-1 0-1 0,-4-3 0 0,4-1 0 15,0 1-9-15,0 3-1 0,-4 4-1 0,0 0 0 16,4 0-1-16,-4 1 0 0,4 3 0 0,-5 4 0 16,1 4-11-16,-9-4-3 0,0 0 0 0,9 7 0 15,4 5 9-15,-4 0 2 0,4 3 0 0,0 1 0 16,0 4-31-16,1-1 0 0,3 1 0 0,-4-1 0 15,0 1 10-15,1 3-1 0,-1 0 0 0,0 5 0 16,0-5-9-16,0 4 12 0,5-7-12 0,-9-1 12 16,4 1-12-16,0-1 0 0,0-3 0 0,0 0 8 15,0-1-96-15,-4 1-19 0,0-5-4 16</inkml:trace>
          <inkml:trace contextRef="#ctx0" brushRef="#br0" timeOffset="1.71125E8">6845 7273 1209 0,'-17'-4'108'0,"8"4"-87"16,-4-4-21-16,4 0 0 0,-4-3 47 0,4 3 5 0,0 0 0 15,0-4 1-15,9 8 20 0,0 0 4 0,-4-4 1 0,4 4 0 16,0-8-25-16,0 8-5 0,4-4 0 0,5-3-1 16,0-1-11-16,8 0-3 0,1 4 0 0,4-4 0 15,4 1-8-15,9 3-1 0,0-4-1 0,9 8 0 16,-4-8-15-16,4 8-8 0,8-4 10 0,-3 0-10 15,3-4 8-15,1 5-8 0,0-5 0 0,-1 4 0 16,5 0-70-16,0 0-20 16,-4 4-4-16,4-8-1 0</inkml:trace>
          <inkml:trace contextRef="#ctx0" brushRef="#br0" timeOffset="1.71123E8">7279 7636 1422 0,'0'0'31'0,"0"0"6"0,0 0 2 0,0 0 1 0,0 0-32 0,0 0-8 16,0 0 0-16,0 12 0 0,0 3 53 0,-4 1 9 0,-5 3 2 0,1 5 0 15,-1-1-4-15,-4 4 0 0,-1 1 0 0,-3 7 0 16,-5 0-12-16,0 4-4 0,0 0 0 0,0-4 0 16,0 4-28-16,5-4-5 0,-1-4-2 0,5 0 0 15,-9 1-9-15,9-5 0 0,0 4 0 0,-5-4 8 32,1 5-45-32,3-1-10 0,-3 0-1 0,4 0-535 0,0-4-106 0</inkml:trace>
        </inkml:traceGroup>
        <inkml:traceGroup>
          <inkml:annotationXML>
            <emma:emma xmlns:emma="http://www.w3.org/2003/04/emma" version="1.0">
              <emma:interpretation id="{383E3B8A-8B3A-44E1-9C6E-A28166E0F4F8}" emma:medium="tactile" emma:mode="ink">
                <msink:context xmlns:msink="http://schemas.microsoft.com/ink/2010/main" type="inkWord" rotatedBoundingBox="14209,7561 15071,7501 15171,8959 14309,9018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.71127E8">13237 7433 1594 0,'0'-12'35'0,"0"12"7"0,-4-7 2 0,4-1 1 0,-4 0-36 0,4 8-9 16,0 0 0-16,-9 4 0 0,0 4 53 0,-8-1 9 15,3 9 2-15,-8 4 0 0,0 11-44 0,-4 0-9 16,0 8-2-16,-5 4 0 0,0 0-1 0,-4 4-8 15,0-1 12-15,0 1-4 0,0 0-8 0,0-4 0 16,0 0 0-16,4 0 0 0,5 3 0 0,-1-7 0 16,1 0-10-16,4-7 10 15,5 3-117-15,-1-4-18 0,1 0-3 0,-1-4-1 0</inkml:trace>
          <inkml:trace contextRef="#ctx0" brushRef="#br0" timeOffset="1.71127E8">13330 7987 1105 0,'0'0'48'0,"0"0"12"0,0 0-48 0,0 0-12 16,4-8 0-16,-4 8 0 0,4-8 60 0,5 0 9 15,-9 8 3-15,9-7 0 0,0 3-39 0,-9 4-7 16,4 0-2-16,-4 0 0 0,0 0 5 0,9 4 1 15,-5 7 0-15,1 5 0 0,-5 3 6 0,-5 5 2 16,5 3 0-16,-4 4 0 0,-1-3 9 0,-3 3 1 16,3-4 1-16,1 0 0 0,-1 5-25 0,-3-1-4 15,3-8-2-15,1 1 0 0,0-1-18 0,-1 0 0 16,1-7 0-16,-5-4-573 16,5-1-114-16</inkml:trace>
          <inkml:trace contextRef="#ctx0" brushRef="#br0" timeOffset="1.71127E8">12518 7694 576 0,'0'0'51'0,"0"-7"-41"16,0-5-10-16,0 4 0 0,4-4 94 0,-4 1 17 16,5-1 3-16,3 0 1 0,1-3-15 0,0-1-4 15,4 0 0-15,-4 1 0 0,4-1-27 0,0 5-5 16,0-5-2-16,1 4 0 0,-1 1-30 0,4-1-7 15,-4-4-1-15,1 8 0 0,-6 1-5 0,1 3-2 16,0 0 0-16,-9 4 0 0,0 0-7 0,13-4-2 16,-4 4 0-16,0 8 0 0,-1 0 0 0,1-1 0 15,4 1 0-15,-4 4 0 0,4 3 8 0,0 1 0 16,1 0 1-16,-1-1 0 0,4 9 8 0,1-1 2 16,-1 4 0-16,-3 1 0 0,3-1 1 0,1 0 0 0,-5-3 0 15,4-1 0-15,-3-3-16 0,3 3-2 0,-4-4-1 16,0-3 0-16,1 4-9 0,-10-5 0 0,0 1 0 15,5-1 0 1,-4 1-102-16,3 0-22 0,-3-5-5 0,-1 1-1 0</inkml:trace>
          <inkml:trace contextRef="#ctx0" brushRef="#br0" timeOffset="1.71128E8">12456 7039 1094 0,'0'0'97'0,"0"0"-77"16,0 0-20-16,5-8 0 0,-1 1 107 0,1-1 17 0,3 0 4 0,-8 8 1 15,9-4-45-15,4 0-10 0,5-4-2 0,-1 4 0 16,1 1-34-16,8-1-7 0,-4 0-2 0,9 4 0 15,0 4-14-15,-1-4-3 0,5 0-1 0,1-4 0 16,-1 4-11-16,4 0 0 0,1-8 0 0,4 4 8 16,-9-4-8-16,4 4 0 0,1 0-10 0,3 1 10 31,-3-1-41-31,-5 0-3 0,0 4 0 0</inkml:trace>
        </inkml:traceGroup>
        <inkml:traceGroup>
          <inkml:annotationXML>
            <emma:emma xmlns:emma="http://www.w3.org/2003/04/emma" version="1.0">
              <emma:interpretation id="{8E897AD5-64A1-44AC-8910-0D72DE6BA7FB}" emma:medium="tactile" emma:mode="ink">
                <msink:context xmlns:msink="http://schemas.microsoft.com/ink/2010/main" type="inkWord" rotatedBoundingBox="17078,7220 18115,7149 18209,8510 17171,858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.71129E8">16282 7687 1551 0,'0'-20'68'0,"0"20"16"0,0 0-68 0,5-8-16 0,3 0 0 0,-8 8 0 16,9 0 23-16,0-3 1 0,4-5 0 0,-4 0 0 15,4 4-13-15,0 0-3 0,0 0 0 0,0 4 0 16,-4-4 0-16,0 4 0 0,-9 0 0 0,9 4 0 16,0-4-8-16,-5 8 0 0,-4 4 0 0,4-4 0 0,-4-8 0 0,0 11 8 15,-4 1-8-15,-5 4 8 0,-4-1 13 16,0 5 3-16,-5-5 0 0,-4 5 0 16,0-1-2-16,5 1 0 0,-1-1 0 0,1 1 0 0,4-5 15 15,-1 1 3-15,1 0 1 0,9-1 0 0,-5 1-19 16,5-5-4-16,-1 1-1 0,5-4 0 0,0-8-4 0,0 0-1 15,0 0 0-15,9 4 0 0,4-4-12 0,5 0-10 16,-1 0 2-16,5-4 0 16,0 0-34-16,5-4-6 0,-5 0-2 0,-1 1-833 15</inkml:trace>
          <inkml:trace contextRef="#ctx0" brushRef="#br0" timeOffset="1.71129E8">16085 7176 1177 0,'4'-16'52'0,"-4"16"11"16,0 0-51-16,0 0-12 0,0 0 0 0,0 0 0 15,0 0 57-15,-9 8 9 0,1 0 2 0,-6 3 0 0,-3 9-4 0,-1-1 0 16,1 5 0-16,-5 3 0 0,-5 0-12 0,1 12-4 16,-9 0 0-16,4 8 0 0,-4 4-27 0,-4-4-5 15,4 3-2-15,-5-3 0 0,5 4-14 0,4-8 9 16,1 0-9-16,3-4 8 0,1 0-16 0,4-8-4 15,5 0-1-15,-1 0-815 16</inkml:trace>
          <inkml:trace contextRef="#ctx0" brushRef="#br0" timeOffset="1.71129E8">15392 7355 345 0,'0'0'15'0,"-5"-8"4"0,1 0-19 0,4 1 0 15,-9-1 0-15,9-4 0 0,-4 4 172 0,4-3 32 16,-5-1 5-16,5 0 2 0,0 1-113 0,0-1-22 16,0 0-5-16,5 0-1 0,-5 1 0 0,4-1 0 15,0 0 0-15,1-3 0 0,4 7-8 0,-5-4-2 16,5 4 0-16,-1 5 0 0,1-5-3 0,0 4-1 15,0 4 0-15,4 4 0 0,-4 0-28 0,4 3-7 16,0 5-1-16,0 0 0 0,-4 7-12 0,4 5-8 16,0-1 8-16,0 4-8 0,1 1 36 0,-1-1 2 15,0 4 1-15,5 0 0 0,-1 1-31 0,-4-1-8 16,5-4 0-16,-5 0 0 0,4 5 8 0,-3-5-8 16,-1-4 10-16,0 1-10 0,0-5 8 0,0 1-8 15,-4-1 0-15,4-3 9 16,-4-4-42-16,4 3-9 0,-4 1-2 0,0-8 0 15,-1 3-39-15,1 1-8 0,0-4-1 0,0 0-1 0</inkml:trace>
          <inkml:trace contextRef="#ctx0" brushRef="#br0" timeOffset="1.7113E8">15378 6696 903 0,'0'0'20'0,"0"0"4"0,0 0 0 0,0 0 2 0,0 0-26 0,9-8 0 16,-4-4 0-16,-5 12 0 0,0 0 76 0,8 0 9 15,-3-7 3-15,8 3 0 0,-4-4 6 0,-5 4 2 16,9 0 0-16,0 4 0 0,1-4-26 0,-1 0-5 15,4 0-1-15,5 1 0 0,4-1-21 0,1 4-5 16,8 0-1-16,4 0 0 0,1-4-1 0,-1 4-1 16,5 0 0-16,0 0 0 0,0-4-12 0,-5 4-3 15,5 4 0-15,-4-8 0 0,-1 0-9 0,-4 0-3 0,5 4 0 16,-5-4 0-16,-4 4-8 0,-1 0 8 0,6 0-8 16,-10 0 8-1,5-4-32-15,-5 4-8 0,0 0 0 0,-4 0-1 0</inkml:trace>
        </inkml:traceGroup>
        <inkml:traceGroup>
          <inkml:annotationXML>
            <emma:emma xmlns:emma="http://www.w3.org/2003/04/emma" version="1.0">
              <emma:interpretation id="{AC97860F-3708-431F-96EC-05369015FDDA}" emma:medium="tactile" emma:mode="ink">
                <msink:context xmlns:msink="http://schemas.microsoft.com/ink/2010/main" type="inkWord" rotatedBoundingBox="22856,7320 24015,7240 24079,8174 22920,8254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.71132E8">21117 7004 1152 0,'4'-23'51'0,"-4"15"10"0,-4-4-49 0,4 0-12 0,0 1 0 0,4-5 0 15,-4 4 66-15,0-3 10 0,5 3 3 0,-5 0 0 16,8-3-35-16,-3 3-6 0,4 4-2 0,4 1 0 15,-4-1-14-15,4 0-3 0,-4-4-1 0,-1 4 0 16,1-3 6-16,-5 3 0 0,5-4 1 0,0 4 0 16,-5 1 3-16,-4 7 1 0,5-8 0 0,-5 8 0 15,0 0-10-15,0 0-3 0,0 0 0 0,9-4 0 16,-9 4 20-16,0 0 3 0,0 0 1 0,0 0 0 16,0 0-26-16,0 0-5 0,0 0-1 0,0 0 0 15,8 0-8-15,5 0 8 0,-4 0-8 0,0 4 8 16,0 0 0-16,4 4 0 0,0-5 0 0,0 9 0 15,0-4-8-15,5 4 0 0,-5 3 9 0,0 1-9 16,0 3 0-16,1 5 0 0,-6-1 0 0,6 4 8 0,-6 1-8 16,1 3 11-16,0 0-11 0,4 0 12 0,0-3-12 15,0-1 10-15,1 0-10 0,-1-3 10 0,4-1-10 0,-4 0 0 16,1 1 0-16,3-9 0 0,-4 1 0 0,5 0 0 16,-1-5 0-16,1 1 0 15,-5-4-99-15,0 0-15 0,5 3-3 0,-9-3-719 16</inkml:trace>
          <inkml:trace contextRef="#ctx0" brushRef="#br0" timeOffset="1.71133E8">21608 6809 288 0,'0'0'25'0,"0"0"-25"0,0-8 0 0,0-3 0 16,5 3 170-16,-5 0 29 0,4 0 5 0,-4 4 2 16,0 0-105-16,0 4-21 0,0 0-4 0,0 0 0 15,0 0-28-15,0 0-4 0,-4 16-2 0,-1 0 0 16,-3 7 6-16,-6 4 2 0,1 4 0 0,0 1 0 16,-5 3 6-16,1 0 2 0,-1 0 0 0,1 4 0 15,-5-4-30-15,0-4-7 0,0 4-1 0,0 4 0 16,5-4-20-16,-5-3 0 0,4 3 0 0,1 0 0 15,3-8-48-15,-3 4-13 0,4-7-3 0,-1 3-1 0</inkml:trace>
          <inkml:trace contextRef="#ctx0" brushRef="#br0" timeOffset="1.71134E8">22029 7121 1177 0,'0'0'52'0,"0"0"11"0,5-4-51 0,-1-4-12 16,-4 8 0-16,5-4 0 0,-5 4 62 0,4-3 10 15,5-5 1-15,0 4 1 0,4 0-16 0,0 0-3 16,0 0-1-16,0 0 0 0,5 0-34 0,-5 0-8 15,4 1 0-15,1 3-1 0,0-4 17 0,-1 4 4 16,1 4 1-16,-1-4 0 0,-4 7-33 0,-4-3 0 16,0 4 0-16,-5 0 0 0,-4 0 8 0,0 7-8 15,-4-3 0-15,-5 4 0 0,0 3 14 0,-8-7-4 16,-1 3-1-16,-4 1 0 0,0 0 5 0,0-1 1 16,-4-3 0-16,4-4 0 0,0 3 18 0,5-3 4 15,-5 0 1-15,9 0 0 0,-1-4-38 0,6 3 0 16,-1-3 0-16,9-4 0 0,0 0 0 0,0 0 0 15,0 0 0-15,0 0 0 0,0 0 0 0,13 4 0 0,-4 0 0 16,4-4 0-16,0 8 0 0,-4-4 0 16,0 0 0-16,4 4 0 0,-9-1 0 0,5 1-8 0,-5 4 0 15,1 3 0-15,-1-3 16 0,-8 4 4 0,-1-5 1 0,5 5 0 16,-4 0 15-16,-5-1 2 0,1-3 1 0,-1 0 0 16,0-1-3-16,0 1 0 0,-4 4 0 0,0-5 0 15,4 1-28-15,0 0 0 0,5-1 0 0,-5 1 0 16,-4 0-143-16,9 0-31 15,-10 3-6-15,14-15-2 0</inkml:trace>
        </inkml:traceGroup>
        <inkml:traceGroup>
          <inkml:annotationXML>
            <emma:emma xmlns:emma="http://www.w3.org/2003/04/emma" version="1.0">
              <emma:interpretation id="{0F5B0157-B9DA-4628-8B8D-DF51989A4968}" emma:medium="tactile" emma:mode="ink">
                <msink:context xmlns:msink="http://schemas.microsoft.com/ink/2010/main" type="inkWord" rotatedBoundingBox="25225,6702 26568,6610 26677,8203 25334,8295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.71135E8">23534 7043 288 0,'0'0'25'16,"0"-4"-25"-16,-4-4 0 0,4 1 0 15,0 3 161-15,0-4 27 0,0-4 6 0,0 4 1 0,4 1-79 0,1-1-16 16,-1-8-4-16,5 1 0 0,4-1-48 0,-4-4-9 16,8 1-3-16,-3 7 0 0,7 1 16 15,-3 3 4-15,0 0 0 0,8-8 0 0,-4 5-1 0,0 3 0 16,-5 0 0-16,10 0 0 0,-10 0-8 0,5 5-2 15,-4-1 0-15,-1 0 0 0,1 8-17 0,-5 0-3 16,0-4-1-16,5 3 0 0,-5 9 13 0,4 0 3 16,1 0 0-16,-1 3 0 0,-3 5-28 0,3-1-4 15,1 5-8-15,-1-1 11 0,-4 4 2 0,5-7 1 16,-5 3 0-16,5-3 0 0,-5-1-14 0,0 1 0 16,0-5 0-16,0 5 0 0,0-1 0 0,1 1 0 15,3-5 0-15,5 5 0 16,-4-5-19-16,-5 1-6 0,4-8-2 0,-3 4-647 15,-1-5-130-15</inkml:trace>
          <inkml:trace contextRef="#ctx0" brushRef="#br0" timeOffset="1.71136E8">24381 6676 460 0,'0'0'41'0,"0"0"-33"0,0 0-8 0,0 0 0 16,0 0 84-16,0 0 16 0,0 0 2 0,0 0 1 15,0 0 13-15,0 0 4 0,-4-3 0 0,-9 6 0 16,-1 5-28-16,-3 4-4 0,-1 4-2 0,1 3 0 0,-10 4-24 0,5 5-5 16,1 3-1-16,-6 4 0 15,-4-4-13-15,1 4-3 0,-5 0-1 0,4 4 0 0,-4-3-7 0,4 3 0 16,5-8-1-16,-5 4 0 0,5-4-31 0,4 0 0 15,0 0 0-15,-4-3 0 16,4-1-103-16,0 0-26 0,0 1-6 0,0-1-1 0</inkml:trace>
          <inkml:trace contextRef="#ctx0" brushRef="#br0" timeOffset="1.71137E8">23719 6123 918 0,'0'0'40'0,"0"0"9"0,4 0-39 0,0-4-10 15,1-4 0-15,-1 8 0 0,-4 0 62 0,0 0 10 16,13 0 3-16,0 0 0 0,-4-4-8 0,0 4-2 15,9 0 0-15,-1 0 0 0,1 0 7 0,4 0 2 16,4 0 0-16,5 0 0 0,4 0-9 0,0 4-1 16,0 0-1-16,4 0 0 0,1-4-41 0,4-4-8 0,4 4-2 15,-4-4 0-15,9 0 35 0,-5 4 6 16,9 0 2-16,-5-4 0 0,-8-4-29 0,0 5-6 16,-4-1 0-16,4 0-1 0,-9 4-3 0,-5 0 0 0,1 0 0 15,-5 0 0-15,-4 0-5 0,0-4-2 0,-9 8 0 16,1-4 0-16,-6 4-9 0,-8-4 0 0,0 0 0 0,0 0-11 31,-4 11-39-31,0 1-8 0,-10 0-2 0,1-1-585 0,-4 1-118 0</inkml:trace>
          <inkml:trace contextRef="#ctx0" brushRef="#br0" timeOffset="1.71136E8">24552 7265 1094 0,'0'0'97'16,"0"0"-77"-16,0 0-20 0,0 0 0 15,9-7 80-15,4-1 12 0,-13 8 2 0,9-8 1 16,4 4-38-16,-4-4-7 0,4 4-2 0,-4 0 0 16,-9 4-25-16,0 0-6 0,9 4-1 0,-1 8 0 15,-3 0 16-15,-1 3 2 0,0 1 1 0,-4 3 0 16,5-3 8-16,-10 4 1 0,5 3 1 0,-8 0 0 16,3 1-1-16,1 3 0 0,-5 0 0 0,5 1 0 15,-5-5-28-15,5 0-7 0,-5-3-1 0,9 3 0 0,-5-3 4 16,1-1 0-16,4-7 0 0,-4 0 0 15,8-1-140-15,-4-11-27 16,0 0-5-16,0 0-2 0</inkml:trace>
        </inkml:traceGroup>
      </inkml:traceGroup>
    </inkml:traceGroup>
    <inkml:traceGroup>
      <inkml:annotationXML>
        <emma:emma xmlns:emma="http://www.w3.org/2003/04/emma" version="1.0">
          <emma:interpretation id="{C674F82F-0281-480E-B365-390CFEC8648A}" emma:medium="tactile" emma:mode="ink">
            <msink:context xmlns:msink="http://schemas.microsoft.com/ink/2010/main" type="paragraph" rotatedBoundingBox="2936,9921 25908,8161 26019,9620 3048,113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435520-9416-418C-B4A3-BED6784FD4D9}" emma:medium="tactile" emma:mode="ink">
              <msink:context xmlns:msink="http://schemas.microsoft.com/ink/2010/main" type="line" rotatedBoundingBox="2936,9921 25908,8161 26019,9620 3047,11381"/>
            </emma:interpretation>
          </emma:emma>
        </inkml:annotationXML>
        <inkml:traceGroup>
          <inkml:annotationXML>
            <emma:emma xmlns:emma="http://www.w3.org/2003/04/emma" version="1.0">
              <emma:interpretation id="{9B31C366-00E0-4012-84C0-9CB215A6F619}" emma:medium="tactile" emma:mode="ink">
                <msink:context xmlns:msink="http://schemas.microsoft.com/ink/2010/main" type="inkWord" rotatedBoundingBox="2941,9995 3551,9948 3657,11334 3047,11380">
                  <msink:destinationLink direction="with" ref="{73454BCE-F4E6-4236-8357-F7F8A9294CA6}"/>
                  <msink:destinationLink direction="with" ref="{B9753E07-1DBF-4CF9-8814-E3C8C2A74F63}"/>
                </msink:context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.71225E8">1523 9824 403 0,'0'0'17'0,"0"0"5"0,0 0-22 0,0 0 0 0,0 0 0 0,0 0 0 16,0 0 26-16,0 0 1 0,0-8 0 0,0 0 0 15,-4 0-18-15,0 0-9 0,4 1 10 0,0-1-10 16,0 0 0-16,0 8 0 0,0-8 0 0,0 8 0 16,0-8 31-16,0 1 0 0,0 7 0 0,0 0 0 0,0-8 1 15,0 8 1-15,0 0 0 0,0 0 0 0,0-8-17 0,0 8-3 16,0 0-1-16,0 0 0 0,0 0 20 0,-5-4 3 15,5 4 1-15,0 0 0 0,-4 0 7 0,4 0 1 16,0 0 1-16,0 0 0 0,0 0-17 0,-9 0-3 16,0 8-1-16,0-4 0 0,5 4-16 0,0 3-8 15,-5-3 8-15,5 4-8 0,-5 0 8 0,0 3-8 16,0 1 0-16,0 3 8 0,1 5 6 0,-1-1 1 16,0 4 0-16,-8 8 0 0,3-3-3 0,6 7 0 15,-1 4 0-15,0-4 0 0,0 0 12 0,5 0 3 16,0-4 0-16,4 0 0 0,0-4 3 0,4 0 1 15,-4-4 0-15,4 1 0 0,1-5-19 0,-1 0-3 0,0-3-1 16,-4-4 0-16,0 3-8 0,5-7 8 0,-5-1-8 16,0 1 8-16,-5 0-8 0,1-4 0 0,0-1 0 0,4-7 0 15,0 4 0-15,0-4 0 0,-9 8-9 0,5-4 9 16,-5-4 0-16,9 0 0 0,0 0 0 0,-5 0 0 16,-3-8 0-16,3 4 0 0,1 0 0 0,4-3 0 15,-9-1 0-15,9-4 0 0,0 4 0 0,0-7 0 16,0 3 0-16,9-7 0 0,-9 3 0 0,0-4 0 15,4 1-8-15,1-1 8 0,-1 1-12 0,0-1 12 16,1 1-23-16,4-1 3 0,-9 1 0 0,4-1 0 16,0 5 4-16,1-5 0 0,3 1 1 0,-3-1 0 15,4 1 15-15,-5-1 0 0,0 5 0 0,5-5-9 16,-9 1 9-16,5-1 0 0,-5-3 0 0,0 3 0 16,4 5 0-16,0-5 0 0,5 5 8 0,-9-5-8 15,5 5 12-15,-1-1-3 0,0 0 0 0,1 1 0 0,3 7-9 16,-3 0 8-16,-5 8-8 0,0 0 8 15,4-8 4-15,-4 8 0 0,0 0 0 0,0 0 0 0,0 0 0 0,0 0 0 16,5 12 0-16,-1-4 0 0,-4 4 9 0,0-1 3 16,0-11 0-16,-4 16 0 0,-1 0-10 0,-4-5-2 15,5 5 0-15,-5-1 0 0,1 1-12 0,3-4 0 16,-4-1 8-16,1 5-8 0,-1 4 0 0,4-1 0 16,-3 1 0-16,3-1 0 0,-4 4 0 0,5 5 0 15,0-1 0-15,-1 4 0 0,1 0 11 0,0 4-1 16,4 1 0-16,-9-1 0 0,9 0 11 0,-5 0 3 15,1 4 0-15,4-4 0 0,-4 0-8 0,4 4 0 16,0-8-1-16,0 4 0 0,0-3-15 0,0-5 9 0,-5-8-9 16,5 5 8-16,0-9-8 0,0 1 8 0,-4-4-8 0,4-5 8 15,0-3 3-15,0-4 0 0,0 0 0 0,0 0 0 16,0 0-2-16,0 0 0 0,0-11 0 0,0-5 0 16,4 0-9-16,-4 1 8 0,5-1-8 0,-5-3 8 15,0-1-8-15,0 1 0 0,0-5 0 0,0 1 0 16,4 0 0-16,-4-5 0 0,0-3 0 0,4 0 0 15,1-4-15-15,4 0 2 0,-9-4 0 0,4 0 0 16,5-4-2-16,-5-4 0 0,5-4 0 0,0 5 0 16,-1-1 15-16,1 4-11 0,0 0 11 0,4 4-10 15,-8 0 2-15,3 4 0 0,10 0 0 0,-9 4 0 16,-1-1 8-16,1 5 0 0,9 0 0 0,-10 3 0 16,1 1 0-16,0 0 0 0,0 3 0 0,-5 8 0 15,1-3 8-15,-1 7-8 0,-4 0 8 0,0 8-8 0,0 0 8 16,0 0-8-16,0 0 10 0,0 0-10 0,-4 12 15 15,-1 11-3-15,-4 5-1 0,1 7 0 0,-1 4 3 0,4 4 1 16,-3 7 0-16,-10 5 0 0,5 7 7 16,-5 1 2-16,5 3 0 0,0 0 0 0,0 0-24 0,0 5-8 15,0-5 0-15,-1 0-585 16,6 4-117-16</inkml:trace>
          <inkml:trace contextRef="#ctx0" brushRef="#br0" timeOffset="1.71223E8">1563 9906 403 0,'0'0'36'0,"0"0"-36"0,0 0 0 0,0 0 0 16,0 0 38-16,9-8 1 0,-1 0 0 0,1 0 0 15,0-4-31-15,0 5-8 0,4-1 0 0,-9 4 0 16,1-4-8-16,-5 8-4 0,4-8 0 0,-4 8 0 15,0 0 12-15,4-7 0 0,-4 7 0 0,0 0 0 16,0 0 13-16,0 0 5 0,-8-4 1 0,8 4 0 16,0 0 26-16,-9-4 6 0,0 0 1 0,9 4 0 15,0 0 8-15,0 0 1 0,-9-4 1 0,9 4 0 16,0 0-12-16,-8-4-2 0,-1 4-1 0,4-4 0 16,-3 4-27-16,8 0-4 0,0 0-2 0,0 0 0 0,-9 0-14 15,9 0 11-15,-9 0-11 0,9 0 10 0,-9 0-1 0,9 0 0 16,0 0 0-16,0 0 0 0,0 0-9 0,0 0 0 15,0 0 0-15,0 0 8 0,0 0-8 0,0 0 0 16,0 0 0-16,0 0 8 0,0 0 12 0,0 0 3 16,0 0 0-16,0 0 0 0,0 0 21 0,0 0 4 15,0 0 0-15,0 0 1 0,0 0-15 0,0 8-3 16,0-8-1-16,9 12 0 0,-5-5-16 0,5 5-3 16,-4-4-1-16,-1 4 0 0,0-5-10 0,5 5 0 15,0 0 0-15,0 3 8 0,-5-3-8 0,5 4 0 16,-5-1 0-16,5 1 8 0,0 3 0 0,4 5-8 15,-9-1 12-15,1 1-4 0,-1-1 12 0,1 8 1 0,-5 4 1 16,4-3 0-16,-4 3-14 0,0-4-8 0,0 4 10 16,4-4-10-16,-4 0 14 0,0 0-3 0,5-3-1 15,3-1 0-15,-8-4 2 0,5 1 0 0,-1-5 0 0,5 1 0 16,0-5 0-16,0 1 1 0,-1 0 0 0,6-5 0 16,-6 5 6-16,1-4 1 0,4-5 0 0,-4 5 0 15,4-4-9-15,-4-4-2 0,-9-4 0 0,9 8 0 16,-9-8-9-16,4 11 0 0,-4-11 0 0,0 8 8 15,4 4-8-15,-4-4 0 0,0-8 0 0,0 11 0 16,-4-3-23-16,4 4 0 0,-4-4 0 0,-5-1 0 16,9-7-155-16,-4 4-31 15</inkml:trace>
          <inkml:trace contextRef="#ctx0" brushRef="#br0" timeOffset="1.71078E8">1440 9523 1458 0,'-4'-15'64'0,"4"15"14"0,0-8-62 0,4-4-16 0,-4-3 0 0,9 3 0 16,-5 4 30-16,1 0 3 0,8-3 1 0,-9 3 0 15,5 0-19-15,4 4-4 0,0 0-1 0,5-4 0 16,-1 5-10-16,-8-1 0 0,9 0 0 0,4 4 0 15,4 4 0-15,-13 0 0 0,9-1 0 0,0 5 0 16,0-4 0-16,0 4 0 0,-5 4 10 0,-3-5-10 16,3 1 33-16,-8 4 0 0,0 0 0 0,-1 3 0 15,1-3 10-15,-9 4 1 0,0-1 1 0,-4 5 0 16,-5-5-10-16,0 1-3 0,0-1 0 0,-4 1 0 16,0 4-10-16,-4-9-2 0,-5 5-1 0,8-4 0 15,-3-1-6-15,-1-3-1 0,1 0 0 0,-5 0 0 16,4-8-12-16,-4 4 0 0,5-4 0 0,-1-4 0 15,1 4 22-15,-1-8-2 0,5 0 0 0,0 0 0 0,0 0-6 16,0-3-2-16,4-1 0 0,0 0 0 0,5 1-20 16,-1-5-5-16,5 0-1 0,0 1 0 0,0-5 22 0,5 5 4 15,3-1 0-15,1 1 1 0,9-5-13 0,-10 4 0 16,6 1 0-16,3-1 0 0,1 5 0 0,-1-1 0 16,1 4 0-16,-1 0 0 0,1 0 0 0,-5 5 0 15,5-1 0-15,-5 0 0 0,0 8-16 0,5 0 0 16,-5-4 0-16,0 7 0 0,-4 1 16 0,-1 4 0 15,-3-4-8-15,-1 7 8 0,-4-3 0 0,-4 4 0 16,-1 3 0-16,-3 4 0 0,3 1 0 0,-4-5 8 16,-8 5-8-16,4 3 0 0,-5-7 16 0,1 3-2 15,8-4-1-15,-13-3 0 0,4 0-1 0,5-1-1 16,0-3 0-16,4 0 0 0,-13-5-11 0,9-3 0 16,0 0 9-16,4 0-9 0,-4-4 8 0,0-4-8 0,4 0 8 0,0-3-8 15,1-1 8-15,3 0-8 0,-4-4 10 16,9-3-10-16,-4 3 8 0,4-4-8 0,0-3 0 0,4-5 0 15,5 1 0-15,4 0 0 0,1-5 0 0,-1 5 0 16,0 0 0-16,0 3 0 0,5 4 0 0,-1 5 0 16,5-1 0-16,-4 4 0 0,-5 0 0 0,4 5 0 15,1 3 0-15,-5 0 0 0,0 3 0 0,0 5 0 16,1 0 0-16,-1 4 0 0,-5 3 0 0,-3 1 0 16,4 0 0-16,-5-1 0 0,-8 1 0 0,4-1 0 15,0 5 8-15,0-5-8 0,-5 1 0 0,-4 0 9 16,-4-5-9-16,0 5 0 0,4-4 9 0,1-1-9 15,-6-3 0-15,1 4 0 0,9-4 0 0,-14-1-12 16,1-3-11-16,4 0-2 0,-1-4-1 0,1 4 0 16,5-4-22-16,-6-4-4 0,6 0 0 0,3-3-582 15,1-1-116-15</inkml:trace>
        </inkml:traceGroup>
        <inkml:traceGroup>
          <inkml:annotationXML>
            <emma:emma xmlns:emma="http://www.w3.org/2003/04/emma" version="1.0">
              <emma:interpretation id="{67148761-DE77-4F6F-9CA4-64EB93994809}" emma:medium="tactile" emma:mode="ink">
                <msink:context xmlns:msink="http://schemas.microsoft.com/ink/2010/main" type="inkWord" rotatedBoundingBox="6008,9686 6478,9650 6512,10085 6041,10121">
                  <msink:destinationLink direction="with" ref="{2D4636DD-8857-4963-84AC-0588C577A2AB}"/>
                  <msink:destinationLink direction="with" ref="{068C7EBA-EB0E-4B32-8EFF-63F51035C85E}"/>
                </msink:context>
              </emma:interpretation>
            </emma:emma>
          </inkml:annotationXML>
          <inkml:trace contextRef="#ctx0" brushRef="#br0" timeOffset="1.71175E8">4621 9371 518 0,'0'0'46'0,"0"0"-37"0,0 0-9 0,0 0 0 15,4-8 34-15,-4 8 5 0,9-3 1 0,-9 3 0 16,0-8-28-16,9 0-12 0,-1 0 10 0,-8 8-10 15,0 0 0-15,0 0 0 0,9-8 0 0,0 4 0 16,-9 4 0-16,0 0 0 0,4-11 0 0,5 3 0 16,0 4 0-16,-9 4 0 0,0 0 0 0,0 0 0 15,9-8 34-15,-9 8 1 0,0 0 0 0,0 0 0 16,0 0 3-16,0 0 1 0,0 0 0 0,0 0 0 16,-9-4-20-16,5 0-4 0,4 4-1 0,0 0 0 15,-9-3-6-15,9 3-8 0,0 0 11 0,0 0-11 16,0 0 12-16,0 0-4 0,0 0 0 0,0 0-8 0,0 0 12 0,0 0-4 15,0 0 0-15,0 0-8 0,0 0 0 0,0 0 0 16,0 0 0-16,0 0 0 0,0 0 0 0,0 0 0 16,0 0 0-16,0 0 0 0,0 0 0 0,0 0 0 15,0 0 0-15,0 0 0 0,0 0 0 0,0 0 0 16,-5-8 0-16,5 8 0 0,0 0 10 0,-4-8-10 16,-5 4 8-16,9 4-8 0,0 0 21 0,0 0-1 15,0 0 0-15,0 0 0 0,9-8-9 0,-9 8-3 16,0 0 0-16,4-8 0 0,-4 1-8 0,5-1 0 15,4 4 9-15,-9 4-9 0,0 0 0 0,0 0 0 16,0 0 0-16,0 0 0 0,8-8 0 0,-8 8 8 16,0 0-8-16,0 0 0 0,9-4 0 0,-9 4 0 0,0 0 0 15,0 0 0-15,0 0 8 0,0 0-8 0,0 0 8 16,0 0-8-16,0 0 15 0,0 0-2 0,0 0 0 0,0 0 0 16,-9 0-4-16,9 0-1 0,0 0 0 0,0 0 0 15,0 0-8-15,0 0 0 0,0 0 0 0,0 0 0 16,0 0 0-16,9 4 0 0,-4 4-12 0,8 0-369 15,0 3-74-15</inkml:trace>
          <inkml:trace contextRef="#ctx0" brushRef="#br0" timeOffset="1.71079E8">4318 9317 633 0,'0'0'28'0,"0"0"6"0,-4-8-34 0,-5 0 0 15,5-4 0-15,4 5 0 0,-5-5 212 0,10 0 36 16,-1 0 8-16,0 1 0 0,5 3-152 0,4-8-30 16,5 5-6-16,-5-5-2 0,4 0-16 0,5 1-3 15,-4-1-1-15,4 5 0 0,4-1-19 0,-4 0-4 16,0 4-1-16,-4 4 0 0,4 4-22 0,-5 4 9 15,-4 0-9-15,0 4 0 0,-4 4 8 0,0-1-8 0,-5 5 0 0,1 0 0 16,-10 3 19-16,1 5-3 0,-5-1-1 0,0 0 0 16,1-3 9-16,-5 3 1 0,-1 1 1 0,1-5 0 15,-4 5-8-15,-1-5-2 0,-4-3 0 0,5 3 0 16,-1-3-8-16,1-1-8 0,-1-7 9 0,0 0-9 16,-4 0 8-16,9 0-8 0,-4-8 0 0,4 3 0 15,4-3 8-15,0-3-8 0,0-1 0 0,1-4 9 16,-1 0-9-16,0-8 0 0,5 5 0 0,-1-9 0 15,10 1 0-15,-5-1 0 0,8-3 0 0,-3-1 0 16,8 1 0-16,0 0 0 0,0-1-11 0,5 1 11 16,-1 7 0-16,5 1 0 0,0-1 0 0,-4 4 0 15,4 5 0-15,0 3 0 0,4 0 0 0,-4 4-8 0,0 8 8 16,0-1 0-16,0 5 0 0,0 4-8 0,0-1 8 0,-5 5 0 16,-4-1 0-16,5 1 0 0,-9 3 9 0,-1-3-9 15,-8 3 12-15,0-3-12 0,0 3 16 0,0-4-4 16,-4 1-1-16,0-4 0 0,-5 3 3 0,4-3 1 15,-8-5 0-15,4 1 0 0,-8-4-7 0,4 0 0 16,-5-1-8-16,5-3 12 0,-9-4-12 0,5 0 11 16,-1-7-11-16,0 3 10 0,1-4-10 0,-1 0 0 15,1-4 9-15,4 1-9 0,4-5 0 0,0-3 9 16,-4 7-9-16,9-4 0 0,-1-3 0 0,10-5 0 16,-5 5 0-16,4 3 0 0,0-3 0 0,10 3 0 15,3-3 0-15,1 7 0 0,-5-4-10 0,0 9 10 16,4-1-10-16,1 8 10 0,-5 0 0 0,0 4-9 0,1 3 9 15,-1 5 0 1,0 4-111-16,-9-1-17 0,5 9-3 0</inkml:trace>
        </inkml:traceGroup>
        <inkml:traceGroup>
          <inkml:annotationXML>
            <emma:emma xmlns:emma="http://www.w3.org/2003/04/emma" version="1.0">
              <emma:interpretation id="{7A76B986-72A6-4618-ACC2-1205534DEB58}" emma:medium="tactile" emma:mode="ink">
                <msink:context xmlns:msink="http://schemas.microsoft.com/ink/2010/main" type="inkWord" rotatedBoundingBox="8649,9492 9253,9446 9280,9802 8676,9848">
                  <msink:destinationLink direction="with" ref="{2D4636DD-8857-4963-84AC-0588C577A2AB}"/>
                  <msink:destinationLink direction="with" ref="{3872B9CB-F948-4498-B0F9-024066A73BB7}"/>
                  <msink:destinationLink direction="with" ref="{068C7EBA-EB0E-4B32-8EFF-63F51035C85E}"/>
                </msink:context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.71081E8">6911 9165 230 0,'9'-16'20'0,"-5"8"-20"0,0-4 0 0,5-3 0 0,-4-1 220 0,3-3 39 0,6-1 8 0,-6 1 1 0,6-1-128 0,-1 5-25 15,-5-5-6-15,6 5-1 0,-1 3-40 0,0 0-9 16,-4 4-2-16,4 4 0 0,0 4-34 0,0 4-7 16,0 0-2-16,1 0 0 0,3 8-6 0,-4-4-8 15,5 7 11-15,-1-3-11 0,1 4 12 0,-1-1-4 16,5-3 0-16,-8 3-8 0,-1-3 24 0,0 4-1 15,4-5-1-15,-8 1 0 0,0 4 2 0,-5-5 1 16,-4 1 0-16,0 0 0 0,5 0-5 0,-10-1 0 16,1-3-1-16,0 0 0 0,-5 4-9 0,0-5-2 15,-4 1 0-15,0-4 0 0,-5 0 0 0,1 0-8 16,3-4 12-16,-3 0-4 0,-1-4-8 0,1 0 10 16,-1 0-10-16,1-8 10 0,-1 5-10 0,1-5 10 15,3 0-10-15,10 1 10 0,0-5 1 0,-5 4 0 16,4-3 0-16,1 3 0 0,8-8-11 0,-4 9 0 15,5-5 0-15,4 1 0 0,-1-1 0 0,6 0 0 16,-1-3 0-16,0 3 0 0,4 1 0 0,5-1 0 16,0 4 0-16,0 1 0 0,0-5-9 0,5 8-4 0,-6 4-1 15,1 0 0-15,-4 4 14 0,4 0 0 0,0 4 0 0,-9 8 0 16,5-4 0-16,-5 4 0 0,-5-1 0 0,1 1-9 16,-4 4 9-16,-1-1 0 0,0 5 0 0,-4-1 0 15,-4-3 0-15,0 3 9 0,-5 1-9 0,0-5 0 16,-4 1 11-16,4 3-11 0,-4-3 10 0,0 0-10 15,-5-5 15-15,1 1-3 0,4 0-1 0,-1-1 0 16,-3-3-11-16,4-4 0 0,-5 0 0 0,5-4-11 16,0 0 11-16,0-4 0 0,-1 0 10 0,1-4-10 15,5 1 10-15,-1-5-10 0,-4 0 10 0,8-3-10 0,-4-1 8 16,9-3-8-16,0-1 0 0,0 1 9 0,9-1-9 0,-4-3 0 16,8-1 0-16,0 1 0 0,4-1 0 0,-3 5 0 15,3-1 0-15,1 5 0 0,4 3 0 0,-5 4 0 16,5 1 0-16,0-1 0 0,-4 8-9 0,-1 4 9 15,1 3 0-15,4 1 0 0,-5 4 0 0,1 4 0 16,-5-5 0-16,5 5 0 0,-5-1 0 0,-5 1 0 16,1 0 0-16,-4 3 0 0,-5 1 0 0,0-5 0 15,-5 5 0-15,1-5 0 0,-9 5 0 0,4-1 0 16,-4-3 0-16,0 0 0 0,-5-5 0 0,0 1 0 16,1-4 8-16,4 0-8 0,-5-5 0 0,1-3 0 15,-1 0 0-15,5 0 0 0,-5-3 0 0,5-1 0 16,0-8 0-16,-4 4 0 0,3-7 0 0,1-1 0 15,4 0 0-15,1-3 0 0,-1-5 0 0,4 5 0 16,10-1 0-16,-1 1 0 0,1-1 0 0,3 5 0 0,6-1 0 16,-1 1 0-16,0 3-10 0,4 4 10 0,5 0-8 15,-4 1 8-15,0 7 0 0,-1 3 0 0,5 1 0 0,-4 8-8 16,3 0 8-16,-3 3 8 0,-5-7-8 0,0 8 11 16,-4-1-11-16,4 5 0 0,-8-5-12 0,-5 1 12 15,0 0 0-15,0 3 0 0,-5 1 0 0,1-5 0 16,-5-3 0-16,0 4 0 0,-4-1 0 0,0-3 0 15,0 0 0-15,0 3 0 0,0-7 0 0,-5-4 0 16,0 0 0-16,5 0 0 0,-9 0 0 0,9-4 0 16,-4 0 0-16,-1-8 0 0,1 0 0 0,3 0 0 15,1 4 0-15,0-4 0 0,4 1 0 0,5-5 0 16,-1 0 0-16,5 1 0 0,5-1 0 0,4 0 0 0,-5 0 0 16,5 5 0-16,0-5 0 0,8 8 0 0,-4-4 0 15,0 4 0-15,5 0 0 0,-5 4 0 0,0-3 0 0,1 3 0 16,-1 3 0-16,-5-3 0 0,1 4-12 0,4 0 12 15,-8 4-10-15,-5-8 10 16,0 0-51-16,9 8-4 0,-9 4-1 0,4-1-892 16</inkml:trace>
        </inkml:traceGroup>
        <inkml:traceGroup>
          <inkml:annotationXML>
            <emma:emma xmlns:emma="http://www.w3.org/2003/04/emma" version="1.0">
              <emma:interpretation id="{E151617C-D6EF-4DD6-8F7A-0E6C5BE0E017}" emma:medium="tactile" emma:mode="ink">
                <msink:context xmlns:msink="http://schemas.microsoft.com/ink/2010/main" type="inkWord" rotatedBoundingBox="14592,9134 15046,9099 15072,9441 14618,9475">
                  <msink:destinationLink direction="with" ref="{068C7EBA-EB0E-4B32-8EFF-63F51035C85E}"/>
                  <msink:destinationLink direction="with" ref="{3BA58FBE-F8B2-4F4D-9648-2B0E5F51E4C2}"/>
                </msink:context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.71083E8">12847 8665 1076 0,'0'0'48'0,"0"0"9"0,0 0-45 0,0 0-12 16,0 0 0-16,-4-7 0 0,4 7 101 0,0 0 19 15,8-8 3-15,1 0 1 0,-5 0-40 0,10 0-7 16,-1 1-1-16,4-1-1 0,-3 0-27 0,3 0-6 16,5 4-1-16,-4 8 0 0,3-4-16 0,-3 8-3 15,0-4-1-15,4 8 0 0,-5-5-8 0,1 5-1 16,-1 0-1-16,-4-1 0 0,-4 5 1 0,4 0 0 15,-8-1 0-15,-1 1 0 0,-4-4 8 0,0 3 1 16,-4 1 1-16,-5-5 0 0,0 5-2 0,-4-4 0 16,0-1 0-16,0 5 0 0,4-4-20 0,-9-1 8 15,-4 1-8-15,5-4 0 0,4 0 8 0,-5-4-8 16,1 0 10-16,-1-4-10 0,5 0 0 0,-5-4 0 16,5 0 0-16,4-4 0 0,-4-4 0 0,4 1 0 0,5-9 8 15,0 4-8-15,-1-3 0 0,5-4 0 0,5 3 0 16,-1-3 0-16,5-1 0 0,4 1 0 0,0 3 0 15,5 1-10-15,-1-1 10 0,1 1 0 0,4 3 0 0,0-3-8 16,8 7 8-16,1 0 11 0,-5 5-3 0,1 3 0 16,-1 4-8-16,-4 4 0 0,0-1 0 0,0 9 0 15,-5 0-12-15,1 0 3 0,-5-1 0 0,0 5 0 16,-4-1 9-16,-5 1 0 0,1 0 0 0,-5 3 0 16,0-3 0-16,-5 3 9 0,1-7-1 0,-9 4-8 15,4-5 17-15,-4 1-3 0,0 0-1 0,-5-5 0 16,5 1-1-16,-4-4-1 0,-5 4 0 0,0-4 0 0,0 0-11 15,0-4 12-15,4 0-12 0,5-4 12 0,-4 0-12 16,-1 0 0-16,5-4 0 0,4 0 8 0,-4-3-8 16,4-1 0-16,0-4 0 0,9 1 0 15,0-1-24-15,5 5-4 0,-1-1-1 0,5 4 0 16,4 0-113-16,9 4-22 0,-4-3-5 0,8 7-1 0</inkml:trace>
        </inkml:traceGroup>
        <inkml:traceGroup>
          <inkml:annotationXML>
            <emma:emma xmlns:emma="http://www.w3.org/2003/04/emma" version="1.0">
              <emma:interpretation id="{3F3322F4-29DA-4D73-8733-3858B93EA0AC}" emma:medium="tactile" emma:mode="ink">
                <msink:context xmlns:msink="http://schemas.microsoft.com/ink/2010/main" type="inkWord" rotatedBoundingBox="17577,8939 18070,8902 18098,9255 17604,9293">
                  <msink:destinationLink direction="with" ref="{73454BCE-F4E6-4236-8357-F7F8A9294CA6}"/>
                  <msink:destinationLink direction="with" ref="{EAAACE91-AB7A-418D-A290-16E9629E16C4}"/>
                  <msink:destinationLink direction="with" ref="{79431EEA-0E72-45A9-BE36-8D5328A9ECCB}"/>
                  <msink:destinationLink direction="with" ref="{068C7EBA-EB0E-4B32-8EFF-63F51035C85E}"/>
                </msink:context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.71084E8">16194 8525 806 0,'18'-8'36'0,"-18"8"7"0,0 0-35 0,0-8-8 16,0 1 0-16,0-1 0 0,0 0 180 0,0 8 35 15,0-8 6-15,0 4 2 0,4-4-118 0,-4 8-23 16,0 0-5-16,0 0-1 0,0 0-36 0,0 0-7 16,0 0-1-16,0 0-1 0,0 0-12 0,-4 12-3 15,0 0 0-15,-1 3 0 0,-4 5 1 0,1-1 0 16,-6-3 0-16,6 7 0 0,-10-7-5 0,5 4 0 16,-5-1-1-16,1-7 0 0,-5 7 14 0,4-7 3 0,1-4 1 15,-5 0 0-15,4-1-7 0,1-3-2 0,-1-4 0 16,1 0 0-16,4 0-6 0,-5-8-2 0,0 5 0 15,5-5 0-15,0-4 16 0,4 4 4 0,5-3 0 16,-5-5 0-16,0 0-32 0,5 1 0 0,4-5 0 0,4 1 0 16,1-5 0-16,-1 1 0 0,5 0 0 0,4-1 0 15,0-3 0-15,5 3 0 0,4 5 0 0,0 3 0 16,0 5-9-16,0-1-8 0,0 0-2 0,4 8 0 16,0-3 19-16,-4 7-10 0,4 3 10 0,-4 5-8 15,5 0 8-15,-1 4 0 0,-4 3 0 0,4 1-8 16,-8 0 8-16,-1-1 0 0,-3 5 0 0,-1-1 0 15,0-3 0-15,-4-1 0 0,-5-3 0 0,0 4 0 16,-4-1 20-16,-4-3 0 0,0 0 0 0,-5-1 0 0,0-7-20 0,0 8-8 16,1-8 0-16,-6 0 0 0,1 0 8 15,0 0 8-15,0-4-8 0,0 0 11 0,0 0-11 0,-1-4 10 16,1-4-10-16,4 0 10 0,-4 0-10 0,0-7 0 16,4-1 9-16,5 0-9 0,-5-3 0 0,5 3 9 15,-1-3-9-15,1 3 0 0,4 1 0 0,4 3 0 16,-4 4 0-16,5-4-9 0,4 5 9 0,-9 7-8 15,8-4 8-15,6 4-8 0,-1 4 8 0,0 3 0 16,0 1-9-16,5 4 9 0,-5-4 0 0,0 3 0 16,0 1-9-16,5 4 9 0,-5-5 0 0,-4 1 0 15,-1-4 0-15,1 4 0 0,0-5 0 0,0 1 0 16,-5 0 0-16,-4-8 0 0,0 0 8 0,0 8-8 16,-4-4 0-16,4-4 9 0,-5 4-1 0,-4-4 0 15,1 4 0-15,-1-1 0 0,0-3-22 0,-4 0-5 0,0-3-1 16,4 3 0-1,-8 0-12-15,3-4-2 0,6 0-1 0,-6 4 0 16,6 0-80-16,3 4-16 0,-4 0-3 0</inkml:trace>
        </inkml:traceGroup>
        <inkml:traceGroup>
          <inkml:annotationXML>
            <emma:emma xmlns:emma="http://www.w3.org/2003/04/emma" version="1.0">
              <emma:interpretation id="{857FD24B-6CD7-47EE-AF96-2B30C60ABA64}" emma:medium="tactile" emma:mode="ink">
                <msink:context xmlns:msink="http://schemas.microsoft.com/ink/2010/main" type="inkWord" rotatedBoundingBox="23229,8701 23706,8664 23727,8947 23251,8983">
                  <msink:destinationLink direction="with" ref="{B9753E07-1DBF-4CF9-8814-E3C8C2A74F63}"/>
                  <msink:destinationLink direction="with" ref="{A504EE29-1325-4787-9AAC-5839669CB6A7}"/>
                </msink:context>
              </emma:interpretation>
            </emma:emma>
          </inkml:annotationXML>
          <inkml:trace contextRef="#ctx0" brushRef="#br0" timeOffset="1.71086E8">21490 8349 903 0,'0'0'40'0,"0"-7"8"0,0 3-38 0,0-4-10 16,0 0 0-16,4 0 0 0,-4-3 104 0,0-1 20 15,5-4 3-15,-1 1 1 0,0-1-50 0,5 5-10 16,-4-5-1-16,3 4-1 0,1 1-10 0,4-5-1 16,0 4-1-16,1 1 0 0,-6-1 8 0,6 8 2 15,3-4 0-15,1 4 0 0,-5 0-42 0,4 0-8 16,1 4-2-16,-1 4 0 0,1 4-12 0,0 0 9 0,-5 4-9 15,0-1 8-15,4 5-8 0,-3 0 0 16,-6-1 0-16,6 5 0 0,-6-5 0 0,-3 1 8 16,-1-1-8-16,0 1 8 0,-4-4 0 0,-4-1 0 0,0 1 0 0,4-4 0 15,0 0 6-15,-5-1 1 0,1 1 0 16,-5 0 0-16,0 0 3 0,1-4 1 0,-6 0 0 0,1 3 0 16,0-7-19-16,0 0 0 0,0 0 0 0,0 0 0 15,4-3 8-15,0-1-8 0,0-4 0 0,0-4 0 16,1 0 0-16,-1-3 0 0,5-1 0 0,-5-3 0 15,4-1 0-15,5 1 0 0,0-1 0 0,0 1 0 16,5-5 0-16,-1 5-16 0,5-1 5 0,0 9 1 16,-1-1 2-16,6 4 0 0,-1 0 0 0,4 5 0 15,1-5 8-15,4 4-8 0,-5 4 8 0,1 8-8 16,0-1 8-16,-1 5 0 0,1-4 0 0,-1 8 0 0,5-1 0 16,-4 5 0-16,-5-5 0 0,0 1 8 0,-4-1-8 0,0 1 0 15,-1 0 0-15,-3-1 0 0,-5-3 0 0,0 0 0 16,-5-1 0-16,1-3 0 0,-5 0 11 0,0 0 7 15,-4 3 2-15,0-7 0 0,0 0-20 0,0 0 0 16,-5 0 8-16,1 0-8 0,3-4 0 0,-3-4 0 16,-5 0 0-16,0 0 0 0,4 0 0 0,-3 0 0 15,3-7 8-15,0 3-8 0,5-4 9 0,0 0-1 16,0 1-8-16,9-1 12 0,-5 0-12 0,4 1 8 16,5 3-8-16,0-4 0 0,5 4 0 0,4 5-15 15,-5-1 2-15,9 0 0 16,5 0-94-16,-1 4-18 0,1 0-4 0</inkml:trace>
        </inkml:traceGroup>
        <inkml:traceGroup>
          <inkml:annotationXML>
            <emma:emma xmlns:emma="http://www.w3.org/2003/04/emma" version="1.0">
              <emma:interpretation id="{9E388DBC-5238-4DE3-A4DA-A02A1F92C06F}" emma:medium="tactile" emma:mode="ink">
                <msink:context xmlns:msink="http://schemas.microsoft.com/ink/2010/main" type="inkWord" rotatedBoundingBox="25676,8717 25949,8696 25969,8967 25697,8988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.71087E8">23947 8279 874 0,'17'-11'39'0,"-17"11"8"0,9-4-38 0,0-4-9 16,0-4 0-16,4 4 0 0,-4 5 85 0,4-5 15 15,4-4 4-15,-8 4 0 0,4 0-28 0,0 1-6 16,0-1-1-16,-4 4 0 0,4 0-11 0,-4 4-2 15,0 0-1-15,4 4 0 0,-4 0-17 0,-5 4-3 16,5-1-1-16,-5 5 0 0,-4-4-13 0,5 8-2 16,-5-5-1-16,-5 5 0 0,5-4-9 0,-4 3-1 15,0-3-8-15,-5 7 12 0,5-3 16 0,-5-4 4 16,9-12 0-16,-5 15 0 0,-3-7-9 0,8-8-2 16,-9 8 0-16,9-8 0 0,-9 4-21 0,-4 0 8 15,4-1-8-15,9-3 0 0,-13 0 11 0,4-3-3 16,-4-1 0-16,4 0 0 0,0-4-8 0,-4 0 12 15,5 0-12-15,-6-3 12 0,6-5-12 0,-6 0 12 16,6 1-12-16,-1-1 12 0,0 1-12 0,5-1 0 16,-1 1 0-16,1-1 8 0,4 0-8 0,4-3 0 15,5 3 0-15,0 5-11 0,4 3 11 0,0 4-8 0,0 0 8 16,1 0-8-16,3 4 8 0,1 0 0 0,-1 4-9 16,1 4 9-16,-1-4 0 0,-4 3 0 0,1 5 0 15,-1 4 0-15,0-5 0 0,0 5 0 0,-4 0 0 0,0-1 0 16,-1 5 0-16,-3-9 0 0,-1 1 0 0,1 4 0 15,-5-5 0-15,0-3 0 0,-5 4 0 0,1-4 0 16,-1 3 0-16,1 1 0 0,-5-4 0 0,0-4 0 16,1 0 0-16,-1 3 0 0,-4-7 0 0,0 8 0 15,-1-4 0-15,-3-4 0 0,-1 0 0 0,5 0 0 16,-4 0 0-16,-1 0 0 0,5-4 0 0,0-4 0 16,-5 1 0-16,5-1 0 0,0-4 0 0,4 0 0 15,0 1 0-15,1-1 0 0,8 0 12 0,0 1-4 16,0 3-8-16,4 0 0 0,0-4 0 0,5 5 0 0,0-1 0 15,4 0 0-15,-4 0 0 0,4 0-11 0,0 8 11 16,0 0 0-16,-13 0 0 0,0 0 0 0,13 4 0 0,5 8 0 16,-5 0 0-16,0-1 0 0,-8 1 0 0,3 0-8 15,-3-1 8-15,-5 5-8 0,0 0-13 0,4-1-3 16,-4 1 0-16,-4-1-904 0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03.7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454BCE-F4E6-4236-8357-F7F8A9294CA6}" emma:medium="tactile" emma:mode="ink">
          <msink:context xmlns:msink="http://schemas.microsoft.com/ink/2010/main" type="inkDrawing" rotatedBoundingBox="3388,11013 17462,8882 17836,11350 3762,13481" semanticType="callout" shapeName="Other">
            <msink:sourceLink direction="with" ref="{3F3322F4-29DA-4D73-8733-3858B93EA0AC}"/>
            <msink:sourceLink direction="with" ref="{9B31C366-00E0-4012-84C0-9CB215A6F619}"/>
          </msink:context>
        </emma:interpretation>
      </emma:emma>
    </inkml:annotationXML>
    <inkml:trace contextRef="#ctx0" brushRef="#br0">0 1548 460 0,'0'0'41'0,"0"0"-33"0,0 0-8 0,0 0 0 15,0 0 94-15,0 0 17 0,0 0 3 0,0 0 1 16,0 0-54-16,0 0-10 0,0 0-3 0,0 0 0 16,0 0-16-16,0 0-4 0,0 0-1 0,0 0 0 0,0 0-27 0,0 0 0 15,9-8 8-15,-9 8-8 0,0 0 8 0,0 0 0 16,0 0 0-16,0 0 0 0,9-4 1 0,-9 4 0 15,0 0 0-15,0 0 0 0,8 0 8 0,-8 0 2 16,0 0 0-16,14 4 0 0,-1 0-19 0,-5 0 10 16,-8-4-10-16,9 11 8 0,-9 1 4 0,5-4 0 15,-5-8 0-15,8 8 0 0,1 3-12 0,-9-11 0 16,5 8 0-16,-1 4-11 0,-4-12 11 0,4 11 16 16,1 1-4-16,-1-4-1 0,-4-8 1 0,9 12 1 15,-5-1 0-15,5 1 0 0,0-4-4 0,0 0-1 16,-1-1 0-16,1 1 0 0,0 0 0 0,4 0 0 0,-4 0 0 15,0-4 0-15,4 3-8 0,-4 5 12 0,4-4-12 16,0 0 12-16,-4 3 3 0,8 5 1 0,-8-4 0 0,4-1 0 16,-4 5-2-16,4-4 0 0,0 7 0 0,5-3 0 15,-9 3-14-15,4-3 0 0,0 3 8 0,0-3-8 16,5 0 9-16,-5-1-1 0,0-3 0 0,0 0 0 16,0-1 2-16,0 5 0 0,5-4 0 0,0-1 0 15,-1 1-10-15,1 0 12 0,4 3-12 0,-1-3 12 16,1 4-12-16,0-1 10 0,-4-3-10 0,4 0 10 15,4 3 11-15,0-3 3 0,-4 0 0 0,0-5 0 16,-4 5-24-16,4-4 0 0,-5 4 0 0,1-5 8 16,4 5 5-16,-5 0 2 0,1-4 0 0,0-1 0 15,-1 1 0-15,1 0 0 0,4 0 0 0,0 3 0 16,-5 1-5-16,1-4-1 0,4 0 0 0,-5 3 0 0,1-3-9 16,4 4 8-16,0 0-8 0,-5-1 8 0,5 1-8 15,-4 0 0-15,-1-1 0 0,1 1 0 0,4 0 0 0,-5-4 0 16,-4 3 0-16,5-3 0 0,-1 4 21 0,1 0-1 15,-5-5 0-15,0 1 0 0,5 0-20 0,-9 0 0 16,-1 0 0-16,1-5 0 0,0 5 0 0,-5 0 16 16,5-4-4-16,0 4-1 0,-9-8-11 0,9 8 10 15,-1-1-10-15,6 1 10 0,-14-8-10 0,8 8 0 16,1 4 0-16,4-8 8 0,-4 3-8 0,0 1 0 16,0-4 9-16,4 0-9 0,-13-4 8 0,13 8-8 15,-4 0 10-15,4-5-10 0,-4 5 13 0,-9-8-3 0,13 4-1 16,0 4 0-16,-4-4 1 0,4 0 0 0,-13-4 0 15,13 4 0-15,0 0 2 0,-4-1 0 0,0 5 0 0,-9-8 0 16,13 4-12-16,0 4 10 0,-4-4-10 0,4 4 10 16,-4-4-10-16,4-1 0 0,-4 5 9 0,4-4-9 15,4 4 0-15,-3 0 8 0,-1-4-8 0,4 3 0 16,1-3 8-16,-1 0-8 0,1 4 8 0,0-4-8 16,-1 0 0-16,5 0 0 0,0 0 0 0,-9 0 0 15,-4-1 0-15,4-3 0 0,5 4 12 0,-1 0-4 16,-4 0 1-16,-4 0 1 0,9-4 0 0,-1 4 0 15,1 4-10-15,-1-4 0 0,-4 0 0 0,5 3 0 16,4-3 0-16,-5 0 8 0,-3 0-8 0,3 4 0 16,1 0 0-16,-1-4 0 0,1 3 0 0,-1-3 0 15,-3 0 0-15,7 0 0 0,-3 4 8 0,0-4-8 16,-1 0 0-16,1 0 0 0,4-1 0 0,0 1 8 0,-5 0-8 16,5-4 0-16,-4 4 0 0,8 0 0 0,0 0 0 15,-4 0 0-15,-4 4 0 0,8-4 8 0,9 3-8 16,-4-3 0-16,-14 4 0 0,1-4 0 0,8 0 0 0,1 0 0 15,-5 0 0-15,4 0 0 0,-9-1 0 0,10 1 0 16,3-4 0-16,-3 0 0 0,-5 4 9 0,0 0-9 16,4 0 10-16,0-4-10 0,1 0 10 0,-5 4-10 15,4 0 10-15,5 0-10 0,-1 0 0 0,1 0 8 16,-5-4-8-16,5 3 0 0,9 1 0 0,-5 0 0 16,-9 4 0-16,5 0 0 0,-5 0 0 0,5-4 0 15,-1 3 0-15,5 1 0 0,-4 0 0 0,0 0 0 16,4 0 0-16,0-1 0 0,-4 1 0 0,4 0 0 0,0 0 0 15,0 0 0-15,-4-1 0 0,4 1 0 16,0-4 0-16,0 4 0 0,0-8 0 0,5 4 0 0,-10 0 0 16,1 0 0-16,4-4 0 0,0 3 0 0,-4-3 8 15,4 4-8-15,5-4 0 0,-5 0 8 0,0 4-8 0,0-4 0 16,4 0 0-16,1 0 8 0,-1 0-8 0,1 0 0 16,4 0 0-16,0 0 9 0,4 0-9 0,0 0 8 15,5 0-8-15,4 0 0 0,4-4 0 0,-4 4 0 16,0 4 0-16,0-4 8 0,0-4-8 0,0 0 0 15,0-3 8-15,0 3-8 0,0 0 0 0,-4 0 8 16,4-4-8-16,-4 4 12 0,-1 0-12 0,1 0 12 16,0-3 0-16,-1 3 1 0,1-4 0 0,4 0 0 15,-4-4-4-15,4 5-1 0,0-5 0 0,4 0 0 16,1 1-8-16,-5 3 8 0,4-4-8 0,-4 8 8 16,0-8-8-16,0 5 0 0,0-5 0 0,-4 4 8 0,8 0-8 15,-4 1 8-15,0-1-8 0,-4 0 8 0,4 4-8 16,0-8 8-16,-4 8-8 0,-5-3 8 0,0 3-8 0,1-4 0 15,-6 4 0-15,1 0 8 0,-4 0-8 0,4 0 8 16,0-3-8-16,-1 3 8 0,-3 0-8 0,4-4-12 16,4 4 2-16,0-4 1 0,1 4 9 0,-1-3 0 15,-4 3 0-15,0 0 8 0,-1-4 19 0,1 4 4 16,0-4 1-16,0 4 0 0,0-3-41 0,0-1-8 16,-5 0-2-16,5 0 0 0,0-4 19 0,0 5 0 15,-5-5 0-15,5 4 0 0,-4-4 12 0,4 1-4 16,-5-1-8-16,1 0 12 0,-5 1 0 0,4-1-1 15,-4-4 0-15,0 5 0 0,0-1-11 0,1-4 10 16,3 1-10-16,-4-1 10 0,5-3-10 0,-1 7 0 16,1-4 0-16,-5 5 8 0,4-1-8 0,-4-4 0 0,5 5 0 0,-5-1 0 15,4 4 0-15,-4-7 0 0,-4 3 0 16,4-8 0-16,0 5 0 0,-4-1 0 0,0 8 8 0,4-3-8 16,-4-1 0-16,-1 0 0 0,5 1 0 0,-4-1 8 15,0 0-8-15,4 0 0 0,0 1 0 0,0 3 0 16,5-4 0-16,-5 1 0 0,4-1 8 0,-4 0-8 15,5 0 0-15,-5 1 10 0,0 3-10 0,0-4 10 16,-4 4-10-16,-1-3 0 0,1-1-10 0,-5 0 10 16,5 1 0-16,0-5 0 0,4 4 0 0,-4-3 0 15,-5 3 0-15,5-4 0 0,-1 5 0 0,1-5 0 16,0 4 0-16,-5 1 0 0,5-1 0 0,-5 0 0 16,1 1 0-16,-1-1 0 0,0 4 0 0,1 0 0 0,-6-3 0 15,6 3 0-15,-1-4 0 0,-4 4 0 0,0-3 0 16,0 3 0-16,0-4 0 0,0 0 0 0,4 1 0 15,-4-1 0-15,4 0 0 0,1 1 0 0,-1 3 9 0,0-4-9 16,1 0 0-16,-1 1 9 0,0 3-9 0,1 0 8 16,-10 0-8-16,10-3 8 0,-1 3-8 0,0-4 0 15,5-3 0-15,-5 3 0 0,1 0 0 0,-1-3 0 16,0 3 0-16,0 0 0 0,1 4 0 0,-1-3 0 16,0-1 8-16,1 0-8 0,-5 4 0 0,0-3 0 15,0-1 0-15,0 4-11 0,4-3 11 0,-4-1 0 16,4 4 0-16,0-4 8 0,1 5-8 0,-5-5 8 15,4 0-8-15,-4 4 8 0,4-3-8 0,5-1 9 0,-5 4-9 16,1 0 10-16,3 1-10 0,-3-1 0 16,3 0 0-16,-3 4-11 0,-1-4 11 0,0 0 0 0,1 1 0 15,-1-1 0-15,0 0 0 0,-4 0 0 0,0-3 0 16,5 3 0-16,-6-4 0 0,6 4 0 0,-5-7 0 16,0 3 0-16,0 0 0 0,0 1 0 0,-5-5 0 15,5 4 8-15,0-3-8 0,-4 3 0 0,3 0 0 0,1-3 0 16,-4 3 9-16,-1 4-9 0,1-3 12 0,0-1-12 15,-1 4 8-15,1 0-8 0,-1-3 0 0,-4 7 0 16,5-4 0-16,-1 0 0 0,-3 0 0 0,3-3 0 16,-4 3 8-16,5 0-8 0,-5 0 0 0,5 0 0 15,-5-3 8-15,4-1-8 0,-4 4 0 0,5 0 0 16,-5 1 17-16,0-1 0 0,1 0 0 0,3 0 0 16,-4 0-17-16,5 1 0 0,-5-1 0 0,4 0 0 15,1-4 0-15,0 4 0 0,-1-3 0 0,5 3 0 16,-4-4 0-16,4 4 0 0,-5 1 0 0,5-5 0 0,-4 4 0 15,-1-4 0-15,1 5 0 0,4-5 0 0,-5 0 0 0,-4 4-17 16,5-3 3-16,-1 3 1 0,-3-4 21 16,3 1 4-16,1-5 0 0,-1 4 1 0,1 1-21 0,-1-1-5 15,5 0-1-15,0-3 0 0,-4 3 14 0,4 0 0 16,-5 0 0-16,5 1 0 0,-4-1 0 0,-1 4 0 16,1-3 0-16,-1 3 0 0,-3 0 0 0,3 0 0 15,-4 0 0-15,0-3 0 0,1 3 0 0,-1 0 0 16,0-4 0-16,-4 5 0 0,4-1 0 0,0-4 0 15,-4 4 0-15,4-3 0 0,0 3 0 0,-4-4 0 16,4 4 0-16,0 0 0 0,0 5 0 0,-4-5 0 16,4-4 0-16,0 4 0 0,5 0 0 0,-5 1 0 0,5-1 0 15,-5 0 0-15,4 0 0 0,-3 0 0 0,3-3 0 16,-4 3 0-16,0 0 0 0,-4 0 0 0,4 1 0 16,1-1 0-16,-1 0 8 0,0 0 5 0,0-4 1 15,0 5 0-15,-4-1-14 0,4 0 0 0,0-4 0 0,0 5 0 16,-4-1 0-16,4 0 0 0,-4 0 0 0,4 4 0 15,-4-4 0-15,0 5 0 0,4-1 0 0,-4 0 0 16,0 0 0-16,-1 0 0 0,-8 4 0 0,9-8 0 16,0 4 0-16,0-4 0 0,-1 8 0 0,-3-3 0 15,4-1 0-15,-1 0 0 0,-3 0 0 0,4 0 0 16,-9 4-8-16,8-4-5 0,1 0-1 0,4 4 0 16,-4-8 14-16,-5 4 0 0,5 1 0 0,0-1 0 15,0 4 0-15,-5-4 0 0,5 0 0 0,-9 4 0 16,0 0 0-16,9-4 0 0,-9 4 0 0,4-4 0 15,-4 4 0-15,0 0 0 0,9-4 0 0,-9 4 0 0,4-4 0 0,-4 4 0 16,9-8 0-16,-9 8 0 0,4 0 0 0,5-3 0 16,-4-1 0-16,-5 4 0 0,8-4 0 0,-3 0 0 15,4 0 0-15,-5-4 0 0,5 0 0 0,-5 4 0 16,5 1 0-16,-5-1 0 0,5-4 0 0,0 0 0 16,-5 4 0-16,5-4 0 0,-5 4 0 0,5-3 0 15,-5 3 0-15,5 0 0 0,-4-4 0 0,-1 4 0 16,5 0 0-16,0 0 0 0,-9 4 0 0,0 0 0 15,0 0 0-15,0 0 0 0,8-4 0 0,-8 4 0 16,0 0 0-16,0 0 0 0,0 0 0 0,0 0 0 16,0 0 0-16,0 0 0 0,0 0 0 0,0 0 0 0,5-3 0 0,-5 3 0 15,0 0 0-15,9-4 0 0,-9 4 0 16,0 0 0-16,4-8 0 0,5 4 0 0,-5-4 0 0,0 4 0 16,1 0 0-16,-5 4 0 0,4-7 0 0,-4 7 0 15,5-8 0-15,-5 8 0 0,8-8 0 0,-8 8 0 16,0 0 0-16,5-8 0 0,-5 8 0 0,0 0 0 15,0 0 0-15,0 0 0 0,0 0 0 0,0 0 0 16,0 0 0-16,0 0 0 0,4-8 0 0,-4 8 0 16,0 0-17-16,0 0-1 0,0 0 0 0,0 0 0 15,0 0-1-15,0 0 0 0,0 12 0 0,-9 4 0 16,1-1-200 0,-10 9-40-16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01:17.0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E03836-366F-4649-ACB9-2CB11648A064}" emma:medium="tactile" emma:mode="ink">
          <msink:context xmlns:msink="http://schemas.microsoft.com/ink/2010/main" type="writingRegion" rotatedBoundingBox="7350,10462 17284,9631 17470,11848 7535,12679"/>
        </emma:interpretation>
      </emma:emma>
    </inkml:annotationXML>
    <inkml:traceGroup>
      <inkml:annotationXML>
        <emma:emma xmlns:emma="http://www.w3.org/2003/04/emma" version="1.0">
          <emma:interpretation id="{EF9E1448-9601-4D60-A619-96B34BFB92A6}" emma:medium="tactile" emma:mode="ink">
            <msink:context xmlns:msink="http://schemas.microsoft.com/ink/2010/main" type="paragraph" rotatedBoundingBox="7350,10462 17284,9631 17470,11848 7535,126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9027C1-4495-449C-AEE9-F7F2FF396BE7}" emma:medium="tactile" emma:mode="ink">
              <msink:context xmlns:msink="http://schemas.microsoft.com/ink/2010/main" type="line" rotatedBoundingBox="7350,10462 17284,9631 17470,11848 7535,12679"/>
            </emma:interpretation>
          </emma:emma>
        </inkml:annotationXML>
        <inkml:traceGroup>
          <inkml:annotationXML>
            <emma:emma xmlns:emma="http://www.w3.org/2003/04/emma" version="1.0">
              <emma:interpretation id="{9D409C8E-83FB-483D-8C35-B31104852E82}" emma:medium="tactile" emma:mode="ink">
                <msink:context xmlns:msink="http://schemas.microsoft.com/ink/2010/main" type="inkWord" rotatedBoundingBox="7350,10462 11768,10093 11949,12252 7530,12621">
                  <msink:destinationLink direction="with" ref="{18A03D9D-7421-4A4F-A38B-7CD4CD68B12F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1394-30 1252 0,'0'0'56'0,"0"0"11"0,0 0-54 0,0 0-13 0,0 0 0 0,0 0 0 16,0 0 53-16,0 0 8 16,0 0 2-16,0 0 0 0,9-8-31 0,0 1-7 0,-9 7-1 0,8-8 0 31,-8 8-44-31,9-8-10 0,0 0-2 0,-9 8 0 0,9-8 32 0,4 1 0 0,-13 7 0 0,9-4 0 16,-9 4 20-16,8-8 9 0,1 8 3 0,-9 0 0 15,9 0-7-15,-9 0-1 0,13 0 0 0,-13 0 0 16,9 4 18-16,-9-4 3 0,9 8 1 0,-9-8 0 15,0 0-30-15,0 0-5 0,13 7-2 0,-4 5 0 16,-5-4-1-16,0 4-8 0,-4-12 12 0,5 11-4 16,-1 1 6-16,1 0 1 0,-5-1 0 0,4 5 0 15,-4 0 9-15,4-1 3 0,-4 5 0 0,5-1 0 16,-1-3-7-16,1 3 0 0,-1 1-1 0,0 3 0 16,-4-3-19-16,5 7 10 0,4-7-10 0,-9 7 8 15,4-8-8-15,-4 9 10 0,4-5-10 0,-8 0 10 16,4 5 2-16,4-5 1 0,-4 4 0 0,0-3 0 15,0-1-1-15,0-3 0 0,0-1 0 0,0 1 0 0,-4-9-4 16,4 5 0-16,-4 0-8 0,-1-9 12 0,5 5-12 16,-9-4 0-16,5 0 8 0,4-8-8 0,0 0 0 0,-4 8 0 15,-1-1 0-15,-4-3-10 0,5 4 10 0,0 0 0 16,-1-4 0-16,-4 4 0 0,1-1 0 0,3 1 0 16,5-8 0-16,-4 8 0 0,4-8 0 0,0 0 0 15,-4 4 0-15,4-4 0 0,0 0 0 0,0 0 0 16,0 0 0-16,0 0 0 0,0 0 0 0,0 0 0 15,0 0 0-15,0 0 0 0,0 0 0 0,0 0 0 16,0 0 0-16,0 0 0 0,0 0 0 0,0 0 0 16,0 0 0-16,0 0 0 0,0 0 0 0,0 0 0 15,0 0-9-15,0 0 9 0,0 0 0 0,0 0 0 0,0 0-9 0,0 0 9 16,0 0 0-16,-9 8-8 0,4-1 8 16,5-7 0-16,-4 8-8 0,4-8 8 0,-4 8 0 0,4-8 0 15,-5 8 0-15,5-8 19 0,-4 4-3 0,4-4 0 16,0 0-16-16,0 0 0 0,0 0 0 0,0 0 0 15,0 0 0-15,0 0-19 0,0 0 4 0,0 0 1 16,0 0 14-16,0 0 0 0,0 0 0 0,0 0 0 16,0 0 0-16,0 0 0 0,0-8 0 0,4-4 0 15,1 1 0-15,3-5 0 0,-3 4 0 0,-1 1 0 16,1-5 0-16,-1 0 0 0,0 1 0 0,1-1 0 16,-1-3 13-16,0-1-4 0,5 1-1 0,-4-5 0 15,-5-3 1-15,8 0 0 0,-3-1 0 0,-1 1 0 16,1 4-9-16,-1-1 12 0,0-3-12 0,1 4 12 0,-1-5-12 15,1 5 0-15,3-1-10 0,-3 1 10 16,-1 0 0-16,-4-1 0 0,4 5-8 0,1-1 8 0,-5 1 0 0,4-1-9 16,5 1 9-16,-5-1-8 0,1 1 8 15,-1-1 0-15,5 5-9 0,0-5 9 0,-5 1-9 0,0 3 9 16,5 0-12-16,4 1 12 0,-4 3-16 0,0 0 3 16,0 5 1-16,0-5 0 0,4 4 12 0,-5 8 0 15,1 0 0-15,0-4-9 0,4 0 9 0,-4 0 0 16,4 4 0-16,0-3 0 0,-4 3 12 0,0 0 5 15,4 0 1-15,-4 0 0 0,0 0-18 0,4 0 0 16,0 0 0-16,0 3 0 0,-13-3 0 0,9 4 8 16,0 0-8-16,4 0 0 0,-5 0 0 0,6 0 0 15,-6 4 0-15,1 0 0 0,4-1 10 0,-4 1-2 0,-4 4 0 16,-1 3 0-16,5-3-8 0,-9 4 0 0,0 3 0 16,-5 1 0-16,5 3 12 0,0 1 0 0,5-5 0 15,-5 8 0-15,0-3-12 0,-5 3 12 0,5 0-12 0,0-3 12 16,0 3-12-16,-4 0 12 0,4 1-12 0,0-1 12 15,4-4-12-15,-4 5 8 0,-4-5-8 0,4 4 8 16,0-3-8-16,0-1 0 0,0 1 0 0,0-1-11 16,-4 4 11-16,4-3 16 0,4-1-4 0,-4 0-1 15,0-3-3-15,0 3-8 0,0 1 12 0,4-5-4 16,-4 1 4-16,5 3 1 0,-1-3 0 0,0-5 0 16,-4 5-48-1,0-9-9-15,0 5-3 0,-4-4-1009 0</inkml:trace>
          <inkml:trace contextRef="#ctx0" brushRef="#br0" timeOffset="-3677.6101">442 103 403 0,'0'0'17'0,"0"0"5"0,0 0-22 0,0 0 0 0,-9 0 0 0,5-4 0 16,-5 0 231-16,5 4 41 0,-1-4 9 0,1 0 2 0,-5 0-220 16,5 0-44-16,-5 1-9 0,0-5-2 0,5 4-8 0,0-4 0 15,-10 8 0-15,6-4 0 0,-1 0 0 0,0 4 0 16,0-4 0-16,-4 4 0 0,4 4 28 0,-4 0 3 16,0 0 1-16,4 4 0 0,-4-4-32 0,0 0 0 15,0 0 0-15,0 3 0 0,-1-3 12 0,1 4-3 16,4 4-1-16,-4-4 0 0,5-1-8 0,-1 5 0 15,-4-4 0-15,4 0 0 0,-4 3 0 0,4 1 0 16,-4 0 0-16,4-4 0 0,0 7 0 0,0-3 0 16,1 0 0-16,3 3 0 0,1-3 0 0,-1 3 8 15,1 1 0-15,0-4 0 0,-5 3-8 0,5 1 8 16,-1 0-8-16,-4-1 8 0,9 1-8 0,-4-1 0 16,4 5 0-16,0-1 0 0,4 1 0 0,-4-5 0 0,9 5-9 15,-4-1 9-15,3 1 0 0,-3-1 0 16,3 1 0-16,1-1 0 0,4 1 0 0,1-4 0 0,-6-1 11 15,6 1-11-15,-1-5 18 0,0 5-3 0,4-4-1 16,-3-1 0-16,-1-3-6 0,4 4 0 0,-4 0-8 0,9-1 12 16,-4-3-4-16,-1-4-8 0,-3 4 11 0,3-4-11 15,1 4 16-15,-1-5-4 0,1 1-1 0,-1-4 0 16,1 0 2-16,4-4 1 0,0 1 0 0,-5-1 0 16,5-4-6-16,0 0 0 0,5 0-8 0,3-3 12 15,-8-1-4-15,4-4-8 0,1 5 11 0,-1-5-11 16,0-4 12-16,1 1-4 0,-10-1 0 0,5-3-8 15,-4 4 10-15,4-1-10 0,-9-3 8 0,0 3-8 16,0-7 31-16,0 3 1 0,1-7 0 0,-1 4 0 16,-4 0-16-16,-1-1-4 0,-3 1 0 0,3 0 0 15,-3-1 6-15,-1 1 1 0,5 0 0 0,-5 3 0 0,-4 1-8 16,5 0-2-16,-5 3 0 0,0 1 0 0,0 3 3 16,-5 0 0-16,5 1 0 0,-4-1 0 0,-5 8 1 0,0-3 1 15,-4 7 0-15,0-4 0 0,0 0-14 0,-5 4 0 16,1 4 8-16,-5-4-8 0,-4 4-9 0,-1 0-5 15,5 4-1-15,-4 0 0 16,-5 4-17-16,1 0-4 0,3 4-1 0,1-1 0 16,-5-3-36-16,5 4-7 0,0 7-2 0,4-7-762 0</inkml:trace>
          <inkml:trace contextRef="#ctx0" brushRef="#br0" timeOffset="995.3218">2649-361 288 0,'0'0'12'0,"-9"4"4"0,9-4-16 0,-9 4 0 0,1-1 0 0,-1 1 0 16,0-4 0-16,0 0 11 0,9 0-11 0,-9 0 10 31,1-4-41-31,8 4-8 0,0 0-1 0,-5-3-1 0,-3-1 79 0,8 4 16 0,-9 0 3 0,9 0 1 16,0 0 57-16,0 0 11 0,-5-8 2 0,5 8 1 15,0 0-7-15,0 0-2 0,0 0 0 0,0 0 0 16,0 0-40-16,0 0-8 0,0 0-1 0,0 0-1 16,0 0-37-16,0 0-7 0,0 0-2 0,9 0 0 15,-9 0-8-15,9 0-1 0,8 0-1 0,-3 0 0 16,-1 0 9-16,0 0 1 0,5 0 1 0,-5-4 0 16,0 4-1-16,4 0-1 0,1-4 0 0,4 4 0 15,0-4 25-15,0 0 4 0,0 0 2 0,4 4 0 16,-4-7-19-16,9 7-4 0,-1-12-1 0,-3 4 0 15,3 4-8-15,1-4-2 0,0 1 0 0,4 3 0 16,0-8-8-16,0 4-1 0,5-4-1 0,-1 5 0 16,1-5-10-16,-1 4 0 0,5 0 0 0,0 1 8 15,-5-1-8-15,1 0 12 0,-1 0-12 0,1 0 12 0,-5 1-12 16,0 3 10-16,-4-4-10 0,-1 0 10 0,-3 0-10 16,-1 0 0-16,0 1 0 0,-4 3 8 0,-4-8-8 15,4 8 0-15,-5-4 0 0,1 4 8 0,-1 1-8 0,-3-5 0 16,3 4-10-16,-4 0 10 0,-4 0-22 0,4 0 2 15,-4 0 0-15,0 4 0 16,4-4-13-16,-4 0-3 0,-9 4 0 0,0 0 0 16,13 0-21-16,-4 0-5 0,-9 0-1 0,0 0 0 15,0 0-5-15,8 4 0 0,6 0-1 0,-14-4 0 16,0 0 13-16,0 0 4 0,0 0 0 0,4 8 0 16,-8 4-1-16,-1-4 0 0,-4-5 0 0,1 5 0 0</inkml:trace>
          <inkml:trace contextRef="#ctx0" brushRef="#br0" timeOffset="1540.9802">3535-1313 1105 0,'0'0'24'0,"0"0"4"0,5-8 2 0,-1-3 2 0,5-1-32 0,-5 0 0 15,5 1 0-15,-5-5 0 0,-4 4 32 0,5 5-1 16,-1-1 0-16,0 0 0 0,-4 8 8 0,0 0 1 16,0 0 1-16,0 0 0 0,0 0-20 0,0 0-4 15,0 0-1-15,0 0 0 0,0 0-16 0,0 0 0 16,-8 0 0-16,-1 4 0 0,0 0 10 0,5 4-2 0,-5-1 0 0,5 5 0 16,-10 0 36-16,1 3 6 0,4 1 2 0,1 3 0 15,-1 5-8-15,0-1 0 0,-4 5-1 0,4-1 0 16,-4 8-8-16,4 0-2 0,-4 4 0 0,4 4 0 15,1 0-10-15,-6 8-3 0,1-5 0 0,0 13 0 16,-5-1-20-16,5 1 9 0,-4 3-9 0,-1 1 0 16,1 7 0-16,-1-4 0 0,5 8 0 0,0-4 0 15,-5 4 20-15,5-3-4 0,0-9 0 0,0 0 0 16,4 1 8-16,0-1 2 0,0-7 0 0,5-1 0 16,-5 1-11-16,5-8-3 0,-5 0 0 0,5-1 0 15,-1-3-12-15,1-4-16 0,0 0 3 0,-1-4 1 16,1-3-40-1,-1-5-8-15,1 4-2 0,0-7 0 0,4-5-107 0,-5 1-22 16,1-5-4-16,-1-3-1 0</inkml:trace>
          <inkml:trace contextRef="#ctx0" brushRef="#br0" timeOffset="2391.3093">4312 29 633 0,'0'0'28'0,"0"0"6"0,0 0-34 0,-5 4 0 0,5-4 0 0,-4 4 0 16,4-4 121-16,0 0 18 0,-9 3 3 0,9-3 1 15,0 0-108-15,0 0-22 0,0 0-4 0,0 0-1 16,0 0-8-16,0 0-11 0,0 0 3 0,-4-7 0 16,4 7 8-16,0 0 0 0,0-8 0 0,0 8 0 15,0 0 24-15,0 0 6 0,0 0 2 0,0 0 0 16,0 0 9-16,0 0 3 0,0 0 0 0,0 0 0 16,0 0 4-16,-5 8 2 0,1-1 0 0,-5-3 0 15,5 4-22-15,4 0-5 0,-5 0-1 0,1 0 0 16,0 3-10-16,4 1-3 0,-9 0 0 0,4-1 0 15,5 1 3-15,-4 4 0 0,4-1 0 0,0 1 0 16,-4 3 8-16,4 1 1 0,0-1 1 0,4 5 0 16,-4-1 6-16,0 4 2 0,4 1 0 0,-4 3 0 15,5 0-17-15,4 0-3 0,-5 4-1 0,0-3 0 16,1-1-9-16,4-4 0 0,-5 0 9 0,5-7-9 16,-5 3 0-16,1-7-12 0,3 0 2 0,1-5 0 15,-5 1-27-15,5-8-6 0,4 0-1 0,1-8-508 16,-1-8-101-16</inkml:trace>
          <inkml:trace contextRef="#ctx0" brushRef="#br0" timeOffset="2641.7713">4307-673 172 0,'0'0'16'0,"0"0"-16"0,0 0 0 0,0 0 0 16,0 0 428-16,0 0 82 0,0 0 17 0,5 11 3 31,-5-3-530-31,8 4-112 0,14 0-19 0,-4-8-4 0</inkml:trace>
        </inkml:traceGroup>
        <inkml:traceGroup>
          <inkml:annotationXML>
            <emma:emma xmlns:emma="http://www.w3.org/2003/04/emma" version="1.0">
              <emma:interpretation id="{75A9950E-D6AD-49D9-929A-8FC7B8667976}" emma:medium="tactile" emma:mode="ink">
                <msink:context xmlns:msink="http://schemas.microsoft.com/ink/2010/main" type="inkWord" rotatedBoundingBox="12621,11286 14617,11119 14697,12080 12701,1224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677.0076">5198-34 1234 0,'0'0'55'0,"0"0"11"0,0 0-53 0,0 0-13 16,-9-4 0-16,0 1 0 0,1-5 76 0,3 4 13 15,5 0 3-15,-4-8 0 0,4 4-55 0,-5 1-10 16,10-1-3-16,-5 4 0 0,0-8-16 0,4 4-8 16,-4 1 8-16,5-1-8 0,3 0 10 0,-3 0-10 15,-1 0 12-15,1 5-12 0,3-5 8 0,1 0-8 16,-9 8 0-16,9-4 0 0,0 0 11 0,-1 0-11 0,1 0 10 15,4 8-10-15,-13-4 29 0,9 4 0 0,4 4 0 0,-4 0 0 16,0 3 5-16,4 1 1 0,-4 8 0 0,4-1 0 16,-4 5-14-16,-1 3-2 0,1 8-1 15,0-4 0-15,0 4-1 0,-5 4 0 0,-4 0 0 0,5 0 0 16,-1-4-1-16,0 4 0 0,-4-4 0 0,0-3 0 16,-4-1-16-16,8-4 10 0,1 0-10 0,-5-3 8 15,-5-5-8-15,5 1 0 0,5-5 0 0,-1-3 0 16,-4-4 0-16,0-8-11 0,0 0 3 0,0 0 0 15,0 0 8-15,0 0-8 0,0 0 8 0,0 0-8 16,0 0 8-16,0 0 0 0,0 0 0 0,-9-8 0 16,9-4 0-16,5 1 0 0,-1-5 0 0,0-3-8 15,10-5 8-15,-6 1 0 0,1-4 0 0,4-1 0 16,1-3 0-16,-1 0-12 0,4-4 12 0,1 4-12 16,4-5 12-16,-9 1 0 0,4 0 0 0,1 4 0 0,0 0 0 0,-1 0 0 0,1 3 0 0,-5 1 0 15,4 4 0-15,1 3 0 16,-1 8 0-16,-3-3 0 0,-1-1 0 0,0 1 8 15,0 3-8-15,0 0 11 0,0 1-11 0,1 3 0 16,-1 0 0-16,0 4 0 0,-4 0-13 0,-1 4 1 16,1 0 1-16,0 4 0 0,4 0 11 0,-4 0 0 15,-5 8 0-15,9 3 0 0,-4 1 0 0,0 7 8 16,-5 4 0-16,5 5 0 0,-4 3 12 0,3 4 2 16,1 4 1-16,-4 0 0 0,-1 3 2 0,0 1 1 15,5 0 0-15,-5 0 0 0,-4 0-14 0,5-5-2 16,-1 1-1-16,1-8 0 0,-1 1-9 0,0-5-12 15,1-4 2-15,-5-4 1 16,4-3-42-16,-4-1-8 0,5-7-1 0,-5 0-878 0</inkml:trace>
          <inkml:trace contextRef="#ctx0" brushRef="#br0" timeOffset="4643.5419">6646-209 691 0,'0'0'30'0,"0"0"7"0,0 0-29 0,0 0-8 0,-5-8 0 0,1 0 0 16,0 0 178-16,4 8 34 0,0-7 8 0,-5-1 0 15,5 8-137-15,-4-8-28 0,4 8-6 0,0 0-1 0,0 0-24 16,0 0-6-16,0 0-1 0,0 0 0 15,0 0 3-15,0 0 0 0,0 0 0 0,0 0 0 0,0 0-20 0,0 0-16 16,0 0 4-16,4 8 0 0,1 4 24 0,3 3 6 16,-3-3 1-16,3 3 0 0,-3 1 5 0,4 0 2 15,-1 3 0-15,1 1 0 0,-4-1 2 0,3-3 1 16,1 3 0-16,0 5 0 0,-5 3-21 0,1 0-8 16,3-3 0-16,-3 3 0 0,-5 0 0 0,4 4 0 15,5 1 0-15,-5-5 0 0,1-4 0 0,4 5 0 16,-1-5 0-16,1 4 9 0,0-3-9 0,0 3 8 15,-1-7-8-15,6 3 8 0,-1-4-8 0,-4-3 8 16,-1 0-8-16,5-1 8 0,-4-3 3 0,0 0 0 16,0-1 0-16,0-3 0 0,-1 0-3 0,-3 0-8 0,3-4 12 15,1 0-4-15,-9-4 8 0,9 3 0 0,4-3 1 0,-4 0 0 16,0-3-9-16,4-5-8 0,-4 0 9 16,-1 0-9-16,1 0 12 0,0-3-4 0,0-1-8 0,4-4 12 15,-9-3 9-15,5 3 2 0,0-3 0 0,-5 3 0 16,5-7 9-16,-5 3 3 0,1 1 0 0,-1-5 0 15,1 5 1-15,-5-5 0 0,4 1 0 0,0-4 0 16,1-4-11-16,-5-1-1 0,4-3-1 0,-4 0 0 16,0-4-23-16,5 0 8 0,-1-4-8 0,-4 8 0 15,4-4 0-15,1 0 0 0,-1 8 0 0,0 4-12 16,-4-1-5-16,0 1-2 0,0 4 0 0,0 3 0 16,0 1-20-16,0 3-4 15,0-3-1-15,0 7 0 0,-4 0-35 0,4 4-7 0,0-3-2 16,-4 3-572-16,-1 0-116 0</inkml:trace>
        </inkml:traceGroup>
        <inkml:traceGroup>
          <inkml:annotationXML>
            <emma:emma xmlns:emma="http://www.w3.org/2003/04/emma" version="1.0">
              <emma:interpretation id="{FEE44350-C8A2-45A2-BE95-10E2CFB4090B}" emma:medium="tactile" emma:mode="ink">
                <msink:context xmlns:msink="http://schemas.microsoft.com/ink/2010/main" type="inkWord" rotatedBoundingBox="14977,9881 17289,9688 17459,11719 15147,11912"/>
              </emma:interpretation>
              <emma:one-of disjunction-type="recognition" id="oneOf2">
                <emma:interpretation id="interp2" emma:lang="" emma:confidence="1">
                  <emma:literal>ed</emma:literal>
                </emma:interpretation>
                <emma:interpretation id="interp3" emma:lang="" emma:confidence="0">
                  <emma:literal>cd</emma:literal>
                </emma:interpretation>
                <emma:interpretation id="interp4" emma:lang="" emma:confidence="0">
                  <emma:literal>ld</emma:literal>
                </emma:interpretation>
                <emma:interpretation id="interp5" emma:lang="" emma:confidence="0">
                  <emma:literal>id</emma:literal>
                </emma:interpretation>
                <emma:interpretation id="interp6" emma:lang="" emma:confidence="0">
                  <emma:literal>ad</emma:literal>
                </emma:interpretation>
              </emma:one-of>
            </emma:emma>
          </inkml:annotationXML>
          <inkml:trace contextRef="#ctx0" brushRef="#br0" timeOffset="5590.7482">7628-127 979 0,'0'0'87'0,"0"0"-70"15,0 0-17-15,5 8 0 0,-1 3 132 0,-4-11 24 16,0 0 4-16,9 8 0 0,-9-8-110 0,9 4-22 0,4 0-5 0,0-4-1 16,5 0-11-16,-1-4-3 15,-4 4 0-15,5-8 0 0,4 4-8 0,-5-4 8 0,1-3-8 0,4 3 8 16,-5-4 19-16,5 4 3 0,0 1 1 16,0-5 0-16,-4 0-7 0,-1 1-2 0,1-1 0 0,-1 0 0 15,5 0 8-15,-4-3 2 0,-1 3 0 0,-3 0 0 16,3-3-14-16,1-1-2 0,-5 1-1 0,-4-5 0 15,4 5-15-15,-4 3 9 0,4-8-9 0,-4 1 8 16,-5 3-8-16,0-3 0 0,1-1 0 0,-1 1 0 16,0-1 0-16,-4 5 0 0,0-5 0 0,0 1 12 15,0 3-12-15,-4-3 0 0,0-1 9 0,-5 4-9 16,5 1 0-16,-5-1 8 0,-4 1-8 0,4 3 0 16,-4 4 0-16,0 0 0 0,-1 1 0 0,1 3 0 15,-4-4 0-15,-1 4 0 0,-4 4 0 0,5 0-8 16,-5 0 8-16,0 4-10 0,4 0 10 0,1 4-10 0,-1-1 10 15,-4 1-10-15,9 4 10 0,-5 0-10 0,1-1 10 16,-1 1 0-16,1 0 0 0,-1 3 0 0,5 1 0 0,0 3 0 16,0-3 0-16,-5 7 0 0,5 1 0 15,0-1 0-15,0 1 0 0,0 7 8 0,4 4 10 0,0 0 2 16,5 0 1-16,-5 0 0 0,4 4 18 0,5 0 3 16,0 0 1-16,0-4 0 0,9 0-23 0,-4-3-4 15,3-5 0-15,-3-4-1 0,4 5 0 0,4-5 0 16,0-4 0-16,0 5 0 0,5-5-7 0,-1 1-8 15,5-5 11-15,4 1-11 0,1-4 0 0,-1 3 0 16,9-3 0-16,0 0 0 0,5-4-10 0,-1-1-9 16,1 5-1-16,-1-4-1 15,5 4-36-15,0-5-7 0,0 1-2 0,0 0-585 16,0 0-117-16</inkml:trace>
          <inkml:trace contextRef="#ctx0" brushRef="#br0" timeOffset="6627.0457">9800-365 1436 0,'0'0'64'0,"0"0"12"0,0 0-60 0,0 0-16 0,0 0 0 0,-9-4 0 16,1 0 54-16,-1 4 8 0,0-4 2 0,-4 0 0 16,4 0-41-16,0 0-8 0,-4 1-2 0,0-1 0 15,0-4-13-15,0 4 0 0,0 0-9 0,-5-4 9 16,5 4 0-16,-5 0-9 0,1-3 9 0,-5-1 0 15,0 4 0-15,-4-4 0 0,8 0 0 0,-4 1 11 16,-4 3-3-16,-1 0 0 0,-3 0 0 0,3 4 0 16,-3-4 0-16,3 4 0 0,-3 0 0 0,3-4 0 15,1 8-8-15,-5 0 0 0,5 0 9 0,0 4-9 16,-1-5 0-16,1 5 0 0,0 4 0 0,-1 0 0 16,1 3 0-16,0 1 0 0,4 3-8 0,0 1 8 15,-9-1 0-15,9 5 8 0,5-1 0 0,-1 4 0 16,-4 1-8-16,5-5 0 0,3 4 0 0,6 5 0 15,-6-9 0-15,1 4 0 0,9 1 0 0,4-1 8 16,4 0-8-16,1 1 0 0,-1-5 0 0,0 0 0 0,10-3 0 16,-6 3 0-16,6-3 0 0,-1 3 0 0,4-3-16 15,5-5 1-15,0 1 1 0,0-4 0 0,-4-1 14 16,8 1 13-16,0-8-2 0,1 0-1 0,-1-4 6 0,0 0 0 16,5-8 1-16,0 4 0 0,-1-8 1 0,5 1 0 15,1-5 0-15,-1-3 0 0,4-1-7 0,1-3-2 16,-5-1 0-16,0-7 0 0,4 4 6 0,1-4 1 15,-9-1 0-15,4-3 0 0,-5 0 3 0,1-8 1 16,-5 0 0-16,1 0 0 0,-1-3-3 0,-4-1 0 16,0 0 0-16,-5 0 0 0,1-3 3 0,-5 3 1 15,0-4 0-15,0 0 0 0,1-3 1 0,-6 3 0 0,1-3 0 0,-4-1 0 16,-1 4-22-16,-4-3 8 16,4-1-8-16,-4 4 0 0,-4 1 8 0,4-1-8 15,-4-4 10-15,4 1-10 0,-5-1 8 0,1 4-8 0,-5-3 0 16,5-1 0-16,-1 5 0 0,-4 3 0 0,1 4 0 15,-1 0 0-15,0 4 0 0,5 4 0 0,-9 4-11 0,4 7 11 16,4-3-8-16,-3 7 8 0,-1 5 0 0,0 3 0 16,0 0 0-16,1 5 8 0,-1 7 0 0,0 0 0 15,9 0-8-15,-4 7 0 0,-10 5 0 0,6 4 0 16,-1 7 0-16,5 1 0 0,-5 7-9 0,4 0 9 16,-3 8-9-16,3 0 9 0,-4 0 0 0,5 4-9 15,4 4 9-15,-4-1 0 0,-1 1 0 0,5 4 0 16,0 4 11-16,0-1 4 0,0 9 1 0,0-1 0 15,0 0 9-15,5 9 3 0,-1-1 0 0,-4 0 0 16,4 0-2-16,5 0 0 0,0 0 0 0,4-3 0 0,0-1-11 16,0 0-3-16,5-3 0 0,0-1 0 0,-5 1-4 0,4-9-8 15,-4-3 11-15,5-4-11 16,0-4-8-16,-1-4-9 0,1 3-2 0,-1-6 0 16,1-5-96-1,-5-4-19-15,9-4-4 0</inkml:trace>
        </inkml:traceGroup>
      </inkml:traceGroup>
    </inkml:traceGroup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58.5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4636DD-8857-4963-84AC-0588C577A2AB}" emma:medium="tactile" emma:mode="ink">
          <msink:context xmlns:msink="http://schemas.microsoft.com/ink/2010/main" type="inkDrawing" rotatedBoundingBox="5657,9994 24926,5737 26773,14099 7504,18356" semanticType="enclosure" shapeName="Other">
            <msink:sourceLink direction="with" ref="{67148761-DE77-4F6F-9CA4-64EB93994809}"/>
            <msink:sourceLink direction="with" ref="{7A76B986-72A6-4618-ACC2-1205534DEB58}"/>
            <msink:destinationLink direction="with" ref="{881DE1BB-36B1-4B4A-8DF9-4AC8A3C3AA19}"/>
          </msink:context>
        </emma:interpretation>
      </emma:emma>
    </inkml:annotationXML>
    <inkml:trace contextRef="#ctx0" brushRef="#br0">35 518 345 0,'-22'0'31'0,"13"0"-31"0,9 0 0 0,0 0 0 15,-13 0 79-15,0 0 9 0,13 0 3 0,0 0 0 16,0 0-65-16,0 0-13 0,-9 4-2 0,9-4-1 16,0 0-10-16,0 0 0 0,0 0 0 0,0 0 0 15,0 0 12-15,0 0 1 0,0 0 0 0,0 0 0 16,-9 4 45-16,9-4 9 0,0 0 1 0,0 0 1 15,-13 4-8-15,13-4-1 0,0 0-1 0,0 0 0 16,0 0-11-16,0 0-3 0,0 11 0 0,5-3 0 16,3 0-28-16,-8-8-5 0,-13 16-2 0,9-5 0 15,13-3 0-15,-9-8 0 0,-14 12 0 0,1-1 0 16,0 1 13-16,4 0 2 0,1 0 1 0,-1-1 0 16,-9-3 5-16,5 0 1 0,9 4 0 0,-1-5 0 15,-8 5-6-15,9-4-1 0,4 4 0 0,0-1 0 16,-5 5-6-16,1-4-2 0,0 7 0 0,-1-3 0 0,5 3 1 15,-4 5 0-15,-5-5 0 0,0 8 0 0,5-3-2 16,-5 3-1-16,-4 0 0 0,4 1 0 0,-4-1-5 0,4 4-1 16,5 0 0-16,0 4 0 0,-10-7-9 0,10 7 0 15,8 0 0-15,1 0 8 0,-10-4-8 0,5 4 0 16,5 0 0-16,4 1 0 0,-5-1 0 0,0 0 0 16,-4 0 0-16,9 4 8 0,4-4-8 0,-4 0 0 15,-9 0 0-15,0 4 8 0,9-4-8 0,0 4 0 16,4-4 9-16,-9 0-9 0,-4 4 8 0,4 0-8 15,5-4 10-15,-4 4-10 0,-10 0 12 0,10 4-3 16,8 0-1-16,-4-4 0 0,-1 4 0 0,-3 4 0 16,-5-4 0-16,9 8 0 0,8-5 2 0,-8 5 0 15,-14-4 0-15,10 4 0 0,12-1-10 0,-3 5 12 0,-10-4-12 16,0-1 12-16,5-3-12 0,0-4 8 0,4 0-8 0,0 0 8 16,-13-4-8-16,9 0 0 0,9-4 0 0,-1 0 8 15,-13 0-8-15,5 0 0 0,4-4 0 0,1 4 0 16,-1 1 0-16,-5-1 0 0,1 4 8 0,0 0-8 15,9 0 0-15,-5 0 0 0,-9 0 0 0,5 0 0 16,4 3 0-16,-4 1 0 0,-5 0 0 0,1-4 0 16,-1 4 0-16,0-4 0 0,10 4 0 0,-1 0 0 15,-9-4 0-15,0 4 10 0,10 0-10 0,-1-4 10 16,0 0 2-16,-4 0 0 0,4 0 0 0,0-4 0 16,0 4-4-16,0-4 0 0,-4 4 0 0,0 0 0 15,8-4 1-15,-8 4 0 0,0-4 0 0,0 8 0 16,0 0-9-16,-5 0 0 0,5 0 9 0,0 0-9 15,-9 0 0-15,8-1 8 0,10 1-8 0,-9-4 0 16,-5 0 0-16,5 0 0 0,4 0 0 0,5 0 8 0,-10 0-8 16,5-4 0-16,5 4 0 0,0-3 0 0,3 3 0 0,-7 0 8 15,-14-4-8-15,4-4 8 0,9 4 0 0,0-4 1 16,-8 4 0-16,4 0 0 0,-5-4 3 0,0 5 1 16,9-1 0-16,-4-4 0 0,-9 0-2 0,5 0-1 15,12 0 0-15,1 1 0 0,-10-5-10 0,6 4 8 16,3 0-8-16,1 1 8 0,-1-1-8 0,1 4 8 15,-1-8-8-15,1 4 8 0,-1 1-8 0,1 3 0 16,-5-4 9-16,0 4-9 0,5-4 9 0,-5 4-9 16,0-4 12-16,0 5-12 0,-4-5 9 0,4 0-9 15,0 4 0-15,5-4 9 0,0 4-9 0,-1-3 0 16,1-1 0-16,-1 4 8 0,1-8-8 0,-1 4 0 0,5-3 0 16,0 3 0-16,0-8 8 0,0 5-8 0,4-1 0 15,-8-4 8-15,4 5-8 0,0-1 0 0,0 0 9 16,0 0-9-16,4-3 12 0,-4 3-3 0,4 0 0 0,1 1 0 15,-5-1 0-15,4 0 0 0,-4-3 0 0,0 7 0 16,0-4-1-16,0 1 0 0,0-5 0 0,-1 4 0 16,1 1-8-16,5-1 12 0,-1 0-12 0,0 0 12 15,1-3-12-15,-1-5 8 0,9 5-8 0,-4-5 8 16,4 5 6-16,-4-5 1 0,-1-3 0 0,5-1 0 16,5 9-15-16,-5-5-15 0,-4 1 3 0,4-5 1 15,-4 5 24-15,-1-5 5 0,1 5 1 0,0-5 0 16,-5 5-19-16,0-4 10 0,1 3-10 0,-1-3 8 15,0 3 3-15,-4 1 0 0,9-1 0 0,-5 1 0 16,1-1-2-16,-1 1 0 0,5-1 0 0,-1 1 0 16,1-1-9-16,-5-3 0 0,5-1 0 0,0 1 0 0,0 0 0 15,4-1 0-15,-5-7 0 0,1 4 0 0,0-5 0 0,-1 5 0 16,1-4 0-16,4-4 0 0,-4 0 28 0,0 0 3 16,-1 0 1-16,-3-4 0 0,3 3-32 0,1-3 0 15,0 4 0-15,0 0 0 0,-1 0 0 0,-3 0 0 16,-1 0 0-16,0 4 0 0,5-8 11 0,-5 8-11 15,1-5 12-15,3 1-12 0,-3 4 0 0,-1 0 0 16,5-4 0-16,-5 0 0 0,5 0 0 0,-5 0 8 16,5-4-8-16,-5 0 0 0,5 0 9 0,-5 0-9 15,5 0 0-15,0-4 9 0,-1 0-9 0,5 4 0 16,-4-8 0-16,0 4 0 0,4 0 8 0,-4 0-8 0,-1 4 8 16,5 0-8-16,-4 0 8 0,0 0-8 0,0 0 0 15,-1-4 8-15,-3 4-8 0,3 0 10 0,-3 0-10 16,-5 0 10-16,8 4-10 0,-3-4 0 0,-6 0 0 0,1 0 0 15,5 0 0-15,-10 0 0 0,5 0 0 0,0 0 0 16,0 0 0-16,0 4 0 0,0-4 11 0,0 4-11 16,-5 0 0-16,5-4 8 0,0 4-8 0,0-4 0 15,0-4 0-15,0 4 0 0,4 0 0 0,-4 0 0 16,5 0 0-16,-1 0 0 0,0 0 0 0,-4 0 0 16,5 0 8-16,-1-4-8 0,-4 4 0 0,4 0 9 15,-4 4-9-15,0-4 8 0,-4-4-8 0,4 0 8 16,0 0-8-16,-5 4 8 0,5-4-8 0,-4 4 8 15,3 0-8-15,-3 0 0 0,4 0 0 0,-4-4 8 16,8 4-8-16,-9-3 0 0,5-1 0 0,0 0 0 16,-4 4 0-16,8-4 0 0,-4 4 0 0,0 0 0 0,-4-4 0 15,-1 4 0-15,9-4 0 0,-8 4 0 0,4 0 0 16,0-4-17-16,4 4 4 0,1 0 1 0,-6 0 12 0,6 0 0 16,-1 0 0-16,-4 4 0 0,4-4 0 0,1 0 0 15,-5 0 0-15,8 4 0 0,-3-4 0 0,-1 4 16 16,5-4-3-16,-5 0-1 0,9-4-12 0,-4 4-16 15,0-4 3-15,4 0 1 0,0 4 33 0,-5-8 7 16,6 4 2-16,-1 1 0 0,-5-5-30 0,5 4 0 16,-4 0 0-16,4 0 0 0,-4 4 0 0,0-4 8 15,-5 0-8-15,5 4 0 0,-1 0 0 0,-3 4 0 16,-1-4 0-16,0-4 0 0,1 0-10 0,-1 4-5 16,-4 0-1-16,9 0 0 0,-9-4 27 0,8 4 5 15,1 0 0-15,0 0 1 0,-5-7-17 0,5 3 0 16,-1 0 0-16,1-4 0 0,0 4 0 0,4-4 0 0,0 1 0 15,0 3 0-15,0-8 0 0,0 4 0 0,-4 0 0 16,4 1 0-16,0-5-12 0,0 4 1 0,1 0 0 0,-1 0 0 16,4 1 11-16,-4-1 0 0,5 0 0 0,-5 0 0 15,4 4 0-15,1-7 0 0,-5 3 0 0,0 0 8 16,0 0-8-16,5 0 0 0,-10 1 0 0,5-1 0 16,5 0 0-16,-5 0 0 0,0-3 0 0,0 3 0 15,0 0 0-15,5 0 0 0,-5-4 0 0,4 5 0 16,1-1 0-16,-1 0 0 0,-4 0 0 0,0 0 8 15,9 1 0-15,-4-1 0 0,-1 0 0 0,1 0 0 16,-1-3-8-16,-4 3 0 0,5-4 0 0,-1 0 0 16,1 1 0-16,-5-1 0 0,9 0 0 0,0-3 0 0,0 3 0 15,-5 0 0-15,5 1 0 0,-5-5 0 0,10 4 0 16,-5 4 0-16,-5-7 0 0,0 3 0 0,5 0 0 16,-4 1 0-16,-1-1 0 0,-4-3 0 0,5 7 0 0,-1 0-10 15,1 0 1-15,-5 0 0 0,0 1 9 0,5-5 0 16,-1 4 0-16,1-4 0 0,-5 5 0 0,4-5 0 15,1 0 0-15,-1 0 0 0,-4 1 0 0,5-1 11 16,-5 0-3-16,4 1 0 0,1-5-8 0,-5 4-9 16,4 1 9-16,1-1-13 0,-5-4 13 0,4 5 0 15,-4-1 0-15,1-4 0 0,3 5 0 0,1-1 0 16,-5 0 0-16,0 1 0 0,0-5 0 0,-4 4 0 16,4 1 10-16,0-1-10 0,0 0 0 0,0 0 0 0,-4-3 8 15,4 3-8-15,0 0 0 0,0-3 0 0,-4-5 0 0,4 5-11 16,4-5 11-16,5 5 0 0,-9-5 0 15,5 1 0-15,-1 3 0 0,1-3 0 0,-5 3 0 16,0 0 0-16,4-3 0 0,-4-1 8 0,1 5-8 0,3-5 11 16,-8 1-11-16,4-1 0 0,-4 1 0 0,8-1 0 15,-4 1 0-15,5-1 0 0,-5 1-10 0,4-1 10 16,1 1 0-16,-1-1 0 0,-4 1 0 0,0-1 0 16,5 1 0-16,-1-1 0 0,-4 1 0 0,1-1 0 15,-6 5 13-15,1-5-4 0,0 1-1 0,-1 3 0 16,1 0-8-16,-5-3 0 0,5-1 0 0,0 1-11 15,0-1 11-15,-1 5 0 0,1-9 8 0,4 5-8 16,-4 3 0-16,4-3 0 0,-4-1 0 0,4 1 8 16,4-1-8-16,-8 1 0 0,4-5 0 0,0 5 0 15,0-4 0-15,0 3 0 0,0-3 0 0,-4 3 0 16,-5 1 0-16,1 3 8 0,-1-3-8 0,0 7 0 0,1-4 10 16,-5 1-2-16,4 3-8 0,-4 0 12 0,0 1-12 15,0-5 9-15,4 4-9 0,0 4 8 0,5-3-8 16,-5 3 0-16,5-4 0 0,-9 1 0 0,9-1 0 0,0 0 0 15,-1 0 0-15,1 1 0 0,0-1 0 0,-5-4 0 16,0 1 0-16,1-1 0 0,-1 1 0 0,0-1 0 16,-4 0 0-16,0-3 0 0,0 3 0 0,0-3 0 15,-4-1 0-15,4 1 0 0,-5-1 0 0,5 1 0 16,-4-1 0-16,3 5 0 0,-3-1 0 0,4-3 0 16,4 3 0-16,-8-3 8 0,-1-1-8 0,1 5 0 0,4-5 0 15,4 4 0-15,-4-3 0 0,-4 3 0 16,-1-3 0-16,10 3 0 0,3 1 0 0,-8-5 0 0,-4 8 0 15,4-3 0-15,4-1 0 0,-4 1 0 0,-4-1 0 0,-1 0 0 16,1 1 0-16,-1-5 0 0,1 5 8 16,4-5-8-16,-9 1 0 0,4-1 0 0,5 1 0 0,0-1 0 15,-4 1 0-15,4-5 0 0,0 1 8 0,8 0-8 16,-8-5 0-16,5 5 0 0,-5-4 0 0,4 3 0 16,9 1 0-16,-4-1 0 0,-9 1 0 0,8 3 0 15,1-3 0-15,0 0 8 0,-5-1-8 0,-4 5 0 16,0-5 0-16,4 5 8 0,1-1-8 0,-5 1 0 15,-5-1 8-15,5 1-8 0,0-1 8 0,4 1-8 16,-8 3 8-16,4 1-8 0,0-5 0 0,4 5 8 16,0-1-8-16,-4 0-16 0,-4-3 4 0,8-1 1 15,0 1 19-15,1 3 3 0,-5 1 1 0,0-5 0 16,0 5-12-16,4-5 0 0,-4-3 0 0,0 3 0 0,-5 1 0 16,5-1 0-16,5 1 8 0,-5-5-8 0,-1 5 0 15,1-5 0-15,5 5 0 0,-1-5 0 0,0 5 0 16,1-1 0-16,-1 1 0 0,0 3 0 0,1-3 0 0,-1-1 0 15,0 1 0-15,1 3 0 0,-1 1 0 0,0-5 8 16,1 5-8-16,-1-1 0 0,0-4 0 0,1 5 0 16,-1-1 0-16,0-3 0 0,1-1 0 0,-1 5 8 15,0-5-8-15,-4 1 0 0,0-1 16 0,4 1-1 16,1 3-1-16,-5-3 0 0,0-5-14 0,0 5 0 16,-1 3 0-16,1-3 0 0,-4-1 0 0,4 1-13 15,-5 3 1-15,5-3 0 0,-4 3 12 0,0 0 0 16,-1 1 0-16,1-1 0 0,-1 1 0 0,1-1 0 0,-1 0 0 15,1 5 0-15,-5-1 0 0,5 0 0 0,-1 1 0 0,1-1 0 16,-1 0 0-16,1 0 0 0,4 1 0 0,-5 3 0 16,-4-4 0-16,5 4 0 0,4-3 0 0,0-1 0 15,0 0 0-15,0 5 0 0,4-5 0 0,-4 0 0 16,0 0 0-16,4 1 0 0,-4 3 0 0,0-4 0 16,0 1 0-16,0-1 0 0,-5 0 0 0,5 0 0 15,-4 1 8-15,4-5 4 0,-5 4 0 0,5 1 1 16,-4-5-13-16,-1 4-15 0,1 1 3 0,0-1 1 15,-1 0 11-15,1-3 16 0,-1-1-4 0,5-3-1 16,-4-1-11-16,4 5 0 0,-5-1 0 0,10 0 0 16,-6 5 0-16,10-5-12 0,-9 0 2 0,4 1 1 15,-4-1 9-15,0 5 0 0,0-9 0 0,0 4 0 0,0 5 0 16,0-1 0-16,-4-4 0 0,-1 5 0 0,1-1 0 0,-1 0 0 16,-4 1 8-16,5-1-8 0,-9 4 0 0,4-4 0 15,0 1 0-15,5-1 0 0,-5-4 0 0,-4 5 0 16,4-1 0-16,0 4 0 0,-4-3 0 0,4-5 0 15,-4 4 0-15,-1 1 0 0,5-5 0 0,-4 0 0 16,0 1 0-16,0 3 0 0,4-4 0 0,-4-3 0 16,4 3 0-16,4-3 8 0,-3 3-8 0,-1 1-10 15,4-5 10-15,-4 5-13 0,5-1 13 0,0 0 0 16,-1 5 0-16,1-5 0 0,-1 4 0 0,5 1 10 16,-9-5-2-16,5 4 0 0,-5 1-8 0,0-1-11 15,0-4 3-15,1 5 0 0,-1-1 8 0,4 0 11 16,-4 1-3-16,1-1 0 0,3-4-8 0,-4 5 0 15,5-1-12-15,-5-4 12 0,0 5 0 0,0-1 0 16,0 0 0-16,1 0 0 0,-6 1 0 0,6-1 0 0,-1 0 0 16,0-3 0-16,0 3 0 0,0 0 0 0,0 1-12 0,1-5 12 15,-1 4 0-15,0-3 0 0,0-1 0 0,5 4 0 16,-5 1 0-16,0-5 0 0,0 4 0 0,0-3 0 16,0-1 0-16,-4 5 0 0,4-5 0 0,5 0 0 15,-5 1 0-15,0 3 0 0,0-3 0 0,1-1 0 16,3 0 0-16,1 5 0 0,-5-1 0 0,4 0 0 15,5 1 0-15,-9-1 12 0,1 0 0 0,-1 0 0 16,0 1-12-16,0-5 0 0,0 4 0 0,-4 1 0 16,0-1 0-16,4 0-17 0,-4 1 4 0,0-1 1 15,4 4 12-15,0-4 0 0,-4 5 0 0,4-5 0 16,-4 4 0-16,-1-4 0 0,1 1 10 0,4-1-10 16,-4 0 11-16,0 5-3 0,0-1-8 0,-1-4 12 15,6 4-12-15,-1-3-16 0,-5 3 3 0,1-4 1 0,0 4 12 16,4-3 0-16,-4 3 0 0,0 0 0 0,-1 0 0 0,1-4 0 15,4 5 0-15,-4-5 0 0,-4 0 0 0,3 4 0 16,1 1 0-16,0-1 0 0,0-4 0 0,-1 4 0 16,1-3 0-16,0-1 0 0,-5 4 0 0,5 0 0 15,-4 1 0-15,-1-5 0 0,5 4 0 0,-5-4 0 16,0 1 0-16,1-1 0 0,4 0 0 0,-5 1 0 16,5-1 0-16,0 4 0 0,-5 0 0 0,5-3 0 15,0 3 0-15,-1-4 0 0,-3 4 0 0,3-3 0 16,1 3 0-16,0-4 0 0,0 4 0 0,-5-3 0 15,5 3 0-15,0-4 0 0,4 4 0 0,-4-3 0 0,-1-1 0 16,1 4 0-16,0-4 0 0,4 5 16 0,-4-5-3 16,-5 0-1-16,5 0-12 0,4 1-16 0,-8 3 3 0,3-4 1 15,1 1 12-15,0-1 8 0,0 0 0 0,-1 0-8 16,1 1 0-16,0 3 0 0,0-4-10 0,-5 4 10 16,1-3 0-16,3 3 0 0,1-4 0 0,0 4 0 15,4-3 0-15,-4-1 0 0,0 4 0 0,-1 0 0 16,1 1 0-16,0-5 0 0,0 4 0 0,0-4 0 15,-1 1 0-15,1 3 0 0,4-4 0 0,-4 4 0 16,4 1-8-16,-4-1 8 0,0-4 0 0,4 4 0 16,-4 1 0-16,-1-1 0 0,1 4 0 0,0-8 0 15,-5 8 0-15,5-4 0 0,0 1 0 0,-5 3 0 16,-4 4 0-16,9-4 0 0,-5-4 0 0,5 4 0 16,-4-4 0-16,-5 8 0 0,8-7 0 0,-3 3 0 15,4 0 0-15,-5 0 0 0,0-4 0 0,-4 8 0 0,5-8 0 16,-1 4 0-16,0-3 0 0,-4 7 0 0,5-8 0 0,-5 8 0 15,4-8 0-15,1 4 0 0,-1-4 0 0,-4 0 0 16,4 1 0-16,1-1 0 0,4 0 0 0,-5 0 0 16,0 0 0-16,-4 8 0 0,0 0 0 0,9-11 0 15,0-1 0-15,-5 4 0 0,-4 8 0 0,9-4 0 16,0-3 0-16,-9 7 0 0,4-8 0 0,1-4 0 16,3 4 0-16,1 0 0 0,-4 1 0 0,3-1 16 15,1 0-2-15,0 0-1 0,0 4-13 0,-1-3 0 16,-3-1 0-16,4 0 0 0,4 4 0 0,-4-4 0 15,-1 0 0-15,-3 5 0 0,-1-5 0 0,-4 8 0 0,4-8 0 16,-4 8 0-16,9-8-10 0,0 4-2 0,-5-4 0 0,1 1 0 16,-5 7 12-16,4-8 0 0,-4 8 0 15,5-8 0-15,-1 0 0 0,-4 8 0 0,0 0 0 0,0 0 0 16,9-8 8-16,-5 5 3 0,-4 3 1 0,0 0 0 16,4-8-12-16,-4 8 0 0,5-4 0 0,-5 4 0 15,0 0 0-15,4-8-17 0,-4 8 4 0,5-4 1 16,-5 4 12-16,0 0 0 0,8-4 0 0,-8 4 0 15,0 0 0-15,0 0 0 0,9-8 0 0,-9 8 0 16,0 0 0-16,9-3 0 0,-9 3-8 0,0 0 8 16,0 0 0-16,0 0 0 0,0 0 0 0,0 0 0 15,0 0 0-15,0 0 0 0,0 0 0 0,0 0 0 16,0 0 0-16,0 0 0 0,9-8 0 0,-9 8 0 16,0-8 0-16,0 4 0 0,0 4 0 0,0 0 0 15,0 0 0-15,0 0 0 0,4-8 0 0,-4 8 0 0,0 0 0 16,0 0 0-16,0 0 0 0,0 0 0 0,0 0 0 15,0 0 0-15,0 0 0 0,0 0 0 0,0 0 0 0,0 0-9 16,0 0 9-16,0 0 0 0,0 0-8 0,0 0 8 16,0 0-8-16,0 0 8 0,0 0 0 0,0 0 0 15,0 0 0-15,0 0-8 0,9-4 8 0,-9 4 0 16,0 0 0-16,0 0 0 0,0 0 0 0,0 0 0 16,0 0 0-16,0 0 0 0,0 0 0 0,0 0 0 15,0 0 0-15,0 0 0 0,0 0 0 0,0 0 0 16,0 0 0-16,0 0-8 0,0 0 8 0,0 0 0 15,0 0 0-15,0 0 0 0,0 0 0 0,0 0 0 16,0 0 0-16,0 0 0 0,0 0 0 0,0 0 0 0,0 0 0 0,0 0 0 16,0 0 0-16,0 0 0 0,0 0 0 15,0 0 0-15,0 0 0 0,0 0 0 0,0 0 0 0,0 0 0 16,0 0 0-16,0 0 0 0,0 0 0 0,0 0 0 16,0 0 0-16,0 0 0 0,0 0 0 0,0 0 0 15,0 0 0-15,0 0 0 0,0 0 0 0,0 0 0 16,0 0 0-16,0 0 0 0,0 0 0 0,0 0 0 15,0 0 0-15,0 0 0 0,0 0 0 0,0 0 0 16,0 0 0-16,0 0 0 0,0 0 0 0,0 0 0 16,0 0 0-16,0 0 0 0,0 0 0 0,0 0 0 15,9-4 0-15,-9 4 0 0,0 0 0 0,0 0 0 16,0 0 0-16,0 0 0 0,0 0 0 0,0 0 0 16,0 0 0-16,0 0 0 0,0 0 0 0,0 0 0 15,4-3 0-15,-4 3 0 0,0 0 0 0,0 0 0 16,0 0 0-16,0 0 0 0,0 0 0 0,0 0 0 0,0 0 0 0,0 0 0 15,0 0 0-15,0 0 0 0,0 0 0 0,0 0 0 16,0 0 0-16,0 0 0 0,0 0 0 0,0 0 0 16,0 0 0-16,0 0 0 0,0 0 0 0,0 0 0 15,0 0 0-15,0 0 0 0,0 0 0 0,0 0 0 16,0 0 0-16,0 0 0 0,0 0 0 0,0 0 0 16,0 0 0-16,0 0 0 0,0 0 0 0,0 0 0 15,0 0 0-15,0 0 0 0,0 0 0 0,0 0 0 16,0 0 0-16,0 0 0 0,0 0 0 0,0 0 0 15,0 0 0-15,0 0 0 0,0 0 0 0,0 0 0 16,0 0 0-16,0 0 0 0,0 0 0 0,0 0 0 0,0 0 0 16,0 0 0-16,0 0 0 0,0 0 0 0,0 0 0 0,0 0 0 15,0 0 0-15,0 0 0 0,4-8 0 0,-4 8 0 16,0 0 0-16,0 0 0 0,0 0 0 0,0 0 0 16,0 0 0-16,0 0 0 0,0 0 0 0,0 0 0 15,0 0 0-15,0 0 0 0,0 0 0 0,0 0 0 16,0 0 0-16,0 0 0 0,0 0 0 0,0 0 0 15,0 0 0-15,0 0 0 0,0 0 0 0,0 0-8 16,5-4 8-16,-5 4 0 0,0 0 0 0,0 0 0 16,0 0 0-16,0 0 0 0,0 0 0 0,0 0 0 15,0 0 0-15,0 0 0 0,0 0 0 0,0 0-8 16,0 0 8-16,0 0 0 0,0 0 0 0,0 0 0 16,0 0 0-16,0 0 0 0,0 0 0 0,0 0-8 15,0 0 8-15,0 0 0 0,0 0 0 0,0 0 0 16,0 0 0-16,0 0 0 0,0 0 0 0,0 0 0 15,0 0 0-15,0 0 0 0,0-8 0 0,0 8 0 0,0 0 0 16,0 0 0-16,0 0 0 0,0 0 0 0,0 0 0 0,0 0 0 16,0 0 0-16,0 0 0 0,0 0 0 0,0 0 0 15,0 0 0-15,0 0 0 0,0 0 0 0,0 0 0 16,0 0 0-16,0 0 0 0,0 0 0 0,0 0-8 16,0 0 8-16,0 0 0 0,0 0 0 0,0 0-8 15,0 0 8-15,0 0 0 0,0 0 0 0,0 0 0 16,0 0 0-16,0 0 0 0,0 0 0 0,0 0 0 15,0 0 0-15,0 0 0 0,0 0 0 0,0 0 0 16,0 0 0-16,0 0-8 0,0 0-8 0,0 0 0 16,0 0-1-16,0 0 0 15,-5 8-135-15,-8 4-28 0,-9-1-4 0,0-3-2 0</inkml:trace>
    <inkml:trace contextRef="#ctx0" brushRef="#br0" timeOffset="11963.2696">2733 405 230 0,'0'0'20'0,"0"0"-20"0,0 0 0 0,0 0 0 16,0 0 96-16,0 0 16 0,0 0 2 0,0 0 1 16,0 0-99-16,0 0-16 0,0 0-9 0,9 4 1 15,-5-4 28-15,-4 0 5 0,0 0 2 0,0 0 0 16,0 0 17-16,9-4 4 0,0 4 1 0,-9 0 0 16,0 0 7-16,0 0 2 0,0 0 0 0,0 0 0 15,0 0-5-15,0 0-1 0,0 0 0 0,0 0 0 16,0 0-14-16,0 0-3 0,0 0-1 0,0 0 0 15,0 0-8-15,4 8-2 0,1 3 0 0,-5 1 0 16,0 0 5-16,4 3 1 0,-4 1 0 0,4 0 0 16,1-1-10-16,-1 5-1 0,5-1-1 0,0 5 0 15,0-1-2-15,-1 4-1 0,5-7 0 0,1 7 0 16,-1-4 5-16,4 5 0 0,1-1 1 0,4 0 0 16,-5 5 0-16,5-5 0 0,0 0 0 0,5 4 0 15,-1-3 7-15,0 3 0 0,1 0 1 0,3 0 0 16,1 0-2-16,4 5-1 0,-4-5 0 0,4 0 0 0,-4 4-8 15,4-4-2-15,4 4 0 0,-4 0 0 0,5 1-3 0,-1-1-1 16,-4 0 0-16,0-4 0 0,1 0-3 0,-1-4-1 16,0 5 0-16,0-5 0 0,0 0 1 0,0 0 0 15,0 1 0-15,0-1 0 0,0-4 6 0,0 5 1 16,1-1 0-16,3 0 0 0,-4-3-1 0,0 3 0 16,0 0 0-16,0 5 0 0,-4-1-7 0,4-4-8 15,-4 0 11-15,0 1-11 0,4-1 12 0,0 0-12 16,0 1 12-16,-4-5-12 0,-1-4 9 0,5 5-9 15,1-5 0-15,3 1 9 0,1-5-9 0,-1 5 12 0,-4-1-12 16,5-3 12-16,-5 0 1 0,4-1 1 0,-4 1 0 16,0-1 0-16,0 1 0 0,-4 0 0 0,4 3 0 15,-4 1 0-15,0-5-6 0,-1 5-8 0,1-1 11 0,0 1-11 16,0 3 10-16,-1-3-10 0,-3-1 8 0,8 1-8 16,-5 3 0-16,5-3 8 0,-4-1-8 0,4 1 0 15,5-5 8-15,-5 5-8 0,4-1 0 0,-4 5 8 16,1-5-8-16,-1 1 0 0,-5-5 0 0,5 5 8 15,-4-5 0-15,4 1 0 0,-4-1 0 0,4 1 0 16,-4-4 3-16,-1 3 0 0,6-3 0 0,-1 0 0 16,-5-1 0-16,5 1 0 0,1 0 0 0,-1 3 0 15,4-3-3-15,-8 4 0 0,4-5 0 0,-4 1 0 16,8 0-8-16,-8 0 0 0,4-1 0 0,-4 1 0 16,4 0 8-16,0-5 0 0,0 1 0 0,0 0 0 0,0 4-8 15,5-1 0-15,-1-3 0 0,1 0 8 0,4 0 5 16,-1 0 1-16,1-4 0 0,0 3 0 0,-4-3-5 0,3 0-1 15,-3 0 0-15,-1 0 0 0,5 0 0 0,-4 0 0 16,-5 0 0-16,4 0 0 0,1-4-8 0,4 3 0 16,0 1 0-16,-5-4 8 0,5 4 12 0,4-4 1 15,1 4 1-15,-10 0 0 0,5-4-22 0,-5 4 0 16,5 0 0-16,0-4 0 0,-4 0 11 0,-1 0-3 16,1 0 0-16,-1-4 0 0,1 0-8 0,-1 0 0 15,1 0 0-15,-5 0 0 0,4-3 0 0,-4-1 0 16,5 0 0-16,-1 0 0 0,-4-4 0 0,5 5 0 15,-10-5 0-15,6 4 0 0,-1-4 0 0,-5 5 0 0,1-5 0 16,0 4 0-16,-5 4 0 0,5-4 8 0,-5 1-8 16,5 3 0-16,-5-8 0 0,5 8 8 0,-5-4-8 0,5 1 0 15,-5-5 9-15,5 0-9 0,0 4 10 0,-1-3-10 16,1-1 0-16,0 0 0 0,0 4 0 0,-5 1 0 16,0-5 0-16,0 4 0 0,1-4 0 0,-1 1 0 15,-8 3 0-15,4 0 0 0,-5 0 0 0,5-3 0 16,-4 3 0-16,4 0 0 0,-5-4 0 0,1 1 0 15,-1 3 0-15,1 0 0 0,-1-4 0 0,1 1 0 16,-1-1 0-16,1 0 0 0,0-3 0 0,-1 3 0 16,5 4 0-16,-4-4 8 0,-1-3-8 0,1-1 0 15,-1 5 0-15,-4-1 0 0,5-4 0 0,-1 1 0 16,5 3 0-16,-4-4 8 0,4 1-8 0,0-1 0 16,-5 1 0-16,5-1 9 0,0 0-9 0,0 1 8 0,0-1 0 15,4 4 0-15,-4-3 0 0,5 3 0 0,-1 0-8 16,0 1 10-16,1-1-10 0,-1 0 10 0,-4 1-10 0,4-1 12 15,1 0-12-15,-5 1 12 0,4-1-12 0,0-4 0 16,-4 5 0-16,0-5 0 0,4 0 0 0,-4 1 0 16,0 3 0-16,0-4 0 0,-4 1 0 0,4-1 0 15,-5-3 0-15,1 3 0 0,4 1 0 0,0-1 0 16,-5-4 0-16,5 5 0 0,-4-1 0 0,4 1 0 16,-5-1 0-16,1 0 0 0,-1-3 0 0,1 3 0 15,-1 5 8-15,1-5-8 0,-1 0 16 0,5 1 0 16,-4-5 1-16,-1 5 0 0,1-1-17 0,0 1-19 15,-1-1 4-15,-4 0 1 0,5 1 22 0,-5 3 5 16,5-7 1-16,-5 3 0 0,4 0-14 0,-4 1-13 0,5-5 2 16,0 1 1-16,-5 3 10 0,4 1 0 0,1-5 0 15,-5 4 0-15,4-3 0 0,-3-1 0 0,8 5 0 0,-5-5 0 16,-4 5 0-16,5-5 0 0,-1 5 0 16,1-5 0-16,-1 5 0 0,1-5 0 0,0 4 0 0,-5 1 0 15,4-1 0-15,-4 1 0 0,-4-5 0 0,4 5 8 16,1-1-8-16,-1-3 0 0,-4 3 8 0,4-4-8 15,0 5 8-15,0-1-8 0,-4-3 8 0,4 7-8 16,0-4 0-16,0-3 0 0,0-1 0 0,1 5 8 16,-6-1-8-16,6 1 0 0,-6-5 0 0,1 5 0 15,0-1 0-15,0 0 0 0,-5 1 0 0,0-1 0 16,1 1 0-16,-1 3 0 0,5-8 0 0,-5 5 0 16,1-1 0-16,-1 1 0 0,5-1 0 0,-5 0 0 15,5-3 0-15,-5 3 0 0,5 1 0 0,-4-1 0 0,3-3 0 16,1-1 0-16,0 4 0 0,0-3 0 0,-5-1 0 15,5 5 0-15,0-1 0 0,-1-3 0 0,-3 3 0 0,8-3 0 16,-9 3 0-16,5 0 8 0,0 1-8 0,0-1 0 16,-5 1 0-16,5 3 0 0,-5-8 0 0,1 5 0 15,-1-1 0-15,0 5 0 0,-4-5 0 0,0 0 0 16,0 1 0-16,-4 3 0 0,4 0 0 0,0 1 0 16,0-1 0-16,0 0 0 0,0 1 0 0,0-5 0 15,4 0 0-15,-4 5 0 0,5-5 0 0,-1 0 0 16,1 5 0-16,-1-5 0 0,-4-3 0 0,9 3 0 15,-5 0 0-15,5 1 0 0,0-5 0 0,-5 5 0 16,5-1 0-16,-5 1 0 0,-4 3 0 0,5-4 0 0,-1 5 0 16,0-5 0-16,-4 4 0 0,0 1 0 0,0-1 0 15,5 4 0-15,-1-4 0 0,0 5 0 0,-4 7 0 0,5-8 0 16,-1-4 0-16,1 4 0 0,-5 0 0 0,0 1 0 16,8-5 0-16,1 4 0 0,-4-4 0 0,3 5 0 15,-3-1 0-15,4 0 0 0,-9 8 0 0,8-8 0 16,-8 8 0-16,9-8 0 0,0 1 0 0,0 3 0 15,-9 4 0-15,0 0 0 0,8-8 0 0,1 0 0 16,-9 8 0-16,0 0 0 0,0 0 0 0,9-4 0 16,0 0 0-16,-9 4 8 0,0 0 0 0,0 0 0 15,8-4-8-15,-8 4-12 0,0 0 4 0,0 0 0 16,9-3 8-16,-9 3 9 0,13 0-1 0,-4 3-8 16,0 1 0-16,-9-4 0 0,0 0 0 0,13 4 0 15,0 4 0-15,-4 4 0 0,0-4-11 0,-5 7 11 16,5 1-12-16,-5-5 12 0,5 5-12 0,-4 4 12 15,-1-5 0-15,-4 5 0 0,0-5 0 0,-4 5 0 0,4-5-8 16,-5 5 8-16,1-5 0 0,-1 1 0 0,-3 0 0 16,3-5 0-16,-4 5 0 0,5-4 0 0,0-1 0 0,-1-3 0 15,-3 0 0-15,3-4 0 0,5-4 0 16,-4 8 0-16,4-8 0 0,0 0 0 0,0 0 0 0,-5 0 0 16,-3-4 0-16,3 0 0 0,1-4 0 0,-1 0 0 15,1 0 0-15,0-3 0 0,-1-5 0 0,1 4 0 16,-1-3 0-16,5-5 0 0,-4 1 0 0,4-1 0 15,4 1 0-15,1 3 0 0,-1 1 0 0,1-1 0 16,-1 4 0-16,0-3 0 0,5 3 0 0,-4 4 0 16,-5 8 0-16,0 0 0 0,8-8 0 0,6 8 0 0,-14 0 8 15,8 4-8-15,-8-4 0 0,9 4-8 0,4 0 8 16,-4 4-13-16,-5 0 13 0,5 0 0 0,-9-8-10 16,5 11 10-16,-1-3-13 0,0 0 1 0,1 4 1 0,-1-5 0 31,-4 5-12-31,-4 4-2 0,-1 3-1 0,1 5 0 15,-5 3-133-15,-8 4-26 0,-5 4-6 0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24.33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81DE1BB-36B1-4B4A-8DF9-4AC8A3C3AA19}" emma:medium="tactile" emma:mode="ink">
          <msink:context xmlns:msink="http://schemas.microsoft.com/ink/2010/main" type="inkDrawing" rotatedBoundingBox="6195,10219 14751,9005 14945,10368 6389,11582" semanticType="callout" shapeName="Other">
            <msink:sourceLink direction="with" ref="{2D4636DD-8857-4963-84AC-0588C577A2AB}"/>
          </msink:context>
        </emma:interpretation>
      </emma:emma>
    </inkml:annotationXML>
    <inkml:trace contextRef="#ctx0" brushRef="#br0">39 873 345 0,'-39'0'31'0,"39"0"-31"15,9 0 0-15,-9 0 0 0,0 0 36 0,0 0 2 16,4-4 0-16,5 0 0 0,-9 4-25 0,0 0-5 15,0 0 0-15,9-4-8 0,4 4 0 0,-13 0 0 16,0 0 0-16,0 0 0 0,9-4 16 0,-9 4-3 16,0 0-1-16,0 0 0 0,0 0 29 0,0 0 6 15,0 0 1-15,0 0 0 0,-5-4 1 0,5 4 1 16,0 0 0-16,0 0 0 0,0 0-23 0,0 0-5 16,0 0-1-16,0 0 0 0,0 0 8 0,0 0 2 0,0 0 0 15,0 0 0-15,9-4 5 0,-9 4 0 0,0 0 1 0,0 0 0 16,0 0-1-16,0 0 0 0,0 0 0 0,0 0 0 15,0 0-15-15,0 0-3 0,0 0-1 0,0 8 0 16,-9 0-17-16,9-8 0 0,5 12 8 0,-1-4-8 16,-4-8 0-16,0 11 10 0,0-11-10 0,4 12 8 15,1 0-8-15,-5-12 0 0,4 11 0 0,0-3 0 16,10 4 15-16,-6-4 1 0,-8-8 0 0,0 7 0 16,0-7 3-16,5 12 1 0,-1-4 0 0,-4-8 0 15,0 12-7-15,0-12-1 0,9 7 0 0,-9-7 0 16,0 0-12-16,0 12 0 0,9-4 0 0,-9-8 0 15,0 0 8-15,0 0-8 0,0 0 11 0,13 8-11 16,0-4 26-16,-13-4-2 0,0 0 0 0,0 0 0 16,0 0-3-16,0 0-1 0,0 0 0 0,0 0 0 0,0 0-8 15,0 0-1-15,0 0-1 0,0 0 0 0,0 0-10 0,0 0 0 16,13 4 0-16,-13-4 8 0,0 0-8 0,0 0 0 16,13 3 0-16,-4 1 0 0,0 4 0 0,-9-8 0 15,0 0 0-15,13 8 0 0,-4-4 8 0,0 4-8 16,-9-8 8-16,0 0-8 0,13 7 11 0,-13-7-3 15,0 0-8-15,0 0 12 0,0 0 3 0,9 4 0 16,-1 0 0-16,-8-4 0 0,0 0 1 0,0 0 0 16,14 4 0-16,-6-4 0 0,-8 0-3 0,9 4 0 15,0 0 0-15,0 0 0 0,-1 4-2 0,1-4-1 16,-9-4 0-16,5 3 0 0,8 5-10 0,-9 0 0 16,-4-8 0-16,9 8 0 0,-5-4 0 0,5 4 0 15,-5-1 0-15,-4-7 0 0,5 8 0 0,4 0 0 0,-1-4 0 16,-8-4 0-16,0 0 0 0,5 8 0 0,8-1 0 0,-4-3 0 15,-1 0 0-15,-3 4 0 0,8-4 0 0,-4 0 8 16,8 0 2-16,-3 0 0 0,-10 0 0 0,9-1 0 16,0 5 0-16,0-4 0 0,-13-4 0 0,9 8 0 15,0 0-10-15,0-4 12 0,4 0-12 0,-4 3 12 16,-5 1-12-16,5 0 0 0,4 0 9 0,-4 0-9 16,-5-1 0-16,5 1 8 0,0 0-8 0,4 0 0 15,0 0 0-15,-4-1 0 0,-9-7 0 0,17 4 0 16,1 4 8-16,-5 4-8 0,-13-12 10 0,13 8-10 15,5-1 8-15,-9-3-8 0,-9-4 0 0,13 8 9 16,0 0-9-16,0 0 10 0,0-5-10 0,0 5 10 16,-13-8-10-16,13 12 0 0,-4-4 9 0,4 0-9 0,-4-5 0 0,4 5 8 15,-13-8-8-15,14 8 0 0,-6 0 0 16,1 0 0-16,-9-8 0 0,13 7 0 0,0 5 0 16,-4-4 0-16,4 0 0 0,-4-4 0 0,4 3 0 0,0 1 0 15,1-4 0-15,-1 0 0 0,0 0 0 0,0 0 9 16,0 0-9-16,0-4 0 0,1 4 12 0,3-4-4 15,-4-4 0-15,0 4-8 0,5 0 15 0,-5 0-4 16,0 0-1-16,5 4 0 0,-5-4-2 0,0 4 0 16,0-4 0-16,1 0 0 0,-6 3-8 0,5 1 0 15,5 0 9-15,-5-4-9 0,0 8 8 0,5-4-8 16,-5 0 8-16,5 0-8 0,-1 4 0 0,-4-5 0 16,0 1 0-16,5 0 0 0,-5 0 0 0,5 0 0 0,-1-4 0 15,-4 0 0-15,5 4 0 0,-5-4 0 0,5 0 0 0,-5 0 0 16,4 0 0-16,-3-4 11 0,-1 4-11 0,4 0 12 15,-4-4-2-15,5 4 0 0,-5-4 0 0,5 4 0 16,-1 0-1-16,-4-4 0 0,1 0 0 0,3 4 0 16,-4 0-9-16,5 0 0 0,-5-3 0 0,5 3 0 15,-5 3 0-15,4-3 8 0,-4 0-8 0,1 0 0 16,3 4 0-16,-4 0 0 0,0 0 0 0,5 0 0 16,-5-4 0-16,5 4 0 0,-1 0 0 0,1 0 0 15,-1 0 0-15,1 0 0 0,-5-4 0 0,5 3 0 16,-1 1 14-16,1 0-2 0,-5-4-1 0,4 4 0 0,-3 0-11 15,-1 0 0-15,4 0 0 0,-4 0 0 16,1-4 0-16,3 4-11 0,-4 0 3 0,0-1 0 16,1 1 8-16,3-4 0 0,-4 4 0 0,5 0 0 15,-5 0 0-15,0 4 0 0,5-8 0 0,-1 4 0 0,1 0 0 16,-1 0 0-16,1-1 0 0,0 1 8 0,3 0-8 16,1 4 0-16,0-8 0 0,0 4 0 0,0 0 0 0,0 0 8 15,0 0-8-15,0 0 8 0,-4-4-8 0,3 3 9 16,1 1-9-16,0-4 10 0,0 0-10 0,0 4 0 15,-4-4 0-15,4 4-11 0,0 0 11 0,0-4 0 16,0 0 8-16,-1 0-8 0,1 0 0 0,-4 0 0 16,4 0 0-16,-5 0 8 0,5 0-8 0,0 0 0 15,-4 4 0-15,4-4 8 0,-5 0-8 0,5 0 0 16,-4 0 0-16,4-4 0 0,0 4 0 0,-5 0 8 16,5 0-8-16,0-4 0 0,-4 0 0 0,-1 0 0 15,5 4 0-15,0-4 8 0,0 4-8 0,0-3 0 16,4 3 8-16,1-4-8 0,-1-4 0 0,0 8 8 0,-4-4-8 0,0 0 0 15,0 0 8-15,0-4-8 0,0 4 8 0,0 1-8 16,0-1 8-16,0-4-8 0,-5 8 8 0,5-4-8 16,0 0 0-16,0-4 9 0,0 4-9 0,-4-3 0 15,4 3 9-15,-1 0-9 0,1 0 0 0,0-4 9 16,0 0-9-16,0 4 0 0,0-3 0 0,0-1 0 16,4 0 0-16,-4 0 0 0,0 4 0 0,0-4 0 15,0 1 9-15,4-1-9 0,-4 0 10 0,0 0-10 16,0 4 10-16,0-3-10 0,0 3 10 0,-4 0-10 15,-1 0 8-15,5 0-8 0,0 0 0 0,0 0 0 16,0 0 0-16,-4 0 8 0,-1 0-8 0,5 1 0 16,-4-5 0-16,4 4 0 0,-5 0 0 0,5 0 0 15,0-4 0-15,0 0 0 0,4 1 0 0,-4-1 0 0,4 0 9 16,-4 0-9-16,5 0 8 0,-1-3-8 0,0 3 0 16,-4 0 0-16,5 0 0 0,-1 1 0 0,-4-1 0 15,0 0 0-15,4 4 0 0,-4 0 0 0,4-4 0 0,-4 5 0 16,-4-1 0-16,8 0 0 0,-8 0 0 0,4-4 0 15,-5 4 0-15,5 0 0 0,-4 0 0 0,4 0 0 16,-5 1 0-16,1-1 8 0,-1 0-8 0,5 0 0 16,-4-4 0-16,4 4 0 0,-5 0 0 0,1 0 0 15,4-3 0-15,0 3 0 0,-5 0 0 0,1 0 0 16,4 0 0-16,-5 0 0 0,1-4 0 0,-1 8 0 16,5-4 0-16,-4 0 0 0,-1 1 0 0,1 3 0 15,4-4 0-15,-5 0 0 0,5-4 0 0,-4 8 0 0,0-4 8 16,-1-4-8-16,1 4 0 0,-1 0 0 0,-4 1 0 15,5-1 8-15,-9 0-8 0,4 0 0 0,4 0 0 16,-3 0 0-16,-1 0 0 0,4 0 0 0,-4 4 0 16,1-4 0-16,-1 0 0 0,0-3 0 0,0 3 8 0,-4 0-8 15,4 0 0-15,0 4 0 0,-4-8 0 0,4 4 8 16,0 0 0-16,0 0 0 0,1 1 0 0,-1-1 0 16,-5 0-8-16,6-4 0 0,-1 4 0 0,0 0 0 15,0 0 8-15,5-4-8 0,-5 5 0 0,4-1 8 16,-3 0-8-16,3-4 10 0,-4 8-10 0,0-4 10 15,5 0-10-15,-5 0 0 0,5-4 0 0,-5 8 0 16,0-7 0-16,5 7 0 0,-5-8 0 0,0 4-11 16,4 0 11-16,1 0 0 0,-5 0 0 0,5 0 0 15,-5 0 0-15,4 1 8 0,-3-1-8 0,-1 4 8 16,0-8-8-16,4 4 0 0,-3 0 0 0,-1 0-8 0,0 0 8 16,-4 0 0-16,4 0 0 0,0-3 0 0,0 3 0 15,0 0 0-15,1-4 0 0,3 4 0 0,-4-4 0 0,0 4 0 16,5-3 0-16,-5 3 0 0,0-4 0 0,0 0 0 15,1 0 0-15,-1 4 0 0,-4-3 0 0,4 3 0 16,-5 0 0-16,6-4 0 0,-1 4 0 0,0 0 0 16,0-4 0-16,-4 1 0 0,4 3 0 0,0 0 0 15,-4 0 0-15,4-4 0 0,0 4 0 0,0 0 0 16,1 0 0-16,-1-3 0 0,0 3 0 0,0 0 0 16,5-4 0-16,-5 8 0 0,4-4 0 0,1 0 0 15,-5 0 0-15,5-3 0 0,-1 3 0 0,1-4 0 16,-5 4 0-16,4-4 0 0,-3 4 0 0,-1 0 0 0,0-3 0 15,0-1 0-15,0 0 0 0,-4 4 0 0,4-4 0 0,0 0 0 16,-4 1 0-16,4-1 0 0,-4 0 0 0,0 4 0 16,4-4 0-16,-4 1 9 0,4 3-9 15,-4-4 0-15,-1 0 8 0,1 0-8 0,4 4 0 0,1 0 0 16,-1-3 8-16,-4 3-8 0,4 0 0 0,0-4 0 16,0 0 0-16,5-3 0 0,-5 7 0 0,0 0 0 15,4-4 8-15,-3 0-8 0,-1 4 0 0,0 0 0 16,0-3 0-16,0-1 0 0,0 4 0 0,-4-4 0 15,4 0 8-15,0 4-8 0,-4 0 0 0,4 1 0 16,-4-5 8-16,4 4-8 0,-4-4 0 0,4 0 0 16,0 4 0-16,1-3 0 0,-1 3 0 0,0 0 0 15,0-4 0-15,5 0 0 0,-10 4 0 0,6 0 0 16,-1-3 10-16,0 3-10 0,-4 0 8 0,4 0-8 16,0 0 0-16,0 4 0 0,-4-8 0 0,-9 8 0 0,13 0 0 15,0-4 0-15,0 0 0 0,-4 0 0 0,-9 4 0 0,13-7 0 16,-13 7 0-16,14 0 0 0,-1-4 0 0,-13 4 0 15,8-8 0-15,6 8 0 0,-6-4 0 0,-8 4 0 16,9-8 0-16,0 4 0 0,4 0 0 0,-4 1 0 16,4-1 0-16,-4 0 0 0,4 0 0 0,-4 0 0 15,0 0 0-15,4 0 0 0,-5 4 0 0,6-4 0 16,-1-4 0-16,0 8 0 0,-4-3 0 0,4 3 0 16,-4-4 0-16,4 0 0 0,0 0 0 0,0 0 0 15,-4 4 0-15,4-4 0 0,-4 0 0 0,4 4 0 16,-4-4 0-16,0 0 0 0,-1 0 0 0,1 4 0 0,-9 0 0 15,0 0 0-15,9-7 0 0,-5 3 0 0,5 0 0 0,0 0 0 16,0 0 0-16,4 0 0 0,-4 0 0 0,4 0 0 16,0 0 0-16,0-3 0 0,0 3 0 0,0 0 0 15,1 4 0-15,-6-8 0 0,5 4 0 0,-4 0 0 16,0 0 0-16,4-3 0 0,-4 3 0 0,0 0 0 16,-1 0 0-16,6-4 0 0,-10 4 0 0,5 0 0 15,-9 4 0-15,9-4 0 0,4 0 0 0,-4-3 0 16,-1 3 0-16,1 0 8 0,0 0 2 0,0-4 0 15,-5 0-10-15,5 4 0 0,0 1 0 0,-1-5 8 16,5 4-8-16,-8-4 0 0,4 4 0 0,-1 0 0 16,1-4 0-16,0 5 0 0,0-1 0 0,0-4 0 15,-1 4 0-15,5 0 0 0,-4 0 8 0,0 0-8 16,-5 0 0-16,5 0 0 0,4 1 0 0,-4-1 0 16,0 0 0-16,0 0 0 0,4 4 0 0,0-4 0 0,-4 0 0 15,0-4 0-15,4 4 0 0,-9 0 0 0,5 1 8 16,-5-1-8-16,-4 4 8 0,9-4-8 0,0 0 8 0,-9 4-8 15,4-8 8-15,-4 8-8 0,0 0 9 0,0 0-9 16,0 0 10-16,0 0-10 0,0 0 0 0,0 0 8 16,0 0-8-16,0 0 0 0,0 0 0 0,0 0 0 15,0 0 0-15,0 0 0 0,5-8 0 0,-5 8 8 16,0 0-8-16,0 0 0 0,0 0 0 0,0 0 0 16,0 0 0-16,0 0 0 0,0 0 0 0,0 0 0 15,0 0 0-15,0 0 0 0,0 0 0 0,4 4 0 16,0 0 0-16,-4 4 0 15,5 4-94-15,-5-1-12 0,0 1-2 0,0 4-696 16,-5-1-140-16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11.01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9753E07-1DBF-4CF9-8814-E3C8C2A74F63}" emma:medium="tactile" emma:mode="ink">
          <msink:context xmlns:msink="http://schemas.microsoft.com/ink/2010/main" type="inkDrawing" rotatedBoundingBox="2975,11167 23033,7823 23649,11521 3592,14865" semanticType="callout" shapeName="Other">
            <msink:sourceLink direction="with" ref="{9B31C366-00E0-4012-84C0-9CB215A6F619}"/>
            <msink:sourceLink direction="with" ref="{857FD24B-6CD7-47EE-AF96-2B30C60ABA64}"/>
          </msink:context>
        </emma:interpretation>
      </emma:emma>
    </inkml:annotationXML>
    <inkml:trace contextRef="#ctx0" brushRef="#br0">-5979 1851 403 0,'-18'0'36'0,"14"0"-36"15,-5 0 0-15,0 0 0 0,5 0 67 0,4 0 6 16,0 0 2-16,0 0 0 0,0 0-60 0,0 0-15 16,0 0 0-16,0 0 0 0,0 0 0 0,0 0 0 15,0 0 0-15,4 12 0 0,-4-12 12 0,0 0 0 16,0 8 0-16,0-8 0 0,0 11 36 0,0-3 6 0,0-8 2 16,0 12 0-16,0-12 6 0,0 12 2 0,0-1 0 0,0-3 0 15,0 4-16-15,0 0-2 0,0-1-1 16,0 1 0-16,0 0-22 0,0 0-5 0,0-5-1 0,5 5 0 15,-5-4-17-15,0 4 8 0,0-1-8 0,0 1 0 16,0 0 0-16,4 0 0 0,1 3 0 0,-1 1 0 16,0-5 11-16,1 5-11 0,-1-4 10 0,5 0-10 15,-9-1 17-15,4 1-2 0,5 4-1 0,-5-1 0 16,10-3 14-16,-14 0 4 0,8 3 0 0,-3-3 0 16,3 4-10-16,1-5-2 0,-4 1 0 0,3 4 0 15,1-5-6-15,-4 1-2 0,12 4 0 0,-12-4 0 16,3 3-12-16,5-3 0 0,-4 4 0 0,4-1 0 15,1 1 9-15,-1-1-1 0,0 1 0 0,0 4 0 16,0-1-8-16,0 1-11 0,-4-1 3 0,4 1 0 16,-4 3 8-16,4-3 0 0,0 3 0 0,-4 5 0 0,4-1 24 15,5 0 6-15,-9-3 2 0,-5 3 0 0,5-4-24 16,4 1-8-16,-4-1 0 0,4-3 0 0,-4 3 23 16,-1-3-2-16,6-1 0 0,-1-3 0 0,-4 0-6 0,4 3-2 15,4-7 0-15,-4 4 0 0,5-1-4 0,-5-3-1 16,5 0 0-16,4-1 0 0,-9 1 10 0,4 0 2 15,-4 0 0-15,5-1 0 0,0 1-20 0,-1 0 0 16,-4-1 0-16,0 5 0 0,5 0 0 0,-5-1 0 16,0-3 0-16,0 8 0 0,1-1 0 0,-1 1 0 15,0-1 0-15,0 1 10 0,0-9-10 0,-4 5 10 16,4 0-10-16,-4-1 10 0,4-3 3 0,-4 0 1 16,0 3 0-16,4-3 0 0,0 0-1 0,0 0 0 0,0-1 0 15,-4-3 0-15,4 0-13 0,0 0 0 16,-4-4 0-16,4 3 0 0,0-3 12 0,-4-4-1 0,4 4 0 15,-4 0 0-15,9 4 11 0,-14-4 2 0,5-4 1 0,0 4 0 16,-9-4-15-16,4 4-10 0,-4-4 12 0,9 4-12 16,0 3 13-16,-9-7-4 0,0 0-1 0,8 4 0 15,1 0-8-15,4 4 12 0,-13-8-12 0,0 0 12 16,0 0-12-16,5 8 0 0,-5-8 0 0,0 0 8 16,0 0-8-16,0 0 0 0,8 8-10 0,-8-8 10 15,0 0 0-15,0 0 0 0,0 0 0 0,0 0 0 16,0 0 0-16,14 7 0 0,-14-7 0 0,0 0 10 15,13 8-10-15,-4-4 0 0,-9-4 0 0,0 0-11 16,0 0 11-16,8 4 0 0,-8-4 8 0,0 0-8 16,0 0 8-16,0 0-8 0,0 0 10 0,0 0-10 15,18 8 13-15,-18-8-3 0,0 0-1 0,4 4 0 0,-4-4-9 16,0 0 0-16,0 0 0 0,0 0 0 0,13 0 0 0,-13 0-12 16,0 0 0-16,9 0 1 0,-9 0 31 15,13 0 7-15,-13 0 1 0,0 0 0 0,0 0-13 0,14-4-3 16,-14 4 0-16,0 0 0 0,0 0-12 0,8 0 9 15,-8 0-9-15,0 0 8 0,0 0 0 0,0 0 0 16,0 0 0-16,13 0 0 0,-13 0-8 0,0 0 0 16,0 0 0-16,14 0 0 0,-14 0 0 0,0 0 0 15,0 0 0-15,8 4 0 0,-8-4 0 0,0 0 0 16,0 0 0-16,0 0 0 0,0 0 0 0,0 0 0 0,0 0 0 16,14-4 0-16,-14 4 0 0,0 0 0 15,8-4 0-15,-8 4 8 0,0 0-8 0,14-4 0 16,-14 4 0-16,0 0 8 0,0 0 0 0,0 0 0 0,8-4 0 15,-8 4 0-15,0 0-8 0,0 0 0 0,0 0 0 0,9-4 0 16,-9 4 0-16,0 0 0 0,0 0 0 0,0 0 0 16,0 0 0-16,0 0 8 0,0 0-8 0,13 4 8 15,-13-4-8-15,0 0 0 0,0 0 0 0,0 0-11 16,0 0 11-16,0 0 0 0,0 0 8 0,0 0-8 16,0 0 0-16,0 0 0 0,9 0 0 0,-9 0-8 15,0 0 8-15,0 0 0 0,0 0 0 0,0 0 0 16,9 4 0-16,-9-4 16 0,0 0-3 0,0 0 0 15,9 8-13-15,-9-8-16 0,0 0 3 0,0 0 1 16,0 0 12-16,0 0 0 0,8 8 0 0,-8-8 0 16,9 8 0-16,-9-8 0 0,0 0 0 0,0 0-9 15,0 0 9-15,0 0 0 0,0 0 0 0,0 0 0 0,0 0 14 16,0 0-2-16,0 0 0 0,0 0 0 0,4 7-12 0,-4-7-16 16,0 0 3-16,0 0 1 0,0 0 12 0,0 0 0 15,0 0 0-15,0 0 0 0,0 0 23 0,0 0 7 16,0 0 2-16,0 0 0 0,0 0-32 0,0 0 0 15,0 0 0-15,0 0 0 0,5 12 0 0,-5-12 0 16,0 0 0-16,0 0 0 0,0 0 0 0,0 0 0 16,0 0 0-16,0 0 0 0,0 0 0 0,0 0 0 15,0 0 0-15,0 0 0 0,0 0 0 0,0 0 0 16,0 0 0-16,0 0 0 0,0 0 0 0,0 0 0 16,0 0 0-16,9 8 0 0,-9-8 0 0,0 0 0 15,0 0 0-15,0 0 0 0,0 0 0 0,0 0 0 16,0 0 0-16,0 0 0 0,0 0 0 0,0 0 0 0,0 0 0 15,0 0 0-15,0 0 0 0,0 0 0 0,0 0 0 0,4 8 0 16,-4-8 0-16,0 0 0 0,0 0 0 16,9 4 0-16,-9-4 0 0,0 0 0 0,0 0 0 0,0 0 0 15,0 0 0-15,0 0 0 0,0 0 0 0,0 0 0 16,0 0 0-16,0 0 0 0,0 0 0 0,0 0 0 16,0 0 0-16,0 0 0 0,0 0 0 0,0 0 0 15,0 0 0-15,0 0 0 0,0 0 0 0,0 0 0 16,0 0 12-16,0 0-3 0,0 0-1 0,0 0 0 15,9 7-8-15,-9-7 0 0,0 0 0 0,0 0 0 16,0 0 0-16,0 0 0 0,0 0 0 0,0 0 0 16,4 4 0-16,-4-4 0 0,0 0 0 0,0 0 0 15,0 0 0-15,0 0 0 0,0 0 0 0,0 0 0 16,0 0 0-16,0 0 0 0,9 4 0 0,-9-4 0 0,0 0 0 16,0 0 0-16,0 0 0 0,0 0 0 0,0 0 0 0,0 0 0 15,0 0 0-15,0 0 0 0,0 0 0 0,0 0 0 16,0 0 0-16,0 0 0 0,0 0 0 0,0 0 0 15,0 0 0-15,0 0 0 0,0 0 0 0,0 0 0 16,0 0 0-16,0 0 0 0,0 0 0 0,0 0 0 16,0 0 0-16,8 0 0 0,-8 0 0 0,0 0 0 15,0 0 0-15,0 0 0 0,0 0 0 0,0 0 0 16,9 8 0-16,-9-8 0 0,0 0 0 0,0 0 0 16,0 0 0-16,0 0 0 0,0 0 0 0,0 0 0 15,0 0 0-15,0 0 0 0,0 0 0 0,0 0 0 16,0 0 0-16,0 0 0 0,0 0 0 0,0 0 0 0,0 0 0 15,0 0 0-15,0 0 0 0,0 0 0 0,0 0 0 16,0 0 0-16,0 0 0 0,0 0 0 0,0 0 0 0,0 0 0 16,9 4 0-16,-9-4 0 0,0 0 0 0,0 0 0 15,0 0 0-15,0 0 0 0,9 0 0 0,-9 0 0 16,0 0 0-16,0 0 0 0,0 0 0 0,0 0 0 16,0 0 0-16,0 0 0 0,0 0 0 0,0 0 0 15,4 0 0-15,-4 0 0 0,0 0 0 0,0 0 0 16,5 0 0-16,-5 0 0 0,0 0 0 0,0 0 0 15,0 0 0-15,0 0 0 0,0 0 0 0,0 0 0 16,0 0 0-16,0 0 0 0,0 0 0 0,0 0 8 16,0 0-8-16,0 0 0 0,0 0 0 0,8 4 8 15,-8-4-8-15,0 0 0 0,9 4 0 0,-9-4 0 16,0 0 0-16,0 0 0 0,0 0 0 0,0 0 0 0,5 0 0 16,-5 0 0-16,0 0-12 0,0 0 12 0,8 0 0 15,-8 0 0-15,0 0 0 0,0 0 8 0,0 0-8 0,0 0 0 16,9 4 0-16,-5 0 0 0,-4-4 0 0,0 0 0 15,0 0 0-15,9 0 0 0,-9 0 0 0,9 4 0 16,-9-4 0-16,9 0 0 0,-9 0 0 0,0 0 0 16,0 0 0-16,9 3 0 0,-1-3 0 0,-8 0 0 15,0 0 0-15,0 0 0 0,0 0 0 0,9 4 0 16,-9-4 0-16,0 0 0 0,0 0 0 0,0 0 0 16,4 0 0-16,5 4 0 0,-9-4 0 0,13 4 0 15,-13-4 0-15,5 0 0 0,-5 0 0 0,9 4 0 16,-9-4 0-16,8 8 0 0,1-4 0 0,0 0 0 0,-9-4 0 15,9 4 0-15,-1-1 0 0,1 1 0 0,0 4 0 16,4 0 0-16,-8-4 0 0,3 4 0 0,1-4 0 16,4 0 0-16,-4-1 0 0,0 5 0 0,4-4 0 15,-4 0 0-15,0 0 0 0,4 0 0 0,-5 4 0 0,1-4 0 16,4 3 0-16,-4-3 0 0,4 4 0 0,0-4 0 16,5 0 0-16,-9 0 0 0,4 4 0 0,0-4 0 15,5 0 0-15,-5-1 0 0,0 5 0 0,5 0 0 16,-5 0 0-16,4 0 0 0,-4 0 0 0,5-1 0 15,-5-3 0-15,0 4 0 0,5-8 0 0,-5 8 0 16,0 4 0-16,5-5 0 0,-1-3 0 0,1 4 0 16,-5 0 0-16,4 0 0 0,5-4 0 0,5 3 0 15,-10-3 0-15,10 4 0 0,-5-4 0 0,4 0 0 16,5 4 0-16,-9-4 0 0,-1 4 0 0,6-5 0 0,3 5 0 16,1 0 0-16,-9-4 0 0,9 4 0 0,0 0 0 15,-1-4 0-15,-3 3 0 0,-1 1 0 0,-4 0 0 0,9-4 0 16,4 4 0-16,-5-4 0 0,-3 0 0 0,3 3 0 15,5 1 0-15,5 0 0 0,-5 0 0 0,0 0 0 16,0-5 0-16,0 5 0 0,5 0 0 0,-5-4 0 16,-9 4 0-16,9 0 0 0,0-1 0 0,-4 1 0 15,0-4 0-15,-5 4 0 0,0-4 0 0,5 4 0 16,0-4 0-16,-5 0 0 0,-4-4 0 0,4 3 0 16,10 1 0-16,-10-4 0 0,0 4 0 0,1-4 0 15,16 0 0-15,-8 0 0 0,1 0 0 0,-1 0 0 16,-9 4 0-16,9 0 0 0,5-4 8 0,-10 0-8 15,1 4 12-15,0 4-4 0,-1-8-8 0,1 4 0 0,-5-4 0 16,5 4 0-16,-9 0 0 0,4-1 0 0,1-3 0 16,-1 4 0-16,-4 0 0 0,4 0 0 0,-4-4 0 0,5 4 0 15,-1 0 0-15,-4-4 0 0,4 4 0 0,0 0 0 16,-4 0 0-16,5 0 0 0,-10-1 0 0,5-3 0 16,0 4 0-16,-4 0 0 0,8 0 0 0,-8 0 0 15,3 0 0-15,1-4 0 0,0 4 0 0,0 0 0 16,5 0 0-16,-5 0 0 0,-1 0 0 0,1-1 8 15,0 1-8-15,0 0 12 0,5-4-12 0,-6 0 12 16,6 4-12-16,-1 0 0 0,0-4 0 0,5 4 0 16,-5 0 0-16,1-4 0 0,8 4 0 0,-9-4 0 15,5 0 0-15,-5 4 0 0,5-4 0 0,-5 4-11 16,5-4 11-16,-5 4 0 0,1-4 0 0,-5 0 0 0,4 0 0 16,-4 3 0-16,4 1 0 0,-4-4 0 0,0 4 0 15,-4-4 0-15,3 0 0 0,1 0 0 0,0 0 11 16,-4 4-3-16,4-4 0 0,0 0 0 0,0 0-8 0,0-4 0 15,0 4 0-15,4 0 0 0,-4 0 0 0,0 0 0 16,0 0 0-16,4 0 8 0,0-4-8 0,1 4 12 16,-1 0-12-16,-4 0 12 0,4-4-12 0,1 4 8 15,-1-3-8-15,-4 3 8 0,4-4-8 0,-4 4 0 16,4 0 0-16,-4-4 0 0,0 4 18 0,0 0 2 16,5 0 0-16,-6 4 0 0,1-4-20 0,-4 0 0 15,4 0 0-15,0 4 0 0,-5-4 0 0,5 0 0 16,0 0 0-16,0 0 0 0,0-4 0 0,4 4 0 15,-4 0 0-15,0-4 0 0,5 0 0 0,-1 4 0 16,0-4 0-16,-4 0 0 0,4 4 0 0,1-4 0 0,-5 0 0 16,4 0 0-16,-4 4 0 0,0-4 0 0,0 4 0 0,-5-4 0 15,1 4 0-15,0-3 0 0,-1 3 0 0,1 0 0 16,-5-4 0-16,4 4 0 0,-8-4 0 0,4 4 0 16,0 0 0-16,-4-4 0 0,-9 4 0 0,13-4 0 15,-4 4 0-15,4 0 0 0,-4-4 0 0,-9 4 0 16,9 0 0-16,0 0 0 0,-1 0 0 0,1 0 0 15,-9 0 0-15,9 0 0 0,0 0 0 0,-9 0 0 16,13 0 0-16,-4 4 0 0,4-4 0 0,-4 4 0 16,-1 0 0-16,1-4 0 0,0 4 0 0,4 0-9 15,-4-4 9-15,4 0 0 0,-9 0 8 0,10 0-8 16,-1 0 0-16,0 0 0 0,0 0 0 0,-4 0 0 16,4-4 8-16,0 4-8 0,0-4 10 0,5 4-10 15,-5 0 0-15,0 0 0 0,0 0 0 0,0 0 0 0,1 0 8 16,-1 0-8-16,4 0 0 0,1 0 0 0,-1 0 0 15,1 0 0-15,0 0 0 0,-5 0 0 0,4 0 0 16,1 0 0-16,-1 0 0 0,1 0 0 0,-1 0 0 0,-3 0 0 16,3 0 0-16,1 0 0 0,-1 0 0 0,1 0 0 15,-1-4 0-15,5 4 0 0,-4 0 0 0,-1 0 8 16,5 0-8-16,-4-4 0 0,4 0 0 0,0 0 0 16,0 4 0-16,0-4 0 0,-1 0 0 0,1 0-12 15,0 0 12-15,0 1-13 0,0 3 13 0,0-4 10 16,0 4-2-16,0-4 0 0,0 0-8 0,0 4 0 15,-5-4 0-15,1 4 0 0,4 0 0 0,-5-4 0 16,1 0 0-16,0 4 0 0,-1 0 0 0,1-4 0 0,-1 4 0 16,-4-4 0-16,1 0 0 0,-1 4 0 0,4-3 0 15,-4-1 0-15,1 4 0 0,-1-4 0 0,0 0 0 0,0 4 0 16,0-4 0-16,5 4 0 0,-5-4 0 0,0 4 0 16,0-4 0-16,5 0 0 0,-1 0 0 0,1 4 0 15,-5-8 0-15,5 5 0 0,-1-1 0 0,5 0 0 16,-4 4 0-16,-1-4 0 0,5 0 0 0,-4 0 0 15,-1 4 0-15,1 0 0 0,-1-4 0 0,1 4 0 16,-1-4 0-16,-3 4 0 0,-1 0 0 0,0 0-11 16,0 0 11-16,0 0 0 0,0 0 8 0,1-4-8 15,-6 4 0-15,1-4 9 0,0 4-9 0,0-4 0 16,-9 4 0-16,13 0 0 0,-4 0 0 0,-9 0 0 16,8-3 0-16,5-1 0 0,-4 4 0 0,0 0 0 15,4-4 0-15,-4 4 0 0,-9 0 0 0,13 0 0 16,-4-4 8-16,4 4-8 0,-4-4 0 0,4 4 0 0,0 0 0 15,0 0 0-15,-4-4 0 0,4 4 0 0,-4-4 0 0,0 4 0 16,4-4 0-16,0 0 0 0,-4 4 0 0,0-4 0 16,4 0 0-16,0 1 0 0,-4-1 0 0,0-4 0 15,4 4 0-15,0 0 0 0,0 0 0 0,0 0 0 16,0 0 0-16,0 0 0 0,1 1 0 0,3-1 0 16,-4 0-9-16,1 0 9 0,-1 0 0 0,0 0 0 15,4 4 0-15,1-4 11 0,-5 0-11 0,5 0 0 16,-1 0-10-16,1 0 10 0,-1-3 0 0,5 3 0 15,-4 0 0-15,4 0 0 0,-5 0 0 0,5 0 0 16,0 4 0-16,-4-4 0 0,4 0 0 0,0 0 0 0,-5 0 0 16,5 1 0-16,-4-1 8 0,-1 0-8 0,5 0 0 0,-4 0 0 15,-1 0 0-15,5 0 0 0,0-4 0 0,-4 4 0 16,3 0 0-16,1-3 0 0,-4 3 0 0,8 0 0 16,-4 0 0-16,5-4 0 0,-6 4 0 0,6-4 0 15,-5 4 0-15,0-3 0 0,4-1 0 0,0 0 0 16,5 4 0-16,-5 0 0 0,1 0 0 0,-1-3 0 15,0 3 0-15,1-4 0 0,-1 4 0 0,-4 0 0 16,0 0 0-16,0 0 0 0,0 0 0 0,-5 4 0 16,1-4 0-16,-1 0 0 0,1-3 0 0,-1 3 0 15,1 4 0-15,4-8 0 0,-5 4 0 0,1 0 0 16,4-4 8-16,0 4-8 0,0-3 0 0,0 3 0 16,0-4 0-16,4 4 0 0,-4-4 0 0,4 4 0 15,1 0 0-15,-1 0 0 0,0-3 0 0,1 3 0 16,-6 0 0-16,1-4 0 0,0 4 8 0,0 0-8 0,0 0 0 15,0-4 0-15,0 4 0 0,0 1 0 0,0-5 0 0,-9 4 0 16,5 0 0-16,-5 0 0 0,4 4 0 0,1-4 0 16,-5 0 0-16,0 0 0 0,0 0 0 0,1 1 0 15,-1 3 0-15,-5-4 0 0,6 0 0 0,-1 0 0 16,-4 0 8-16,4 0-8 0,-5 0 0 0,6 0 0 16,-6 0 8-16,1 0-8 0,-9 4 0 0,5 0 0 15,3-4 0-15,6 4 0 0,-14 0 0 0,8-3 0 16,-8 3 0-16,9 0 0 0,4-4 0 0,-4 0 0 15,4 4 0-15,0-4 0 0,0 4 8 0,1-4-8 16,-1 0 0-16,-4 0 0 0,-1 0 0 0,6 4 0 16,-1-8 0-16,9 4 0 0,-5 1 8 0,1-1-8 0,-1-4 0 15,5 4 0-15,-4 0 0 0,-1 0 10 16,5-4-10-16,-4 4 8 0,4 0 0 0,0 1-8 0,-5-5 12 16,5 4-4-16,0 0-8 0,-4-4 0 0,4 4 0 0,-1-4 0 15,-3 1 0-15,4-1 0 0,0 0 0 0,0 0 0 16,-5 0 0-16,5 1 0 0,0-1 0 0,0 4 0 15,0 0 0-15,0-4 0 0,0 0 0 0,-4 4 0 16,3-3 0-16,1 3 0 0,0-4 0 0,0 4 0 16,0-4 0-16,0 0 0 0,0 4 0 0,0-3 0 15,0 3 0-15,0-4 0 0,-5 0 8 0,5 4-8 16,-4-4 0-16,-1 4 0 0,1-3 0 0,0-1 0 16,-1 8 0-16,-4-8 0 0,5 0 8 0,-5 0-8 15,4 1 0-15,1-1 0 0,0 0 0 0,-5 4 0 16,4 0 0-16,1-4 0 0,-1 0 8 0,1 1-8 15,-1 3 0-15,1-4 0 0,4 0 0 0,-4 0 0 0,3 4 0 0,-3-3 0 16,-5-1 0-16,5 4 0 0,-1-4 0 16,-4 4 0-16,9 0 0 0,-4-4 0 0,-1 4 0 15,1 1-17-15,0-1 4 0,-5-4 1 0,4 4 12 0,5 0 16 16,-9 0-3-16,5 4-1 0,-1-4-12 0,-3 0 0 16,3 4 0-16,1-4 0 0,-5 0 0 0,4 1 0 15,1 3 0-15,-5-4 0 0,0 4 0 0,5-4 0 16,-5 4 0-16,0-4 0 0,0 0 0 0,5 0 0 15,-5 4 0-15,0-4 0 0,0 0 0 0,0 0 0 16,-4 0 0-16,4 1 0 0,1 3 0 0,-1-4 0 16,-4 0 0-16,4 4 0 0,0 0 0 0,0-4-15 0,0 0 3 15,0 0 1-15,-4 4 11 0,4-4 0 0,0 0 0 16,5 4 0-16,-9-4 8 0,8-4 3 0,-4 5 1 16,5-1 0-16,-5 4-12 0,0-4 0 0,5-4 0 0,-5 4 0 15,5 0 0-15,-1 4 0 0,-4-8 0 0,5 4 0 16,-5-3 0-16,0 3-14 0,5 0 2 0,-5 0 0 15,0 0 12-15,0 0 16 0,0-4-3 0,0 8-1 16,1-4-12-16,3 0 0 0,-4 0 0 0,-4-3 0 16,4 3 0-16,0-4 0 0,1 4 0 0,-1-4 0 15,4 0 0-15,-4 4 0 0,1-3 0 0,-1-1 0 16,4 4 0-16,1-4 0 0,-1-4 0 0,5 5 0 16,-4-1 0-16,4 0 0 0,0-4 0 0,0 1 0 15,4 3 0-15,0 0 0 0,-4 0 0 0,5-4 0 16,-1 5 0-16,-4-5 0 0,9 4 0 0,-5-4 0 15,0 4 0-15,5-3 0 0,-5 3 0 0,-4-4 0 0,5 4 0 16,-6 1 0-16,6-5 8 0,-5 4-8 0,4-4 0 16,-4 5 0-16,0-5 0 0,0 0 0 0,4 0 0 0,-4 1 0 15,0 3 0-15,0-4 0 0,4 0 16 0,1 5 0 16,-1-5 0-16,0 0 0 0,1 0-16 0,-1 1 0 16,5-1 0-16,-5 0 0 0,5 0 0 0,-1 1 0 15,-3 3 0-15,3-4 0 0,-3-3 0 0,3 7 0 16,-3-4 8-16,-5 0-8 0,4 5 0 0,0-5 0 15,-4 0 0-15,5 4 0 0,-6-3 0 0,1 3-15 16,5 0 5-16,-5 0 1 0,0-4 9 0,0 5 0 16,-1-1 0-16,1 0 0 0,0-4 0 0,0 4 8 0,-4-3-8 15,8 3 0-15,-4-4 9 0,0 4-9 16,0-3 12-16,0-1-12 0,4 4 0 0,1-4 0 0,-6 1 0 16,1-1 0-16,9 0 0 0,-9 0 0 0,0 1 0 15,4-1 0-15,-4 4 0 0,0-4 0 0,4 1 0 0,-4-5 10 16,0 1-10-16,0 3 0 0,5 0 0 0,-5 0-11 15,-1 1 11-15,-3-1 0 0,8-4 0 0,-4 5 0 16,0-1 0-16,5 0 0 0,-6 0 0 0,6 1 0 16,-1-1 0-16,0 0 0 0,-4-3 0 0,5 3 0 15,-1 0 8-15,0-3 0 0,1 7 0 0,-1-8 0 16,0 4-8-16,1 1 0 0,-1-5 0 0,-9 4 0 16,10 1 0-16,-5-5 0 0,4 4 0 0,0 0 0 15,-4 1 0-15,9-1-10 0,-5 0 10 0,5 1-13 16,-5-5 13-16,1 4 0 0,8-3 0 0,-9 3 0 15,0-4 0-15,5 1 0 0,4-1 0 0,-4 0 0 0,0 1 0 16,-1 3 0-16,-3-8 0 0,3 9 0 0,5-5 0 16,-8 4 0-16,-1-3 0 0,5-1 0 0,-5 4 0 15,5-3 0-15,-9 3 0 0,0 0 0 0,4 1 0 0,-4-1 0 16,4-4 0-16,-4 5 0 0,0-1 8 0,4 0-8 16,5 0 0-16,-4 1 0 0,-1-1 0 0,-4 0 0 15,8 4 0-15,1-3 0 0,-5-1 0 0,5 4 0 16,-9 0 10-16,4-3-10 0,5 3 0 0,-5-4 0 15,-4 4 0-15,0 0 0 0,5 1 0 0,-1-1 0 16,-4 0 8-16,0 0-8 0,0 0 0 0,-5-3 0 16,5 3 0-16,-4-4 0 0,-1 0 0 0,1 1 0 15,8 3 0-15,-4-4 0 0,-4 0 0 0,4 1 0 16,4-1 0-16,0 0-11 0,1 1 11 0,-1 3 0 16,-4-4 0-16,0 4 0 0,13-4 0 0,-13 1 0 0,-5 3 8 15,5-4-8-15,5 0 0 0,-1 5 0 0,-8-1 0 0,3 0-8 16,1-4 8-16,0 4 0 0,0-3 0 0,0 3 0 15,0-4 0-15,0 1 0 0,4-1 0 0,-4 0 0 16,0 0 0-16,0 1 0 0,0-9 0 0,4 8 0 16,-8-3 0-16,8 3 0 0,-4-8 0 0,0 9 0 15,0-5 0-15,4 0 0 0,-4 1 0 0,0-1 0 16,5 1 0-16,-1-1 0 0,0-4 0 0,1 5 0 16,-5-5 0-16,-1 5 0 0,1-1 0 0,0 0 0 15,0 1 0-15,0 3 0 0,-4-4 0 0,4 9 0 16,-5-5 0-16,1 0 0 0,-1 0 0 0,1 1 0 15,-5 3 0-15,5-4 0 0,-5 4 0 0,0 1 0 16,0-1 0-16,0 0 0 0,-4-4 0 0,4 4 0 16,-4 1 0-16,4-1 0 0,-4 0 0 0,4 0 0 0,-4 0 0 15,0 0 0-15,-1-3 0 0,5 3 0 0,-4 4 0 0,0-4 0 16,0 0 0-16,0 5 0 0,-1-5 0 0,1 4 0 16,-4-4 0-16,3 0 0 0,-3 4 0 0,3 0 0 15,1-3 0-15,0-1 0 0,0 0 0 0,0 0 0 16,-1 0 0-16,1 4 0 0,0-3 0 0,0-1 0 15,-1 4 0-15,1 0 0 0,0-8 0 0,-5 4 0 16,5 1 0-16,0-1 0 0,0 0 0 0,4 0 0 16,-4 0 0-16,4 0 0 0,-4 5 0 0,-1-5 0 15,1-4 0-15,4 8 0 0,-4 0 0 0,4-4 0 16,-4 1 0-16,4-1 0 0,-4 0 0 0,0 4 0 16,4 0 0-16,-4 0 0 0,4 0 0 0,-4 0 0 0,-1-3 0 15,1 3 0-15,0 0 0 0,0-4 0 0,4 4 0 16,-4-4 0-16,-1 4 0 0,5-3 0 0,1-1 0 0,-1 4 0 15,0-4 0-15,0 4 0 0,0 0 0 0,0-4 0 16,1 4 0-16,-1-3 0 0,0 3 0 0,0-4 0 16,-4 8 0-16,4-8 0 0,0 4 0 0,0 0 0 15,-4 0 0-15,4-3 0 0,-4 3 8 0,0 0-8 16,0 4 0-16,4 0 0 0,-4-4 0 0,-1 0 0 16,1 0 0-16,4 4 0 0,-4 0 0 0,4-4 0 15,-4 0 0-15,0 4 0 0,4-4 0 0,-4 0 0 16,4 1 0-16,-4 3 0 0,4 0 0 0,0-4 0 15,0 4 0-15,0-4 0 0,-4 4 0 0,0-4-12 16,0 0 12-16,-1 4 0 0,-8 0 10 0,13-4-10 16,-4 4 0-16,0-4 0 0,-9 4 0 0,9-4 0 0,-9 4 0 15,13-4 0-15,-4 0 0 0,-9 4 0 0,9-4 0 16,4 1 0-16,-13 3 0 0,13-4 0 0,0 0 0 0,-4 0 0 16,-9 4 0-16,9-4 0 0,4 0 0 0,0 0 0 15,-4 4 0-15,-1-4 0 0,6 0 0 0,-6 0 0 16,-8 4 0-16,9-4 0 0,-9 4 0 0,9-3 0 15,0 3 0-15,-1-4 0 0,-8 4 0 0,9-4 0 16,-9 4 0-16,9-8 0 0,-9 8 0 0,4-4 0 16,-4 4 0-16,9-4 0 0,-9 4 0 0,9-4 0 15,-9 4 0-15,0 0 0 0,0 0 0 0,9-8 0 16,-9 8 0-16,0 0 0 0,0 0 0 0,0 0 0 16,0 0 0-16,4-4 0 0,-4 4 0 0,0 0 0 0,0 0 0 15,0 0 0-15,0 0 0 0,0 0-8 0,0 0 8 0,0 0 0 16,0 0 0-16,0 0 0 0,0 0-8 0,0 0 8 15,0 0 0-15,0 0 0 0,0 0-8 0,0 0 8 16,0 0-12-16,0 0 2 0,0 0 0 0,-9 8 0 31,-4 0-70-31,-4 8-15 0,-1-1-2 0,-8 1-1 16,-9 4-110-16,-5 3-23 0,-56 24-4 0,8-12-1 0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2:19.8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72B9CB-F948-4498-B0F9-024066A73BB7}" emma:medium="tactile" emma:mode="ink">
          <msink:context xmlns:msink="http://schemas.microsoft.com/ink/2010/main" type="inkDrawing" rotatedBoundingBox="8908,9814 25007,5837 26873,13390 10774,17367" semanticType="callout" shapeName="Other">
            <msink:sourceLink direction="with" ref="{7A76B986-72A6-4618-ACC2-1205534DEB58}"/>
            <msink:sourceLink direction="with" ref="{688B7B4F-8DEF-4B7E-8E89-E149A69E3CAE}"/>
          </msink:context>
        </emma:interpretation>
      </emma:emma>
    </inkml:annotationXML>
    <inkml:trace contextRef="#ctx0" brushRef="#br0">-1 1076 756 0,'0'0'33'0,"0"0"7"0,0 0-32 0,0 0-8 16,5-8 0-16,-1 0 0 0,0 5 70 0,-4 3 12 15,0-8 2-15,0 8 1 0,0 0-42 0,0 0-9 16,0-8-2-16,0 8 0 0,0 0-23 0,0 0-9 15,0 0 0-15,0 0 9 0,0 0-9 0,0 0 0 16,0 0 0-16,0 0 0 0,0 0 0 0,0 0 0 16,0 0 0-16,0 0 8 0,0 0 11 0,0 0 1 0,0 0 1 0,0 0 0 15,0 0 14-15,0 0 2 0,0 0 1 0,0 0 0 16,0 0 5-16,0 0 1 0,0 0 0 0,0 0 0 16,9 12-10-16,-4-1-2 0,-5-11 0 0,0 12 0 15,0-4 0-15,0 4-1 0,0-1 0 0,0 5 0 16,-5-1-31-16,5 5 0 0,5-4 0 0,-5 7-10 15,0 4 19-15,4 1 4 0,-4 3 1 0,9 4 0 16,-5 0 8-16,1 4 2 0,3-4 0 0,1 0 0 16,0 4-3-16,4 0 0 0,0-4 0 0,0 4 0 15,1-4-5-15,3 4 0 0,1 4-1 0,-1-4 0 16,-4 8-7-16,5-4 0 0,4 4-8 0,-5 0 12 16,-3 3-12-16,3-3 8 0,1 0-8 0,-1 3 0 15,-4 5 8-15,5-4-8 0,-1 3 0 0,1 1 0 16,4 0 8-16,-4-1-8 0,8 5 0 0,-9-5 9 0,5 1 3 15,5-1 1-15,-1-3 0 0,0 0 0 0,1 0-2 16,3-1-1-16,-3-3 0 0,-1 0 0 0,0 0-10 0,1-1 12 16,3 1-12-16,-3 0 12 0,3-4 4 0,-3 0 0 15,3-4 1-15,-3 0 0 0,-1 0 1 0,5-4 0 16,-1 4 0-16,-3-4 0 0,4 0-6 0,-5 0 0 16,0 0-1-16,0 0 0 0,5 1-11 0,4-1 0 15,-8-4 0-15,8 0 0 0,0 8 32 0,0-8 0 16,0 4 1-16,4 0 0 0,-3 1-33 0,-1 2 0 15,4-2-12-15,-4-5 3 0,5 0 9 0,-5 0 0 16,4 0 0-16,-4-3 8 0,5 3-8 0,-5-4 0 0,5 4 8 16,-1-3-8-16,0 3 12 0,1 0-1 15,-1-4-1-15,1 8 0 0,-5 4-10 0,5-3 0 0,-5-5 0 16,0 8 0-16,0-4 0 0,4 4 0 0,-4-4 11 0,0 0-11 16,1-4 8-16,-1 4-8 0,4-3 0 0,1-1 9 15,-1-4-9-15,1 4 0 0,-1 0 9 0,5 1-9 16,4-9 13-16,-4 4-1 0,0 1-1 0,0-5 0 15,0 0 6-15,0 1 2 0,-1 3 0 0,1 0 0 16,5-3-7-16,-6-1 0 0,6 8-1 0,-5-3 0 16,4-1-3-16,-4 4-8 0,4-3 12 0,-4 7-4 15,0-4-8-15,0 4 0 0,0-4 0 0,-1 4 0 16,1 0 0-16,0-3 0 0,0 3 8 0,4 0-8 16,1-4 0-16,-1 0 0 0,-4 4 0 0,0-4 0 15,8-3 0-15,-4-1 0 0,1 0 9 0,-5 1-9 16,-1-1 0-16,1-4 8 0,0 1-8 0,-4-1 0 0,4 0 8 15,-5-3-8-15,5 3 8 0,0-3-8 0,-5-1 15 0,5 1-2 16,0-1 0-16,0-3 0 0,0 3-2 16,0-3-1-16,-1-4 0 0,6 3 0 0,-5 1-10 0,-1-4 0 15,-3-1 0-15,4 1 0 0,-5 0 0 0,5-4 0 16,4 3 0-16,-8-3-11 0,4 4 11 0,0-4 0 16,0-1 0-16,-1 1 0 0,1-4 0 0,-4 4 0 15,-1-4 0-15,5 4 0 0,-4-5 0 0,-5 5 0 16,4-4 0-16,-4 0 0 0,5 4 0 0,-5-4 0 15,4 0 0-15,-3 0 0 0,3-1 22 0,-4 1 6 16,5 0 2-16,-1-4 0 0,1 4-30 0,3-4 8 16,-3-4-8-16,-1 4 0 0,1 4 9 0,-5-4-1 0,4 0 0 15,1 4 0-15,-1-4-8 0,1 4 0 0,-5 0 0 0,4-4 0 16,-3 0 0-16,3 4 10 0,1 0-10 0,-1 0 10 16,1-4-10-16,-1 3 0 0,-4 1 0 0,0-4 0 15,5 8 0-15,-5-4 0 0,0 0 0 0,0 0 0 16,0 0 0-16,-4 4 0 0,4-5 0 0,-4 1 0 15,4 0 0-15,-5 0 0 0,1 0 0 0,0 0 0 16,4 0 0-16,-4 0 0 0,4 0 0 0,-5 0 0 16,1-1 0-16,0 1 0 0,0-4 0 0,-1 4 0 15,1 0 0-15,0 0 8 0,-5 0-8 0,5 0 0 16,-5-4 8-16,0 4-8 0,1 0 8 0,-1-4-8 16,-4 4 11-16,4-1-3 0,-4 1-8 0,0 4 12 15,0-8-12-15,0 4 11 0,4 0-11 0,1 0 10 16,-5-4-10-16,4 8 0 0,0-4 0 0,1-1 8 15,-1-3-8-15,0 4 0 0,1-4 0 0,-1 0 0 0,5 4 0 16,-5-4 0-16,5 0 8 0,-5 4-8 0,0-4 0 16,1 4 0-16,-1 0 0 0,0-4 0 0,1 4 0 0,-1 0 0 15,-4-4 0-15,4 4 8 0,-4-4-8 0,0 4 0 16,0-1 0-16,4 1 8 0,-4-4-8 0,5 4 0 16,-5 0 0-16,4 0 0 0,0 0 0 0,-4 0 0 15,4-4 8-15,1 4-8 0,-1 0 0 0,0 0 0 16,1-4 0-16,-5 3 0 0,4-3 0 0,0 4 0 15,1 4 8-15,-5-4-8 0,4 0 0 0,-4-4 8 16,4 0-8-16,-4 4 8 0,4-4-8 0,1 0 0 16,-5 0 9-16,4 0-9 0,-4 0 0 0,0 0 9 0,4-4-9 15,-4 4 0-15,0-4 10 0,0 4-10 0,4-4 8 16,-4 4-8-16,5 0 0 0,-5-4 0 0,-1 0 8 16,1 4-8-16,0-4 0 0,5 4 0 0,-1 0 0 0,-4 0 0 15,4 0 0-15,-4-3 0 0,4 3 8 0,-4-4-8 16,5 4 0-16,-5 0 0 0,0 0 9 0,0 0-9 15,-1-4 0-15,1 0 0 0,-4 4 0 0,4 0 8 16,0-4-8-16,-5 0 0 0,1 0 0 0,-1 4 0 16,5-4 0-16,-4 0 0 0,0 0 0 0,-1 1 0 15,1 3 0-15,4-4 0 0,-5 4 0 0,1-4 0 16,4 0 0-16,-5 4 0 0,1-4 0 0,4 4 8 16,-5-4-8-16,1 0 0 0,-1 4 0 0,1-4 0 15,-5 0 0-15,5 4 0 0,-1-7 0 0,-4 3 0 16,5 0 0-16,-1 0 0 0,-3-4 0 0,3 0 0 15,1 4 0-15,-1-3 9 0,1 3-9 0,-5-4 0 0,4 4 12 16,1-4-12-16,0 0 12 0,-5 8-12 0,4-7 9 16,1 7-9-16,-5-4 0 0,4 0 9 0,1 0-9 0,0 0 0 15,-1 0 0-15,1-4 0 0,-1 4 0 0,1-3 0 16,-1 3 0-16,5-4 0 0,-4 0 0 0,-1 0 0 16,5 0 0-16,0 5 0 0,5-9 0 0,-5 4 0 15,-5-4 8-15,5 5-8 0,4-1 0 0,1 0 0 16,-14 0 0-16,9 0 0 0,-5 1 8 0,5 3-8 15,0-4 0-15,0 4 8 0,-9 0-8 0,5-4 10 16,4 4-10-16,0 0 10 0,-9 1-10 0,4-5 0 16,1 4 0-16,-1 0 0 0,1 0 0 0,0 0 0 15,-5 0 0-15,4-4 0 0,5 5 0 0,-4-5 0 16,-9 0 0-16,4 4 8 0,4-4-8 0,1 0 0 0,-5 5 0 16,0-5 0-16,0 8 0 0,0-8 0 0,1 4 0 0,-6-4-11 15,-3 4 11-15,4 0 0 0,4-3 0 0,0 3 0 16,-9 0 0-16,5 0 0 0,4-8 0 0,-4 8 0 15,4 0 0-15,-4 1 0 0,-5-5 0 0,9 4 0 16,5-4 0-16,-5 0 0 0,-4 0 0 0,4 5 0 16,0-5 0-16,5 0 0 0,-9 0 0 0,-1 0 0 15,1 1 0-15,0-5 0 0,8 0 0 0,-3 4 8 16,-6-3-8-16,6-1 0 0,3 0 0 0,1 1 0 16,-5-1 0-16,4 0 0 0,-3 0 0 0,7 1 0 15,-3 3 0-15,0-4 0 0,-1 4 0 0,-4-3 0 16,5 3 0-16,-1-4 0 0,-3 1 0 0,-1-1 0 15,4-4 0-15,-4 5 0 0,5-1 0 0,-5 0 0 16,-4 4 0-16,4 1 0 0,5-5 0 0,-5 4 0 0,-4 0 0 16,4 1 0-16,0-1 0 0,4 0 0 0,1 0 0 0,-5 4 0 15,0-4 0-15,0 1 0 0,9-1 0 0,-4 4 0 16,-9-4 0-16,4 0 0 0,4 1 0 0,-3-1 0 16,-10 0 0-16,0 0 0 0,5 0 0 0,0 4 0 15,4-3 0-15,-4-1 0 0,-5-4 0 0,1 8 0 16,3-4 0-16,1 1 8 0,0-1-8 0,0 0 0 15,-1 0 0-15,6 0 0 0,3 1 0 0,-4-1 0 16,-8 4 0-16,8-4 0 0,0 0 0 0,0 4 0 16,-8-3 0-16,3-1 0 0,1 4 0 0,0-4 0 15,0 0 0-15,0 1 0 0,-1-1 0 0,1 4 0 16,0-4 0-16,0-4 0 0,-5 5 0 0,5 3 0 16,0-4 0-16,-1 0 8 0,-3 0-8 0,3 4 0 0,1-3 0 15,0-1 0-15,-5 0 0 0,5 4 0 0,-4-8 0 0,3 8 0 16,-3-7 0-16,4 7 0 0,-5-4 0 0,5 0 0 15,-5 0 0-15,5 1 0 0,-5-1 8 0,5 0-8 16,0 0 0-16,0-3 8 0,-1 3-8 0,1-4 0 16,0 4 0-16,0 0 8 0,4 1-8 0,-4-1 0 15,-1 4 0-15,1-4 0 0,0 0 0 0,0 1 8 16,-1-1-8-16,1 0 0 0,0 4 0 0,0-4 0 16,0 0 0-16,-5 5 0 0,-4 3 0 0,9-8 0 15,-5 0 0-15,5-4 0 0,0 4 0 0,-1-3 0 16,1 3 0-16,0 0 0 0,-5 0 0 0,5-3 0 15,0 3 0-15,0 0 0 0,-1 0 0 0,1 0 8 16,0-3-8-16,0 3 0 0,0-4 0 0,4 4 0 16,0-3 0-16,-4 3 0 0,4-4 0 0,0 4 8 0,0 1 8 15,-4-5 1-15,0 4 1 0,-1 0 0 0,6 1-27 16,-6-1-6-16,1 0-1 0,-4 0 0 0,8 0 16 0,-5 1 0 16,1-1 0-16,0 0 0 0,0 0 0 0,0 0 0 15,4-3 0-15,-4 3 0 0,-1 0 0 0,-3 4 0 16,3-4 0-16,1 4 0 0,0-3 0 0,-5 3 0 15,5-4 0-15,-4 0 0 0,-1 0 0 0,5 1 0 16,-5 3 0-16,5-4 0 0,-5 0 0 0,1 0 0 16,-1 0 0-16,0 1 0 0,5-5 0 0,-4 4 0 15,3 0 0-15,-3 1 0 0,4-1 0 0,-5 0 0 16,5 0 0-16,-5-4 0 0,5 5 0 0,-5-1 0 0,5 0 0 16,-5-4 0-16,5 5 13 0,-4-5 3 0,3 0 0 0,1 4 0 15,0-3-26-15,0 3-5 0,-1 0-1 0,1 4 0 16,0-4 16-16,0 1 0 0,0-1 0 0,-1 0 0 15,1 0 0-15,0 0 0 0,0 1 0 0,-1-1 0 16,-3 0 10-16,8 0 5 0,-4 0 1 0,0 1 0 16,-1-5-26-16,1 4-5 0,4-4-1 0,-4 5 0 15,4-1 16-15,-4 0 0 0,0 0 0 0,-1 0 0 16,6 1 0-16,-6-1 0 0,1-4 0 0,4 4 0 16,-4 0 0-16,4 5 0 0,0-5 0 0,-4 0 0 15,4 0 0-15,1 0 0 0,-6 4 0 0,5-3 0 16,-4-5 0-16,0 8 0 0,0-4 0 0,0 0 0 15,-1 5 0-15,1-1 0 0,-4-4 0 0,3 0 0 16,1 4 0-16,4-4 10 0,-4 1-10 0,0 3 8 0,0-4-8 16,-1 0 0-16,-3 0-12 0,3 0 12 15,-3 1 0-15,4-1 0 0,-1 0 0 0,1 0 8 0,-4 0-8 0,3 1 0 16,1-1 0-16,-4-4 0 0,3 4-8 0,1 1 8 16,0-1 0-16,0-4 0 0,-1 4 0 0,1-3 0 15,-4-1 0-15,3 4 0 0,-3 0 0 0,4 0 0 16,-1-3 0-16,1-1 8 0,0 0-8 0,4 5 0 15,-4-5 0-15,-5 4 0 0,5-4 0 0,-5 5 0 16,5-5 0-16,-5 4 0 0,5-4 0 0,0 5 0 16,0-1 0-16,0-4-11 0,-5 0 11 0,5 5 0 15,0-5 0-15,-1 4 0 0,1 0 0 0,0 1 0 16,0 3 0-16,-5-4 0 0,9 0 0 0,-4 0 0 0,0 0 0 16,-1 1 0-16,-3-1 0 0,4 0 0 0,-1 0 0 15,-3 4 0-15,4-3 0 0,-1-1 0 0,-3 4 0 16,4-4 0-16,-1 0 0 0,1 0 0 0,0 1 0 0,0-1 0 15,-1 0 0-15,1 0 0 0,0 0 0 0,-5 1 0 16,9-1 0-16,-4 0 0 0,0 0 0 0,4 0 0 16,-4 1 0-16,0-1 0 0,0 0 0 0,-1 0 0 15,1 0 0-15,4 1 0 0,-4-1 0 0,0 0 0 16,-5 4 0-16,5-4 0 0,0 1 8 0,-1-1-8 16,1 4 0-16,0-4 0 0,0 0 0 0,-5 0 0 15,5 5 0-15,0-5 0 0,-5 0 0 0,5 0 0 16,0 0 0-16,-1 4 0 0,-3-3 0 0,4-1 0 15,-5 4 0-15,5-4 0 0,0-4 0 0,-5 5 0 16,5-1 0-16,-5 0 0 0,5 0 0 0,0 0 0 16,-5 5 0-16,5-5 0 0,-5-4 0 0,5 4 0 0,-5 0 0 15,5 5 0-15,-4-5 0 0,-1 0 0 0,0 0 0 16,1 0 0-16,-1-3 0 0,5 3 0 0,-5 0 0 0,5-4 0 16,-5 5 0-16,5-1 0 0,-4 0 0 0,3 0 0 15,1-4 0-15,0 5 0 0,0 3 0 0,-5-8 0 16,5 0 0-16,-5 5 0 0,-4 7 0 0,9-8 0 15,-5 0 0-15,5 0 8 0,0-4-8 0,0 5 0 16,-5-5 0-16,5-4 0 0,0 9 11 0,-1-5 1 16,1 4 0-16,-4-4 0 0,8 5-23 0,-9-5-4 15,1 4-1-15,3 0 0 0,-3 0 16 0,3-3 0 16,1 3 0-16,-4 0 0 0,-1 0 10 0,0 1 5 16,5-5 1-16,-4 4 0 0,3-4-26 0,-3 5-5 15,3-1-1-15,-3-4 0 0,-1 0 16 0,5 5 0 0,0-5 0 0,0 4 0 16,-1 0 0-16,1-3 0 0,0 3 0 0,0-4 0 15,4 4 0-15,-4-3 0 0,-1-1 0 0,1 0 0 16,0 4 8-16,-5-3 5 0,5 3 1 0,0-4 0 16,0 4-14-16,-5-3-18 0,0-1 4 0,5 0 1 15,-4 1 22-15,3-1 5 0,-3 4 1 0,4-4 0 16,-1 1-24-16,1-1-5 0,-5 0-1 0,5 4 0 16,0-3 15-16,0 3 0 0,0-4 0 0,-5 4 0 15,5-3 0-15,-5 3 0 0,0-4 0 0,1 4 0 16,-1-3 0-16,5-1 0 0,-9 0 0 0,9 1 0 15,-5-1 0-15,1 0 0 0,-5 1 0 0,8-1 0 16,-3 4 8-16,-1-4 4 0,1 5 0 0,-1-1 1 16,0-4-13-16,5 4-13 0,-5-3 2 0,1 3 1 15,-1 0 18-15,1 0 3 0,-1 0 1 0,0 1 0 16,5-1-12-16,-4 0 0 0,3 0 0 0,-3 0 0 0,-1 1 0 16,0-1 0-16,5 0 0 0,-4 0 0 0,3 0-10 0,-3 1-4 15,4-5-1-15,-1 4 0 0,1 0 15 16,0 0 0-16,0 1 0 0,-1-1 0 0,1 0 15 0,4 0-4 15,-4 0-1-15,4 1 0 0,-4-5-10 0,4 4-16 16,-4 0 4-16,0-3 1 0,8 3 11 0,-3 0 0 16,-6-4 0-16,5 5-8 0,-4-1 8 0,4-4 0 15,-4 4 0-15,4 0 8 0,1 1-8 0,-1-5 0 16,0 4 0-16,0-4-8 0,0 5 8 0,0-1 0 16,0 0 0-16,1 0 0 0,-1 0 0 0,0-3 0 15,-4 3 0-15,4 0 0 0,-4-3 0 0,8-1 0 0,-8 4 0 16,4-4 0-16,0 1 0 0,0-1 0 0,-4 0 0 15,4 1 0-15,1 3 0 0,-1-4 0 0,0 0 0 0,-4 1 0 16,4-1 0-16,-4 0 0 0,4 1 0 0,0-1 0 16,0 0 10-16,0 0 4 0,0 1 1 0,1 3 0 15,-1-8-23-15,0 5-5 0,-4-1-1 0,-1 0 0 16,6-3 14-16,-6 3 16 0,6 0-3 0,-1-3-1 16,0 3-12-16,0 0-16 0,0-3 3 0,0 3 1 15,-4-4 12-15,4 5 0 0,0-5 0 0,1 0 0 16,-1 5 0-16,-9-5 0 0,5 4 0 0,0-3 0 15,-5-1 0-15,5 1 0 0,0-1 0 0,-1 0 0 16,1 1 0-16,0-1 0 0,0-3 0 0,0 3 0 16,-5 1 0-16,9-5 0 0,-9 1 0 0,5-1 0 15,0 4 0-15,-5-3 0 0,5-1 0 0,0 5 0 16,0-5 0-16,-1 1 0 0,1-1 0 0,0 1 0 16,-5-5 10-16,5 5 2 0,0-4 0 0,-5-1 0 0,5 1-12 15,0 3-17-15,-5-3 4 0,5-1 1 0,-5 1 12 16,5 0 0-16,-4 3 0 0,3 1 0 0,-3-5 0 0,4 5 0 15,-1-5 0-15,1 5 0 0,0-5 0 0,0 5 0 16,-1-4 0-16,1 3 0 0,0 1 0 0,-5-1 0 16,5 1 0-16,-4-1 0 0,-1 1 0 0,5-1 0 15,-5 4 0-15,0-3 0 0,1 3 0 0,-1 1 0 16,5-5 0-16,-5 5 0 0,1-1 8 0,-1 0 4 16,1 1 0-16,-1-1 1 0,5 5-13 0,-5-5 0 15,5 0 0-15,-5 1 0 0,5-1-8 0,-5 4-5 16,5-3-1-16,0-1 0 0,-5 5 14 0,1-5 0 0,4 4 0 15,-5 4 0-15,0-3 0 0,5 3 0 0,-5-4 0 0,5 4 0 16,0 1 0-16,-5 3 0 0,1-8 0 0,-1 4 0 16,1 0 0-16,-1 1 0 0,5 3-8 0,-9-4 8 15,0 8 0-15,4-8 0 0,5 0 0 0,-5 4 0 16,-4 4 0-16,0 0 0 0,0 0 0 0,5-3 0 16,3-1 0-16,-8 4 0 0,0 0 0 0,0 0 0 15,5-8 0-15,-5 8 0 0,0 0-8 0,0 0 8 16,0 0 0-16,0 0 0 0,0 0 0 0,0 0 0 15,0 0 0-15,0 0 0 0,9-4 0 0,-9 4 0 16,0 0 0-16,0 0 0 0,0 0 0 0,0 0 0 16,0 0 0-16,4 0 0 0,-4 0 0 0,0 0 0 15,0 0 0-15,0 0 0 0,0 0 0 0,13 0 0 16,0 0 0-16,-4 0 0 0,-9 0-8 0,0 0 8 16,0 0 0-16,0 0 0 0,0 0 0 0,0 0 0 0,0 0 0 15,9-4 0-15,4 0 0 0,-13 4 0 0,0 0 0 16,0 0 0-16,13 0 0 0,-13 0 0 0,0 0 0 0,5-8 0 15,3 4 0-15,1 1 0 0,0-1 0 16,-9 4 0-16,0 0 0 0,4-4 0 0,5-4 0 0,-9 8 0 16,4-8 0-16,1 0 0 0,4 1 0 0,-5-1 0 15,-4 8-8-15,4-4 8 0,1-8 0 0,-5 12 0 16,4-8 0-16,-4 8 0 0,5-7 0 0,-5 7 0 16,4-4 0-16,-4 4 0 0,0 0 0 0,0 0 0 15,4-8-8-15,-4 8 8 0,0 0 0 0,0 0 0 16,5-8 0-16,-5 8 0 0,0 0 0 0,0 0 0 15,4-12 0-15,-4 12 0 0,0 0 0 0,4-7 0 0,-4 7 0 16,5-8 0-16,-5 0 0 0,0 8 0 0,9-8 0 0,-9 8 0 16,0 0 0-16,0 0 0 0,0 0 0 0,0 0 0 15,4-8 0-15,-4 8 0 0,0 0 0 0,0 0 0 16,0 0 0-16,0 0-9 0,0 0 9 0,0 0 0 16,0 0 0-16,0 0-10 0,0 0 10 0,0 0 0 15,0 0-9-15,0 0 9 0,0 0 0 0,0 0-9 16,4 8 9-16,-4-8-8 0,0 0 8 0,0 12-8 15,5 0 8-15,-1-1 0 0,-4 1 0 0,5-4 0 16,-5-8 0-16,-5 12-10 0,5-12 10 0,0 7-10 16,0-7 10-16,0 12 0 0,0-12 0 0,0 0-8 15,-4 8 8-15,-1 0 0 0,1-1 0 0,4-7 0 16,0 0 0-16,0 0 0 0,0 0 0 0,0 0 0 16,0 0 0-16,0 0 0 0,-4 4 0 0,4-4 0 15,-9 0 0-15,9 0 0 0,-9 0 0 0,9 0 0 0,0 0 0 16,-4 0 0-16,-5-4 0 0,9 4 0 0,-4-7 0 0,-1 3 0 15,1-4 0-15,4 0 0 0,-5 0 0 0,5-3 0 16,5-1 0-16,-5 0 0 0,0 4 0 0,0 1 0 16,4-5 0-16,-4 4 0 0,5 0 0 0,-5 1-12 15,0-1 12-15,0 8-12 0,0 0 12 0,0 0 0 16,0 0-9-16,0 0 9 0,0 0-8 0,0 0 8 16,0 0-10-16,0 0 10 0,0 11-9 0,0 1 9 15,-5 4-8-15,5-5 8 0,-4 5 0 0,-5 0-8 16,5-1 8-16,-5-3 0 0,4 3 0 0,-3 1 0 15,3-4 0-15,1-1-8 0,-5 1 8 0,5 0 0 16,-5-4 0-16,5-1 0 0,4-7 0 0,0 0 0 0,-5 4 0 16,-4 4 0-16,-4-4 0 0,13-4 0 0,0 0 0 0,0 0 0 15,0 0 0-15,0 0 0 0,0 0 0 0,0 0 0 16,-9-4 0-16,5 0 0 0,4 4 0 0,-4-8 8 16,-1 1-8-16,5-5 0 0,0 0 0 0,5 1 8 15,-5-1-8-15,4 0 0 0,0 0 0 0,1-3 0 16,-1 3 0-16,5 1 0 0,-9-5 0 0,4 8 0 15,-4 8 0-15,0 0 0 0,0 0 0 0,0 0 0 16,5-8 0-16,-5 8 0 0,0 0 0 0,0 0-8 16,0 0 8-16,4 12-10 0,1 0 10 0,-5-1-10 15,-5 5 10-15,1-4 0 0,4-1 0 0,-5 5-8 16,5-4 8-16,-4-1 0 0,-5-3 0 0,5 4 0 16,-1-4 0-16,1-1 0 0,0 5 0 0,-1-4 0 15,-3 0-8-15,-1 0 8 0,0 3-8 0,0-3 8 16,-4 4-35-16,4-1-1 0,-4 5-1 0,-4 4 0 15,-1-1-143-15,-4 4-28 0,-4 5-5 0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22T02:33:09.0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E41125-75AC-4417-8046-CB9698DBC7E6}" emma:medium="tactile" emma:mode="ink">
          <msink:context xmlns:msink="http://schemas.microsoft.com/ink/2010/main" type="writingRegion" rotatedBoundingBox="33842,17633 33939,17633 33939,17680 33842,17680"/>
        </emma:interpretation>
      </emma:emma>
    </inkml:annotationXML>
    <inkml:traceGroup>
      <inkml:annotationXML>
        <emma:emma xmlns:emma="http://www.w3.org/2003/04/emma" version="1.0">
          <emma:interpretation id="{7215ED85-5F89-4380-B8DF-D38F06795892}" emma:medium="tactile" emma:mode="ink">
            <msink:context xmlns:msink="http://schemas.microsoft.com/ink/2010/main" type="paragraph" rotatedBoundingBox="33842,17633 33939,17633 33939,17680 33842,17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EB34F5-A58C-4B37-90E4-B3E47DBCC8FE}" emma:medium="tactile" emma:mode="ink">
              <msink:context xmlns:msink="http://schemas.microsoft.com/ink/2010/main" type="line" rotatedBoundingBox="33842,17633 33939,17633 33939,17680 33842,17680"/>
            </emma:interpretation>
          </emma:emma>
        </inkml:annotationXML>
        <inkml:traceGroup>
          <inkml:annotationXML>
            <emma:emma xmlns:emma="http://www.w3.org/2003/04/emma" version="1.0">
              <emma:interpretation id="{72D24F3F-520B-4E1B-84D1-2A8C6ABC1F1D}" emma:medium="tactile" emma:mode="ink">
                <msink:context xmlns:msink="http://schemas.microsoft.com/ink/2010/main" type="inkWord" rotatedBoundingBox="33842,17633 33939,17633 33939,17680 33842,17680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$</emma:literal>
                </emma:interpretation>
                <emma:interpretation id="interp2" emma:lang="" emma:confidence="0">
                  <emma:literal>°</emma:literal>
                </emma:interpretation>
                <emma:interpretation id="interp3" emma:lang="" emma:confidence="0">
                  <emma:literal>:</emma:literal>
                </emma:interpretation>
                <emma:interpretation id="interp4" emma:lang="" emma:confidence="0">
                  <emma:literal>o</emma:literal>
                </emma:interpretation>
              </emma:one-of>
            </emma:emma>
          </inkml:annotationXML>
          <inkml:trace contextRef="#ctx0" brushRef="#br0">97 43 0,'0'0'0,"0"0"0,0 0 0,0 0 0,0 0 16,-62-43-16,45 43 0,17 0 0,0 0 0,-18 8 0,27-1 0,-9-7 0,13 12 0,-13-12 0,18 16 0,-10-12 0,-3-4 0,-5 0 0,4 0 0,-8-8 0,-1 8 0,5 4 0,-4-4 0,4-8 0,0-4 0,-4 12 0,-1-8 0,1-3 0,-1 7 0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3:09.36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972B00-9524-49F5-9AF6-1B68FA598C38}" emma:medium="tactile" emma:mode="ink">
          <msink:context xmlns:msink="http://schemas.microsoft.com/ink/2010/main" type="writingRegion" rotatedBoundingBox="23113,10111 30928,9695 31259,15918 23444,16334"/>
        </emma:interpretation>
      </emma:emma>
    </inkml:annotationXML>
    <inkml:traceGroup>
      <inkml:annotationXML>
        <emma:emma xmlns:emma="http://www.w3.org/2003/04/emma" version="1.0">
          <emma:interpretation id="{A29FE201-D14A-4944-9626-213E69A1D79C}" emma:medium="tactile" emma:mode="ink">
            <msink:context xmlns:msink="http://schemas.microsoft.com/ink/2010/main" type="paragraph" rotatedBoundingBox="25940,9960 30928,9695 31018,11383 26030,1164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00F415B-B135-41E0-BCC1-4C5222612DEC}" emma:medium="tactile" emma:mode="ink">
              <msink:context xmlns:msink="http://schemas.microsoft.com/ink/2010/main" type="line" rotatedBoundingBox="25940,9960 30928,9695 31018,11383 26030,11648"/>
            </emma:interpretation>
          </emma:emma>
        </inkml:annotationXML>
        <inkml:traceGroup>
          <inkml:annotationXML>
            <emma:emma xmlns:emma="http://www.w3.org/2003/04/emma" version="1.0">
              <emma:interpretation id="{09CBDBE4-4C50-48BC-ACA2-10A939270613}" emma:medium="tactile" emma:mode="ink">
                <msink:context xmlns:msink="http://schemas.microsoft.com/ink/2010/main" type="inkWord" rotatedBoundingBox="25940,9960 30928,9695 31018,11383 26030,116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89 179 874 0,'0'-16'39'0,"0"8"8"0,-5 0-38 0,5 1-9 0,5-5 0 0,-5 0 0 16,0 4 79-16,0-3 13 0,4-1 4 0,-4 4 0 15,0-7-26-15,0 3-5 0,0 0-1 0,4 4 0 16,-4 1-25-16,5-1-6 0,-5 0-1 0,0 8 0 15,4-8 0-15,-4 8 0 0,0 0 0 0,0 0 0 16,0 0 7-16,0 0 1 0,0 0 0 0,0 0 0 16,0 0-13-16,0 0-3 0,9 8 0 0,-5 4 0 15,-4 7 13-15,5 1 3 0,-1 7 0 0,-4 4 0 16,0 8-12-16,0 4-3 0,0 0 0 0,-4 0 0 16,-1 0 10-16,1 4 1 0,-5-5 1 0,-4 1 0 15,4 0-10-15,1 0-3 0,-6 0 0 0,6-4 0 16,-1-4-12-16,0-4-2 0,0 1-1 0,1-1 0 0,3 0-9 15,1-8-14-15,-1 1 3 0,1-5 1 0,8 1 18 16,-4-9 4-16,-4 1 1 0,4-12 0 16,4 8-44-16,-4-8-9 0,0 0-1 0,0 0-647 15,0 0-130-15</inkml:trace>
          <inkml:trace contextRef="#ctx0" brushRef="#br0" timeOffset="735.8489">-275 38 889 0,'0'0'39'0,"0"0"9"0,0 0-39 0,0 0-9 0,0 0 0 0,0 0 0 16,-5-8 66-16,5 8 11 0,-4-3 3 0,4 3 0 15,-5-8-28-15,5 8-4 0,0 0-2 0,-4-8 0 16,4 8-22-16,0 0-5 0,0 0-1 0,0 0 0 15,4-12 0-15,-4 8 0 0,0 4 0 0,9-7 0 16,0 3 6-16,4 0 2 0,-8 4 0 0,8-4 0 16,0 0 17-16,4 4 3 0,5 0 1 0,0-4 0 15,5-4-5-15,-1 4-1 0,0 0 0 0,5-3 0 16,0 3-2-16,-1 0-1 0,1-4 0 0,0 0 0 16,-1 0-26-16,6-3-4 0,-10 3-8 0,5 4 11 15,-1 0-11-15,-3-4 0 0,-1 4 0 0,0-3 0 16,1 7 0-16,-1-4 0 0,-4 4 0 0,0 0-11 0,0 0-8 15,4 0-1-15,-4 0-1 0,0 0 0 16,-4 4-53-16,3-4-10 0,1 4-3 16,0-1-693-16</inkml:trace>
          <inkml:trace contextRef="#ctx0" brushRef="#br0" timeOffset="1315.4726">-306 931 403 0,'0'0'36'0,"0"0"-36"16,0 0 0-16,0 0 0 0,0 0 112 0,0 0 15 15,0 0 3-15,0 0 1 0,0 0-38 0,0 0-7 16,0 0-2-16,0 0 0 0,0 0-12 0,0 0-4 15,9-4 0-15,-5 0 0 0,0-3 8 0,5 3 0 16,0 0 1-16,-5 0 0 0,5 0-5 0,0 0-2 16,4 0 0-16,-4 0 0 0,4 0-22 0,-4 4-4 15,8-3 0-15,1-1-1 0,-1 0-1 0,1 4 0 0,0 0 0 16,-1 4 0-16,5-4-42 0,0 4 0 0,0-4 0 16,-5 3 0-16,5 1 0 0,5 0 0 0,3-4 0 15,-3 0-665-15,-1 0-135 0</inkml:trace>
          <inkml:trace contextRef="#ctx0" brushRef="#br0" timeOffset="1990.0962">918 206 576 0,'0'0'51'0,"0"0"-41"0,4-8-10 0,-4 8 0 15,0 0 77-15,0 0 14 0,0 0 2 0,0 0 1 16,-8-4-17-16,-1 0-3 0,0 4-1 0,-4 0 0 15,0 4-22-15,-1 0-5 0,-3 0-1 0,4 4 0 16,-5 0 13-16,1-1 2 0,-1 1 1 0,-4 4 0 16,5 0-14-16,-1-1-3 0,1 5-1 0,-5-4 0 15,8 3-16-15,-3 1-3 0,4-5-1 0,0 1 0 16,4 4-12-16,0-8-3 0,5 3 0 0,-5 1 0 16,4-4-8-16,1 3 10 0,4-3-10 0,0 0 10 15,0-8-10-15,4 12 0 0,5-4 0 0,-4-1 0 16,3 1 0-16,1 0 0 0,4 0 0 0,5 0 8 15,-5-5-8-15,5 1 0 0,-1 4 0 0,1-4 0 16,-1 4 0-16,1-4 0 0,-1 4 0 0,-3-5 0 16,3 1 0-16,-4 0 0 0,0 4 0 0,1 0 0 0,-1-4 0 15,-9 4 8-15,5-1-8 0,-5 5 8 0,1 0 20 16,-5-4 4-16,-5 3 1 0,1 1 0 0,-5 0 10 0,0 3 1 16,1 1 1-16,-10-4 0 0,-4-1-16 0,0 1-3 15,0 4-1-15,0 3 0 0,-4-3-1 0,0-1-1 16,-5 1 0-16,5-1 0 0,4 1-15 0,-5 0-8 15,5-5 10-15,0 5-10 0,1-8-11 0,3 3-8 16,0-3-1-16,5-4-660 16,0 4-131-16</inkml:trace>
          <inkml:trace contextRef="#ctx0" brushRef="#br0" timeOffset="2751.0297">1931 253 921 0,'0'0'82'16,"0"0"-66"-16,0 0-16 0,0 0 0 15,9-4 108-15,-4-4 17 0,3 0 4 0,1 0 1 0,4 1-22 0,0-1-5 16,9 0-1-16,0-4 0 0,5 4-29 0,-1 5-5 16,5-5-2-16,-1 0 0 0,5-4-21 0,1 5-4 15,-1-1-1-15,-5 8 0 0,5-8-18 0,1 4-4 16,-6 0-1-16,5 0 0 0,-4 4-17 0,0-4 0 15,-1-3 8-15,1 3-8 0,-4 0 0 0,-1 0 0 16,-4 0 0-16,4 0 0 16,-4 4-17-16,-4-4-7 0,-1 0-2 0,1 4-612 15,-1 0-122-15</inkml:trace>
          <inkml:trace contextRef="#ctx0" brushRef="#br0" timeOffset="3089.7992">2458-356 1202 0,'0'0'26'0,"0"-7"6"0,4-5 0 0,-4 0 3 0,0 0-35 0,0-3 0 0,5 3 0 0,-5-3 0 16,8 3 73-16,-3-4 8 0,4 5 2 0,-1-5 0 15,1 4-19-15,-5 4-3 0,5 1-1 0,0-1 0 16,0 4-14-16,-9 4-3 0,0 0-1 0,4 8 0 15,1 0-16-15,-1 7-3 0,-8 5-1 0,-1 3 0 16,1 8-6-16,-9 4-2 0,-1 0 0 0,-3 8 0 16,-1 4 10-16,-4 4 1 0,-4 3 1 0,4 9 0 15,0 3 16-15,-4 0 3 0,4 1 1 0,4-1 0 0,-3-4-27 0,-1 1-6 16,4-5-1-16,0 1 0 0,1-5-3 0,4 5-1 16,-5-8 0-16,9-5 0 0,-4 1-8 0,0-4 0 15,4-4 0-15,-4-4 0 0,4 0-9 0,5-7-4 16,-5-1-1-16,0-8 0 15,1-3-173-15,-1-8-34 0,9-8-7 0,0 0-2 0</inkml:trace>
          <inkml:trace contextRef="#ctx0" brushRef="#br0" timeOffset="4294.0664">3212-707 1324 0,'14'-23'118'0,"-10"11"-94"0,-4-3-24 0,9 3 0 15,-5-4 10-15,-4 5-2 0,9-1-8 0,-9 4 12 16,0-4 10-16,0 5 2 0,0-1 0 0,0 8 0 15,0 0 17-15,0 0 4 0,0 0 1 0,0 0 0 16,0 0-19-16,0 0-4 0,0 0-1 0,0 0 0 0,0 0 7 0,0 15 2 16,0 5 0-16,0 7 0 15,0 1-16-15,0 7-3 0,-4 4-1 0,-1 4 0 16,-4 7 34-16,1 5 7 0,-6-1 2 0,1 9 0 0,0-1-30 16,-4 1-7-16,-5-5-1 0,0 8 0 0,-9 5 4 0,9-1 0 15,-4-4 0-15,-5-3 0 0,0-1 6 0,5-4 2 16,-5-3 0-16,5-8 0 0,0 0-28 0,4-8 0 15,-5 0 0-15,5-8 0 0,5 0 0 0,-1-8 0 16,5 1 0-16,0-9 0 0,0 1 0 0,4-4 0 16,5-5 0-16,4-7 0 0,-13 0 0 0,13 0 0 15,-5-11 0-15,1-1 0 0,-1 0 12 0,1-3-4 16,8-5 0-16,1 1 0 0,4-5-8 0,-5 5-9 16,5-5 9-16,4 1-13 0,9 4 13 0,0-1 15 15,-5 8-3-15,5-3-1 0,5 7 4 0,-6 0 1 16,1 8 0-16,-4 0 0 0,4 4-16 0,-5 8 11 15,1-4-11-15,-5 3 10 0,0 9-10 0,0-5 0 0,1 1 0 16,3 3 0-16,-8-3 0 0,9 4 0 0,-1-1 0 0,-4-3 0 16,5-5 0-16,-1 5-9 0,1-8 9 0,4 0 0 15,0-1-13-15,-5-7 4 0,5 0 1 0,0-4 0 16,9-3 8-16,-5-5-10 0,1 0 10 0,-6 1-10 16,6-9 10-16,-1 1 0 0,0-1 8 0,1-3-8 15,-5-1 0-15,0 1 0 0,0-4 0 0,-1-1 8 16,1-3-8-16,-4 4 0 0,0-4 0 0,-1-1 0 15,1 5 0-15,-1 0 0 0,-8 7 8 0,4-7-8 16,0 4 8-16,-8 3-8 0,3 1 8 0,-3 3-8 16,-1 4 0-16,1 1 0 0,-5 3 0 0,-5 0 8 15,5 8-8-15,-4-4 0 0,-1 4 0 0,-3 0 0 16,-5 0 0-16,4 4 0 0,-4-4 0 0,-1 4-8 16,1 4 8-16,0 0 0 0,0-5 0 0,0 5-8 0,4 0 8 15,-4 0 0-15,0 0 0 0,-1 3 0 0,6-3 0 0,-5 4 0 16,-1 3 0-16,6 1 0 0,-6 4 0 0,6 3 0 15,-1-4 0-15,0 5 0 0,-4-1 0 0,4 4 0 16,0-3 0-16,1-1 8 0,-6 1-8 0,10-1 0 16,-5 0-8-16,5-3 8 0,4-1 0 0,0 1 0 15,0-4 0-15,0-1 0 0,9-3 0 0,-5 0 0 16,5-5 0-16,0-3 11 0,4 4-11 0,0-8 0 16,5-4 0-16,-1-4 0 0,1 4 0 0,4-7 0 15,-1 3 0-15,6-8 0 0,-5 5 0 0,4-9 0 16,5 1 0-16,-5-1 0 0,0-3 0 0,5 7 0 15,-9-3 0-15,4 3 0 0,-4 4 0 0,-4 1 0 0,-5 3 0 0,0 4 0 16,-4 4 11-16,-9 0-3 0,0 0-8 0,4 8 12 16,5 7-12-16,-4 1 0 0,-5 0 0 0,4 7 0 15,0 0 12-15,1 1-4 0,8-5-8 0,0 1 12 16,0 3-12-16,5-3 0 0,4-5 0 0,4 1 0 16,0-4 0-16,1-5 0 0,3 1 0 0,1-4 0 15,0-4 22-15,-1-4-2 0,1 0 0 0,0 0 0 16,0-7-20-16,-5-1 0 0,5 0 0 0,-5-3 0 15,0-1 0-15,1 0 0 0,3 1 0 0,-3-5 0 16,-5 1 11-16,0-1-3 0,-5-3 0 0,1 0 0 16,-1 3 9-16,1-3 2 0,-5-1 0 0,0 5 0 15,0-9-2-15,-4 9 0 0,-5-4 0 0,5-1 0 16,-9 5-17-16,0-5 0 0,5 1 0 0,-5 3 0 16,-5 5 0-16,5-5 0 0,-9 5 0 0,5 3 0 0,-5 0 0 15,0 1 0-15,5 3 0 0,-5 4 0 0,1 4 20 16,-6 4 0-16,6 0 0 0,-6 4 0 0,-3 3-20 0,4 5-16 15,-5 7 4-15,1 1 0 0,3 3 12 0,-3 0 16 16,8 8-3-16,-4-4-1 0,4 1-12 0,5 3-12 16,-1-4 3-16,5 4 0 0,0-4 9 0,5 0 0 15,-1-3 0-15,9 3 8 0,0-4-25 0,9 1-5 16,5-1-1-16,-1-4 0 16,9 1-109-16,5-9-21 0,4-3-5 0,4-8-1 0</inkml:trace>
        </inkml:traceGroup>
      </inkml:traceGroup>
    </inkml:traceGroup>
    <inkml:traceGroup>
      <inkml:annotationXML>
        <emma:emma xmlns:emma="http://www.w3.org/2003/04/emma" version="1.0">
          <emma:interpretation id="{46B94780-C9B1-41AF-9433-5BA5BE19CED4}" emma:medium="tactile" emma:mode="ink">
            <msink:context xmlns:msink="http://schemas.microsoft.com/ink/2010/main" type="paragraph" rotatedBoundingBox="24417,12422 30807,11945 30908,13292 24517,137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816A384-E963-4E9F-9117-AAF123990272}" emma:medium="tactile" emma:mode="ink">
              <msink:context xmlns:msink="http://schemas.microsoft.com/ink/2010/main" type="line" rotatedBoundingBox="24417,12422 30807,11945 30908,13292 24517,13769"/>
            </emma:interpretation>
          </emma:emma>
        </inkml:annotationXML>
        <inkml:traceGroup>
          <inkml:annotationXML>
            <emma:emma xmlns:emma="http://www.w3.org/2003/04/emma" version="1.0">
              <emma:interpretation id="{A3342723-D9CA-4EFB-88DB-F3E0A3883E62}" emma:medium="tactile" emma:mode="ink">
                <msink:context xmlns:msink="http://schemas.microsoft.com/ink/2010/main" type="inkWord" rotatedBoundingBox="24417,12422 25013,12377 25088,13381 24492,1342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974.5336">-1403 1774 1882 0,'0'0'41'0,"0"0"9"0,0 0 2 0,0 0 1 0,0 0-42 0,0 0-11 0,0 0 0 0,0 0 0 15,0 0 10-15,0 0 0 0,0 7 0 0,0 5-574 16,0-4-114-16</inkml:trace>
          <inkml:trace contextRef="#ctx0" brushRef="#br0" timeOffset="5841.1128">-1657 2238 1220 0,'-18'-12'54'0,"14"8"11"0,-1-4-52 0,-4 4-13 15,1 0 0-15,8 4 0 0,0 0 67 0,0 0 10 16,-5 4 3-16,-3 4 0 0,-6 0-34 0,6 4-6 0,-1-1-2 0,0 9 0 16,0-1-22-16,1 9-5 0,-1 3-1 0,0 0 0 15,0 4 2-15,0 4 0 0,1 0 0 16,-1 0 0-16,4-4 12 0,1 4 4 0,0-4 0 15,-1 0 0-15,5-7-5 0,0-1-1 0,0-4 0 0,0-3 0 16,5-4 0-16,-1-1 0 0,-4-7 0 0,0-8 0 16,0 0-10-16,0 0-1 0,13 4-1 0,-4-8 0 15,4 0 3-15,-4 0 1 0,4-4 0 0,0-7 0 16,0-1-6-16,5 1 0 0,-5-9-8 0,5 1 12 16,-5-5-12-16,4 1 0 0,1 0 8 0,4 3-8 15,-5-3 0-15,5 4 0 0,0-1 0 0,5 5 0 16,-5-1 0-16,0 9 0 0,4-1 0 0,0 0 0 15,-4 4 0-15,4 1 0 0,-4 3 0 0,-4 0 0 16,-1 4 0-16,5 4 0 0,-8 0-10 0,-1 3 10 16,0 1 0-16,-4 0 0 0,-5 4 0 0,-4-1 0 0,4 5 0 15,-8 0 0-15,0-1 0 0,-5 1 0 0,0-1 18 16,-4 1-1-16,0-4 0 0,0 3 0 0,-5 1 9 16,1 0 2-16,-1-5 0 0,-4 1 0 0,4-4-28 0,1 0 0 15,-5-1 0-15,4 1 0 0,1-8 0 0,-1 4 0 16,-4 0 0-16,9-4 0 15,-4 0-128-15,-1-4-24 0,1-4-4 0</inkml:trace>
        </inkml:traceGroup>
        <inkml:traceGroup>
          <inkml:annotationXML>
            <emma:emma xmlns:emma="http://www.w3.org/2003/04/emma" version="1.0">
              <emma:interpretation id="{327F6FB2-A7FC-4280-B8DF-494E583F7931}" emma:medium="tactile" emma:mode="ink">
                <msink:context xmlns:msink="http://schemas.microsoft.com/ink/2010/main" type="inkWord" rotatedBoundingBox="25887,12374 27559,12332 27587,13453 25916,1349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093.0972">326 1902 1364 0,'-14'-19'30'0,"6"11"6"0,3-4 2 0,5 5 0 15,-4-9-30-15,0 4-8 0,4-3 0 0,0-1 0 0,0 4 54 0,0 1 10 16,4-1 1-16,0 4 1 0,1 0-14 0,-5 8-4 16,0 0 0-16,0 0 0 0,0 0-16 0,8 4-4 15,-3 4-1-15,4 8 0 0,-5-1 3 0,0 13 1 16,1-1 0-16,-1 4 0 0,-8 8-6 0,4 4-1 16,-5 0 0-16,5 0 0 0,-4 4 0 0,0-5 0 15,-1 5 0-15,1-4 0 0,-1-4-10 0,1 4-2 16,-5-8-1-16,5 0 0 0,4 0-11 0,-4 0 0 15,-1-3 0-15,1-5 0 16,4 0-67-16,-5 0-18 0,5 1-4 0,-4-5-799 0</inkml:trace>
          <inkml:trace contextRef="#ctx0" brushRef="#br0" timeOffset="7182.459">606 2339 1267 0,'0'0'112'0,"0"0"-89"0,0 0-23 0,0 12 0 16,5 3 119-16,-1 1 19 0,-4 0 4 0,0 3 1 15,-4 4-32-15,4-3-7 0,0 11 0 0,-5-4-1 16,-3 1-63-16,3-1-12 0,5 0-2 0,-4 1-1 16,-1-1-25-16,1-4 0 0,4 1 0 0,-4-5 0 15,4 1-180-15,-5-9-31 0</inkml:trace>
          <inkml:trace contextRef="#ctx0" brushRef="#br0" timeOffset="7348.4632">742 2086 1677 0,'0'0'74'0,"-8"-8"16"0,3 0-72 0,5 4-18 16,0 4 0-16,0 0 0 0,0 0 39 0,0 0 4 15,0 0 1-15,0 0-834 0</inkml:trace>
          <inkml:trace contextRef="#ctx0" brushRef="#br0" timeOffset="7768.1775">1243 2304 1123 0,'0'0'49'0,"0"0"11"0,-9-4-48 0,0 4-12 0,5-4 0 0,-5 4 0 16,-4-4 82-16,4 0 14 0,0-3 2 0,0 3 1 15,1-4-39-15,-1 8-8 0,0-8-2 0,0 8 0 16,0 0-17-16,1 0-3 0,-1 0-1 0,0 4 0 16,-4 0-14-16,4 0-3 0,-4 0-1 0,4 7 0 15,-4-3-11-15,0 8 0 0,0-1 0 0,0 1 8 16,4 3-8-16,-4 1 0 0,4 3 0 0,0-3 8 15,0 3-8-15,5-3 10 0,0 3-10 0,-1-3 10 16,5-5 0-16,0 1 0 0,0-1 0 0,0-7 0 16,0-8-10-16,0 0 10 0,0 0-10 0,0 0 10 15,13 0-1-15,1-4 0 0,-1 0 0 0,4-7 0 0,-4-5 2 16,5 1 0-16,0-1 0 0,3-4 0 0,-3-3 4 16,4 0 1-16,-5-5 0 0,5 5 0 0,-4 0 8 0,0-1 1 15,-5 5 1-15,0-1 0 0,-4 8 9 0,-1 1 1 16,1 7 1-16,-9 4 0 0,0 0-15 0,0 0-3 15,-9 8-1-15,5 11 0 0,-9 1-6 0,4 3-2 16,-4 0 0-16,0 1 0 0,0 3-10 0,-1 4 10 16,1-3-10-16,4 3 10 0,1-4-20 0,-1 4-4 15,0-7-1-15,5 3-677 16,-1-4-135-16</inkml:trace>
          <inkml:trace contextRef="#ctx0" brushRef="#br0" timeOffset="6688.5781">-192 2335 691 0,'0'0'61'0,"9"-4"-49"0,-1-4-12 0,6 5 0 0,-6-5 58 0,6 4 9 15,-6-8 1-15,1 4 1 0,0 4-7 0,-5-3-2 16,5-1 0-16,-5 4 0 0,1-4-6 0,-5 8-2 16,4-8 0-16,-4 8 0 0,0 0 7 0,0 0 1 15,0-7 0-15,-4 3 0 0,4 4-16 0,0 0-2 16,-9-8-1-16,5 8 0 0,-9-4-8 0,4 0-1 16,0 4-1-16,0 4 0 0,0-4-15 0,-4 4-2 15,4 0-1-15,-4 0 0 0,0 3 0 0,0 1 0 16,0 0 0-16,0 0 0 0,-5 4 14 0,5 3 2 15,0-3 1-15,-5 7 0 0,5 1-30 0,-4 3 0 16,3 5 0-16,1-5 0 0,0 4 9 0,0 1 6 16,0 3 1-16,4-4 0 0,5 4-4 0,-1-3 0 15,1 3 0-15,4-4 0 0,0 0-3 0,4 1-1 16,5-5 0-16,0 0 0 0,-1 5-8 0,6-9 0 0,-1 1 0 16,4-1 8-1,5-3-27-15,0-1-5 0,5-7-2 0,3-4-594 0,1-8-120 16</inkml:trace>
        </inkml:traceGroup>
        <inkml:traceGroup>
          <inkml:annotationXML>
            <emma:emma xmlns:emma="http://www.w3.org/2003/04/emma" version="1.0">
              <emma:interpretation id="{53CD468A-7C45-4615-A22E-C6EF7A898F32}" emma:medium="tactile" emma:mode="ink">
                <msink:context xmlns:msink="http://schemas.microsoft.com/ink/2010/main" type="inkWord" rotatedBoundingBox="27302,13018 27495,13004 27529,13468 27336,13482"/>
              </emma:interpretation>
              <emma:one-of disjunction-type="recognition" id="oneOf3"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/</emma:literal>
                </emma:interpretation>
                <emma:interpretation id="interp5" emma:lang="" emma:confidence="0">
                  <emma:literal>l</emma:literal>
                </emma:interpretation>
                <emma:interpretation id="interp6" emma:lang="" emma:confidence="0">
                  <emma:literal>1</emma:literal>
                </emma:interpretation>
                <emma:interpretation id="interp7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.12858E6">1146 2405 518 0,'0'0'46'16,"0"0"-37"-16,0 0-9 0,0 0 0 15,0 0 52-15,0 0 8 0,0 0 1 0,0 0 1 0,0 0 5 0,0 0 1 16,0 0 0-16,9-4 0 16,-9 4-25-16,0 0-5 0,0 0-1 0,9-7 0 0,-9 7-24 0,0 0-5 15,0 0 0-15,0 0-8 0,0 0 15 0,0 0-4 16,0 0-1-16,0 0 0 0,0 0 10 0,0 0 3 16,0 0 0-16,0 0 0 0,0 0-11 0,0 0-1 15,0 0-1-15,0 0 0 0,0 0-2 0,0 0-8 16,0 0 12-16,0 0-4 0,0 0 12 0,0 0 3 15,0 0 0-15,0 0 0 0,0 0 5 0,0 0 2 16,0 0 0-16,0 0 0 0,0 0-8 0,0 0-2 16,0 0 0-16,0 0 0 0,0 0-6 0,0 0-2 15,0 0 0-15,-5 11 0 0,1-3 0 0,-1 4 0 16,5-12 0-16,-4 12 0 0,4-1 0 0,-4 1-1 0,-1 4 0 16,5-5 0-16,0 1-11 0,-4 0 12 0,-1-1-12 15,1 5 12-15,0 0-12 0,-1-1 0 0,-3 1 0 16,3 3 8-16,-4 5 1 0,5-1 0 0,-5-3 0 0,0 3 0 15,5-4-9-15,0 5 8 0,-1-5-8 0,1 1 8 16,-5-5-8-16,9 1 0 0,-4-4 0 0,-1-1 8 16,-3 5 0-16,3-8 0 0,1 0 0 0,-1-4 0 15,5-4-8-15,-8 7 0 0,8-7 0 0,0 0 0 16,0 0 0-16,0 0 0 0,0 0 9 0,0 0-9 16,0 0 0-16,0 0 8 0,0 0-8 0,0 0 0 15,0 0 0-15,0 0 0 0,0 0 0 0,0 0 0 16,0 0-20-16,0 0 0 0,4-11 1 0,0 3-777 15</inkml:trace>
        </inkml:traceGroup>
        <inkml:traceGroup>
          <inkml:annotationXML>
            <emma:emma xmlns:emma="http://www.w3.org/2003/04/emma" version="1.0">
              <emma:interpretation id="{7DE03E8D-501D-4E7C-8C97-69A96A3E9EC0}" emma:medium="tactile" emma:mode="ink">
                <msink:context xmlns:msink="http://schemas.microsoft.com/ink/2010/main" type="inkWord" rotatedBoundingBox="27872,12678 28723,12615 28765,13187 27914,1325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8114.1179">1721 2090 1796 0,'0'0'40'0,"0"0"8"0,-5 7 1 0,1 1 1 0,0 8-40 0,-1-5-10 15,-4 9 0-15,5-1 0 16,-5 1 44-16,1 7 8 0,-1 0 0 0,0 5 1 15,-4-5-18-15,4 4-4 0,0 0-1 0,-4 4 0 16,4-3-6-16,5-5-2 0,-5 8 0 0,5-8 0 0,-1-3 7 0,5-5 2 16,0 5 0-16,5-9 0 0,-5-3-23 0,9-4-8 15,-5 0 0-15,-4-8 0 0,0 0 26 0,13 0-1 16,0-8 0-16,-4 0 0 0,4-4 10 0,0-3 1 16,1-1 1-16,-1-3 0 0,4-5-15 0,-4 1-3 15,5-5-1-15,-5 1 0 0,0-4-7 0,5-4-2 16,-5 0 0-16,0 0 0 0,5-4-17 0,4 4-4 15,0-1-1-15,-5 1 0 16,9-4-47-16,-4 12-10 0,0 0-2 0,0 0-645 16,0 11-130-16</inkml:trace>
          <inkml:trace contextRef="#ctx0" brushRef="#br0" timeOffset="8475.9217">2291 2347 403 0,'0'0'17'0,"0"0"5"0,0 0-22 0,0 0 0 0,0 0 0 0,0 0 0 15,0 0 274-15,0 0 50 0,9-8 11 0,0 0 1 16,-1 0-208-16,1 1-41 0,-4-5-9 0,3-4-2 16,1 1-34-16,0 3-7 0,-5-7-2 0,5 3 0 15,-5 0-13-15,1-3-4 0,-1 3 0 0,1-3 0 16,-5 3 6-16,4 1 1 0,-4-5 0 0,4 8 0 15,-4-3 5-15,0 7 0 0,0-4 1 0,0 12 0 16,-4-7-2-16,4 7-1 0,0 0 0 0,-4 3 0 16,-10 1-17-16,6 4-9 0,-10 4 10 0,1 3-10 15,-1 5 10-15,-4-1-10 0,-4 9 10 0,-1-1-10 0,1 4 28 16,0-4 0-16,4 5 0 0,-4-5 0 0,4 4-15 0,0-4-3 16,0 1-1-16,9-1 0 0,4-4 6 0,0-3 1 15,0-1 0-15,5 1 0 0,4-4-16 0,0-1 11 16,0-3-11-16,4 0 10 0,9-1-10 0,5-3-12 15,4 0 2-15,9 0 1 16,4-1-163-16,0-7-33 0</inkml:trace>
        </inkml:traceGroup>
        <inkml:traceGroup>
          <inkml:annotationXML>
            <emma:emma xmlns:emma="http://www.w3.org/2003/04/emma" version="1.0">
              <emma:interpretation id="{028FBC0A-373F-405A-8CFF-72198E151815}" emma:medium="tactile" emma:mode="ink">
                <msink:context xmlns:msink="http://schemas.microsoft.com/ink/2010/main" type="inkWord" rotatedBoundingBox="29806,12098 30813,12023 30908,13292 29900,13367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9186.2795">3822 2144 403 0,'0'0'36'0,"-8"-12"-36"0,3 5 0 0,1-1 0 16,-1-4 296-16,5 12 53 0,0 0 11 0,0 0 1 15,-4 0-251-15,4 0-50 0,-9 0-11 0,0 4-1 16,1 0-39-16,-6 4-9 0,1 3 0 0,-4 9 0 16,-1 3 0-16,-4 5 12 0,0-1-12 0,0 4 12 15,0 0-12-15,1 4 8 0,3-3-8 0,5-1 8 16,4-4-8-16,5 0 0 0,-1 1 0 0,5-9 0 16,5 1 0-16,-1-9 0 0,5 5 0 0,0-8 0 15,-1-4 8-15,1-4-8 0,0 0 12 0,4-4-4 16,0-4 18-16,0 0 3 0,1-4 1 0,3-3 0 15,1-1 12-15,-1 1 2 0,1-5 1 0,-1-3 0 16,1-5-9-16,-5 1-3 0,5-4 0 0,-1-4 0 16,-4-4-17-16,0 0-3 0,1 0-1 0,-6 0 0 15,6 4-12-15,-10 4 9 0,0 11-9 0,1 1 8 16,-5 3-8-16,0 16 0 0,0 0 0 0,-5-4 0 16,-8 0 0-16,0 12-14 0,0 4 3 0,-5 3 1 15,-4 5-128-15,0-1-26 16</inkml:trace>
          <inkml:trace contextRef="#ctx0" brushRef="#br0" timeOffset="9757.6622">4129 2288 1785 0,'0'0'79'0,"-8"-11"17"0,3 3-77 0,1 0-19 0,4 0 0 0,0 8 0 16,-5-11 25-16,5 11 2 0,5-8 0 0,4 0 0 15,4 0 37-15,0 0 8 0,4 1 2 0,1-1 0 16,4 4-36-16,4-4-7 0,1 4-2 0,3 0 0 31,-3 0-45-31,3 4-10 0,-8-4-2 0,9 4-623 0,-5 0-125 0</inkml:trace>
          <inkml:trace contextRef="#ctx0" brushRef="#br0" timeOffset="9566.1772">4296 2191 1209 0,'18'-20'108'0,"-10"13"-87"16,1-9-21-16,0 0 0 0,4 5 108 0,0-5 16 0,-4-3 4 0,4-1 1 15,0 1-65-15,1-5-14 0,-1 5-2 0,0-5-1 16,-4-3-13-16,4 0-2 0,-4 3-1 0,-1-3 0 16,1-4-9-16,-4 0-2 0,-1-1 0 0,-4 1 0 15,0 0-6-15,0 0-2 0,-4-4 0 0,4 4 0 16,0-1 6-16,-5 1 1 0,5 0 0 0,-4 8 0 16,4-1 4-16,0 5 1 0,0 3 0 0,-5 4 0 15,5 1-13-15,-4 3-3 0,4 8 0 0,0 0 0 16,-9 0-8-16,0 0 0 0,1 8 0 0,-1 7 0 15,0 9 0-15,0-1 0 0,-4 8 0 0,4 4 0 16,-4 4 0-16,4 4 0 0,-4 4 0 0,0 4 8 16,0 3 9-16,4 5 2 0,-4-1 0 0,4 5 0 15,0-1 20-15,1 1 4 0,-1-5 1 0,0-3 0 16,5-1-26-16,-9-3-5 0,8-4-1 0,1-1 0 0,-1-3-3 16,1 0-1-16,4 0 0 0,-4-4 0 0,-1-4-8 15,1-4-17-15,-5 1 4 0,5-5-739 16,-1-11-147-16</inkml:trace>
        </inkml:traceGroup>
      </inkml:traceGroup>
    </inkml:traceGroup>
    <inkml:traceGroup>
      <inkml:annotationXML>
        <emma:emma xmlns:emma="http://www.w3.org/2003/04/emma" version="1.0">
          <emma:interpretation id="{3C86C077-AF20-4017-A600-4ED048EC0A44}" emma:medium="tactile" emma:mode="ink">
            <msink:context xmlns:msink="http://schemas.microsoft.com/ink/2010/main" type="paragraph" rotatedBoundingBox="23424,14066 29144,14212 29097,16046 23377,159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DFE946-4BD1-4546-9D15-063FBB5723E3}" emma:medium="tactile" emma:mode="ink">
              <msink:context xmlns:msink="http://schemas.microsoft.com/ink/2010/main" type="line" rotatedBoundingBox="23424,14066 29144,14212 29097,16046 23377,15900"/>
            </emma:interpretation>
          </emma:emma>
        </inkml:annotationXML>
        <inkml:traceGroup>
          <inkml:annotationXML>
            <emma:emma xmlns:emma="http://www.w3.org/2003/04/emma" version="1.0">
              <emma:interpretation id="{BABE4B34-BB1A-478A-8112-AD4BD6C841F1}" emma:medium="tactile" emma:mode="ink">
                <msink:context xmlns:msink="http://schemas.microsoft.com/ink/2010/main" type="inkWord" rotatedBoundingBox="23411,14592 25476,14645 25452,15592 23386,1553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0810.4714">-2583 4160 1404 0,'-18'-15'62'0,"10"11"13"0,-1-4-60 0,-4 0-15 0,8-4 0 0,-4 9 0 16,1-1 16-16,-1 4 1 0,0 0 0 0,0 0 0 15,1 4-1-15,-6-1 0 0,-3 5 0 0,-1 0 0 16,1 4 4-16,-1-1 0 0,-4 1 0 0,5 0 0 16,-1 3 1-16,1-3 1 0,3 8 0 0,1-9 0 15,0 5-10-15,0 0-3 0,4-5 0 0,5 1 0 16,-1 4-9-16,5-5 0 0,0 5 0 0,0-4 8 16,5-1-8-16,-1 1 0 0,5 0 0 0,0-1 0 15,4 1 0-15,0-4 0 0,5 4 0 0,4-1 8 0,-5-3 8 16,5 4 2-16,4-1 0 0,1 5 0 15,-10 0-18-15,-4-1 0 0,5 1 0 0,-9-1 0 0,-5 5 0 16,1-4 0-16,-5-1 0 0,-5-3 0 0,1 0 36 16,-5-5 3-16,0 5 1 0,0-4 0 0,1 4 8 0,-6-5 3 15,-3 1 0-15,-1 0 0 0,1 0-31 0,-1 0-7 16,1-5-1-16,-5 1 0 0,9 4-12 0,-5-8 0 16,1 8-9-16,3-4 9 15,1-4-106-15,0 0-15 0,4 4-3 0,0 0-702 0</inkml:trace>
          <inkml:trace contextRef="#ctx0" brushRef="#br0" timeOffset="11220.5395">-2004 4047 1324 0,'0'0'59'0,"-9"-8"12"0,5-3-57 0,-5 7-14 16,-4 0 0-16,4-4 0 0,-4 4 114 0,4 0 20 15,9 4 4-15,-9 0 1 0,1 4-116 0,8-4-23 16,0 0 0-16</inkml:trace>
          <inkml:trace contextRef="#ctx0" brushRef="#br0" timeOffset="11077.717">-2228 4492 1036 0,'0'0'46'0,"0"0"10"0,0 0-45 0,0 0-11 0,0 0 0 0,0 0 0 16,0 0 154-16,0 0 29 0,0 0 5 0,0 0 2 15,0 0-107-15,0 0-22 0,0 0-4 0,0 0-1 16,0 11-14-16,-4-3-3 0,-1 4-1 0,1 0 0 16,4 3-7-16,-4 1-2 0,4-1 0 0,-5 1 0 15,1 0-17-15,4-5-4 0,0 5-8 0,0-4 12 0,0 3-20 0,0-3-5 16,0-4-1-16,4 3-626 15,-4-11-126-15</inkml:trace>
          <inkml:trace contextRef="#ctx0" brushRef="#br0" timeOffset="12080.5303">-1745 4238 403 0,'0'0'17'0,"0"0"5"16,9-8-22-16,-9 1 0 0,4-5 0 0,5 4 0 16,0 0 279-16,-1 1 51 0,5-1 10 0,-4 0 3 15,9 0-227-15,-1-4-46 0,1 9-9 0,-1-1-1 0,5 0-29 0,-4 0-6 16,4 4-1-16,-5 4 0 0,5 0 0 15,0 3 0-15,-4-3 0 0,-1 4 0 0,1 4-12 0,-5 0-2 16,-4 3-1-16,0-3 0 0,-1 3-9 0,-8 5 0 16,-4-4 9-16,0 3-9 0,-5 1 10 0,-4 3-2 15,-5-4-8-15,1 5 12 0,-1-1-3 0,-8 1-1 16,4-5 0-16,-5-3 0 0,6 3-8 0,-1-3 10 16,0-1-10-16,0-3 10 0,4-4-10 0,5 0 0 15,0 0 0-15,4-5 0 0,0 1 0 0,9-4-14 16,0 0 3-16,0 0 1 15,0 0-26-15,0 0-4 0,13 0-2 0,5-4 0 0,0 1 20 0,-1-1 4 16,1 0 1-16,4 0 0 0,-5 4 17 0,-4 0-10 16,5 4 10-16,-5 4-8 0,-4-5 8 0,4 9 0 15,-4 0 0-15,-5 0 0 0,-4-1 0 0,0 5 0 16,-4-1 0-16,-1 1 0 0,-3-4 0 0,-6 3 17 0,6 5-2 16,-6-5-1-16,6 5 10 0,-5-1 3 0,-5-3 0 15,5 0 0-15,0-1-27 0,-5 1-11 0,1-4 1 16,-1 3 0-16,0-3 10 0,1 3 0 0,-5-3 0 0,4-4 0 15,-3 8 0-15,-1-5 0 0,4-3 0 0,-4 4-8 16,5-4 17-16,-1-1 4 0,5 1 1 0,0 0 0 16,0-4-27-16,13-4-6 0,0 0-1 0,0 0 0 15,0 0 20-15,0 0 0 0,0 0 0 0,0 0 0 16,0 0 0-16,8-4-8 0,5-4 8 0,5 0 0 16,-5 4 0-16,5-3 0 0,4-1 0 0,-5 4 0 15,5-4 0-15,4 0 0 0,-4 1 0 0,0-1 9 16,5 0 2-16,-1-8 0 0,0 5 0 0,9-5 0 15,-4 0 0-15,4 1 0 0,0-5 0 0,9 1 0 0,-4-1 4 16,4 1 1-16,-1-1 0 0,1 1 0 0,5-1-3 16,-6-3 0-16,1 0 0 0,-4-5 0 0,-1 5-13 0,-4-1 8 15,0-3-8-15,-4 4 0 0,-9-1 0 0,0 5 0 16,-4-1 0-16,-1 1 0 0,-8 3 0 0,0 1 0 16,-9 3 0-16,0-4 0 0,-5 5 12 0,5 3-4 15,-8 0-8-15,-1 0 12 0,-4 4-12 0,-1 0 0 16,-3 4 8-16,-1 0-8 0,-4 4 0 0,-4 0 11 15,4 0-11-15,-4 4 10 0,4 0-10 0,-9 0 0 16,5 3 9-16,-5 1-9 0,5 4 12 0,4-5-3 16,-4 9 0-16,4-1 0 0,4 1 4 0,5-1 1 15,0 1 0-15,4 3 0 0,5 1-5 0,-1-5-1 16,5 8 0-16,5-7 0 0,3-1-8 0,1 1 0 0,4 3 9 16,5-3-9-16,4 3 10 0,4 1-2 0,5-1-8 0,0 0 12 31,8-3-83-31,0-5-17 0,5-3-3 0</inkml:trace>
        </inkml:traceGroup>
        <inkml:traceGroup>
          <inkml:annotationXML>
            <emma:emma xmlns:emma="http://www.w3.org/2003/04/emma" version="1.0">
              <emma:interpretation id="{8773D6AC-9091-4665-97A3-23D6DA138403}" emma:medium="tactile" emma:mode="ink">
                <msink:context xmlns:msink="http://schemas.microsoft.com/ink/2010/main" type="inkWord" rotatedBoundingBox="26546,14467 27318,14487 27293,15466 26521,1544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4086.764">229 4032 979 0,'0'0'87'0,"-4"-8"-70"0,-1 4-17 0,1-4 0 16,4 8 102-16,-4-8 17 0,4 1 3 0,0 7 1 15,0-8-16-15,0 8-3 0,8-8-1 0,1-4 0 16,4 4-68-16,5-3-14 0,4 3-2 0,4 0-1 15,5 0 6-15,-1 1 2 0,6-1 0 0,7 0 0 16,6 0 3-16,-5 4 1 0,8-4 0 0,-3 1 0 16,-1 7-4-16,-4-4-1 0,-5 4 0 0,1 4 0 15,-5 0-13-15,-5 3-2 0,-3 1-1 0,-5 8 0 16,-5-5 3-16,-4 9 0 0,1-4 0 0,-6-1 0 16,-3 9 15-16,-5-5 3 0,-9 1 1 0,5 3 0 0,-10 0 4 15,1 1 1-15,-4 3 0 0,-10-4 0 0,5 1-8 16,-4-1-2-16,-9-3 0 0,0-1 0 0,-5 1-17 0,5-5-9 15,0 1 10-15,5-1-10 0,-1-7 8 0,4 4-8 16,1 0 0-16,4-5 9 0,0-3-9 0,5 0 0 16,8 4 0-16,0-4 0 0,0-4-12 0,9 0 12 15,0 0-12-15,0 0 12 0,0 0-17 0,0 0 4 16,0 0 1-16,9-8 0 0,4 4 0 0,1 4 0 16,7-8 0-16,1 8 0 0,0-7 12 0,9 3 0 15,-5 4 0-15,5-4 10 0,0 4-10 0,-1 4 0 16,1-4 0-16,-4 8 0 0,-1-5 0 0,0 5 0 0,-4 4 0 15,-4 4 0-15,-1-5 0 0,1 5 0 16,-5-1 0-16,-4 1 0 0,-1 0 0 0,1 3 0 0,-9-3 0 0,0 3 0 16,0 1 15-16,-4-1-3 0,-5 5 0 15,0-5 0-15,-8 1 7 0,-1-1 1 0,-4 1 0 0,0-1 0 16,-4 1 8-16,0-1 1 0,-1-3 1 0,-3-1 0 16,-5 5-30-16,4-8 0 0,5 3 0 0,-1-3 0 15,1 0 0-15,0-5-10 0,-1 1 10 0,5 0-8 16,0-4-80-16,0 0-15 15,0-4-3-15,5 0-626 0,-1-4-124 0</inkml:trace>
        </inkml:traceGroup>
        <inkml:traceGroup>
          <inkml:annotationXML>
            <emma:emma xmlns:emma="http://www.w3.org/2003/04/emma" version="1.0">
              <emma:interpretation id="{9C026E91-8DD6-4F32-A5D1-10D499D5609E}" emma:medium="tactile" emma:mode="ink">
                <msink:context xmlns:msink="http://schemas.microsoft.com/ink/2010/main" type="inkWord" rotatedBoundingBox="28277,14190 29144,14212 29097,16046 28230,16024"/>
              </emma:interpretation>
              <emma:one-of disjunction-type="recognition" id="oneOf8">
                <emma:interpretation id="interp12" emma:lang="" emma:confidence="1">
                  <emma:literal>D</emma:literal>
                </emma:interpretation>
                <emma:interpretation id="interp13" emma:lang="" emma:confidence="0">
                  <emma:literal>B</emma:literal>
                </emma:interpretation>
                <emma:interpretation id="interp14" emma:lang="" emma:confidence="0">
                  <emma:literal>.</emma:literal>
                </emma:interpretation>
                <emma:interpretation id="interp15" emma:lang="" emma:confidence="0">
                  <emma:literal>@</emma:literal>
                </emma:interpretation>
                <emma:interpretation id="interp16" emma:lang="" emma:confidence="0">
                  <emma:literal>p</emma:literal>
                </emma:interpretation>
              </emma:one-of>
            </emma:emma>
          </inkml:annotationXML>
          <inkml:trace contextRef="#ctx0" brushRef="#br0" timeOffset="16059.7501">2568 5311 1209 0,'0'0'53'0,"0"0"12"0,0 0-52 0,0 0-13 15,0 0 0-15,0 0 0 0,0 0 160 0,4 8 30 16,-4-8 6-16,4 11 0 0,1-3-91 0,-1 4-18 16,-4-12-4-16,0 0-1 0,0 0-30 0,9 8-5 15,-9-8-2-15,0 7 0 0,0-7-18 0,0 0-4 16,0 0-1-16,0 0 0 0,0 0-12 0,0 0-2 16,0 0-8-16,-5 8 12 0,-3 0-12 0,8-8 11 15,-9 4-11-15,9-4 10 0,-4 0 0 0,-5-8 0 16,4 4 0-16,1-4 0 0,-5-3 2 0,9-1 1 15,0-4 0-15,0 5 0 0,5-5-13 0,-1-3 0 16,0 7 8-16,5-4-8 0,0 5 0 0,4-1 0 0,0 4 0 0,-4 0 0 16,0 8 0-16,4-4 0 0,0 4 0 15,-9 4 0-15,5 8 0 0,0 0-8 0,-5-1 8 16,1 5 0-16,-1 0 0 0,-4-1 0 0,0-3 0 16,0 7 0-16,-4-3 0 0,-1 0 0 0,5-5 0 15,-8 5 0-15,3-4 0 0,-4-1 0 0,1 1 0 0,-1-8 0 16,0 0 0-16,0 0 0 0,1-4 0 0,3-4 9 15,-8 4-9-15,9-4 0 0,-5-4 0 0,0 4 0 16,0-4 0-16,1-3 0 0,-1-1 0 0,0 0 0 16,5 1 0-16,-1-1 8 0,1 0-8 0,-1 0 0 15,5 1 0-15,0-1 0 0,0 8 0 0,5-4 0 16,-5 8-21-16,0 0 0 0,0 0 0 0,0 0 0 16,0 0-187-16,0 0-38 0</inkml:trace>
          <inkml:trace contextRef="#ctx0" brushRef="#br0" timeOffset="15263.6084">1949 4047 1479 0,'-4'-11'32'0,"-1"-5"8"0,1-4 0 0,4 5 2 0,4-5-34 0,-4 1-8 16,5-1 0-16,3 1 0 0,5-5 50 0,1 1 8 15,3 0 2-15,1 3 0 0,-1-3-33 0,10-1-7 0,-5-3 0 0,4 4-1 16,5 3 8-16,-5 1 1 15,5 3 1-15,-1-3 0 0,1 3 12 0,-5 4 3 0,5 1 0 0,0 7 0 16,-1-4-30-16,1 8-6 16,0 0 0-16,4 0-8 0,-4 0 11 0,4 4-11 0,0 4 10 0,-4-5-10 15,-1 9 12-15,1 0-3 0,-5 0-1 0,1-5 0 16,-1 9-8-16,-4-4 0 0,-5 3 0 0,-3 5 0 16,-6-1 0-16,-3 5 0 0,-5-1 0 0,-5 4 0 15,-8 1 20-15,-4 7 3 0,-5 0 0 0,0 8 0 16,-9 7 20-16,-4-3 4 0,0 4 1 0,0 0 0 15,0-1-4-15,4 1-1 0,0-4 0 0,9 3 0 16,-4-3-30-16,4 0-5 0,5 4-8 0,8-1 11 16,0 1-11-16,5 0 0 0,4-4 0 0,-5-1 0 15,10-3-152-15,-1-4-32 16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29.86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AAACE91-AB7A-418D-A290-16E9629E16C4}" emma:medium="tactile" emma:mode="ink">
          <msink:context xmlns:msink="http://schemas.microsoft.com/ink/2010/main" type="inkDrawing" rotatedBoundingBox="6071,10016 17559,7975 17940,10117 6451,12158" semanticType="callout" shapeName="Other">
            <msink:sourceLink direction="with" ref="{3F3322F4-29DA-4D73-8733-3858B93EA0AC}"/>
            <msink:sourceLink direction="with" ref="{068C7EBA-EB0E-4B32-8EFF-63F51035C85E}"/>
          </msink:context>
        </emma:interpretation>
      </emma:emma>
    </inkml:annotationXML>
    <inkml:trace contextRef="#ctx0" brushRef="#br0">-2943 719 172 0,'39'0'16'0,"-39"0"-16"0,0 0 0 0,0 0 0 15,0 0 28-15,0 0 2 0,0 0 1 0,0 0 0 16,-4 0-23-16,4 0-8 0,0 0 0 0,0 0 9 16,-9-8 7-16,9 8 0 0,0 0 1 0,0 0 0 0,0 0 47 0,0 0 10 15,0 0 2-15,9-4 0 0,0-4-11 0,-9 8-1 16,0 0-1-16,0 0 0 15,0 0-18-15,0 0-3 0,0 0-1 0,0 0 0 0,0 0-24 0,0 0-5 16,0 0 0-16,0 0-1 0,-5 0 16 0,5 0 3 16,0 0 1-16,0 0 0 0,-9 0-3 0,9 0 0 15,0 0 0-15,0 0 0 0,0 0-7 0,0 0-1 16,0 0-1-16,0 0 0 0,14 12-6 0,-6-4-1 16,-12 3 0-16,4-11 0 0,13 12 0 0,-4 0-1 15,-9-1 0-15,-5 1 0 0,1 0 2 0,4 4 1 16,9-1 0-16,-9 1 0 0,-5-1 6 0,5 1 2 15,5 0 0-15,-1 3 0 0,-8-3-2 0,4 3 0 16,4-7 0-16,1 7 0 0,3 1-3 0,-8-8-1 16,-4 7 0-16,4-3 0 0,13-1-16 0,-8 1 0 15,-5-4 0-15,4 3 0 0,0-3 0 0,5 4 10 0,-4-5-2 16,-1 5 0-16,-4-4 17 0,4-1 3 0,5 1 1 0,-4-4 0 16,-1 4-16-16,5-1-3 0,-1 5-1 0,1-4 0 15,-4-1 7-15,3 5 2 0,-3-1 0 0,-1-3 0 16,5 4-18-16,-5-1 0 0,-4 1 0 0,9 0-9 15,-4-1 9-15,3 5 0 0,-8-5 0 0,0 1 0 16,5 0 0-16,-1-1 0 0,1-3 0 0,-1 0 0 16,-8-5 0-16,8 5 8 0,0 0-8 0,5 0 0 15,-9-12 12-15,0 0-3 0,9 11 0 0,0 1 0 16,-1 0 11-16,1-5 1 0,-9-7 1 0,9 12 0 16,4 0-8-16,-4 0-2 0,-5-1 0 0,5 1 0 15,0-4-4-15,0 0-8 0,0 3 11 0,-5-3-11 16,5 4 0-16,-5-4 0 0,0 3 0 0,-4-3 0 0,5 4 8 15,-1-4-8-15,9 3 0 0,-8 1 0 0,-5-12 0 0,4 8 0 16,1 4 0-16,3-5 0 0,1 5 0 0,0-4 0 16,-9-8 0-16,9 8 0 0,0-1 0 0,-5 1 10 15,-4-8-10-15,0 0 8 0,9 12-8 0,-5-4 10 16,-4-8-10-16,4 8 10 0,-4-8-10 0,5 7 0 16,4 1 0-16,-5 0 8 0,-4-8-8 0,4 8 0 15,5-4 0-15,0 7 0 0,-9-3 10 0,0-8-10 16,4 8 12-16,10-4-12 0,-1 4 13 0,-4 0-4 15,-9-8-1-15,8 11 0 0,5-3-8 0,1 0 12 16,-10 0-12-16,0 3 12 0,1-3-12 0,4 0 0 16,-1 0 0-16,-3 0 0 0,-5-8 0 0,0 11 0 15,17-3 0-15,-8 0 0 0,-9 0 0 0,0-1 8 0,9-3-8 16,0 4 0-16,4 0 9 0,0 0-9 0,-9 0 10 0,10-1-10 16,3 1 0-16,-4 0 0 0,-13-8 0 0,5 8 0 15,8 4 0-15,0-5 0 0,-8 1 0 0,3 0 0 16,-8-8 0-16,13 12 0 0,-4-5 0 0,-9-7 0 15,5 8 0-15,-5-8 17 0,0 0-1 0,8 12-1 16,1 0-15-16,-9-12 0 0,13 7 8 0,-4 1-8 16,4 4 12-16,-13-12-1 0,9 4 0 0,4 4 0 15,-4-1-11-15,4 1 0 0,-13-8-10 0,0 0 10 16,13 8 0-16,-4-4 0 0,-9-4 0 0,13 8 10 16,-13-8-10-16,9 8 0 0,-9-8 0 0,13 4 0 15,-13-4 8-15,9 7-8 0,-9-7 12 0,13 4-4 16,-13-4 1-16,14 4 0 0,-14-4 0 0,13 4 0 15,-5-4-9-15,-8 0 0 0,14 4 9 0,-6-4-9 0,-8 0 8 16,0 0-8-16,14 4 8 0,-14-4-8 0,13 4 0 0,-4-4 0 16,-9 0 0-16,8 0 0 0,1 0 0 15,-9 0 0-15,0 0 0 0,13 0 8 0,-4-4-8 0,-9 4 0 16,0 0 0-16,0 0 8 0,0 0-8 0,9 0 11 16,-9 0-11-16,0 0 12 0,0 0-12 0,9 0 0 15,-9 0 9-15,0 0-9 0,0 0 0 0,8 0 9 16,-8 0-9-16,9 0 0 0,-9 0 8 0,0 0-8 15,0 0 0-15,9 0 0 0,-9 0 10 0,0 0-10 16,0 0 8-16,0 0-8 0,9 0 10 0,-9 0-10 16,9-4 12-16,-9 4-12 0,0 0 9 0,0 0-9 15,8 0 0-15,-8 0 9 0,0 0-9 0,0 0 0 0,0 0 0 16,0 0 0-16,0 0 0 0,9 4 0 0,-9-4 0 16,0 0 0-16,9 0 0 0,-9 0 0 0,0 0 0 0,0 0 0 15,9 4 0-15,-9-4 0 0,0 0 0 0,4 0 0 16,-4 0 0-16,0 0 0 0,0 0 0 0,0 0 0 15,0 0 0-15,0 0 0 0,0 0 9 0,0 0-9 16,0 0 0-16,0 0 9 0,0 0-9 0,0 0 0 16,0 0 8-16,0 0-8 0,0 0 0 0,9 4 0 15,-9-4 0-15,0 0 0 0,0 0 0 0,9 7 0 16,-1-3 0-16,-8-4 0 0,0 0 0 0,0 0 0 16,5 8 0-16,-5-8 0 0,0 0 0 0,0 0 0 15,0 0 0-15,4 8 0 0,5-4 0 0,-9-4 0 16,0 0 0-16,0 0 0 0,4 8 0 0,-4-1 0 15,0-7 0-15,9 8 0 0,-4-4 0 0,-5-4 0 16,8 8 0-16,-3-4 0 0,-5-4 0 0,4 8 0 0,5-4 0 16,-9-4 0-16,0 0 0 0,9 3 0 0,-1 1 9 15,1 0-9-15,0 0 0 0,-9-4 9 0,0 0-9 0,0 0 0 16,9 4 0-16,-9-4 0 0,4 8 0 0,-4-8 0 16,0 0 0-16,13 4 0 0,-4 0 0 0,-9-4 0 15,0 0 0-15,9 4 0 0,-9-4 0 0,0 0 0 16,0 0 0-16,9 4 0 0,0-1 0 0,-9-3 0 15,8 4 0-15,-8-4 0 0,14 4 0 0,-6-4 12 16,-8 0-12-16,9 4 12 0,-9-4-12 0,13 0 0 16,-4 0 0-16,0 0 8 0,-9 0-8 0,13 4 0 15,-13-4 0-15,13 4 0 0,-4-4 0 0,-9 0 0 16,13 0 0-16,-4 0 0 0,-9 0 0 0,13 4 0 16,-13-4 0-16,9 0 0 0,-9 0 0 0,13 0 0 0,0 4 0 0,-4-4 0 15,-9 0 0-15,9-4 0 0,4 4 0 0,-13 0 0 16,0 0 0-16,9 0 8 0,0-4-8 0,4 4 8 15,-13 0-8-15,8-4 0 0,6 4 0 0,-6 0 0 16,-8 0 0-16,9 0 0 0,-9 0 0 0,13 0 0 16,-13 0 0-16,9-4 0 0,0 0 0 0,-9 4 0 15,13 0 0-15,-4 0 0 0,0 0 0 0,-9 0 0 16,9-4 0-16,-1 4 0 0,1 0 0 0,0 0 0 16,-9 0 0-16,9 0 0 0,-1 0 0 0,1-4 0 15,4 4 0-15,-8 0 0 0,-5 0 0 0,9 0 0 16,4-7 0-16,-4 7 0 0,4-4 0 0,-5 4 0 15,1-4 0-15,0 4 0 0,0-4 0 0,0 4 0 0,-9 0 0 16,8 0 0-16,6 0 0 0,-6 0 0 16,1-4 0-16,0 4 0 0,-9 0 0 0,9 0 0 0,-1 0 0 15,1 0 0-15,0-4 0 0,0 4 0 0,0-4 0 0,-9 4 0 16,0 0 0-16,4 0 0 0,5 0 8 0,0-4-8 16,-5 0 0-16,-4 4 8 0,9 0-8 0,-9 0 0 15,9 0 9-15,4-4-9 0,-9 1 0 0,5-1 9 16,-9 4-9-16,9 0 0 0,-9 0 0 0,0 0 0 15,13-4 0-15,0 0 0 0,-13 4 0 0,9 0 0 16,-9 0 0-16,9 0 0 0,4 0 0 0,0 0 0 16,-13 0 0-16,9 0 0 0,-9 0 0 0,13 0 0 15,-13 0 8-15,9 0-8 0,-9 0 0 0,13-4 0 16,0 4 0-16,-13 0 0 0,0 0 0 0,9-4 0 0,-9 4 0 16,13 0 0-16,0-4 0 0,-13 4 0 0,0 0 0 0,13 0 0 15,-13 0 0-15,18 0 0 0,-18 0 0 16,9 4 0-16,-9-4 0 0,17 0 0 0,-8 0 0 0,-9 0 0 15,13 0 0-15,0 0 0 0,-13 0 0 16,14 0 0-16,-1 0 0 0,0 0 0 0,-4 0 0 0,-1 0 0 16,-8 0 0-16,14 0 0 0,-1 0 0 0,0-4 0 15,0 4 0-15,-4 0 0 0,-9 0 8 0,13 0-8 16,0-4 0-16,-4 4 0 0,4-4 0 0,-4 4 0 16,4 0 8-16,0 0-8 0,-4 0 0 0,4 0 0 15,-4 0 0-15,0 0 0 0,9 0 0 0,-10-4 0 16,-8 4 0-16,9-3 0 0,9 3 8 0,-5-4-8 15,-4 4 0-15,4 0 0 0,0-4 0 0,-4 4 0 16,4-4 0-16,-4 4 0 0,4 0 0 0,0 0 0 16,-4 0 0-16,0 0 0 0,4-4 0 0,0 4 0 0,0 0 0 15,-4 0 0-15,0 0 0 0,-1 0 0 0,1 0 0 0,4 0 0 16,-13 0 0-16,14 0 0 0,-1 0 0 0,0-4 0 16,0 4 0-16,5-4 0 0,-9 4 8 0,4 0-8 15,0 0 0-15,0 0 0 0,0-4 8 0,0 4-8 16,1 0 0-16,-1 0 0 0,0 0 0 0,0-4 8 15,0 4-8-15,0 0 0 0,-4 0 0 0,4 0 0 16,1-4 0-16,-6 4 0 0,6-3 8 0,-6 3-8 16,1-4 0-16,4 4 0 0,-4 0 0 0,4 0 0 15,-4 0 0-15,4 0 0 0,-4 0 0 0,4 0 0 16,-4 0 8-16,4 0-8 0,5-4 8 0,-5 4-8 16,-4-4 12-16,8 4-12 0,-4-4 0 0,1 0 0 0,-1 4 0 15,0-4 0-15,0 0 0 0,0 0 0 0,5 4 0 0,-5-4 0 16,5 1 0-16,-1-1 10 0,1 0-10 0,-5 0 8 15,4 4-8-15,-3 0 12 0,-1-4-12 0,4 0 12 16,-3 4-12-16,-1 0 0 0,0-4 0 0,0 4 0 16,0-4 0-16,-4 4 0 0,4-4 8 0,-4 4-8 15,4 0 0-15,-4 0 0 0,4-4 0 0,0 4 8 16,0 0-8-16,-4-4 0 0,4 4 0 0,-4 0 0 16,4-3 0-16,-4 3 8 0,4-4-8 0,1 4 0 15,-1-4 0-15,0 4 0 0,0-4 8 0,0 4-8 16,0-4 0-16,-4 4 0 0,4-4 0 0,1 0 0 15,3 4 0-15,1-4 0 0,-5 4 0 0,4 0 0 16,-3-4 0-16,8 0 0 0,-9 1 0 0,4-1 0 16,1 0 8-16,-1-4-8 0,1 4 0 0,4 0 8 0,-4-4-8 15,3 4 0-15,1-3 0 0,0-1 0 0,0 0 8 16,-4 4-8-16,4-4 8 0,0 1-8 0,0 3 9 0,0-8-9 16,-5 4 10-16,1 4-10 0,4-4 11 0,-5 1-11 15,5-1 12-15,-4 4-12 0,4-4 8 0,-5 0-8 16,1 4 0-16,0-3 0 0,-1-1 0 0,1 4 0 15,-1 0 0-15,5 0 0 0,-4-4 10 0,-1 4-10 16,5 0 8-16,0 1-8 0,0-1 0 0,0 0 0 16,-4 0 0-16,4-4 0 0,0 4 0 0,0-4 0 15,0 1 0-15,0 3 0 0,0-4 0 0,0 0 0 16,4 0 0-16,-4 0 0 0,0 1 0 0,-5 3 0 16,5-4 0-16,0 0 0 0,-4 0 0 0,4 4 0 0,0-3 0 15,0 3 0-15,-5-4 0 0,5 4 0 0,-4-4 0 16,4 4 0-16,-5 0 0 0,1 0 0 0,-1-3 0 0,1 3 0 15,4 0 0-15,-4-4 0 0,-1 4 0 0,-4-4 0 16,9 4 0-16,-4 1 0 0,-1-1-12 0,1-4 12 16,-5 4 0-16,5-4 0 0,-1 4 0 0,1 0 0 15,-5 0 0-15,5 1 0 0,-1-1 0 0,5 0 0 16,-4 0 0-16,-1 0 0 0,1 0 0 0,-1 4 0 16,1-8 0-16,4 4 0 0,-5 4 0 0,1-4 0 15,0 1 0-15,-1-1 0 0,-4 0 0 0,5 0 0 16,-1 4 0-16,-3-4 0 0,3-4 0 0,1 4 0 15,-5 0 0-15,5 0 0 0,-5 0 0 0,4 1 0 16,1-5 0-16,-1 4 0 0,-3 0 0 0,8 0 0 16,-5-4 0-16,1 4 13 0,-1 0-3 0,5-3-1 0,-4 3-9 15,4 0-12-15,-5 0 2 0,1 0 1 0,-1 0 9 16,1 0 11-16,-5 0-3 0,0 0 0 0,1 1-8 0,-1-1-9 16,0 4 9-16,0 0-13 0,-4-4 13 0,4 0 0 15,-4 4 0-15,-9 0 0 0,9-4 0 0,-9 4 0 16,8-4 0-16,1 4 0 0,4-4 0 0,-13 4 12 15,14 0-3-15,-14 0 0 0,13 0-9 0,-5-4-12 16,6 4 2-16,-6-4 1 0,-8 4 9 0,14-4 0 16,-6 1 0-16,6-1 0 0,-14 4 0 0,13-4 0 15,-4 0 0-15,4 0 0 0,-5 0 0 0,1 0 14 16,0 0-3-16,0 0-1 0,-9 4-10 0,13-4-14 16,-9 1 3-16,5-1 1 0,0-4 10 0,-9 8 0 15,9-4 0-15,0 0 0 0,-1 0 0 0,-3 0 14 0,3 0-3 0,-8 4-1 16,9-4-10-16,0 4 0 0,0-7 0 0,-5 7 0 15,1-8 0-15,3 4-14 0,1 0 3 0,0 0 1 16,-9 4 10-16,9 0 0 0,0-4 0 0,-1 0 0 16,1-4 0-16,0 5 14 0,-5-1-3 0,5 0-1 15,-5 0-10-15,5 0 0 0,-4 0 0 0,3 0 8 16,-8 4-8-16,5-4 0 0,4 0 0 0,-9 4 0 16,0 0 0-16,8-4 0 0,1 1 0 0,0-1 0 15,-9 4 0-15,9-4 0 0,-5 0 0 0,5 0 0 16,0 4 0-16,-1 0 0 0,1-4 0 0,0 0 0 15,0 0 0-15,-9 4-17 0,0 0 4 0,9 0 1 16,-1-4 12-16,1 0 16 0,-9 4-3 0,9-3-1 16,-9 3-12-16,13 0 0 0,-4 0 0 0,-9 0 0 15,0 0 0-15,9-4 0 0,4 0 0 0,-4 4 0 0,-9 0 21 0,8 0-1 16,1-4-1-16,0 4 0 0,-9 0-30 0,13-4-5 16,-13 4-2-16,9 0 0 0,4-4 18 0,-4 4 0 15,-9 0 0-15,9 0 0 0,-9 0 0 0,13 0 0 16,-4-4 0-16,4 4 0 0,-13 0 8 0,9-4 9 15,-1 4 2-15,1-4 0 0,0 0-31 0,0 4-5 16,-9 0-2-16,13-4 0 0,-4 1 19 0,0-1 0 16,4 4 0-16,-5-4 0 0,1 0 0 0,0 4 0 15,0-4 0-15,0 0 0 0,-1 0 0 0,1 4 0 16,-9 0 0-16,13-4 0 0,-8 4 0 0,-5 0 0 16,13-4 0-16,-4 0 0 0,-9 4 0 0,8-3 0 15,1-1 0-15,0 4 0 0,0-4 0 0,4 0 0 16,-9 0 0-16,10 0 0 0,-6 0 0 0,1 4 0 0,0-4 0 0,0 0 0 15,4 4 14-15,-4 0 3 0,-1-4 1 0,6 1 0 16,-6-1-28-16,1 0-6 0,0 4 0 0,4-4-1 16,-4 4 17-16,0-4 0 0,4 4 0 0,-4-4 0 15,-5 0 9-15,5 0 6 0,4 0 1 0,0 0 0 16,0 1-16-16,1-1 0 0,-6 0 0 0,6 0 0 16,-6 4 0-16,5-4 0 0,1 0 0 0,-1 4 0 15,-4-4 0-15,4 0 0 0,0 0 0 0,0 0 0 16,0 1 0-16,0-1 0 0,-4 0 0 0,4 0 0 15,5 0 0-15,-5 0 0 0,0 0 0 0,1 0 0 16,-1 4 0-16,0-4 0 0,0 4 0 0,-4-4 0 16,-9 4 0-16,13-4 0 0,0 1 0 0,0-1 0 15,1 0 0-15,-1 4 0 0,-13 0 0 0,13-4 0 16,-4 0 0-16,4 0 0 0,0 0 0 0,-4 0 0 0,4 4 0 0,-4-4-16 16,4 0 1-16,5 1 1 0,-5-1 14 0,0 0 0 15,4-4 0-15,1 8 0 0,0-8 0 0,-1 4 0 16,5-4 0-16,-4 5 0 0,-1-5 0 0,5 4 16 15,-4-4-3-15,4 4-1 0,0-4-12 0,-5 1-15 16,5 3 3-16,-4-4 1 0,4 0 11 0,0 4 0 16,-5-4 0-16,1 1 0 0,-5 3 0 0,5-4 0 15,-1 4 0-15,-4-4 0 0,5 4 0 0,-5 0 9 16,0-4-9-16,0 5 0 0,1-1 0 0,-1-4 0 16,0 4 0-16,5-4 0 0,-5 4 0 0,-5-4 0 15,6 5 0-15,-1-1 0 0,4 0 0 0,-3-4 0 0,3 4 0 16,-4 0 0-16,5 0 0 0,-5-4 0 15,5 1 0-15,-5 3 0 0,0 0 0 0,9-4 0 0,-9 4 0 0,5 0 0 16,-5 0 0-16,4-3 0 0,1 3 0 0,0 0 0 16,-5 0 0-16,4 0 0 0,-4 0 0 0,9 0 0 15,-4 0 0-15,0 4 0 0,-1-4 0 0,5 0 0 16,-4 0 0-16,4 1 0 0,-5-1 0 0,1 0 0 16,-1 0 8-16,1 0-8 0,-1-4 0 0,1 4 0 15,4 0 0-15,-4 0 0 0,-1 1 0 0,-4-1 0 16,5 0 0-16,-1 0 0 0,-3-4 0 0,3 4 0 15,1-4 0-15,-5 4 0 0,0 1 0 0,5-1 0 16,-1-4 0-16,1 4 0 0,-5-4 0 0,5 4 0 16,-5 0 0-16,4-3 0 0,-4-1 0 0,5 4 0 15,-5-4 0-15,5 4 0 0,-1-4 0 0,1 1 0 16,-5-1 8-16,5 4-8 0,-1-4 0 0,1 0 0 16,-1 0 10-16,1 1-10 0,-1-1 8 0,1 0-8 0,4-4 0 15,-4 4 0-15,4 1 0 0,-5-1 0 0,1 0 0 0,-1 0 0 16,1 0 0-16,4 1 0 0,-5-1 0 0,1 0 0 15,-1 0 0-15,-3 0 0 0,3 1 0 0,-4-1 0 16,5 0 0-16,0 4 0 0,-1-4 0 0,1 4 0 16,4-3 0-16,-5-1 0 0,5 4 0 0,-4-4 0 15,4 0 0-15,0 4 0 0,-5-3 0 0,5-1 0 16,0 0 0-16,0 4 0 0,-4-4 0 0,4 0 0 16,-5 1 0-16,1-1 0 0,-5 0 0 0,4 4 0 15,-3 0 0-15,3-4 0 0,1 5 0 0,-1-1 0 0,-3 0 0 16,3-4 0-16,-4 4 0 0,5 4 0 15,-5-8 0-15,5 4 0 0,-1 0 0 0,-4 1 0 0,0-1 0 0,5 0 0 16,-5 0 0-16,0 0 0 0,5 0 0 16,-5 0 0-16,-4-4 0 0,4 4 0 0,-4 0 0 0,4 1 0 15,-4-1 0-15,4-4 0 0,-4 4 0 0,4-4 0 16,-4 4 0-16,4 0 0 0,-4-3 0 0,4 3 0 16,0-4 0-16,5 4 0 0,-5 0 0 0,0 0 0 15,0-4 0-15,0 4 0 0,-4 1 0 0,9-1 0 16,-5 0 0-16,4 0 0 0,1-4 0 0,-5 4 0 15,5 0 0-15,-9 0 0 0,8 0 0 0,1 1 0 16,-5-1 0-16,4 0 0 0,-3 0 0 0,3 0 0 16,-4-4 0-16,5 4 0 0,-1 0 0 0,-3 4 0 15,3-4 0-15,-4 1 0 0,5-1 0 0,-5 0 0 16,5 4 0-16,-5-4 8 0,0 0-8 0,5 0 0 16,-5 4 0-16,0-4 0 0,0 0 0 0,-4 0 0 0,4 0 0 0,0 0 0 15,0 1 8-15,1-1-8 0,-1 0 0 0,-4 4 0 16,8-4 0-16,-4 0 0 0,0 4 0 15,1-8 8-15,-1 4-8 0,0 4 8 0,0-4-8 0,0 4 0 16,1-4 0-16,-1 4-11 0,0-3 11 0,0-1 0 16,-4 0 0-16,4 4 0 0,-4 0 0 0,0-4 0 15,4 4 0-15,-4-4 0 0,-1 4 0 0,1 0 0 16,0 0 0-16,4 0 0 0,-9 0 0 0,5 0 0 16,-9 0 0-16,9 0 0 0,0 0 0 0,0-4 0 15,-1 4 0-15,1 0 0 0,4 0 0 0,-4 0 12 16,-9 0-4-16,13 0 0 0,-4-4-8 0,0 4 0 15,-9 0-11-15,0 0 11 0,0 0 0 0,13 0 0 16,-4 0 0-16,-9 0 0 0,0 0 0 0,13 0 8 0,-13 0-8 0,9-4 0 16,-9 4 13-16,0 0-4 0,13 0-1 0,-13 0 0 15,0 0-8-15,13 0 0 0,-13 0 0 0,9 0-11 16,-9 0 11-16,0 0 0 0,9-4 0 0,-9 4 0 16,8-4 0-16,-8 4 0 0,0 0 0 0,0 0 0 15,0 0 0-15,14 0 0 0,-14 0 0 0,0 0 0 16,8 0 0-16,-8 0 0 0,0 0 0 0,0 0 0 15,0 0 0-15,9 0 0 0,-9 0 0 0,13 4 0 16,-13-4 0-16,5 4 0 0,-5-4-9 0,9 12 9 16,-5 4-87-1,-4-1-13-15,-4 1-2 0,-5 3-723 0,-4 5-145 0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4:13.1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9431EEA-0E72-45A9-BE36-8D5328A9ECCB}" emma:medium="tactile" emma:mode="ink">
          <msink:context xmlns:msink="http://schemas.microsoft.com/ink/2010/main" type="inkDrawing" rotatedBoundingBox="20424,10707 23579,8806 23790,9156 20635,11057" semanticType="callout" shapeName="Other">
            <msink:sourceLink direction="with" ref="{3F3322F4-29DA-4D73-8733-3858B93EA0AC}"/>
            <msink:sourceLink direction="with" ref="{688B7B4F-8DEF-4B7E-8E89-E149A69E3CAE}"/>
          </msink:context>
        </emma:interpretation>
      </emma:emma>
    </inkml:annotationXML>
    <inkml:trace contextRef="#ctx0" brushRef="#br0">12 2002 345 0,'-13'0'31'0,"13"0"-31"0,0 0 0 0,0 0 0 15,0 0 47-15,0 0 3 0,0 0 1 0,0 0 0 16,0 0-34-16,0 0-6 0,0 0-2 0,5-8 0 15,3 0-22-15,-8 8-5 0,0 0-1 0,0 0 0 16,5-7 3-16,3-1 1 0,-8 8 0 0,0 0 0 16,-4-8 15-16,4 8 0 0,9-8 0 0,-9 8 0 15,0 0 20-15,0 0 0 0,9-4 0 0,-1-3 0 16,-8 7 18-16,0 0 4 0,0 0 1 0,0 0 0 16,14 0 6-16,-14 0 2 0,0 0 0 0,0 0 0 15,8-8-11-15,1 8-3 0,-9 0 0 0,0 0 0 16,9-8 3-16,0 4 0 0,-1-4 0 0,-8 8 0 15,0 0-20-15,0 0-4 0,14-4-1 0,-6 0 0 16,-8 4 21-16,14-3 4 0,-1-1 0 0,0 0 1 16,-4-4-24-16,-1 4-5 0,6-4 0 0,-1 0-1 15,4 1 1-15,-4 3 1 0,-4-4 0 0,4 4 0 16,1-4 3-16,3 4 0 0,-4-3 0 0,0-1 0 0,1 4 4 16,3 0 2-16,1-4 0 0,-5 4 0 0,0-4 0 0,5 1 0 15,3-1 0-15,1 0 0 0,-8 0 10 0,7 0 3 16,6 1 0-16,-1-1 0 0,0 0-15 0,-4 0-2 15,0 0-1-15,5 1 0 0,-1-1-17 0,0 0 10 16,-4 0-10-16,-4 0 8 0,4 1 0 0,0-1 0 16,-5 0 0-16,1-4 0 0,-1 5-8 0,5-5 0 15,-9 4 0-15,5 0 0 0,0 0 0 0,-5-3 0 16,4 3 0-16,1 0 8 0,-5-4 12 0,4 9 1 16,1-5 1-16,4 4 0 0,-4-4 2 0,3 0 0 0,1 4 0 15,5-7 0-15,-5 7-24 0,0-4 9 0,0 0-9 16,-1 4 0-16,1-4 8 0,-4 1-8 0,4 3 0 15,-5 0 0-15,-3-8 0 0,3 8 0 0,-4 0 0 0,-4-3 0 16,4-1 8-16,0 4-8 0,-4-4 0 0,0 4 0 16,-9 4 9-16,4-8-9 0,5 1 0 0,0 3 9 15,0 0 0-15,-1 0 0 0,1-4 0 0,-4 4 0 16,-1-4 3-16,-4 8 0 0,9-4 0 0,0-3 0 16,-1 3-12-16,1 0 0 0,0-4 0 0,0 8 0 15,4-4 0-15,-4 0 0 0,4 0 0 0,0 4 0 16,0-4 0-16,5 1 0 0,-5-5 0 0,0 4 0 15,4-4 0-15,1 4 8 0,0-4-8 0,-5 1 0 16,4-5 8-16,-4 4-8 0,5-4 0 0,0 5 8 16,-1-5 3-16,-4 4 0 0,5-4 0 0,-1 1 0 15,1-1-11-15,-5 0 12 0,5 1-12 0,-5 3 12 16,4-4-1-16,-4 4 0 0,1-3 0 0,3 3 0 0,-4 0-11 16,9 0 0-16,-4-4 9 0,-1 5-9 0,1-1 8 0,-1 4-8 15,5-4 8-15,0 4-8 0,0-4 0 0,-4 1 0 16,4-1 0-16,-5 4 0 0,5-4 0 0,-4 4 0 15,-1-4 0-15,1 1 0 0,-1-1 0 0,-3 0 0 16,-1 0 0-16,0 0 0 0,-4 1 0 0,4-5 12 16,-4 4-4-16,-1 0 0 0,-3 1-8 0,8-1 12 15,-4-4-4-15,-5 4 0 0,5 0-8 0,0 1 9 16,-1-5-9-16,6 4 10 0,-6-4-10 0,1 5 12 16,4-1-12-16,-4 0 12 0,4 0-12 0,0 0 10 15,-4-3-10-15,4-1 10 0,5 4-10 0,-5-3 0 0,0 3 0 16,0-4 0-16,1 0 0 0,-1 5 0 0,-4-5 0 0,4 0 0 15,-5 0 0-15,6 1 0 0,-1 3 0 16,-9 0 0-16,5 0 11 0,0 1-3 0,-5-5-8 0,5 4 12 16,0-4-2-16,-1 5-1 0,-3-5 0 0,-1 4 0 15,9-4-9-15,-8-3 12 0,4 3-12 0,-5-4 12 16,5 5-12-16,-5-1 8 0,0-4-8 0,1 5 8 16,-1-5 0-16,1 4 0 0,-1-3 0 0,0-1 0 15,1 5-8-15,4-5 0 0,-1 4 0 0,1-3 0 16,0-1 0-16,0 0 0 0,-1 5 0 0,6-1 0 15,-6 0 0-15,6 1 0 0,-1-1 0 0,-5 0 0 16,6 1 0-16,-6-1 0 0,6 0 0 0,-6 0 0 16,1 1 0-16,4-1 0 0,-8 4 0 0,3-3 0 15,1-1 9-15,0 0-9 0,-5 4 10 0,5 1-10 0,-4-1 9 16,3-4-9-16,1 0 8 0,0 5-8 16,-5-1 0-16,5 0 8 0,-5 0-8 0,10 0 0 0,-10 1 8 15,5-5-8-15,-5 0 8 0,0 8-8 0,5 0 0 0,-4-3 0 16,-1 3 0-16,0-4 0 0,1 0 0 0,-5 8 0 15,0 0 0-15,4-4 0 0,-4 4 0 0,0 0 0 16,9-4 0-16,-9 4 0 0,0 0-9 0,4-4 9 16,-4 4 0-16,9-3 0 0,-9 3-20 0,0 0 2 15,0 0 1-15,0 0 0 16,0 11-208-16,0 9-42 0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4:18.6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8B7B4F-8DEF-4B7E-8E89-E149A69E3CAE}" emma:medium="tactile" emma:mode="ink">
          <msink:context xmlns:msink="http://schemas.microsoft.com/ink/2010/main" type="inkDrawing" rotatedBoundingBox="17753,9183 25712,6995 26588,10180 18628,12368" shapeName="Other">
            <msink:destinationLink direction="with" ref="{79431EEA-0E72-45A9-BE36-8D5328A9ECCB}"/>
            <msink:destinationLink direction="with" ref="{3872B9CB-F948-4498-B0F9-024066A73BB7}"/>
            <msink:destinationLink direction="with" ref="{3BA58FBE-F8B2-4F4D-9648-2B0E5F51E4C2}"/>
          </msink:context>
        </emma:interpretation>
      </emma:emma>
    </inkml:annotationXML>
    <inkml:trace contextRef="#ctx0" brushRef="#br0">-2 686 529 0,'0'0'23'0,"0"0"5"0,0 0-28 15,0 0 0-15,0 0 0 0,0 0 0 0,0-8 48 0,0-3 3 16,0 3 1-16,0 0 0 0,0 4 15 0,0 4 3 16,0-8 1-16,0 8 0 0,0-8-34 0,0 8-6 0,0-11-2 0,0 11 0 15,0-8-18-15,0 8-11 0,0 0 12 0,0 0-12 16,0 0 12-16,0 0-12 0,0 0 12 0,0 0-12 16,0 0 12-16,0 0-12 0,0 0 12 0,0 0-12 15,0 0 34-15,0 0 0 0,0 0 0 0,0 0 0 16,0 0-2-16,0 0 0 0,0 0 0 0,0 0 0 15,9 12-9-15,0-5-3 0,-9 5 0 0,9 4 0 16,-5-5 10-16,0 5 2 0,5 7 0 0,-4 5 0 16,-1 7-24-16,5-4-8 0,-5 8 0 0,1 0 0 15,3 0 19-15,1 0-3 0,-4-4 0 0,3 4 0 16,1 0-1-16,0-4-1 0,4-4 0 0,-4 5 0 16,4 3 10-16,0-4 1 0,-4 4 1 0,4 0 0 15,-4 0-11-15,4 4-3 0,-4-1 0 0,4 1 0 16,-4-4-12-16,4 4 9 0,-4 0-9 0,4 0 8 15,-4 0-8-15,4 0 0 0,4-4 0 0,-4 0 0 16,5 0 0-16,-5 0 0 0,9 0 0 0,-4 0 0 0,-5 4 0 16,4-4 8-16,1 0-8 0,-1 0 0 0,-3 0 0 15,-1 0 8-15,0 0-8 0,0-4 0 0,5 0 16 0,-5-4-3 16,0 0 0-16,0-3 0 0,5 3 7 0,-1-4 2 16,-4 0 0-16,5-3 0 0,-5-1 0 0,5 1 0 15,-1-5 0-15,1 1 0 0,-1 3-22 0,1-4 0 16,4 5 0-16,-5-1-8 0,1 5 8 0,-1-5 0 15,1 0 0-15,0 5 0 0,-1-5 0 0,-4 0 0 16,0 1 0-16,5-1 0 0,-5-3 0 0,0-5 0 16,0 1 0-16,-4 3 0 0,4-3 0 0,1-4 8 15,-1-1-8-15,0 1 8 0,-4 0-8 0,4-4 9 0,-4 3-9 16,4-3 10-16,0 4-10 0,0-4 0 0,0-1 0 16,0 1 8-16,5 0-8 0,-1 0 8 0,1 0-8 0,-5-1 8 15,5 1 0-15,-1 0 0 0,5 0 0 0,-4 0 0 16,-1-1-8-16,1 5 12 0,-1 0-12 0,1-4 12 15,0-1-12-15,-1 1 0 0,1 4 0 0,-5-4 8 16,4 0 0-16,1-5-8 0,-5 5 12 0,5-4-4 16,-5 0 4-16,0 0 0 0,0 0 0 0,0-4 0 15,5 4 3-15,-5-4 1 0,4 0 0 0,1 4 0 16,-5 0-3-16,5-4 0 0,8 0 0 0,-4 3 0 16,-4-3-5-16,3 4 0 0,6-4-8 0,-1 0 12 15,0 4-12-15,1 0 0 0,-10-4 0 0,5 0 0 16,5 0 0-16,-5 0 0 0,-5 0 0 0,1 0 0 0,4 4 8 15,-5-4-8-15,1 0 0 0,-5 0 0 0,0 0 0 16,0 0 8-16,9 0-8 0,-9 0 0 0,-13 0 0 16,18 0 0-16,-5 0 8 0,5 0-8 0,-5 0 0 0,0 0 8 15,0 0-8-15,0 0 0 0,5 4 8 0,-5-8-8 16,0 4 0-16,0 0 9 0,5 0-9 0,-5 0 12 16,0 0-12-16,0 0 12 0,0 0-12 0,1 0 8 15,3 0-8-15,-4 0 8 0,-4 0-8 0,4-4 0 16,5 4 0-16,-5-4 0 0,0 4 9 0,-4-4-9 15,8 4 10-15,1 0-10 0,-5-4 20 0,-4 4-3 16,4 0 0-16,0 0 0 0,14 0-17 0,-10 0 0 16,-17 0 0-16,13 0 0 0,5 0 0 0,-1 0 0 15,-4 0 0-15,1 0 0 0,-6-3 0 0,6 3 0 16,8 0 0-16,-9-4 0 0,-5 0 0 0,6 0 8 16,3 0-8-16,5 0 10 0,-9 4-10 0,5-4 0 0,-1 0 0 15,1 0 0-15,-1 4 10 0,1-4-10 0,-9 1 12 0,8-1-12 16,1 4 12-16,-1-4-4 0,-8 4 0 0,4-4-8 15,1 0 8-15,-1 4-8 0,-5 0 0 0,-8 0 0 16,0 0 8-16,14-4-8 0,3 4 0 0,-4 0 0 16,1-4 9-16,-6 4-1 0,5-4-8 0,-4 0 12 15,0 0-12-15,0 1 0 0,0 3-9 0,-1-8 9 16,5 4 0-16,1-4 0 0,-6 4 0 0,6 0 0 16,-1-4 0-16,0 5 0 0,-9-1 0 0,-4 4 0 15,9-4 0-15,0-4 8 0,0 4-8 0,-5-4 0 16,-8 4 8-16,4 4-8 0,8-7 0 0,6 3 0 15,-14 4 9-15,4-4-9 0,5-4 0 0,4 4 9 16,0 0-9-16,-9 0 0 0,-4 4 0 0,9 0 0 0,9-4 0 16,-5 0 0-16,-13 4 0 0,0 0 0 0,9-3 0 15,-1-1 0-15,-8 4 0 0,0 0 0 0,9-4 0 0,0 0-17 16,0 0 4-16,-9 4 1 0,0 0 12 0,0 0 16 16,9-4-3-16,-9 4-1 0,0 0-12 0,8-8 0 15,-8 8 8-15,13 0-8 0,1-4 0 0,-6 0 0 16,-8 4 8-16,9-3-8 0,4 3 0 0,-13 0 0 15,0 0 8-15,0 0-8 0,5-8 0 0,4 8 9 16,-9 0-9-16,0 0 8 0,0 0-8 0,4-8 0 16,9 4 0-16,-13 4-11 0,0 0 11 0,0 0 0 15,4-8 0-15,-4 8 0 0,9-4 0 0,-9 4 0 16,0 0 0-16,5-4 0 0,3-3 0 0,-8 7 0 16,0 0 0-16,0 0 8 0,0 0 3 0,0 0 1 0,0 0 0 15,0 0 0-15,0 0-12 0,0 0 0 0,9-4 0 16,-9 4 0-16,0 0 0 0,0 0 0 0,0 0 0 0,0 0 0 15,0 0 0-15,0 0-14 0,0 0 2 0,0 0 0 16,0 0 12-16,0 0 0 0,0 0 0 0,0 0 0 16,9-4 0-16,-9 4 0 0,0 0 0 0,0 0 0 15,4-4 0-15,5-4 0 0,-9 8 0 0,0 0 0 16,0 0 0-16,5-4 0 0,-5 4 0 0,0 0 0 16,0-8 0-16,0 8 10 0,0 0-10 0,0 0 12 15,0 0-12-15,0 0 0 0,0 0 9 0,0 0-9 16,4-7 0-16,-4 7 0 0,0 0 0 0,0 0 0 15,0 0 0-15,0 0 0 0,0 0 0 0,0 0 0 16,0 0 0-16,0 0 0 0,0 0 0 0,0 0 0 16,0 0 0-16,0 0 0 0,0 0 0 0,0 0 0 15,0 0 0-15,0 0 0 0,0 0 0 0,0 0 0 0,0 0 0 16,0 0 0-16,0 0 0 0,0 0 8 0,0 0-8 0,0 0 0 16,0 0 8-16,0 0-8 0,0 0 0 0,0 0 0 15,0 0 0-15,0 0 8 0,0 0-8 0,0 0 0 16,0 0 8-16,0 0-8 0,0 0 0 0,0 0 0 15,0 0 0-15,0 0 8 0,9-4-8 0,-9 4 0 16,0 0 0-16,0 0 8 0,0 0-8 0,0 0 0 16,0 0 0-16,0 0 0 0,0 0 0 0,0 0 0 15,0 0 0-15,0 0 0 0,0 0 0 0,0 0 0 16,0 0 0-16,0 0 0 0,0 0 0 0,0 0 0 16,8-4 0-16,-8 4 0 0,0 0 0 0,0 0 9 15,5-4-9-15,-5 4 0 0,0 0 8 0,0 0-8 0,9-4 0 16,-9 4 0-16,8-4 8 0,-8 4-8 0,0 0 0 15,0 0 0-15,9-4 0 0,-9 4 0 0,9-4 0 0,-9 4 0 16,9-4 9-16,-9 4-9 0,0 0 0 0,0 0 9 16,0 0-9-16,0 0 0 0,8-7 0 0,-8 7 0 15,0 0 0-15,0 0 0 0,0 0 0 0,0 0 0 16,0 0 0-16,0 0 0 0,0 0 0 0,0 0 0 16,9-4 0-16,-9 4 0 0,0 0 0 0,0 0 0 15,0 0 0-15,0 0 0 0,0 0 0 0,0 0 0 16,0 0 0-16,0 0 0 0,0 0 0 0,0 0 0 15,0 0 0-15,0 0 0 0,0 0 0 0,0 0 8 16,0 0-8-16,0 0 8 0,5-4-8 0,-5 4 8 16,0 0-8-16,0 0 0 0,0 0 0 0,0 0 0 15,0 0 0-15,0 0 0 0,0 0 0 0,0 0 8 0,0 0-8 16,0 0 0-16,0 0 0 0,0 0 0 0,0 0 0 0,8-4 0 16,-8 4 0-16,0 0 0 0,9-4 0 0,-9 4 0 15,9-4 0-15,-9 4 8 0,0 0-8 0,0 0 0 16,4-4 0-16,-4 4 0 0,0 0 0 0,0 0 0 15,0 0 0-15,0 0 0 0,0 0 0 0,0 0 0 16,0 0 0-16,0 0 0 0,0 0 0 0,0 0 0 16,0 0 0-16,0 0 0 0,0 0 0 0,0 0 0 15,0 0 8-15,0 0-8 0,0 0 0 0,0 0 0 16,9-4 0-16,-9 4 0 0,0 0 0 0,0 0 0 16,0 0 0-16,0 0 0 0,0 0 0 0,9-4 8 0,-9 4-8 15,0 0 0-15,0 0 0 0,0 0 0 0,0 0 8 16,0 0-8-16,0 0 0 0,0 0 0 0,0 0 0 15,0 0 0-15,0 0 0 0,0 0 0 0,0 0 0 0,0 0 0 16,0 0 0-16,0 0 0 0,0 0 0 0,0 0 0 16,0 0 0-16,4-7 0 0,-4 7 0 0,0 0 0 15,0 0 8-15,0 0-8 0,0 0 8 0,0 0-8 16,0 0 8-16,0 0-8 0,0 0 0 0,0 0 8 16,0 0-8-16,0 0 0 0,9-4 0 0,-9 4 0 15,0 0 0-15,0 0 0 0,0 0 0 0,0 0 0 16,0 0 0-16,0 0 0 0,4-4 0 0,-4 4 0 15,0 0 0-15,0 0 0 0,0 0 0 0,0 0 0 16,0 0 0-16,0 0 0 0,0 0 0 0,0 0 0 16,0 0 0-16,0 0 0 0,0 0 0 0,0 0 0 15,9-4 0-15,-9 4 0 0,0 0 0 0,0 0 0 16,5-4 0-16,-5 4 0 0,8-4 0 0,-8 4 0 16,0 0 0-16,0 0 0 0,0 0 0 0,0 0 0 0,9-4 0 15,-9 4 0-15,5-4 0 0,-5 4 0 0,0 0 0 0,0 0 0 16,13-4 0-16,-13 4 0 0,0 0 0 0,4-3 0 15,5 3 0-15,-9 0 0 0,0 0 0 0,0 0 0 16,9-4 8-16,-1 0-8 0,-8 4 0 0,0 0 0 16,9-4 0-16,0 0 8 0,0-4-8 0,0 8 0 15,-1-8 9-15,-8 8-9 0,9-4 15 0,0 1-2 16,0-1 0-16,-1-4 0 0,-3 4-13 0,4 0 0 16,4 0-9-16,-5-4 9 0,1 4 0 0,-4-3 0 15,3-1 0-15,1 0 0 0,-9 8 0 0,9-8 0 0,4 0 0 16,-4 1 10-16,4-1-10 0,-4 0 0 0,4 4 0 15,0-4 0-15,0 1 0 0,5-1 0 0,-5 0 0 0,0 0 0 16,0 0 0-16,5 1 12 0,-5-1-4 0,5 0 0 16,-1 0-8-16,-4 0-11 0,5 1 3 0,-5-5 0 15,5 4 8-15,-1-4 0 0,-4 5 0 0,5-5 0 16,-1 0 0-16,1 0 0 0,0 1 0 0,-1-1 8 16,1 0-8-16,-1 5 0 0,1-5 0 0,-1 0 8 15,1-3-8-15,-1 3 0 0,5 4 0 0,0-4 8 16,-4 1-8-16,8-1 0 0,-8 0 8 0,8 1-8 15,-4-1 0-15,4 0 0 0,-4 0 0 0,0 1 0 16,0 3 0-16,0-4 0 0,0 1 0 0,0-1 0 16,0 0 0-16,0 0 0 0,-5 1 0 0,5-1 0 15,0 0 0-15,-4 1 0 0,4-1 0 0,-5 0 0 16,1-3 0-16,-1 3 8 0,-4 4-8 0,5-7 0 0,-5-1 0 16,5 4 0-16,-1-3 0 0,-4 3 0 0,5-4 0 0,0 5 0 15,-1-1 0-15,-4-4 0 0,5 5 0 0,-5-1 0 16,4 0 0-16,1 1-8 0,0-1 8 0,-1 0 0 15,5 4 0-15,-9-3 0 0,5 3 0 0,-5-4 0 16,9 4 0-16,-5-3 0 0,1 3 0 0,0 0 0 16,-1-4 0-16,1 5 0 0,-1-5 0 0,5 4 0 15,-4-4 0-15,-1 5 0 0,5-5 0 0,0 0 0 16,-4 4 0-16,4-3 0 0,-1-1 0 0,-3 4 0 16,4 0 0-16,0-3 0 0,4-1 0 0,-4 0 0 15,0 1 0-15,0 3 0 0,0-4 0 0,4-3 0 16,-4 3 0-16,-4 0 0 0,4-3 0 0,0-1 0 15,0 0 0-15,0-3 0 0,4 3 0 0,-4 1 0 0,-5-1 0 16,1-3 0-16,-1 7 0 0,5-4 0 0,0-3 0 0,-4 7 0 16,4-4 0-16,0 5 0 0,4-9 0 0,-4 9 0 15,0-5 0-15,4 4 0 0,1-3 0 0,-1 3 0 16,-4 0 0-16,0 1 0 0,0-5 0 0,0 4 0 16,-5 4 0-16,5-3 0 0,0-5 0 0,0 4 0 15,0 1 0-15,4-1 0 0,-4 0 0 0,9 1 0 16,-5-5 0-16,5 0 0 0,-5 9 0 0,1-9 0 15,-1 4 0-15,5-3 0 0,-5-1 0 0,5 4 0 16,-5 1 0-16,0-1 0 0,1-4 0 0,-1 1 0 16,0 3 0-16,1 0 0 0,-5-3 0 0,4-1 0 15,0 1 0-15,-4-1 0 0,0 4 0 0,0-7 0 16,4 3 0-16,-4 5 0 0,0-5 0 0,0 4 0 0,0-3 0 16,0-1 0-16,0 4 0 0,4-3 0 0,-4-5 0 0,5 5 0 15,-1-1 0-15,5-3 8 0,-1 3-8 0,5-4 0 16,-4 5 0-16,4-1 0 0,0 1 0 0,-4 3 0 15,4-4 0-15,-4 1 0 0,-5-1 0 0,5 4 0 16,0-3 0-16,-5-1 0 0,5 5 0 0,-5-5 0 16,0 0 0-16,1 1 0 0,-1-1 0 0,0-3 9 15,5-1-9-15,-9 5 0 0,4-1 8 0,-4-4-8 16,4 1 0-16,1 3 0 0,-5-3 8 0,0 7-8 16,-5-3 0-16,1-1 0 0,4 0 0 0,-9-3 0 15,4-1 0-15,-3 5 0 0,3 3 8 0,-4-3-8 0,0-1 0 16,1 0 0-16,-1 1 0 0,0-1 0 15,0 4 0-15,0-3 0 0,0-1 0 0,1 1 0 0,-1-1 0 16,0 4 0-16,0-3 0 0,0 3 0 0,0 4 0 0,5 0 0 16,-5 1 0-16,0 3 0 0,0 4-10 0,-4 0 10 31,0 8-111-31,0-1-14 0,-9-7-3 0,4 12-682 0,-4 4-136 0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1:52.55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8C7EBA-EB0E-4B32-8EFF-63F51035C85E}" emma:medium="tactile" emma:mode="ink">
          <msink:context xmlns:msink="http://schemas.microsoft.com/ink/2010/main" type="inkDrawing" rotatedBoundingBox="6036,10002 23378,8096 24060,14303 6718,16208" hotPoints="24471,8231 15664,14765 8256,15795 6162,10777" semanticType="enclosure" shapeName="Trapezoid">
            <msink:sourceLink direction="with" ref="{7A76B986-72A6-4618-ACC2-1205534DEB58}"/>
            <msink:sourceLink direction="with" ref="{E151617C-D6EF-4DD6-8F7A-0E6C5BE0E017}"/>
            <msink:sourceLink direction="with" ref="{3F3322F4-29DA-4D73-8733-3858B93EA0AC}"/>
            <msink:sourceLink direction="with" ref="{67148761-DE77-4F6F-9CA4-64EB93994809}"/>
            <msink:destinationLink direction="with" ref="{EAAACE91-AB7A-418D-A290-16E9629E16C4}"/>
            <msink:destinationLink direction="with" ref="{A504EE29-1325-4787-9AAC-5839669CB6A7}"/>
          </msink:context>
        </emma:interpretation>
      </emma:emma>
    </inkml:annotationXML>
    <inkml:trace contextRef="#ctx0" brushRef="#br0">-2812 822 313 0,'-22'-4'13'0,"22"4"4"0,0 0-17 0,0 0 0 0,9-4 0 0,-9 4 0 16,0-11 36-16,9 3 3 0,4 0 1 0,0 4 0 15,-13 4-4-15,4-8 0 0,5 0 0 0,0 1 0 16,-9 7 2-16,9-4 0 0,-9 4 0 0,9-8 0 15,4 0 14-15,-13 8 2 0,0 0 1 0,0 0 0 16,0 0 4-16,0 0 1 0,0 0 0 0,-5-8 0 0,1 1-16 16,4 7-2-16,0 0-1 0,0 0 0 0,-13-8-5 0,8 4-2 15,5 4 0-15,0 0 0 0,-4-8-22 0,-5 4-12 16,5 4 12-16,4 0-12 0,0 0 8 0,-9-4-8 16,0 0 0-16,9 4 0 0,0 0 10 0,0 0-10 15,-9 0 8-15,5 0-8 0,4 0 15 0,0 0-3 16,0 0 0-16,0 0 0 0,-9 0-12 0,9 0-16 15,0 0 3-15,0 0 1 0,-13 0 12 0,13 0 0 16,0 0 0-16,0 0-9 0,0 0 9 0,-4-4 0 16,4 4 0-16,0 0 0 0,0 0 28 0,0 0 2 15,-13-3 0-15,13 3 0 0,0 0-22 0,0 0-8 16,-5 0 0-16,-4 3 0 0,9-3 0 0,0 0 0 16,0 0 0-16,-4 0 0 0,-14 4 0 0,18-4-20 0,0 0 4 0,0 0 0 15,0 0 16-15,0 0 0 0,0 0 0 0,0 0 0 16,0 0 0-16,0 0 0 0,0 0 0 0,0 0 0 15,0 0 0-15,0 0 0 0,-4-4 0 0,4 4 0 16,0 0 0-16,0 0 0 0,0 0 0 0,0 0 0 16,0 0 0-16,0 0 9 0,0 0-1 0,0 0 0 15,-9-3 5-15,9 3 1 0,0 0 0 0,0 0 0 16,0 0 0-16,0 0 0 0,0 0 0 0,0 0 0 16,0 0-5-16,0 0-1 0,0 0 0 0,0 0 0 15,13 0 6-15,-13 0 1 0,0 0 0 0,0 0 0 16,0 0 3-16,0 0 1 0,0 0 0 0,0 0 0 15,-13 0 0-15,13 0 0 0,0 0 0 0,0 0 0 16,-13 3-1-16,13-3 0 0,0 0 0 0,0 0 0 0,0 0-1 16,0 0 0-16,0 0 0 0,0 0 0 0,13 0-4 15,-13 0-1-15,0 0 0 0,0 0 0 0,0 0-4 0,0 0 0 16,0 0-8-16,0 0 12 0,0 0-12 0,0 0 11 16,0 0-11-16,0 0 10 0,-4 4-10 0,4-4 8 15,0 0-8-15,0 0 8 0,-9 4-8 0,9-4 8 16,0 0-8-16,0 0 8 0,0 0-8 0,0 0 0 15,-9 4 0-15,9-4 0 0,9 8 0 0,-5-4 0 16,-12 4 0-16,8-8 0 0,0 0 0 0,4 7 8 16,-8-3-8-16,-5 4 8 0,4-4-8 0,5-4 8 15,5 8-8-15,-5-8 8 0,-13 4-8 0,13-4 8 16,0 0-8-16,0 0 8 0,0 0-8 0,0 0 0 16,0 0 0-16,0 0 0 0,8 8 0 0,-8-8 0 0,0 0 0 0,0 0 8 15,9 3-8-15,-9-3 12 0,0 0-12 0,0 0 12 16,0 0-2-16,0 0 0 0,0 0 0 0,0 0 0 15,-13 8-10-15,13-8 0 0,0 0 0 0,0 0 8 16,0 0-8-16,0 0 0 0,0 0 0 0,0 0 0 16,0 0 0-16,0 0 0 0,0 0 0 0,0 0 0 15,13 4 9-15,-13-4-9 0,-9 0 10 0,9 0-10 16,14 0 10-16,-14 0-10 0,0 0 10 0,0 0-10 16,-9 0 8-16,9 0-8 0,0 0 0 0,0 0 0 15,-9 0 0-15,9 0 8 0,0 0-8 0,0 0 0 16,0 0 0-16,0 0 0 0,0 0 0 0,0 0 0 15,4 8 0-15,-4-8 0 0,0 0 8 0,0 0-8 16,14 4 0-16,-14-4 0 0,0 0 8 0,0 0-8 16,4 12 0-16,0-5 0 0,-4-7 8 0,-4 12-8 0,-5 0 0 15,9-12 0-15,0 12 0 0,-4-1-10 0,-5 1 10 16,5 0 0-16,8-1 0 0,-4 1 0 0,0-4 0 0,0 7 0 16,-4-3 0-16,12 0 8 0,6 4-8 0,-10-5 0 15,-13 1 0-15,9 4 8 0,13-1-8 0,-8-3 0 16,-5 3 0-16,-5 1 8 0,5 0-8 0,5 3 0 15,-1 1 0-15,-4-5 0 0,-13 5 0 0,13-1 0 16,4 1 0-16,-4 3 0 0,-8 1 0 0,8 3 0 16,4 0 0-16,5 1 0 0,0-1 0 0,-5 4 0 15,-4-4 0-15,4 5 0 0,10-5 0 0,-6 0 0 16,-3 1 0-16,-1-9 0 0,1 8 0 0,8-3 0 16,-9-1 0-16,5 1 0 0,-5-1 0 0,5 0 8 15,0 5-8-15,0-5 0 0,-5 1 0 0,0 3 0 0,5 0 0 16,4 1 0-16,-8 3 0 0,4-4 0 0,-1 4 0 0,6 1 0 15,-1 3 0-15,-5 0 0 0,-3 0 0 0,8 0 0 16,0 0 0-16,0 0 0 0,-8-4 0 0,4 1 0 16,4-5 0-16,0 4 0 0,-4-3 0 0,4-1 0 15,-4-4 0-15,-1 1 0 0,10-5 0 0,-5 5 0 16,-4-1 0-16,4 0 0 0,5 5 0 0,-1-1 0 16,-4 0 0-16,1 5 0 0,-1-5 0 0,4 4 0 15,5 4 0-15,-8 0 0 0,-6 4 0 0,5 0 0 16,9-3 0-16,-8-1 8 0,-6 0-8 0,1 0 0 15,0-4 0-15,4 4 0 0,5-4 0 0,-14 5 0 16,-8-5 0-16,8 4 0 0,14-4 0 0,-5 0 0 16,-13 1 0-16,13-5 0 0,0 0 0 0,5 4 0 15,-1 1 0-15,-3-5 0 0,-6 0 0 0,10 1 8 0,-1-1-8 16,1 0 0-16,-5-3 0 0,-4 3 8 0,9 0-8 16,-1-3 0-16,-4 3 0 0,-4 0 0 0,0-3 0 0,4 3 0 15,0 0 0-15,-4 1 0 0,0 7 0 0,4-4 0 16,-4 4 0-16,4 4 0 0,-4 0 0 0,4 4 8 15,-4-8-8-15,4 4 0 0,-4 0 0 0,4-8 0 16,0 5 0-16,0-9 0 0,0 4 8 0,1 0-8 16,-1-7 10-16,0 3-10 0,0-4 11 0,0 1-11 15,0-5 12-15,1 5-12 0,3-1 13 0,1 1-4 16,-1-1-1-16,1 4 0 0,-1-3-8 0,1-1 0 16,0 4 9-16,-5-3-9 0,0 3 0 0,4 4 9 0,-3-3-9 15,3 3 0-15,-4-4 0 0,5 4 0 0,4 1 0 16,-5-1 0-16,1 0 0 0,4-4 0 0,-4 1 0 15,4-5 0-15,-5 1 9 0,1-1-9 0,-1-4 0 0,5 5 9 16,-4-5-9-16,-1 1 12 0,5-1-12 0,-4 5 12 16,4-5-12-16,-5 1 12 0,5 3-12 0,-4 1 12 15,4-1-12-15,0-3 10 0,0 3-10 0,-5-3 10 16,5 7-10-16,0-4 0 0,0-3 9 0,-4-1-9 16,4 1 0-16,-5 3 9 0,1-3-9 0,4-1 0 15,0 1 10-15,0-1-10 0,0 1 8 0,0-1-8 16,4-3 10-16,-4 3-10 0,0-3 12 0,4 0-12 15,1-1 11-15,-5 1-11 0,4-1 10 0,0 1-10 16,-4 0 0-16,5-1 8 0,-5 1-8 0,0-1 0 16,4 1 0-16,-4 0 0 0,0 3 0 0,0-3 0 15,4 3 0-15,-4-3 0 0,0 3 0 0,9-3 0 0,-5 4 0 16,-4-1 0-16,0-7 0 0,0-1 0 0,-4 1 0 16,-1 4 9-16,5-1 1 0,0-3 0 0,0 4-10 0,0-5 0 15,0 1 0-15,0 4 0 0,0-5 25 0,0-3 7 16,4 0 0-16,-4 4 1 0,5-4-33 0,-5 3-11 15,4-3 0-15,-4 0 0 0,4 0 11 0,-4-1 8 16,0-3-8-16,0 4 11 0,4 0-11 0,-4-4 8 16,5 4-8-16,-1 0 8 0,5-5-8 0,-9 1 10 15,4 0-10-15,1 4 10 0,-1-4-2 0,0 0 0 16,1 0 0-16,-1 0 0 0,5 0-8 0,-5 3 0 16,5-7 0-16,0 4 0 0,-1 0 0 0,-3 0 12 15,3-4-2-15,1 4 0 0,0 0-10 0,0-4 0 0,-5 4 9 16,5 0-9-16,4 0 10 0,-4-1-2 0,-1 1-8 0,1-4 12 15,4 8-12-15,-4-4 11 0,-5 4-11 16,9 0 10-16,-8-1-10 0,4-3 0 0,-5 4 9 0,5 0-9 16,-5-4 0-16,5 4 0 0,-5 0 0 0,0-1 0 15,-4-3 0-15,5 4 0 0,4-4 8 0,-5 0-8 16,-4 4 0-16,4-4 8 0,1-1-8 0,3 5 0 16,1-4 8-16,0 0-8 0,-5 0 8 0,9 0-8 15,-4 0 17-15,0-4-1 0,4 8 0 0,-4-8 0 16,4 3-16-16,-4 1 0 0,-1-4 8 0,5 4-8 15,-4-4 0-15,-4 4 0 0,3-4 0 0,-3 0 0 16,-1 0 0-16,0 0 0 0,-4 0 0 0,5 0 0 16,-1 0 0-16,0-4 8 0,1 4 1 0,-1-4 0 15,5 0-1-15,0 1 0 0,-1-1 0 0,1 0 0 16,0 4-8-16,0-8 0 0,-1 4 9 0,5 0-9 16,-4 0 0-16,4 4 0 0,5-4 0 0,-5 0 8 0,0 1-8 15,-4-1 0-15,4 4 0 0,0-4 0 0,0 0 0 0,0 0 0 16,-4 0 0-16,4-4 8 0,5 4-8 0,-5-3 0 15,0-1 0-15,5 0 0 0,-5 4 0 0,4-4 8 16,5 0-8-16,-4-3 0 0,-1 7 0 0,5-4 0 16,-4 0 0-16,4 0 8 0,-5 1-8 0,1-5 0 15,-1 0 0-15,5 0 8 0,-4 1-8 0,4-1 0 16,-1 0 0-16,1 1 0 0,-4-5 0 0,4 4 0 16,-5-3 0-16,1 3 0 0,-1 0 0 0,1-3 0 15,-5 3 12-15,0 0-4 0,-4-3-8 0,-5 3 0 0,5 0 0 16,0-3 0-16,-5-1 0 0,5 0 0 0,0 1 10 15,-1-1-10-15,1 4 0 0,4-3 8 0,0-1-8 16,5 5 0-16,4-5 0 0,0 4 0 0,0-7 0 16,4 7 0-16,5-4 0 0,-5 1 0 0,-4-1 0 0,9 4 0 15,-5-3 0-15,0-1 0 0,1 1 0 0,3-5 0 16,-3 1 0-16,3 3 0 0,1-3 0 0,0 3 0 16,-5 0 0-16,0 1 0 0,-4-1 0 0,0 0-10 15,-4 1 10-15,-1-1 0 0,1 1 8 0,-5-5-8 16,4 1 0-16,-3 3 0 0,-1 0 0 0,0 1 8 15,0-1-8-15,0 1-12 0,-4 3 4 0,4 0 0 16,5 0 8-16,-1 5 0 0,1-5 0 0,-5 0 0 16,4 1 0-16,1 3 0 0,-1-4 0 0,1 0 0 15,-5 1 0-15,9-1 0 0,-5 0 0 0,1 1 0 16,0-1 11-16,3 0-3 0,-3 0 0 0,4 1 0 0,0-1-8 16,0-4 0-16,-9 5 0 0,4-1 0 0,1-4 0 15,-1 5 0-15,1-1 0 0,-5-4 0 0,0 5 0 0,0-5 0 16,1 4 0-16,-6 5 0 0,5-5 0 0,-4 4 0 15,9-8 0-15,-5 9 0 0,0-5 0 0,0 0 0 16,-4 0 0-16,4 5 0 0,0-5 0 0,0 4 0 16,-4 0 0-16,0-3 0 0,4 3 0 0,-4-4 0 15,-1 0 8-15,1 1-8 0,0-1 0 0,0-4 0 16,-1 1 0-16,-3-5 0 0,3 5 0 0,1-1 0 16,0 4 0-16,0-3 0 0,4-1 0 0,0 1 0 15,0 3 0-15,0-4 0 0,0 1 0 0,-4-5 0 16,4 8 0-16,-4-7 0 0,0 3 0 0,0 1-12 15,-5-5 0-15,5 5 1 0,-5-5 11 0,5 4 0 0,-9 1 0 16,4-1 0-16,0 1 8 0,-4-1 3 0,9 0 1 16,-5 1 0-16,1-5-12 0,-1 5 0 0,5-1 0 15,-5 0 0-15,1-3 0 0,3-1 0 0,1 5 0 0,0-1 0 16,0-7 16-16,4 7 2 0,-5 1 0 0,1-5 0 16,0 4-18-16,0 1 8 0,-5-5-8 0,5 5 0 15,0-1 0-15,-1-3-17 0,1 3 1 0,0 0 1 16,0 1 15-16,-5-1 16 0,5-3-3 0,-1 3-1 15,1 0-12-15,0 1 0 0,0 3 0 0,-1-3 0 16,1-1 0-16,-5 0 8 0,10 5-8 0,-1-5 0 16,-5 4 0-16,1 1 0 0,0-5 0 0,0 8 0 15,-1-4 0-15,-3 1-20 0,-5-1 4 0,4 0 0 16,-4 1 16-16,0-1 0 0,-4 0 0 0,-1 1 0 16,5-5 0-16,-4 8 0 0,4-4 0 0,-5 1 0 0,1-5 0 15,4 4 0-15,0 1 0 0,-5-1 0 0,5 0 0 16,0 1 0-16,0-9 0 0,0 8 0 0,0-3 0 0,0-1 0 15,9 4 0-15,-5-3 0 0,-4-1 0 0,9 1 0 16,-5 3 0-16,1-8 0 0,-1 5 0 0,0-1 0 16,1 1 0-16,-5 3 0 0,4-4 0 0,-4 5 0 15,0-5 0-15,0 0 0 0,0 1 9 0,-5-1 3 16,5 0 0-16,-4 5 0 0,-1-9-12 0,1 5 0 16,0-1 0-16,-1 0 0 0,-4 1 0 0,5-1 0 15,4 5 0-15,0-5 0 0,-5 0 0 0,5 5-14 16,0-1 2-16,0 0 0 0,0-3 12 0,0 3 0 15,-4 0 0-15,4 0 0 0,8 1 0 0,-8-1 0 0,-8 0 0 16,3 1 0-16,5-1 0 0,-4 0 0 0,-1 1 0 16,-4-1 0-16,5 0 0 0,-5 0 0 0,5 1 0 0,-1 3 0 15,-8-4 13-15,4 0-1 0,0 1 0 0,1-1 0 16,-6 0-12-16,6 5 0 0,-6-5 0 0,6 4 0 16,-1 0 0-16,0-3 0 0,0-1 0 0,0 4 0 15,5-4 0-15,-5 4-18 0,0 1 4 0,0-5 1 16,1 4 13-16,-1-4 13 0,0 5-2 0,-4-5-1 15,4 0-10-15,0 4-17 0,5-3 4 0,-10-1 1 16,1 8 12-16,4-8 16 0,9 5-3 0,-4-5-1 16,-9 4-12-16,4-4-16 0,0 5 3 0,5-1 1 15,4-4 12-15,-9 0 0 0,-5 5 0 0,6-5 0 16,3 0 0-16,1 0 0 0,-9 1 0 0,4-1 0 16,0 4 0-16,0-7 0 0,5 3 0 0,-1 0 0 15,-8 1 0-15,4-5 0 0,9 4 0 0,-4-3 0 0,-1 3 0 16,5-4 0-16,-4 1 0 0,-1-1 0 0,5 0 0 15,0 1 0-15,-8 3 0 0,7-3 0 0,6-1 0 0,-10 0 0 16,-3-3 0-16,3-1 0 0,9 5 0 0,-8-1 0 16,4 0 0-16,-4-3 0 0,-1-1 0 0,1 1 0 15,8 3 0-15,-4-3 0 0,-4 3 0 0,4 1 0 16,4-5 0-16,0 1 0 0,1-1 10 0,-1 1 2 16,0 3 0-16,1-4 0 0,-1 5-12 0,0-1 0 15,-4-3 0-15,-4 3 0 0,4 1 0 0,0-1 0 16,-5 0 0-16,1 1 0 0,0 3 0 0,-1-4 0 0,5 5 0 15,0-5 0-15,0 4 0 0,0-3 0 16,0-5 0-16,0 9 0 0,4-9 0 0,1 4-14 0,-1 1 2 16,0-1 0-16,1-3 12 0,-1 3 0 0,0 0 0 15,-4-3 0-15,0 3 0 0,0 1 0 0,-4-5 0 0,4 5 0 16,0-5 0-16,0 4 0 0,-5 1 0 0,5-1 0 16,0 1 0-16,-4-1 0 0,-1-3 0 0,1 7 0 15,-1-4 9-15,1 5 2 0,0-9 0 0,-1 4 0 16,1 1-11-16,4-1-17 0,-5 1 4 0,5 3 1 15,-4-4 12-15,-1 1 16 0,5 3-3 0,0-4-1 16,-4-3-12-16,4-1 0 0,4 5 0 0,1-1 0 16,-10 0 0-16,9-3-13 0,-8 3 1 0,4 1 0 15,4-5 12-15,1 5 0 0,-5 3 0 0,0-8 0 16,0 5 0-16,4-1 0 0,-9 1 0 0,5 3 0 16,-4-4 0-16,4 1 0 0,-4-1 0 0,-1 0 0 0,5 1 0 15,-4-1 0-15,4 1 0 0,-5-1 0 0,5-3 0 16,0 3 0-16,-4 0 0 0,4-3 0 0,0-1 0 0,0 5 0 15,-1-5 0-15,1 8 0 0,0-3 0 16,-4 3 16-16,4-3-3 0,-4-1-1 0,3 0-12 0,1 1-16 16,-4-1 3-16,0 0 1 0,-1 1 12 0,1-1 0 15,-1 1 0-15,1 3 0 0,-1-4 0 0,1 1 0 16,-5-1 0-16,5 1 0 0,-5-1 0 0,0 4 0 16,0-3 0-16,0-5 0 0,1 4 0 0,-1 1 0 15,-4-1 0-15,-1-3 0 0,1 3 0 0,4 1 0 16,-8-1 0-16,8 0 0 0,-4-3 0 0,-1 3 0 15,1 1 0-15,0 3 0 0,0-4 0 0,4 1 0 16,-4-5 0-16,0 5 0 0,-5-1 0 0,5 0 0 16,0 1 0-16,-5-1 0 0,0 1 0 0,5-5 0 0,-5 4 0 15,1 1 0-15,-1-1 0 0,1 4 0 0,-1-3 0 0,5-1 0 16,-5 1 0-16,5-1 0 0,0 0 0 0,0 5 0 16,-1-5 0-16,1 0 0 0,0 1 0 0,0 3 0 15,-5 0 0-15,5-3 0 0,-5 7 0 0,1-4 0 16,-1 1 0-16,-4-1 0 0,4 0 0 0,1 4 0 15,-1 1 0-15,-4 3 0 0,5-4 0 0,-1 0 0 16,-4 8 0-16,4-8 0 0,-4 1 0 0,5 3 0 16,-5 4 0-16,4-8 0 0,1 0 0 0,-5 8 0 15,4-4 0-15,-4 4 0 0,0 0-8 0,0-8 8 16,0 8 0-16,0 0 0 0,0 0-10 0,0 0 10 16,0 0-23-16,0 0 0 0,0 0 0 0,-9 4 0 15,-4 8-138-15,-5 0-28 16,1 3-6-16</inkml:trace>
    <inkml:trace contextRef="#ctx0" brushRef="#br0" timeOffset="133570.1272">8614-126 230 0,'18'0'20'0,"-18"0"-20"15,0 0 0-15,0 0 0 0,0 0 56 0,0 0 8 16,0 0 0-16,0 0 1 0,0 0-44 0,0 0-9 0,0 0-1 0,0 0-1 15,0 0 7-15,0 0 2 16,0 0 0-16,0 0 0 0,0 0 13 0,0 0 4 0,0 0 0 16,0 0 0-16,0 0 16 0,0 0 3 0,0 0 1 0,0 0 0 15,0 0-11-15,0 0-1 0,0 0-1 0,0 0 0 16,0 0-7-16,0 0-2 0,0 0 0 0,0 0 0 16,0 0-8-16,0 0-2 0,0 0 0 0,0 0 0 15,0 0 3-15,0 0 0 0,0 0 0 0,0 11 0 16,0-11 6-16,0 8 2 0,0-8 0 0,0 12 0 15,0-12-12-15,0 0-3 0,0 8 0 0,4 0 0 16,-4-8-6-16,4 11-2 0,-4-11 0 0,9 8 0 16,-5 4-1-16,-4-12-1 0,9 4 0 0,0 3 0 15,0-3 5-15,0 0 1 0,-1 4 0 0,-8-8 0 16,14 4-16-16,-6 4 11 0,-8-8-11 0,13 4 10 16,-4 0 0-16,4-1 0 0,-13-3 0 0,9 8 0 0,4-4-2 15,-13-4-8-15,9 8 12 0,0 0-4 0,0 0 2 16,-1 3 0-16,1 1 0 0,-4-4 0 0,3 0 4 15,-8 3 1-15,9-3 0 0,-4 0 0 0,-5-8-5 16,4 12-1-16,0-5 0 0,5 5 0 0,-5-4-1 0,5 4-8 16,0-5 12-16,-5 5-4 0,5-4-8 0,0 4 12 15,-9-12-12-15,9 7 12 0,4 5-12 0,-9-4 10 16,-4-8-10-16,9 12 10 0,0-1-10 0,0 1 12 16,-5 0-12-16,0-1 12 0,5-3-4 0,-4 4-8 15,-1 0 12-15,0-1-4 0,5 1-8 0,-5 0 0 16,5-5 0-16,0 5 0 0,0 0 0 0,0-4 8 15,4 3-8-15,-4 1 0 0,4-4 13 0,0 4-2 16,0-5-1-16,5 1 0 0,-5 4-10 0,4 0 0 0,-4-5 0 16,1 5 0-16,3 0 0 0,-4-1 0 0,5 1 8 0,-5 0-8 15,-9 0 9-15,10-1-9 0,-1 5 10 0,0-1-10 16,-4-3 11-16,4 0-11 0,-4 0 12 0,-1 3-12 16,6 1 10-16,-6-1-10 0,1 1 8 0,0 0-8 15,4-5 13-15,0 9-2 0,-4-12-1 0,4 7 0 16,0-3 5-16,0 0 1 0,1 3 0 0,-1-3 0 15,-4 0-16-15,4-1 0 0,0 1 0 0,0 0 0 16,-4-1 0-16,4 1 11 0,0-4-11 0,-4 4 10 16,4-1-10-16,-4 1 0 0,4 0 0 0,-4-1 0 15,4 1 0-15,-4 0 8 0,-1-4-8 0,1 3 0 16,4 1 0-16,-4 0 0 0,0-5 8 0,0 1-8 16,-1 4 0-16,1-4 0 0,4 3 0 0,-8-3 0 15,4 0 0-15,-1 0 0 0,1 4 0 0,4-9 0 0,-4 5 0 16,0 0 10-16,4-4-10 0,-4 4 10 0,4-4-2 0,0 3-8 15,-4 5 12-15,0-4-4 0,8-4-8 0,-4 4 10 16,-4-1-10-16,4 5 10 0,0-4-10 0,1 4 0 16,-1-5 0-16,0 5 0 0,0 0 0 0,0 0 8 15,5-5-8-15,-1 5 0 0,1 0 0 0,-1-1 8 16,-3 1-8-16,3 0 0 0,1 0 0 0,-5-1 0 16,4-3 8-16,-3 4-8 0,-1-1 0 0,0 1 0 15,0 0 0-15,0 0 8 0,0-1-8 0,1-3 0 16,-1 0 0-16,0 0 0 0,0-1 0 0,0 5 0 15,0-8 0-15,1 4 0 0,-1-4 11 0,0 3-3 16,0 1-8-16,5-4 12 0,-5 4-3 0,4-4-1 16,-4 0 0-16,1-4 0 0,-1 8-8 0,4-5 8 0,1 1-8 15,-5 0 8-15,-4-4-8 0,4 4 10 0,9 0-10 16,-9 0 10-16,-4-4-10 0,4 0 0 0,5 4 9 0,-1-4-9 16,1 0 0-16,-1 0 8 0,-8 0-8 0,4 0 0 15,5 0 0-15,-1-4 0 0,-17 4 0 0,13 0 8 16,5-4-8-16,-5 0 11 0,5 4-11 0,-10-4 12 15,-8 4-3-15,18 0 0 0,4 0 0 0,-5 0 0 16,-8 0-9-16,4 0 12 0,5 0-12 0,4 0 12 16,-9-4-12-16,5 4 0 0,-5 0 0 0,4 0 0 15,1-4 0-15,-1 4 0 0,-8-3 9 0,9 3-9 16,-1-4 0-16,-4 0 0 0,1 0 0 0,-6 0 0 16,6 4 0-16,-1-4 8 0,0 0-8 0,0 0 0 15,-13 4 0-15,13-4 0 0,0 4 0 0,-4-4 0 16,-9 4 0-16,0 0 9 0,13 0-9 0,5-3 0 0,-5 3 10 15,-4 0-10-15,0 0 8 0,4 0-8 0,9-4 0 16,-5 4 8-16,-17 0-8 0,9-4 0 0,9 4 0 16,-5 0 8-16,0 0-8 0,-13 0 0 0,0 0 0 0,13 0 0 15,0-4 0-15,0 4 0 0,-13 0 0 0,9-4 0 16,9 4 0-16,-5 0 0 0,-9-4 0 0,9 4 8 16,-4 0-8-16,4-4 0 0,0 4 0 0,-4 0 0 15,-9 0 8-15,13-4-8 0,1 0 0 0,-1 4 0 16,-13 0 0-16,13-3 0 0,0 3 0 0,0-4 0 15,0 0 9-15,-13 4-9 0,0 0 0 0,9 0 8 16,4-4-8-16,-13 4 0 0,0 0 0 0,13-4 0 16,1 4 0-16,-1 0 8 0,0 0-8 0,-4 0 0 15,0-4 0-15,4 4 0 0,4 4 0 0,-8-4 0 0,-9 0 0 16,13-4 0-16,5 4 0 0,-5-4 0 0,-4 0 0 0,-1 4 0 16,1 0 0-16,0-4 0 0,4 0 0 0,-13 4 8 15,0 0-8-15,0 0 0 0,9-3 0 0,0-1 0 16,-9 4 0-16,0 0 0 0,8-8 0 0,-8 8 8 15,0 0-8-15,0 0 9 0,0 0-9 0,0 0 10 16,0 0-10-16,0 0 0 0,0 0 0 0,9-4 8 16,0 0-8-16,-9 4 0 0,0 0 0 0,0 0 8 15,0 0-8-15,0 0 0 0,13 0 0 0,-13 0 0 16,0 0 0-16,0 0 8 0,9-4-8 0,0 0 0 16,-9 4 0-16,0 0 0 0,0 0 8 0,0 0-8 15,13 0 0-15,-13 0 0 0,0 0 0 0,0 0 0 16,13 0 0-16,-9 0 8 0,-4 0-8 0,0 0 0 15,0 0 8-15,0 0-8 0,0 0 8 0,0 0-8 0,0 0 8 16,0 0-8-16,0 0 0 0,0 0 8 0,0 0 1 16,0 0 0-16,0 0 0 0,0 0 0 0,0 0-9 0,0 0 0 15,0 0 0-15,0 0-11 0,14-4 11 0,-14 4-10 16,0 0 10-16,0 0-10 0,0 0 10 0,0 0 0 16,0 0 0-16,0 0 0 0,0 0 0 0,0 0 0 15,0 0 0-15,0 0 0 0,0 0 0 0,0 0 0 16,0 0 0-16,0 0 0 0,0 0 0 0,0 0 0 15,0 0 0-15,0 0 0 0,0 0 0 0,0 0 0 16,0 0 0-16,0 0 0 0,4-4 0 0,-4 4 0 16,0 0 0-16,0 0 0 0,0 0 0 0,0 0 0 15,0 0 0-15,0 0 0 0,0 0 0 0,0 0 0 0,0 0 0 16,0 0 0-16,0 0 0 0,0 0 0 0,0 0 10 16,0 0-10-16,0 0 0 0,0 0 0 0,0 0 0 0,0 0 0 15,9-3 0-15,-9 3 0 0,0 0 0 0,0 0 0 16,9-4 0-16,-9 4 0 0,0 0 0 0,0 0 0 15,0 0 0-15,0 0 0 0,0 0 0 0,0 0 0 16,-9 0 0-16,9 0 0 0,0 0 0 0,0 0 9 16,0 0-9-16,0 0 8 0,0 0-8 0,0 0 8 15,0 0-8-15,0 0-11 0,0 0 3 0,0 0 0 16,0 0 8-16,0 0 0 0,0 0 8 0,0 0-8 16,0 0 0-16,0 0 0 0,0 0 0 0,0 0-8 15,0 0 8-15,0 0 0 0,0 0 0 0,0 0 0 16,0 0 0-16,0 0 0 0,0 0 0 0,0 0 0 15,0 0 0-15,0 0 0 0,0 0 0 0,0 0 0 16,0 0 0-16,0 0 0 0,0 0 0 0,0 0 0 0,9-4 0 0,-9 4 0 16,0 0 0-16,0 0 0 0,0 0 0 15,0 0 0-15,0 0 0 0,0 0 0 0,0 0 0 0,0 0 0 16,0 0 0-16,0 0 8 0,-9 4-8 0,9-4 0 16,0 0 0-16,0 0 0 0,0 0 0 0,0 0 0 15,0 0 0-15,0 0 0 0,0 0 0 0,0 0 0 16,0 0 0-16,0 0 0 0,0 0 0 0,0 0 0 15,0 0 0-15,0 0 0 0,0 0 0 0,0 0 8 16,0 0-8-16,0 0 8 0,0 0-8 0,0 0 0 16,0 0-8-16,0 0 8 0,0 0 0 0,0 0 0 15,0 0 0-15,0 0 0 0,0 0 0 0,0 0 0 16,0 0 0-16,0 0 0 0,0 0 0 0,0 0 0 0,0 0 0 16,0 0 0-16,0 0 0 0,0 0 0 0,0 0 0 0,0 0 0 15,0 0 0-15,0 0 0 0,0 0 0 16,0 0 0-16,0 0 0 0,0 0 0 0,0 0 0 0,0 0 0 15,0 0 0-15,0 0 0 0,0 0 0 0,0 0 0 16,0 0 0-16,0 0 0 0,0 0 0 0,0 0 8 16,13 4-8-16,-13-4 8 0,0 0-8 0,0 0 8 15,0 0-8-15,0 0 0 0,0 0-8 0,0 0 8 16,0 0 0-16,0 0 0 0,0 0 0 0,0 0 0 16,0 0 0-16,0 0 0 0,0 0 0 0,0 0 0 15,0 0 8-15,0 0-8 0,0 0 10 0,0 0-10 16,0 0 8-16,0 0-8 0,0 0 0 0,0 0 0 15,9 0 0-15,-9 0 0 0,0 0 0 0,0 0 0 16,0 0 0-16,0 0 0 0,0 0 0 0,0 0 0 16,-9 0 0-16,9 0 8 0,0 0-8 0,0 0 0 0,0 0 0 15,0 0 0-15,0 0 0 0,0 0 0 0,0 0 0 0,0 0 0 16,0 0 0-16,0 0 0 0,0 0 0 0,0 0 0 16,0 0 0-16,0 0 0 0,0 0 0 0,0 0 0 15,0 0 0-15,0 0 0 0,0 0 0 0,0 0 0 16,0 0 0-16,0 0 0 0,-9-4 8 0,9 4-8 15,0 0 0-15,0 0 9 0,0 0-9 0,0 0 0 16,0 0 0-16,0 0 8 0,0 0-8 0,0 0 0 16,0 0 0-16,0 0 8 0,9-4-8 0,-9 4 0 15,0 0 0-15,0 0-11 0,0 0 11 0,0 0 0 16,0 0 0-16,0 0 0 0,-4-4 0 0,4 4 8 16,0 0-8-16,0 0 8 0,0 0-8 0,0 0 0 0,0 0 0 0,0 0 0 15,0 0 0-15,0 0 0 0,0 0-8 0,0 0 8 16,8-4 0-16,-8 4 0 0,0 0 0 0,0 0 8 15,0 0-8-15,0 0 0 0,0 0 0 0,0 0 0 16,0 0 0-16,0 0 0 0,0 0 0 0,0 0 0 16,0 0 0-16,0 0 0 0,0 0 0 0,0 0-8 15,0 0 8-15,0 0 8 0,0 0-8 0,0 0 11 16,0 0-11-16,0 0 0 0,0 0 0 0,0 0 0 16,0 0 0-16,0 0 0 0,0 0 0 0,0 0 0 15,0 0 0-15,0 0-11 0,0 0 11 0,0 0-8 16,0 0 8-16,0 0 8 0,0 0-8 0,0 0 11 15,-8 0-11-15,8 0 0 0,0 0 0 0,0 0 0 16,0 0 0-16,0 0 0 0,0 0 0 0,0 0 0 16,0 0 0-16,0 0 0 0,0 0 0 0,0 0 0 15,0 0 0-15,0 0 0 0,0 0 0 0,0 0 0 0,0 0 0 16,0 0 0-16,0 0 0 0,0 0 0 0,-9 0 0 0,9 0 0 16,0 0 0-16,0 0 0 0,-9 4 0 0,9-4 0 15,0 0 0-15,0 0 0 0,0 0 0 0,0 0 0 16,0 0 0-16,0 0 0 0,0 0 0 0,0 0 0 15,0 0 8-15,0 0-8 0,0 0 0 0,0 0 0 16,0 0 0-16,0 0 0 0,0 0 0 0,0 0 8 16,0 0-8-16,-9 0 8 0,-4 0-8 0,13 0 8 15,0 0-8-15,0 0 8 0,0 0-8 0,0 0 0 16,0 0 0-16,0 0 0 0,0 0 0 0,0 0 0 16,0 0 0-16,0 0 0 0,0 0 0 0,0 0 0 0,-4 0 0 0,4 0 0 15,0 0 0-15,0 0-14 0,0 0 2 16,0 0 0-16,-9 0 12 0,9 0 0 0,0 0 0 0,0 0 0 15,0 0 10-15,0 0 2 0,0 0 0 0,0 0 0 16,0 0-12-16,0 0-17 0,0 0 4 0,0 0 1 16,0 0 20-16,0 0 5 0,0 0 1 0,0 0 0 15,0 0-14-15,0 0 0 0,0 0 0 0,0 0 0 16,0 0 0-16,0 0 0 0,0 0 0 0,0 0 0 16,-9 0 0-16,9 0 0 0,0 0 0 0,0 0 0 15,0 0 0-15,0 0 0 0,0 0 0 0,0 0 0 16,0 0 0-16,0 0 0 0,-9 0 0 0,9 0 0 15,0 0 0-15,0 0 0 0,-4 0 0 0,4 0 0 16,0 0 0-16,0 0-10 0,0 0 0 0,-9 4 0 16,9-4-162-16,0 0-33 0</inkml:trace>
    <inkml:trace contextRef="#ctx0" brushRef="#br0" timeOffset="13473.6766">8 369 115 0,'0'0'0'0,"0"0"10"0,0 0-10 0,0 0 0 0,0 0 0 0,0 0 0 16,0 0 68-16,0 0 11 0,0 0 2 0,0 0 1 15,0 0-15-15,0 0-3 0,0 0-1 0,0 0 0 16,14-4-7-16,-14 4-2 0,13 0 0 0,-13 0 0 16,0 0 14-16,0 0 4 0,9-4 0 0,-9 4 0 15,0 0-20-15,0 0-3 0,0 0-1 0,0 0 0 16,0 0-6-16,0 0-2 0,0 0 0 0,8-4 0 16,-8 4-22-16,0 0-5 0,0 0-1 0,0 0 0 15,0 0 0-15,0 0 0 0,0 0 0 0,14 4 0 16,-14-4 4-16,8 4 0 0,-8-4 0 0,14 4 0 15,-14-4 4-15,8 8 2 0,-8-8 0 0,14 8 0 0,-14-8-3 16,13 4-1-16,0 3 0 0,-4-3 0 0,0 0-4 0,4 4-1 16,-13-8 0-16,9 4 0 0,-1 4-4 0,5-4-1 15,-13-4 0-15,5 3 0 0,8 9 4 0,-4-8 1 16,-9-4 0-16,4 8 0 0,5 0-13 0,0-1 0 16,0-3 0-16,-1 4 0 0,1 0 0 0,0-4 8 15,4 4-8-15,-4-1 12 0,4-3 4 0,0 0 1 16,5 4 0-16,-5-4 0 0,5 0 1 0,-5 0 0 15,0 4 0-15,0-5 0 0,5 5 3 0,-5 0 1 16,5-4 0-16,-5 4 0 0,4-4-11 0,1 0-3 16,-5-1 0-16,5 5 0 0,-5-8-8 0,5 8 0 15,-5-4 0-15,4 4 8 0,-4-8-8 0,5 8 0 16,-5-1 0-16,0 5 8 0,5-4-8 0,-5 0 0 0,0-1 0 16,5 5 0-16,-5-4 0 0,5 4 0 0,-1-5 0 0,1 5 8 15,-1 0-8-15,1-4 0 0,0 3 9 0,-1 1-9 16,5-4 12-16,-4-4-1 0,-1 4-1 0,1-5 0 15,4 1 0-15,0 4 0 0,0-4 0 0,0 0 0 16,-5 0-1-16,5-4 0 0,-4 0 0 0,0 4 0 16,4-4-1-16,-5 8-8 0,5-8 12 0,0 3-4 15,-4 1-8-15,-1 0 12 0,5 0-12 0,0 0 12 16,5 4-4-16,-5-8-8 0,0 4 12 0,0 0-4 16,0 0-8-16,0-4 10 0,4 0-10 0,-4 0 10 15,0 0-10-15,4-4 8 0,-4 4-8 0,5-8 8 16,3 8 0-16,1-4-8 0,-5 0 12 0,10-4-4 15,-1 4 0-15,0 0 0 0,0 1 0 0,0-1 0 0,0 0-8 16,1 0 0-16,-6 4 0 0,1-4 0 0,4 4 0 16,-8 0 0-16,3 0 0 0,-3-4 0 0,-5 4 0 0,0 0 8 15,0 0-8-15,0 0 0 0,-5 0 8 0,5 0-8 16,-4 0 0-16,4 0 8 0,-5-4-8 0,1 4 0 16,4-4 0-16,-4 0 8 0,4 0-8 0,-5 1 0 15,1 3 0-15,-1-4 0 0,5 0 0 0,-4 0 0 16,0 0 0-16,-5 0 0 0,4 0 0 0,-4 0 8 15,5-4-8-15,-5 5 0 0,0-1 8 0,5 0-8 16,-5 4 0-16,0-4 8 0,1 4 1 0,-6-4 0 16,6 4 0-16,-6-4 0 0,1 4-9 0,0-4 10 15,0 0-10-15,4 4 10 0,-4 0-10 0,4-4 0 0,-4 4 0 16,4 0 0-16,-4 0 0 0,4 0 0 0,0 0 0 0,0 0 0 16,0 4 0-16,1-8 8 0,-1 4-8 0,0-4 0 15,0 4 0-15,0-3 0 0,5-5 0 0,-1 4 0 16,-3-4 0-16,3 4 0 0,1 0 8 0,-1 0-8 15,1 0 0-15,0 1 0 0,4 3 9 0,0-4-9 16,-5 0 0-16,5 0 8 0,-4 4-8 0,-1-4 0 16,1 4 0-16,4-4 0 0,-5 4 0 0,1-4 8 15,0 0-8-15,-1 4 0 0,1 0 0 0,-1-4 0 16,1 4 0-16,4 0 0 0,-5 0 0 0,5-4 8 16,0 1-8-16,0 3 0 0,-4 0 0 0,4-4 0 15,0 4 8-15,0-4-8 0,-4 0 10 0,-1 0-10 16,5 4 0-16,-4-4 0 0,-1 0 0 0,1 0 0 0,4-4 0 15,-5 5 0-15,1-5 0 0,0 4 0 0,-5 0 9 16,4 0-9-16,1 0 8 0,-5 0-8 0,0 0 10 16,5 0-10-16,-1 4 12 0,1-3-12 0,-5-1 8 15,0 4-8-15,5-4 0 0,-5 4 0 0,0-4 8 0,5 0-8 16,-5 4 0-16,5-4 0 0,-1 0 0 0,1 0 0 16,-5 0 0-16,5 0 0 0,-1 4 0 0,1-3 0 15,-1-1 0-15,5 0 0 0,-8 0 8 0,3 0-8 16,1 0 0-16,-1 0 0 0,-4-4 0 0,5 4 0 15,0 1 0-15,-5-1 0 0,0 0 0 0,5 0 0 16,-5 0 0-16,0 0 0 0,0 0 10 0,0 0-10 16,1 4 8-16,-6-4-8 0,10 0 9 0,-5 4-9 15,0 0 10-15,0-3-10 0,1 3 0 0,-1 0 8 0,0 0-8 16,-4-4 0-16,4 4 0 0,0 0 0 0,5-4 0 0,-5 4 0 16,-4-4 0-16,8 0 0 0,-3 4 0 0,-1-4 0 15,4 0 0-15,-3 0 0 0,3 0 0 0,-4 0 0 16,5 4 8-16,-5-3-8 0,0-1 0 0,-4 0 0 15,9 0 0-15,-5 0 0 0,0 0 0 0,0 4 0 16,0-4 0-16,-4 4-8 0,4-4-1 0,-4 4 0 16,-9 0 9-16,13-4 12 0,1 4-2 0,-1-4-1 15,-13 4-9-15,0 0 0 0,8 0 0 0,6 0 0 16,-1 0 0-16,-4 0 0 0,-9 0 0 0,8 0 0 16,6-3 0-16,-6 3 0 0,-8 0 0 0,9-4 0 15,4 0 0-15,-4 0 0 0,0 4 0 0,-9 0 0 16,9-4 0-16,0 0 0 0,-1 0 0 0,1 0 0 15,-9 4 0-15,9-4 0 0,4-3 0 0,-4 3 0 16,-9 4 0-16,9-4 8 0,-1 0-8 0,6 0 0 0,-6 0 0 16,1 0 0-16,0 4 8 0,0-4-8 0,4 0 0 15,-4 0 0-15,0 1 0 0,-1-1 0 0,1 0 0 16,0 0 0-16,4 4 0 0,-4-4 0 0,-9 4 0 0,9-4 0 16,4 0 0-16,0 0 0 0,-4 0 0 0,0 4 0 15,4-7 0-15,0 3 0 0,-4 4 0 0,0-4 0 16,4 0 0-16,-4 4 0 0,4-4 0 0,-4 0 0 15,-1 0 0-15,1 4 0 0,4-4 8 0,5 0-8 16,-5 4 0-16,0-4 8 0,5 1-8 0,-5 3 0 16,0-4 0-16,1 4-11 0,-1-4 11 0,-5 0 0 15,6 4 0-15,-1-4 0 0,-4 0 0 0,-1 0 0 16,6 0 0-16,-1 0 0 0,-4 4 0 0,4-4 0 0,-4 1 8 16,4 3-8-16,-4-4 0 0,4 0 9 0,-4 0-9 15,4 0 0-15,-4 0 8 0,4 4-8 0,-5-4 0 16,1 0 0-16,0 0 0 0,0 0 0 0,-9 4 0 0,9-3 0 15,-9 3 0-15,8-4 0 0,-3 0 0 0,4 0 0 16,-5 4 0-16,-4 0 0 0,9-4 0 0,0 0 0 16,-9 4 0-16,8-4 0 0,1-4 8 0,4 8-8 15,-4-4 0-15,-4 1 0 0,3-5 0 0,-8 8 0 16,9-4 0-16,-4 0 0 0,-5 4 0 0,8-4 0 16,-8 4 0-16,5-8 8 0,4-3-8 0,-5 7 0 15,-4 4 10-15,9-4-10 0,-5 0 8 0,5-4-8 16,-5 4 0-16,-4 4 8 0,5-4-8 0,3-4 0 15,1 5 0-15,-9 3 8 0,0 0-8 0,0 0 0 16,9 0 0-16,-9 0 0 0,0 0 0 0,0 0 0 16,0 0 0-16,0 0 0 0,0 0 0 0,0 0 0 0,0 0-22 15,0 0 0-15,0 0 0 0,0 0 0 16,0 0-22-16,0 11-4 0,0-3 0 0,0 4-704 16,4-1-140-16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68DF30-AE18-437E-8962-D7D46C0A90DF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4:35.90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504EE29-1325-4787-9AAC-5839669CB6A7}" emma:medium="tactile" emma:mode="ink">
          <msink:context xmlns:msink="http://schemas.microsoft.com/ink/2010/main" type="inkDrawing" rotatedBoundingBox="14656,9215 23379,8132 23674,10505 14950,11588" semanticType="callout" shapeName="Other">
            <msink:sourceLink direction="with" ref="{857FD24B-6CD7-47EE-AF96-2B30C60ABA64}"/>
            <msink:sourceLink direction="with" ref="{068C7EBA-EB0E-4B32-8EFF-63F51035C85E}"/>
          </msink:context>
        </emma:interpretation>
      </emma:emma>
    </inkml:annotationXML>
    <inkml:trace contextRef="#ctx0" brushRef="#br0">0 284 622 0,'0'0'28'0,"0"0"5"0,0 0-33 0,0 0 0 16,0 0 0-16,0 0 0 0,0 0 48 0,4-4 2 15,5-4 1-15,-9 8 0 0,4-8 5 0,1 0 0 16,4 1 1-16,-5 3 0 0,-4 4-3 0,9-8-1 16,-5 0 0-16,-4 8 0 0,0 0-17 0,0 0-3 15,0 0-1-15,0 0 0 0,9 0-11 0,-9 0-2 16,0 0-1-16,9 12 0 0,-1 0-4 0,-3-1-1 16,-5 5 0-16,4-1 0 0,-4 1-5 0,0 0-8 15,5 3 11-15,-1 1-11 0,-4-1 12 0,0 1-12 16,4-1 12-16,1 1-12 0,-1-1 16 0,5 1-3 0,-5-1-1 15,5 1 0-15,4-1 10 0,-4-3 2 0,4 3 0 16,0 5 0-16,0-5 1 0,1 1 1 0,-1-1 0 0,0 5 0 16,5-5 1-16,-1 4 0 0,5-3 0 0,-4 3 0 15,3-3-27-15,1 3 0 0,-4 1 0 0,8-1 0 16,-4-3 12-16,5-1 0 0,-1 4 0 0,-4-3 0 0,4-1 1 0,0 9 1 0,1-9 0 0,-1 5 0 31,-4-1-5-31,0-3-1 0,4-1 0 0,1 4 0 0,-5-3-8 16,-1-1 0-16,1 1 9 0,5-1-9 15,-5 1 8-15,0-4-8 0,4 3 8 0,-4 1-8 16,-5-1 17-16,5 1-1 0,0-5 0 0,0 5 0 0,0-1-1 0,0 5-1 16,0-9 0-16,0 5 0 0,4-1 2 0,-4 5 0 15,-4-5 0-15,4 1 0 0,0-1-4 0,-5 1 0 16,5-1 0-16,0 1 0 0,-4-5-4 0,4 5 0 16,0-5-8-16,-5 5 12 0,5-1 1 0,-4 1 0 15,-1-9 0-15,5 5 0 0,0-4 2 0,-4-4 0 16,-1 3 0-16,5-3 0 0,-4 0-4 0,-1 4-1 15,5-5 0-15,0 1 0 0,-4 0-10 0,3 4 0 16,-3-1 9-16,0 1-9 0,3-4 0 0,-3 3 9 16,0-3-9-16,-1 4 0 0,1 0 12 0,-1-1-12 15,1 1 12-15,-1 0-12 0,1-1 0 0,-5-3 0 16,5 0 0-16,-1 4 0 0,1-4 0 0,-5 3 0 16,4-3 9-16,1 0-9 0,-5 0 15 0,5-4-3 15,-1 3-1-15,1 1 0 0,-1 0 5 0,1 0 0 0,-1-4 1 16,1 3 0-16,4-3-4 0,0 0-1 0,0 0 0 0,0 0 0 15,-5 0-2-15,10 0-1 0,-1 0 0 0,0-4 0 16,-8 4-9-16,4 0 10 0,0-4-10 0,4 3 10 16,0-3-2-16,-4 4 0 0,0-4 0 0,0 4 0 15,0 0 3-15,0 0 0 0,0-4 0 0,0 4 0 16,0 0 13-16,0-4 2 0,0 4 1 0,0 4 0 16,0-8-27-16,-1 3-16 0,1-3 3 0,-4 4 0 15,4-4 13-15,-5 4 0 0,5 0 0 0,0-4 0 16,0 0 0-16,0 0 0 0,-4 0 8 0,4 0-8 15,-5 4 8-15,5-4-8 0,0 0 9 0,-4 0-9 16,-1 0 12-16,1 0-3 0,4 0-1 0,-5 4 0 16,1 0-8-16,-1-4 10 0,1 4-10 0,-1 0 10 15,1 0-10-15,0-1 0 0,-1-3 0 0,1 4 0 0,-5-4 0 16,4 0 0-16,1 0 0 0,-1 0 0 0,1 0 8 16,-5 0-8-16,5 0 0 0,-1 0 8 0,1 0-8 15,-1 0 12-15,1 0-12 0,-1 4 12 0,-3-4-4 16,3 0 0-16,1 0 0 0,-1 4 0 0,5-4-8 0,-4 4 8 15,4-4-8-15,-5 0 8 0,1 0-8 0,-1 0 10 16,5 0-10-16,-4 0 10 0,4 0-10 0,0 0 0 16,0 0 0-16,0 0-11 0,-1 0 11 0,-3 0 0 15,8 0 8-15,-4-4-8 0,0 4 0 0,5-4 8 16,-6 4-8-16,1-4 0 0,0 4 0 0,0 0 0 16,0-4-10-16,0 4 10 0,0-3 0 0,-4-1 12 15,4 0 0-15,0 0 0 0,-1 0-12 0,1 0 11 16,0-4-11-16,5 4 10 0,-5-3-10 0,0-1 0 0,-1 4 9 15,1-4-9-15,5-4 8 0,-5 5-8 0,4 3 10 0,-4-4-10 16,4 0 11-16,-4 0-11 0,5 0 12 0,-1 1-12 16,5-5 8-16,-5 0-8 0,0 4 0 0,-4 1 0 15,4-1 0-15,-4 0 8 0,0-4-8 0,5 5 0 16,-5-5 10-16,0 0-10 0,-1 4 8 0,-3-3-8 16,4-1 9-16,0 0-9 0,0 1 10 0,0-1-10 15,-5 0 9-15,10 0-9 0,-1-3 8 0,-4 3-8 16,4 0 0-16,-4 1 0 0,4-5 8 0,1 5-8 15,-1-1 0-15,0 0 0 0,1 0 0 0,3 1 0 16,10 3 8-16,-9-4-8 0,-9 1 0 0,4-1 8 16,5-4-8-16,-1 5 0 0,-3-1 0 0,-5 4 0 15,0-4 0-15,4 1 0 0,0 3 9 0,-4 0-9 0,0 0 8 16,0 0-8-16,9-3 10 0,-5 3-10 16,5 0 0-16,-5-4 8 0,0 5-8 0,9-1 0 0,1 0 0 0,-6 0 0 15,-8 0 0-15,9 1 0 0,4-1 0 0,-4 4 0 16,-1-4 0-16,-8 0 0 0,5 4 8 0,-5-3-8 15,4-1 0-15,-8 0 0 0,-1 0 8 0,5 0-8 16,0 1 0-16,0-1 9 0,-5 0-9 0,1 4 0 16,0-4 9-16,8 1-9 0,-4-1 8 0,-5 4-8 15,1-4 8-15,4 0-8 0,4 0 8 0,0 1-8 16,-4 3 10-16,0-4-10 0,5 0 8 0,-1 4-8 16,0-4 0-16,-4 1 0 0,0-1 0 0,5 0 8 15,-1 0-8-15,-4 0 0 0,-5 1 0 0,5-1 0 16,0 4 8-16,0-4-8 0,0 4 0 0,-4 0 8 15,4-3-8-15,-5-1 0 0,1 0 8 0,-1 4-8 0,1-4 0 16,-1 0 0-16,1 5 0 0,-1-5 8 0,-3 0-8 0,3 4 0 16,-4-4 0-16,0 0 0 0,1 5 0 0,-1-1 0 15,0-4 8-15,-4 4-8 0,8-4 0 0,-8 0 0 16,4 1 12-16,-4 3-3 0,9-4-1 0,-5 4 0 16,-5 0-8-16,6-4 0 0,-1 4 0 0,-4-3 0 15,4-1 0-15,0 4 0 0,-4-4 0 0,4 4 0 16,0-8 0-16,0 5 0 0,0 3 0 0,0-4 0 15,1 0 0-15,-1 0 0 0,0 1 8 0,-4-1-8 16,4 4 0-16,0-4 0 0,0 0 0 0,0 0 0 16,1 1 0-16,-1-1 0 0,4 0 0 0,-4-4 8 15,1 5-8-15,-1-1 0 0,0 0 0 0,0-4 0 0,0 4 0 16,-4-3 0-16,4 3 0 0,0 0 0 0,0-4 0 16,1 5 8-16,-1-1-8 0,-4 0 0 0,4 0 8 15,0 0-8-15,0 1 0 0,0-1 8 0,0 0-8 0,-4 0 0 16,4 0 0-16,0 1 0 0,1-5 0 0,-1 4 0 15,4 0 0-15,-3-3 0 0,-1 3 0 0,4 0 0 16,-4 0 8-16,1 0-8 0,3 1 0 0,-4-1 0 16,5 0 0-16,-1 0 0 0,1 4 0 0,-5-7 0 15,0 3 0-15,5 0 0 0,-5 0 0 0,0 0 0 16,5 1 0-16,-1-1 8 0,-4-4-8 0,5 8 0 16,-1-4 0-16,1 1 0 0,4-1 0 0,-5 4 0 15,1-4 0-15,0 0 0 0,-1 1 0 0,1-5 0 16,-1 8 0-16,1-4 0 0,-1 0 0 0,1 4 0 15,-5-3 0-15,5-1 0 0,-1 0 0 0,-4 0 0 0,5 0 0 16,-5 1 0-16,5-1 0 0,-1 0 8 0,-4 0-8 0,5 0 0 16,-5 1 0-16,5-1 8 0,-5 0-8 0,4 0 0 15,-4-3 0-15,5 3 0 0,0 0 0 0,3-4 0 16,-3 4 0-16,4 1 0 0,0-1 8 0,4 0-8 16,-4 0 0-16,0 0 0 0,0 1 0 0,0 3 0 15,-5-8 0-15,5 4 0 0,-4 0 0 0,4 5 0 16,-5-5 0-16,1 0 0 0,-5 0 0 0,0 0 8 15,0 1-8-15,-4-1 8 0,0 0-8 0,4 0 8 16,-4 0-8-16,-5 1 8 0,5-1-8 0,0 0 8 16,-5-4-8-16,5 4 0 0,-5 1 0 0,5-1 0 15,-4 0 0-15,3 0 0 0,-3 0 0 0,4 5 0 16,-5-5 0-16,5 0 0 0,-5 4 0 0,0 0 0 16,5-4 0-16,-4 4 0 0,-5 4 0 0,8-3 0 0,-3-1 0 15,4-4 0-15,-9 8 0 0,0 0 0 0,8-4 0 16,1 0 0-16,-4 0 0 0,-5 4 0 0,8-4 0 0,-8 4 0 15,0 0 0-15,5-4 0 0,-1-3 0 0,-4 7 0 16,0 0 0-16,0 0 0 0,9-4 0 0,-9 4 0 16,0 0 0-16,0 0 0 0,4-4 0 0,-4 4 0 15,0 0 0-15,0 0 0 0,0 0 0 0,0 0 0 16,0 0-8-16,0 0 8 0,0 0-9 0,0 0 9 16,0 0-12-16,0 0 12 0,0 0-12 0,0 0 12 15,5-8-12-15,-5 8 12 0,0 0-13 0,0 0 4 16,0 0 1-16,0 0 0 0,0 0-7 0,0 0-1 15,0 0 0-15,0 0 0 0,0 0-4 0,0 0 0 0,0 0-1 16,0 0 0-16,0 0 5 0,0 0 2 0,0 0 0 0,0 0 0 16,0 0 2-16,0 0 1 0,-5 0 0 0,5 0 0 15,-9-4-9-15,1 4-1 0,8 0-1 0,-5 0 0 32,-3 0-72-32,-6 4-14 0,6 0-4 0,-6 4-685 0,-8-1-138 0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4:43.3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A58FBE-F8B2-4F4D-9648-2B0E5F51E4C2}" emma:medium="tactile" emma:mode="ink">
          <msink:context xmlns:msink="http://schemas.microsoft.com/ink/2010/main" type="inkDrawing" rotatedBoundingBox="14690,9634 23862,4655 27729,11778 18557,16757" semanticType="callout" shapeName="Other">
            <msink:sourceLink direction="with" ref="{E151617C-D6EF-4DD6-8F7A-0E6C5BE0E017}"/>
            <msink:sourceLink direction="with" ref="{688B7B4F-8DEF-4B7E-8E89-E149A69E3CAE}"/>
          </msink:context>
        </emma:interpretation>
      </emma:emma>
    </inkml:annotationXML>
    <inkml:trace contextRef="#ctx0" brushRef="#br0">-6 805 633 0,'0'0'56'0,"0"0"-44"15,0 0-12-15,-5 8 0 0,5-8 39 0,-4 12 5 16,4-4 2-16,-4 3 0 0,4-3-27 0,-5 8-6 16,5-1-1-16,-4 1 0 0,4 0 4 0,0-1 0 15,0 9 0-15,0-5 0 0,0 4 1 0,0-3 1 16,4-1 0-16,5 5 0 0,0-1 6 0,-1-3 2 16,6 3 0-16,-6 4 0 0,6-3 12 0,-6 3 2 15,6-3 1-15,-1 7 0 0,4-4-5 0,1 4 0 0,-1 0-1 16,1 5 0-16,-5-5 1 0,5 4 1 15,-5 0 0-15,4 0 0 0,1 4-2 0,-1-4-1 0,5 4 0 16,0 4 0-16,0 0-10 0,0 4-1 0,0-4-1 16,4 7 0-16,-4 1-7 0,9 0-2 0,-5 3 0 0,5-3 0 15,0 0 3-15,-1-1 1 0,6 5 0 0,-1 0 0 16,4 3-2-16,1-3-1 0,-5 3 0 0,9 1 0 16,-9 3-14-16,0 0 8 0,0-3-8 0,0-1 0 15,0-3 14-15,0 0-3 0,-4-1-1 0,0 1 0 16,4-1 8-16,0 1 2 0,-4 7 0 0,4-3 0 15,4-1-8-15,-4-3 0 0,0 0-1 0,0-5 0 16,5 1 1-16,-5 0 0 0,-4-4 0 0,4-1 0 16,-4 1-1-16,-1 8 0 0,1-1 0 0,0-3 0 15,-1 4-11-15,-3-1 10 0,-1 1-10 0,5-5 10 16,-5 1-2-16,0 0 0 0,-4-4 0 0,5-4 0 0,-1 3 4 16,0-3 0-16,1 0 0 0,-1-4 0 0,-4 0 10 15,4 4 2-15,-4 0 1 0,0-4 0 0,4 0-14 0,1 4-3 16,-5 0-8-16,4-4 12 0,0 0-3 0,-4 0-1 15,5 0 0-15,-6-4 0 0,1 0 0 0,5 0-8 16,-5 0 12-16,0 4-4 0,0-4-8 0,4 0 8 16,-9 8-8-16,5-4 8 0,0 0-8 0,0 0 0 15,0-4 0-15,-4 0 8 0,8 1 2 0,-4-1 0 16,4-4 0-16,-4 0 0 0,5 0 0 0,-1-3 0 16,0-1 0-16,-4 0 0 0,4 4-10 0,1-3 8 15,-1-1-8-15,0 4 8 0,1-4-8 0,-1 5 0 16,0-5 0-16,-4 4 0 0,5-4 16 0,-1 5-1 0,-4-1-1 15,0 0 0-15,0 0-14 0,0 0 0 0,0 1 0 16,-5-1 0-16,5-4 0 0,0 4 0 0,-4 0 0 16,-1-3 0-16,1 3 0 0,-1-4 12 0,1 1 0 0,-1-1 0 15,1 0 3-15,0 0 0 0,-1 1 0 0,5-1 0 16,-4 0 1-16,3 5 1 0,1-5 0 0,0 0 0 16,0 0-5-16,5 1 0 0,-1-5-1 0,0 4 0 15,1-3-1-15,-1 3 0 0,5-3 0 0,-1 3 0 16,1-4-2-16,0 1 0 0,-1-5 0 0,-3 1 0 15,8 3-8-15,-9-3 8 0,5-1-8 0,-5-3 8 16,1-1 0-16,-1 5 0 0,0-5 0 0,1 1 0 16,3 3 2-16,-3-3 0 0,3 0 0 0,1-1 0 15,0-3-10-15,-1 4 12 0,1-5-12 0,0 1 12 16,-5-4-12-16,5 0 0 0,0-1 0 0,-1-3 8 0,1 4-8 16,0-4 0-16,-5 0 0 0,5 0-11 0,-5 0 11 15,5 0 0-15,-9 3 8 0,4 1-8 0,0 0 0 0,-4-4 9 16,0 4-9-16,5-4 0 0,-1-1 9 0,0 1-9 15,1 4 0-15,-6-4 9 0,-3-4-9 0,4 4 10 16,0 0-10-16,0-4 10 0,-9 0-10 0,5 0 0 16,3-4 0-16,1 4 0 0,-4-4 8 0,4 4-8 15,-5 0 8-15,5-4-8 0,5 4 8 0,-5-4-8 16,-5 4 8-16,1 0-8 0,4-4 8 0,4 0-8 16,-8 4 8-16,-1-3-8 0,1-1 14 0,-1 0-2 15,1 0-1-15,-1 4 0 0,-4-8-11 0,1 8 0 16,12-4 0-16,-9-4 0 0,1 4 0 0,0 1 8 0,4-1-8 15,-1-4 8-15,1 4-8 0,0 0 10 0,-4 0-10 16,8-4 10-16,1 1-10 0,-6-1 0 0,-3 0 0 16,0-4 8-16,3 4-8 0,1 1 0 0,-8-9 0 0,8 8 0 15,-5-3 0-15,5-5 0 0,-4 4 0 0,-1 1 0 16,-4-5 0-16,0 4 0 0,9 1 0 0,-4-1 8 16,4 4-8-16,-5-4 0 0,1 1 9 0,4 3-9 15,0 0 10-15,-5 0-2 0,-3 0-8 0,3 1 12 16,9-1-12-16,-4 0 0 0,-8-4 0 0,-1 1 0 15,4 3 0-15,5-4 0 0,-4 4 0 0,-1-3 0 16,-4-1 0-16,5 0 0 0,4 1 0 0,-5-5 0 16,-3 4 8-16,3 1-8 0,5-1 0 0,0 0 0 15,-4 0 0-15,4 1 8 0,-5-5-8 0,1 1 0 16,4-1 0-16,-1-4 0 0,-7 1 8 0,3-1-8 16,1 1 0-16,-1-1 9 0,-4 1-9 0,5-1 8 0,-5 1 1 15,0-1 0-15,1 1 0 0,-1-1 0 0,0 1 1 16,0 3 0-16,5 1 0 0,-5-5 0 0,0 5-10 0,0-1 10 15,0 0-10-15,0 5 10 0,1-5-10 0,3 1 0 16,-4-1 0-16,0 4 0 0,5-7 0 0,-5 7 0 16,5-4 0-16,-5-3 0 0,4 3 0 0,5-3 0 15,-9-5 0-15,5 5 0 0,0-1 0 0,-1 5 0 16,1-5 0-16,4 1 0 0,-5-5 0 0,1 1 0 16,4 0 0-16,-5-1 0 0,5 5 10 0,0-5-10 15,0 5 12-15,4-1-12 0,1 1 10 0,-5 3-10 16,-1-3 8-16,1 3-8 0,-4-3 0 0,8 3 0 15,-8 1 8-15,-1-1-8 0,1 0 0 0,0 1 0 16,-5-1 0-16,4 4 0 0,-4-3 0 0,5 3 0 0,-5-3 0 16,-4 3 0-16,4 4 0 0,5-4 0 0,-5-3 0 0,0 3 0 15,-4 0 0-15,4-3 0 0,0 3 0 0,-4-4 8 16,4 1-8-16,0 3 0 0,0-3 9 0,-4 3-9 16,4-4 8-16,-4 5-8 0,4-5 8 0,0 4-8 15,0-3 0-15,1 3 0 0,-1 0 0 0,0 1 8 16,0-5-8-16,0 0 0 0,0 5 0 0,-4-1 0 15,4-4 0-15,1 1 0 0,3-5 0 0,-4 9 0 16,0-5 0-16,1 4 0 0,-1 1 0 0,0-1 0 16,4 0 0-16,-3-3 0 0,-1 3 0 0,0 0 0 15,0 0 0-15,0 1 0 0,0-1 0 0,1 0 0 16,-1 1 0-16,0 3 0 0,0-4 0 0,0 4 0 16,0-3 8-16,1 3-8 0,-6-4 8 0,10 4-8 15,-5 1 0-15,0-1 0 0,0 0 0 0,1 0 0 0,-1 0 0 16,0-3 0-16,4 3 0 0,-3-4 0 0,-1 0 0 0,4 1 0 15,-4-1 0-15,5 0 8 0,0 1-8 0,-5-5 0 16,0 4 0-16,0 1 0 0,0-5 0 0,0 0 0 16,0 1 0-16,1-1 8 0,-1 5-8 0,0-1 0 15,0-4 0-15,0 5 0 0,0 3 0 0,1-4 0 16,-6 0 0-16,6 1 0 0,-6-1 0 0,5 0 0 16,1 1 0-16,-6-1 0 0,1 0 0 0,0 0 0 15,0 1 0-15,0-1 8 0,4 0-8 0,-5-3 0 16,1 3 0-16,0-4 0 0,0 5 0 0,0 3 0 15,-1-8 0-15,1 5 0 0,0-1 0 0,0-4 0 16,-5 5 0-16,9-1 8 0,-4 0-8 0,0 1 0 0,0-5 0 16,-1 4 0-16,1 1 0 0,0-1 0 0,0 0 0 0,4 0 0 15,-4 1 0-15,4-1 0 0,-5 0 0 0,1-3 0 16,0 3 0-16,0 0 0 0,4 1 0 0,-4 3-8 16,0-4 8-16,4-3 0 0,-5 3 0 0,1 0 0 15,0-3 0-15,0 3 8 0,4 0-8 0,-4-3 8 16,4 3-8-16,0-8-8 0,0 9 8 0,0-5-12 15,-4 0 12-15,4 1 14 0,5-1-3 0,-5 1-1 16,0-1-10-16,-4 1 0 0,4 3 0 0,0-4 8 16,0 1-8-16,1 3 0 0,-6-4 0 0,6 1 8 15,-1-1-8-15,0 1 0 0,0-5 0 0,0 4 0 16,5 1 0-16,-1-5 0 0,-4 5 8 0,5-1-8 16,0 1 0-16,-5-1 0 0,4 0 0 0,-4 1 8 15,1-1-8-15,-1 1 0 0,0-1 0 0,0 4 8 0,-4-3 5 0,4 3 1 16,-4-8 0-16,0 9 0 0,-1-9-14 15,1 5 0-15,0-1 0 0,-5-3 0 0,5 3 0 16,0-4-12-16,0-3 3 0,4 4 0 0,-4-1 9 0,-5 1 0 16,9-5 10-16,-9 5-10 0,5-5 0 0,4 5 0 15,-4-1 0-15,4 1 0 0,-4 3 0 0,0-3-8 16,0 3 8-16,-1 0 0 0,1 1 0 0,4-1 0 16,-8 1 0-16,4-1 0 0,-1 0 0 0,1 1 0 15,-5-1 0-15,5 1 0 0,0-1 0 0,0 4 8 16,0-3-8-16,-1 3 0 0,1-4 0 0,0 1 8 15,0-1-8-15,-1 5 0 0,1-9 0 0,0 8 0 16,4-3 0-16,-4-1 0 0,4 1 8 0,-4-1-8 0,0 4 0 16,4-7 0-16,-4 3 0 0,4 1 0 0,-4-1 0 15,-1-4 0-15,5 5 0 0,-4-5 0 0,4 5 0 0,-4-1 0 16,4-3 0-16,-4 3 0 0,4 0 9 0,-4 1-9 16,4-1 0-16,-4 1 0 0,4-1 0 0,0 0 0 15,0 1 0-15,-4 3 0 0,0-3 8 0,4 3-8 16,-4-4 0-16,0 5 0 0,-1-9 0 0,1 8 0 15,0-3 0-15,0 3 0 0,0-4 0 0,4 1 0 16,-4 3 0-16,4-3 0 0,0 3 0 0,0-4 0 16,0 1 0-16,-4-1 0 0,4 4 0 0,5-3 0 15,-5 3 0-15,0-4 0 0,0 1 0 0,9-1 0 16,-9 1 0-16,5-1 0 0,-5 0 0 0,4-3 0 16,5 3 0-16,-4-3-9 0,-5-1 9 0,5 5-10 15,-5-5 10-15,0 5 0 0,0-1 0 0,0 1 0 0,0-1 0 16,1 0 0-16,-6-3 0 0,6 3 0 0,-1-3 0 0,4-1 0 15,-4 5 0-15,5-1 0 0,-5-3 0 0,0 3 0 16,5-4 0-16,-5 1 0 0,0-1 0 0,5 5 0 16,-5-1 0-16,0 1 0 0,0-1 0 0,-4 0 8 15,4 1-8-15,0-1 8 0,1 1-8 0,-6-5 0 16,5 5-8-16,1-1 8 0,-6 0 0 0,6 1 0 16,-6-5 0-16,1 1 8 0,0-1-8 0,0 1 0 15,-1-5-8-15,6 5 8 0,-6-1 0 0,1 5 0 16,4-5 0-16,-4 1 0 0,0-1 0 0,0 1 0 15,4-1 0-15,-4 5-8 0,8-5 8 0,-4 5 0 16,0-5 0-16,1 1 0 0,3-5 0 0,-4 5 0 16,-4 3 0-16,4-3 0 0,-4-1 0 0,4 1 0 15,0-1 0-15,0 4 0 0,-4-3 0 0,0-1 0 0,4 5 0 0,-4-5-8 16,4 1 8-16,-4 3 0 0,4-3 0 0,-9-5 0 16,10 5 0-16,-1-1 0 0,-4 1 0 0,-1-1 0 15,5 1 0-15,-4-1 0 0,0-3 0 0,0 3-8 16,0-3 8-16,-1 4 0 0,1-1 0 0,0-3 0 15,-5-1 0-15,5 5 0 0,0-1 0 0,4-3-8 16,-4 3 8-16,0 1 0 0,-1-1 0 0,5 1 0 16,-4-1 0-16,0 5 0 0,0-5 8 0,-5 5-8 15,5-1 0-15,-5 0 0 0,1 1 0 0,-1 3 8 16,1 0-8-16,-1 1-12 0,5-5 4 0,-5 4 0 16,-4 1 8-16,4-1 0 0,1-4 0 0,-1 9 0 15,-4-9 0-15,5 4 0 0,-1 1 0 0,0-1 0 16,-4 0 0-16,5 4 0 0,-1-3 0 0,1 3 0 0,-1 0 0 15,-4 8 0-15,4-8 0 0,1 1 0 0,-5 7 0 16,0 0 0-16,0-4 0 0,0 4 0 0,0 0 0 0,0 0 0 16,4-8 0-16,-4 8 0 0,0 0 0 0,0 0 0 15,0 0 0-15,0 0 0 0,0-8-11 0,0 8 11 16,0 0-13-16,0 0 5 0,0 0 8 0,0 0-8 16,0 0 8-16,0 0-8 0,0 0 8 0,0 0 0 15,0 0-9-15,0 0 9 0,0 0 0 0,0 0-11 16,0 0 11-16,-4 12-8 0,-1-4 8 0,1-1-10 15,4-7 10-15,-4 12-10 0,-1-4 10 0,1 0-12 16,4-8 12-16,-5 7-12 0,-3-3 4 0,-1 0 0 16,0 0 0-16,0 0 0 0,5 0 8 0,0 0-8 15,-5-4 8-15,9 0-8 0,0 0 8 0,-9 0 0 0,0-4 0 16,5 0 0-16,-1 0 0 0,1 0 0 0,-5-4 0 0,5 1 0 16,-1-1 0-16,1 0 0 0,4 0 0 0,-4-3 0 15,-1-1 0-15,5 0 0 0,0 1 0 0,0 3 0 16,0-8 0-16,0 4 0 0,0 5 0 0,5-5 0 15,-1 4 0-15,0-4 0 0,1 5 0 0,4-5-8 16,-9 12 8-16,4-4-8 0,5 0 8 0,0-4-8 16,-1 1 8-16,1-1-8 0,0 0 8 0,-5 4-8 15,9 0 8-15,-4 12 0 0,4-4 0 0,-4 4-8 16,0-4 8-16,0 3 0 0,-5 1 0 0,5 0-8 16,0 0 8-16,-5 0 0 0,-4-8 0 0,4 11-8 15,1 1 8-15,-5 4 0 0,0-5 0 0,0 1-8 16,-5 0 8-16,1-1 0 0,0 1 0 0,-5 0 0 0,0-5 0 15,0 1 0-15,1 0 0 0,-1 0 0 16,-4 0 0-16,4-4 0 0,0-1 0 0,0 1 0 0,-4 0 0 0,4-4 0 16,-4 0 0-16,4-4 0 0,1 4 0 0,-1-4 0 15,-4 1 0-15,8-1 0 0,-3-4 0 0,-1 0 0 16,0 4 0-16,5-4 0 0,-5-3 0 0,0 3 0 16,5-4 0-16,-1 1 8 0,5-5-8 0,-4 4 0 15,4 1 0-15,0-5 0 0,4 0 0 0,-4 5 0 16,5-1 0-16,-1 0 8 0,5 4-8 0,-5 1 0 15,5-5 0-15,-5 4 0 0,-4 8 0 0,9 0 8 16,-9 0-8-16,13 0 0 0,0 4 0 0,-4 0 0 16,-9-4 0-16,9 12 0 0,4 3 0 0,-4 1 0 15,0-4 0-15,-5 3 0 16,1-7-30-16,-1 11-1 0,-4-3 0 0,0 0 0 0,0-1 31 0,0-3 10 0,-4 0 0 16,-1-1 0-16,-4 5-10 0,1-4 0 0,-1-1 0 0,0 1 0 15,-4 0 0-15,-5-5-14 0,1 1 5 0,-5-4 1 16,4 4 8-16,1-4 9 0,-1-4-1 0,1 4-8 15,3-4 8-15,-3 0-8 0,4 0 0 0,0-8 0 16,-1 8 0-16,6-8 0 0,3 4 8 0,1-4-8 16,-5 1 8-16,5 3-8 0,4-8 9 0,0 4-9 15,0-3 11-15,4 3-11 0,-4 0 12 0,5 0-12 16,-1 0 0-16,0-3 0 0,-4 3 0 0,9 4 0 16,-9 4 12-16,4-8-2 0,-4 8 0 0,0 0 0 15,0 0-86-15,0 0-18 16,0 0-3-16,5 12-783 0,-5 0-156 0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5:22.30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753929-CBBB-4C0C-9F76-E08A3816677D}" emma:medium="tactile" emma:mode="ink">
          <msink:context xmlns:msink="http://schemas.microsoft.com/ink/2010/main" type="inkDrawing" rotatedBoundingBox="21579,17590 25313,17549 25315,17717 21581,17758" shapeName="Other"/>
        </emma:interpretation>
      </emma:emma>
    </inkml:annotationXML>
    <inkml:trace contextRef="#ctx0" brushRef="#br0">8 207 748 0,'0'-16'33'0,"-5"8"7"0,1 0-32 0,0-3-8 0,4 11 0 0,0-4 0 15,0-4 127-15,0 8 23 0,0 0 5 0,0 0 1 16,13-8-124-16,-5 4-32 0,1 0 8 0,-9 4-8 16,13-4 0-16,1 1 0 0,-1-1 0 0,0 4 8 15,0 0-8-15,0 0 0 0,0 0 9 0,1-4-9 16,3 4 15-16,-4-4-2 0,5 4 0 0,-5 0 0 16,5-4 3-16,3 4 0 0,1 0 0 0,0-4 0 15,-4 4 20-15,8-4 5 0,-4 0 1 0,0 0 0 16,9 4-14-16,-5-4-4 0,5 1 0 0,4 3 0 15,0 0 4-15,5-4 0 0,3 0 0 0,6 4 0 16,-1 0 4-16,9 0 2 0,-4-4 0 0,4 4 0 16,0 4-6-16,0 0 0 0,4 0-1 0,-4-4 0 0,5 3-11 15,-1 1-3-15,9-4 0 0,5 4 0 0,-5 0-1 16,5 0 0-16,-1 4 0 0,1-4 0 0,4 0 6 16,4 0 1-16,5-1 0 0,0 1 0 0,4 0 8 0,-5 0 1 15,-3-4 1-15,-1 0 0 0,0 4-29 0,5-4-8 16,-4 0-1-16,-1 0 0 0,-4-4 9 0,0 0 12 15,-5 0-2-15,-3 0-1 0,-1-7-9 0,-9 7 0 16,5 0 0-16,-9 0-11 0,0 0 11 0,-9-4 9 16,5 8-1-16,-5-4-8 0,-4 1 12 0,-4-1-4 15,-1 0 0-15,-8 4-8 0,0-4 10 0,-9 4-10 16,-1-4 8-16,1 0-8 0,-8 4 0 0,-6-4 0 16,1 0 0-16,-9 4 0 0,0 0 0 0,0 0-20 15,0 0 3-15,-4-8 1 16,-5 1-133-16,-4-1-27 0,-31-12-4 0,-4 1-2 0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5:22.7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8125AD-92BD-4F38-9736-7992ACF3AD56}" emma:medium="tactile" emma:mode="ink">
          <msink:context xmlns:msink="http://schemas.microsoft.com/ink/2010/main" type="inkDrawing" rotatedBoundingBox="23917,17918 24829,16926 25436,17484 24524,18476" shapeName="Other"/>
        </emma:interpretation>
      </emma:emma>
    </inkml:annotationXML>
    <inkml:trace contextRef="#ctx0" brushRef="#br0">369 77 1324 0,'4'-19'59'0,"1"11"12"0,3-4-57 0,1 4-14 15,0 1 0-15,4-1 0 0,0 0 21 0,0 4 2 16,5 0 0-16,-5 4 0 0,5 0 7 0,-1 4 2 15,1 0 0-15,4 4 0 0,0 0-2 0,4-1 0 16,0 1 0-16,5 0 0 0,0 0-6 0,-5 0 0 16,0-5-1-16,5 5 0 0,0 4-2 0,-5 0 0 15,5-1 0-15,-5 5 0 0,0-4 2 0,5 3 0 16,-5 5 0-16,1-5 0 0,-5 5 6 0,0-1 2 16,-5 5 0-16,5-5 0 0,-4 1 1 0,-5-1 1 15,0 1 0-15,-4-1 0 0,0 1-1 0,-5-1-1 16,-4 1 0-16,0-5 0 0,-9 5 4 0,-4-1 1 0,-9 1 0 15,-9-1 0-15,-4 5 3 0,-9-1 1 0,-4 1 0 0,-13 3 0 16,-5 0-23-16,0 4-4 0,0 1-1 0,-4-1 0 16,4-4-3-16,0 4-1 0,5 0 0 0,0 5 0 15,4-1-8-15,4-4 0 0,0 0-10 0,9 0 10 32,5 4-75-32,-1-3-9 0,5-1-1 0,0 4-959 0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228405-6C80-4796-9821-EE0C975D0930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0,'0'0'0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2T02:35:35.22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D139C64-3B77-4F48-A3BA-0B13F756DC31}" emma:medium="tactile" emma:mode="ink">
          <msink:context xmlns:msink="http://schemas.microsoft.com/ink/2010/main" type="writingRegion" rotatedBoundingBox="1869,683 30437,-1061 31036,8738 2467,10483"/>
        </emma:interpretation>
      </emma:emma>
    </inkml:annotationXML>
    <inkml:traceGroup>
      <inkml:annotationXML>
        <emma:emma xmlns:emma="http://www.w3.org/2003/04/emma" version="1.0">
          <emma:interpretation id="{CE0410C4-CFB4-4D10-9902-C8FF1A796057}" emma:medium="tactile" emma:mode="ink">
            <msink:context xmlns:msink="http://schemas.microsoft.com/ink/2010/main" type="paragraph" rotatedBoundingBox="2746,510 27542,-2 27617,3623 2821,4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497188-6CAE-407E-8320-A2F34668EC18}" emma:medium="tactile" emma:mode="ink">
              <msink:context xmlns:msink="http://schemas.microsoft.com/ink/2010/main" type="line" rotatedBoundingBox="2746,510 27542,-2 27584,2062 2789,2575"/>
            </emma:interpretation>
          </emma:emma>
        </inkml:annotationXML>
        <inkml:traceGroup>
          <inkml:annotationXML>
            <emma:emma xmlns:emma="http://www.w3.org/2003/04/emma" version="1.0">
              <emma:interpretation id="{F227B27E-DB58-43AD-8DA8-08E02BE3DB4B}" emma:medium="tactile" emma:mode="ink">
                <msink:context xmlns:msink="http://schemas.microsoft.com/ink/2010/main" type="inkWord" rotatedBoundingBox="2748,591 5388,536 5429,2521 2789,257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951-169 172 0,'4'-8'16'16,"-4"-3"-16"-16,0 3 0 0,0-4 0 0,-4 4 164 0,4 1 31 0,0 7 5 0,0-8 2 15,0 8-94-15,0 0-20 0,4-4-3 0,-4 4-1 16,5-12-23-16,-5 12-5 0,0 0 0 0,0 0-1 16,0 0-1-16,0 0 0 0,0 0 0 15,0 0 0-15,0 0 3 0,0 0 1 0,4 12 0 0,5-8 0 16,-5 4-6-16,1 7-2 0,-5 9 0 0,-5 7 0 15,-3 4-2-15,-6 12 0 0,-3 3 0 0,-1 13 0 16,-12 7-2-16,-1 0-1 0,0 4 0 0,-4 0 0 16,-4 12 0-16,-5 4 0 0,9-8 0 0,-9 7 0 15,4-3-9-15,5 0-3 0,4-8 0 0,5 0 0 16,0 0-12-16,-5-16-2 0,5 5-1 0,8-5 0 16,-4-3-4-16,0-1-1 0,5-15 0 0,4 0 0 15,-5 0-13-15,5-12 9 0,-5 0-9 0,5-4 8 0,0 5-8 16,4-13 0-16,1 1 0 0,-1-5 0 15,4 1-28-15,5-1-12 16,-8-3-1-16,16 0-1 0,-8-8-125 0,0-4-25 0,0 0-4 16</inkml:trace>
          <inkml:trace contextRef="#ctx0" brushRef="#br0" timeOffset="-485.6385">69 135 990 0,'-13'-15'44'0,"13"15"8"0,-4-8-41 0,4-4-11 15,-5 4 0-15,-4-3 0 0,5 3 76 0,-5 8 12 16,9-12 4-16,-13 4 0 0,4 8-42 0,5 0-8 16,4 0-2-16,0 0 0 0,0 0-6 0,0 0-2 0,0 0 0 15,0 0 0-15,0 0 7 0,9-15 1 16,-9 15 0-16,9-4 0 0,4-12 6 0,4 9 2 15,-8 3 0-15,4 0 0 0,-4 0-8 0,4 4-2 16,-13 0 0-16,18 0 0 0,-5 0-10 0,0 4-1 16,-4 4-1-16,4 3 0 0,-4 1-5 0,4 7-1 0,0 9 0 0,5 7 0 15,-5 0-2-15,4 4-1 0,1 8 0 16,-1-4 0-16,5 0 6 0,5 3 1 0,-5-3 0 16,0 4 0-16,8 0 7 0,-3-4 1 0,-1 0 1 15,0-4 0-15,5 0-13 0,-5-8-4 0,-4 0 0 0,0-4 0 16,-9-3-4-16,5-1-2 0,-5-3 0 0,0-5 0 15,-4 1-10-15,-5-8 0 0,-4-8 0 0,0 0-11 16,0 0-4-16,0 0-1 0,0 0 0 0,0 0 0 16,0 0-157-16,0 0-32 15,0 0-7-15</inkml:trace>
          <inkml:trace contextRef="#ctx0" brushRef="#br0" timeOffset="1066.8001">1337 900 1062 0,'0'0'47'0,"0"0"9"0,0 0-44 0,0 0-12 16,0 0 0-16,0 0 0 0,0 0 85 0,0 0 15 16,0 0 4-16,0 0 0 0,13 0-34 0,-4 0-6 15,0 0-2-15,4 0 0 0,9-12-13 0,-4 4-2 16,-1-4-1-16,5 5 0 0,0-9-9 0,4 4-1 16,1-7-1-16,-1-8 0 0,0 3-15 0,1-7-2 0,-5 4-1 0,4-1 0 15,-9 1-5-15,5 0-2 0,-4-1 0 0,0 1 0 16,-1 4-10-16,-8-8 0 0,0 3 0 15,-1 9 0-15,1-16 8 0,-4 11-8 0,-5-3 8 0,0 7-8 16,0 1 0-16,-5-8 0 0,5 7 0 0,-4 5 0 16,-1-1 0-16,1 0 0 0,-5 5 8 0,0-5-8 15,1 12 0-15,-1-7 0 0,-4 7 0 0,4 0 8 0,-4 4-8 16,4 0 0-16,-9 4 0 0,5 0 0 0,5-1 0 0,-6 5 8 16,-3 4-8-16,4 0 8 0,-5 3-8 0,1-3 0 15,-5 4 0-15,4 3 0 0,1 1 8 16,-1 7-8-16,0 4 8 0,5 0-8 15,-9 8 0-15,9 0 0 0,0 0 8 0,4 0-8 0,0 8 8 16,1-4-8-16,8 4 12 0,0 3-4 0,0-7 5 0,8 0 1 16,-3 0 0-16,4-8 0 0,-1-4 8 0,6-3 2 15,-1-1 0-15,4-4 0 0,-8-7-12 0,9 3-1 16,-5-11-1-16,4 4 0 0,1-12 5 0,-1 0 1 16,5 0 0-16,-4-12 0 0,-1 4 11 0,5-7 2 15,5-1 1-15,-1-7 0 0,-4-4-30 0,4 3 0 16,5-15 0-16,0 0 0 0,4-4 14 0,0 0-3 15,4 4-1-15,-3-11 0 0,3 3-10 0,5 4 0 16,0 0 9-16,0 4-9 0,0 0 0 0,-5 4 0 16,5 4-10-16,-5 7 10 0,5 1 0 0,-9 3 0 0,-8 1 0 15,8 7 0-15,4 5-9 0,-8-1 9 16,-13 8 0-16,8 8-9 0,0-1 9 0,-4 5 0 0,0 7 10 16,-13 1-10-16,-5 3 0 0,5 5 0 0,0-1 0 0,-5 4 0 15,-13 4 0-15,1-4 0 0,12 5 0 0,-8 3 0 16,-5 0 20-16,-9-4-1 0,1 0-1 0,-1 0 0 15,1 4 3-15,-5-12 1 0,-5 4 0 0,-3-3 0 16,-1-1-5-16,0-8-1 0,-4 1 0 0,-4-4 0 16,4-5 0-16,-9-3-1 0,-5 0 0 0,6-8 0 15,-15 0-7-15,6-4 0 0,-1-4-8 0,5-4 12 16,4-3-12-16,5-9 0 0,3 1 0 0,1 0 0 16,5-9-128-16,12 1-24 15,5 0-6-15,9 0-922 0</inkml:trace>
        </inkml:traceGroup>
        <inkml:traceGroup>
          <inkml:annotationXML>
            <emma:emma xmlns:emma="http://www.w3.org/2003/04/emma" version="1.0">
              <emma:interpretation id="{1C765127-67F1-4E46-B10F-CDC93FB1D78C}" emma:medium="tactile" emma:mode="ink">
                <msink:context xmlns:msink="http://schemas.microsoft.com/ink/2010/main" type="inkWord" rotatedBoundingBox="6570,951 6812,946 6826,1647 6585,165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682.2605">3987 744 1105 0,'0'0'24'0,"0"0"4"0,0 0 2 0,0 11 2 0,0-11-32 0,0 8 0 0,0-8 0 0,5 12 0 16,-5-12 82-16,0 0 10 0,0 0 1 0,9 8 1 16,4 3 8-16,-13-11 2 0,0 0 0 0,17 0 0 15,5 0-21-15,-4 0-4 0,-18 0-1 0,0 0 0 16,0 0-44-16,0 0-9 0,0 0-1 0,0 0-1 15,0 0-2-15,0 0 0 0,0 0 0 0,-5 0 0 16,-3 0-21-16,-1 0 0 0,9 0 0 0,-4 0 0 16,-5 0 0-16,0 4 0 0,0-4 0 0,9 4 0 0,0-4 0 15,-9 0 0-15,-4 0 0 0,9 0 0 0,4 0 0 16,0 0 0-16,-13-8 0 0,4 8 0 0,0 0 0 0,5 0 0 16,-5-7 0-16,0 3 0 0,0 0 0 0,9 4 0 15,0 0 0-15,0 0 0 0,-13-4 0 0,4 4 0 16,9 0 0-16,0 0 0 0,0 0 0 0,0 0 0 15,0 0 0-15,0 0-8 0,0 0-9 0,-4 8-2 16,-9 3 0-16,0-3 0 0,13-8-1 0,-5 12-1 16,-3-4 0-16,8-8 0 0,0 0 9 0,0 0 3 15,0 0 0-15,0 0 0 0,0 0-3 0,0 0 0 16,8 4 0-16,-8-4 0 16,0 0-98-16,14 7-20 0,-1-7-4 0,9 0-1 0</inkml:trace>
          <inkml:trace contextRef="#ctx0" brushRef="#br0" timeOffset="4280.8663">3821 381 115 0,'0'0'10'0,"0"0"-10"0,0 0 0 0,4-8 0 16,-4 8 141-16,0-8 27 0,4-3 4 0,-4 3 2 15,-4-4-62-15,8 1-12 0,1-1-2 0,4-4-1 16,-9 5-19-16,4 3-4 0,0-12-1 0,5 9 0 16,-4-5-24-16,-1 8-5 0,0-4 0 0,1 1-1 15,4-1-22-15,-1 4-4 0,-3-3-1 0,-5 3 0 16,0 8-4-16,8-8-2 0,-8 8 0 0,5-8 0 16,-1 0 8-16,-4 8 2 0,5-4 0 0,-5 4 0 0,0 0 10 0,0 0 2 15,0 0 1-15,0 0 0 0,0 0-33 0,0 0 0 16,0 0 0-16,0 0 0 0,0 0 10 0,0 0-2 15,0 0 0-15,4 4 0 0,-4-4-8 0,0 8 0 16,0 4 0-16,0 0 8 0,4-1-8 0,1 9-12 16,-1-9 2-16,1 5 1 15,-1 0-139-15,0 3-27 0,-4 16-5 0,-4-4-2 0</inkml:trace>
        </inkml:traceGroup>
        <inkml:traceGroup>
          <inkml:annotationXML>
            <emma:emma xmlns:emma="http://www.w3.org/2003/04/emma" version="1.0">
              <emma:interpretation id="{2A9FE3C9-365E-4124-BFD5-66AED8DF9AB6}" emma:medium="tactile" emma:mode="ink">
                <msink:context xmlns:msink="http://schemas.microsoft.com/ink/2010/main" type="inkWord" rotatedBoundingBox="8816,469 10480,435 10509,1860 8845,189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707.0144">6067-71 932 0,'0'0'41'0,"5"-8"9"0,3 4-40 0,-3-4-10 0,4 0 0 0,-1 1 0 15,1 3 109-15,4-12 20 0,0 8 4 0,1-3 1 16,3-1-16-16,1 0-3 0,4-3-1 0,0 3 0 15,0-4-39-15,0 5-8 0,-1-1-2 0,6-4 0 16,-1 1-33-16,-4 3-6 0,4-4-2 0,5 9 0 16,-5-9-13-16,5 12-3 0,0-12-8 0,-5 13 12 15,5-9-12-15,0 8 0 0,-5 0 0 0,0 4 0 16,5 0-12-16,4 0 2 0,-9 0 0 0,5 4 0 16,0 0-46-16,0 8-10 15,-5-9-2-15,5 1 0 0,-5 8-102 0,-4 0-21 16,0-1-4-16,-5-3-1 0</inkml:trace>
          <inkml:trace contextRef="#ctx0" brushRef="#br0" timeOffset="6082.5053">6133 1071 403 0,'0'0'36'0,"0"0"-36"0,0 0 0 0,0 0 0 15,4 0 163-15,-4 0 25 0,9 4 6 0,-4-4 1 16,3 0-79-16,1 0-16 0,4-4-4 0,-4 4 0 15,0-8-9-15,0 8-3 0,4-7 0 0,0 3 0 16,0-4-32-16,0 0-6 0,5 0-2 0,-5-3 0 16,5 3-2-16,-5-4-1 0,4 0 0 0,1 5 0 15,4-5-11-15,-5 4-2 0,1 8-1 0,4-12 0 16,0 9-27-16,0-1 0 0,4-8 0 0,0 8 0 16,1 0 0-16,3-4 0 0,1 1 0 0,0 3 0 15,-5 4-123-15,5-8-23 16,0 4-5-16,-1-4-1 0</inkml:trace>
          <inkml:trace contextRef="#ctx0" brushRef="#br0" timeOffset="5388.2072">6559-87 907 0,'0'0'40'0,"0"0"8"0,-5-4-38 0,5-11-10 0,5 11 0 0,-5-12 0 16,0 4 118-16,0 1 22 0,4 3 4 0,0-4 0 15,1 4-47-15,4-7-9 0,-5 3-3 0,5 0 0 16,-5 5-29-16,5 3-5 0,-5 0-2 0,-4 4 0 16,0 0-7-16,0 0-2 0,0 0 0 0,5 15 0 15,-1-7-4-15,-4 16 0 0,0 3-1 0,-4 4 0 16,-1 4-5-16,5 8-1 0,-4 4 0 0,0 7 0 16,-1-7-7-16,-4 8-2 0,5-4 0 0,0-1 0 15,-1 1-7-15,1-4-1 0,4-1-1 0,-5-3 0 16,5 0-11-16,-4-4 10 0,4 4-10 0,-4-12 10 0,4 1-10 15,-5-5 0-15,1-8 0 0,0 1 0 16,-1-5-24-16,1-3-8 0,-5 0 0 0,0-4-1 16,0-8-188-16,1 0-38 0</inkml:trace>
          <inkml:trace contextRef="#ctx0" brushRef="#br0" timeOffset="6538.6972">7349 400 1594 0,'-5'-19'71'0,"10"7"14"0,-1 4-68 0,0-3-17 0,1 3 0 0,-5 8 0 15,0 0 76-15,0 0 12 0,8 0 3 0,-8 0 0 16,0 0-43-16,9 4-9 0,4 11-2 0,-4 5 0 16,-4-1-20-16,3 5-4 0,-3 3-1 0,3 0 0 15,-3 5 0-15,-1 3 0 0,-4-12 0 0,-4 8 0 16,8 1-1-16,-4-5-1 0,-9 4 0 0,9-8 0 15,-4 1 8-15,4-1 2 0,-4-7 0 0,-1 3 0 16,1-11-20-16,-5 4 10 0,5-8-10 0,4-4 8 16,0 0 1-16,0 0 0 0,-5-4 0 0,1-4 0 15,0-4 5-15,-1 1 1 0,5-9 0 0,5-3 0 16,3-1-15-16,1-3 11 0,0-4-11 0,4-8 10 16,5 4-10-16,4-4 10 0,0 4-10 0,-1 3 10 15,6 1-10-15,-1 8 0 0,0 3 0 0,-4 5 0 16,-4 7 0-16,-1 8 0 0,1 0 0 0,0 4 0 0,-10 4 0 15,1 7 0-15,0 1 9 0,0 7-9 0,-9 5 11 16,4 3-3-16,0-4 0 0,-4 8 0 0,0 0-8 0,5 4 12 16,-5 0-12-16,4 0 12 0,-4 0-12 0,9-4 0 15,-9 4-12-15,4-7-712 16,5 3-141-16</inkml:trace>
        </inkml:traceGroup>
        <inkml:traceGroup>
          <inkml:annotationXML>
            <emma:emma xmlns:emma="http://www.w3.org/2003/04/emma" version="1.0">
              <emma:interpretation id="{8977BB13-033B-4C83-99B5-EC9B7F73118D}" emma:medium="tactile" emma:mode="ink">
                <msink:context xmlns:msink="http://schemas.microsoft.com/ink/2010/main" type="inkWord" rotatedBoundingBox="11964,352 15135,286 15164,1728 11994,179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950.9006">10723 326 172 0,'26'-11'8'0,"-17"7"1"0,0-4-9 0,-5 0 0 16,0-3 0-16,1 3 0 0,-1 0 228 0,-4 0 43 15,-9-4 9-15,5 5 1 0,-9 3-134 0,4-8-27 16,-9 4-6-16,5 0-1 0,0 1-39 0,-4 3-8 15,-1 4-2-15,-4 0 0 0,0 0-7 0,5 0-1 16,-1 8-1-16,-4 3 0 0,0-3-11 0,-4 4-3 16,4 7 0-16,-4 5 0 0,4 7-10 0,-5 0-3 15,1 8 0-15,0-12 0 0,-1 8-13 0,5 0-3 16,0-3-1-16,9 3 0 0,0-12-11 0,4 4 0 16,1-3 0-16,3-5 8 0,1-3-8 0,8 0 0 15,1-9 0-15,3 5 0 0,6-12 0 0,-1 0 0 0,4-12 0 0,1 5 8 16,4-13 1-16,0 4 0 15,8-7 0-15,-3 0 0 0,-1-5-1 0,5 1 0 0,-5 0 0 0,0-8 0 16,1-4-8-16,-1 7 12 0,-4-7-12 0,4 8 12 16,-4 0-12-16,0 8 0 0,-4 3 0 0,-1 5 0 15,-4 3 0-15,-4 8 0 0,0 0 0 0,-9 4 0 16,0 0 0-16,0 16 0 0,0 3 0 0,0 1 0 16,-4-1-16-16,-5 9 2 0,0-1 0 0,5 4 0 15,-5-4-129-15,5 4-25 0</inkml:trace>
          <inkml:trace contextRef="#ctx0" brushRef="#br0" timeOffset="8213.217">11688 112 1674 0,'-4'-8'36'0,"-5"0"8"0,-4 4 2 0,-5-3 2 0,1 3-39 15,-10 0-9-15,-3 4 0 0,-1 4 0 0,0 7 87 0,-4 9 15 16,-4-8 3-16,-5 11 1 0,9 8-62 0,-5-3-13 16,1 3-3-16,3 0 0 0,6 4 0 0,3 4-1 15,6-12 0-15,3 8 0 0,0-3-27 0,10 3 0 16,3 0 8-16,1-12-8 0,4 4 8 0,4 1 0 16,5-1 0-16,4-15 0 0,0 3-8 0,5-3 0 15,4 8 0-15,4-20 0 16,0 3-35-16,5-3-9 0,4-3-1 0,-4-9-605 0,4 4-121 0</inkml:trace>
          <inkml:trace contextRef="#ctx0" brushRef="#br0" timeOffset="8456.4954">11763 135 1440 0,'0'0'128'0,"0"0"-103"15,0 0-25-15,0 0 0 0,13 0 93 0,0-4 14 16,0 4 2-16,5 0 1 0,4 0-30 0,0-7-7 16,4 3-1-16,0 0 0 0,5 0-31 0,0 4-6 15,4-12-2-15,-5 4 0 0,10-3-18 0,-5 3-4 16,-4 8-1-16,-1-16 0 16,1 5-41-16,0-1-8 0,-5 0-1 0,1 1-1 15,-1-5-22-15,-9 8-4 0,5-7-1 0,-4-1-514 16,-5 8-103-16</inkml:trace>
          <inkml:trace contextRef="#ctx0" brushRef="#br0" timeOffset="7568.1644">9231 572 2026 0,'0'0'44'0,"0"0"10"0,0-8 2 0,4 0 1 0,-4 8-45 0,9-7-12 0,4-9 0 0,5 8 0 16,-1-3 67-16,14 3 11 0,0-8 2 0,13 1 1 15,-1 7-53-15,6-8-10 0,-1 4-2 0,5 1-1 16,-5-1-5-16,0 4-1 0,-8 0 0 0,4 1 0 16,-9-1-213-16,0 4-42 0,26-4-9 15,-21-4-1-15</inkml:trace>
          <inkml:trace contextRef="#ctx0" brushRef="#br0" timeOffset="7362.5739">9564 53 691 0,'-8'8'61'0,"3"-8"-49"16,-4 4-12-16,5 4 0 0,4-8 99 0,0 0 17 15,0 0 3-15,0 0 1 0,0 0-30 0,0 0-6 16,0 0 0-16,0 0-1 0,18-8-9 0,4 4-2 16,-1-4 0-16,1-3 0 0,0-9-2 0,5 5-1 15,-1-5 0-15,-4 1 0 0,0-1-42 0,0 1-9 0,-5 3-2 0,1 0 0 16,-5-3-8-16,0 3-8 0,0 1 12 0,-4-1-12 15,-4 1 14-15,-5 3-4 0,4 0-1 0,0-3 0 16,-4 3 7-16,0-4 0 0,0 5 1 0,0-1 0 16,-4 0-5-16,4 0-2 0,-4 1 0 0,4-1 0 15,-5 0-10-15,5 5 0 0,-4-13 0 0,-1 8 8 16,1-3-8-16,-5 3 0 0,9 0-10 0,-4-3 10 16,-1 3-12-16,1 4 12 0,-5-7-13 0,5 11 5 15,0-4 8-15,-1 4 0 0,-4 4-9 0,9 0 9 16,0 0 0-16,-8 0 0 0,-1 0 0 0,4 12 0 15,-3-12 8-15,-1 11-8 0,0 1 0 0,-4 4 8 16,4-1-8-16,0 17 8 0,5-9-8 0,-5 12 8 0,5 4 2 16,-5 8 0-16,0-8 0 0,5 15 0 0,-1 5 14 15,1-1 4-15,0 1 0 0,-5 7 0 0,5-7 11 16,-5 3 2-16,4-7 1 0,-3-1 0 0,-1 5-8 0,0-9-2 16,0 5 0-16,1-4 0 0,-6-8-19 0,10 3-4 15,-5-3-1-15,5 4 0 0,-5-8-8 0,5-4 0 16,-1 0 0-16,1-11 0 0,-1-1-14 0,1 1-5 15,4-9-1-15,-4 5 0 16,4-13-127-16,0 9-25 0,0-8-6 0</inkml:trace>
          <inkml:trace contextRef="#ctx0" brushRef="#br0" timeOffset="8662.5664">12267-481 403 0,'0'0'36'0,"0"0"-36"16,0 0 0-16,0 0 0 0,0 0 220 0,0 0 38 0,0 0 7 0,5 16 2 15,-5-12-135-15,0 11-26 0,0 5-6 0,0 7 0 16,-5-4-3-16,-4 13 0 0,5 3 0 0,-9-4 0 15,0 15-10-15,0-3-3 0,-5 4 0 0,0 3 0 16,1 1-12-16,-1 7-4 0,-4-3 0 0,9 7 0 16,-9-7-34-16,5-1-7 0,-5 1-2 0,0-1 0 15,4 1-102 1,-4-5-21-16,5 9-4 0,-1-1-998 0</inkml:trace>
        </inkml:traceGroup>
        <inkml:traceGroup>
          <inkml:annotationXML>
            <emma:emma xmlns:emma="http://www.w3.org/2003/04/emma" version="1.0">
              <emma:interpretation id="{A813AC2F-2DE4-4470-8077-82D573918448}" emma:medium="tactile" emma:mode="ink">
                <msink:context xmlns:msink="http://schemas.microsoft.com/ink/2010/main" type="inkWord" rotatedBoundingBox="16865,750 18192,722 18205,1392 16879,142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146.5299">15181 256 460 0,'0'0'41'0,"0"0"-33"16,8 8-8-16,1 4 0 0,0-8 212 0,0 3 41 16,0-3 8-16,4 4 2 0,-9-4-135 0,5 4-26 15,4-8-6-15,-4 0 0 0,4 0-46 0,-4-4-9 16,8 0-1-16,-3-4-1 0,-1 0-19 0,0-3-3 15,0-5-1-15,5 1 0 0,-5-5 5 0,-5 4 1 16,6-3 0-16,-6-1 0 0,-3-3-11 0,4 7-3 16,-9-3 0-16,0-8 0 0,0 7 23 0,0 1 4 15,-5 7 1-15,5-8 0 0,-9 9 4 0,1-5 0 16,-1 4 1-16,0 9 0 0,-4-1 8 0,-5 8 2 16,-4-1 0-16,1 9 0 0,-6-4-41 0,1 11-10 15,0 5 0-15,-1 3 0 0,5 4 0 0,0 4 0 16,0-3 0-16,0 3 0 0,5-4 0 0,4 4 0 15,4-4 0-15,-4 4 0 0,8-4 0 0,5-7 0 16,0 7 0-16,5-8 0 0,-5 5 0 0,9-9-11 0,-1 1 3 16,6-1 0-1,-1 1-39-15,9-12-7 0,0 7-2 0,13-3-993 0</inkml:trace>
          <inkml:trace contextRef="#ctx0" brushRef="#br0" timeOffset="9808.5944">14114 112 403 0,'18'-16'36'0,"-9"1"-36"0,-5-1 0 0,1 4 0 16,-1-7 192-16,0-4 31 0,1 7 6 0,-1 0 2 16,-4 5-91-16,5-1-17 0,-1 4-4 0,0-4-1 15,-4 12-40-15,0 0-8 0,0 0-2 0,0 0 0 16,0 0-28-16,0 0-5 0,-4 16-2 0,0 4 0 15,-1 3-16-15,5 4-3 0,-4 8-1 0,4 8 0 16,0-4-1-16,0 4 0 0,0-4 0 0,0 0 0 16,0 0-12-16,0-4 0 0,4-8 0 0,-4 5 0 15,0-9 9-15,5 0-1 0,-1-7 0 0,-4 0 0 16,4-9 20-16,-4-7 3 0,0 0 1 0,9 8 0 0,0-8-20 16,4-8-3-16,-4 5-1 0,0-5 0 0,4-4 0 0,0-7-8 15,0 3 12-15,0-4-4 0,0 1-8 0,1-1 0 16,-6-11 0-16,5 0 8 0,-4-4-8 0,4 0 0 15,-4-4 0-15,4 0 8 0,-4 8-8 0,0 3 0 16,0 9 0-16,-1 3 0 0,-3 5 0 0,-1 3 0 16,-4 8 0-16,0 0 0 0,0 0 0 0,5 15 0 15,-5 5 0-15,-5-1 0 0,5 13 0 0,-4-1 8 16,-1 4-8-16,5 0 0 0,-4 4 0 0,4-8 0 16,4 4 0-16,-4-4 0 0,9-7 0 0,-4-1 0 15,3-3 0-15,1-5 0 0,4-7 9 0,1 0-9 16,-1 0 10-16,4-8-10 0,-4-12 36 0,5 4 0 15,4-3 1-15,-5-1 0 0,1-4-22 0,0 1-5 0,-1-5-1 16,1-3 0-16,-1-1 3 0,-4-3 0 0,5 4 0 16,-5-12 0-16,-4 0-12 0,4 7 0 0,0-7 9 15,0 4-9-15,-4 0 0 0,4 3 0 0,0-3 0 16,1 8-8 0,-1-1-52-16,-4 5-9 0,4 3-3 0,-5 5-643 0,6-1-129 0</inkml:trace>
        </inkml:traceGroup>
        <inkml:traceGroup>
          <inkml:annotationXML>
            <emma:emma xmlns:emma="http://www.w3.org/2003/04/emma" version="1.0">
              <emma:interpretation id="{22CF08EE-4821-4406-92B5-D4F3DA9A5BC8}" emma:medium="tactile" emma:mode="ink">
                <msink:context xmlns:msink="http://schemas.microsoft.com/ink/2010/main" type="inkWord" rotatedBoundingBox="19949,509 21952,468 21970,1360 19968,140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808.6839">17892-216 946 0,'-8'-19'42'0,"8"7"9"15,0 4-41-15,4 1-10 0,-4 3 0 0,4-8 0 16,-8 4 122-16,4 0 22 0,0 1 5 0,0 7 1 0,-9-12-35 0,0 8-7 16,1 0-2-16,-1 4 0 15,-4 0-43-15,-5 0-9 0,-8 4-2 0,4 4 0 0,0 0-35 0,-9 3-7 16,-13 5-2-16,0 3 0 0,9 5 7 0,-8 3 1 15,-10 4 0-15,0 8 0 0,5 4 12 0,8-4 2 16,10 4 1-16,-1 8 0 0,-4-1-11 0,13-11-1 16,9 8-1-16,0-8 0 0,8 0-4 0,1 0-1 15,4 0 0-15,9-4 0 0,8 0-13 0,5-3 0 16,-4 3 0-16,12 0 0 16,6-8-115-16,-1-4-29 0,-9-3-5 0</inkml:trace>
          <inkml:trace contextRef="#ctx0" brushRef="#br0" timeOffset="11169.9962">18283 346 1440 0,'4'-23'64'0,"5"11"12"0,9 0-60 0,-1-3-16 0,-4 7 0 0,0-8 0 31,-4 4-52-31,4 1-14 0,1-1-2 0,-6 4-1 0,-8 8 137 0,0 0 27 0,0 0 5 0,5 0 2 16,-5-11-19-16,-9 7-4 0,5 0-1 0,-5 4 0 15,-4 0-21-15,-5 0-4 0,1 8-1 0,-1 3 0 16,-4-3-41-16,-4 4-11 0,-9 7 0 0,4 1 0 15,9-5 8-15,-4 5 0 0,-5-1 0 0,5 1 0 16,4-5-8-16,4 1 0 0,9 3 0 0,1-11 0 16,-6 4 0-16,6 0-11 0,12-5 3 0,-4-7 0 15,0 0 8-15,13 4 8 0,0-4-8 0,14-4 11 16,-1 1-11-16,0-5 0 0,-13-4 0 0,14 4 0 16,4-7 9-16,-5 3-9 0,-9-8 10 0,1 1-10 15,-1 0 9-15,-3-9-9 0,3 9 8 0,-4-1-8 0,-4-11 18 16,-4 12-2-16,8 11 0 0,-5-8 0 0,-8 12 13 0,0 4 3 15,0 0 0-15,0 0 0 0,0 8-20 0,0 12-3 16,-4-1-1-16,4 4 0 0,0 5-8 0,-4-5 8 16,-1 4-8-16,1 1 8 0,4-1-8 0,0 0 0 15,-4-3 0-15,4-1-11 16,0 8-151-16,0-11-30 0,8 19-7 0,-3-24-1 0</inkml:trace>
          <inkml:trace contextRef="#ctx0" brushRef="#br0" timeOffset="11539.0862">18744 73 1436 0,'26'-16'64'0,"-13"12"12"0,0 4-60 0,5 0-16 0,-1 4 0 0,1 0 0 16,-1 8 133-16,-8 0 24 0,9 3 5 0,-5 5 1 15,-4 3-63-15,4 1-12 0,-9 7-2 0,1-4-1 16,-5 4-26-16,0-3-6 0,-9-1-1 0,5 4 0 15,-5-8-40-15,-4 1-12 0,-5-5 0 0,0 1 8 16,5-5-8-16,-4-3 0 0,-1 0 8 0,1-8-8 16,8 0 0-16,0-4 9 0,0 0-9 0,1-4 0 15,3 0 16-15,5-8-3 0,-4 0-1 0,4-3 0 16,4-1 19-16,1 4 3 0,8-15 1 0,0 4 0 16,4-4-18-16,1-5-3 0,4 5-1 0,9 0 0 15,-1-1-13-15,1 5 0 0,4 0 0 0,0 3 0 16,-4 8 0-16,-5 1 0 0,5 7 0 0,-9 0 0 0,0 8 9 15,-9 4-1-15,5-1 0 0,-10 1 0 0,1 8-8 16,-4 7 0-16,-1-3 0 0,0-1 0 0,-4 1 0 0,0 3 0 16,0 1 0-16,0-1 0 0,0 0-14 0,0 1-5 15,0 3-1-15,5-8-794 16,-1 1-159-16</inkml:trace>
        </inkml:traceGroup>
        <inkml:traceGroup>
          <inkml:annotationXML>
            <emma:emma xmlns:emma="http://www.w3.org/2003/04/emma" version="1.0">
              <emma:interpretation id="{C50F39E1-1D51-4A4D-9C44-E8E831C58216}" emma:medium="tactile" emma:mode="ink">
                <msink:context xmlns:msink="http://schemas.microsoft.com/ink/2010/main" type="inkWord" rotatedBoundingBox="23919,72 27542,-2 27575,1599 23952,167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719.4537">21205 424 1378 0,'0'0'30'0,"-4"-8"6"0,-1 0 2 0,5 8 2 0,0 0-32 0,-4-4-8 0,0 0 0 0,4 4 0 0,0 0 51 0,8-11 9 15,6 3 1-15,3 0 1 0,1 0-8 0,8 4-2 16,5-7 0-16,4 3 0 0,4-4-5 0,5 5-2 16,4-5 0-16,1 8 0 0,-1-4-19 0,-4 4-4 15,0 0-1-15,0 4 0 16,-5-4-61-16,5 4-13 0,-9-3-3 0,-4 3-788 0</inkml:trace>
          <inkml:trace contextRef="#ctx0" brushRef="#br0" timeOffset="12508.9657">21499-64 1144 0,'0'0'51'0,"0"0"10"0,0 0-49 0,0 0-12 0,0 0 0 0,9 4 0 16,0 4 95-16,4-8 16 0,4 0 3 0,1 0 1 15,4 0-40-15,0 0-8 0,4-8-2 0,9 1 0 0,0 3-35 16,-4-8-7-16,4 4-2 0,-4-7 0 0,-5-1-13 15,-4 4-8-15,0-3 8 0,-4-1-8 0,-5 4 0 0,0-3 0 16,0 3 0-16,-4 0 0 0,0-7 11 0,-1 3-3 16,-3 1 0-16,-1-5 0 0,5-3 20 0,-5-1 3 15,1-3 1-15,-5 0 0 0,9-1-20 0,-5-3-3 16,-4 4-1-16,0-4 0 0,0 0-8 0,0 3 0 16,4 1 0-16,-4-4 0 0,0 7 0 0,0 1 0 15,0 3 0-15,0 1 0 0,-4-1 0 0,4 13 0 16,-4-5 0-16,-5 4 0 0,0 8 0 0,0-8 0 15,0 16 0-15,-4-4 0 0,0 12 0 0,0 3 0 16,-5 1 0-16,1 7 0 0,-1 4 0 0,1 4 0 16,4 0 0-16,-5 8 0 0,5-4 0 0,-5 4 0 15,1 0 0-15,4 4 0 0,-5 4 0 0,5 3 0 16,0-3 0-16,0 7 0 0,4-3 12 0,0 7 0 16,5 1 0-16,-5-1 0 0,9-7 29 0,0 3 7 0,-5 1 0 15,10-9 1-15,-5 5-18 0,4-12-4 0,-4 4-1 0,5-1 0 16,-5-3 6-16,0-4 0 0,-5 0 1 0,1-4 0 31,-1-3-53-31,-3-1-10 0,-1-4-2 0,-4-3-1 0,0-5-146 16,-1-3-29-16,-21 3-5 0,5-11-2 0</inkml:trace>
          <inkml:trace contextRef="#ctx0" brushRef="#br0" timeOffset="12911.0888">22421 229 2055 0,'0'0'45'0,"0"0"10"0,-5 8 1 0,-4 0 2 0,1 3-46 0,-1 9-12 0,-4-5 0 0,0 5 0 15,-1 3 50-15,-3 4 8 0,-1 1 2 0,5-1 0 16,0 0-27-16,0 1-5 0,8-5 0 0,-3 8-1 16,8-11-27-16,0 3 0 0,0-3 0 0,8 3 0 15,-3-11-124-15,-1 3-28 16,5-3-4-16,-9-12-2 0</inkml:trace>
          <inkml:trace contextRef="#ctx0" brushRef="#br0" timeOffset="13061.5654">22583-177 1497 0,'0'0'32'0,"0"-11"8"0,0 3 0 0,0 8 4 0,0-12-36 0,0 12-8 16,-4-8 0-16,4 8 0 16,0 0-49-16,0 0-12 0,0 0-3 0,0 0 0 0</inkml:trace>
          <inkml:trace contextRef="#ctx0" brushRef="#br0" timeOffset="13423.5533">22772 81 345 0,'0'0'31'0,"0"0"-31"0,0 0 0 0,0 0 0 16,8 11 124-16,1 1 18 0,0 0 4 15,-5 3 1-15,9 1-67 0,-4 7-12 0,-4-3-4 0,-1 7 0 16,9 4 7-16,-4 1 1 0,0-5 0 0,0 8 0 15,-5-8 23-15,5 4 5 0,-9 5 0 16,4-5 1-16,-4-12-35 0,0 5-7 0,0-1-2 0,0-7 0 16,0-5 3-16,-4-3 1 0,4-8 0 0,0 12 0 15,-5-8-19-15,5-4-4 0,0 0-1 0,0 0 0 16,5-4-13-16,-5-8-2 0,4 4-1 0,0-7 0 16,5-1 11-16,0 1 3 0,0-9 0 0,0 1 0 15,-1-1-19-15,10-3-3 0,-1-4-1 0,1-4 0 16,4 8-1-16,0-12-1 0,4 11 0 0,1 1 0 15,-1 4 10-15,0 7 3 0,-4 4 0 0,0 1 0 0,-4 7-23 16,-1 4 0-16,-4 7 0 0,-4 5 0 0,0 4-12 16,-5 3-6-16,1 1-2 0,-5-1 0 0,-5 1 20 0,1 3 0 15,-1 1 0-15,-3 3 0 16,3 4-111-16,-3-8-15 0,3 5-3 0,-4-5-1 16</inkml:trace>
          <inkml:trace contextRef="#ctx0" brushRef="#br0" timeOffset="-6.04362E8">23546 312 345 0,'0'0'31'16,"0"0"-31"-16,0 0 0 0,0 0 0 16,0 0 15-16,0 0-3 0,0 0-1 0,11-5 0 0</inkml:trace>
          <inkml:trace contextRef="#ctx0" brushRef="#br0" timeOffset="13994.005">24119 163 1317 0,'26'-20'58'0,"-26"20"13"0,-4-12-57 0,-1-3-14 0,10-1 0 0,-10 1 0 15,1 3 94-15,-5-8 16 0,0 9 3 0,0 3 1 16,5-4-30-16,-9 4-7 0,-5-3-1 0,5 3 0 16,-4 0-44-16,-1 8-8 0,-4-12-3 0,0 12 0 15,-4 0-13-15,0 4-8 0,-1 4 10 0,-3 4-10 16,-6 3 27-16,6 9-1 0,3-1 0 0,1 8 0 16,-5 8-26-16,9-11-19 0,0 11 3 0,1 0 1 15,3 0 24-15,5-4 5 0,4 4 1 0,5-4 0 16,-1-4-15-16,1-4 0 0,4-3 0 0,4 3 0 15,5-7 0-15,0-5 0 0,0 1 0 0,4-8 0 16,0-5 0-16,4 1 8 0,1-4-8 0,4 0 0 0,0-7 31 16,0 3 0-16,4-8 0 0,1 0 0 0,-1-7-1 15,0 3 0-15,5-7 0 0,4-8 0 0,-9-5-1 16,9-3 0-16,-4 1 0 0,9-17 0 0,-5-4-21 0,0 1-8 16,0 3 0-16,-4-7 9 0,-1 0 19 0,1-1 3 15,-5 5 1-15,1-9 0 16,-1 5-51-16,0 7-9 0,1-3-3 0,-1 7 0 0,-4 8 31 15,0 4-9-15,-9 8 9 0,5 4 0 0,-5 7 0 0,0 1 0 16,0 11 0-16,-4-4 0 0,-9 12 0 0,9-4-8 16,-9 4 8-16,4 4 0 0,0 8 0 0,1 0 0 15,-5 3 0-15,4 9 0 0,-8-1 0 0,4 8 0 16,0-3 0-16,0 3 0 0,0 8 0 0,0-4 0 16,0 4 0-16,4 0 0 0,1 0 28 0,3 0 4 0,-3 4 0 15,4 0 1 1,-1 0-53-16,5-1-10 0,5 1-2 0,0 0-1 0,-10 0 9 0,10 4 1 0,-1-12 1 15,1 4 0 1,-5 0-179-16,5 0-36 0,26 31-7 0,-18-23-2 0</inkml:trace>
        </inkml:traceGroup>
      </inkml:traceGroup>
      <inkml:traceGroup>
        <inkml:annotationXML>
          <emma:emma xmlns:emma="http://www.w3.org/2003/04/emma" version="1.0">
            <emma:interpretation id="{96F40DB6-8932-4599-B483-0A3C7E2E12C3}" emma:medium="tactile" emma:mode="ink">
              <msink:context xmlns:msink="http://schemas.microsoft.com/ink/2010/main" type="line" rotatedBoundingBox="3339,2903 21050,1684 21154,3189 3442,4408"/>
            </emma:interpretation>
          </emma:emma>
        </inkml:annotationXML>
        <inkml:traceGroup>
          <inkml:annotationXML>
            <emma:emma xmlns:emma="http://www.w3.org/2003/04/emma" version="1.0">
              <emma:interpretation id="{31B4DAED-797A-44D7-B99A-50430B7E0207}" emma:medium="tactile" emma:mode="ink">
                <msink:context xmlns:msink="http://schemas.microsoft.com/ink/2010/main" type="inkWord" rotatedBoundingBox="3350,3067 8192,2734 8275,3942 3433,427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081.3148">2074 2631 1695 0,'0'0'37'0,"0"0"8"0,0 0 2 0,0 0 1 0,9 12-39 0,4 3-9 0,-4 1 0 0,4 4 0 16,-4 7 50-16,0 4 8 0,4 0 2 0,0 4 0 16,-4-3-18-16,4 3-3 0,0-4-1 0,0 0 0 15,-4-4-19-15,0 1-4 0,0-5-1 0,-5 4 0 16,5-7 5-16,-5-1 1 0,1-3 0 0,-5-4 0 15,4-5 12-15,-4-7 4 0,0 0 0 0,0 0 0 16,0 0 8-16,0 0 1 0,0 0 1 0,0 0 0 16,0 0 5-16,9-7 1 0,-5-5 0 0,5-4 0 15,-5-3-26-15,1-1-5 0,4-3-1 0,4-4 0 16,4-1-20-16,1-3 8 0,-1 0-8 0,10-4 0 16,3-4 0-16,1-4 0 0,-5 4 0 0,5 4-8 15,9 0-184-15,-1 0-36 0,-4 0-7 0,-8 3-1 16</inkml:trace>
          <inkml:trace contextRef="#ctx0" brushRef="#br0" timeOffset="16419.9553">2794 2939 1036 0,'26'12'46'0,"-17"-4"10"0,4-4-45 0,0 3-11 16,-8 1 0-16,8 0 0 0,-4 0 121 0,0 0 23 15,-9-8 4-15,8 0 0 0,10 0-44 0,-5 0-10 16,-13 0-2-16,13-4 0 0,-4-8-27 0,8 0-5 0,5-3-2 16,-8-5 0-16,-1 1-33 0,0-5-6 0,9 1-2 0,-5-4 0 15,-3-5 3-15,-1 1 0 0,0 4 0 0,0-4 0 16,-4 3-12-16,0 1-8 0,-14-4 9 0,1 4-9 16,8 7 12-16,-8 5-4 0,-14-1-8 0,5 0 12 15,4 5 8-15,-4 7 2 0,0 0 0 0,-5 4 0 16,-8 4-2-16,9 7-1 0,3-3 0 0,-8 12 0 15,-4-5-19-15,4 9 0 0,9 3 0 0,0 4 0 16,4-3 0-16,0 3 0 0,1 4 0 0,3 0 0 16,10 0 0-16,-5 0 16 0,-9-4-1 0,9 1-1 15,9-5-36-15,-1 4-7 0,-8-4-2 16,0-3 0-16,0-1-112 0,14 1-22 0</inkml:trace>
          <inkml:trace contextRef="#ctx0" brushRef="#br0" timeOffset="15374.7852">1254 2475 979 0,'-9'-12'87'0,"9"5"-70"0,-4-5-17 0,-5 4 0 16,5 0 82-16,-5 1 13 0,0-1 2 0,0 0 1 16,-4 4-54-16,0-4-10 0,0 4-2 0,-5 0-1 15,1 4 1-15,-5 0 0 0,4 8 0 0,-4-4 0 16,-9 0-23-16,5 8-9 0,-5-1 8 0,1 9-8 16,3-1 28-16,-8 1 0 0,0 7 0 0,4 4 0 15,-4-3-12-15,5-1-3 0,8 0 0 0,0 1 0 16,9 3-13-16,-5-4 0 0,9-3 0 0,5-1 0 15,0 0 0-15,4-3 0 0,4-1 0 0,9 1 0 16,5-8 0-16,4 3 0 0,-1-3 0 0,10 3-10 16,-9-3 10-16,9 0 8 0,0 0-8 0,-5-1 11 15,5 1-11-15,-9 0 8 0,4 3-8 0,-9 1 8 16,1-4-8-16,-9 3 0 0,0-3 0 0,-5 3 8 16,0 1 12-16,-8 4 3 0,-5-1 0 0,-4-3 0 0,4 3 26 15,-13 1 6-15,0-1 1 0,0-3 0 0,0 3-26 16,-4-3-5-16,4-8-1 0,-4 3 0 0,4 1-24 0,0-8 8 15,-4 4-8-15,8-4 0 16,1 0-17-16,-1-4-9 0,0-4-2 0,1 4 0 16</inkml:trace>
          <inkml:trace contextRef="#ctx0" brushRef="#br0" timeOffset="15774.155">1412 3041 1677 0,'0'0'36'0,"0"0"8"0,0 0 2 0,0 0 2 0,0 0-38 0,0 0-10 0,13 0 0 0,0-4 0 15,5-4 35-15,-1 0 5 0,5 4 0 0,0-7 1 16,9-1-29-16,-14-4-12 0,5 5 11 0,0-5-11 15,0-7 0-15,0 3-8 0,-4 1-1 0,-1-1 0 16,-4 1 9-16,1-1 0 0,-1 1 0 0,-4-5 0 16,-5 5 36-16,0-5 4 0,-4 5 0 0,0-1 0 15,0 1 14-15,0 3 3 0,-4 1 1 0,0-1 0 16,-5 4-14-16,0 4-2 0,-4 1-1 0,4 3 0 0,-13 4-17 16,0 0-4-16,0 11-1 0,0-3 0 0,0 4-19 0,-4 0 0 15,0 3 0-15,-1 5 0 0,1-1 0 16,0 9 0-16,4-5 0 0,0 4 0 0,0 4 0 15,0-3 0-15,4 3 0 0,10-4 0 0,3 4-16 0,1-3 2 16,-1 3 1-16,5-4 0 16,5 1-41-16,4-1-8 0,4-8-2 0,0 5-588 15,9-5-117-15</inkml:trace>
          <inkml:trace contextRef="#ctx0" brushRef="#br0" timeOffset="45461.9992">1513 2865 172 0,'0'0'16'0,"0"0"-16"16,0 0 0-16,0 0 0 0,0 0 91 0,0 0 15 15,0 0 3-15,0 0 1 0,0 0-58 0,0 0-11 16,0 0-2-16,4-8-1 0,-4 1 2 0,0 7 0 15,9-4 0-15,-9 4 0 0,0 0-11 0,0 0-1 16,0-8-1-16,0 8 0 0,0 0 0 0,0 0 0 16,0 0 0-16,0 0 0 0,0 0-7 0,0 0-2 15,-9 0 0-15,5 0 0 0,4 0-18 0,-9 0 0 16,0 8 8-16,0-4-8 0,9-4 0 0,-8 7 0 0,3-3 0 0,-8 0 0 16,9 0 8-16,4-4-8 0,0 0 9 0,0 0-9 15,0 0 0-15,0 0 0 0,0 0 0 0,-5 8 0 16,-3-4 9-16,8-4-9 0,0 0 8 0,0 0-8 15,0 0 12-15,0 0-4 0,-9 4 0 0,0 0 0 16,9-4-8-16,0 0 0 0,-4 3 0 0,4-3 0 16,0 0 0-16,-9 4 0 0,4 0 0 0,5-4 0 15,-8 8 0-15,8-4 0 0,-9 0 0 0,0 4 0 16,5-4 0-16,-5-4 18 0,5 3-3 0,4-3-1 16,0 0 14-16,0 0 4 0,0 0 0 0,0 0 0 15,0 0-20-15,0 0-3 0,0 0-1 0,0 0 0 16,0 0-8-16,0 0 0 0,4 12 0 0,-4-12 0 0,4 8 19 0,-4-8-2 15,0 0 0-15,0 12 0 0,0-1 1 0,0-3 0 16,0-8 0-16,0 12 0 0,-4-4 6 0,4 3 2 16,0-3 0-16,0-8 0 0,0 0-3 0,-4 8-1 15,-1 4 0-15,5-5 0 0,0-7 11 0,-4 8 3 16,4 4 0-16,0-12 0 0,0 0-36 0,4 16 0 16,1-13 0-16,-5 5 0 0,4 0 10 0,0 0 2 15,1 4 0-15,-1-5 0 0,-4 5 0 0,9-4 0 16,-9 4 0-16,9-1 0 0,-9 1 4 0,8 0 0 15,-8-5 1-15,5 5 0 0,-1 4-2 0,-4-5-1 16,0-3 0-16,5 4 0 0,-5-12 2 0,0 0 0 16,0 0 0-16,0 0 0 0,0 8-6 0,0-8-1 15,4 8 0-15,-4-8 0 0,0 0-1 0,13 3-8 16,-4 5 12-16,0-8-4 0,8-8 5 0,-8 5 1 16,9-5 0-16,-1 0 0 0,1-4-14 0,-1 4 11 0,1 5-11 15,-1-5 10-15,10-4-10 0,-10 4-12 0,5 0 2 16,0 1-946-16</inkml:trace>
          <inkml:trace contextRef="#ctx0" brushRef="#br0" timeOffset="47171.9975">2899 2947 403 0,'-8'0'17'0,"8"0"5"0,0 0-22 0,0 0 0 16,0 0 0-16,0 0 0 0,0 0 72 0,0 0 11 16,0 0 1-16,0 0 1 0,0 0-47 0,0 0-10 15,0 0-1-15,0 0-1 0,0 0 1 0,0 0 0 16,0 0 0-16,0 0 0 0,0 0 13 0,0 0 4 15,0 0 0-15,0 0 0 0,0 0 0 0,0 0 0 0,0 0 0 16,0 0 0-16,0 0-10 0,0 0-2 0,0 0 0 0,0 0 0 16,0 0-8-16,0 0-3 0,0 0 0 0,0 8 0 15,0 0 4-15,0 3 1 0,0-11 0 0,4 8 0 16,0 4 3-16,-4-4 1 0,5-1 0 0,3 1 0 16,1 0 10-16,0 0 3 0,-9-8 0 0,13 12 0 15,-4-5-10-15,0 5-1 0,-1 0-1 0,-3-4 0 16,8 3-17-16,-9 1-3 0,5 0-1 0,-4-5 0 15,-1 5 18-15,0-4 3 0,1 4 1 0,4-1 0 16,-5-3-16-16,0 0-4 0,1 4 0 0,3-5 0 16,-3 5-12-16,4-4 9 0,-5 0-9 0,9-4 8 15,-4 0-8-15,0-8 0 0,8 0 0 0,1 0 8 16,4 0-118-16,4-4-24 0</inkml:trace>
          <inkml:trace contextRef="#ctx0" brushRef="#br0" timeOffset="53185.7585">3584 2713 288 0,'-13'-8'12'0,"13"0"4"0,0 8-16 0,0 0 0 0,0-7 0 0,0-1 0 15,0 8 190-15,0-8 35 0,0 0 7 0,0 8 2 16,0 0-118-16,0 0-23 0,0 0-5 0,0 0 0 15,0 0-18-15,0 0-3 0,0 0-1 0,0 0 0 16,0 0-24-16,0 0-5 0,0 0-1 0,0 0 0 16,8 8-12-16,-3 4-4 0,-1 3 0 0,1 5 0 15,-1 3 4-15,0 1 0 0,-4 3 0 0,0 4 0 16,5 0 0-16,-5-3 1 0,4 3 0 0,0-4 0 0,-4 0-2 16,5-3-1-16,-5-1 0 0,0-3 0 0,0-5 7 15,-5 1 2-15,5 0 0 0,0-13 0 0,0-3-19 0,0 12-3 16,0-4-1-16,-4 0 0 0,4-8 3 0,0 0 0 15,0 0 0-15,0 0 0 0,0 11-11 0,0-11 10 16,0 0-10-16,0 0 10 0,-4 12-10 0,4-12 10 16,0 0-10-16,0 0 10 0,0 8-10 0,-5 0 8 15,5-8-8-15,0 0 8 0,0 0-8 0,0 0 8 16,0 0-8-16,0 0 8 0,0 0-8 0,0 0 8 16,0 0-8-16,0 0 8 0,0 0 2 0,5-8 0 15,-1 0 0-15,0-4 0 0,-4-7 0 0,5 3 0 16,-1-3 0-16,1-1 0 0,-1 1 3 0,0-5 1 15,5-3 0-15,-4 0 0 0,8-4-14 0,0-1 9 16,0-3-9-16,0 8 8 0,5-4-8 0,-1 0 0 16,-3 3 0-16,3 1 0 0,1 4 0 0,-1 3 0 0,-4 1 0 15,5-5 0-15,-1 5 0 0,1-1 0 0,0 5-10 0,-1 3 10 32,5 0-67-32,-4-3-7 0,-1-1-2 0,1 4-624 0,8 5-124 0</inkml:trace>
          <inkml:trace contextRef="#ctx0" brushRef="#br0" timeOffset="55443.1498">4387 2834 460 0,'0'0'41'0,"0"0"-33"16,0 0-8-16,0 0 0 0,0 0 110 0,0 0 20 16,0-8 4-16,-5 0 1 0,1 1-63 0,4 3-13 15,-4-4-3-15,4 8 0 0,-5-4-19 0,5-8-4 0,-4 8-1 0,-1-3 0 16,-3 3 1-16,3 0 0 0,5-4 0 0,-9 4 0 16,9 0-8-16,-4 0-1 0,-5 0-1 0,5 0 0 15,4 4-4-15,-4-3-1 0,-5 3 0 0,9 0 0 16,-5-4 2-16,5 4 0 0,-8-4 0 0,3 4 0 15,-4 0-4-15,5 0 0 0,4 0 0 0,-9 0 0 16,1 4-16-16,-1 0 10 0,0-4-10 0,5 7 8 16,-5-3-8-16,0 4 0 0,5-4 0 0,-5 4 0 15,4-4 0-15,-3 3 0 0,3 5 0 0,-3 0 0 16,3 0 0-16,-4 7 0 0,-4-3 0 0,0 3 0 16,4 1 0-16,-4-1 0 0,0 5 0 0,4-5 0 15,-4 1 0-15,4-1 8 0,0 1 0 0,1-1 0 16,-1 1 0-16,0 3-8 0,5-4 12 0,4 1-4 0,-5-1 10 0,5 1 2 15,0-1 0-15,0-7 0 0,9 4-11 0,-4-5-1 16,-1-3-8-16,0 0 12 0,5-4 4 0,0-4 0 16,-9 0 0-16,13-4 0 0,5 0 15 0,-1-8 3 15,1 1 1-15,-1-5 0 0,1 1-11 0,-1-1-3 16,1-4 0-16,-1 1 0 0,-3-4-9 0,-1-5-3 16,4 1 0-16,-4 0 0 0,-4-1 3 0,4-3 0 15,-4 0 0-15,0 4 0 0,0-5-12 0,-1 9 10 16,6 0-10-16,-10-1 10 0,5 5 10 0,0 7 1 15,-5 4 1-15,-4 8 0 0,0 0-22 0,0 0 0 16,0 0 0-16,0 0-8 0,4 12 8 0,1 4 0 16,-1 7 0-16,-4-7 0 0,0 7 8 0,5 0 4 15,-1-3 1-15,-4 3 0 0,4-3-13 0,1 3 0 16,-1-3 0-16,0-5 0 0,5 1 0 0,-4-1 0 0,3-3 0 16,1 0 0-1,0 0-85-15,4-1-17 0,0-3-3 0</inkml:trace>
          <inkml:trace contextRef="#ctx0" brushRef="#br0" timeOffset="53748.3212">4409 2811 864 0,'0'-16'38'0,"0"4"8"0,0 1-37 0,4 3-9 15,-4-4 0-15,4 4 0 0,1-3 139 0,-5 3 25 16,4-4 6-16,-4 0 1 0,0 5-115 0,0 7-22 0,0 0-5 0,0 0-1 15,-4-8-11-15,-1 0-2 16,-3 4-1-16,-1 4 0 0,0 0 3 0,0 4 1 16,-4 0 0-16,-4 0 0 0,3 7 1 0,-3 1 0 0,-1 4 0 0,-4 3 0 15,5 5 2-15,-5 3 1 0,4-4 0 0,5 1 0 16,0-1-2-16,4 1-1 0,1-5 0 16,3 4 0-16,5-7-4 0,0 0-1 0,0 3 0 0,5-7 0 15,-1-4-4-15,-4-8-1 0,13 4 0 0,-4-1 0 16,4-3 4-16,-4-3 1 0,8-1 0 0,-3-8 0 15,3-4 4-15,1 1 1 0,-1-5 0 0,1-11 0 16,-1 8-8-16,1-5-2 0,-1 1 0 0,1 0 0 16,-5-1 16-16,0 5 3 0,0 4 1 0,1-1 0 15,-1 4-8-15,-4 5-1 0,-5 3-1 0,-4 8 0 16,9 0-6-16,-5 0-1 0,-4 0 0 0,0 0 0 16,4 12-12-16,1-1 0 0,8 5 8 0,-9 0-8 0,5-5 0 15,0 1 11-15,4-4-11 0,5 3 10 16,4 1-31-16,-5-4-7 0,1 0 0 0,-1-4-1004 15</inkml:trace>
          <inkml:trace contextRef="#ctx0" brushRef="#br0" timeOffset="54218.8787">4997 2912 1036 0,'0'0'92'0,"0"0"-73"0,0 0-19 0,0 0 0 16,0 0 121-16,0 0 21 0,8-8 4 0,1-4 1 15,0-3-34-15,4 3-6 0,0-3-2 0,0-5 0 16,5 1-48-16,0-5-9 0,4 1-3 0,-1-1 0 16,-3 1-9-16,8 0-3 0,-4-5 0 0,5 13 0 15,-10-17-4-15,5 9-1 0,-4-4 0 0,-1-1 0 16,1 5-13-16,-1-4-3 0,-4 3-1 0,1-3 0 15,-1 0 25-15,0-1 4 0,-4 5 2 0,-1-8 0 16,1 0-32-16,0-1-10 0,-5 1 0 0,1 0 0 16,-1 0 13-16,1 0-4 0,-5 3-1 0,0-3 0 15,-5 4-8-15,5 4 0 0,0-1 0 0,-4 5 8 16,-1 3-8-16,-3 4 0 0,3-3 0 0,1 3 0 16,-5 4 0-16,5 8 0 0,-5-8 0 0,-4 8 0 15,4 0 0-15,0 8 0 0,-4-4 0 0,0 4-11 0,0 0 11 16,0 0 0-16,-5 3 0 0,0 5 0 0,1 3 0 0,-1 1-10 15,1 7 10-15,-1 4-13 0,1 1 13 0,-5 3 0 16,9 4 0-16,-5 0 0 0,9 3 0 0,-4 1 8 16,0 8 1-16,9-8 0 0,-1 4 15 0,5 7 2 15,-4-7 1-15,4 4 0 0,0 0-4 0,4-5-1 16,-4-3 0-16,5-4 0 0,-5-4-9 0,4 0-1 16,5 1-1-16,-5-9 0 0,5-4-11 0,0-7 8 15,4 3-8-15,4-3 8 0,-3-4-22 0,3-5-5 16,9-3-1-16,-4-8-792 15,5 1-160-15</inkml:trace>
        </inkml:traceGroup>
        <inkml:traceGroup>
          <inkml:annotationXML>
            <emma:emma xmlns:emma="http://www.w3.org/2003/04/emma" version="1.0">
              <emma:interpretation id="{43D5B4A3-EA3D-491F-B445-6706668D0CD6}" emma:medium="tactile" emma:mode="ink">
                <msink:context xmlns:msink="http://schemas.microsoft.com/ink/2010/main" type="inkWord" rotatedBoundingBox="10185,2588 13830,2337 13923,3687 10278,393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61273.3991">8854 2362 1152 0,'0'0'51'0,"-5"0"10"0,5 0-49 0,0 0-12 0,0 0 0 16,0 0 0-16,0 0 100 0,0 0 16 0,0 0 4 0,0 0 1 15,-4 8-44-15,-1 4-9 0,1-1-1 0,0 5-1 16,4 3-8-16,-5 1-2 0,1-1 0 0,-1 5 0 15,5-1-38-15,0 1-8 0,0-5-2 0,0 1 0 16,0-1-8-16,0-3 0 0,5 3 0 0,-5 1 0 16,4-9-134-1,1 5-29-15,-5-4-5 0,4-1-2 0</inkml:trace>
          <inkml:trace contextRef="#ctx0" brushRef="#br0" timeOffset="61397.5034">9082 2011 1580 0,'4'-27'70'0,"-4"15"14"0,4 4-67 0,1-3-17 16,-1-5 0-16,-4 8 0 0,0 8 94 0,0 0 15 16,0 0 3-16,0 0 1 15,0 0-155-15,0 0-31 0,5 8-7 0</inkml:trace>
          <inkml:trace contextRef="#ctx0" brushRef="#br0" timeOffset="61915.3028">9569 2272 1220 0,'4'-19'54'0,"-4"15"11"0,5-4-52 0,-5 4-13 0,0-7 0 0,0 3 0 16,0 0 130-16,0-4 23 0,0 1 5 0,-5 3 1 15,5 8-69-15,0-8-14 0,-9-4-2 0,5 8-1 16,4 4-36-16,-9-7-7 0,5 7-2 0,-9 0 0 16,4 0-1-16,-9 7-1 0,5 1 0 0,-4 4 0 15,3 4-26-15,-3 3 0 0,-5 1 0 0,4 3 0 0,1-4 0 0,4 5 0 16,-5-1 0-16,1 4 0 0,3-3 0 0,-3 3 0 16,4-7 0-16,0 7 0 15,-1-4 0-15,10 1-14 0,0-1 2 0,-1-7 0 16,1-5 12-16,4 5 0 0,9-4 0 0,-5-8-9 15,-4-4 9-15,4 4 0 0,5-8 0 0,4 0 0 0,0 0 0 16,-4-4 0-16,9-4 0 0,-1-3 0 0,5-1 0 0,-4-3 0 16,8-1 0-16,0-7 0 0,1 0 16 0,-1-1-2 15,5-3 0-15,4 0 0 0,-9 0-14 0,1 3 0 16,-5 1 0-16,-1 4 0 0,-3 7 0 0,-5 4 0 16,0 5 10-16,-4-1-2 0,-9 8 8 0,0 0 3 15,0 0 0-15,0 15 0 0,0 9 0 0,-9-5 0 16,1 1 0-16,-1 11 0 0,-4 0 9 0,-1 12 1 15,-3-8 1-15,-5 12 0 0,4 0-21 0,-3 3-9 16,-1-3 8-16,-5 4-8 0,1 0 9 0,8-5-9 16,1-3 10-16,-1-4-10 0,1 0-8 0,4-7-8 15,-1-1-2-15,6-8 0 16,-6-3-185-16,6-9-37 0,-1 1-7 0,0-4-1 0</inkml:trace>
          <inkml:trace contextRef="#ctx0" brushRef="#br0" timeOffset="60633.5469">7954 2319 230 0,'0'0'20'0,"0"0"-20"16,0 0 0-16,0 0 0 0,0 0 116 0,0 0 18 0,4-8 4 0,-4 8 1 15,0-7-63-15,0 7-13 0,-4-8-3 0,4 8 0 16,0-8-3-16,-4 0-1 0,-1 4 0 0,1-4 0 16,4 8-5-16,-5-7-2 0,1 3 0 0,4 4 0 15,-9-4-13-15,9 4-2 0,-13-4-1 0,4-4 0 16,1 8-12-16,-1 0-2 0,0 0-1 0,-4 0 0 15,4 0-5-15,0 4-1 0,-8 0 0 0,4 4 0 16,-1-4 7-16,1 7 1 0,-4-3 0 0,-1 4 0 16,5-4 5-16,-9 3 2 0,9 5 0 0,-9 0 0 15,4 3 4-15,-4 1 1 0,1-1 0 0,3 8 0 16,-4 5-7-16,5-1-1 0,-5 0 0 0,8 0 0 16,1 0 4-16,4 1 1 0,1 3 0 0,3-8 0 15,10 0-29-15,3 1 0 0,-3-5 0 0,8 0 0 16,5-3 10-16,4-5-1 0,-1 1 0 0,6-8 0 0,3 0-9 15,6-4 0-15,-1-1 0 0,0-6-11 16,0-5-16-16,0-4-3 0,4 0-1 16,1 5-555-16,-1-5-111 0</inkml:trace>
          <inkml:trace contextRef="#ctx0" brushRef="#br0" timeOffset="61026.4183">8494 1785 576 0,'0'-8'51'0,"4"0"-41"0,0-3-10 0,1 3 0 16,4-4 118-16,-5 0 22 0,-4 1 4 0,9 3 0 15,-5 0-44-15,-4 8-10 0,0-4-2 0,0 4 0 16,0 0-24-16,0 0-4 0,0 0-2 0,0 0 0 16,-4 8-25-16,-5 4-5 0,5 3 0 0,-1 5-1 15,1 15 5-15,-1-8 2 0,-3 8 0 0,3 8 0 0,1-4 1 16,-5 8 0-16,5 0 0 0,-1 4 0 0,1-5-6 15,4 1-1-15,-4 4 0 0,4-12 0 0,-5 0-7 16,5-4-1-16,-4 4-1 0,4-4 0 0,-5 0-10 0,1 0-1 16,0 0-8-16,-1 4 12 15,-3-8-79-15,-1 1-16 0,0-1-3 0</inkml:trace>
          <inkml:trace contextRef="#ctx0" brushRef="#br0" timeOffset="62213.6578">9784 2311 1843 0,'0'0'40'0,"0"0"9"0,0 0 2 0,0 0 1 0,0 0-42 0,0 0-10 0,9 0 0 0,-9 0 0 16,0 0 58-16,4 12 10 0,0-4 1 0,1 7 1 16,-5 1-27-16,0 4-6 0,0-9-1 0,0 9 0 15,0-1-16-15,0 5-4 0,4-1-1 0,-4 4 0 0,4-11-15 0,1 7 8 16,-5-3-8-16,9-1 0 15,-5-7 8-15,0 0-8 0,5-8 0 0,-4 3 9 0,-5-7 6 0,8 0 1 16,5-3 0-16,-4-1 0 0,0-4 16 0,4-8 4 16,5-3 1-16,-1-1 0 0,-4 1-6 0,1-5-2 15,3-7 0-15,1 0 0 0,-5 4 4 0,4-8 1 16,-8-1 0-16,4 1 0 0,5 0-34 0,-1 4 0 16,-3 4 0-16,-1 0 0 15,0 7-21-15,-4 8-8 0,4 1-2 0,-9 7 0 16,-4 4-155-16,0 0-31 0,9 8-7 0</inkml:trace>
          <inkml:trace contextRef="#ctx0" brushRef="#br0" timeOffset="62769.1453">10253 2456 1216 0,'0'0'54'0,"9"4"11"0,0-1-52 0,0-3-13 0,4 4 0 0,0 4 0 15,0-4 106-15,0 0 18 0,5-4 4 0,-1 0 1 16,1 0-26-16,-1-4-6 0,1 0-1 0,0-8 0 15,3 1-28-15,-3-5-5 0,0 1-2 0,3-1 0 16,-3 0-25-16,-5 1-4 0,5-5-2 0,-1 1 0 16,-4-5 4-16,-4-3 1 0,4 0 0 0,-4 0 0 15,-4-1-20-15,-1 1-4 0,5 0-1 0,-9 3 0 16,4-3 2-16,-4 11 0 0,-4-3 0 0,4 7 0 16,-5 0-12-16,5 5 0 0,0 7 0 0,0 0 0 15,0 0 0-15,-13 0 0 0,4 4 0 0,1 11 0 16,-6 1-8-16,1 11 8 0,-4-7-10 0,4 11 10 0,-5 0-8 15,0 4 8-15,5-4 0 0,-4 4-9 0,4 0 9 16,-1 0 0-16,1 1 0 0,0-5 0 0,9-4 0 16,-5-4 0-16,5 1 0 0,4-1 8 0,-5-3-8 0,5-5 9 15,0 1-9-15,0-4 10 0,0-12-10 0,0 0 12 16,0 0-12-16,0 0 12 0,13-4-4 0,1-4 0 16,3-4 0-16,1 4 0 0,-5-7-8 0,9-1 12 15,0-7-12-15,4-1 12 0,5 1-12 0,4-4 0 16,-4-4 0-16,12-5 8 0,1 9-8 0,-4 0-11 15,-1 3 3-15,1 1 0 0,-5 8 8 0,0 3 0 16,-9 0 0-16,-4 4 0 0,0 4 0 0,-4 4 0 16,4 4 0-16,-9 4 0 0,0 4 0 0,0 0 0 15,-4-1 0-15,0 1 8 0,-1 0-8 0,1 3 8 16,0-3-8-16,-5 3 8 0,-4-3 13 0,5 0 3 16,-5 0 1-16,0-5 0 0,-5 5-13 0,1 0-4 0,0-1 0 15,-5-3 0-15,-4 0 4 0,0 0 0 0,-5-4 0 16,-4 7 0-16,-4 1-12 0,4-4 8 0,-9 0-8 0,0 3 8 15,-4 1 0-15,5-4 0 0,-6 0 0 0,1 0 0 16,0-1-8-16,4-3-14 0,5 4 3 0,-5-4 1 16,10 4-159-16,-1-4-32 15,-22 3-7-15,17-7 0 0</inkml:trace>
        </inkml:traceGroup>
        <inkml:traceGroup>
          <inkml:annotationXML>
            <emma:emma xmlns:emma="http://www.w3.org/2003/04/emma" version="1.0">
              <emma:interpretation id="{9791B2A1-2E65-4B4A-A179-218BCF2CEA4C}" emma:medium="tactile" emma:mode="ink">
                <msink:context xmlns:msink="http://schemas.microsoft.com/ink/2010/main" type="inkWord" rotatedBoundingBox="15215,2086 16414,2003 16512,3420 15313,350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3633.5013">12737 1972 460 0,'0'0'41'0,"4"-8"-33"16,-4 1-8-16,0-1 0 0,4-8 155 0,-4 4 29 15,0 1 5-15,0 3 2 0,0-4-54 0,0 1-10 16,5-1-3-16,-5 8 0 0,0 4-48 0,0 0-9 16,0 0-3-16,0 0 0 0,-13 4-44 0,0 8-8 15,-5 3-3-15,0 5 0 0,1 3 5 0,-1 4 1 16,-4 12 0-16,0 4 0 0,5 4-3 0,4-4 0 16,-5 0 0-16,9 0 0 0,1-8-12 0,3-4 9 15,1 0-9-15,4-4 8 0,4-3-8 0,1-9 8 16,-1 1-8-16,0 0 8 0,5-5 0 0,0-3-8 15,0-8 12-15,0 4-4 0,-1-8 7 0,5 0 1 0,-4-4 0 16,4 1 0-16,1-1 12 0,3-8 2 0,-4-3 1 16,9-1 0-16,-4-3-10 0,4-4-1 0,0-5-1 0,-5 1 0 15,5-4-3-15,-4 4-1 0,-5-8 0 16,0 8 0-16,0 0-6 0,-4 7-1 0,-9-3 0 0,0 7 0 16,0 1-8-16,-9-1 0 0,5 13 0 0,-5-1 0 15,-9-4 0-15,5 8 0 0,0 0 0 0,0 4 0 16,0 0 0-16,0 0 0 0,-5 4-10 0,-4 4 10 15,9 4-96-15,-5-1-14 16,5 9-2-16</inkml:trace>
          <inkml:trace contextRef="#ctx0" brushRef="#br0" timeOffset="64215.1053">13167 2327 864 0,'0'0'76'0,"0"-8"-60"16,0 8-16-16,0-8 0 0,0-3 184 0,4 3 35 16,0-4 6-16,1 4 2 0,4 1-99 0,-1-1-20 15,1-4-4-15,-4 4-1 0,3 1-37 0,-3 3-7 16,4-4-2-16,-1 0 0 0,1 4-41 0,-5 0-16 16,5 4 11-16,4-4-11 15,1 4-20-15,-1 0-11 0,4 0-1 0,1 0-1 16,4 0-44-16,0 0-9 0,4-4-2 0,9 4-782 0</inkml:trace>
          <inkml:trace contextRef="#ctx0" brushRef="#br0" timeOffset="64010.5138">13272 1964 1645 0,'22'-15'72'0,"-4"-1"16"0,-1 4-70 0,5-3-18 16,0-5 0-16,4 5 0 0,1-5 95 0,-5 1 15 16,4-1 3-16,0 1 1 0,1-5-62 0,-6 5-13 15,-3-1-3-15,0-3 0 0,-1 0-12 0,1-1-4 16,-10-3 0-16,1 0 0 0,0-1-9 0,0 1-3 0,-5-8 0 16,1 4 0-16,-5-8-8 0,0 4 8 15,4 3-8-15,-4 5 8 0,0-8-8 0,0 8 0 0,-4 3 0 0,4 5 0 16,-5-1 0-16,1 9 0 0,4 3 0 0,-9-4 0 15,5 4 0-15,-5 8 0 0,4 0 0 0,-8 4 0 16,5 4 0-16,-6 4 0 0,1 7 0 0,0 1 0 16,0-1 0-16,0 5 0 0,0 15 0 0,-1-8-11 15,1 12 11-15,0 0 0 0,4 3 0 0,-4 1 8 16,0 4 4-16,4 0 0 0,0-1 1 0,1 5 0 16,3-1 26-16,-8 5 5 0,4 7 0 0,0-7 1 15,-4-1-13-15,5 1-4 0,-6-1 0 0,1 1 0 16,4-9-18-16,1 1-10 0,-5-4 10 0,4 0-10 15,0-4 0-15,-4-4 8 0,4-8-8 0,0-4 0 16,0 0-95-16,1-11-21 0,3 0-5 16,1-5-584-16,-5 1-117 0</inkml:trace>
        </inkml:traceGroup>
        <inkml:traceGroup>
          <inkml:annotationXML>
            <emma:emma xmlns:emma="http://www.w3.org/2003/04/emma" version="1.0">
              <emma:interpretation id="{248906D2-7F63-4C5F-8B84-EAFC43E9ED65}" emma:medium="tactile" emma:mode="ink">
                <msink:context xmlns:msink="http://schemas.microsoft.com/ink/2010/main" type="inkWord" rotatedBoundingBox="17924,2235 20108,2084 20187,3230 18003,338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5274.7234">15527 1586 403 0,'5'-19'36'0,"-1"7"-36"0,5 0 0 0,-5-3 0 16,1 3 137-16,-1-8 21 0,5 5 4 0,-5-1 1 16,-4-3-25-16,5 7-5 0,-1-8-1 0,-4 13 0 15,0-5-54-15,-4 8-11 0,4 4-3 0,0 0 0 16,-14 0-29-16,1 0-7 0,-4 4 0 0,-5 8-1 16,0-1-27-16,-4 9 0 0,-1-1 8 0,-4 9-8 15,5-5 8-15,-5 4 0 0,5 5 0 0,0-5 0 16,4 0-8-16,4 0 0 0,1-3 0 0,-1-1 8 15,9-3-8-15,1-1 0 0,3 1 0 0,1-5 0 16,4-7 11-16,4 4-3 0,1-4-8 0,3-1 12 16,1-3-12-16,4 0-8 0,5 0 8 0,4-4-13 15,4 0 13-15,1 0 0 0,-1 4 0 0,0 0 0 16,5 0 0-16,4 0 0 0,-4 4 0 0,-5-1 0 16,-8 5 0-16,-1 0 16 0,1 3-1 0,-10-3-1 0,-3 0 27 15,-5-1 6-15,-9 5 1 0,5 0 0 0,-5-1 6 0,-9 1 2 16,1 3 0-16,-1 1 0 0,5-1-40 0,-4 1-8 15,-5-1-8-15,0 1 11 0,4 3-11 0,-4 1 0 16,0-5 0-16,0 1 0 16,0-1-19-16,5 1-9 0,-1-5-1 0,5 1-1 15,0-5-157-15,4 1-31 0</inkml:trace>
          <inkml:trace contextRef="#ctx0" brushRef="#br0" timeOffset="65521.308">15918 1867 1580 0,'0'0'70'0,"0"0"14"0,-5 4-67 0,5 4-17 0,0-1 0 0,0 5 0 16,-4 0 101-16,0-1 17 0,-1-3 3 0,5 12 1 15,-4-12-47-15,0 11-10 0,-1 1-1 0,5 3-1 16,-4-4-31-16,-1 1-5 0,1-1-2 0,0 1 0 15,4-4-11-15,0-1-2 0,-5-3-1 0,5 0 0 16,0-1-11-16,0-3 0 0,0-8 0 0,0 0 8 16,0 0-172-16,5 8-34 0,12 4-7 15,-17-12-2-15</inkml:trace>
          <inkml:trace contextRef="#ctx0" brushRef="#br0" timeOffset="65668.9411">15957 1496 1796 0,'0'0'80'0,"0"0"16"0,-4-11-77 0,4 11-19 16,0 0 0-16,0 0 0 0,0 0 55 0,0 0 7 15,0 11 2-15,0-11 0 16,0 0-135-16,0 8-26 0,4 4-6 0,5 7-1 0</inkml:trace>
          <inkml:trace contextRef="#ctx0" brushRef="#br0" timeOffset="66554.9583">16436 1734 345 0,'0'0'31'0,"0"0"-31"0,0 0 0 0,0 0 0 16,0-8 277-16,0 8 50 0,0-7 9 0,0 3 3 16,0 4-201-16,0 0-40 0,4-8-8 0,5 0-2 15,-5 0-38-15,5 1-8 0,4 3-2 0,0-8 0 16,5 4-25-16,-1 8-6 0,5-12-1 0,9 5 0 16,4-1-8-16,-9 0 8 0,1 0-8 0,4 0 8 0,8-3 0 15,-8 7 0-15,-14 0 0 0,5 0 0 0,0 8 3 16,-4-4 0-16,-5 4 0 0,-13-4 0 15,0 0 9-15,4 12 1 0,5-1 1 0,-9 1 0 0,-13 4 0 0,0 3 0 16,8 1 0-16,-3-1 0 0,-1 1-8 0,-9 3-2 16,1 4 0-16,3-3 0 0,6 3-4 0,-10-4 0 15,1 1-8-15,3-1 12 0,1-3-12 0,5-5 0 16,-6 5 0-16,1-5 0 0,0 1 0 0,4 0-15 16,5-1 5-16,-1-3 1 15,-3 0-31-15,8-12-7 0,0 0-1 0,0 0 0 16,0 0-6-16,13 3-2 0,0 1 0 0,0-8 0 0,0 1 39 0,1-1 7 15,-14 4 2-15,13 0 0 0,9-4-4 0,-5 4 0 16,-17 0 0-16,13 0 0 0,0 4 24 0,-4-4 4 16,-9 0 0-16,5 11 1 0,-1-3-5 0,-4 8 0 15,9-5-1-15,-9 5 0 0,-9-4-11 0,0 3 0 16,0-3 9-16,1 4-9 0,3 3 11 0,-12-3-3 0,-1-5 0 16,1 13 0-16,-1-12-8 0,1 7 0 0,-10-3 0 15,1-1 0-15,4 9 0 0,-9-9 0 0,5 5 0 0,0-5 0 16,-1 1 0-16,5-1 0 0,0-3 0 0,5 0 0 15,-5 0 0-15,9-1 0 0,0 1 0 0,-1 0 0 16,6-5 0-16,-1 5 0 0,0-4 0 0,5-4 0 16,4-4 0-16,0 0 0 0,0 0 0 0,0 0 0 15,8 0 0-15,6 0 0 0,-1-4 0 0,4-4 0 16,1 0 0-16,-1-3 0 0,10-1 0 0,-5-4 0 16,0 1 0-16,8-1-9 0,5 1 0 0,-4-5 0 0,0-7 9 15,8 3 12-15,5 5-2 0,0-8-1 0,0 3 6 16,-4 1 1-16,3-8 0 0,1 7 0 0,5-3-7 15,-6 0-1-15,-3-1 0 0,-1-3 0 0,5 8 0 0,-4-5 0 16,-5 1 0-16,-4 4 0 0,-1-8-8 0,-8 3 0 16,5 1 0-16,-5 4 0 0,-14-1 28 0,5 5 3 15,5 7 1-15,-9-11 0 0,-14 3-20 0,1 4-3 16,8 5-1-16,-4-1 0 0,-4 0 7 0,-5 5 1 16,-4 3 0-16,4-4 0 0,1 4-7 0,-6 0-1 15,-8 4 0-15,5 4 0 0,-1 0 20 0,1 4 3 16,-5-1 1-16,4 9 0 0,-4 0-20 0,5 3-3 15,-1 1-1-15,1 7 0 0,-5-8 4 0,9 5 0 16,4 7 0-16,4 0 0 0,-3-3 0 0,8-5 0 16,0 4 0-16,4 1 0 0,5-1 16 0,4-4 3 15,-4 5 1-15,8-9 0 0,5-3-32 0,5-1 0 16,-10-3 0-16,14 4 0 16,0-5-142-16,4-3-34 0,0-4-8 0,0 0 0 0</inkml:trace>
        </inkml:traceGroup>
        <inkml:traceGroup>
          <inkml:annotationXML>
            <emma:emma xmlns:emma="http://www.w3.org/2003/04/emma" version="1.0">
              <emma:interpretation id="{C97370AF-42CC-4273-A44D-80D495F0D74C}" emma:medium="tactile" emma:mode="ink">
                <msink:context xmlns:msink="http://schemas.microsoft.com/ink/2010/main" type="inkWord" rotatedBoundingBox="20936,2833 21129,2820 21144,3049 20952,3063"/>
              </emma:interpretation>
              <emma:one-of disjunction-type="recognition" id="oneOf11">
                <emma:interpretation id="interp11" emma:lang="" emma:confidence="0">
                  <emma:literal>of</emma:literal>
                </emma:interpretation>
                <emma:interpretation id="interp12" emma:lang="" emma:confidence="0">
                  <emma:literal>g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or</emma:literal>
                </emma:interpretation>
              </emma:one-of>
            </emma:emma>
          </inkml:annotationXML>
          <inkml:trace contextRef="#ctx0" brushRef="#br0" timeOffset="77352.6712">18217 2042 1566 0,'0'0'34'0,"0"0"7"0,0 0 2 0,0 0 1 0,13 4-35 0,-13-4-9 16,0 0 0-16,0 0 0 0,9 4 53 0,0 4 9 16,-9-8 2-16,9 8 0 0,-9-8-36 0,4 11-6 15,5-3-2-15,-5 4 0 0,-4-12-12 0,-4 8-8 16,4-8 10-16,0 0-10 0,0 0 0 0,0 8 8 16,0-8-8-16,0 0 0 0,0 0 10 0,-9 3-1 15,-4 1 0-15,8-4 0 0,5 0 16 0,-8-4 3 16,-1 4 1-16,0-3 0 0,5-5-10 0,-5 0-3 15,5 4 0-15,-1-8 0 0,-4 5 0 0,9 7 0 16,0 0 0-16,9-8 0 0,-4 0 13 0,3 0 3 16,1 0 0-16,4 4 0 0,5-3-32 0,-1-1 0 15,-4 0 0-15,1 4 0 0,3 0 0 0,-4 4 14 16,-4 4-4-16,4 0-1 0,0 4-9 0,-4 0 0 16,-4 3 0-16,-1 5 0 0,0 0 0 0,-4 3-12 0,0-3 0 0,-4-1 1 15,0 1 11-15,-5-1 0 0,4 5 0 0,-3-4 0 31,-1-1-80-31,0-3-13 0,-4-4-3 0,9 3-1 0</inkml:trace>
        </inkml:traceGroup>
      </inkml:traceGroup>
    </inkml:traceGroup>
    <inkml:traceGroup>
      <inkml:annotationXML>
        <emma:emma xmlns:emma="http://www.w3.org/2003/04/emma" version="1.0">
          <emma:interpretation id="{DE9DBE40-942B-40B3-B0D2-E0B032F05655}" emma:medium="tactile" emma:mode="ink">
            <msink:context xmlns:msink="http://schemas.microsoft.com/ink/2010/main" type="paragraph" rotatedBoundingBox="2157,5397 30725,3652 30852,5732 2284,7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DC5FC3-4F43-46DE-8FCC-6F7A68E678C3}" emma:medium="tactile" emma:mode="ink">
              <msink:context xmlns:msink="http://schemas.microsoft.com/ink/2010/main" type="line" rotatedBoundingBox="2157,5397 30725,3652 30852,5732 2284,7477"/>
            </emma:interpretation>
          </emma:emma>
        </inkml:annotationXML>
        <inkml:traceGroup>
          <inkml:annotationXML>
            <emma:emma xmlns:emma="http://www.w3.org/2003/04/emma" version="1.0">
              <emma:interpretation id="{034CD923-D60C-4E70-B1CD-C016478756DE}" emma:medium="tactile" emma:mode="ink">
                <msink:context xmlns:msink="http://schemas.microsoft.com/ink/2010/main" type="inkWord" rotatedBoundingBox="2188,5906 4123,5788 4195,6957 2259,707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84901.4999">297 5763 856 0,'-4'0'38'0,"4"0"8"0,0 0-37 0,0 0-9 0,0 0 0 0,4 8 0 16,1 3 80-16,-5-11 15 0,0 0 2 0,0 0 1 15,8 8-23-15,-8-8-5 0,14 4-1 0,-14-4 0 16,13 4-18-16,0-8-4 0,5 0-1 0,-5-4 0 16,4 0-3-16,-8-3-1 0,9-1 0 0,-10-4 0 15,6 5-17-15,-6-1-3 0,10-4-1 0,-14 5 0 16,5-5-9-16,0 1-3 0,-9-1 0 0,4 4 0 15,-4-3-9-15,0 3 0 0,0-4 0 0,-4 5 8 16,-1-1-8-16,1 4 12 0,0-4-12 0,-5 5 12 0,0-1-12 0,-4 4 8 16,0 4-8-16,0 0 8 0,-1 0-8 15,1 4 0-15,0 4 0 0,0-1 0 0,-5 5 0 0,1 0 0 16,4 3 0-16,-9 1 0 0,4 0 14 0,1-1-2 16,-1 1-1-16,1 7 0 0,3 1 0 0,-3-1 0 15,4 0 0-15,4 5 0 0,-4-9 2 0,4 9 1 16,5-5 0-16,-1 0 0 0,10-7-14 0,-1 3 11 15,5-3-11-15,-1 0 10 0,6-5-10 0,-1 5 8 16,4 0-8-16,1-9 8 0,4-3-8 0,4 0 0 16,0-4 0-16,1-4 0 15,4 0-108-15,-1-3-24 0,5-1-5 0,-4-4-1 0</inkml:trace>
          <inkml:trace contextRef="#ctx0" brushRef="#br0" timeOffset="85179.1358">710 5564 1324 0,'0'0'118'0,"0"0"-94"0,-5-4-24 0,5 4 0 15,0 0 58-15,0 0 7 0,0 0 2 0,9-4 0 16,4 0 4-16,0-4 1 0,9 4 0 0,0-3 0 15,5-5-20-15,8 4-4 0,-4-4-1 0,-1 1 0 0,5-1-16 0,0 0-3 16,-4-3-1-16,4-1 0 0,0 4-18 16,-4 1-9-16,4-1 10 0,-4 0-10 15,-5 1 0-15,1-1 8 0,-6 0-8 0,1 4 0 0,-4 1 0 0,0 3-10 16,-1-4 2-16,1 4 0 16,-1 4-128-16,1 0-26 0,-5-4-5 0</inkml:trace>
          <inkml:trace contextRef="#ctx0" brushRef="#br0" timeOffset="85520.0784">1048 5018 691 0,'-5'-4'61'16,"-4"-8"-49"-16,5 4-12 0,0 5 0 0,4 3 130 0,0 0 23 0,0 0 5 0,0 0 1 16,0 0-51-16,0 0-9 0,0 0-3 0,0 0 0 15,0 0-36-15,-5 7-8 0,5 5-2 0,-4 8 0 16,4 3 4-16,-4 8 1 0,-1 4 0 0,1 0 0 16,-1 4-5-16,1 8-1 0,-5 4 0 0,5 0 0 15,-5 3-5-15,0-3 0 0,0 3-1 0,1-3 0 16,-1 0-17-16,0 3-3 0,0-3-1 0,1-4 0 15,-1 0-13-15,4 0-9 0,1-5 12 0,4 1-12 16,-4-4 0-16,4 0 0 0,0-4 0 0,0-3 0 16,4-1-122-16,0-8-22 15,-4 1-4-15,9-9-773 0</inkml:trace>
          <inkml:trace contextRef="#ctx0" brushRef="#br0" timeOffset="84432.9454">-220 5252 529 0,'0'0'23'0,"0"0"5"0,0 0-28 0,0 0 0 0,0 0 0 0,0 0 0 0,0-12 56 0,4 4 4 16,-4 1 2-16,0-1 0 0,0 8 6 0,0-4 2 15,0-4 0-15,0 0 0 0,0 4-6 0,0-3 0 16,0-1-1-16,0 8 0 0,0 0-31 0,0 0-5 16,4-8-2-16,-4 8 0 0,0 0-17 0,0 0-8 15,0 0 8-15,0 0-8 0,0 0 0 0,0 0 0 16,-8 8 0-16,-1 0 0 0,9-8 0 0,-13 7 0 15,4 1 0-15,-4-4 0 0,4 4 0 0,9-8 0 16,-18 4 0-16,5 4 0 0,-4-5 15 0,3 5 1 16,1 0 0-16,0-4 0 0,-4 4-4 0,3 0-1 15,-3 3 0-15,8-3 0 0,-4 0-11 0,0 4 0 16,4-1 0-16,-9 1 8 0,5-4-8 0,5 3 0 16,-1-7 0-16,9-4 0 0,-9 8 0 0,9-8 0 15,-9 12 0-15,9-12-11 0,-4 8 11 0,-1-1 0 16,5 5 8-16,0-12-8 0,0 0 0 0,0 0 0 15,0 12 0-15,0-4 0 0,5 3 0 0,-1-3 0 0,9 4 0 16,1-4 0-16,3-1 0 0,5 1 0 0,-9 4 0 0,9-4-8 16,0 3 8-16,4-3 0 0,-4 0 0 0,0 4-8 15,0-1 16-15,5 1 3 0,-10 0 1 0,5 3 0 16,-4-3-2-16,-5 0 0 0,0 3 0 0,0-3 0 16,-9 4 19-16,5-5 4 0,4 5 1 0,-13-4 0 15,0 7 22-15,0-7 4 0,-8 4 0 0,-1-1 1 16,0 5-5-16,-4-1 0 0,0 1-1 0,0-5 0 15,4 5-20-15,-9-5-4 0,1-3-1 0,-1 4 0 16,1-1 0-16,3 1 0 0,-8-4 0 0,5-1 0 0,-1-3-22 16,10 4-8-16,-14-1 0 0,13-7 0 0,-13 0 0 15,4-4 0-15,5 0 0 0,0 0 0 16,4-4-37-16,-4 0-4 0,4 1-1 0,1-9 0 16,8 4-126-16,0 0-26 0,0-3-5 0</inkml:trace>
        </inkml:traceGroup>
        <inkml:traceGroup>
          <inkml:annotationXML>
            <emma:emma xmlns:emma="http://www.w3.org/2003/04/emma" version="1.0">
              <emma:interpretation id="{8353BDE1-1503-4712-A811-F9B241F9A0C8}" emma:medium="tactile" emma:mode="ink">
                <msink:context xmlns:msink="http://schemas.microsoft.com/ink/2010/main" type="inkWord" rotatedBoundingBox="5966,5165 7493,5072 7612,7020 6085,711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27331.8185">4167 4850 1825 0,'5'-4'40'0,"-10"-4"8"0,1 1 1 0,4 7 3 0,0 0-41 0,0 0-11 0,0 0 0 0,-9 4 0 16,0 7 46-16,-4 5 7 0,0 3 2 0,-4 9 0 15,-5-1-24-15,-5 8-5 0,10 4-1 0,-10 4 0 16,1 8 11-16,-5 3 1 0,5 5 1 0,0-1 0 16,-1 1-20-16,-3-1-4 0,3-3-1 0,-3-4 0 15,8-5 3-15,0 5 1 0,0-8 0 0,0 4 0 16,4-4-17-16,5-4 10 0,-4 4-10 0,3-8 8 16,1 4-39-16,4-8-8 0,-4 4-1 15,5-8-1-15,3-3-159 0,1-1-31 16,-5 4-6-16,9-27-2 0</inkml:trace>
          <inkml:trace contextRef="#ctx0" brushRef="#br0" timeOffset="127048.2589">3281 5209 576 0,'-4'-8'51'0,"4"0"-41"0,4 1-10 0,0-5 0 16,1 4 118-16,-5-4 22 0,4 5 4 0,1-5 0 15,3-4-38-15,-3 1-8 0,-1-5-2 0,1 5 0 16,3-5-25-16,-3 4-6 0,-5-3-1 0,4 7 0 15,5-7-19-15,0 7-4 0,-9-4-1 0,4 5 0 16,5 3-8-16,-5-4-3 0,1 1 0 0,-1 3 0 16,-4 0-1-16,0 8 0 0,4-4 0 0,-4 4 0 15,0 0-15-15,0 0-3 0,9 0-1 0,4 8 0 16,5 0-9-16,-1 7 0 0,-3 5 0 0,7-1-11 16,1 9 11-16,5 3 14 0,-5 8-3 0,4 4-1 15,0 0 13-15,5 3 2 0,-5 9 1 0,5-4 0 16,-5-1 7-16,1-3 2 0,3 0 0 0,-3-8 0 0,-5 0-8 15,4 0-2-15,0-4 0 0,1 0 0 16,-5-4 2-16,-5 1 0 0,5-1 0 0,-4 0 0 0,-1 0-27 16,1 0 0-16,-5-3 0 0,0-5 0 0,0 4-10 0,0-3-7 15,1-1-2-15,-10-3 0 16,5-9-106-16,0 1-22 0,-9-12-4 16,0 0-1-16</inkml:trace>
          <inkml:trace contextRef="#ctx0" brushRef="#br0" timeOffset="127824.8566">4431 5525 1713 0,'-5'-12'76'0,"5"12"16"0,0-12-74 0,0 12-18 16,5-7 0-16,3-1 0 0,1 4 52 0,4-4 6 0,1 0 2 0,7 4 0 16,-7-3-18-16,8-1-3 0,-1 4-1 0,1-4 0 15,0 8-9-15,0 0-1 0,-4 0-1 0,-1 8 0 16,5 0-1-16,0 3 0 0,-9 5 0 0,1 0 0 15,-1 3-26-15,-9 1 0 0,1-1 0 0,-5 5 0 16,0-1 9-16,-9 0-9 0,0 1 10 0,-4 3-10 16,4-7 20-16,-4 3-1 0,-5-4-1 0,5 1 0 15,-4-1-8-15,8-3-2 0,-4 0 0 0,8-5 0 16,-3-3 4-16,8-8 1 0,0 0 0 0,0 0 0 16,0 0-13-16,8-4 0 0,1 0 0 0,4-3 0 15,5-1 0-15,-5 4 0 0,0-4 0 0,0 8 0 16,5 0-12-16,-5 0 2 0,5 4 0 0,-5 4 0 15,0-4 10-15,0 3 8 0,-4 5-8 0,4 0 11 0,-4 0-11 0,0 3 0 16,-5 1 0-16,0-1 0 0,1-3 0 16,-5 8 16-16,-5-5-2 0,1 1-1 0,0-1 5 0,-1 5 1 15,-4-1 0-15,-4 1 0 0,0-5-9 16,0 5-2-16,-5-1 0 0,1 5 0 0,-1-5-16 0,-8 5-4 16,4-1-1-16,-4-7 0 15,-9-5-189-15,4 5-38 0</inkml:trace>
          <inkml:trace contextRef="#ctx0" brushRef="#br0" timeOffset="128705.8788">3215 4398 115 0,'0'0'10'0,"0"0"-10"0,0 0 0 0,0 0 0 16,0 0 143-16,0 0 26 0,0 0 6 0,0 0 1 15,0 0-41-15,0 0-8 0,9-12-2 0,0 4 0 16,0 4-36-16,-1-3-7 0,5 7-2 0,1-8 0 15,-1 4-15-15,0-4-3 0,-4 8-1 0,8-4 0 16,1 0-15-16,4 4-3 0,4 0-1 0,0 0 0 16,1 0-5-16,3 0-1 0,6 4 0 0,-6-4 0 0,5 4-5 15,0-4-2-15,1 0 0 0,3 4 0 0,5-4-5 16,-5 4-2-16,5-4 0 0,0 0 0 0,0 0 0 16,0 0 0-16,0 4 0 0,4-4 0 0,-8-4-22 0,-1 4 0 15,-4-4 0-15,0 4 0 0,-4 0 0 0,0 0 0 16,-5-4 10-16,0 4-10 0,-4 0 0 0,0-4 0 15,0 4 0-15,0 0 0 16,0 4-155-16,-4-4-24 0</inkml:trace>
        </inkml:traceGroup>
        <inkml:traceGroup>
          <inkml:annotationXML>
            <emma:emma xmlns:emma="http://www.w3.org/2003/04/emma" version="1.0">
              <emma:interpretation id="{0A78A9A5-4A9E-4963-9250-2B28D2A670FF}" emma:medium="tactile" emma:mode="ink">
                <msink:context xmlns:msink="http://schemas.microsoft.com/ink/2010/main" type="inkWord" rotatedBoundingBox="8402,5513 11968,5296 12065,6880 8498,709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31201.807">7191 4682 172 0,'0'0'16'0,"0"0"-16"16,0 0 0-16,0 0 0 0,-9-3 162 0,0 3 30 15,9 0 5-15,-9-4 2 0,5 4-78 0,-5-8-15 16,0 4-3-16,5 0-1 0,4 4-27 0,-4-4-6 16,-5 4-1-16,9 0 0 0,0 0-30 0,0 0-6 15,0 0-2-15,0 0 0 0,0 0-10 0,0 0-1 16,0 0-1-16,0 0 0 0,0 0-9 0,0 0-1 16,0 0-8-16,0 0 12 0,0 0-3 0,0 0-1 15,0 0 0-15,0 0 0 0,0 0 17 0,0 0 3 16,9 8 1-16,-1 0 0 0,1-4 0 0,0 0 0 15,-9-4 0-15,17 3 0 0,1 1 2 0,-1-4 0 16,1-4 0-16,0 4 0 0,4-3-12 0,-1 3-3 16,6-4 0-16,-1 0 0 0,5 0-4 0,4 0-2 15,0 0 0-15,9-4 0 0,0 0 18 0,-5 5 3 0,1-1 1 16,4-4 0-16,-5 0-32 0,-4 4 0 0,5-4 0 16,-5 1 0-16,-4-5 0 0,4 8 0 0,-5 0 0 15,1-4 0-15,-5 4 0 0,-4 0 0 0,0 1 0 0,-4-5 0 16,-1 4 0-16,1 4 0 0,-5 0 0 0,-4 0 0 15,-9 0-26 1,0 0-11-16,0 0-3 0,0 0 0 0,0 0-60 0,0 0-13 16,0 0-3-16,0 0-707 0</inkml:trace>
          <inkml:trace contextRef="#ctx0" brushRef="#br0" timeOffset="131492.7041">7625 4741 1422 0,'0'0'31'0,"0"0"6"0,0 0 2 0,9-8 1 0,-1 0-32 0,-8 8-8 16,5-7 0-16,-5 7 0 0,0 0 63 0,0 0 10 15,0 0 3-15,0 0 0 0,0 0-15 0,0 0-2 16,0 0-1-16,0 0 0 0,4 7-30 0,1 5-7 15,-5 4-1-15,0-1 0 0,4 9 3 0,0 3 0 16,-4 4 0-16,0 0 0 0,0 4 13 0,5 8 2 16,-5 4 1-16,0 4 0 0,4 0 5 0,-4-1 2 15,0 5 0-15,0 3 0 0,0-7 0 0,0 0 0 16,0-4 0-16,0 3 0 0,0-7-19 0,-4-4-4 0,4 0-1 16,-5-4 0-16,1-4 6 0,0-3 2 0,4 3 0 15,-5-8 0-15,1 1-30 0,-1 3 0 0,1-7 0 16,0-5 0-1,-1 5-20-15,1-5-9 0,0 1-3 0,-1-4 0 0,5-12-27 16,0 0-5-16,0 0-2 0,0 0-666 0,0 0-132 0</inkml:trace>
          <inkml:trace contextRef="#ctx0" brushRef="#br0" timeOffset="131806.5801">9262 5338 1612 0,'0'0'72'0,"0"0"14"0,0 0-69 0,0 11-17 0,4 5 0 0,-4 3 0 16,4 1 95-16,-4 3 15 15,0 5 3-15,0 3 1 0,0 0-27 0,0 4-6 0,-4-4-1 0,-5 4 0 16,5-3-20-16,-5-1-5 16,0 0-1-16,5 0 0 0,-9 4-38 0,4-3-7 0,-9-1-1 0,1 0-8 15,-1 0 0-15,-4-4 0 0,5 5 0 16,-10-5 0 0,1 0-134-16,-5-3-34 0,1-1-6 0,-1-3-2 0</inkml:trace>
          <inkml:trace contextRef="#ctx0" brushRef="#br0" timeOffset="130478.1639">5703 5611 633 0,'0'0'56'0,"0"0"-44"0,0 0-12 0,0 0 0 15,0 0 99-15,0 0 17 0,0 0 4 0,0 0 1 16,0 0-32-16,0 0-6 0,0 0-2 0,0 0 0 15,0 0-25-15,0 0-6 0,0 0-1 0,0 0 0 16,0 0-10-16,0 0-3 0,0 0 0 0,0 0 0 16,0 0 5-16,0 0 1 0,9 0 0 0,0 0 0 15,4-4-3-15,0 0-1 0,0 0 0 0,0 4 0 16,9 0-9-16,-4-4-1 0,4 4-1 0,4-4 0 16,0 0-10-16,1 0-1 0,8 0-1 0,-9 1 0 0,0-1-7 15,1 4-8-15,8-8 11 0,0 4-11 0,-4 4 0 16,4 0-12-16,0 0 0 0,0 4-612 15,-4 0-121-15</inkml:trace>
          <inkml:trace contextRef="#ctx0" brushRef="#br0" timeOffset="130100.0944">5743 5252 115 0,'0'0'10'0,"0"0"-10"0,0 0 0 0,0 0 0 15,0 0 141-15,0 0 27 0,0 0 4 0,0 0 2 16,-5-8-90-16,5 8-17 0,0 0-4 0,0 0-1 15,0 0-22-15,0 0-4 0,0 0 0 0,0 0-1 16,0 0 5-16,0 0 0 0,0 0 1 0,0 0 0 16,0 0-5-16,0 0-2 0,-9 0 0 0,9 0 0 15,0 0 6-15,0 0 0 0,0 0 1 0,0 0 0 0,0 0-10 0,0 0-3 16,0 0 0-16,0 0 0 0,0 0-11 0,0 0-2 16,-8-8-1-16,8 8 0 0,0 0-14 0,0 0 9 15,0 0-9-15,0 0 8 0,0 0-8 0,0 0 0 16,0 0 0-16,0 0 0 0,0 0 0 0,0 0 0 15,0 0 0-15,0 0 0 0,0 0 0 0,0 0 0 16,0 0 0-16,0 0 0 0,0 0 0 0,0 0 0 16,0 0 0-16,0 0 0 0,0 0 0 0,0 0 0 15,0 0 0-15,0 0 0 0,0 0 0 0,0 0 0 16,0 0 0-16,0 0 0 0,0 0 0 0,0 0 0 16,0 0 0-16,0 0 0 0,0 0 0 0,0 0 0 15,-9 0 0-15,9 0 0 0,0 0 0 0,0 0 0 16,0 0 0-16,0 0 0 0,0 0 0 0,0 0 0 15,0 0-9-15,0 0 9 0,0 0 0 0,0 0 0 16,0 0 0-16,0 0 0 0,0 0 0 0,0 0 0 16,9 4 0-16,-5 0 0 0,9-4 0 0,0 0 9 0,1 0-1 0,3-4 0 15,1 4 9-15,4 0 2 0,-1 0 0 0,6-4 0 16,-1-4 5-16,0 5 2 0,5-5 0 0,0 4 0 16,-5-4 2-16,5 0 0 0,0 4 0 0,-1-3 0 15,1 3 0-15,0 0 1 0,-5-4 0 0,0 4 0 16,-4 4-20-16,0 0-9 0,-4 0 8 0,-1 0-8 15,-3-4 10-15,-1 4-10 0,0 0 12 0,-13 0-12 16,0 0 9-16,0 0-9 0,4-4 0 0,-4 4 9 16,0 0-9-16,0 0 10 0,0 0-10 0,0 0 10 15,0 0-10-15,0 0 8 0,0 0-8 0,0 0 8 16,0 0-8-16,0 0 0 0,0 0 0 0,0 0-11 16,0 0-25-16,0 0-4 0,0 0-2 0,0 0 0 15,0 0-69-15,0 0-13 0,5 8-4 16</inkml:trace>
        </inkml:traceGroup>
        <inkml:traceGroup>
          <inkml:annotationXML>
            <emma:emma xmlns:emma="http://www.w3.org/2003/04/emma" version="1.0">
              <emma:interpretation id="{559E1166-7BCD-4B6B-8747-61CBC438E249}" emma:medium="tactile" emma:mode="ink">
                <msink:context xmlns:msink="http://schemas.microsoft.com/ink/2010/main" type="inkWord" rotatedBoundingBox="13870,4681 15350,4591 15470,6560 13991,6651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35110.7809">12136 4421 345 0,'0'-12'31'0,"0"1"-31"0,0-9 0 0,0 9 0 15,0-1 287-15,4 4 51 0,-4 8 10 0,0 0 3 16,0 0-211-16,0 0-41 0,0 0-9 0,-9 8-2 16,-4 4-38-16,0 7-8 0,0 4-2 0,-5 13 0 0,-4-1 1 0,-4 8 0 15,0 7 0-15,-10 9 0 0,1 3-1 0,5-3 0 16,-10-1 0-16,5 5 0 0,-4-5-4 0,-1 4 0 16,1-7-1-16,-1 7 0 0,1-7-19 0,4 0-3 15,-1-5-1-15,6 1 0 0,-5-4-12 0,13-4 0 16,13-4-12-16,-4-8 12 15,0 0-131-15,8-4-19 0,5 5-4 0,0-13-806 16</inkml:trace>
          <inkml:trace contextRef="#ctx0" brushRef="#br0" timeOffset="135400.5973">12614 5225 1497 0,'0'-16'133'0,"0"8"-106"0,0-7-27 0,0 7 0 15,0 8 119-15,0 0 18 0,0 0 4 0,0 0 1 16,0 0-68-16,9 4-14 0,-9-4-2 0,8 11-1 16,6 5-16-16,-6 7-3 0,1-3-1 0,-4 11 0 15,-1 0 1-15,0 4 0 0,-4 0 0 0,5 1 0 16,-1-1-19-16,0-4-4 0,-4 4-1 0,5-4 0 15,-1-4-4-15,-4 1-1 0,5-5 0 0,-5-3 0 16,4 3-9-16,-4-3 8 0,4-5-8 0,-4 1 8 16,5-5-29-1,-5-3-7-15,0-8 0 0,0 0-720 0,0 0-143 0</inkml:trace>
          <inkml:trace contextRef="#ctx0" brushRef="#br0" timeOffset="134838.577">11175 4710 1267 0,'-9'-24'112'0,"9"17"-89"0,0-5-23 0,0 0 0 15,0 12 61-15,4-8 8 0,1-3 2 0,-1 3 0 16,0-8 13-16,5 8 2 0,-4-3 1 0,-1 3 0 0,5-8-22 0,0 5-4 16,-1-1-1-16,5-4 0 0,1 1-29 15,3 3-7-15,5-4 0 0,-4 5-1 16,8-9-11-16,-4 5-1 0,0-1-1 0,0-3 0 0,0 7 2 16,0-4 0-16,0 5 0 0,0 3 0 0,-5 4-2 0,-4 0 0 15,5 8 0-15,-1 0 0 0,-3-4-2 0,3 8 0 16,-4 7 0-16,5 5 0 0,-5 3-8 0,5 8-12 15,-1 8 2-15,1 8 1 0,-1 0 9 0,1 4 12 16,4 3-2-16,0 1-1 0,0-5 6 0,4 5 1 16,0 0 0-16,9-1 0 0,0-3-6 0,-4 0-1 15,0-5 0-15,0 1 0 0,-5-4 17 0,-4 0 3 16,4-4 1-16,-4 0 0 0,0-4-30 0,-9-8 0 16,5 1 0-16,-5-5 0 15,-4-3-17-15,-1-1-10 0,-3-7-1 0,-1 0-1 16,1-5-147-16,-5-7-28 0,0 0-7 0,-14 12-1 0</inkml:trace>
          <inkml:trace contextRef="#ctx0" brushRef="#br0" timeOffset="135869.6096">11311 3852 345 0,'0'0'31'0,"0"0"-31"0,0 0 0 0,0 0 0 15,0 0 172-15,0 0 28 0,-5 4 5 0,5-4 2 16,0 0-83-16,0 0-16 0,0 0-3 0,0 0-1 16,0 0-10-16,0 0-2 0,0 0-1 0,13 4 0 15,1-4-21-15,3 0-4 0,1 0-1 0,8 0 0 0,5-8-25 16,13 4-4-16,4 0-2 0,5 0 0 16,4 4 6-16,0-4 2 0,4 4 0 0,5-4 0 0,0-3-23 15,0 3-5-15,-1-4-1 0,1 4 0 0,-4 0-5 0,-5 4-8 16,0 0 11-16,-9 0-11 0,-4-4 8 0,-5 4-8 15,1 0 0-15,-1 0-700 16,-8 8-142-16</inkml:trace>
        </inkml:traceGroup>
        <inkml:traceGroup>
          <inkml:annotationXML>
            <emma:emma xmlns:emma="http://www.w3.org/2003/04/emma" version="1.0">
              <emma:interpretation id="{3479F7E2-D919-4BEB-AE9D-2D135C2D4045}" emma:medium="tactile" emma:mode="ink">
                <msink:context xmlns:msink="http://schemas.microsoft.com/ink/2010/main" type="inkWord" rotatedBoundingBox="16190,4951 18852,4789 18937,6180 16275,634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36737.0436">13702 5108 1188 0,'0'0'52'0,"-13"0"12"0,4 3-52 0,0 1-12 16,9-4 0-16,0 0 0 0,0 0 106 0,0 0 18 15,0 0 4-15,0 0 1 0,5 8-45 0,-1-4-10 16,5 4-2-16,8-4 0 0,1-4-5 0,4 0-2 16,4-4 0-16,5 4 0 0,0-4-20 0,4 4-4 15,4-4-1-15,5-4 0 0,0 4-21 0,0-3-5 16,0-5-1-16,4 4 0 0,-4 4-21 0,0 4-5 15,-9 0-1-15,4-4-670 16,1 4-133-16</inkml:trace>
          <inkml:trace contextRef="#ctx0" brushRef="#br0" timeOffset="137301.8332">15097 4164 831 0,'0'0'36'0,"0"0"9"0,-4-8-36 0,0 0-9 16,-5 0 0-16,4 5 0 0,5 3 88 0,-8-8 16 0,3 4 4 15,1-4 0-15,4 8-2 0,0 0 0 0,0 0 0 0,0 0 0 16,0 0-42-16,0 0-9 0,0 0-2 16,9-4 0-16,4 0-22 0,4 0-5 0,5 0-1 0,9 1 0 15,0-1 12-15,4 0 3 0,13-4 0 0,0 4 0 16,1-4-31-16,-1 4-9 0,5 0 0 0,4 1 0 15,-5-5-10-15,1 4-9 0,-5 0-1 0,0-4-1 16,-4 0 61-16,0 1 12 0,-9-1 2 0,0 4 1 16,0 0-33-16,-4 0-6 0,-4-4-2 0,-6 0 0 15,1 5-14-15,-4-1 11 0,0 4-11 0,-1-4 10 16,-8 4-10-16,4 4-14 0,-4 0 3 0,-9-4-642 16,0 0-129-16</inkml:trace>
          <inkml:trace contextRef="#ctx0" brushRef="#br0" timeOffset="136529.9413">13566 4862 288 0,'-9'-4'25'0,"5"-4"-25"15,-1 0 0-15,-3-3 0 0,-1 3 161 0,-4-4 27 16,4 4 6-16,5-3 1 0,-5 3-57 0,0 0-11 16,0 0-3-16,5 4 0 0,4 4-49 0,0 0-11 15,0 0-1-15,0 0-1 0,0 0-20 0,9-4-4 0,-1 4-1 16,10 4 0-16,4-4-19 0,4 4-4 0,5 0-1 0,4-4 0 16,0 0 31-16,9-4 7 0,0-4 1 0,9 1 0 15,-5-1-32-15,4-4-7 0,1 0-1 0,0-3 0 16,-5 3 0-16,0 4 0 0,-4-3 0 0,-4 3 0 15,-1 0-12-15,-8 4 0 0,-5-4 0 0,1 1 0 16,-10 3-16-16,1 4-2 0,-5 0-1 0,-13 0 0 16,0 0-36-1,9 4-7-15,-5 3-2 0,-8 5-502 0,-1-4-101 0</inkml:trace>
          <inkml:trace contextRef="#ctx0" brushRef="#br0" timeOffset="137827.1855">15690 4273 889 0,'0'0'39'0,"0"0"9"0,0 0-39 0,4-12-9 0,-4 12 0 0,9-8 0 15,-5 1 88-15,1-1 16 0,-1 0 4 0,-4 8 0 16,4-8-38-16,-4 8-7 0,0-8-2 0,0 8 0 16,5-11 1-16,-1 3 0 0,1 0 0 0,-5 8 0 15,0 0-14-15,0 0-2 0,0 0-1 0,0 0 0 16,0 0-19-16,0 0-4 0,0 0-1 0,0 0 0 16,0 0 13-16,0 0 2 0,-5 16 1 0,5 3 0 15,-9 1-13-15,5 11-4 0,-5 8 0 0,0 8 0 16,-4 0 20-16,0 7 3 0,0 1 1 0,0 11 0 0,-5-7 11 15,5 7 2-15,4-8 1 0,1 1 0 0,-1-5-30 16,4 1-7-16,1-4-1 0,0 3 0 0,-1-7 16 16,1-4 4-16,-5 0 0 0,5 0 0 0,-1-8-24 0,1-4-4 15,-5-4 0-15,0 1-1 0,5-9-11 0,0-3 0 16,-1-1 0-16,1-3 0 0,4-4-11 0,0-8-7 16,0 0-2-16,0 0 0 15,0 0-104-15,0 0-20 0,0 0-5 0,0 0-909 0</inkml:trace>
        </inkml:traceGroup>
        <inkml:traceGroup>
          <inkml:annotationXML>
            <emma:emma xmlns:emma="http://www.w3.org/2003/04/emma" version="1.0">
              <emma:interpretation id="{AF52FF9D-2989-4DDC-93C6-2183CB689730}" emma:medium="tactile" emma:mode="ink">
                <msink:context xmlns:msink="http://schemas.microsoft.com/ink/2010/main" type="inkWord" rotatedBoundingBox="20266,5638 20628,5616 20654,6031 20292,605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39859.8227">17853 4807 345 0,'0'0'15'0,"0"0"4"16,0 0-19-16,0 0 0 0,0 0 0 0,0 0 0 16,13-4 123-16,-13 4 21 0,0 0 4 0,0 0 0 0,4-4-76 0,-4 4-16 15,0 0-4-15,0 0 0 0,0 0-10 0,0 0-2 16,0 0-1-16,0 0 0 0,0 0-25 0,0 0-5 16,0 0-1-16,0 0 0 0,0 0 3 0,0 0 0 15,0 0 0-15,0 0 0 0,0 0 6 0,0 0 2 16,0 0 0-16,0 0 0 0,0 0 0 0,0 0 0 15,0 0 0-15,0 8 0 0,0-8 2 0,5 12 1 16,-10 0 0-16,5-1 0 0,-4 5 14 0,-5 0 4 16,5-1 0-16,-9 1 0 0,0-1 8 0,-1 5 1 15,6-5 1-15,-6 5 0 0,-3-1-26 0,-1 1-4 16,1-1-2-16,4-3 0 0,-1 0-2 0,1-1-1 16,-4 5 0-16,-1-9 0 0,9 5-15 0,-4-4 9 15,-9-1-9-15,5 1 8 0,12 0-8 0,-3 0-14 16,-1-1 3-16,0-3 1 15,-4 0-45-15,4 0-9 0,9-8-1 0,-4 7-463 16,-5 1-92-16</inkml:trace>
        </inkml:traceGroup>
        <inkml:traceGroup>
          <inkml:annotationXML>
            <emma:emma xmlns:emma="http://www.w3.org/2003/04/emma" version="1.0">
              <emma:interpretation id="{D5D51202-E3A6-4BCA-B63A-E3B140CAE83E}" emma:medium="tactile" emma:mode="ink">
                <msink:context xmlns:msink="http://schemas.microsoft.com/ink/2010/main" type="inkWord" rotatedBoundingBox="22059,4606 24211,4474 24301,5946 22149,6078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42243.4485">20823 3735 1209 0,'0'-16'53'0,"0"8"12"0,-4 1-52 0,0-1-13 15,4 8 0-15,0 0 0 0,0 0 53 0,-9 4 8 16,0 0 2-16,0 7 0 0,1-3-6 0,-10 8-1 16,0 7 0-16,-4 4 0 0,1 9 7 0,-6 6 1 0,-3 9 0 15,-6 4 0-15,1 3 0 0,0 5 0 16,-4-1 0-16,-5 4 0 0,0 1-32 0,0-5-5 0,0 0-2 0,-4 5 0 16,8-9 29-16,1 1 6 0,-1-1 0 0,5-3 1 15,-4-5-45-15,8-3-8 0,0-4-8 16,1 0 9-16,3 0-25 0,5-8-4 0,-4-4-2 0,9 4 0 15,-1-7-132 1,5-5-26-16,0 0-6 0</inkml:trace>
          <inkml:trace contextRef="#ctx0" brushRef="#br0" timeOffset="142728.2809">20938 4823 1882 0,'0'0'84'0,"4"-8"16"0,0 0-80 0,5 0-20 16,-5 1 0-16,10-1 0 0,-6 4 36 0,6-4 4 15,3 0 0-15,1 1 0 0,-1 3-23 0,5-4-4 16,0-4-1-16,0 4 0 0,0 1 10 0,0-1 2 16,-5 0 0-16,5 4 0 0,-8 0-24 0,-1 4 0 0,-5 0 0 0,6 0-8 15,-14 0 32-15,0 0 6 0,4 4 2 0,-4-4 0 16,0 0-20-16,9 12-3 0,-5-4-1 0,1 3 0 16,-5 1 4-16,-5 0 0 0,5-1 0 0,-4 5 0 15,-5 0-12-15,5-1 8 0,-5 1-8 0,0 3 8 16,-4-3 0-16,0-1 0 0,0 5 0 0,-1-1 0 15,6 1-8-15,-5-4 0 0,-1 7 0 0,1-7 0 16,4-1 0-16,1 1 0 0,-1-1 0 0,4-3 0 16,1 4 28-16,4-1 3 0,0-3 1 0,0 0 0 15,4-1-32-15,1-7 0 0,-5-4 0 0,9 8 0 16,4 4 12-16,0-4-3 0,5-5-1 0,-1-3 0 16,5 0-8-16,4-3 8 0,1 3-8 0,3-8 8 15,-3 8-16-15,3-8-4 0,6 4-1 0,3-4 0 16,-8-3-143-16,4-1-29 15,-4 0-6-15,8-3-1 0</inkml:trace>
          <inkml:trace contextRef="#ctx0" brushRef="#br0" timeOffset="141957.6679">19345 4203 172 0,'0'0'16'0,"0"0"-16"16,-5-8 0-16,1 0 0 0,4 0 155 0,-4 1 28 16,-1-5 5-16,5 0 2 0,0 1-77 0,0 3-15 15,0-4-3-15,0 4-1 0,0 0-52 0,5 1-10 16,-1-1-3-16,0 0 0 0,1-4-9 0,-1-3-1 16,5 3-1-16,4-4 0 0,-4 5 6 0,4-1 2 15,0-4 0-15,0 1 0 0,5 3 2 0,-5 0 0 16,5 1 0-16,-1-1 0 0,-4 0-7 0,5 1-1 15,-1-5 0-15,1 0 0 0,0 5-5 0,3-1-2 16,-3-4 0-16,0 9 0 0,-1-5 15 0,-4 0 4 16,5 4 0-16,-5 1 0 0,0-1-19 0,0 8-3 15,-4-4-1-15,4 4 0 0,-13 0 3 0,9 0 0 16,0 4 0-16,0 4 0 0,-1 3-4 0,1 5 0 0,4 3 0 16,-4 5 0-16,4 3-8 0,0 0 0 0,1 9 0 15,-1 3-11-15,4 0 22 0,1 3 4 0,-1 1 1 16,5 0 0-16,0-4 16 0,5 4 3 0,8 0 1 0,0 4 0 15,4-4 12-15,-4 0 4 0,0-1 0 0,5 1 0 16,-5-4-36-16,-4 0-8 0,-1 0 0 0,-3 0-8 16,4-4 11-16,-10-3-11 0,1-5 10 0,-4 4-10 15,0-7 0-15,3-1 0 0,-3-4 0 0,-5 5 0 16,5-5 0-16,-5 1 0 0,-4-5-8 0,-1 5 8 16,1-8-51-16,-4 3-6 0,-1-3-2 15,0-4 0-15,-4-8-39 0,5 11-8 0,-5-11-2 16,0 0-704-16</inkml:trace>
        </inkml:traceGroup>
        <inkml:traceGroup>
          <inkml:annotationXML>
            <emma:emma xmlns:emma="http://www.w3.org/2003/04/emma" version="1.0">
              <emma:interpretation id="{56333FCE-C902-4587-BED4-30549E40296F}" emma:medium="tactile" emma:mode="ink">
                <msink:context xmlns:msink="http://schemas.microsoft.com/ink/2010/main" type="inkWord" rotatedBoundingBox="25869,4634 28592,4467 28653,5472 25930,563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59985.0054">23159 3973 716 0,'0'0'32'0,"0"0"6"0,0-4-30 0,-4-4-8 16,0 0 0-16,-1 0 0 0,5 8 62 0,-4-3 11 15,-5-5 3-15,9 8 0 0,-4-4-10 0,4 4-2 16,-5-8 0-16,5 8 0 0,0 0-16 0,0 0-3 16,0 0-1-16,0 0 0 0,0 0-16 0,0 0-3 15,0 0-1-15,0 0 0 0,0 0 8 0,0 0 2 0,0 0 0 16,0 0 0-16,0 0-11 0,0 0-3 16,0 0 0-16,0 0 0 0,-4-8 14 0,4 8 2 15,0 0 1-15,0 0 0 0,0 0-9 0,0 0-3 0,0 0 0 0,0 0 0 16,0 0-4-16,0 0-1 0,4-4 0 0,5 0 0 15,0-3-1-15,8 3-1 0,-4-4 0 0,14 0 0 16,4 4 6-16,8-4 0 0,5 1 1 0,4-5 0 16,0 0-3-16,5 1-1 0,4-1 0 0,0 4 0 15,-4-4-2-15,-5 8-1 0,0-3 0 0,-4 3 0 16,-9 0-18-16,0 4 0 0,0 0 8 0,-4-4-8 16,-5 4 0-16,-4-4-14 0,5 4 2 0,-5-4 1 15,0 4 11-15,-5 0-12 0,1 0 12 0,-1 4-12 16,-8-4-16-16,0 0-4 0,-9 0-1 0,0 0 0 15,0 0-125-15,0 12-25 0,0-4-5 0</inkml:trace>
          <inkml:trace contextRef="#ctx0" brushRef="#br0" timeOffset="160297.2317">23681 3984 723 0,'0'-19'32'0,"0"19"7"0,0 0-31 0,0 0-8 16,0-12 0-16,0 12 0 0,0 0 86 0,-4-8 16 15,4 8 3-15,0 0 1 0,0 0-34 0,0 0-6 16,0 0-2-16,0 0 0 0,0 0-27 0,0 0-5 16,0 0-2-16,-4 8 0 0,-1 4 26 0,1 4 4 0,-9 3 2 0,8 8 0 15,-8 8 2-15,0 4 0 0,-5 4 0 0,1 0 0 16,-1 4 0-16,5 0 0 0,-9 3 0 15,9-3 0-15,-4-4-18 0,-1 0-3 0,0-4-1 0,5-4 0 16,-4 0-16-16,-1 0-3 0,5 0-1 0,0-3 0 16,4-9-12-16,0 0-2 0,1 1-8 0,-1-9 12 15,0 1-22-15,9-4-5 0,-4-1-1 0,4 1 0 16,0-12-157-16,0 0-32 16</inkml:trace>
          <inkml:trace contextRef="#ctx0" brushRef="#br0" timeOffset="161561.3529">24660 4086 1036 0,'0'0'92'0,"0"-12"-73"0,4 0-19 0,-8 1 0 15,4 11 57-15,0 0 8 0,0 0 2 0,0 0 0 16,0 0-4-16,0 0-1 0,-9 4 0 0,0 3 0 15,0 1-26-15,1 0-4 0,-1 8-2 0,-4 3 0 16,0 5-4-16,4-1-1 0,-4 4 0 0,-1 4 0 0,1-3 1 0,5-1 0 16,-1 0 0-16,0 4 0 0,5-3-14 0,-1-5-2 15,1 1-1-15,4 3 0 0,4-8 0 0,1-3 0 16,-1 0 0-16,0-5 0 0,1-3 15 16,4-4 2-16,4 0 1 0,0-4 0 0,0 0 5 0,5-8 2 15,-1 0 0-15,5 0 0 0,9-3-13 0,-5-9-2 16,0 1-1-16,5-5 0 0,-5 1-18 0,1 0 10 15,3-9-10-15,-3 1 8 0,4 0-8 0,-5-4 0 16,-4-8 0-16,4 4-11 0,-4-4 11 0,0 4 0 16,-4 4 0-16,-1 0 0 0,-4 4 0 0,-8 3 0 15,3 1 8-15,-8 4-8 0,0 3 0 0,-4 5 0 16,0 3 0-16,-5 4-8 0,0 0 8 0,-4 4 0 0,0 1 0 0,0 3 0 16,-5 3 0-16,-4 9 0 15,5-4 8-15,-5 11-8 0,4 1 0 0,1 3 0 16,-5 5 0-16,0 3 0 0,-5 0 0 0,10 0 0 15,-1 0 0-15,5 1-12 0,0-5 12 0,4-4 0 0,5-3 0 16,4-1 0-16,0-7 0 0,4 4 0 0,5-9 0 0,4 1 0 16,0-4 10-16,0-4 1 0,5-4 0 0,4 0 0 15,4-7 8-15,5-1 1 0,0-4 1 0,-1-3 0 16,5-5-10-16,1 1-3 0,-1-4 0 0,0-4 0 16,0-5-8-16,0 1 8 0,4-4-8 0,5 4 8 15,0 0-8-15,0 0 0 0,0 4 0 0,9 4 0 16,-10 7 0-16,1 4 15 0,-4 1-4 0,-1 3-1 15,-8 8 25-15,-5 0 5 0,1 8 0 0,-5 0 1 16,-5 0-15-16,1 4-3 0,-5 7-1 0,0 1 0 16,-4 0-14-16,0 3-8 0,-5 1 8 0,5 3-8 0,-5-7 11 15,0 7-3-15,5 0 0 0,-4 5 0 0,-1-1-8 0,5 0-11 16,-5 1 3-16,5-1 0 16,0-4-160-16,-1 5-32 0,1-5-7 15</inkml:trace>
        </inkml:traceGroup>
        <inkml:traceGroup>
          <inkml:annotationXML>
            <emma:emma xmlns:emma="http://www.w3.org/2003/04/emma" version="1.0">
              <emma:interpretation id="{2FD15CA8-452E-43FC-ADCA-9C51EF2BFA21}" emma:medium="tactile" emma:mode="ink">
                <msink:context xmlns:msink="http://schemas.microsoft.com/ink/2010/main" type="inkWord" rotatedBoundingBox="29504,4043 30744,3967 30808,5019 29569,5095"/>
              </emma:interpretation>
              <emma:one-of disjunction-type="recognition" id="oneOf20">
                <emma:interpretation id="interp24" emma:lang="" emma:confidence="1">
                  <emma:literal>F</emma:literal>
                </emma:interpretation>
                <emma:interpretation id="interp25" emma:lang="" emma:confidence="0">
                  <emma:literal>E</emma:literal>
                </emma:interpretation>
                <emma:interpretation id="interp26" emma:lang="" emma:confidence="0">
                  <emma:literal>I</emma:literal>
                </emma:interpretation>
                <emma:interpretation id="interp27" emma:lang="" emma:confidence="0">
                  <emma:literal>K</emma:literal>
                </emma:interpretation>
                <emma:interpretation id="interp28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161924.1827">26946 3559 1594 0,'17'-11'35'0,"-4"-1"7"0,-4-4 2 0,0 1 1 0,0 3-36 0,-1 0-9 0,1 5 0 0,-9 7 0 16,4-8 32-16,-4 8 4 0,0 0 0 0,0 0 1 16,0 0 22-16,0 0 4 0,5 8 1 0,-1 7 0 15,-4 5-12-15,0-1-1 0,0 8-1 0,-9 5 0 16,1-1-29-16,-1 4-5 0,0-4-2 0,-4 12 0 15,-5-4 23-15,1 4 5 0,4-4 1 0,0 4 0 16,4-4-30-16,-4 0-5 0,-1 0-8 0,6 0 11 16,-1-4 7-16,5-4 2 0,-5 0 0 0,0-3 0 15,0-1-8-15,0-4 0 0,5-3-1 0,-5-5 0 0,5-3-27 16,4-4-4-16,0-8-2 0,0 0-698 16,0 0-140-16</inkml:trace>
          <inkml:trace contextRef="#ctx0" brushRef="#br0" timeOffset="162178.9264">26845 3485 1209 0,'22'-31'108'0,"-14"23"-87"16,-8-7-21-16,9-1 0 0,0-3 118 0,-5 3 19 15,5 4 4-15,4-3 1 0,0 3-10 0,9-4-1 0,0 5-1 0,9-1 0 16,4 0-78-16,5 4-15 0,3-3-3 0,10-1-1 15,0 4-5-15,4 0 0 16,4 1-1-16,9-5 0 0,-4 4-15 0,4-4-4 0,-8 5 0 0,-1-5 0 16,-13 4-8-16,1 4 0 0,-5-4 0 0,-5 5-11 15,-4-1 11-15,-4 0 0 0,0 4-9 0,-9 0 9 32,-9 0-59-32,-13 0-7 0,0 0-2 0,0 0-604 0,0 0-122 0</inkml:trace>
          <inkml:trace contextRef="#ctx0" brushRef="#br0" timeOffset="162375.3246">27064 3914 1681 0,'0'0'36'0,"0"0"8"0,-4 4 2 0,4-4 2 0,0 0-38 0,0 0-10 16,8 8 0-16,6 0 0 0,-1 0 115 0,9-5 21 15,0-3 4-15,4 0 0 0,5-3-60 0,-1-1-13 16,5 0-3-16,5 0 0 15,4-4-64-15,0 4 0 0,4 0-18 0,5 0 4 16,-5 0-81-16,0 4-16 0,35-11-3 16,-17 3-826-16</inkml:trace>
        </inkml:traceGroup>
      </inkml:traceGroup>
    </inkml:traceGroup>
    <inkml:traceGroup>
      <inkml:annotationXML>
        <emma:emma xmlns:emma="http://www.w3.org/2003/04/emma" version="1.0">
          <emma:interpretation id="{88D2AB26-D063-487D-A664-4BBAC3669511}" emma:medium="tactile" emma:mode="ink">
            <msink:context xmlns:msink="http://schemas.microsoft.com/ink/2010/main" type="paragraph" rotatedBoundingBox="2454,8733 27141,7217 27249,8968 2561,104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10C7CB-F2BB-4C8F-91EB-5A1352356B7F}" emma:medium="tactile" emma:mode="ink">
              <msink:context xmlns:msink="http://schemas.microsoft.com/ink/2010/main" type="line" rotatedBoundingBox="2454,8733 27141,7217 27249,8968 2561,10484"/>
            </emma:interpretation>
          </emma:emma>
        </inkml:annotationXML>
        <inkml:traceGroup>
          <inkml:annotationXML>
            <emma:emma xmlns:emma="http://www.w3.org/2003/04/emma" version="1.0">
              <emma:interpretation id="{1E5130C6-0F1A-439F-8040-4B587C139DA7}" emma:medium="tactile" emma:mode="ink">
                <msink:context xmlns:msink="http://schemas.microsoft.com/ink/2010/main" type="inkWord" rotatedBoundingBox="2468,8960 4783,8818 4857,10027 2542,10170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68180.7793">784 8886 972 0,'0'0'21'0,"5"4"5"0,-1 4 1 0,0 4 0 0,5-4-27 0,-4-1 0 0,8 1 0 0,-5-4 0 16,6 0 70-16,-1 0 9 0,4-4 1 0,1-4 1 15,-1 0-17-15,1-4-3 0,0 1-1 0,-1-9 0 16,5 4-14-16,0-3-3 0,-4-5-1 0,-1 1 0 16,1-1-27-16,-1 1-6 0,1-1-1 0,-5 1 0 0,0-1 2 0,0 1 0 15,-8-1 0-15,-1 5 0 0,-4-5 14 0,0 4 2 16,0 5 1-16,-4-1 0 0,-1 0-8 0,-4 8-2 16,1 1 0-16,-6-1 0 0,6 4 15 0,-5 4 4 15,-5 3 0-15,0 5 0 0,-3 0-20 0,3 7-3 16,-8 1-1-16,4-1 0 0,-5 5-12 0,1 3 9 15,0 0-9-15,-1 1 8 0,1-1-8 0,4 0 0 16,0 0 0-16,9 1 0 0,0-5 0 0,4 1 0 16,5-1 0-16,4-4 0 0,4-3 0 0,1 4 0 15,12-5-9-15,-8-3 9 0,8 0-15 0,5-5 1 16,5 1 0-16,-1 0 0 16,9-8-61-16,0-4-12 0,0-4-2 0</inkml:trace>
          <inkml:trace contextRef="#ctx0" brushRef="#br0" timeOffset="168411.1189">1376 8504 1191 0,'0'0'52'0,"0"0"12"0,0 0-51 0,0 0-13 0,0 0 0 0,0 0 0 15,0 0 96-15,0 0 16 0,5 0 3 0,4 0 1 16,8 0-24-16,1-8-4 0,4 5 0 0,4-5-1 15,5-4-31-15,4 0-7 0,0 1-1 0,4-5 0 16,-3 0-27-16,3 1-5 0,5-1-2 0,-5 5 0 16,1-1-14-16,-1 0 0 0,-4 0 0 0,1 5 0 15,-1-1-27-15,-5 4-5 0,-8 0 0 0,5 4-583 16,-14 0-116-16</inkml:trace>
          <inkml:trace contextRef="#ctx0" brushRef="#br0" timeOffset="168694.411">1789 8087 1209 0,'-4'-8'108'0,"-1"-4"-87"16,5-3-21-16,-9 3 0 0,5 4 92 0,0 1 13 16,4-1 3-16,0 8 1 0,0 0-5 0,0 0-2 15,0 0 0-15,0 0 0 0,0 0-42 0,0 15-9 16,0 5-2-16,0 11 0 0,0 4-11 0,0 4-2 15,0 8-1-15,0 0 0 0,-5 0-3 0,1 7 0 0,-1 1 0 0,1 7 0 16,-5 1-12-16,5-1-2 0,-5 0-1 0,5-3 0 16,-5-1-5-16,5 1 0 0,-1-5-1 0,5 1 0 31,0 0-36-31,0-5-7 0,-4-7-2 0,8 0 0 0,1-4-116 16,-5-4-23-16,4-7-5 0</inkml:trace>
          <inkml:trace contextRef="#ctx0" brushRef="#br0" timeOffset="167763.5532">249 8422 691 0,'0'0'61'0,"-9"-7"-49"15,0 3-12-15,9 4 0 0,-4-8 18 0,0 4 1 16,-1-4 0-16,-4 4 0 0,1 0-19 0,-1 0 10 16,0 4-10-16,0 0 8 0,-13 0-8 0,14 0 0 15,-10 0 0-15,1 0 0 0,-1 4 0 0,0-4 0 16,-3 0 0-16,3 0 0 0,0 0 0 0,1-4 0 15,4 4-10-15,-9 4 10 0,4-4 26 0,1 4 11 16,-1-4 3-16,1 0 0 0,-1 8-12 0,1-4-3 0,3 4 0 0,-3 0 0 16,-1-1-25-16,5 1 0 0,0 0 0 0,4 0 0 15,-4 3 10-15,4-3-10 0,9-8 12 0,-9 8-12 16,1 4 0-16,8-12 0 0,0 8-12 0,0-8 3 16,0 11 9-16,0 1 8 0,0-12-8 0,13 8 11 15,0 0-11-15,0 3 0 0,0-3 0 0,5 0 0 16,4-4 0-16,4 7 0 0,0 5-12 0,-4 0 12 15,5 3 0-15,-1 5 0 0,5-1 0 0,-1 4 0 16,1 4 9-16,0-3 3 0,0 3 1 0,4-4 0 16,-13 4 19-16,0-3 4 0,-5-5 1 0,-4 1 0 15,5-5 15-15,-1 4 2 0,-8-3 1 0,0-4 0 0,-9-5 8 16,0 5 1-16,0-1 1 0,-9-3 0 0,5 4-5 16,-1-5-2-16,-8 5 0 0,0-4 0 0,-5 7-26 0,-3-7-4 15,7 0-2-15,-16-1 0 0,8 1-14 0,0 0-2 16,-9-4-1-16,9 3 0 0,0-3-9 0,-4 0 0 15,0 0 0-15,4-1 0 16,0 1-29-16,-5-4-8 0,5 0-2 0,5 0 0 16,4-4-116-16,0-4-23 0,-1 4-5 0,6-4-1 0</inkml:trace>
        </inkml:traceGroup>
        <inkml:traceGroup>
          <inkml:annotationXML>
            <emma:emma xmlns:emma="http://www.w3.org/2003/04/emma" version="1.0">
              <emma:interpretation id="{25DE1CD2-9781-45C0-8504-F3AD006EAEFC}" emma:medium="tactile" emma:mode="ink">
                <msink:context xmlns:msink="http://schemas.microsoft.com/ink/2010/main" type="inkWord" rotatedBoundingBox="6436,8589 10266,8354 10351,9728 6520,996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83767.7219">5658 8578 1267 0,'0'0'112'0,"0"0"-89"0,0 0-23 0,0 0 0 16,0 0 80-16,0 0 12 0,9 0 3 0,4 0 0 15,1 0-15-15,3 0-4 0,9-4 0 0,-4 1 0 16,0-1-29-16,9-4-7 0,0 4 0 0,4 0-1 16,4 0-53-16,1 0-10 0,-5-4-3 0,4 1 0 0</inkml:trace>
          <inkml:trace contextRef="#ctx0" brushRef="#br0" timeOffset="183579.0626">5650 8278 1486 0,'-5'-4'32'0,"5"0"8"0,0-4 0 0,0 8 3 0,0 0-35 0,0 0-8 15,0 0 0-15,13 0 0 0,1-3 40 0,3-1 7 16,5 4 1-16,-4-4 0 0,8 0-4 0,5 0 0 16,-1-4 0-16,6 4 0 0,-1-4-10 0,0 5-2 15,0-1-1-15,0-4 0 0,0 0-3 0,4 4-1 16,-8-4 0-16,4 4 0 0,-4 1-27 0,-5-1-12 16,1-4 0-16,-5 4 1 0,0-4-7 0,-5 4-2 15,-4 4 0-15,0 0-556 0,-13 0-112 16</inkml:trace>
          <inkml:trace contextRef="#ctx0" brushRef="#br0" timeOffset="184004.8783">6782 7845 1897 0,'0'0'84'0,"-5"-8"17"0,10 1-81 0,-1 7-20 16,5-4 0-16,4 0 0 0,0 0 40 0,9-4 3 16,-4 4 1-16,8 4 0 0,5 0-16 0,-1-4-4 15,1 0 0-15,0-3 0 0,4 3-9 0,0-4-3 16,4 0 0-16,-3 4 0 0,3 0 7 0,-4 0 1 15,0 1 0-15,5-1 0 0,-5 0-20 0,0 0 0 0,0-4 0 16,-4 4 0 0,-1 0-50-16,1 0-10 0,-9 0-3 0</inkml:trace>
          <inkml:trace contextRef="#ctx0" brushRef="#br0" timeOffset="184205.335">7159 7841 1267 0,'-13'28'112'0,"8"-13"-89"0,1 9-23 0,0 3 0 0,4 4 69 0,0 4 10 15,0 0 1-15,0 0 1 0,0 4 7 0,0-4 2 16,-5 4 0-16,5-3 0 0,-4 3-50 0,-1-4-9 16,1 0-3-16,4 0 0 0,-4-4-15 0,-1 0-3 15,1 4-1-15,4-3-602 16,-4-1-121-16</inkml:trace>
          <inkml:trace contextRef="#ctx0" brushRef="#br0" timeOffset="182661.5559">3706 8169 1094 0,'0'-12'97'0,"0"0"-77"0,0-7-20 0,0 3 0 16,5-3 68-16,3-1 9 0,-3-3 3 0,-1 4 0 16,5-5-3-16,4 5 0 0,-4-1 0 0,0 1 0 15,-5-1-33-15,5 5-6 0,4-1-2 0,0 0 0 16,-4 9-10-16,0 3-2 0,-1 4-1 0,1-4 0 16,4 0-6-16,-4 8-1 0,4 0 0 0,0 3 0 15,9 9-16-15,0 0 10 0,-9 3-10 0,9 8 8 16,0 5 6-16,5 3 1 0,-1 4 0 0,0 7 0 15,5 1 4-15,-5 0 1 0,1 4 0 0,-1-1 0 0,-4 1-5 16,4 0-1-16,-8 0 0 0,-1-5 0 0,-4 5-14 0,1-4 11 16,-1 0-11-16,0-4 10 0,-4-8-10 0,4 0 0 15,-9-4 0-15,5-4 0 16,-5-3-130-16,5-5-28 0,-9-3-6 0</inkml:trace>
          <inkml:trace contextRef="#ctx0" brushRef="#br0" timeOffset="182917.6988">4553 7744 345 0,'-5'-4'31'0,"-3"-4"-31"0,-1 0 0 16,0 4 0-16,9 4 307 0,-9 4 55 0,-4 4 11 0,4 4 3 15,-4 3-268-15,0 5-52 0,0 3-12 0,-9 16-1 16,0 4 1-16,0 8 0 0,-9 0 0 0,5 3 0 15,-5 5-3-15,-4 3 0 0,0 0 0 0,0 1 0 16,-4-1-6-16,4 5-2 0,-1-5 0 0,6 4 0 16,-1-7-25-16,5-1-8 0,-5-7 0 0,9 0 0 15,0-5 0-15,5-7-11 0,-5 0 2 0,8-3 0 16,6-5-170 0,-1-4-33-16</inkml:trace>
          <inkml:trace contextRef="#ctx0" brushRef="#br0" timeOffset="183161.569">4781 8500 1645 0,'0'0'72'0,"-13"4"16"0,4-4-70 0,0 8-18 15,1-4 0-15,-1 8 0 0,0-1 63 0,5 5 9 16,-10 3 1-16,10 5 1 0,0 7-24 0,-1-4-5 15,-3 8-1-15,8-3 0 0,0 3-16 0,-5 0-3 16,5 0-1-16,0-4 0 0,-4 0-12 0,4 1-4 16,0-1 0-16,0-4 0 0,0 0-8 0,0-3 0 15,4-1 0-15,1-3-645 0,-5-5-131 0</inkml:trace>
        </inkml:traceGroup>
        <inkml:traceGroup>
          <inkml:annotationXML>
            <emma:emma xmlns:emma="http://www.w3.org/2003/04/emma" version="1.0">
              <emma:interpretation id="{474B6E97-810F-468A-B2F2-57DE8328A9CB}" emma:medium="tactile" emma:mode="ink">
                <msink:context xmlns:msink="http://schemas.microsoft.com/ink/2010/main" type="inkWord" rotatedBoundingBox="11516,8817 11795,8800 11825,9285 11546,9303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84692.0689">9041 7982 1681 0,'0'0'74'0,"0"0"16"0,0 0-72 0,0 11-18 16,0 5 0-16,-4 4 0 0,-1-1 95 0,1 4 15 15,0 5 3-15,-10-1 1 0,6 4-50 0,-10 0-9 16,0 4-3-16,-3 1 0 0,-1-1-36 0,0 0-8 16,-9 4-8-16,5 0 11 15,-1 0-122-15,1 0-24 0</inkml:trace>
        </inkml:traceGroup>
        <inkml:traceGroup>
          <inkml:annotationXML>
            <emma:emma xmlns:emma="http://www.w3.org/2003/04/emma" version="1.0">
              <emma:interpretation id="{EB7AE4B3-AB4C-4C53-A9CC-8F0BACCB650A}" emma:medium="tactile" emma:mode="ink">
                <msink:context xmlns:msink="http://schemas.microsoft.com/ink/2010/main" type="inkWord" rotatedBoundingBox="13027,8084 15633,7924 15709,9162 13103,9322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205189.6065">11305 8083 1094 0,'0'0'97'0,"0"0"-77"0,-4-4-20 0,4 4 0 0,0 0 66 0,0 0 10 15,0 0 1-15,0 0 1 0,8 0-15 0,5-4-3 16,5 0-1-16,0 4 0 0,-5-7-2 0,4 3 0 15,5 4 0-15,0-4 0 0,-4 4-37 0,4 0-7 16,-5 4-1-16,1-4-1 0,-5 7-2 0,0-3 0 16,-9 4 0-16,5 0 0 0,0 4 6 0,-5-1 1 15,-4-3 0-15,-4 8 0 0,0-5 24 0,-5 5 6 16,-4 0 1-16,-1 3 0 0,-7-3 9 0,3 3 1 16,0 1 1-16,-3 3 0 0,-1-3-6 0,0 3 0 15,0 0-1-15,4-3 0 0,1-4-37 0,-1-1-14 0,5 1 11 16,4-5-11-16,5-3 13 0,-5 0-3 0,9 0-1 0,0-8 0 15,0 0-9-15,13 4 0 0,0-4 0 0,5-4 8 16,-1 0-8-16,10-4 0 0,3 0-12 0,6-3 12 16,-1-1-99-1,0-4-12-15,0 5-2 0,0-1-893 0</inkml:trace>
          <inkml:trace contextRef="#ctx0" brushRef="#br0" timeOffset="205551.3043">12117 7818 1566 0,'-14'-16'69'0,"14"16"15"0,0 0-68 0,9 0-16 16,-4-7 0-16,3 3 0 0,1-4 61 0,9 4 9 15,-5-4 2-15,4 4 0 0,5 0 3 0,5 0 1 0,-1-3 0 0,5-1 0 16,-1 4-27-16,1-4-5 0,4 4 0 0,0 0-1 15,0-3-23-15,0-1-4 0,1 4 0 0,-1-4-1 16,-5 8-6-16,5-4-1 0,-8 0 0 0,3 4 0 16,1 0-8-16,-4 4 0 0,-6-8 0 0,6 4 0 15,-5 4-20-15,0-4 0 0,-5-4 0 0,-4 4 0 16,1 4-172 0,-6-4-33-16,-8 0-7 0,0 0-2 0</inkml:trace>
          <inkml:trace contextRef="#ctx0" brushRef="#br0" timeOffset="205739.7516">12253 8048 2070 0,'0'0'45'0,"0"0"10"0,0 0 1 0,13 4 3 0,0 4-47 0,4-4-12 16,1-1 0-16,8 1 0 0,1-8 95 0,3 1 17 15,1-1 3-15,4 0 1 0,5 0-76 0,-1-4-14 16,9 4-3-16,-8-4-1 0,4-3-22 0,0 3 0 15,-1 4-10-15,1 0 10 16,0 0-199-16,0 0-33 0,-4-3-6 0</inkml:trace>
          <inkml:trace contextRef="#ctx0" brushRef="#br0" timeOffset="204495.3553">10291 7525 1479 0,'-4'-27'65'0,"4"12"15"0,0-1-64 0,4-4-16 0,1 1 0 0,-1-1 0 16,5 1 80-16,0-1 12 0,4 1 4 0,0-1 0 15,-4 1-36-15,8 7-8 0,-3-3 0 0,3 3-1 16,1 0-12-16,-1 8-3 0,5 4 0 0,0 8 0 16,0 4-16-16,0 7-3 0,0 9-1 0,0 7 0 15,4 8 2-15,0 7 0 0,-8 1 0 0,8 11 0 16,-8 1 17-16,-1 3 3 0,1 0 1 0,4-3 0 16,-9 3-7-16,9-7 0 0,-4-1-1 0,4-7 0 15,-5-1-15-15,1-11-2 0,-1 0-1 0,1-3 0 16,-5-9-13-16,0 0 0 0,0-7 0 0,5-5 0 15,-5-3-30-15,-4-4-2 16,-1-8-1-16,6 0-703 0,-1-4-141 0</inkml:trace>
          <inkml:trace contextRef="#ctx0" brushRef="#br0" timeOffset="204730.6019">11081 7284 1382 0,'0'0'123'0,"-9"4"-99"16,5-1-24-16,-5 9 0 0,-4 4 90 0,4 3 13 16,-4 5 2-16,-4 3 1 0,-1 12-12 0,0-4-2 15,-3 4-1-15,-6 8 0 0,-4 0-22 0,-4 3-4 16,0 5-1-16,0-4 0 0,0 7-16 0,0-3-4 16,0-1-1-16,-5 1 0 0,5 0-35 0,0-5-8 15,0-7 0-15,0 0 0 0,4-4 0 0,5-4 0 16,4-4 0-16,0-3 0 15,5-1-104-15,-1-8-22 0,5 1-5 0</inkml:trace>
        </inkml:traceGroup>
        <inkml:traceGroup>
          <inkml:annotationXML>
            <emma:emma xmlns:emma="http://www.w3.org/2003/04/emma" version="1.0">
              <emma:interpretation id="{9B92AB90-3EEB-48B0-B04D-7D430442EF1E}" emma:medium="tactile" emma:mode="ink">
                <msink:context xmlns:msink="http://schemas.microsoft.com/ink/2010/main" type="inkWord" rotatedBoundingBox="16466,7922 18376,7804 18469,9316 16559,9433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206500.5967">13959 7791 460 0,'0'0'20'0,"0"0"5"16,0 0-25-16,0 0 0 0,0 0 0 0,0 0 0 0,0 0 324 0,0 0 60 15,0 0 12-15,9 0 3 0,4 7-232 16,5-7-47-16,8-3-8 0,5-1-3 0,4 4-69 0,0-8-15 16,4 0-2-16,5 0-1 0,0 0-22 0,0 1 0 15,0-1 0-15,0 0-1048 16</inkml:trace>
          <inkml:trace contextRef="#ctx0" brushRef="#br0" timeOffset="205997.7273">14025 7093 1612 0,'0'0'72'0,"0"0"14"0,0-8-69 0,0 8-17 16,0 0 0-16,0 0 0 0,0 0 102 0,0 0 17 0,4 11 3 0,-4 9 1 15,0-1-51-15,0 9-9 0,0 3-3 0,-4 12 0 16,0 4 3-16,-5 3 0 0,0 5 0 0,0 0 0 16,1 3-27-16,-6-3-6 0,1-5-1 0,4 5 0 15,-4 0-1-15,0-1-1 0,0-7 0 0,0-4 0 16,0 8-18-16,-1-5-9 0,1-3 10 0,0 0-10 15,0-8-79 1,0 0-21-16,0-4-5 0,4-3-637 0,-9-5-127 0</inkml:trace>
          <inkml:trace contextRef="#ctx0" brushRef="#br0" timeOffset="206275.747">13806 7284 1796 0,'0'-24'80'0,"4"13"16"0,0-5-77 0,1 0-19 16,-1 1 0-16,9-1 0 0,-4 4 56 0,4 1 8 16,5-1 2-16,-1 0 0 0,10 1 0 0,-1 3 0 15,5 0 0-15,4 4 0 0,-4-4-39 0,4 4-8 16,4 1-2-16,5-1 0 0,-9 4-17 0,5 0 8 0,-5 0-8 0,0 4 0 15,-4-1 10-15,-1 1-10 0,-3 4 8 0,-1 0-8 16,0 0-10-16,1-4-7 0,-6 3-2 0,1 1 0 31,0-4-53-31,0 4-10 0,-4 4-2 0,-1-5-1 0</inkml:trace>
          <inkml:trace contextRef="#ctx0" brushRef="#br0" timeOffset="206675.8052">15666 7713 2329 0,'0'15'51'0,"0"-7"10"0,-5 4 3 0,5 11 2 0,0 4-53 0,-4 9-13 16,-5 3 0-16,1 3 0 0,-6 9 64 0,-3-4 9 0,-10 0 3 0,-3 3 0 16,-1 5-26-16,0-4-5 0,-8-1-1 0,-1 5 0 15,-3-4-44-15,-1 3-20 0,0-3 2 0,0 0-1191 16</inkml:trace>
        </inkml:traceGroup>
        <inkml:traceGroup>
          <inkml:annotationXML>
            <emma:emma xmlns:emma="http://www.w3.org/2003/04/emma" version="1.0">
              <emma:interpretation id="{EEEE68ED-3F30-487A-8F95-67D9C3590399}" emma:medium="tactile" emma:mode="ink">
                <msink:context xmlns:msink="http://schemas.microsoft.com/ink/2010/main" type="inkWord" rotatedBoundingBox="20170,7824 23285,7633 23382,9205 20266,939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17747.7458">18465 7018 1792 0,'0'0'40'0,"-4"-7"8"0,-5-1 1 0,9 8 1 0,-5-4-40 0,5 4-10 0,0 0 0 0,-8 4 0 15,-1 4 27-15,0 7 3 0,-4 5 1 0,0 3 0 0,0 8 12 0,-9 8 2 16,0-4 1-16,-5 16 0 0,-3 0 3 0,-5 3 1 16,-5 5 0-16,-4-1 0 0,5-3-26 0,-1 4-6 15,-4-5-1-15,0-3 0 0,1-4-5 0,-1-1-2 16,9 1 0-16,-5-4 0 0,1 4-10 15,4-8 0-15,8 0 0 0,-3-4 0 16,-1-4-104-16,0-4-17 0,9 1-3 0,5-5-792 16</inkml:trace>
          <inkml:trace contextRef="#ctx0" brushRef="#br0" timeOffset="218177.5484">18601 7756 1738 0,'0'0'38'0,"4"-8"8"0,1 0 2 0,3 0 1 0,6 4-39 0,-1 0-10 0,4-7 0 0,5 7 0 16,9 0 50-16,0-4 8 0,-1 4 2 0,1 0 0 16,4 4-4-16,-4 4 0 0,4 0 0 0,-4 4 0 15,-9 4-24-15,4-1-4 0,-8 5-2 0,-5-1 0 0,-5 1-26 0,-3 4 8 16,-1 3-8-16,-8-4 0 0,-1 1 0 16,-8-1 0-16,-4 1 0 0,-5-1 0 0,0 1 15 0,-4 3-3 15,-1-3 0-15,1-5 0 0,0 5 3 0,4-8 0 16,4-1 0-16,1-7 0 0,3 4-15 0,6-4 8 15,8-4-8-15,0 0 0 0,0 0 0 0,0 0 0 16,0 0-8-16,0 0 8 0,0 0 0 0,17 4-8 16,1 0 8-16,-1-4 0 0,5 4 0 0,-4 3 0 15,-1-3 0-15,1 4 0 0,-1 4 0 0,1-1 0 16,-9 1 0-16,0 8 0 0,-1-1 0 0,-8 1 11 16,5-1-3-16,-10 5-8 0,-3-1 49 0,-1 0 3 15,-4 1 1-15,-1-5 0 0,1 1-35 0,0 3-7 16,-4-3-2-16,3-1 0 0,1 1-9 0,-4-1 0 15,4 1 0-15,-5-5 8 16,-4 1-150-16,4-4-30 0,-3-1-7 0</inkml:trace>
          <inkml:trace contextRef="#ctx0" brushRef="#br0" timeOffset="218480.7236">19746 7572 1681 0,'0'0'36'0,"0"-8"8"0,-9 1 2 0,9 3 2 0,0 4-38 15,0 0-10-15,0 0 0 0,0 0 0 0,5-12 79 0,3 8 13 16,1-4 4-16,0 1 0 0,4-1-26 0,5 4-5 16,4-4-1-16,0 0 0 0,4 0-33 0,9 1-7 15,0-1-2-15,9-4 0 0,0 4-7 0,0 1-2 16,4-1 0-16,0 0 0 0,-4 4-13 0,0-4 0 16,-5 4 0-16,1 0 0 0,-5 4 0 0,-4-3 0 15,-5-1 10-15,-4 4-2 0,0 0-16 0,0 0-4 16,-5 0 0-16,-3 0 0 15,-1 4-128-15,-5-1-25 0,-8-3-6 0</inkml:trace>
          <inkml:trace contextRef="#ctx0" brushRef="#br0" timeOffset="218694.9043">19930 7888 1713 0,'0'0'37'0,"0"0"8"0,-4 0 2 0,4 0 2 0,0 0-39 0,0 0-10 0,0 0 0 0,0 0 0 16,0 0 92-16,9 4 17 0,4-4 3 0,4 0 1 16,5-4-26-16,5 0-6 0,-1-4-1 0,5 1 0 15,4-5-40-15,0 8-8 0,4-4-1 0,5 0-1 16,-9-3-56-16,5 3-11 0,-1-4-3 0,1 4 0 16,-1 1-147-16,-4 3-29 0,44-20-7 0,-22 5-1 0</inkml:trace>
          <inkml:trace contextRef="#ctx0" brushRef="#br0" timeOffset="217351.6492">17530 7206 1335 0,'-39'-20'59'0,"30"16"13"0,9 0-58 0,-4-3-14 0,-9-1 0 0,4 0 0 15,9 0 60-15,-5 0 10 0,-8 1 2 0,9-1 0 0,-5-4-14 0,5 4-2 16,4 8-1-16,0 0 0 0,0 0-35 0,4-8-8 16,5 1 0-16,0-5-1 0,-5 4 0 0,5-4 0 15,4 1 0-15,5 3 0 0,-1 0 9 0,5 0 1 16,-4-3 1-16,4 7 0 0,-1-4-2 0,1 4 0 15,-22 4 0-15,14 4 0 0,3 0-11 0,1 8-9 16,-1 3 12-16,1 5-12 0,-5 7 17 0,9 4-3 16,-5 4-1-16,5 8 0 0,0 8 8 0,0 0 2 15,9-1 0-15,0 9 0 0,-5-1 3 0,0-7 1 16,5 4 0-16,4-1 0 0,-4 5-7 0,0-9-2 16,-14-3 0-16,5 0 0 0,9 0-8 0,-9 0-2 15,0-5 0-15,-5-3 0 0,-4 0-8 0,5-4 0 16,-1-7-12-16,-3-5 12 15,-1 1-119-15,0-9-16 0,0-3-3 0</inkml:trace>
        </inkml:traceGroup>
        <inkml:traceGroup>
          <inkml:annotationXML>
            <emma:emma xmlns:emma="http://www.w3.org/2003/04/emma" version="1.0">
              <emma:interpretation id="{4F9369A0-97C5-4215-939B-5D7EFABB0DC5}" emma:medium="tactile" emma:mode="ink">
                <msink:context xmlns:msink="http://schemas.microsoft.com/ink/2010/main" type="inkWord" rotatedBoundingBox="24633,7630 25953,7549 26016,8576 24696,8657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19230.1348">21948 6925 633 0,'0'0'56'0,"0"0"-44"0,-4-4-12 0,-5 0 0 16,0 4 126-16,1-4 23 0,-1-4 5 0,0 4 1 0,0 1-41 0,9 3-8 15,0 0-2-15,-4-8 0 0,0 4-32 0,4 4-6 16,0 0-2-16,0 0 0 0,4-8-25 0,5 4-6 15,4 0-1-15,4 0 0 0,5 0 10 0,9 1 2 16,9-1 0-16,3 0 0 0,6 4 1 0,8-4 1 16,4 0 0-16,5 4 0 0,0 0-6 0,4-4 0 15,-4-4-1-15,4 0 0 0,-4-3-7 0,0 3 0 16,-1 0-1-16,1 0 0 0,-13 1-31 0,-5-1 0 16,-4 0 0-16,0 0-10 0,-9 4 10 0,-4 0 0 15,-1-3 10-15,-8 3-10 16,0 0-36-16,-9 4-12 0,1 0-4 0,-1 0-653 15,-13 0-131-15</inkml:trace>
          <inkml:trace contextRef="#ctx0" brushRef="#br0" timeOffset="219606.1539">22628 6964 1796 0,'0'-8'40'0,"0"4"8"0,5-4 1 0,4 4 1 0,-5 1-40 0,9-1-10 0,-4-4 0 0,0 8 0 16,4 4 79-16,0 0 13 0,0 0 4 0,0 3 0 15,-4 5-32-15,4 4-7 0,-4 3-1 0,0 8 0 16,-9 1-12-16,4 3-4 0,1 4 0 0,-5 0 0 16,-5 4-16-16,-4 0-3 0,1 8-1 0,3-4 0 15,-8 0-8-15,0-4-3 0,4 0 0 0,0 0 0 16,1-4 5-16,-1-4 1 0,0 0 0 0,5-3 0 15,-1 7 4-15,1-8 1 0,0-4 0 0,-1 1 0 16,10-1-96-16,-5-3-20 0,4 3-3 0,0-3-1009 16</inkml:trace>
        </inkml:traceGroup>
        <inkml:traceGroup>
          <inkml:annotationXML>
            <emma:emma xmlns:emma="http://www.w3.org/2003/04/emma" version="1.0">
              <emma:interpretation id="{45ADB222-0E54-4E79-A1CA-21F649086AD5}" emma:medium="tactile" emma:mode="ink">
                <msink:context xmlns:msink="http://schemas.microsoft.com/ink/2010/main" type="inkWord" rotatedBoundingBox="27158,8328 27209,8325 27216,8433 27165,8437"/>
              </emma:interpretation>
              <emma:one-of disjunction-type="recognition" id="oneOf28">
                <emma:interpretation id="interp36" emma:lang="" emma:confidence="0">
                  <emma:literal>&gt;</emma:literal>
                </emma:interpretation>
                <emma:interpretation id="interp37" emma:lang="" emma:confidence="0">
                  <emma:literal>)</emma:literal>
                </emma:interpretation>
                <emma:interpretation id="interp38" emma:lang="" emma:confidence="0">
                  <emma:literal>.</emma:literal>
                </emma:interpretation>
                <emma:interpretation id="interp39" emma:lang="" emma:confidence="0">
                  <emma:literal>,</emma:literal>
                </emma:interpretation>
                <emma:interpretation id="interp40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220294.8532">24414 7510 1148 0,'0'0'51'0,"0"0"10"0,0 0-49 0,0 0-12 15,0 0 0-15,0 0 0 0,9 4 102 0,-5 4 18 0,-4-8 3 0,5 3 1 16,-1 1-29-16,-4-4-6 0,4 8-1 0,1 0 0 16,-1 0-28-16,-4-8-7 0,0 0-1 15,0 0 0-15,0 0-33 0,0 0-7 0,0 0-2 0,5 8 0 16,-1-1 26-16,-4-7 4 0,0 0 2 15,0 0 0-15,0 0-24 0,0 0-5 0,0 0-1 0,0 0 0 16,0 0 0-16,0 0-1 0,0 0 0 0,0 0 0 16,0-7 17-16,0 7 4 0,0-4 1 0,0 4 0 15,0 0-33-15,0 0 0 0,0 0 0 0,0 0 0 16,0 0 0-16,0 0 0 0,0 0 0 0,0 0 0 16,0 0 0-16,0 0 0 0,0 0 0 0,-4 11 0 15,-1 1-96-15,-8 0-25 0,4-1-6 0,-8 5-1 16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A1958F3-27B5-4060-ABA7-0CCEE6609294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10:35.5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477E5E7-BEB7-4759-ADC7-0BB888865FB4}" emma:medium="tactile" emma:mode="ink">
          <msink:context xmlns:msink="http://schemas.microsoft.com/ink/2010/main" type="writingRegion" rotatedBoundingBox="1091,272 32993,-1629 33565,7958 1663,9859"/>
        </emma:interpretation>
      </emma:emma>
    </inkml:annotationXML>
    <inkml:traceGroup>
      <inkml:annotationXML>
        <emma:emma xmlns:emma="http://www.w3.org/2003/04/emma" version="1.0">
          <emma:interpretation id="{3118DEC1-2606-45C3-BFE8-C66D0C7BCCBA}" emma:medium="tactile" emma:mode="ink">
            <msink:context xmlns:msink="http://schemas.microsoft.com/ink/2010/main" type="paragraph" rotatedBoundingBox="1158,204 12551,80 12567,1531 1174,16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0627B3-EA29-4402-AED5-053722DB8055}" emma:medium="tactile" emma:mode="ink">
              <msink:context xmlns:msink="http://schemas.microsoft.com/ink/2010/main" type="line" rotatedBoundingBox="1158,204 12551,80 12567,1531 1173,1655"/>
            </emma:interpretation>
          </emma:emma>
        </inkml:annotationXML>
        <inkml:traceGroup>
          <inkml:annotationXML>
            <emma:emma xmlns:emma="http://www.w3.org/2003/04/emma" version="1.0">
              <emma:interpretation id="{CB52CAA6-613D-4B5D-921F-595A9E3ABDE6}" emma:medium="tactile" emma:mode="ink">
                <msink:context xmlns:msink="http://schemas.microsoft.com/ink/2010/main" type="inkWord" rotatedBoundingBox="1158,204 5696,155 5711,1605 1174,165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991 686 1029 0,'-9'-4'45'0,"9"4"11"0,-4-12-45 0,4 12-11 0,0 0 0 0,0-8 0 16,-9 1 69-16,9 7 12 0,9-12 3 0,-9 4 0 16,9-4-22-16,-5 1-4 0,5 3-1 0,4-4 0 15,-4 1-10-15,4 3-3 0,4 0 0 0,-12 4 0 16,8 4-15-16,0 4-3 0,0 0-1 0,-4 4 0 16,4-1-14-16,-4 5-3 0,4 4-8 0,0 3 12 0,-4 5 4 0,0 3 1 15,-5-4 0-15,5 5 0 0,0 7-5 0,0-12 0 16,-9 12-1-16,0-11 0 0,8-1-11 0,-8 4 0 15,5-7 0-15,-5 3 0 0,0-3 25 0,0-1 7 16,-5-7 0-16,5 3 1 0,0-15-33 0,0 12 0 16,0-12 0-16,0 0 0 0,-8 8 0 0,8-8 12 15,0 0-3-15,0 0 0 0,0 0-9 0,0 0 0 16,0-4 9-16,-9 0-9 0,4-4 8 0,1-3-8 16,4-5 10-16,4 0-10 0,1-3 9 0,-5-1-9 15,9-11 8-15,-1 0-8 0,1-4 0 0,0-4 0 16,0-4 0-16,4 4 0 0,-4 0 0 0,8 8 0 15,-4 0 0-15,-4 3 0 0,4 5 0 0,-4 7 0 16,4 1 0-16,5 7 0 0,-14 4 0 0,1 4 0 16,3 8 8-16,1 4-8 0,4-5 12 0,-4 9-2 15,0 0-1-15,0-1 0 0,-1 1 10 0,6 3 1 0,-6 1 1 16,5 3 0-16,-4-3-8 0,0-5-1 0,4 5-1 0,-4 3 0 16,0-15-11-16,-1 8 0 0,1-1 9 0,-4-7-9 15,-1 8 0-15,5-1-10 0,0-7 1 0,4 4 0 16,-4 3-41-1,-9-3-8-15,0 8-2 0,8-9 0 0,-3 5-129 16,-1-5-27-16</inkml:trace>
          <inkml:trace contextRef="#ctx0" brushRef="#br0" timeOffset="376.2002">1965 545 921 0,'-22'-7'82'0,"18"7"-66"16,-1 0-16-16,1 0 0 0,-1 4 113 0,1-1 19 16,0 1 4-16,-1 4 1 0,1 4-61 0,0 3-13 15,4 5-3-15,-9-1 0 0,9 9-6 0,-5 3-2 16,1-12 0-16,4 9 0 0,0 3-4 0,0-4-2 16,4-3 0-16,1-1 0 0,-5 4-26 0,9-7-4 15,-5-1-2-15,5 1 0 0,-1-5-14 0,1 1 11 16,0-8-11-16,0 3 10 0,4-11-2 0,0 8-8 15,-4-8 12-15,8 0-4 0,-3 0-8 0,-1-4 10 16,0 0-10-16,4-3 10 0,-3-5-10 0,-1 4 8 16,-4-4-8-16,-1 1 8 0,-3-5-8 0,4 5 10 15,-1-5-10-15,-8 0 10 0,-8 1-10 0,3-1 8 0,1 1-8 16,-1-5 8-16,5 4-8 0,-8 5 0 0,-1-9 9 16,0 9-9-16,0-5 9 0,-4 4-9 0,0 4 12 15,0-3-12-15,0 7 10 0,-1 4-10 0,-3-4 8 0,-1 8-8 16,5 0 0-16,0 0 0 0,0 3 0 0,0-3 0 15,0 8-133 1,-1 0-19-16</inkml:trace>
          <inkml:trace contextRef="#ctx0" brushRef="#br0" timeOffset="683.4884">2320 631 1674 0,'0'0'74'0,"0"0"15"0,5-8-71 0,-1 1-18 16,1 3 0-16,3-4 0 0,1 8 41 0,4-12 5 15,5 8 1-15,-1-3 0 0,10-1-15 0,-5-4-4 16,4 8 0-16,0-4 0 0,5 1 5 0,4 3 1 15,0-8 0-15,-4 8 0 0,-5 0-11 0,9-4-3 16,0 1 0-16,0 3 0 0,-4-8-12 0,-9 8-8 16,0 0 8-16,0-4-8 15,0 4-20-15,0-3-8 0,-9 7-1 0,0-8-1 16,5 4-159-16,-5 0-32 0,4-12-7 0,-3 9 0 0</inkml:trace>
          <inkml:trace contextRef="#ctx0" brushRef="#br0" timeOffset="-1190.8846">201 335 345 0,'-13'4'15'0,"13"-4"4"15,0 0-19-15,0 0 0 0,-4-4 0 0,4-4 0 16,-5 4 181-16,5 4 33 0,0 0 6 0,0 0 2 0,5-8-127 0,-1 1-26 16,-4-1-5-16,-4 0 0 0,4 0-24 0,0 8-5 15,0-4-1-15,0 4 0 0,0 0-3 0,0 0-1 16,0 0 0-16,0 0 0 0,9-8-13 0,-9 8-2 15,0 0-1-15,0 0 0 0,0 0 5 0,0 12 1 16,-9 0 0-16,4 7 0 0,5 1 4 0,-8 3 2 16,8 5 0-16,-14 3 0 0,10 4-10 0,-5 0-3 15,5-4 0-15,-1 8 0 0,-3 0 6 0,-1 0 1 16,5 8 0-16,-1-12 0 0,1 0 3 0,-1 0 1 16,1 4 0-16,4-4 0 0,0-3-16 0,-9 6-8 15,5-10 10-15,-1 3-10 0,1 0 12 0,0 4-4 16,-1-7-8-16,1 3 12 0,0-4-2 0,-1 4-1 15,5-3 0-15,-9-1 0 0,5 4-9 0,-5-8 0 16,5 1 0-16,-1-1 0 0,5 1 0 0,-8-9 0 16,-1 1 8-16,4-4-8 0,5-1 8 0,0-11-8 15,0 0 0-15,0 0 8 0,0 0-8 0,0 0 10 0,0 0-10 0,0 0 10 16,0 0-10-16,0-4 10 0,0-7-10 0,0 3 10 16,0-12-10-16,5 1 8 0,-1-12-8 0,1 7 8 15,3-3-8-15,-8-8 0 0,5 0 9 0,4 4-9 16,-1-1 0-16,1 5 0 0,-9 0 0 0,5-4 0 15,-1-1 0-15,0 5 8 0,-4-8-8 0,5 4 0 16,-1-8 0-16,-4 4 0 0,4-12 0 0,1 16 8 16,-1-8-8-16,5 4-8 0,-9-4 8 0,9-4-12 15,-5 4-3-15,5-8-1 0,0 4 0 0,4-15 0 16,-4 7 4-16,-1-4 0 0,10 8 0 0,0 5 0 16,-1 3 3-16,5-4 1 0,-9 8 0 0,5 7 0 0,-1 1 8 15,1 4-8-15,4 7 8 0,-13 0-8 0,-9 16 8 16,13-4 8-16,-13 4-8 0,0 0 11 0,17 0-11 0,-17 0 0 15,13 4 0-15,-13-4 0 0,14 4 0 0,-6 4 0 16,-8-8 0-16,13 12 8 0,5-4-8 0,-9 7 0 16,0 1 0-16,4 3 0 0,0 5 0 0,-4-1 0 15,4 8 0-15,-4 4 0 0,4 0 19 0,4 4-2 16,-12 4 0-16,3-4 0 0,6 8 12 0,-6 0 3 16,1 4 0-16,4-1 0 0,-8-3 0 0,8 4 1 15,-9-4 0-15,1-1 0 0,-1 1-10 0,0-8-3 16,1-4 0-16,-1 0 0 0,1 0-8 0,-1-11-3 15,-4 3 0-15,0-3 0 0,9-5-9 0,-9 1 12 16,0-1-12-16,0-3 12 0,0-1-12 0,4-3 0 16,-4 0 0-16,0-1 8 15,0 5-27-15,0-8-5 0,0-8-2 0,5 11 0 16,-5 5-88-16,0-8-18 0,0-8-3 0,0 0-493 0,0 12-98 0</inkml:trace>
          <inkml:trace contextRef="#ctx0" brushRef="#br0" timeOffset="-757.7191">35 854 576 0,'-5'-4'51'0,"5"4"-41"15,0 0-10-15,0-4 0 0,0 4 72 0,0-12 12 16,0 4 2-16,5-3 1 0,-5 11-67 0,4-8-20 16,9-4 8-16,-8 4-8 0,3 0 26 0,1 5 1 0,-9 3 0 0,9-8 0 15,4 0 36-15,0 0 7 0,-4 4 2 0,4-4 0 16,-4 1 9-16,4-1 3 0,5 4 0 0,-10 0 0 16,1-8-36-16,4 8-8 0,0 4 0 0,9-11-1 15,-4 11-11-15,4-4-3 0,-5 0 0 0,10 4 0 16,-5 0-35-16,4 0-7 0,0 0-2 0,5 0-757 15</inkml:trace>
          <inkml:trace contextRef="#ctx0" brushRef="#br0" timeOffset="940.6937">2777 272 1580 0,'0'0'35'0,"0"0"7"0,-5 12 2 0,-4 4 0 0,1-1-36 0,-1 9-8 16,0-1 0-16,0 8 0 0,-4 4 64 0,0 1 12 15,4 3 1-15,-4 3 1 0,-4 5-20 0,3-4-4 16,6 8-1-16,-6-8 0 0,1 0-25 0,0-4-6 16,-4-4-1-16,8 0 0 0,-9 0-13 0,9 0-8 15,-4-12 10-15,5 5-10 16,-1-9-20-16,0 5-11 0,5-9-1 0,-1 1-889 16</inkml:trace>
          <inkml:trace contextRef="#ctx0" brushRef="#br0" timeOffset="1941.8675">3128 46 1324 0,'13'-11'118'0,"-4"-5"-94"0,4 0-24 0,0 12 0 16,0-11 39-16,0 3 3 0,0 0 1 0,1 1 0 15,-6 3-1-15,1 0 0 0,0 0 0 0,0 4 0 16,-9 4 10-16,0 0 1 0,13 8 1 0,-13 4 0 16,0-4-1-16,4 7 0 0,-4 1 0 0,0 3 0 15,0 9-11-15,-4-9-2 0,4 1-1 0,0 3 0 16,0 4-11-16,0 1-1 0,-9-1-1 0,5 0 0 16,-5 8-10-16,9 1-1 0,-5-5-1 0,1 12 0 15,-5-4 6-15,1 7 2 0,-1-7 0 0,0 12 0 16,0-12 6-16,-4 8 2 0,0 0 0 0,4 3 0 0,-8-14-30 15,3 6 0-15,-3-3 0 0,4-3 0 0,-5-5 11 0,1 0-11 16,-1 4 12-16,0-12-12 0,1 1 0 0,4-1 0 16,-5-7 0-16,9-5 0 0,-8 1 0 0,8 4 0 15,0-16 0-15,1 8 0 0,8-8 0 0,0 0 0 16,-5 0 0-16,5 0-12 0,-4-8-7 0,4 8-1 16,4-12 0-16,1 4 0 0,3-11 5 0,-3-1 1 15,3 1 0-15,6 3 0 0,-6-7 5 0,6 3 1 16,3-3 0-16,-4 3 0 0,5 1 8 0,-5 3 0 15,5 1 0-15,-1-5-8 0,-4 5 0 0,5 3 0 16,-5 4 0-16,5 4 0 0,-5 4 8 0,0-8 0 16,0 8 0-16,0 8 0 0,0-8 0 0,5 0-8 15,-5 8 8-15,0 4-8 0,9-8 8 0,-4 11 0 16,-5-11 0-16,0 4 0 0,5 0 0 0,-1-4 0 0,1 3 0 16,-1-3-8-16,5-4 8 0,4 0 0 0,1-4 0 15,-5 1 0-15,0-1 0 0,4 0 0 0,0-8 0 0,5 4 0 16,-9-3 0-16,4 3 0 0,-8-4 0 0,4 4 0 15,0-3 0-15,-5 3 0 0,1-4 0 0,-5 4 0 16,0-3 0-16,-4-1 0 0,0 0 0 0,-1 0 0 16,-3 1 0-16,-1 3 0 0,-4-4 0 0,0-3 0 15,0 3 8-15,-4-4-8 0,4 12 8 0,-5-11-8 16,1 11 0-16,-5-12 8 0,5 1-8 0,-5 3 0 16,5 8 0-16,-9-8 9 0,4 5-9 0,0 7 0 15,5-8 0-15,-5 8 0 0,4 0 0 0,-3 8 0 16,3-8 0-16,-3 7 0 0,-1 5 0 0,4 0-9 15,-3 0 9-15,-1 11 0 0,4-4 0 0,-3 1 0 0,-1-1 0 16,0 5 0-16,5-1 0 0,4 5-8 0,-5 3 8 16,5-8 0-16,-4 1 0 0,4-1 0 0,4-7 0 0,-4 3 0 15,5 1-10-15,4-13 10 0,-5 5 0 0,-4-12 0 16,13 8 0-16,0-4 0 0,5-4-8 0,-1 0 8 16,5-8 0-16,0 4 0 0,0-12 0 0,4 1 0 15,1-1 0-15,-5-3 0 0,4 3-8 0,-4-7 8 16,4 3 0-16,-4 1 0 0,0-9 0 0,0 9 0 15,0-1 0-15,-4 1 0 0,4 7 0 0,-5 4 0 16,-4-7 0-16,5 11 0 0,-5-4 0 0,5 8 0 16,-10 8 0-16,1-8 9 0,4 8 5 0,0 3 1 15,1 9 0-15,-1-8 0 0,-5 3-4 0,6 5-1 16,-1-1 0-16,-4 1 0 0,-5-1 18 0,5 1 3 16,0-1 1-16,4-7 0 0,-5 0-20 0,1-1-3 0,0-3-1 15,0 4 0-15,4 0-8 0,4-9 0 0,-3 1-10 16,-1 0 10-16,0 4 0 0,5-8 0 0,-5 8 0 0,-5-8 0 15,-8 0 0-15,18 4 0 0,-5 3 0 0,0-3 0 16,-13-4 0-16,9 4 0 0,4 8 0 0,-13-12 0 16,0 0 0-16,0 0 0 0,9 4 0 0,-9-4 0 15,0 0 0-15,0 0 0 0,0 0 0 0,9-4-12 16,4 4-33-16,-4-12-7 16,-5 4 0-16,1-3-1003 0</inkml:trace>
        </inkml:traceGroup>
        <inkml:traceGroup>
          <inkml:annotationXML>
            <emma:emma xmlns:emma="http://www.w3.org/2003/04/emma" version="1.0">
              <emma:interpretation id="{B632E526-AC5D-4F54-90AE-ACCB9E5FF088}" emma:medium="tactile" emma:mode="ink">
                <msink:context xmlns:msink="http://schemas.microsoft.com/ink/2010/main" type="inkWord" rotatedBoundingBox="6983,535 7355,531 7363,1287 6991,129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924.451">5826 717 921 0,'0'0'82'0,"0"0"-66"15,-5-4-16-15,5 4 0 0,-8 0 78 0,8 0 12 16,0 0 2-16,0 0 1 0,0 0-39 0,0 0-8 16,0 0-2-16,0 0 0 0,0 8-17 0,8 4-4 15,-3-5-1-15,4 1 0 0,4 0 5 0,0 4 1 16,0-12 0-16,9 4 0 0,-9-4 0 0,9-4 1 16,-9 4 0-16,5-12 0 0,-1 4-7 0,1-3-2 15,-1-1 0-15,1-8 0 0,0 5-10 0,-1-9-2 16,-4 5-8-16,0-1 12 0,5-3-4 0,-5 0-8 15,-4-1 11-15,0 5-11 0,4-9 8 0,-9 5-8 16,5 0 0-16,-9-1 0 0,4 1 9 0,1-1-9 0,-5 5 0 16,4-1 9-16,-8 1 3 0,-1 7 1 15,-3 4 0-15,3-3 0 0,-4 3 20 0,1 4 4 0,-1 0 1 0,-4 0 0 16,0 8-23-16,-1 4-5 0,-3 0-1 0,-1 3 0 16,1 1 2-16,-1 4 0 0,-4 3 0 0,0 1 0 15,5 3 1-15,-1 0 1 0,1 9 0 0,-1-9 0 16,1 12 7-16,3-4 0 0,6 1 1 0,-6 10 0 15,10-10-2-15,-5 7-1 0,9 0 0 0,0-4 0 16,0 4-4-16,9-12-1 0,-5 8 0 0,10-8 0 16,-1 1-13-16,0-1 8 0,5-8-8 0,3-3 0 15,6 4-63-15,-1-5-18 0,5 1-4 0,4-12-1 16</inkml:trace>
        </inkml:traceGroup>
        <inkml:traceGroup>
          <inkml:annotationXML>
            <emma:emma xmlns:emma="http://www.w3.org/2003/04/emma" version="1.0">
              <emma:interpretation id="{7D2D077A-0E91-4566-AD9B-9B850F288CB2}" emma:medium="tactile" emma:mode="ink">
                <msink:context xmlns:msink="http://schemas.microsoft.com/ink/2010/main" type="inkWord" rotatedBoundingBox="7906,272 11834,229 11846,1374 7919,1417"/>
              </emma:interpretation>
            </emma:emma>
          </inkml:annotationXML>
          <inkml:trace contextRef="#ctx0" brushRef="#br0" timeOffset="5388.0005">6751 616 889 0,'0'0'39'0,"0"0"9"0,0 0-39 0,0 0-9 16,-4-8 0-16,0 4 0 0,-1-12 104 0,5 9 18 16,0-5 4-16,0 0 1 0,5-3-47 0,-1-1-8 15,0-4-3-15,5 5 0 0,0 3-11 0,4-7-2 16,9-5-1-16,0 9 0 0,-4-5-30 0,-1 5-5 15,5-5-2-15,-4 8 0 0,4-7 5 0,-5 7 1 16,-4 4 0-16,0 1 0 0,1-1-2 0,-1 8 0 16,0 0 0-16,-13 0 0 0,13 4-13 0,-4 7-9 15,4 9 12-15,-4-8-12 0,4 15 24 0,-4-8-3 16,0 9 0-16,4 3 0 0,-5 4 0 0,6-4 0 0,-1 8 0 16,0-8 0-16,5 8-5 0,-5-4-2 0,4-3 0 0,-4-1 0 15,5 4-3-15,-5-8-1 0,0 1 0 0,5-5 0 16,-5 0-2-16,0-3 0 0,5-1 0 0,-5-3 0 15,0-1-8-15,0-3 0 0,0 0 0 0,0-4-11 16,-4-1-160-16,4-3-32 16</inkml:trace>
          <inkml:trace contextRef="#ctx0" brushRef="#br0" timeOffset="5712.9646">7515 191 806 0,'0'0'36'0,"0"0"7"0,0 0-35 0,0 0-8 16,0 0 0-16,0 0 0 0,0 0 126 0,0 0 23 16,0 11 5-16,-5 1 1 0,1 4-59 0,-5 3-11 15,-8 4-2-15,4 1-1 0,-5 3-20 0,1 4-4 16,-5-3-1-16,0 3 0 0,0 0-8 0,0 4-1 15,0-8-1-15,0 5 0 0,-4-1-11 0,8-4-3 16,-8 4 0-16,4-7 0 0,0-1-9 0,-4-3-1 16,8 3-1-16,-8-3 0 0,4-1-13 0,0 1-9 15,0 3 12-15,0-4-12 0,0 9 0 0,4-13 0 0,-4 17 0 16,5-13 0 0,-5 12-46-16,-4 0-13 0,8-3-2 0,-8 7-1 15,4-4-118-15,4-4-24 0,1 20-5 0,12-20-482 0</inkml:trace>
          <inkml:trace contextRef="#ctx0" brushRef="#br0" timeOffset="6236.5453">8103 487 1130 0,'0'0'50'0,"4"-8"10"0,-4 8-48 0,0 0-12 15,5-8 0-15,-5 8 0 0,0 0 84 0,-5-7 13 16,5 7 3-16,-9-4 1 0,5-8-41 0,-5 8-8 16,0-4-1-16,-4 8-1 0,0 0-2 0,4 0-1 15,-4 0 0-15,4 4 0 0,-4 0-14 0,-4 0-2 16,8 8-1-16,-4-8 0 0,4 11-10 0,-9-7-3 15,5 11 0-15,-4 1 0 0,-1 11-5 0,1-7 0 16,-5 3-1-16,0 8 0 0,4-8-11 0,1 8 10 16,-1-3-10-16,1-1 10 0,3 0-10 0,1-4 0 15,4-3 0-15,1-1 8 0,8-3-8 0,0-1 0 0,0-7 0 16,0-1 0-16,4 5 0 0,-4-16 0 0,0 0 0 16,18 0 8-16,-5-8-8 0,4 0 0 0,5-7 0 0,0-1 0 15,5-3-12-15,-6-5 1 0,6-3 1 0,-1 0 0 16,-4-1 2-16,0-3 0 0,0 0 0 0,-5 0 0 15,1 7 8-15,0 5 0 0,-10-1 0 0,1 1 0 16,-4 7 14-16,-5 12 5 0,4-8 1 0,-4 8 0 16,0 0 28-16,0 0 5 0,0 0 2 0,-4 12 0 15,4 0-19-15,0 3-4 0,-5 5-1 0,5-1 0 16,0 1-16-16,0-8-3 0,0 3-1 0,5 1 0 16,3-4-11-16,-3 3 0 0,3 1 0 0,1-8 0 15,4 3-17-15,5-7-9 0,-1 0-2 0,5 8 0 16,-4-12-145-16,0 8-30 0,8-8-5 0,-9 3-2 15</inkml:trace>
          <inkml:trace contextRef="#ctx0" brushRef="#br0" timeOffset="6854.3073">8541 471 691 0,'0'0'61'0,"0"0"-49"16,5-7-12-16,4 3 0 0,-1-4 150 0,-8 8 27 15,9-4 6-15,-9 4 1 0,9 12-69 0,0-12-14 16,-5 7-2-16,1 9-1 0,-1 0-10 0,5 3-1 16,-5 5-1-16,0-1 0 0,5 0-32 0,-9 5-6 15,5 3-2-15,-1-4 0 0,-4 0-22 0,4-3-5 16,1-1-1-16,-5-3 0 0,4-1-5 0,-4 1-1 0,0-9 0 0,0 5 0 16,0-4-4-16,0-12-8 0,0 0 11 0,0 0-11 15,0 0 11-15,0 0-11 0,0 0 10 0,0 0-10 16,0 0 8-16,0 0-8 0,0 0 0 0,0-16 9 15,5 1-9-15,-1-1 0 0,0-4 0 0,5-3 0 16,-4 4 0-16,3-5 0 0,1-3 0 0,4 3 0 16,0-3 0-16,1 0 0 0,3 0 0 0,1 3 0 15,-1 5 0-15,5-1 0 0,-4 1-8 0,-5 7 8 16,4 4 0-16,-3 0-11 0,-1 1 11 0,0 7-8 16,0 3 8-16,-4 9-8 0,4-4 8 0,-4 4-8 15,4 7 8-15,0-7 0 0,-4 3 0 0,-5 5-8 16,5-1 8-16,0 5 0 0,-9-1 0 0,4 8 0 0,1-11 11 15,-10-1-3-15,1 5 0 0,-5-1 0 0,0-3-8 16,5-9 8-16,-1 5-8 0,1-4 8 0,0-1-8 0,-1 1 0 16,1-4 0-16,0 0 0 0,-1-4 12 0,1 0-4 15,-1-8 0-15,1 4 0 0,4 0-8 0,0 0 0 16,0-4 9-16,4-12-9 0,-4 4 0 0,0 1 0 16,0-9 0-16,9-7-8 0,-4 0 8 0,3-1 0 15,1 5 0-15,4-8 0 0,0 3 0 0,1 1 0 16,-1 4 0-16,4-1 0 0,-4 5 0 0,-4 7-10 15,0 0 10-15,4 5 0 0,0-1 0 0,0 8 0 16,-4 0 0-16,0 8 0 0,4-8 0 0,-4 7 0 16,4 5 0-16,0-8 0 0,-4 4 0 0,0 4 0 15,4 3 12-15,-4-11-3 0,-9-4 0 0,9 12 0 16,-1-4 0-16,-3 3 0 0,3 1 7 0,-3-4 0 0,-5-8 1 16,9 11 0-1,-5 1-34-15,0 0-7 0,1-4-2 0,4 3 0 16,-1 5-106-16,-3-4-22 0,-1-1-4 0,5 1-742 0</inkml:trace>
          <inkml:trace contextRef="#ctx0" brushRef="#br0" timeOffset="7320.1816">9533 421 1170 0,'0'0'52'0,"0"0"10"16,0 0-50-16,4 15-12 0,1-3 0 0,-5 7 0 0,0 1 96 0,0 3 16 15,-5 5 3-15,5 3 1 0,0 4 4 0,0 4 2 16,-4-8 0-16,4 4 0 0,4 4-37 0,-4-11-7 16,0 7-2-16,5 0 0 0,-5-12-20 0,4 4-5 15,1-7-1-15,-1-1 0 0,-4-3-16 0,0-4-3 16,0-12-1-16,4 7 0 0,-4-7 5 0,0 0 1 16,0 0 0-16,0 0 0 0,0 0-24 0,0 0-4 15,0 0 0-15,0 0-8 0,-4-7 0 0,-5-5 0 16,5 0 0-16,4 4 0 0,-5-7 0 0,5-1 0 15,-4 1 0-15,4-1 0 0,0-3 0 0,0 3 0 16,4-7-13-16,5 3 5 0,-4-3 8 0,3 3 0 16,6-11 0-16,-1 8-8 0,0-5 8 0,0 5 0 15,0 3 0-15,5 1 0 16,4-4-25-16,4 3-7 0,-4 1 0 0,4 3-1 0,1 0 24 0,-6 5 9 16,6-1 0-16,-10 4-9 0,5 0 9 0,0 4-13 0,-4 4 5 15,-5 0 8-15,0 12-10 0,-13-12 10 0,13 8 0 16,-4 4-9-16,-5 7 9 0,-4 1 0 0,-4-1-9 0,-5-3 9 15,0 3 0-15,-4 5 0 0,-4 3 0 0,-1-8 0 16,1 1 0-16,-1-1 8 0,-8 1-8 0,4-4 0 16,0-1 0-16,0 1-11 0,0-8 1 0,5 3 0 15,-5-3-52-15,0 4-10 16,4-12-3-16,5 0 0 0,-5 0-158 16,5-8-32-16,-9-12-7 0,9 1-453 0</inkml:trace>
          <inkml:trace contextRef="#ctx0" brushRef="#br0" timeOffset="7552.6534">10081-12 1530 0,'0'0'68'0,"0"0"13"0,0 0-65 0,0 0-16 16,0 4 0-16,0 7 0 0,5 1 92 0,-1 4 16 15,-4-1 2-15,5 5 1 0,-10-1-30 0,5 9-5 16,5 3-2-16,-5-4 0 0,-5 4-10 0,5 4-1 15,-4-3-1-15,4 3 0 0,-9 4-18 0,5-4-3 16,-1 0-1-16,5 0 0 0,-4 0-26 0,-1 0-6 16,1-4 0-16,-5 1-8 15,1-1-17-15,-1 0-11 0,0 0-1 0,5-4-1 16,-5-7-181-16,4-1-36 0</inkml:trace>
          <inkml:trace contextRef="#ctx0" brushRef="#br0" timeOffset="7942.0806">10323 662 1364 0,'-13'0'60'0,"13"0"13"0,0 0-58 0,13 0-15 0,0 8 0 0,-13-8 0 16,13 0 72-16,5 4 12 0,-1 4 3 0,-4-8 0 15,5 0 19-15,4-8 4 0,-5 4 1 0,5-4 0 16,0 8-60-16,0-11-12 0,0 3-3 0,0-4 0 15,-4 4-22-15,-1-7-5 0,-4-1-1 0,0 5 0 0,1-5-8 0,-6 8 0 16,-3-4 9-16,4 5-9 0,-5-9 12 0,-4 12-1 16,0-15-1-16,-4 11 0 0,4-4 8 0,-5 4 2 15,1 1 0-15,4 3 0 0,-9-4 1 0,5 4 1 16,-1-4 0-16,-4 4 0 0,1 4-3 0,-1-4-1 16,-4 4 0-16,4 4 0 0,-4 0-2 0,0 4 0 15,-1 4 0-15,-3-5 0 0,-1 9 5 0,1 0 1 16,-1 3 0-16,1 5 0 0,-5-1 1 0,0 0 0 15,4 12 0-15,1-7 0 0,4 7-3 0,4 0 0 16,4 0 0-16,-3-4 0 0,-1 8-12 0,9-11-8 16,4-1 8-16,5 4-8 0,4-8 11 0,-4 1-3 15,9-5 0-15,-1-3 0 0,5 3-18 0,4-7-4 16,-4-8-1-16,9 4 0 16,-5-8-142-16,5-12-29 0,4 4-6 0</inkml:trace>
        </inkml:traceGroup>
        <inkml:traceGroup>
          <inkml:annotationXML>
            <emma:emma xmlns:emma="http://www.w3.org/2003/04/emma" version="1.0">
              <emma:interpretation id="{3D993C09-18DE-49EE-A775-EE80F79EC419}" emma:medium="tactile" emma:mode="ink">
                <msink:context xmlns:msink="http://schemas.microsoft.com/ink/2010/main" type="inkWord" rotatedBoundingBox="12479,778 12558,777 12562,1147 12483,114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781.0453">11323 893 633 0,'0'0'56'16,"0"0"-44"-16,0 0-12 0,0 0 0 0,0 0 162 0,0 0 30 0,0 0 7 0,0 0 1 16,0 0-44-16,0 0-9 0,0 0-2 0,0 0 0 15,0 0-21-15,0 0-5 0,0 0-1 0,0 0 0 0,0 0-32 0,0 0-6 16,0 0-2-16,0 0 0 0,0 0-30 0,0 0-5 16,0 0-2-16,0 0 0 0,0 0-17 0,0 0-3 15,0 0-1-15,0 0 0 0,0 0-8 0,0 0-3 16,0 0 0-16,0 0 0 0,0 0-9 0,0 0 0 15,0 0 0-15,0 0 0 0,0 0 0 0,0 0-16 16,0 0 3-16,0 0 0 16,0 0-113-16,0 0-22 0,0 7-5 0,0-7-933 0</inkml:trace>
          <inkml:trace contextRef="#ctx0" brushRef="#br0" timeOffset="9399.2358">11384 545 230 0,'0'0'10'0,"0"0"2"0,0 0-12 0,0 0 0 16,0 0 0-16,0 0 0 0,0 0 131 0,0 0 23 15,0 0 5-15,0 0 1 0,0 0-79 0,0 0-15 16,0 0-3-16,0 0-1 0,0 0-8 0,0 0-2 0,0 0 0 16,0 0 0-16,0 0-3 0,0 0-1 0,0 0 0 0,0 0 0 15,0 0 1-15,0 0 0 0,0 0 0 0,0 0 0 16,0 0-1-16,0 0-1 0,0 0 0 0,0 0 0 16,0 0 1-16,0 0 1 0,0 0 0 0,0 0 0 15,0 0-5-15,0 0 0 0,-4-3-1 0,4 3 0 16,0 0-11-16,0 0-1 0,0 0-1 0,0 0 0 15,-4-4-2-15,-1 4-1 0,5 0 0 0,0 0 0 16,0 0-3-16,0 0-1 0,0 0 0 0,0 0 0 16,0 0-5-16,0 0-1 0,0 0 0 0,0 0 0 15,0 0 1-15,0 0 0 0,0 0 0 0,0 0 0 0,0 0 6 16,0 0 2-16,0 0 0 0,0 0 0 0,-4-8 1 0,4 8 0 16,0 0 0-16,0 0 0 0,0 0-7 0,0 0 0 15,0 0-1-15,0 0 0 0,0 0-19 0,0 0 10 16,0 0-10-16,0 0 8 0,0 0-8 0,0 0 0 15,0 0 0-15,0 0 0 0,0 0 0 0,0 0-11 16,0 0 3-16,0 0 0 16,4 8-113-16,5 3-23 0,-5-3-4 0</inkml:trace>
        </inkml:traceGroup>
      </inkml:traceGroup>
    </inkml:traceGroup>
    <inkml:traceGroup>
      <inkml:annotationXML>
        <emma:emma xmlns:emma="http://www.w3.org/2003/04/emma" version="1.0">
          <emma:interpretation id="{EC4001DD-3554-4C4F-9E8C-6A9A3D5550F7}" emma:medium="tactile" emma:mode="ink">
            <msink:context xmlns:msink="http://schemas.microsoft.com/ink/2010/main" type="paragraph" rotatedBoundingBox="1530,2300 33115,418 33337,4142 1752,60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25DEC2-975B-46E4-A151-25B8578C57E5}" emma:medium="tactile" emma:mode="ink">
              <msink:context xmlns:msink="http://schemas.microsoft.com/ink/2010/main" type="line" rotatedBoundingBox="1530,2300 33115,418 33266,2939 1681,4822"/>
            </emma:interpretation>
          </emma:emma>
        </inkml:annotationXML>
        <inkml:traceGroup>
          <inkml:annotationXML>
            <emma:emma xmlns:emma="http://www.w3.org/2003/04/emma" version="1.0">
              <emma:interpretation id="{B44BB090-581A-4804-8890-FA51C6972AC7}" emma:medium="tactile" emma:mode="ink">
                <msink:context xmlns:msink="http://schemas.microsoft.com/ink/2010/main" type="inkWord" rotatedBoundingBox="1564,2861 6397,2573 6489,4112 1656,440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678.0642">1175 3295 172 0,'-4'-20'8'0,"4"9"1"16,0-5-9-16,0 0 0 0,4-3 0 0,1-1 0 0,-1 1 233 0,0-1 45 15,10-3 9-15,-6 3 1 0,1-3-166 0,4 4-34 16,-4-1-6-16,4 1-2 0,-4 3 5 0,4 0 1 16,-8 5 0-16,3-1 0 0,1 4-30 0,4-4-5 15,-8 9-2-15,3 3 0 0,1-8-17 0,9 4-4 16,-9 4-1-16,4 4 0 0,-5 4-7 0,6 3 0 16,8 1-1-16,-5 7 0 0,5 1 3 0,0 7 1 0,0 1 0 0,0 3 0 15,0 4 10-15,0 0 3 0,4 0 0 16,-4 0 0-16,0 4-4 0,4-4-1 0,-4 4 0 0,0-8 0 15,0 5-10-15,-4-9-1 0,-1 4-1 0,1 0 0 16,-1-11-9-16,-4 3-2 0,5-3 0 0,-9-1 0 16,0 1-8-16,-1-9 8 0,10 5-8 0,-14 0 8 15,5-13-28 1,0 5-7-16,0 0-1 0,-5 0-1094 0</inkml:trace>
          <inkml:trace contextRef="#ctx0" brushRef="#br0" timeOffset="13032.9554">1947 2854 460 0,'0'0'20'0,"0"-8"5"0,0 0-25 0,5 1 0 15,-5 7 0-15,4-8 0 0,-4 8 222 0,0 0 39 16,0 0 8-16,0 0 2 0,0 0-159 0,0 0-32 16,0 0-7-16,-9 4-1 0,5 7 8 0,-9 1 0 15,4 4 1-15,-4 3 0 0,0 5-21 0,-5 7-5 16,1 0-1-16,-5 8 0 0,0 0-5 0,4 4-1 16,-12 4 0-16,8-4 0 0,0 3-10 0,-9-3-2 15,9 4-1-15,0 0 0 0,-9-8-17 0,9 4-3 0,1-8-1 16,3 4 0-16,-4-4-14 0,0-4 9 0,9-3-9 0,-9-1 8 15,4-4-8-15,-3 1-12 0,7-13 2 0,1 5 1 32,4 0-55-32,1-1-12 0,-1 1-1 0,0-1-1 15,5-3-181-15,-5 0-36 0</inkml:trace>
          <inkml:trace contextRef="#ctx0" brushRef="#br0" timeOffset="13555.3255">2412 3427 576 0,'0'0'25'0,"0"0"6"0,14-4-31 0,-14 4 0 16,0-3 0-16,4-5 0 0,-4 8 208 0,4-4 36 0,-4 4 8 0,0 0 0 15,0 0-101-15,0 0-21 0,0 0-4 0,0 0-1 16,9 0-38-16,0 4-8 0,0 0-2 0,-5 0 0 16,5 3-25-16,-5 5-6 0,9 4-1 0,-4-1 0 15,-4 1-10-15,3 7-3 0,1-11 0 0,4 11 0 16,-8 1-1-16,3-1-1 0,1 4 0 0,0-3 0 16,0 3-1-16,-9 4 0 0,0-3 0 0,0-1 0 15,4 0-5-15,1 1-2 0,-5-1 0 0,0-4 0 16,0-3-4-16,0 3-1 0,0-3 0 0,0-5 0 15,-5 1-1-15,5-4-1 0,-4-1 0 0,4 1 0 16,0-12-6-16,0 0-1 0,0 0 0 0,0 0 0 0,0 0-8 16,0 0 0-16,0 0 0 0,0 0 8 15,0 0-28-15,0 0-5 0,0 0-2 0,0 0 0 16,0 0-133-16,0 0-28 0,0-12-4 0</inkml:trace>
          <inkml:trace contextRef="#ctx0" brushRef="#br0" timeOffset="14802.2519">2952 3139 774 0,'0'0'34'0,"0"0"7"16,0-8-33-16,-4-4-8 0,-5 4 0 0,5-3 0 15,-1-1 95-15,-4 0 17 0,1 1 3 0,3-1 1 0,5 4-10 0,0-4-2 16,0 12 0-16,0 0 0 0,0 0-27 0,-4-7-5 16,4-5-2-16,0 12 0 0,-9-8-40 0,9 8-8 15,0 0-2-15,9-4 0 0,-9 4 0 0,0 0 0 16,0 0 0-16,4-4 0 0,5 4 2 0,-9 0 0 15,0 0 0-15,9 8 0 0,4-4 3 0,-4 8 1 16,-1-1 0-16,-3 5 0 0,4 0-2 0,-1 3-1 16,1 1 0-16,-4 3 0 0,3 0 2 0,6 5 1 15,-6 3 0-15,5 4 0 0,-4 0-2 0,4 0-1 16,-4 4 0-16,9-4 0 0,-5 4-5 0,0-4-1 16,5 1 0-16,-5-5 0 0,4-4-3 0,1 0-1 15,-5 1 0-15,5-1 0 0,-1-4 6 0,-4-3 1 16,-4-1 0-16,0 1 0 0,0-5-12 0,-5-3-8 15,5-4 9-15,-5 0-9 0,-4-8 25 0,0 0-1 16,0 0 0-16,0 0 0 0,0 0-8 0,0 0-3 16,0 0 0-16,0 0 0 0,0 0-3 0,0 0-1 0,0 0 0 15,0 0 0-15,0 0-9 0,0 0 0 0,0 0 9 16,0 0-9-16,0 0 0 0,0 0 0 0,0 0 0 0,0 0 8 16,0-8-8-16,5 0 0 0,-5 0 0 0,0 1 0 15,-5-1 0-15,5-4 0 0,5-4 0 0,-1 5 0 16,5-5 0-16,-5 1 0 0,-4-1 0 0,4-7 8 15,1-1-8-15,-1 1 0 0,1-8 0 0,8 3 8 16,-4-3-8-16,4 0 8 0,0-4-8 0,-4 0 8 16,4 0-8-16,4-1 0 0,-3 1 0 0,-1 0 0 15,0 4 0-15,4-4 0 0,1 4 0 0,-5-4 0 0,0 7 8 16,0-11-8-16,-4 8 8 0,9 0-8 0,4 0 0 16,-5 3 0-16,-4-3 0 0,5 8-8 0,4-1 8 0,-5 5 0 15,-8 0 0-15,4 7 0 0,-4 0 0 0,-4 8 0 16,-5 4 0-16,0 0 0 0,0 0 0 0,0 0-8 15,0 0 8-15,-5 0-8 0,1 4 0 0,-5 0 0 16,5 4 0-16,-5-4 0 0,4 4-4 0,1-1 0 16,-5-3 0-16,9 8 0 15,0-12-32-15,-4 8-6 0,4-1-2 0,0-7 0 16,0 0-122-16,0 0-25 0</inkml:trace>
          <inkml:trace contextRef="#ctx0" brushRef="#br0" timeOffset="15741.2136">4040 3162 115 0,'0'0'0'0,"0"0"10"16,0 0-10-16,0 0 0 0,0 0 0 0,0-8 0 16,0-3 247-16,0-1 47 0,0 4 10 0,-4-4 1 0,4 1-165 0,0 3-32 15,-5 0-8-15,5 0 0 0,0-15-24 0,5 7-5 16,-5-3-1-16,4 3 0 0,-4 1-11 0,5-5-3 15,3 5 0-15,1-5 0 0,-5 8-36 0,10-3-7 16,-1 3-1-16,-4 0-1 0,-1 5 1 0,1-1 1 16,4 0 0-16,-4 4 0 0,4 0 1 0,-4 0 0 15,-9 4 0-15,9-4 0 0,0 4 10 0,-1 0 1 16,-8 0 1-16,9 4 0 0,4 0-16 0,-8-4-10 16,-5 0 12-16,13 4-12 0,-4 4 12 0,-1 0-12 15,-3-1 12-15,4 5-12 0,-5 0 13 0,5 3-4 16,4 1-1-16,0 7 0 0,-4 1 16 0,8 3 2 15,-8 0 1-15,9 9 0 0,4-1 13 0,-5 4 2 16,1 4 1-16,-1-1 0 0,5 1 1 0,-4 0 0 16,-1 0 0-16,1-4 0 0,-5-4-16 0,5 0-4 15,-5-3 0-15,0-1 0 0,0-4-10 0,-4 0-2 0,0-7-1 16,4-5 0-16,-5-3-11 0,1 4 10 0,-4-8-10 0,-1-1 10 16,0 1-10-16,5 0 0 0,-9-8-10 0,5 4 10 15,3 0-45 1,-3 4-3-16,-1-5-1 0,5 5 0 0,-5-4-97 15,1-4-19-15,3 0-4 0,-8 0-1 0</inkml:trace>
          <inkml:trace contextRef="#ctx0" brushRef="#br0" timeOffset="16057.5177">4689 2881 1094 0,'0'0'97'0,"-4"-7"-77"16,4-1-20-16,0 0 0 0,4 0 73 0,-4 8 11 16,0 0 3-16,0 0 0 0,-8-8-19 0,8 8-3 15,0 0-1-15,0 0 0 0,-5 4 14 0,-3 0 2 16,-1 4 1-16,4 4 0 0,-3 3-19 0,3 9-4 16,-8-1-1-16,4 8 0 0,-4 4-7 0,-4 4-2 15,-1 0 0-15,0 8 0 0,-3 0 3 0,-1 4 0 16,4-8 0-16,-4 3 0 0,0-3-11 0,5-4-1 15,-1 0-1-15,-4-4 0 0,5-3-10 0,-5-5-3 16,8 0 0-16,-3-3 0 0,-5-1-25 0,4-7 0 16,10-1 0-16,-5 1 0 15,4-5-35-15,-9 5-12 0,5 0-2 0,4-9-1 16,0-3-120-16,5 4-24 0,-5-4-5 0,9-4-729 0</inkml:trace>
          <inkml:trace contextRef="#ctx0" brushRef="#br0" timeOffset="17295.4625">4132 2410 518 0,'0'0'46'0,"0"0"-37"16,0 0-9-16,0 0 0 0,0 0 120 0,0 0 23 15,0 0 4-15,-4-4 1 0,4-4-38 0,0 8-7 16,0 0-2-16,0 0 0 0,-9-4 3 0,9 4 0 16,0 0 0-16,0 0 0 0,-9 0-28 0,9 0-4 15,0 0-2-15,0 0 0 0,-4 4-30 0,4-4-7 16,0 0-1-16,0 0 0 0,0 0-4 0,0 0 0 15,13 8-1-15,0-4 0 0,5-4-11 0,-1 0-3 16,5 0 0-16,0 0 0 0,5-4 15 0,-5 0 2 16,4 8 1-16,0-4 0 0,0 0-11 0,1 0-1 15,4 0-1-15,-5 0 0 0,0 0-10 0,5 4-8 16,-5-1 12-16,1 1-12 0,-1 0 10 0,0 0-10 0,5-4 8 16,0 4-8-16,-5-4 10 0,5 0-10 0,-1-4 12 15,5-4-12-15,5 4 11 0,-9 1-11 0,-1-5 10 0,1 0-10 16,4 4 9-16,0-4-9 0,-8 0 8 0,-1-3-8 15,0 3 0-15,1 0 8 0,-10 4-8 0,1-4 0 16,-10 5 0-16,-8 3 0 0,0 0 0 0,0 0 0 16,0 0-21-16,0 0-3 0,0 11-1 0,-8 1 0 15,-1-4-83-15,-4 7-17 16,0 5-3-16</inkml:trace>
          <inkml:trace contextRef="#ctx0" brushRef="#br0" timeOffset="16590.082">4992 3482 1792 0,'-9'0'40'0,"5"0"8"0,0-4 1 0,4 4 1 0,0 0-40 0,0 0-10 15,0 0 0-15,0 0 0 0,0 0 48 0,8-8 7 16,1-3 1-16,0 7 1 0,0-4-25 0,4 0-4 16,-4 0-2-16,4 4 0 0,4-3-14 0,1-1-4 15,-1 4 0-15,-3 4 0 0,3 0-8 0,-4 0 0 0,5 0 0 0,-9 8 8 16,4-1-8-16,-4 5 10 0,-1 0-10 0,-3 3 10 16,-1 1 18-16,1 4 4 0,-1-5 1 0,-4 5 0 15,9-9 3-15,-9 9 0 0,-5-5 0 0,1 5 0 16,4-4-4-16,-4-1 0 0,-5 9 0 0,0-9 0 15,0 1-3-15,5 3-1 0,-9-3 0 0,4 3 0 16,0-3 8-16,0-4 2 0,5-1 0 0,-5 1 0 16,5 4-23-16,-1-5-5 0,5-7-1 0,0-4 0 15,0 0-9-15,0 0 0 0,0 0 9 0,0 0-9 16,14-8 0-16,3 1-10 0,-4-5 1 0,5 0 0 16,4-3-70-16,4-1-13 0,-4-7-4 15,4 3-663-15,1-3-133 0</inkml:trace>
          <inkml:trace contextRef="#ctx0" brushRef="#br0" timeOffset="12070.8384">715 2706 576 0,'0'-8'51'0,"0"0"-41"15,8 1-10-15,-8-1 0 0,0 0 86 0,5 4 15 0,-5 4 3 16,0-12 1-16,0 12-29 0,0 0-5 0,0 0-2 0,0 0 0 15,4-7-16-15,-4 7-3 0,0 0-1 0,0 0 0 16,0 0-7-16,0 0-2 0,0 0 0 0,0 0 0 16,0 0-12-16,0 0-4 0,0 0 0 0,-4 0 0 15,-1 7 6-15,5 5 1 0,-8-8 0 0,3 12 0 16,-4-1 9-16,1 9 3 0,-5-1 0 0,-5 4 0 16,5 1 5-16,-5 3 2 0,-4 4 0 0,5 8 0 15,-1 0-18-15,-8-4-4 0,8 3-1 0,-4 9 0 16,5-4 6-16,4 0 2 0,4 0 0 0,-4 3 0 15,4-3-9-15,9 4-2 0,-4-4 0 0,4 3 0 0,0-7 8 16,4 4 2-16,5 4 0 0,-5-5 0 0,5-7-19 0,-9 0-4 16,9 0-1-16,4 0 0 0,-4 0 3 0,-1-3 1 15,6-1 0-15,-1 0 0 0,4-4-14 0,5 0 0 16,-9-4 0-16,9-3 0 16,0 3-98-16,-4-3-16 0,4-5-3 0</inkml:trace>
        </inkml:traceGroup>
        <inkml:traceGroup>
          <inkml:annotationXML>
            <emma:emma xmlns:emma="http://www.w3.org/2003/04/emma" version="1.0">
              <emma:interpretation id="{A712F4CC-20BF-4E4B-B9CD-2383D4849557}" emma:medium="tactile" emma:mode="ink">
                <msink:context xmlns:msink="http://schemas.microsoft.com/ink/2010/main" type="inkWord" rotatedBoundingBox="6971,1976 12362,1655 12498,3949 7107,427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9788.6604">7120 2971 403 0,'0'0'17'0,"0"0"5"0,0 0-22 0,-9-4 0 15,5 0 0-15,4 4 0 0,-9-8 167 0,5 5 29 16,-1-5 5-16,5 8 2 0,-4-8-109 0,0-4-22 0,4-3-4 0,0 7 0 16,4-4-22-16,0 0-4 0,1-3-1 0,-1 3 0 15,5-3-15-15,-5 3-3 0,1-4-1 0,3 5 0 16,-3-5 10-16,4 0 3 0,-1 5 0 0,-3-5 0 16,4 4 9-16,-5 1 3 0,0-1 0 0,1 4 0 15,-1 0-3-15,0-3-1 0,5 3 0 0,-4 4 0 16,3-8-14-16,1 5-2 0,0-1-1 0,0 4 0 15,4-4-15-15,-4 4-3 0,4 0-8 0,-4 0 12 16,4 4-12-16,0 0 8 0,-4 4-8 0,4 4 0 16,0 4 13-16,0 3-3 0,0 1-1 0,0 7 0 15,1 5 14-15,3-1 2 0,1 8 1 0,-5 4 0 0,4 0 19 16,-3 0 4-16,3 0 1 0,1 0 0 0,-1 4-21 0,5 0-4 16,-4-8-1-16,-1 0 0 0,-4-4 13 0,1-4 3 15,-1 5 0-15,0-9 0 0,4 4-32 0,-3 1-8 16,-1-5 0-16,0 0 0 0,0-3 8 0,0-8 0 15,0-1 0-15,1 5 0 0,-1 0-8 0,0-9 8 16,0 5-8-16,0-4 8 0,-4 4-8 0,0-5-13 16,-9-7 3-16,9 12 1 15,-5-4-149-15,-4 0-30 0,0-1-5 0</inkml:trace>
          <inkml:trace contextRef="#ctx0" brushRef="#br0" timeOffset="20175.8921">7782 2562 1681 0,'-4'-4'36'0,"0"0"8"0,-1 0 2 0,5 4 2 16,0 0-38-16,0 0-10 0,-8-4 0 0,8 4 0 0,-9 8 64 0,0 4 12 15,0 3 1-15,-4 5 1 0,0 7-24 0,0 8-5 16,-5-4-1-16,1 8 0 0,3 4 0 0,-3-4 0 16,-1-4 0-16,-4 8 0 0,5 0-9 0,-5-4-3 15,0 0 0-15,4 0 0 0,-3 0-4 0,3-4-2 16,0 0 0-16,1 0 0 0,-1 0-7 0,1 0-2 15,4 1 0-15,-1-5 0 0,-3 0-13 0,-1-4-8 16,5 1 10-16,-4-5-10 0,4-4 0 0,-1-3 0 16,1 4-11-16,0-9 11 15,4 5-58-15,0-8-4 0,1 3-1 0,3-3 0 16,5-8-162-16,0 0-33 0</inkml:trace>
          <inkml:trace contextRef="#ctx0" brushRef="#br0" timeOffset="18517.0504">5878 2807 460 0,'-8'-11'41'0,"8"11"-33"0,0 0-8 0,0 0 0 15,0-4 117-15,-5 0 22 0,1-4 4 0,4 8 1 16,0 0-36-16,0 0-6 0,0 0-2 0,0 0 0 16,0 0-32-16,0 0-8 0,0 0 0 0,0 0-1 15,0 0-22-15,0 0-4 0,0 12-1 0,0 3 0 16,0-3 2-16,9 4 0 0,-5-1 0 0,0 1 0 15,1 7 9-15,4-3 1 0,-5 3 1 0,5 0 0 16,0 1 7-16,-1 3 2 0,1 4 0 0,4 8 0 16,5-7-9-16,-5 3-1 0,-4 4-1 0,4 0 0 0,0 0-11 0,0 0-3 15,-4 0 0-15,4-4 0 0,-4 0-5 0,0-4 0 16,-1 0-1-16,1-3 0 0,-4-1-13 0,3-4-2 16,-3 1-8-16,-1-5 12 0,1-3-12 0,-1-1 0 15,0 1 8-15,1 0-8 0,-1-5 0 0,0 1 9 16,-4-4-9-16,0 3 8 0,9-3-8 0,-4 0 0 15,-1-4 0-15,-4-4 8 0,0 0-8 0,4 12 0 16,-4-12 0-16,0 0 0 0,0 0 0 0,0 0 8 16,0 0-8-16,0 0 0 0,5 0 0 0,-5 0 0 15,0 0 0-15,9 0 0 0,-5-4 0 0,5-4 0 16,-5 4 8-16,-4 4-8 0,9-8 0 0,-5 0 0 16,1 5 0-16,3-5 0 0,1 0 0 0,0-4 0 0,-5 4 0 15,10 5 8-15,-10-13-8 0,5 4 0 0,-5 1 0 16,1-5 0-16,3 0 10 0,-3-3 0 0,3-1 0 0,1-3 0 15,4 0-10-15,-4-1 0 0,4-7 0 0,0 0 0 16,1 0 11-16,3-5 0 0,1 9 0 0,-5-8 0 16,9 4-11-16,-5 0 0 0,1-4 0 0,-1 3 8 15,5-3-8-15,-8 0 0 0,3 4 0 0,1 4 0 16,-5-1 0-16,0 5 0 0,0 0 0 0,0 3 0 16,-8-3 0-16,3 7 0 0,1 4 0 0,0-3 0 15,0 3 0-15,0 0 0 0,-1 5 0 0,-3-1 0 16,4-4 0-16,-1 4 0 0,-3 1 0 0,-1 3 0 15,9 0-26-15,-8 0-1 0,-1-4 0 0,-4 8 0 16,0 0-109-16,0 0-23 0,0 0-4 0,0 0-802 16</inkml:trace>
          <inkml:trace contextRef="#ctx0" brushRef="#br0" timeOffset="21730.3609">7045 2273 1148 0,'-8'0'25'0,"8"0"6"0,-5 0 1 0,1-4 0 0,0 4-32 0,4 0 0 0,0 0 0 0,-5-4 0 16,1 4 70-16,4 0 8 0,0 0 2 0,0 0 0 15,0 0-7-15,0 0-1 0,0 0 0 0,0 0 0 16,0 0-16-16,0 0-3 0,0 0-1 0,0 0 0 16,0 0-11-16,0 0-2 0,13 0-1 0,0 0 0 15,0 0-20-15,5 0-4 0,-5 0-1 0,4 0 0 16,1 0 3-16,4 0 1 0,-4 4 0 0,3-8 0 16,6 0 6-16,-1 0 1 0,0 1 0 0,5-1 0 0,4 4 4 15,0 0 0-15,0-8 1 0,5 4 0 0,-1 0-10 0,1 0-3 16,-5 4 0-16,0 0 0 0,0-8-16 0,-4 8 0 15,4 0 0-15,-4 8 0 0,-1-8 11 0,1 0 1 16,-5 0 1-16,-4 0 0 0,0 4-13 0,0-4 0 16,-4 0 0-16,-1 0 0 0,-3 0 0 0,-1 0 9 15,-5 0-9-15,6 0 8 0,-6 0-8 0,6-4 12 16,-6 4-12-16,1 0 12 0,4 0-12 0,-4 0 8 16,0 0-8-16,0 0 8 0,-9 0-8 0,8-8 0 15,1 8 0-15,0 0 0 16,-9 0-32-16,4 8-8 0,5-8-1 0,-9 0-666 15,0 0-133-15</inkml:trace>
          <inkml:trace contextRef="#ctx0" brushRef="#br0" timeOffset="20906.2603">8068 3295 1368 0,'0'0'60'0,"0"0"13"0,0 0-58 0,0 0-15 16,0-12 0-16,8 4 0 0,-3 0 92 0,4-3 16 15,-5 3 4-15,5 0 0 0,4 0-33 0,0 1-7 16,-4 3 0-16,8-4-1 0,-3 4-40 0,-1 4-8 15,0 0-2-15,4-4 0 0,1 4-5 0,-5 0 0 16,-4 4-1-16,4 0 0 0,0 4-6 0,0-1-1 0,1 1 0 0,-6 8 0 16,6-1 10-16,-6 1 2 0,-8 0 0 0,5-1 0 15,-5 5-7-15,0-1-1 0,-5 1 0 0,1-1 0 16,-9-3 5-16,0-1 1 0,4 1 0 0,-4 0 0 16,-5-5-18-16,1 1 0 0,3-4 0 0,1 0 0 15,0-1 28-15,0 1 3 0,0-8 0 0,8 0 0 16,-3 0-23-16,8 0-8 0,0 0 0 0,0 0 0 15,0 0-20-15,0 0-9 0,4-11-3 16,5-1 0-16,0 4 8 0,4 0 0 0,0 0 1 0,4 5 0 16,-3-5 12-16,-1 4 3 0,0 4 0 0,4 0 0 15,-3 4-11-15,3 0-1 0,1 3-1 0,-1 1 0 0,-4 4 21 16,1 0 0-16,-6 3 0 0,5 1 8 0,-4-4 12 0,0 3 3 16,-5 5 0-16,-4-1 0 0,5-3 8 0,-10-1 1 15,1-3 1-15,0 8 0 0,-5-13-1 0,0 9-1 16,-4-4 0-16,0-5 0 0,-5 5-12 0,1-4-3 15,-1 4 0-15,5-5 0 0,0-3-16 0,0 4 10 16,-5 0-10-16,1-4 8 16,-5 0-29-16,0-4-7 0,0 0 0 0,-5 4-720 15,1-4-143-15</inkml:trace>
          <inkml:trace contextRef="#ctx0" brushRef="#br0" timeOffset="22744.9405">8756 2792 691 0,'0'0'61'16,"-4"-4"-49"-16,-5 4-12 0,5-12 0 15,4 4 160-15,0 8 30 0,-4-7 6 0,4 7 0 16,0-8-108-16,0 8-23 0,0-8-4 0,0 8-1 0,0 0-32 0,8-8-6 15,-3-4-2-15,-5 12 0 0,0 0 20 0,0 0 4 16,8 0 1-16,1 0 0 0,-9 0 8 0,9 4 2 16,-9-4 0-16,9 12 0 0,4 0-11 0,-9 3-3 15,5 5 0-15,-4-1 0 0,3-3-5 0,1 7-2 16,-5 1 0-16,1 3 0 0,8-4-14 0,-4 9-4 16,0-9 0-16,4 8 0 0,-5 0 12 0,1-3 3 15,4-1 0-15,-8-4 0 0,-1 1-19 0,5 3-3 16,-9-4-1-16,9 1 0 0,4-5 7 0,0 1 1 15,-9-5 0-15,5 1 0 0,4 4-7 0,-8-5-1 16,4 1 0-16,-5-1 0 0,0 1-8 0,1-12 0 16,-1 8 0-16,5-1 0 0,-5-3 0 0,1 4 0 15,-1-4 0-15,-4-8 0 0,0 0 22 0,0 0 9 0,0 0 1 0,4 7 1 16,-4-7-25-16,0 0-8 0,0 0 0 16,0 0 0-16,0 0 0 0,0 0 0 0,0 0 0 0,0 0 0 15,0 0 0-15,5-7 10 0,-1-5-2 0,1 4 0 16,-1-8-8-16,0 1 0 0,5-5 0 0,-4-3 8 15,8 3-8-15,-5-3 0 0,1 4 0 0,4-5 0 16,1-3 0-16,-1-4 0 0,0-1 0 0,0 5 0 16,0-4 0-16,0 4 0 0,1-8 0 0,-1-1 0 15,0 1 0-15,0 0 0 0,0 0 8 0,5-4-8 16,-5 4 0-16,4-4 0 0,-3 4 0 0,-1 4 0 16,0 0 0-16,0 3 0 0,5 1 0 0,-1 4 0 15,-4 7-25-15,-4 0 2 0,4 1 1 0,-4 3 0 16,0 4-22-16,0 4-5 0,-1 1-1 0,1-1 0 15,-9 4-159-15,0 0-32 0</inkml:trace>
          <inkml:trace contextRef="#ctx0" brushRef="#br0" timeOffset="23835.8318">10516 2519 288 0,'0'0'25'0,"0"0"-25"0,0 0 0 0,0 0 0 15,0 0 212-15,0 0 38 16,0 0 7-16,0 0 2 0,0 8-110 0,-5 3-21 16,1 5-5-16,-5-1-1 0,5 9-2 0,-5-5 0 15,-4 13 0-15,4-9 0 0,-8 8-28 0,-1 0-7 0,0 4-1 0,1-3 0 16,-5-1-20-16,0 0-5 0,9-4-1 0,-5 4 0 15,-4 5-10-15,0-13-1 0,1 8-1 0,-1-7 0 16,4 3 2-16,0 0 0 0,-3-3 0 0,3-1 0 16,0 4-40-16,1 1-8 0,-1-5 0 0,1 4 0 15,4 1 0-15,-5 3 0 0,1-8 0 0,-1 4 0 16,-4-3-12-16,5 3-1 0,3-3-1 0,6-5 0 16,-6 1-89-16,6-1-17 15,-1-7-4-15,9 7-656 0,4-15-132 0</inkml:trace>
          <inkml:trace contextRef="#ctx0" brushRef="#br0" timeOffset="23502.923">9932 2827 1285 0,'0'0'56'0,"0"0"13"0,-9-8-55 0,9 8-14 16,0-8 0-16,-4 4 0 0,4 4 100 0,-4-11 16 15,4 3 4-15,0-4 1 0,4 4-61 0,0 1-12 16,-4-1-2-16,9 0-1 0,-4-4-21 0,3-3-4 16,1 3 0-16,0-4-1 0,0 5 8 0,0-1 1 15,4-4 1-15,-5 9 0 0,6-5-3 0,-6 0-1 16,6 0 0-16,-6 5 0 0,-8 7 11 0,9-4 3 16,0 0 0-16,-9 4 0 0,0 0-18 0,9-4-3 15,-9 4-1-15,8 0 0 0,1 4-3 0,0 4-1 0,0 3 0 0,-5-3 0 16,5 8-1-16,0 3-1 0,-1 5 0 15,1 3 0-15,4 0 13 0,-4 4 2 0,4 1 1 0,-4 3 0 16,4 0 17-16,5 0 4 0,4 4 1 0,-5-4 0 16,-4 4-34-16,5-8-7 0,-5 4-8 0,5-4 11 15,-1 1-2-15,5-5 0 0,-4 0 0 0,-1-3 0 16,-4-1-1-16,5 0 0 0,-5-3 0 0,-4-4 0 16,0 3-8-16,4-3 8 0,-9-1-8 0,5-3 8 15,-5 0-19-15,-4-1-4 0,0 1-1 0,0-12 0 16,0 8-60-16,0-8-13 0,0 0-3 0,0 12 0 15,0-12-64-15,0 0-14 0,0 0-2 0,0 0-440 16,0 0-88-16</inkml:trace>
          <inkml:trace contextRef="#ctx0" brushRef="#br0" timeOffset="24380.637">10924 2994 1177 0,'0'0'52'0,"0"0"11"0,0 0-51 0,0 0-12 0,0 0 0 0,0 0 0 15,0 0 113-15,0 0 20 0,0 0 4 0,0 0 1 16,0 0-32-16,0 0-6 0,0 0-2 0,-5 0 0 15,-3 4-54-15,3 4-10 0,-4-4-2 0,1 4-1 16,-5-4 6-16,4 0 2 0,0 3 0 0,-4 1 0 16,4 4-16-16,0 0-3 0,0-1-1 0,5-3 0 15,0 4-2-15,-5-4 0 0,5-1 0 0,4 1 0 16,0 4 2-16,0 0 0 0,-9-1 0 0,9-3 0 16,0-8-19-16,0 0 8 0,0 8-8 0,0 0 0 15,0-8 14-15,0 0-4 0,0 0-1 0,-5 8 0 16,5-1-9-16,0-7 12 0,0 0-12 0,0 0 12 15,0 0-12-15,9 8 0 0,0 0 9 0,0-4-9 16,-1 4 0-16,6-8 9 0,-6 4-9 0,6-1 0 0,3-6 9 0,-4 3-9 16,0 0 0-16,5 0 9 0,-9 0-9 0,8 0 0 15,1-4 0-15,4 4 0 0,4 0 0 0,-4-8 0 16,4 4 0-16,5-4 0 0,-5 8 0 0,1-4 0 16,-5 4 0-16,0-4 8 0,-5 0-8 0,5 1 0 15,-4-5 0-15,-5 8 0 0,0-4 0 0,0 0-9 16,-13 4 9-16,0 0-13 15,13-4-34-15,-13 4-6 0,0 0-2 0,0 0 0 16,0 0-129-16,0 0-25 0,0 0-6 0</inkml:trace>
          <inkml:trace contextRef="#ctx0" brushRef="#br0" timeOffset="24864.406">11161 2944 946 0,'0'0'20'0,"0"0"5"0,0 0 1 0,0 0 2 15,8-4-28-15,-3 0 0 0,-1 0 0 0,-4 4 0 16,9-8 56-16,-5 4 7 0,5-3 1 0,-4-1 0 0,-5 8 9 0,8-4 3 16,-3-4 0-16,4 4 0 0,-9 4-13 0,0 0-3 15,8-4 0-15,-8 4 0 0,0 0 0 0,0 0 0 16,0 0 0-16,0 0 0 0,0 0-7 0,0 0-1 16,0 0-1-16,0 12 0 0,0 4 11 0,0 3 2 15,-4-11 1-15,0 7 0 0,-1 5-10 0,-4-4-3 16,1-1 0-16,3 5 0 0,-4-1-20 0,5 1-5 15,-5-1-1-15,5-3 0 0,-1 3 10 0,-3 1 1 16,3-5 1-16,-3 1 0 0,-1 3-30 0,4 5-8 16,-3 3 0-16,-1 4 0 0,0 1 9 0,0 3 1 15,-4 0 0-15,0 0 0 0,4 0 3 0,0 0 1 16,1 4 0-16,-1-4 0 0,0-8-5 0,5-3-1 16,-1 3 0-16,1-3 0 0,0-5-8 0,-1-3 8 15,5-9-8-15,0 5 8 16,0 0-89-16,0-12-19 0,0 0-3 0,0 0-1058 0</inkml:trace>
          <inkml:trace contextRef="#ctx0" brushRef="#br0" timeOffset="-1.49646E8">7919 1602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8BBC0292-2EF5-4706-95CB-BBD9B85D6290}" emma:medium="tactile" emma:mode="ink">
                <msink:context xmlns:msink="http://schemas.microsoft.com/ink/2010/main" type="inkWord" rotatedBoundingBox="12835,2053 15349,1903 15456,3688 12941,383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9408.1613">12929 2562 288 0,'0'0'25'0,"0"0"-25"15,0 0 0-15,0 0 0 0,0 0 83 0,0 0 11 16,0 0 2-16,0 0 1 0,4-12 28 0,-4 0 6 16,5 4 1-16,-5 8 0 0,0 0-29 0,0 0-6 15,4-11-1-15,0-1 0 0,1 4-21 0,-1-3-5 0,0-1-1 0,5 0 0 16,0 0-14-16,-5 1-3 0,5-1-1 0,-9 0 0 15,0 1-5-15,5-1-1 0,-1 0 0 0,5 4 0 16,-5-11 10-16,5 7 1 0,0 4 1 0,-1-3 0 16,-3-1-29-16,4 4-7 0,-5 0-1 0,5 1 0 15,0-1-6-15,-1 0-2 0,-3 0 0 0,3 4 0 16,-3-3 16-16,4 3 4 0,-9 4 0 0,8 0 0 16,-8 0-20-16,0 0-3 0,0 0-1 0,9 0 0 15,-9 0-8-15,0 0 0 0,13 0 0 0,-13 0 0 16,9 4 0-16,0 3 8 0,-9-7-8 0,13 16 8 15,-9 0-8-15,10 3 0 0,-10 1 0 0,9 3 0 16,-4 4 16-16,0 1-3 0,4 3 0 0,0 0 0 0,5 0 11 16,-5 4 1-16,4-4 1 0,-4 1 0 0,1 3-2 0,-1-4-1 15,0 0 0-15,0 0 0 0,0-3 1 0,-4 3 1 16,4-12 0-16,-4 5 0 0,0-5 0 0,0 5 0 16,4-1 0-16,-5-4 0 0,-3 5-9 0,4-5-3 15,-1 1 0-15,-3-1 0 0,-1 5-13 0,1-5 9 16,-1-7-9-16,0 4 8 0,-4-1-8 0,0-3 0 15,0-4 0-15,0 3 8 0,0-3-21 0,0-8-5 16,0 0-1-16,0 0 0 16,0 0-149-16,0 0-29 0,0 0-7 0,0 0-896 0</inkml:trace>
          <inkml:trace contextRef="#ctx0" brushRef="#br0" timeOffset="29726.4453">13644 2168 230 0,'9'-8'20'0,"-9"8"-20"0,0 0 0 0,0 0 0 16,0 0 224-16,0 0 41 0,0 0 8 0,0 0 2 15,0 0-103-15,0 0-20 0,0 0-4 0,-5 16 0 16,-3 3-43-16,-6 1-8 0,6 3-1 0,-6-4-1 15,-3 9-9-15,-1 3-2 0,1 8 0 0,-1-4 0 16,-4 0-16-16,0 4-4 0,0 4-1 0,-4-4 0 0,4 0-19 0,0 4-4 16,0-8-1-16,0 0 0 0,0 4-22 0,0-8-4 15,1-3-1-15,-1-1 0 0,4 0-3 0,0-3-1 16,-3-5 0-16,3 4 0 0,0-3-25 0,1-4-6 16,4-1-1-16,4 1 0 15,-4-5-64-15,4 1-14 0,0-4-2 0,5 4-1 16,4-5-127-16,0 1-24 0</inkml:trace>
          <inkml:trace contextRef="#ctx0" brushRef="#br0" timeOffset="30861.3502">14153 2694 633 0,'9'-11'28'0,"-9"11"6"0,8-4-34 0,-8 4 0 0,0 0 0 0,0 0 0 16,9-4 214-16,-9 4 36 0,0 0 7 0,9 0 2 16,0-4-131-16,-9 4-25 0,8-4-6 0,-8 4-1 15,0 0-32-15,0 0-8 0,0 0 0 0,0 0-1 16,0 0-23-16,0 0-4 0,0 0 0 0,0 0-1 15,0 0-27-15,0 0 8 0,-8 8-8 0,-5-4 0 16,-1 3 0-16,1 1 0 0,-4 0 8 0,-1 0-8 16,1 0 0-16,-1 3 0 0,5-3 0 0,-5 0 0 0,5 0 0 15,-4 0 0-15,3-1 0 0,1 1 0 16,0 4 0-16,4-12 0 0,1 4 0 0,-1 0 8 0,0 0-8 0,0 3 12 16,5-7-12-16,-5 0 12 0,0 4 2 0,5-4 1 15,0 4 0-15,-1-4 0 0,-4 4-15 0,9-4 0 16,0 0 0-16,0 0 0 0,0 0 8 0,0 0 0 15,0 0-8-15,0 0 12 0,0 0 0 0,0 8-1 16,-4 0 0-16,4-8 0 0,0 0 7 0,0 11 2 16,0 1 0-16,0 0 0 0,0-1 4 0,0-3 2 15,0-8 0-15,-4 12 0 0,4 0-5 0,0-5-1 16,-5 5 0-16,5-4 0 0,-4 4 10 0,4-5 2 16,-5 1 0-16,1 0 0 0,4-8-32 0,-4 8 0 15,-1 0 0-15,1-1 0 0,4-7 0 0,0 8 0 16,0-8 0-16,0 0 0 0,0 0 12 0,0 0-3 0,0 0-1 15,0 0 0-15,0 0-8 0,0 0 0 0,0 0 0 0,0 0 0 16,0 0 0-16,9 0 0 0,4 0 0 0,-4 0 0 16,4-4 0-16,0 4 0 0,-4-4 0 0,4 4 0 15,0 0-13-15,0 0 1 0,0 0 1 0,-4 0 0 16,4 4 11-16,0 0-8 0,1-4 8 0,-1 8-8 16,-4-4 8-16,-1 4 0 0,10-8-9 0,-5 4 9 15,0-1 0-15,5 1 0 0,-5-4 0 0,0 4 0 16,5 0 0-16,-5-4 0 0,4 8 0 0,-4 0 0 15,1-4 0-15,-1 7 12 0,-4-7 0 0,-5 8 0 16,5 0-12-16,-1 3 0 0,-8-3 0 0,-4 4 0 16,0-1 0-16,-1 5 12 0,-3-1-2 0,-1 5 0 0,-4-1 11 15,-5 0 3-15,1-3 0 0,-1 3 0 0,0-3-5 16,-4 3-1-16,1-7 0 0,-1-1 0 0,0 1-10 0,0-4-8 16,-5-1 12-16,1 1-12 0,4-4-13 0,-9 0-10 15,5-4-1-15,0-1-1 16,-1 1-98-16,6-4-19 0,-6-4-4 0,1 1-603 15,0-5-121-15</inkml:trace>
          <inkml:trace contextRef="#ctx0" brushRef="#br0" timeOffset="33606.9353">13003 1770 698 0,'0'0'31'0,"0"0"6"0,0 0-29 0,0 0-8 0,0 0 0 0,0 0 0 16,0 0 57-16,9-4 11 0,0 0 1 0,0 0 1 16,-9 4 6-16,4 0 2 0,5-11 0 0,0 11 0 15,-5-4-4-15,-4 4-1 0,0 0 0 0,9-8 0 16,0 4 8-16,4 0 2 0,-13 4 0 0,8-4 0 16,6 0-42-16,-1 4-8 0,0 4-1 0,0-4-1 15,0 4-14-15,5-4-2 0,-1 0-1 0,5 0 0 16,-4 0 6-16,8 0 2 0,1 0 0 0,-1 0 0 15,0 4-1-15,5 0 0 0,0-4 0 0,-5 0 0 0,5 0-3 0,-1 0-1 16,-3 0 0-16,-1 0 0 0,0 0 4 0,-4 0 1 16,0 0 0-16,5-4 0 0,-6 0-6 0,6 4-2 15,-5-8 0-15,4 4 0 0,-4 4-6 0,0 0 0 16,0-7-8-16,-5 7 12 0,1-4-12 0,-5 4 0 16,-4-4 0-16,4 0 0 0,-4 4 0 0,-9 0-8 15,0 0-1-15,13 0 0 16,0 0-32-16,-13 0-7 0,0 0 0 0,0 0-924 0</inkml:trace>
          <inkml:trace contextRef="#ctx0" brushRef="#br0" timeOffset="28427.9336">11700 2472 230 0,'0'0'20'16,"0"0"-20"-16,0 0 0 0,0 0 0 0,0 0 100 0,0 0 16 16,0 0 4-16,0 0 0 0,0 0-33 0,0 0-7 15,0 0 0-15,0 0-1 0,0 0-9 0,9-8-2 16,0 0 0-16,-9 8 0 0,0 0-3 0,0 0-1 16,0 0 0-16,9-7 0 0,-9 7-9 0,0 0-3 15,0 0 0-15,0 0 0 0,8-8-26 0,-8 8-6 16,0 0 0-16,0 0-1 0,0 0 11 0,0 0 2 15,0 0 1-15,0 0 0 0,0 0-20 0,0 0-4 16,0 0-1-16,0 0 0 0,0 0 5 0,0 0 1 16,0 0 0-16,0 0 0 0,0 0-6 0,0 0-8 15,0 0 11-15,0 0-11 0,9 4 23 0,0 0-3 16,0 3 0-16,-5 5 0 0,1 0 10 0,3 7 2 0,1-11 0 16,0 12 0-16,-5 7 4 0,1 0 0 0,3 8 1 15,-3 0 0-15,4 0-5 0,-5 1-2 0,0 3 0 0,5 0 0 16,-4-4-3-16,3 0-1 0,1 4 0 0,0-8 0 15,0 0-10-15,-1-4-1 0,1 8-1 0,-4-7 0 16,3-5-14-16,1 1 11 0,0-5-11 0,-5-7 10 16,5 3-10-16,-5-7 12 0,1 0-12 0,-1-4 12 15,1 4-3-15,-5-1 0 0,0-7 0 0,0 0 0 16,0 0 2-16,0 0 0 0,0 0 0 0,0 0 0 16,0 0-11-16,0 0 12 0,0 0-12 0,0 0 12 15,0 0-12-15,0 0 10 0,0 0-10 0,0 0 10 0,0 0-10 16,0 0 0-16,0 0 0 0,0 0 0 0,4 4 0 0,-4-4 0 15,0 0 8-15,0 0-8 0,0 0 0 0,0 0 0 16,0 0 0-16,0 0 0 0,0 0 0 0,0 0 0 16,0 0 0-16,0 0 0 0,0 0 0 0,0 0 0 15,0 0 0-15,0 0 0 0,9-4 0 0,-9 4 0 16,0 0 0-16,4 8 0 0,1-4 0 0,-5-4 0 16,0 0 0-16,4 4 0 0,-4 4 0 0,4 0 0 15,-4-1 0-15,0-3 0 0,0-4 0 0,0 0 0 16,0 0 0-16,0 0 0 0,0 0 0 0,0 0 0 15,0 0 0-15,0 0 0 0,0 0 0 0,0 0 0 16,0 0 0-16,0 0 0 0,0 0 0 0,0 0 0 16,0 0 0-16,0 0 0 0,0 0 0 0,0 0 0 15,0 0 0-15,0 0 0 0,0 0 0 0,0 0 0 0,0 0 0 16,0 0 0-16,0 0 0 0,0 0 0 0,0 0 0 0,0 0 0 16,0 8 0-16,0-8 0 0,0 0 0 0,5 4 0 15,-5-4 0-15,0 0 0 0,0 0-9 0,0 0 9 16,4 8 0-16,-4-8 0 0,0 0 0 0,0 0 0 15,0 0 0-15,0 0 0 0,0 0 0 0,0 0 0 16,0 0 0-16,9 4 0 0,-9-4 0 0,0 0 0 16,0 0 0-16,0 0 0 0,0 0 0 0,9 4 0 15,-5 0 0-15,-4-4 0 0,0 0 0 0,0 0 0 16,0 0 0-16,0 0 0 0,0 0 0 0,0 0 0 16,0 0 0-16,0 0 0 0,0 0 0 0,0 0 0 15,0 0 0-15,0 0 0 0,9 7 0 0,-9-7 0 0,0 0 0 16,0 0 0-16,0 0 0 0,4 4 0 0,1 4 0 0,-5-8 0 15,0 0 0-15,0 0 0 0,0 0 0 0,0 0 0 16,0 0 0-16,0 0 0 0,0 0 0 0,0 0 0 16,0 0 0-16,0 0 0 0,0 0 0 0,0 0 0 15,0 0 0-15,0 0 0 0,0 0 0 0,0 0 0 16,0 0 0-16,0 0 0 0,0 0 0 0,0 0 0 16,0 0 0-16,0 0 0 0,8 0 0 0,-3-8 0 15,-5 8 0-15,4-4 0 0,5-3 0 0,-5-1 0 16,-4 8 0-16,5-8 0 0,-1 0 0 0,0-4 0 15,5 5 0-15,-9-1 0 0,5-4 0 0,-1 0 0 16,-4 1 0-16,4-1 0 0,1 0 9 0,-1-3-9 16,5-1 8-16,-5 1-8 0,5-5 8 0,0-3-8 15,0-5 0-15,4 5 8 0,0-4-8 0,4-5 0 16,1 9 9-16,0-12-9 0,-1 0 17 0,-4 4-1 16,5-4 0-16,-5 3 0 0,0 5-16 0,0 4 0 0,-8-5 0 15,3 9 0-15,1-1 0 0,0 5 0 0,0-1 0 0,-5 5 0 16,5 3 0-16,-5 0 0 0,1-4 0 0,-1 1 0 15,1 3 0-15,-5 8 0 0,0 0 0 0,0 0 0 16,4-4-22 0,5-4-8-16,-9 8-2 0,8-8 0 0,1 4 16 0,-9 4 4 0,5-7 0 0,-5 7 0 15,0 0-7-15,0 0-1 0,0 0 0 0,0 0-726 16,0 0-146-16</inkml:trace>
        </inkml:traceGroup>
        <inkml:traceGroup>
          <inkml:annotationXML>
            <emma:emma xmlns:emma="http://www.w3.org/2003/04/emma" version="1.0">
              <emma:interpretation id="{74B3EB78-0F88-4BCF-896C-9CCAB28BA8A7}" emma:medium="tactile" emma:mode="ink">
                <msink:context xmlns:msink="http://schemas.microsoft.com/ink/2010/main" type="inkWord" rotatedBoundingBox="15814,1993 17681,1881 17785,3627 15918,3738"/>
              </emma:interpretation>
            </emma:emma>
          </inkml:annotationXML>
          <inkml:trace contextRef="#ctx0" brushRef="#br0" timeOffset="34342.4084">14657 1747 1407 0,'0'0'31'0,"0"0"6"0,0 0 2 0,0 0 1 0,0 0-32 0,9 0-8 0,0-4 0 0,0 4 0 16,-9 0 38-16,13 4 6 0,-4-4 2 0,-1 3 0 15,6 5 14-15,-1-4 4 0,0 12 0 0,4-8 0 16,-3 3-5-16,3 9-1 0,-4-5 0 0,0 9 0 15,5 7 13-15,0 4 2 0,3 4 1 0,-3-8 0 16,8 12-6-16,-8-4-2 0,4-4 0 0,-5 8 0 16,5 0-9-16,0-4-1 0,5 0-1 0,-5 4 0 15,-1 0-18-15,6 0-3 0,-10 4-1 0,5-5 0 16,-9 1 6-16,1 4 1 0,-1 0 0 0,-9 0 0 16,5-4-20-16,-5 3-3 0,-4-3-1 0,0 0 0 15,-4 0 7-15,0 0 1 0,-5 0 0 0,-4 0 0 16,4 0-5-16,-4-4-1 0,-5 0 0 0,1 0 0 15,-5 0-6-15,0-8-2 0,-5-4 0 0,5 4 0 0,0-3-10 16,1-1 10-16,-1-8-10 0,4 1 10 0,-4-4-10 0,0-1 0 16,5-7-12-16,-1 4 12 0,1-5-23 0,3 1 3 15,1 0 1-15,4-4 0 16,1 0-5-16,-5-4-2 0,8 0 0 0,5 0 0 16,-9 0-13-16,1-4-2 0,3 0-1 0,-4 4 0 15,1-8-92-15,-1 4-18 0,0-3-4 0,5-1-979 0</inkml:trace>
          <inkml:trace contextRef="#ctx0" brushRef="#br0" timeOffset="36707.3373">15978 2273 115 0,'0'0'10'0,"0"0"-10"0,0 0 0 0,4-8 0 16,1 0 177-16,-1 1 34 0,0-1 6 0,1 0 2 16,-1-4-115-16,1 5-22 0,-5 3-5 0,4-8-1 15,-4 0-3-15,4 4-1 0,-4 8 0 0,0-7 0 16,5 3-3-16,-5 4-1 0,0 0 0 0,0 0 0 16,0 0-22-16,0 0-5 0,0 0-1 0,0 0 0 15,0 0-28-15,0 0-12 0,-5 11 11 0,5 5-11 16,-4 0 27-16,0 3-1 0,-5 1 0 0,0-5 0 15,0 5 8-15,1 7 2 0,-1 0 0 0,-4 1 0 0,4-5-2 0,0 4 0 16,-4 5 0-16,0 3 0 16,-5 0-6-16,5 0-2 0,0 4 0 0,0 0 0 15,0-4 5-15,-1 4 1 0,1 0 0 0,0 4 0 0,-5-12-1 16,5 8 0-16,5-4 0 0,-6 4 0 0,6-12-22 0,-1 1-9 16,0-1 8-16,0 0-8 0,5-3 8 0,0-5-8 15,-10-3 0-15,10-1 8 0,0-3 3 0,4-12 0 16,0 0 0-16,0 0 0 0,0 8-11 0,0-8 10 15,0 0-10-15,0 0 10 0,-14 0-10 0,14 0 12 16,0-4-12-16,-4-8 12 0,4 4-12 0,0 1 0 16,0-5 0-16,4-4 8 0,1 1-8 0,-1-1-11 15,-8 1 3-15,8-5 0 0,1-3 16 0,3 3 3 16,1-3 1-16,-4-1 0 0,3-3-12 0,5 0-16 16,-4 3 4-16,4-7 1 0,1 0 11 0,3-4 11 15,5 4-3-15,-4-4 0 0,-1 0-8 0,5-1 0 16,0 1 0-16,0-4 0 0,0 4 0 0,0-8 0 15,0 4 0-15,-5 4 0 0,5 8 0 0,-4-4 0 0,-1 0 0 16,1 3 0-16,-1 1-10 0,-3 4 10 0,-1-1 0 0,0 1-9 16,0 3-2-16,-4 1 0 0,0 3 0 0,-1-3 0 15,-3 11 11-15,-1-12 0 0,9 5 0 0,-8 7 0 16,-5 8 0-16,0 0 0 0,9-12 0 0,-5 4-8 16,-4 8 8-16,4-7 0 0,-4 7-9 0,0 0 9 15,0 0 0-15,0 0-9 0,9-4 9 0,-9 4 0 16,0 0 0-16,9-4-8 0,0 0 8 0,-9 4 0 15,8 4 0-15,1 4 0 0,0-4-8 0,0-1 8 16,-9-3 0-16,4 8 0 0,-4-8 0 0,4 8 0 16,1 4 0-16,4 3 0 0,-5-11 0 0,0 12 0 15,1-12 0-15,-1 11 0 0,5-3 0 0,-5 0 0 0,1 3 0 0,4 5 8 16,-5-1-8-16,5 1 0 0,-1 7 11 16,1-3-11-16,0 3 12 0,0 0-12 0,4 4 16 0,-4 4-4 15,-1-7-1-15,6 3 0 0,-6 0 23 0,1-4 5 16,0 5 1-16,4-1 0 0,-4 0-13 0,0-4-3 15,4 5 0-15,-9-5 0 0,9 4 12 0,-8-4 3 16,8 1 0-16,-4 3 0 0,-5-12-25 0,5-3-5 16,-5-1-1-16,1 1 0 0,-1 0-8 0,0-1 10 15,5-3-10-15,-4-4 10 0,-5-8-2 0,0 0 0 16,8 8 0-16,-8-8 0 0,0 0-24 0,0 0-6 16,0 0-1-16,0 0 0 15,0 0-181-15,0 0-36 0</inkml:trace>
        </inkml:traceGroup>
        <inkml:traceGroup>
          <inkml:annotationXML>
            <emma:emma xmlns:emma="http://www.w3.org/2003/04/emma" version="1.0">
              <emma:interpretation id="{33D6F7C9-F9B9-4035-99CF-8F9A990187C3}" emma:medium="tactile" emma:mode="ink">
                <msink:context xmlns:msink="http://schemas.microsoft.com/ink/2010/main" type="inkWord" rotatedBoundingBox="18459,1864 20179,1761 20266,3221 18546,332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5234.3753">19045 2374 288 0,'-31'0'25'0,"31"0"-25"0,13 0 0 0,-13 0 0 0,0 0 152 0,0 0 24 15,0 0 6-15,0 0 1 0,0 0-70 0,0 0-13 16,0 0-4-16,0 0 0 0,13-7-16 0,-4 3-3 16,-9 4-1-16,0 0 0 0,0 0-28 0,0 0-5 15,0 0-2-15,0 0 0 0,0 0-9 0,0 0-3 16,0 0 0-16,0 0 0 0,-13 0-19 0,13 0-10 16,0 0 10-16,0 0-10 0,0 0 9 0,0 0-9 15,0 0 8-15,0 0-8 0,0 0 8 0,0 0-8 16,0 0 8-16,0 0-8 0,13 4 0 0,-13-4 8 15,0 0-8-15,0 0 0 0,0 0 0 0,0 0 0 16,0 0 8-16,0 0-8 0,-9 7 0 0,9-7 0 16,0 0 0-16,0 0 0 0,0 0 0 0,0 0 0 15,0 0 0-15,0 0 0 0,0 0 0 0,0 0 0 16,0 0 0-16,0 0 0 0,0 0 0 0,0 0 0 0,0 0 0 16,0 0 0-16,0 0 0 0,0 0 0 0,0 0 0 0,0 0 0 15,0 0 0-15,0 0 0 0,0 0 0 0,0 0 0 16,-13 0 0-16,13 0 0 0,0 0 0 0,0 0 0 15,0 0 0-15,0 0 0 0,0 0 0 0,0 0 8 16,0 0 4-16,0 0 1 0,0 0 0 0,0 0 0 16,4 0 11-16,-4 0 1 0,-4-7 1 0,4 7 0 15,0 0-10-15,0 0-3 0,0 0 0 0,0 0 0 16,-13-4 3-16,13 4 0 0,0 0 0 0,0 0 0 16,-9-4-16-16,9 4 9 0,0 0-9 0,0 0 8 15,0-4 18-15,0 4 3 0,0 0 1 0,0 0 0 16,9-8-30-16,-9 8 0 0,0 0 0 0,0 0 0 15,0 0 12-15,0 0-1 0,0 0 0 0,0 0 0 0,0 0-11 0,0 0 0 16,0 0 0-16,0 0 0 0,-13 0 14 0,13 0-2 16,0 0-1-16,0 0 0 0,0 0 0 0,0 0 0 15,0 0 0-15,0 0 0 0,0 0 17 0,0 0 3 16,0 0 1-16,0 0 0 0,13 8-32 0,-9 4 0 0,-8-1 0 0,4 1 0 16,9-4 11-16,-5 0-11 15,-4 3 12-15,0 1-12 0,-4 4 11 0,-1-1-11 16,14 1 10-16,-5 7-10 0,-12-15 23 0,8 8-2 15,4 3 0-15,0 1 0 0,-4-1 0 0,-4 1 0 16,4 3 0-16,4-3 0 0,10-1-4 0,-10 1-1 16,-4-5 0-16,4 1 0 0,5-1-1 0,-9-3-1 15,-4 0 0-15,4-1 0 0,0-11-5 0,0 0-1 16,0 0 0-16,0 0 0 0,-5 12-8 0,5-12 0 16,0 0 0-16,0 0 0 0,0 0 8 0,0 0 0 0,0 0 0 0,9 4 0 15,-9-4-8-15,0 0 0 0,0 0-12 0,0 0 12 31,18 0-116-31,-18 0-16 0,-5-4-4 0</inkml:trace>
          <inkml:trace contextRef="#ctx0" brushRef="#br0" timeOffset="38930.2783">18860 1977 864 0,'-4'-12'76'0,"4"12"-60"0,-4-4-16 0,4 4 0 16,0 0 135-16,0 0 24 0,0-12 5 0,0 12 0 16,0 0-44-16,0 0-8 0,-5-4-3 0,5 4 0 15,0 0-42-15,0 0-9 0,0 0-2 0,-13 8 0 16,-5 0-20-16,1 4-4 0,8 3 0 0,-4 9-1 16,-9-1 13-16,0 8 4 0,5 8 0 0,-5-7 0 15,4 3 11-15,-8 4 2 0,-5 0 1 0,5 0 0 0,4 0-16 0,-5-4-3 16,-8 0-1-16,5 0 0 0,8 0-24 0,-5-4-5 15,-8-7-1-15,5-5 0 0,-1 1-12 0,5-1 9 16,4-3-9-16,4-1 8 0,1-3-8 0,-1-4 0 16,9 4 0-16,5-5 0 15,-5 5-80-15,5-8-19 0,-1 8-3 0,1-5-1 16,4-7-97-16,-5 12-20 0,5 4-4 0</inkml:trace>
          <inkml:trace contextRef="#ctx0" brushRef="#br0" timeOffset="37678.9047">17439 1817 345 0,'0'0'15'0,"0"0"4"0,0 0-19 0,0 0 0 15,9 0 0-15,-5-12 0 0,0 4 168 0,-4 8 29 16,0 0 7-16,5-8 0 0,-5 8-112 0,4-7-24 16,-4 7-4-16,0 0 0 0,5-4-4 0,-1-12-1 15,-4 4 0-15,0 12 0 0,0 0 0 0,4-7 0 16,-4-5 0-16,0 12 0 0,0 0-13 0,0 0-2 16,0-8-1-16,0 8 0 0,9-12-6 0,-9 12-1 15,0 0 0-15,0 0 0 0,0 0-8 0,0 0-3 16,0 0 0-16,0 0 0 0,0 0-6 0,-9 4-2 15,1 4 0-15,-1 4 0 0,-4 3 3 0,4 1 1 16,0 4 0-16,-4 3 0 0,4 4 10 0,-4 8 1 16,4 4 1-16,5 0 0 0,-5 8 7 0,5-4 0 0,-1 4 1 0,1-4 0 15,0 0-2-15,4 0-1 0,-5-1 0 16,1 1 0-16,4 0-7 0,0 0-2 0,0-4 0 0,0 0 0 16,0 0-3-16,0-4-1 0,-5 4 0 0,10-4 0 15,-5 0-2-15,4-3-1 0,1-1 0 0,-1 4 0 16,5-4-5-16,-1 0-1 0,6-3 0 0,-1 3 0 15,0-4-8-15,4 0-8 0,-3-3 9 0,-1-5-9 16,4 1 8-16,1-9-8 0,-1 5 0 0,1 0 0 16,4-9-14-16,0 5-9 0,-5-4-1 0,1-4-852 15,-5 0-169-15</inkml:trace>
          <inkml:trace contextRef="#ctx0" brushRef="#br0" timeOffset="38563.6729">17970 2238 288 0,'0'0'25'0,"0"0"-25"0,4-4 0 0,1 0 0 16,-5-8 203-16,4 5 35 0,5-5 7 0,-5 4 2 15,9 0-145-15,-4-3-29 0,0-1-5 0,0 0-2 16,4 4-22-16,0-3-5 0,0-5-1 0,0 8 0 15,-4-7 22-15,9 11 4 0,-5-12 0 0,0 12 1 16,-9-11-5-16,5 7-2 0,0 4 0 0,0 0 0 16,-1 0-17-16,1 4-3 0,-5 4-1 0,5 0 0 15,4 4-1-15,-4 0-1 0,0 3 0 0,4 9 0 16,5-1-6-16,-1 5-1 0,-8 7 0 0,9-4 0 16,-1 1 16-16,1 7 2 0,-1-12 1 0,-4 4 0 15,1 1-22-15,3 3-4 0,9-4-1 0,1-3 0 0,-14-5 12 16,4 4 1-16,10-3 1 0,-1-1 0 0,-4-7-21 15,-4 4-4-15,-1-1-1 0,5-3 0 0,0 4-8 0,-9 3 0 16,0-3-12-16,0-1 12 0,5 1 0 0,-5 0 0 16,-8-9 0-16,3 5 0 0,-3 0-13 0,4-1-2 15,-1-3 0-15,-8-8 0 16,-4 8-106-16,4-8-22 0,9 4-4 0,-9-4-557 16,0 0-112-16</inkml:trace>
          <inkml:trace contextRef="#ctx0" brushRef="#br0" timeOffset="46086.0786">18158 1594 403 0,'0'0'17'0,"0"0"5"0,-8-3-22 0,3-1 0 16,5 4 0-16,-9-4 0 0,1 0 176 0,3 0 32 15,1 0 5-15,4 4 2 0,0 0-131 0,0 0-25 16,0 0-6-16,0 0-1 0,0 0-38 0,0 0-14 16,0 0 9-16,0 0-9 0,0 0 21 0,0 0-1 15,-4-4 0-15,4 4 0 0,0 0 16 0,0 0 4 16,0 0 0-16,0 0 0 0,0 0-1 0,0 0 0 15,0 0 0-15,0 0 0 0,0 0-4 0,0 0-1 16,0 0 0-16,0 0 0 0,0 0 1 0,0 0 0 16,8 4 0-16,5 0 0 0,5-4-7 0,-5 4-2 15,0-4 0-15,0 0 0 0,9-4 1 0,5 4 0 16,-1 0 0-16,-4 0 0 0,0-4-2 0,4 4 0 16,14-4 0-16,-5 4 0 0,-9-4-12 0,9 4-2 15,5 0-1-15,-1 0 0 0,-8-4-10 0,4 4 0 0,-9 0 0 16,9 0 8-16,1-4-8 0,-6 4 0 0,-8 0 0 0,5 0 0 15,-1-3 0-15,-4 3 8 0,-9 0-8 16,0-4 0-16,-4 4 8 0,4 0-8 0,-13 0 0 0,0 0 8 16,0 0-8-16,0 0 0 0,4 0 0 0,-4 0 8 15,0 0-8-15,0 0 0 0,0 0 9 0,0 0-9 16,0 0 0-16,0 0 0 0,0 0 0 0,9 0 0 16,0 0-23-16,-9 0 1 0,0 0 0 0,0 0-657 15,13 0-131-15</inkml:trace>
        </inkml:traceGroup>
        <inkml:traceGroup>
          <inkml:annotationXML>
            <emma:emma xmlns:emma="http://www.w3.org/2003/04/emma" version="1.0">
              <emma:interpretation id="{D8B09AC4-4F0B-428E-B02C-2078C87B56BD}" emma:medium="tactile" emma:mode="ink">
                <msink:context xmlns:msink="http://schemas.microsoft.com/ink/2010/main" type="inkWord" rotatedBoundingBox="20831,2182 21553,2139 21606,3038 20884,3081"/>
              </emma:interpretation>
            </emma:emma>
          </inkml:annotationXML>
          <inkml:trace contextRef="#ctx0" brushRef="#br0" timeOffset="62216.5065">19668 2129 460 0,'8'-16'20'0,"-8"12"5"0,-4 0-25 0,0-11 0 16,12 11 0-16,-8 4 0 0,-4-12 116 0,4 12 17 16,0-8 4-16,0 8 1 0,4-11-44 0,1 3-9 15,-10 0-1-15,5 8-1 0,9-4-20 0,-9 4-4 0,-4-8-1 0,4 8 0 16,0 0-26-16,0 0-4 0,0 0-2 0,0 0 0 15,-9 0-10-15,9 0-1 0,0 0-1 0,0 0 0 16,0 0 12-16,0 0 2 0,0 0 1 0,13 4 0 16,0 0 2-16,-13-4 0 0,0 0 0 0,13 8 0 15,-4 4 1-15,4-1 1 0,-4 1 0 0,0 4 0 16,9 3-1-16,-5 8-1 0,-5-3 0 0,6 3 0 16,-1 12-16-16,0-8-3 0,4 4-1 0,-3 8 0 15,-6 0 2-15,6-4 1 0,-1 0 0 0,0 0 0 16,0 4 2-16,0-4 1 0,-4-4 0 0,4-4 0 15,0 1 1-15,-4-5 0 0,-4-4 0 0,3-3 0 16,1-1-10-16,0 1-8 0,-9-12 9 0,4 3-9 0,1-3 11 0,-5-8-11 16,0 0 12-16,0 0-12 0,0 0 12 0,0 0-4 15,0 0 0-15,0 0-8 0,0 0 11 0,0 0-11 16,0 0 10-16,0 0-10 0,0 0 8 0,0 0-8 16,0 0 0-16,0 0 9 0,0 0-9 0,0 0 0 15,13-4 9-15,-13 4-9 0,9-4 0 0,-9 4 8 16,8-7-8-16,-3-1 0 0,-1 4 0 0,0-12 0 15,1 8 0-15,-1-3 8 0,5-5-8 0,-5 4 0 16,5 1 0-16,0-1 8 0,-5-4-8 0,5 1 0 16,0-5 0-16,-5 1 0 0,5 3 0 0,0-7 9 15,-5 3-9-15,5-3 0 0,-5 0 9 0,5-1-9 16,0-7 0-16,0 4 9 0,-1-1 6 0,1 1 1 16,0 0 0-16,0-1 0 0,0-3-16 0,-1 4-10 0,1 0 2 15,4-8 0-15,-8 3 20 0,3 1 4 0,-3 0 0 16,-1 0 1-16,5 7-17 0,0-7 0 0,0 8 0 15,-5-1 0-15,0 9 0 0,5 3 8 0,-5-4-8 16,1 5 0-16,-1 3 8 0,-4 8-8 0,9-4 0 0,-5-4 0 16,5 4 0-16,-9 4 0 0,0 0 0 0,0 0 0 15,0 0 0-15,0 0 0 0,5-7 0 0,3 7 0 16,-8 0 0-16,0 0 0 0,0-12 0 0,0 12 0 16,0 0-27-16,0 0-2 15,0 0-1-15,0 0 0 0,0 0-107 0,0 0-22 0,0 0-4 16</inkml:trace>
        </inkml:traceGroup>
        <inkml:traceGroup>
          <inkml:annotationXML>
            <emma:emma xmlns:emma="http://www.w3.org/2003/04/emma" version="1.0">
              <emma:interpretation id="{BAF5BDA2-2F17-4F75-8661-9F035F8D7E72}" emma:medium="tactile" emma:mode="ink">
                <msink:context xmlns:msink="http://schemas.microsoft.com/ink/2010/main" type="inkWord" rotatedBoundingBox="22216,1593 23593,1511 23678,2936 22301,301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1667.7043">22304 2390 748 0,'0'0'67'0,"0"0"-54"0,0-8-13 0,5 0 0 16,-5 1 186-16,0 7 34 0,4-4 8 0,-4 4 0 16,0 0-115-16,9-8-23 0,0 8-5 0,-5-12-1 15,-4 12-44-15,9 0-10 0,0 0-2 0,-1-4 0 16,6 4-14-16,-14 0-3 0,0 0-1 0,13 4 0 15,0 0-10-15,4 4 8 0,-3-8-8 0,-1 4 8 16,-13-4 0-16,9 4 0 0,-1 0 0 0,-8-4 0 0,0 0 16 0,0 0 4 16,0 0 0-16,-4 15 0 0,-5-3 8 0,0 4 3 15,1-5 0-15,-6 5 0 0,6-1-1 0,-5 1 0 16,-1 0 0-16,1-1 0 0,-4 5-12 0,3-5-2 16,-3 1-1-16,4 0 0 0,0-1-5 0,-1-3-1 15,6 0 0-15,3 3 0 0,5-7-4 0,0 0-1 16,0-8 0-16,5 11 0 0,-1-3-12 0,5 0-8 15,0-4 8-15,-1 4-13 0,6-4 13 0,3 0 0 16,5-1 0-16,-4 1 0 0,-1 0 0 0,1-4 0 16,-5-4 0-16,9 0 0 15,-5 4-141-15,1-3-32 0,4-9-7 0,-22 12-796 0</inkml:trace>
          <inkml:trace contextRef="#ctx0" brushRef="#br0" timeOffset="50789.8228">21080 1988 1170 0,'0'0'25'0,"0"0"6"0,0 0 1 0,0 0 1 0,0 0-33 0,0-7 0 16,0-5 0-16,0 12 0 0,0 0 117 0,0 0 17 16,0-4 3-16,0-8 1 0,0 1-37 0,5 3-7 15,-1 0-2-15,-4 8 0 0,0-4-39 0,4-8-8 16,1 5-1-16,-1-5-1 0,1 4-11 0,3 0-3 15,1-3 0-15,0 3 0 0,0-4-29 0,0 4 0 16,4 0 0-16,0-3 0 0,0-1 0 0,0 4 0 16,0-3 0-16,0 3 0 0,1-8 8 0,-6 12 0 15,1-11-8-15,4 7 12 0,-4 0-3 0,0-4-1 16,-5 5 0-16,1 3 0 0,-1 0 1 0,-4 4 0 16,0 0 0-16,0 0 0 0,0 0-9 0,0 0 8 15,0 0-8-15,0 0 8 0,0 0-8 0,0 0 0 0,0 0 0 16,0 0 0-16,0 0 0 0,0 0 0 0,13 11 0 0,-4 5 0 15,-9-16 0-15,9 16 0 0,0-1 0 0,4 9 0 16,-9 3 0-16,9 0 16 0,-8 8-2 0,3-3-1 16,6 7 23-16,-6-8 5 0,1 4 1 0,4 0 0 15,0-4-4-15,-4 4-1 0,0-4 0 0,4 5 0 16,0-1-7-16,1-8-2 0,-1 0 0 0,0 1 0 16,0 3-4-16,0 0 0 0,5-4-1 0,-1 1 0 15,1 3-3-15,-1-4-1 0,5-7 0 0,0 11 0 16,-4-12-9-16,4 9-2 0,-5-1 0 0,1-8 0 15,-1 1-8-15,1-8 10 0,-1 7-10 0,-3-11 10 0,-1 0-10 16,0-1 0-16,-13-7 0 0,0 0 0 16,0 0-27-16,0 0-7 0,0 0-2 0,0 0 0 15,-4-11-191-15,-5-1-38 0</inkml:trace>
          <inkml:trace contextRef="#ctx0" brushRef="#br0" timeOffset="52343.8164">21063 1364 172 0,'-5'0'16'0,"5"-7"-16"0,0 3 0 15,0 4 0-15,0 0 210 0,-4 0 39 0,4-8 8 0,0 8 2 16,0 0-140-16,0 0-28 0,0 0-6 0,0 0-1 16,0 0-16-16,0 0-3 0,0 0-1 0,0 0 0 15,0 0-16-15,0 0-3 0,0 0-1 0,13 0 0 16,5 0-10-16,-1 0-2 0,1 0-1 0,-1 0 0 16,5 4 27-16,0-4 6 0,9 0 0 0,-5 0 1 15,5 0-10-15,0-4-3 0,-1 4 0 0,1 0 0 16,0 0-6-16,4-8-2 0,0 4 0 0,-4 4 0 15,4 0-25-15,0 0-6 0,0 0-1 0,-4 0 0 16,-1 0-4-16,1 0 0 0,0 4-8 0,0-4 12 16,-1 8-12-16,-3-8 11 0,-1 4-11 0,-4 0 10 0,0-4-10 15,-5 4 0-15,-3 3 0 0,-1-7 0 0,-13 0 0 0,0 0 0 16,0 0 0-16,0 0 0 0,13 0-11 0,-13 0-4 16,0 0-1-16,0 0 0 15,0 0-172-15,0 0-36 0,0 0-6 0,-9 8-2 0</inkml:trace>
          <inkml:trace contextRef="#ctx0" brushRef="#br0" timeOffset="51171.9435">21817 1743 1728 0,'0'0'76'0,"0"0"16"0,0-8-73 0,0 4-19 0,0 4 0 0,0 0 0 16,0 0-16-16,0 0-8 0,0 0 0 0,0 0-1 15,-8 12 85-15,-10 3 18 0,5-7 3 0,-5 8 1 16,1 3 16-16,4 5 3 0,-5-1 1 0,-4 8 0 16,0 0-27-16,0 8-6 0,-4-4-1 0,0 4 0 15,-1 4-9-15,1-11-3 0,0 3 0 0,4 0 0 16,0 0-22-16,0-8-5 0,4 4-1 0,-4-3 0 15,5-5-16-15,-1 0-3 0,1 1-1 0,4-5 0 0,-5 1-8 16,5-8-17-16,-5 7 4 0,5-3 1 16,0-1-68-16,0 1-12 0,-5 7-4 0,5-11 0 15,0 4-112-15,0-1-22 0,0 1-5 0,4 3-1 0</inkml:trace>
        </inkml:traceGroup>
        <inkml:traceGroup>
          <inkml:annotationXML>
            <emma:emma xmlns:emma="http://www.w3.org/2003/04/emma" version="1.0">
              <emma:interpretation id="{3E8CDBD8-C7F7-432D-9B41-F923B4BAA35B}" emma:medium="tactile" emma:mode="ink">
                <msink:context xmlns:msink="http://schemas.microsoft.com/ink/2010/main" type="inkWord" rotatedBoundingBox="24031,1260 27106,1077 27212,2846 24137,3029"/>
              </emma:interpretation>
            </emma:emma>
          </inkml:annotationXML>
          <inkml:trace contextRef="#ctx0" brushRef="#br0" timeOffset="54189.7885">22897 1688 748 0,'0'0'67'0,"0"0"-54"15,4-8-13-15,0 0 0 0,-4-3 149 0,5 3 27 16,-5 0 6-16,0 8 1 0,-5-8-57 0,5 8-11 16,0 0-3-16,0 0 0 0,0 0-22 0,0 0-5 15,0 0-1-15,0 0 0 0,0 0-36 0,0 0-7 0,0 0-1 16,5 8-1-16,4 0-31 0,-5 0-8 0,0 3 0 0,5 1 0 16,-4-4 0-16,-1 0 0 0,5 0 8 0,-5 3-8 15,0-3 12-15,5-4-1 0,-9-4-1 0,5 4 0 16,3 4 10-16,-8-8 1 0,9 4 1 0,-9-4 0 15,9 3 6-15,0-3 2 0,-1 8 0 0,1-8 0 16,0 8-30-16,4 4 0 0,-4-8 0 0,-5 11 0 16,5-3 0-16,0 4 0 0,-5 3 0 0,5 4 0 15,0-3 0-15,0-1 0 0,-5 5 0 0,5 7 0 16,0-8 14-16,-5 9-3 0,0-5-1 0,1 4 0 16,-1 0 19-16,1-3 4 0,-1-1 1 0,0 4 0 0,1-4-11 0,3 5-3 15,-3-9 0-15,4 4 0 0,-1-3-12 0,1-1-8 16,-4 4 8-16,3-15-8 0,1 0 17 0,0 0-1 15,4-1 0-15,-4 1 0 0,0 0-16 0,-1-8 0 16,1 3 8-16,0-3-8 0,0 4 0 0,4-4 0 16,-13-4 8-16,9 4-8 0,-1 4 10 0,6-4-2 15,-14-4 0-15,0 0 0 0,8 0-8 0,-8 0 0 16,0 0 0-16,0 0 0 0,0 0 0 0,0 0 0 16,0 0 0-16,0 0 0 0,0 0 0 0,0 0 0 15,0 0 0-15,0 0 0 0,0-8 28 0,0 8 3 16,5-8 1-16,-5 0 0 0,0 0-32 0,0-3 0 15,0-1 0-15,0-4 0 0,0 9 0 0,0-5 0 16,4-4 0-16,0-3 0 0,1-1 0 0,-1 5 0 16,5-1 0-16,-5 0 0 0,1 1 0 0,-1-5 0 15,5 9 0-15,-5-9 0 0,1 1 0 0,4 3 0 0,-1-3 0 0,-3 3 0 16,3-4 0-16,-3 1 0 0,4 3 0 0,4-11 0 16,-4 4 0-16,-1-1 0 0,5-3 0 0,1-4 0 15,-1 3 0-15,4 5 0 0,-3-16 0 0,3 8 0 16,1-4 0-16,-1 4-15 0,1-8 2 0,-1 3 0 15,-4 5-7-15,1-4-2 0,-1 4 0 0,-4 0 0 16,-1 7 14-16,1 1 8 0,0 7-10 0,-5 5 10 16,1-5-24-16,-5 12 2 0,0-8 0 0,0 12 0 15,0 0-20-15,0 0-4 0,0 0-1 0,0 0 0 16,0 0-113-16,-9 12-24 0,0 8-4 0,-4-9-759 16</inkml:trace>
          <inkml:trace contextRef="#ctx0" brushRef="#br0" timeOffset="55865.972">24915 1345 1094 0,'0'0'97'0,"0"-16"-77"0,0 16-20 0,0 0 0 16,0 0 143-16,0 0 25 0,0 0 4 0,0 0 2 0,0 0-93 0,-9 8-18 15,-4 4-4-15,4 3-1 0,-4 9 4 0,-5 3 1 16,1 4 0-16,-5 12 0 0,0-4 23 0,-9 4 5 16,1 0 1-16,-1 8 0 0,0-1-24 0,-8 1-5 15,-1 0-1-15,1-8 0 0,4 3-32 0,4-3-6 16,0-4-2-16,5-4 0 0,-1 1-10 0,-3-5-1 16,3-4-1-16,6 0 0 0,-1-7-10 0,0-5 0 15,4 1-12-15,1 0 12 16,3 3-63-16,1-11-5 0,0 4 0 0,4-8-1 15,1-1-136-15,8 5-27 0,0-8-6 0</inkml:trace>
          <inkml:trace contextRef="#ctx0" brushRef="#br0" timeOffset="55541.1668">24213 1747 345 0,'0'0'31'0,"0"0"-31"0,0 0 0 0,0 0 0 16,0 0 172-16,0-12 28 0,0 4 5 0,0-4 2 16,0 5-52-16,0-1-11 0,0-4-1 0,4 0-1 15,1 8-46-15,-1-11-10 0,-4-1-2 0,4 8 0 16,1-3-25-16,-1 3-6 0,1-8-1 0,3 5 0 16,1-1-5-16,0 0-2 0,-5 4 0 0,5 1 0 15,-5-1-29-15,10 4-7 0,-6 0-1 0,1 0 0 16,0-4-8-16,-9 8 0 0,9 0 0 0,-1-4 0 0,6 4 0 0,-6 0-11 15,-8 0 11-15,0 0-12 0,9 4 12 0,-4 4 0 16,3-4 10-16,-3 4-10 0,-1 4 17 0,0-1-2 16,1 5-1-16,-1 3 0 0,9 1 9 0,1 7 1 15,-10 0 1-15,9 9 0 0,0 3 19 0,5 0 3 16,-1 0 1-16,5 7 0 0,0 5-10 0,0-12-2 16,-4 4 0-16,4 0 0 0,-5-4-14 0,1-8-3 15,-1 0-1-15,-4-3 0 0,5-5-6 0,-5-4-2 16,-4-3 0-16,0 0 0 0,0-9-10 0,-1 1 0 15,-3 0-12-15,3-4 12 0,-8-4-25 0,0 0 2 16,0 0 1-16,0 0 0 16,0 12-66-16,0-12-12 0,-4 7-4 0,4-7 0 15,-4 8-89-15,4-8-19 0,-9 4-3 0,-4 0-1 0</inkml:trace>
          <inkml:trace contextRef="#ctx0" brushRef="#br0" timeOffset="56592.8973">25068 2043 633 0,'0'0'56'0,"0"0"-44"16,0 0-12-16,0 0 0 0,0 0 164 0,0 0 32 16,0 0 5-16,0 0 2 0,9-4-95 0,-4 0-20 0,8 0-3 15,-5 4-1-15,-8 0-32 0,0 0-6 0,0 0-2 0,0 0 0 16,0 0-7-16,0 0-1 0,0 0-1 0,0 0 0 15,0 0-2-15,-8 8 0 0,-1 4 0 0,0-4 0 16,0-1-5-16,9-7-2 0,-8 8 0 0,-1 4 0 16,4-8-2-16,-3 4-1 0,8-8 0 0,-5 11 0 15,-4 1-11-15,5-4-3 0,4-8 0 0,-4 11 0 16,-5-3 2-16,9-8 0 0,-4 12 0 0,4-12 0 16,-5 8 0-16,5-8 0 0,-4 8 0 0,4-8 0 15,0 0-1-15,0 0 0 0,0 0 0 0,0 0 0 16,0 0-10-16,0 0 12 0,9 7-12 0,-1 1 12 15,1 0-3-15,0 4 0 0,-9-12 0 0,9 0 0 0,4 4 6 16,4-1 1-16,1 1 0 0,-1-4 0 0,1 8-16 16,4-8 8-16,-5 0-8 0,5 0 0 0,0 0 9 15,0 0-9-15,-4-8 8 0,-5 4-8 0,5 4 0 0,-5-3 0 16,0-1 0-16,4 4 0 16,1-8-67-16,-5 4-5 0,5 4-2 0,-1-8 0 15,5 0-144-15,-4 1-29 0,21-9-5 16,-12 4-494-16</inkml:trace>
          <inkml:trace contextRef="#ctx0" brushRef="#br0" timeOffset="56976.3753">25432 1953 1364 0,'0'0'30'0,"0"0"6"0,0 0 2 0,0 0 0 0,0-11-30 0,5 3-8 0,-5 8 0 0,0 0 0 16,0 0 65-16,0 0 12 0,0 0 3 0,0 8 0 15,0 3 19-15,0 1 4 0,-5 4 1 0,1-1 0 16,0 5-26-16,-9 7-5 0,4-4-1 0,-4 5 0 0,-5 3-6 0,5-4-2 16,-5 0 0-16,5 5 0 0,-9-9-32 0,5 0-6 15,-1-3-2-15,5 3 0 0,-5-3 7 0,5-5 1 16,5 5 0-16,-6-12 0 0,6 3-32 0,-1-3 0 16,-9 0 0-16,5 0 0 15,13-8-40-15,-4 8-15 0,-9-4-2 0,-1-1-1 16,14-3-200-16,0 0-40 0</inkml:trace>
          <inkml:trace contextRef="#ctx0" brushRef="#br0" timeOffset="-7.43262E8">25123 882 345 0,'0'0'31'16,"0"0"-31"-16,0 0 0 0,0 0 0 16,0 0 15-16,0 0-3 0,0 0-1 0,11-5 0 0</inkml:trace>
          <inkml:trace contextRef="#ctx0" brushRef="#br0" timeOffset="57637.4569">25731 1138 568 0,'0'0'25'0,"0"0"6"0,0 0-31 0,0 0 0 15,0 0 0-15,0 0 0 0,4 16 70 0,-4-16 8 16,5 11 2-16,3 5 0 0,1-4 26 0,0 3 6 16,-5-3 0-16,9 8 1 0,5-1-15 0,-5-3-3 15,-4 3-1-15,4 5 0 0,5 3-11 0,-1 4-3 16,-4 4 0-16,5 4 0 0,-5 0-8 0,5 0-1 15,-5 4-1-15,0 4 0 0,0 7-5 0,-8-11-1 0,3 8 0 0,-3 8 0 16,-1-9 0-16,-4 1 0 0,0 0 0 0,0-1 0 16,0-3-8-16,0 0-1 0,-9-4-1 0,5 4 0 15,-5-8-10-15,0 4-1 0,1-4-1 0,-10-8 0 16,5 4-18-16,-5-4-4 0,1-4-1 0,-1-3 0 16,1-5-11-16,-5-7-8 0,4 4 9 0,1-1-9 15,-1-3 9-15,1 3-9 0,3-3 8 0,1 0-8 16,0-8 0-16,4 4 0 0,1-1-14 0,-6-7 5 15,6 4-80-15,-1 0-16 0,0-4-3 16,0 0-1-16,0-4-93 0,-4 4-18 0</inkml:trace>
        </inkml:traceGroup>
        <inkml:traceGroup>
          <inkml:annotationXML>
            <emma:emma xmlns:emma="http://www.w3.org/2003/04/emma" version="1.0">
              <emma:interpretation id="{FF0D6567-7D3E-4853-840F-3272AFC1D0C1}" emma:medium="tactile" emma:mode="ink">
                <msink:context xmlns:msink="http://schemas.microsoft.com/ink/2010/main" type="inkWord" rotatedBoundingBox="27666,1677 28321,1638 28380,2630 27726,266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65307.69">26736 1528 460 0,'0'0'41'0,"0"0"-33"15,4-12-8-15,0 5 0 0,1-5 73 0,-1 4 13 16,5 8 2-16,-5-12 1 0,1 5-34 0,-5 7-7 16,0 0-2-16,8 0 0 0,-8 0-6 0,5-12-2 15,-5 12 0-15,0 0 0 0,0 0-8 0,0 0-2 16,0 0 0-16,0 0 0 0,0 0 12 0,0 0 1 16,-5 12 1-16,5-8 0 0,-4 3 0 0,0 5 0 15,-1 4 0-15,5-9 0 0,-4 5 2 0,-1 0 0 16,1 0 0-16,0 7 0 0,-1-3-14 0,1-1-2 15,0 1-1-15,4 3 0 0,-5 5-1 0,1-1 0 0,-1 1 0 0,5-1 0 16,-4 4 9-16,4-3 1 16,-4 3 1-16,-1 0 0 0,5 8-4 0,-4-3-1 0,4-1 0 0,-5 0 0 15,1 4-12-15,0 0-2 0,-5 0-1 0,4 0 0 16,-3-7 0-16,-1 3 0 0,0 0 0 0,0 4 0 16,1-11-3-16,-6 7-1 0,6-4 0 0,-5-4 0 15,4-3-13-15,0-1 11 0,-4-3-11 0,8-4 10 16,-3-1-2-16,3-3 0 0,5-8 0 0,0 0 0 15,0 0 0-15,0 0 0 0,0 0 0 0,0 0 0 16,0 0 0-16,0 0 0 0,0 0 0 0,5-11 0 16,-5 11-8-16,0-12 10 0,4 0-10 0,0 0 10 15,-4-7-10-15,5-1 0 0,-5 1 9 0,4-1-9 16,1 5 0-16,-1-5 8 0,-4-3-8 0,4 0 0 0,1-1 0 16,-5 1 0-16,9-1 0 0,-5 1 0 0,5-4 0 15,-1-1 0-15,1 1 0 0,0 0 0 0,4-1 0 0,0 5-8 16,0-12 8-16,-4 4 0 0,4 3 0 0,1-3-8 15,3 4 8-15,-8 4 0 0,4-5 0 0,0 5 0 16,0-4 0-16,-4-1-8 0,4 5 8 0,-4-1-10 16,0 5 10-16,4-8-10 0,-4 3 10 0,0-3 0 15,-1 7-9-15,1 1 9 0,0-1 0 0,-5 5-9 16,1-1 9-16,-1 8 0 0,5-3-11 0,-5 7 11 16,5-4-10-16,-5 4 10 0,1 0 0 0,4 4-9 15,-5-4 9-15,-4 4 0 0,9 0 0 0,-5 0 0 16,-4 0 0-16,9 4-8 0,-5-4 8 0,5 4 0 15,-9-4 0-15,9 8 0 0,-5-4 0 0,1 4 0 0,3 3 0 16,-3 1-8-16,-1 4 8 0,5 3 0 0,0-7 0 0,-5 15 0 16,0-7 12-16,5 3-3 0,-4 4 0 0,3 1 0 15,1-1 0-15,-4 0 0 0,-5 4 0 0,4 1 0 16,5 3 27-16,-5-12 6 0,0 1 1 16,5-1 0-16,0 0-26 0,0 9-5 0,-5-9 0 0,5 0-1 15,4 5 8-15,-4-5 1 0,-5 0 1 0,1 1 0 16,3-1 2-16,-3-3 0 0,-1-1 0 0,5 1 0 15,-5-5-23-15,1 1 0 0,-5-8 0 0,0 3 8 16,-5-3 2-16,5 0 1 0,0-8 0 0,0 0 0 16,0 0-3-16,0 0-8 0,0 0 12 0,0 0-4 15,0 0-8-15,0 0-17 0,0 0 4 0,0 0 1 16,0 0-138-16,0 0-27 0,-4 4-6 0</inkml:trace>
        </inkml:traceGroup>
        <inkml:traceGroup>
          <inkml:annotationXML>
            <emma:emma xmlns:emma="http://www.w3.org/2003/04/emma" version="1.0">
              <emma:interpretation id="{5A579E63-6EBF-4081-A6D2-0F4DB78FB862}" emma:medium="tactile" emma:mode="ink">
                <msink:context xmlns:msink="http://schemas.microsoft.com/ink/2010/main" type="inkWord" rotatedBoundingBox="28906,950 33132,698 33266,2939 29040,319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85207.303">31649 1786 288 0,'0'0'25'0,"0"0"-25"16,0 0 0-16,9-4 0 0,-5 0 164 0,-4 4 28 16,0 0 6-16,9 0 1 0,0-12-121 0,-9 12-24 15,0 0-5-15,0 0-1 0,0 0-19 0,4-4-4 0,5 0-1 0,-9 4 0 16,0 0 20-16,0 0 3 0,0 0 1 0,0 0 0 16,0 0-5-16,0 0-1 0,0 0 0 0,0 0 0 15,-13 4-22-15,0 0-5 0,-5-4-1 0,5 4 0 16,0 4-6-16,-5-8-8 0,1 4 11 0,4 0-11 15,0-1 13-15,-1 5-4 0,1-8-1 0,0 0 0 16,4 0-8-16,-4 0 0 0,9 4 0 0,-5-4 8 16,0 4-8-16,9-4 0 0,0 0 0 0,-9 0 0 15,1 4 10-15,8-4-10 0,0 0 12 0,0 0-12 16,0 0 19-16,-5 8-3 0,5-8-1 0,0 0 0 16,0 0-3-16,0 0 0 0,0 8 0 0,0-8 0 15,0 0-12-15,0 0 9 0,-4 7-9 0,4-7 8 16,0 0 1-16,0 0 0 0,0 8 0 0,0 4 0 15,-9-4 12-15,9 3 3 0,0-3 0 0,0 4 0 16,0 0 0-16,0-5 1 0,0-7 0 0,-4 12 0 16,4 8-5-16,0-13 0 0,-5 9-1 0,5-4 0 0,-4-1-5 0,4 1-1 15,0-4 0-15,0 4 0 0,0-9-5 0,0 5 0 16,0 4-8-16,0-12 12 0,0 8-12 0,0-4 11 16,0-4-11-16,0 11 10 0,0-11-10 0,0 0 10 15,0 0-10-15,0 8 10 0,0 4-10 0,0-12 10 16,0 0-10-16,0 0 10 0,0 0-10 0,0 4 0 15,0-4 0-15,0 0 8 0,0 0-8 0,0 0 0 16,0 0 0-16,13 4 0 0,-4-4 0 0,0 4 0 16,4-4-10-16,-4-4 10 0,-9 4 0 0,13 0 0 15,0 0 8-15,0 0-8 0,-4 0-10 0,4 0-9 16,-4 0-1-16,0 0-1 0,8 4 21 0,-8 3-11 0,-9-7 11 0,4 4-8 16,-4-4 8-16,0 0 0 0,9 8 0 0,-5 0 0 15,-4-8 0-15,5 8 0 0,-5-8 10 0,0 11-10 16,-5 1 22-16,5 0-2 0,0-1 0 0,-4-3 0 15,4-8-4-15,-4 12-2 0,-1-8 0 0,-4 4 0 16,1 3 8-16,3-3 2 0,-3 0 0 0,-1-4 0 16,0 4-10-16,0-1-2 0,0 1 0 0,-4 0 0 15,0 0-12-15,0 0 11 0,0-4-11 0,0 3 10 16,-5-3-25-16,1 4-5 0,-5-4 0 0,0 0-1 16,0 0-178-1,0 4-35-15,-26-8-7 0,17 0-2 0</inkml:trace>
          <inkml:trace contextRef="#ctx0" brushRef="#br0" timeOffset="66227.5237">27946 1017 345 0,'0'0'15'0,"0"0"4"0,5-8-19 0,-1 1 0 0,1-1 0 0,-5 0 0 15,4 4 198-15,-4-4 36 0,4 4 7 0,-4 4 2 16,0 0-159-16,0 0-32 0,5-11-7 0,-5 11-1 16,0 0 5-16,0 0 1 0,0 0 0 0,0 0 0 15,0 0-19-15,0 0-4 0,0 0-1 0,0 0 0 16,0 0 18-16,0 0 3 0,0 11 1 0,-5 1 0 16,5-4 6-16,-4 4 2 0,0-1 0 0,-5 5 0 15,4 0-24-15,1 3-5 0,-5 4-1 0,5 5 0 16,-5-9 19-16,0 12 4 0,-4 5 1 0,4-5 0 0,-4 8 0 15,9 4 0-15,-5 0 0 0,0 3 0 0,0-3-29 0,5 4-5 16,-9-4-2-16,9 4 0 0,-1-8 4 0,1 4 1 16,-5-4 0-16,5 0 0 0,4-4 14 0,0-4 3 15,0 4 1-15,0 0 0 0,4-4-18 0,0 8-4 16,-4-7-1-16,5 3 0 0,4-4-14 0,-5 8 0 16,5-16 0-16,-1 5 0 0,-3-1 0 0,4-4 0 15,-5 1 0-15,5-1 0 16,0-3-92-16,-1 3-22 0,1 0-4 0</inkml:trace>
          <inkml:trace contextRef="#ctx0" brushRef="#br0" timeOffset="68610.6">28942 1392 392 0,'0'0'17'0,"0"0"4"0,0 0-21 0,0 0 0 0,0 0 0 0,0 0 0 15,0 0 61-15,0 0 8 0,0 0 2 0,0 0 0 16,0 0-11-16,5-8-1 0,-1-4-1 0,0 8 0 16,-4 4-10-16,0 0-3 0,9-4 0 0,-4-7 0 15,-5 11-8-15,8-8-1 0,1-4-1 0,-4 8 0 16,-5 4 1-16,8-4 1 0,-8 4 0 0,5-11 0 16,-1 3 15-16,-4 8 4 0,0 0 0 0,0 0 0 15,0 0-5-15,0 0-1 0,0 0 0 0,0 0 0 16,0 0-17-16,0 0-3 0,0 0-1 0,0 0 0 15,0 0-6-15,0 0-2 0,0 0 0 0,0 0 0 16,0 0-9-16,0 0-3 0,0 0 0 0,0 0 0 0,0 0 3 0,0 0 1 16,0 0 0-16,0 0 0 0,0 0 7 0,0 0 0 15,0 0 1-15,-4 12 0 0,-1-1 10 0,-3 5 1 16,-1 3 1-16,0 1 0 0,-9-1 5 0,5 1 1 16,0 7 0-16,-4 0 0 0,-5 5-15 0,0-5-4 15,4 0 0-15,-4 1 0 0,9 3 20 0,-4 0 4 16,-1-4 1-16,0 1 0 0,1-5-21 0,4 4-5 15,-5 4-1-15,5-3 0 0,0-13-3 0,0 5-1 16,0-5 0-16,-1 5 0 0,1-4 14 0,-4 3 4 16,3 1 0-16,-3-9 0 0,4 1-32 0,-5 0 0 15,5-1 0-15,-4 5 0 0,-5 0 0 0,4-5 0 16,-4 5 0-16,9 3 0 0,-5-11 0 0,1 8 0 16,-5 3 0-16,9-7 0 15,0 0-15-15,-5 3-9 0,5-3-1 0,0 0-1 16,0-1-10-16,4 1-3 0,0 4 0 0,5-9-715 0,-1 5-143 0</inkml:trace>
          <inkml:trace contextRef="#ctx0" brushRef="#br0" timeOffset="67505.9797">28324 1552 518 0,'0'0'46'0,"0"0"-37"0,0 0-9 0,0 0 0 16,4-4 148-16,-4-8 28 0,0 4 6 0,4-4 1 16,-4 5-52-16,5-5-11 0,-5 4-1 0,4 0-1 15,-4-3-25-15,5-1-5 0,-5 0 0 0,4 4-1 16,0 1-42-16,1-1-8 0,4 0-1 0,-1-4-1 16,-3 1-15-16,8 3-4 0,-4-4 0 0,-1 4 0 15,6-7 0-15,-1 3 0 0,-4 0 0 0,-1 5 0 16,5-1 4-16,1 0 1 0,-1 0 0 0,-4 0 0 0,-9 8-3 0,8-4-1 15,-8 4 0-15,0 0 0 0,0 0-17 0,14-7 0 16,-14 7 8-16,0 0-8 0,0 0 10 16,0 0-2-16,8-8 0 0,-8 8 0 0,0 0-8 0,0 0 0 15,13 0 0-15,-13 0 0 0,0 0 0 0,0 0 0 16,9 4 0-16,0 4 0 0,-9-8 0 0,9 7 0 16,-5 5 0-16,5-4 0 0,-5 4 0 0,1 3 0 15,-1 1 0-15,0-1 0 0,-4 5 12 0,5-1 1 16,-1-3 0-16,1 3 0 0,-1 5 10 0,5-5 1 15,-5 9 1-15,5-9 0 0,0 5 4 0,0 3 1 16,-1-4 0-16,1 8 0 0,4-7-18 0,0 3-3 16,1-3-1-16,-1-1 0 0,0 4 15 0,0-7 2 0,0 7 1 15,-4-4 0-15,4-3-14 0,0-1-2 0,0 1-1 0,1-1 0 16,-10-3-9-16,5-4 12 0,0 3-12 0,-1 1 12 16,1-4-12-16,-4-1 0 0,3 5 0 0,1-4 8 15,-5-5-8-15,-4 5 0 0,0 0 0 0,5-4 8 16,-5 3-23-16,0-3-5 0,4 4 0 0,-4-12-1 31,0 0-95-31,-4 8-18 0,-1 3-4 0,5-11-918 0</inkml:trace>
          <inkml:trace contextRef="#ctx0" brushRef="#br0" timeOffset="81697.0967">28442 682 345 0,'0'0'31'0,"0"0"-31"16,0 0 0-16,0 0 0 0,0 0 52 0,0 0 4 16,0 0 0-16,0 0 1 0,0 0-9 0,0 0-1 15,0 0-1-15,0 0 0 0,0 0-5 0,0 0-1 16,0 0 0-16,0 0 0 0,0 0-7 0,0 0-1 16,0 0-1-16,0 0 0 0,0 0-3 0,0 0-1 15,0 0 0-15,0 0 0 0,0 0-8 0,0 0-2 16,0 0 0-16,0 0 0 0,0 0-3 0,0 0-1 0,0 0 0 0,9 0 0 15,-9 0 9-15,13-8 2 0,-4 4 0 0,4 4 0 16,-4-4 12-16,4 0 4 0,5 4 0 0,-5 0 0 16,4-7-15-16,1 7-2 0,-1-4-1 0,1 4 0 15,4 0 5-15,-5 0 1 0,5-4 0 0,5 4 0 16,-5 0-10-16,4 0-2 0,0-4 0 0,5 4 0 16,-5 0 3-16,1 0 0 0,3 0 0 0,1-8 0 15,-5 4-11-15,1 8-8 0,3-4 12 0,-3 0-12 16,-10 0 18-16,5-4-3 0,-4 4-1 0,4 0 0 15,0 0-14-15,-5 0-13 0,1-4 2 0,-5 0 1 16,4 4 10-16,1 0 0 0,-5 0 0 0,-4 0 0 16,4 0 0-16,-9 0 11 0,5 0-3 0,-9 0 0 15,0 0-8-15,0 0 8 0,0 0-8 0,0 0 8 16,0 0-8-16,0 0 0 0,0 0-12 0,0 0 12 16,0 0 0-16,0 0 0 0,0 0 0 0,0 0 0 0,0 0 0 0,0 0 0 15,0 0 10-15,0 0-10 0,0 0 0 0,0 0 0 16,0 0 0-16,0 0 0 0,0 0 0 0,0 0 0 15,0 0 0-15,0 0 0 0,-9 0 0 0,9 0 0 16,0 0 0-16,0 0 0 0,0 0 0 0,-4 0 0 16,-5 0 0-16,9 0 0 0,0 0 0 0,0 0 0 15,-9 0 0-15,9 0 0 0,-8 0 0 0,8 0 0 16,-9 0 0-16,9 0 0 0,-9 4 0 0,9-4 0 16,-9 0 0-16,1 4 0 0,-1-4 12 0,9 0-12 15,0 0 12-15,0 0-12 0,0 0 10 0,0 0-10 16,0 0 8-16,0 0-8 0,0 0 0 0,0 0 0 0,0 0 8 0,0 0-8 15,0 0 0-15,0 0 0 0,0 0 0 0,0 0 0 16,13 0 0-16,-4 4 0 0,-9-4 0 16,0 0 8-16,0 0-8 0,0 0 8 0,0 0-8 0,0 0 8 15,0 0-8-15,0 0 0 0,9 0 0 0,-9 0 0 16,0 0-8-16,0 0-4 0,0 0-1 0,0 0-530 16,13 8-105-16</inkml:trace>
          <inkml:trace contextRef="#ctx0" brushRef="#br0" timeOffset="70314.2491">29429 1766 990 0,'0'0'44'0,"0"0"8"0,0 0-41 0,0 0-11 0,0 0 0 0,0 0 0 16,0 0 96-16,0 0 18 0,0 0 3 0,9-4 1 15,-5 0-42-15,-4 4-8 0,0 0-1 0,0 0-1 16,9-8-2-16,0 5 0 0,-9 3 0 0,4-4 0 16,-4 4-32-16,9-4-6 0,0 0-2 0,-9 4 0 15,9-4-13-15,-9 4-3 0,0 0-8 0,0 0 12 0,0 0-12 0,0 0 9 16,0 0-9-16,0 0 8 0,4 12 11 16,-4-5 1-16,-4 5 1 0,-1-4 0 0,-3 0 3 0,-1 0 1 15,4 3 0-15,-3-3 0 0,-1 8 5 0,0-5 1 16,0-3 0-16,1-4 0 0,-6 4-15 0,6 0-4 15,-1 3 0-15,0-3 0 0,5 0-4 0,-5 0 0 16,9-8-8-16,-5 8 12 0,-3-1-12 0,3 5 8 16,1-4-8-16,-5-4 0 0,9-4 8 0,-4 8-8 15,-1-5 0-15,1 5 9 0,4 0-9 0,-4 0 0 16,-1 4 0-16,1-9 8 0,-1 5-8 0,1-4 0 16,4-4 0-16,-4 8 0 0,-1 0 0 0,1-4 8 15,4-4-8-15,0 0 0 0,-9 4 0 0,9-4 0 16,0 0 8-16,0 0-8 0,-4 3 0 0,4-3 0 0,0 0 9 15,0 0-9-15,0 0 0 0,0 0 0 0,0 0 0 0,0 0 0 16,0 8 0-16,0-8 0 0,0 0 0 0,0 0 0 16,4 8 0-16,1-4 0 0,-5-4 0 0,8 8 0 15,-8-8 0-15,13 4 8 0,1 0-8 0,-10-4 0 16,-4 0 0-16,13 7 0 0,0-7 0 0,0 0 8 16,1 0-8-16,-1 0 9 0,-4 0-9 0,4 0 10 15,0 0-10-15,0-7 0 0,5 3 9 0,-5 4-9 16,-4 0 0-16,4 0 0 0,4 0 0 0,1-4 0 15,-1 0 0-15,1 0 8 0,4 4-8 0,0-4 0 16,-5 0 0-16,10 4 0 0,-10-4 0 0,10 0 8 16,-10 4-8-16,1 0 9 0,-10-4-9 0,6 4 10 15,-10 4-52-15,-4-4-10 0,0 0-3 0,0 0 0 16,0 0-130-16,0 0-27 0,0 0-4 0,-13 0-579 16</inkml:trace>
          <inkml:trace contextRef="#ctx0" brushRef="#br0" timeOffset="71378.1066">29609 1758 345 0,'0'0'31'0,"0"0"-31"0,0 0 0 0,0 0 0 16,0 0 100-16,0 0 15 0,0 0 2 0,0 0 1 15,0 0-30-15,0 0-5 0,0 0-2 0,0 0 0 16,9 0-32-16,-9 0-6 0,0 0-2 0,0 0 0 16,4-11 2-16,5 7 0 0,-9 4 0 0,9-4 0 15,-9 4-22-15,9-4-4 0,-5 0-1 0,-4 4 0 16,0 0 23-16,9-4 4 0,0-4 1 0,-1 4 0 15,-8 4-12-15,0 0-1 0,0 0-1 0,0 0 0 16,9 0 2-16,-9 0 0 0,0 0 0 0,0 0 0 16,9-7-1-16,-9 7 0 0,0 0 0 0,0 0 0 15,0 0-2-15,0 0 0 0,0 0 0 0,0 0 0 16,0 0-17-16,0 0-3 0,4-4-1 0,-4 4 0 16,0 0 2-16,0 0 0 0,0 0 0 0,0 0 0 15,9 0 2-15,-9 0 0 0,0 0 0 0,0 0 0 0,0 0 0 16,0 0 0-16,9 4 0 0,-9-4 0 0,4 0 8 0,-4 0 1 15,0 0 1-15,0 7 0 0,0 5-2 0,0-12-1 16,0 8 0-16,0 4 0 0,0-1 1 0,-4 1 1 16,4 4 0-16,-5-1 0 0,1 1-3 0,0-1-1 15,-1-3 0-15,1 8 0 0,4-1 6 0,-4 4 1 16,-1 1 0-16,-4 7 0 0,5-15 1 0,0 11 1 16,-1-4 0-16,1 5 0 0,-1-9 0 0,1 5 0 15,0-5 0-15,-5 4 0 0,5-7-11 0,-1 4-3 16,-4-5 0-16,5 5 0 0,0-13 1 0,-1 5 0 15,5-4 0-15,-4 4 0 0,4-12-13 0,0 0 11 0,0 0-11 0,0 0 10 16,0 7-10-16,0-7 0 0,-5 4 0 0,5-4 0 31,0 0-28-31,0 0-4 0,0 0 0 0,-8 4-1 16,-6-4-115-16,14 0-24 0,0 0-4 0</inkml:trace>
          <inkml:trace contextRef="#ctx0" brushRef="#br0" timeOffset="83149.8164">30096 1294 115 0,'0'0'10'0,"0"0"-10"0,0 0 0 0,0 0 0 16,0 0 165-16,0 0 31 0,0 0 7 0,0 0 1 15,0 0-96-15,0 0-18 0,0 0-4 0,0 0-1 0,0 0-25 0,0 0-6 16,0 0-1-16,0 0 0 0,0 0-24 0,0 0-5 16,0 0 0-16,0 0-1 0,0 0 7 0,0 0 2 15,0 0 0-15,0 0 0 0,0 0 6 0,9 8 2 16,-5 4 0-16,-4-1 0 0,5-3-12 0,-1 4-1 16,0-4-1-16,-4 3 0 0,5 1-7 0,-1 0-2 15,-4 3 0-15,0 5 0 0,9-1-5 0,-5 9 0 16,-4-9-1-16,5 8 0 0,-1 5 5 0,-4-9 0 15,5 8 1-15,-5 0 0 0,0 1-1 0,4-1 0 16,0 0 0-16,1 0 0 0,-5 0-1 0,0 1-1 0,0-9 0 0,4 4 0 16,1-3-2-16,-1 3-1 0,-4-7 0 0,4-1 0 15,5-3 1-15,-9-5 0 0,4 1 0 0,-4 0 0 16,0-12 0-16,0 0 1 0,5 8 0 0,-5-8 0 16,0 0-3-16,0 0-1 0,0 0 0 0,0 0 0 15,0 0-9-15,0 0 0 0,0 0 9 0,0 0-9 16,0 0 0-16,0 0 8 0,0 0-8 0,0 0 0 15,4 3 0-15,-4-3 0 0,0 0 0 0,0 0 8 16,0 0-8-16,0 0 11 0,0 0-11 0,0 0 12 16,0 0-12-16,0 0 0 0,5-7 0 0,-5 7 0 15,0 0 0-15,4-8 0 0,0 0 0 0,1 0 0 16,-5-3 0-16,4 3 0 0,5 0 0 0,-5-4 0 16,-4 12 0-16,5-11 0 0,-1-1 8 0,5-4-8 15,0 5 0-15,-5-13 0 0,5 5 0 0,0-1 8 0,4-3-8 0,-4 3 0 16,-1-11 0-16,5 8 8 0,1-1-8 0,-1-3 0 15,0 7 0-15,0-11 0 0,-4 8 0 0,4-4 0 16,-4 3 0-16,0 5 0 0,4-16 0 0,0 11 0 16,4-7 0-16,5 0 0 0,-4 0 0 0,0 3 8 15,-1 5-8-15,5-8 0 0,-4 7 0 0,-1 1 0 16,-4 3 0-16,5-3 0 0,-5 3 0 0,-4 5 0 16,0-5 0-16,-1 9 0 0,1-1 0 0,0 0 0 15,-5 8 0-15,-4 4 0 0,0 0 0 0,0 0 0 16,0 0-8-16,0 0 8 0,0 0-8 0,0 0 8 15,0 0-10-15,0 0 10 0,0 0-14 0,0 0 3 16,0 0 1-16,0 0 0 16,0 0-31-16,-4 12-7 0,4 8 0 0,-5-1-889 0</inkml:trace>
          <inkml:trace contextRef="#ctx0" brushRef="#br0" timeOffset="84194.6733">31333 1353 698 0,'0'0'31'0,"0"0"6"0,0 0-29 0,0 0-8 0,0 0 0 0,0 0 0 16,0 0 15-16,0 0 1 0,0 0 1 0,0 0 0 16,0 0 63-16,0 0 13 0,0 0 3 0,0 0 0 15,0 0-32-15,0 0-5 0,0 0-2 0,0 0 0 16,0 0-1-16,0 0-1 0,0 0 0 0,-4 4 0 16,-5 3 9-16,0-3 3 0,1 4 0 0,-5 4 0 15,-5 7-8-15,0 1-2 0,-4-1 0 0,1 5 0 16,-1 3-13-16,0 4-4 0,0 0 0 0,0-3 0 15,0 3-2-15,4 4-1 0,-4-8 0 0,0 1 0 0,5-1-12 16,-1 4-2-16,-4 0-1 0,5-7 0 0,-1-5-12 0,1 1-2 16,-1 3-8-16,5-3 12 0,-5-1-12 0,5 1-15 15,-4-13 3-15,4 5 1 16,-1 0-49-16,1-1-11 0,5-3-1 0,-1-4-1 16,4 4-131-16,5-8-25 0</inkml:trace>
          <inkml:trace contextRef="#ctx0" brushRef="#br0" timeOffset="83812.6956">30833 1458 748 0,'0'0'33'0,"0"-4"7"0,5-4-32 0,-1 0-8 0,-4 1 0 0,4-1 0 16,1 0 128-16,-1 0 24 0,1-3 5 0,-1 3 1 15,-4-4-68-15,4 4-14 0,1-3-2 0,-5 3-1 16,0-4-15-16,4 4-3 0,0-3-1 0,5 3 0 15,-4 0-21-15,-5 8-4 0,4-8-1 0,-4 8 0 16,9-8-17-16,-9 8-11 0,9-4 12 0,-9 4-12 16,13 0 0-16,-13 0 0 0,0 0 0 0,9 4 0 15,-1 8 0-15,-3 4 0 0,3-5 0 0,-3 9 0 16,-1-1 21-16,5 9-2 0,-5-5-1 0,5 8 0 16,-4-3 6-16,-5 7 0 0,8-8 1 0,-3 4 0 15,-1 0 2-15,5 4 0 0,-5-7 0 0,1 7 0 16,-1-4 6-16,5 0 2 0,-5 0 0 0,5-3 0 0,0-9-16 15,0 5-3-15,-1-5-1 0,1 5 0 0,-5-5 0 0,1 1 0 16,4-1 0-16,-1-7 0 0,-3 3-15 0,-1-3 9 16,1 0-9-16,-1-1 8 0,-4-11-8 0,0 0 0 15,0 0 9-15,0 0-9 16,0 0-32-16,-4 8-10 0,4 0-2 0,0-8-643 16,0 0-128-16</inkml:trace>
          <inkml:trace contextRef="#ctx0" brushRef="#br0" timeOffset="88489.3372">31566 846 864 0,'0'0'76'0,"0"0"-60"0,0 0-16 0,0 0 0 16,0 0 31-16,9-8 3 0,-9 8 1 0,0 0 0 15,8-4 21-15,-8 4 5 0,0 0 1 0,0 0 0 16,9 0-13-16,-9 0-2 0,0 0-1 0,0 0 0 16,9-4-5-16,-5 0-1 0,5 4 0 0,0 0 0 0,0 0-1 0,-9 0-1 15,0 0 0-15,4 4 0 0,9-8-9 0,-13 4-1 16,0 0-1-16,0 0 0 0,0 0 1 0,0 0 0 15,0 0 0-15,0 0 0 0,5 0-7 0,3 0-1 16,1 4 0-16,-9-4 0 0,0 0-4 0,0 0 0 16,9 4-1-16,0 8 0 0,-9-12-3 0,0 0 0 15,4 0 0-15,1 4 0 0,3 3-12 0,-8-7 11 16,0 0-11-16,5 8 10 0,3-4-2 0,-8-4-8 16,5 8 12-16,-5-8-4 0,4 4-8 0,-4-4 0 15,9 12 0-15,-9-12 0 0,0 0 0 0,9 0 0 16,0 7 0-16,-9-7 0 0,4 4 0 0,0 4 8 15,1-8-8-15,-5 0 8 0,0 0-8 0,8 8 0 0,1-4 0 0,0 3 0 16,0 1 0-16,0 4 0 0,-1-8 0 0,1 4 0 16,0-1 0-16,0 1 0 0,-1 4 0 0,1 0 0 15,-4-1 0-15,-1 1 8 0,0 0-8 0,1-4 8 16,-1 3-8-16,1 1 0 0,-1 0 0 0,0 3-11 16,1-7 11-16,-1 4 0 0,0-1 0 0,5-3 0 15,-9-8 0-15,9 12 0 0,-5 0 8 0,-4-12-8 16,9 11 0-16,-4 1 9 0,-5-12-9 0,13 8 0 15,-13-8 9-15,4 12-9 0,5-5 0 0,0 5 9 16,-5 8-9-16,5-13 0 0,-9 5 0 0,4-4 8 16,1 4-8-16,-5-1 0 0,0 1 9 0,4 0-9 15,-4 3 8-15,0 1-8 0,0-8 8 0,0 3-8 16,0 1 0-16,-4 4 0 0,4-5 0 0,-5 1 0 16,5 0 0-16,0-1 14 0,0 1-2 0,0 0 0 15,-4 0 7-15,4 3 1 0,0-7 0 0,0 4 0 0,0-5-20 0,0 5-19 16,0-4 4-16,0 4 1 0,0-5 22 0,4 1 5 15,-4-8 1-15,0 12 0 0,0-12-14 0,5 12 0 16,-5-1 0-16,0 5 0 0,0-8 0 0,-5 3 0 16,5-3 0-16,0 4 0 0,0-4 0 0,-4 3 0 15,4 5 0-15,0-8 0 0,0-8 0 0,0 12 0 16,-5-1 0-16,5-3 0 0,0 8 0 0,0-1-10 16,0-3 10-16,-4 0-8 0,8 3 8 0,-8-7 0 15,4 4 0-15,0-1 0 0,0 1 0 0,0 0 0 16,-4 0 0-16,4-1 0 0,0 1 0 0,0 4 9 15,0-9-9-15,0 5 0 0,0-12 17 0,0 8-3 16,0 4-1-16,-5-1 0 0,5 1-1 0,-4 0-1 0,0-1 0 0,-1 5 0 16,5-4-11-16,-4-1 8 0,-1 5-8 15,1 0 8-15,0-1-8 0,-1 5 0 0,-4-9 0 0,5 5 0 16,4 0 0-16,-9-5 8 0,9 5-8 0,-4-4 0 16,4-1 13-16,-9 5-2 0,5-1-1 0,4-3 0 15,-5-4 10-15,1 4 1 0,0-1 1 0,-1-3 0 16,1 4-14-16,-1-4-8 0,1-1 8 0,0 5-8 15,-1-4 12-15,1 4-3 0,-1-8 0 0,1 7 0 16,0 1-9-16,4 0 0 0,-5-1 0 0,1-3 0 16,0 4 10-16,-1 0-10 0,1-5 12 0,-1 5-12 15,5 0 13-15,-4-1-4 0,-5 1-1 0,5 0 0 16,-1 0-8-16,1-1 12 0,-5-3-12 0,5 4 12 16,-1-4-12-16,1-1 12 0,4 5-12 0,-4 0 12 15,4-1-4-15,-9 1 0 0,0 0 0 0,5-4 0 0,-1 7 8 16,1-3 0-16,-5 4 1 0,5-13 0 0,-1 5-5 0,1 4 0 15,0 0-1-15,-1-5 0 0,5-7 1 16,0 0 0-16,0 0 0 0,-8 4 0 0,3 0-4 0,5-4 0 16,0 0 0-16,0 0 0 0,-9 4-8 0,9-4 10 15,-8 4-10-15,8-4 10 0,0 0-10 0,0 0 0 16,0 0 9-16,0 0-9 0,0 0 0 0,0 0 0 16,-9 8 0-16,9-8 0 0,0 0 0 0,-5 4 0 15,-3 0 0-15,8-4 0 16,0 0-23-16,-5-4-2 0,5 4-1 0,0-4 0 15,0 4-155-15,-4-4-31 0</inkml:trace>
        </inkml:traceGroup>
      </inkml:traceGroup>
      <inkml:traceGroup>
        <inkml:annotationXML>
          <emma:emma xmlns:emma="http://www.w3.org/2003/04/emma" version="1.0">
            <emma:interpretation id="{515484F6-1DD5-435D-9C87-AF6C135F9DBC}" emma:medium="tactile" emma:mode="ink">
              <msink:context xmlns:msink="http://schemas.microsoft.com/ink/2010/main" type="line" rotatedBoundingBox="2044,4771 29898,2923 29985,4232 2131,6080"/>
            </emma:interpretation>
          </emma:emma>
        </inkml:annotationXML>
        <inkml:traceGroup>
          <inkml:annotationXML>
            <emma:emma xmlns:emma="http://www.w3.org/2003/04/emma" version="1.0">
              <emma:interpretation id="{DF1606FB-C5DB-4AA5-8E04-D448896B7637}" emma:medium="tactile" emma:mode="ink">
                <msink:context xmlns:msink="http://schemas.microsoft.com/ink/2010/main" type="inkWord" rotatedBoundingBox="2053,4900 5722,4657 5788,5653 2119,589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23088.1383">2720 5050 633 0,'13'-16'28'0,"-9"8"6"0,5 0-34 0,-5 5 0 16,5-5 0-16,-5-4 0 0,5 0 167 0,-4 1 26 15,-1-1 6-15,5 0 1 0,-5 1-108 0,1 3-22 0,-1 0-4 0,-4 0-1 16,4-4-10-16,-4 5-3 0,0 7 0 0,0 0 0 15,0 0-17-15,0 0-4 0,0 0-1 0,0 0 0 16,-8-8-12-16,-1 4-2 0,9 4-1 0,0 0 0 16,-9 0 6-16,-4 0 2 0,0 8 0 0,4-4 0 15,-4 3-23-15,0 1-18 0,-5 0 3 0,5 4 1 16,-5-4 14-16,1 3 0 0,-1 9 0 0,1-1 0 16,-5 1 0-16,4-1 0 0,1 9 0 0,-1 3 0 15,1 0 0-15,3 0 0 0,1 4 0 0,-4 0 10 16,8-3 1-16,0 3 0 0,5-4 0 0,-1-4 0 15,5 0-11-15,0 1 0 0,5-13-12 0,-1 1 12 16,1 3 0-16,3-7 0 0,-3 0 0 0,3-4 0 0,-8-8 15 16,14 4 1-16,-6-8 0 0,6 0 0 0,-1-4 9 15,0 0 3-15,9-7 0 0,-13-1 0 0,8-4-17 16,-4-3-3-16,5 0-8 0,-1-9 12 0,1 1-12 0,-5-4 8 16,0 0-8-16,5 0 0 0,-1-4 17 0,1 8-2 15,-5 0-1-15,0 3 0 0,-4-3-14 0,0 12 0 16,0 3 0-16,-5 4 0 0,0 1 0 0,1 7 20 15,-5 4-2-15,0 0-1 0,0 0 0 0,-5 11 0 16,5 1 0-16,0 8 0 0,-4-1 11 0,0 4 1 16,-1-3 1-16,1 3 0 0,8 5-30 0,-4-5 0 15,0 0 0-15,5 1 0 0,-1-5 8 0,0 1-8 16,1-5 0-16,3 5 9 16,1-1-37-16,4-3-7 0,-4 0-1 0,4-1-1 15,1-3-146-15,-6 0-29 0,10 7-5 0,-18-19-611 0</inkml:trace>
          <inkml:trace contextRef="#ctx0" brushRef="#br0" timeOffset="123517.305">3185 4952 1803 0,'8'-8'40'0,"1"1"8"0,-9-5 1 0,9 4 2 0,0 4-41 0,0 0-10 0,-9 4 0 0,4 0 0 15,5 0 55-15,-5 4 9 0,5 4 1 0,-5 0 1 16,5 3-26-16,0 5-4 0,-5-4-2 0,5 7 0 0,-9 1-14 0,9 7-2 16,-5-7-1-16,0 3 0 0,1-4-5 0,4 1 0 15,-9-1-1-15,4 5 0 0,0-5-3 0,1 1-8 16,-5-5 12-16,0-3-4 0,9 4-8 0,-9-5 0 16,0-11 9-16,0 0-9 0,0 0 0 0,4 12 9 15,-4-12-9-15,0 0 0 0,0 0 13 0,0 0-4 16,13-4-1-16,-8 0 0 0,-5 4 4 0,4-4 0 15,0-11 0-15,1-1 0 0,-1 1-2 0,5-5 0 16,-5 1 0-16,1-9 0 0,3 1-2 0,1 4-8 16,0-5 12-16,0 5-4 0,-5 0-8 0,9 3 0 15,-8 4 0-15,3 1 0 0,-3 3 0 0,-1 0 0 16,5 9 0-16,-5-5 0 0,-4 8 0 0,9 0 0 16,-4 8 0-16,3-5 0 0,1 5 0 0,0 4 16 15,-5 7-2-15,1-3-1 0,-1 4-13 0,0 3-18 16,1 0 4-16,-5-3 1 0,4 7 21 0,1-3 5 0,-1 3 1 15,-4-4 0-15,4 1-14 0,-4-5 0 0,9 1 0 16,-9-1 0 0,0-3-154-16,4-1-30 0</inkml:trace>
          <inkml:trace contextRef="#ctx0" brushRef="#br0" timeOffset="123786.6486">3781 4855 1681 0,'0'0'36'0,"0"0"8"0,9-4 2 0,4-4 2 0,0 4-38 0,1-4-10 16,-1 4 0-16,9 0 0 0,0-3 36 0,0 3 6 16,-1 0 1-16,6 0 0 0,-5 4 7 0,13-4 2 15,0 0 0-15,-4 0 0 0,-9 4-19 0,8 0-3 16,10 0-1-16,-10 0 0 0,1 0-12 0,0 0-2 15,4 0-1-15,0 0 0 0,0 0-14 0,-8-4 0 16,-1 4 0-16,0-4-10 0,5 4-6 0,-5-3 0 16,-8-1-1-16,-5 0 0 15,4 4-157-15,1-4-31 0</inkml:trace>
          <inkml:trace contextRef="#ctx0" brushRef="#br0" timeOffset="124105.8017">4150 4457 460 0,'26'-8'41'0,"-26"8"-33"0,0 0-8 0,0-8 0 15,-4 1 202-15,4 7 38 0,0 0 8 0,0 0 2 16,0 0-138-16,0 11-28 0,9-3-6 0,-5 8-1 15,-8 11 3-15,4 0 1 0,-5 8 0 0,5 0 0 16,0 4 1-16,-4 0 0 0,-9 4 0 0,8 0 0 16,1 4-16-16,-1-4-3 0,-3 0-1 0,-1 0 0 15,0 0-18-15,0-1-4 0,5 1-1 0,-5-4 0 0,0-4-24 0,5 1-5 16,0-9-1-16,-1 4 0 0,1-8-9 16,-1 1 0-16,1-5 0 0,4 1 8 0,-4-5-25 0,-1-3-6 15,1 4-1-15,0-5 0 16,4-3-137-16,-5 0-28 0,5-8-6 0</inkml:trace>
          <inkml:trace contextRef="#ctx0" brushRef="#br0" timeOffset="122367.044">890 4831 403 0,'13'-15'36'0,"-13"7"-36"15,0 0 0-15,0-4 0 0,0 5 115 0,5-5 16 16,-5 4 3-16,0-4 1 0,4 5-25 0,0-1-5 16,-4 0-1-16,0 0 0 0,0-3-16 0,0 11-3 15,0 0-1-15,0-8 0 0,0 8-16 0,0 0-4 16,0 0-1-16,9-8 0 0,-4 4-39 0,-5 4-8 15,0 0-2-15,0 0 0 0,17 0 5 0,-17 0 1 16,0 0 0-16,9 12 0 0,4-1 8 0,0 9 3 16,5 7 0-16,-5 0 0 0,-4 1-31 0,8 11 0 15,1 0 0-15,-1 8 0 0,5-1 16 0,-9 5 3 16,5 0 1-16,0 3 0 0,-1 1-3 0,1-8 0 16,4 0 0-16,-9-1 0 0,4-7-1 0,1-4-1 0,-1 1 0 15,1-5 0-15,-5-4-1 0,5-4 0 0,-5-3 0 16,0-1 0-16,-4-3-5 0,-5-4-1 0,5-1 0 15,4-3 0-15,-4-4-8 0,0 0 8 0,-9-4-8 0,0 0 8 16,0 0 0-16,0 0 0 0,0 0 0 0,0 0 0 16,8-8 0-16,-3-3-8 0,-5-1 12 0,4-4-4 15,1-3-8-15,3-1 0 0,-16-3 9 0,8-1-9 16,0-3 31-16,-5-4 1 0,5-8 1 0,0 4 0 16,-4-4-21-16,4-4-12 0,9 4 12 0,-1 0-12 15,-3 4 0-15,4 0 0 0,-5 4 0 0,5-1 0 16,8 9 0-16,-8 0 0 0,4 3 0 0,-4 4 0 15,4 5 0-15,0 3 0 0,-4 4-10 0,0 4 10 0,0 0 0 16,-5 8 0-16,5 4 0 0,4 7 0 0,-4 1 0 16,8 7 0-16,-12 4-8 0,8-4 8 0,0 5-18 0,0-5 1 15,0 0 0-15,5 4 0 0,-9-3 17 0,4 3 0 16,-4-8-8-16,4 1 8 0,-5-1 0 0,6 0 0 16,-1-7 0-16,-4-4 0 0,4-1 0 0,-5 1 0 15,6-4 0-15,-14-8 0 0,13 4 0 0,0-4 0 16,-13 0 0-16,13 0 0 0,0-4 0 0,-4 0 0 15,0-4 0-15,0 0 0 0,-1-3 0 0,6-1 11 16,-6-4-11-16,1-3 10 0,0-1-1 0,0-3 0 16,-5 0 0-16,5-5 0 0,0-3 6 0,-1 0 1 15,1-8 0-15,-4 4 0 0,-1-4 2 0,5 4 1 16,4 0 0-16,0-4 0 0,-4 0-7 0,4-4-2 16,0 8 0-16,0 0 0 0,-8-1-10 0,8 5 0 15,0 4 9-15,-4 8-9 0,0-1 0 0,-1 1-13 0,-3 11 1 16,-1-4 1-1,0 8-91-15,-4 4-18 0,0 0-4 0,0 0-907 0</inkml:trace>
        </inkml:traceGroup>
        <inkml:traceGroup>
          <inkml:annotationXML>
            <emma:emma xmlns:emma="http://www.w3.org/2003/04/emma" version="1.0">
              <emma:interpretation id="{3CFE4EC2-D6FA-4108-B327-11EFB8F8B668}" emma:medium="tactile" emma:mode="ink">
                <msink:context xmlns:msink="http://schemas.microsoft.com/ink/2010/main" type="inkWord" rotatedBoundingBox="6837,4453 7966,4378 8049,5635 6921,571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5054.5671">5703 4757 403 0,'0'0'36'0,"0"0"-36"16,-4-4 0-16,4 4 0 0,0 0 130 0,0 0 19 16,0 0 4-16,0 0 1 0,0 0-40 0,0 0-8 15,8-4-2-15,1 4 0 0,0 0-32 0,8 0-8 16,-3-3 0-16,-1 3-1 0,9 0 1 0,0 0 1 16,4 0 0-16,0-4 0 0,5 4-25 0,-5-4-4 15,5 0-2-15,4-4 0 0,0 0-10 0,0 0-1 16,0 1-1-16,0-1 0 0,1 4-4 0,-1 0-1 15,-5-4 0-15,-3 4 0 0,-10-3-17 0,1 3 0 16,-1 0 0-16,5-4 0 0,-4 4 0 0,-1 4-9 16,1-8 1-16,4 8 0 0,-5-4-10 0,1 4-2 0,0 4 0 0,-5-4 0 31,0 0-43-31,0 0-9 0,0 0-1 0,-8 0-722 0</inkml:trace>
          <inkml:trace contextRef="#ctx0" brushRef="#br0" timeOffset="125365.7538">6234 4200 1094 0,'0'0'97'0,"0"-12"-77"0,-5 4-20 0,5-4 0 0,0 12 66 0,0 0 10 16,0 0 1-16,0 0 1 0,0 0-7 0,0 0-2 15,0 0 0-15,0 20 0 0,0-1-21 0,0 5-5 16,-4 3-1-16,-5 12 0 0,0 0 4 0,1 8 1 16,-1 4 0-16,0-1 0 0,-4 5-5 0,0-1-1 15,4-3 0-15,0 4 0 0,-4-5-5 0,4-3-2 16,-8 0 0-16,8 0 0 0,0-4-8 0,-4 0-2 16,0-4 0-16,4 3 0 0,0-6-13 0,-4-5-3 15,0 0-8-15,4 0 12 0,-4-7-12 0,4-1-10 16,1-4 2-16,-1 1 0 15,4-8-184-15,1-1-36 0</inkml:trace>
          <inkml:trace contextRef="#ctx0" brushRef="#br0" timeOffset="125825.7542">6598 4983 1335 0,'0'0'29'0,"0"0"7"15,0 0 0-15,0 0 2 0,0 0-30 0,0 0-8 0,0 0 0 0,0 0 0 16,0 0 72-16,0 0 12 0,0 0 4 0,0 8 0 16,0-8-10-16,-4 8-2 0,-1 0 0 0,5 3 0 0,-9-3-24 0,5 0-4 15,0 4-2-15,-1 3 0 0,1 1-21 0,-1 0-4 16,1 3-1-16,4-3 0 0,-4 3 4 0,-1 1 1 15,1 3 0-15,4-3 0 0,-4-1-13 0,-1 1-2 16,1-1-1-16,-1 4 0 0,1-7-9 0,0 4 0 16,4-1 0-16,4-3 0 0,0-5 0 0,1 1 8 15,-5-12-8-15,4 12 8 0,5-4-8 0,0-5 0 16,-9-3 0-16,13 0 0 0,0-3 0 0,5-1-11 16,-1 0 3-16,1-8 0 0,-1-4 8 0,1 1 0 15,4-5 0-15,0-3 0 0,-5 0 0 0,1-5 0 16,-1 1 0-16,1 0 0 0,-9-5 0 0,8 1 0 15,-8 8 0-15,4-4 8 0,0-1-8 0,-8 5 8 16,-5-1-8-16,4 5 8 0,-4 7 6 0,-4 1 2 16,-1 3 0-16,-8-4 0 0,0 4 3 0,0 4 1 15,0-3 0-15,-5 3 0 0,-8 8-20 0,-1-4 0 0,1 0 0 16,0 3 0 0,-5 1-44-16,-4 0-2 0,0 4-1 0,4 0-641 0,0-4-128 0</inkml:trace>
        </inkml:traceGroup>
        <inkml:traceGroup>
          <inkml:annotationXML>
            <emma:emma xmlns:emma="http://www.w3.org/2003/04/emma" version="1.0">
              <emma:interpretation id="{5A7957D3-472A-42CA-8899-421A46649880}" emma:medium="tactile" emma:mode="ink">
                <msink:context xmlns:msink="http://schemas.microsoft.com/ink/2010/main" type="inkWord" rotatedBoundingBox="9176,4478 12573,4252 12644,5315 9246,5540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32902.1784">8638 4878 1335 0,'0'0'29'0,"0"0"7"0,0 0 0 0,0 0 2 0,0 0-30 0,4 4-8 15,-4-4 0-15,9 8 0 0,0-8 51 0,0 0 9 16,0 0 1-16,4-4 1 0,0 0-14 0,0 4-2 16,5-4-1-16,-1 0 0 0,-4 0-10 0,9-4-3 15,-9 1 0-15,5-1 0 0,4-4-13 0,-5 4-3 16,1-3-1-16,-1 3 0 0,-3-4-3 0,-1 4-1 16,4-3 0-16,-3-1 0 0,-1 0-11 0,0 1 8 0,0 3-8 0,-4-4 8 15,0 0-8-15,-1 1 0 0,-3 3 9 0,-5-4-9 16,0 1 20-16,0 3 0 0,-9-4 0 0,5 0 0 15,-1 5-9-15,-4-1-3 0,1 4 0 0,-1 0 0 16,4-4-8-16,-3 4 8 0,-1 0-8 0,-4 4 8 16,0 4-8-16,-1 0 12 0,-8 0-12 0,5 0 12 15,-1 4-12-15,1 3 10 0,-1 5-10 0,1 0 10 16,-5-1-2-16,4 5-8 0,1-1 12 0,4 5-4 16,-5-1 2-16,5 4 0 0,0-3 0 0,4 3 0 15,0 0 2-15,0-3 0 0,5 3 0 0,-5 0 0 16,5-7-12-16,-1 7 10 0,1-4-10 0,4 1 10 15,4-1-10-15,1-7 0 0,-5 3 9 0,4-7-9 16,5 4 0-16,0-5-12 0,0 1 2 0,8 0 0 16,-4-4-162-16,9-5-32 0</inkml:trace>
          <inkml:trace contextRef="#ctx0" brushRef="#br0" timeOffset="133449.4089">9586 4777 1609 0,'0'0'71'0,"0"0"15"0,0 0-69 0,0 0-17 15,0 0 0-15,0-4 0 0,-5-4 30 0,5 8 2 16,-8-4 1-16,-1 0 0 0,0-4 10 0,0 5 1 16,-4 3 1-16,4 0 0 0,0 3 7 0,-4 1 2 15,0 0 0-15,4 4 0 0,-4-4-24 0,0 8-5 0,0-1-1 0,-5 5 0 16,5-1-12-16,0 5-4 0,-5-4 0 0,5 3 0 15,0 1 6-15,0 3 1 0,4-4 0 0,0 5 0 16,1 3-15-16,-1-3 0 0,0-1 0 0,5 0 0 16,-1 1 12-16,5-5-4 0,-4 1-8 0,4-5 12 15,0 1-12-15,4 0 0 0,-4-1 0 0,5-3 0 16,-1-4 0-16,-4-8 0 0,0 0 0 0,0 0 0 16,13 4 0-16,0-4 0 0,-4-4 0 0,4-4 0 15,1 0 0-15,-1-8 0 0,4 5 0 0,-4-5 0 16,1-3 0-16,3-5 0 0,5-3 0 0,0-4 0 15,-4 0 0-15,3-1 0 0,-3-7 0 0,4 0 0 0,0-4 0 16,0 1 0-16,-9-5 0 0,0-8 0 0,9 5 0 0,-4-5 0 16,-5 4 0-16,4 4 0 0,1-3 0 0,-1 3 11 15,-3 0-11-15,-1 8 10 0,0 0-10 0,0 8 0 16,-4 0 0-16,-5 3 0 0,5 5 12 0,-5 4 0 16,-4-1 0-16,5 8 0 0,-5 5-4 0,0-1 0 15,0 4 0-15,0 4 0 0,-9 4-8 0,0 4 0 16,0 7 0-16,-4 5 0 0,-4 3 0 0,-1 8 0 15,1 4 0-15,-5 4 0 0,9 8 0 0,-5-4 0 16,0 4 0-16,1 4 0 0,4-1 25 0,-5 1 3 16,5-4 1-16,0 3 0 0,0 1-29 0,4-8 0 15,-4-4 0-15,4 0 0 0,5 4 8 0,-5-8-8 16,0 0 0-16,5-8 0 16,-1 1-23-16,5-5-10 0,-4-3-3 0,4-1-678 0,0 1-136 0</inkml:trace>
          <inkml:trace contextRef="#ctx0" brushRef="#br0" timeOffset="133800.9694">9950 4566 1954 0,'0'0'43'0,"0"0"9"0,0 0 1 0,0 0 3 0,0 0-45 0,0 0-11 0,0 0 0 0,0 0 0 16,0 12 27-16,4 3 3 0,-4 1 1 0,0 4 0 15,-4-1-8-15,4 4-2 0,0 1 0 0,4 3 0 16,1-3 6-16,-5 3 1 0,0-4 0 0,4 4 0 0,0-3-13 0,1-1-3 16,-1 1 0-16,5-1 0 0,-5-7-4 0,5-1 0 15,-5 5-8-15,5-9 12 0,0 1 0 0,-5 0 0 16,5-4 0-16,4-4 0 0,0-4 3 0,1-4 0 16,-1 0 0-16,0-4 0 0,0-4 3 0,5 1 1 15,-5-5 0-15,0 0 0 0,0-3-8 0,5-5-2 16,-5 1 0-16,4-4 0 0,-3-1-9 0,-1 1 12 15,4-4-12-15,-4-4 12 0,1 4-12 0,-6 0 0 16,-3-1 9-16,4 5-9 0,-5 4 0 0,0 3 0 16,1 8 0-16,-5-3 0 0,0 7-12 0,0 0-4 15,-5 0-1-15,5 8 0 16,0 0-179-16,0 0-36 0</inkml:trace>
          <inkml:trace contextRef="#ctx0" brushRef="#br0" timeOffset="134191.9872">10823 4500 1324 0,'4'-4'118'0,"1"4"-94"15,3-8-24-15,-3 4 0 0,-1-4 32 0,-4 5 3 16,5-1 0-16,-1-4 0 0,-8 4 49 0,4 4 9 16,0 0 3-16,0 0 0 0,0 0-26 0,0 0-5 15,0 0-1-15,0 0 0 0,-5 12-16 0,-4 3-3 16,-4 1-1-16,4 7 0 0,-4-3-12 0,0 7-4 15,-4 4 0-15,3 0 0 0,-3-3-3 0,4 3-1 16,-5-4 0-16,1 4 0 0,3 1-24 0,-3-5 0 16,8 0 0-16,0 0 0 0,1 1 24 0,-1-5 5 15,4 1 2-15,1-1 0 0,0 0-43 0,-1-3-8 16,5-1-1-16,5-3-1 16,-1-4-148-16,0-1-30 0,5 1-5 0</inkml:trace>
          <inkml:trace contextRef="#ctx0" brushRef="#br0" timeOffset="132381.4228">8050 4629 403 0,'0'0'36'0,"0"0"-36"15,0 0 0-15,0 0 0 0,-4-8 101 0,4 0 14 16,4 0 2-16,-4 8 1 0,0 0-31 0,0 0-7 16,0 0 0-16,0 0-1 0,0 0-22 0,0 0-4 15,0 0-1-15,0 0 0 0,0 0-16 0,0 0-3 16,0 0-1-16,0 0 0 0,0 0-14 0,0 0-3 16,0 0-1-16,0 0 0 0,0 8 3 0,5 4 1 0,3-5 0 0,-3 5 0 15,-5 4 2-15,4-5 0 0,0 9 0 0,1-1 0 16,-1 5 10-16,1-1 2 0,-1-3 1 0,-4 3 0 15,4 0 15-15,-4 1 2 0,-4-5 1 0,4 5 0 16,4-1-15-16,-4 1-4 0,5-5 0 0,-5 8 0 16,-5-7-11-16,10 3-2 0,-5 5-1 0,-5-9 0 15,5 4-2-15,-4-7 0 0,4 0 0 0,0-5 0 16,-4 5-4-16,4 0-2 0,-5-5 0 0,5 1 0 16,0 0 9-16,-4-5 1 0,4 1 1 0,0-8 0 15,0 12-21-15,0-12 0 0,0 0 0 0,0 8 8 16,0-8-8-16,-5 11 0 0,5-11 0 0,0 0 0 15,0 0-8-15,0 0-4 0,0 0 0 0,0 8 0 0,0-8 12 0,0 0 0 16,0 0 0-16,0 0 0 0,0 0 0 0,0 0 9 16,0 0-9-16,0 0 10 0,0 0-2 0,0 0 0 15,0 0 0-15,0 0 0 0,0 0 2 0,0 0 0 16,0 0 0-16,0 0 0 0,-4-8 0 0,4 1 0 16,0 7 0-16,0-8 0 0,-4 4-10 0,4 4 0 15,0 0 0-15,0 0 0 0,0 0 0 0,0-8 8 16,0 0-8-16,0 8 0 0,0 0 0 0,0-7 0 15,0-1 0-15,0 8 0 0,0 0 0 0,0 0 0 16,4-12 0-16,-4 4 0 0,4 4 13 0,-8-3-2 16,4-5-1-16,4 4 0 0,1-4-10 0,-5 1 0 15,4-5 0-15,1 0 0 0,-1-3 18 0,0-1 11 16,1 1 3-16,4-4 0 0,-1-1-20 0,5 1-3 16,1-5-1-16,3 5 0 0,1 0-8 0,-1-1 0 0,5 1 0 15,0 3 0-15,-4-3 0 0,-1 3 0 0,1 9 0 16,-1-5-11-1,5 5-22-15,-4 3-5 0,4-4-1 0,0 4 0 16,0 0-145-16,0 1-30 0,17-13-6 0,-13 8 0 0</inkml:trace>
          <inkml:trace contextRef="#ctx0" brushRef="#br0" timeOffset="134545.2262">11016 4827 1580 0,'0'0'35'0,"0"0"7"0,0 0 2 0,0 0 0 0,0 0-36 0,0 0-8 0,0 0 0 0,13 4 0 16,-4 0 24-16,8 0 4 0,-3-4 0 0,8 4 0 15,-1-4 16-15,1-4 3 0,0 0 1 0,0 0 0 16,5-4-32-16,-1 5-7 0,-4-5-1 0,4-4 0 15,-8 0-8-15,4 1 0 0,-5-5 0 0,1 1 0 16,-5 3 0-16,0-4 0 0,0-3 0 0,-8 3 8 16,3 1 4-16,1-5 1 0,0 4 0 0,-5-3 0 0,1 7 19 0,-1 4 4 15,-4-7 1-15,-4 3 0 0,-5 4 22 0,0 1 4 16,0-1 1-16,-4 4 0 0,0 8-36 0,-4-4-6 16,-5 8-2-16,4-1 0 0,-4 5 10 0,0 0 2 15,0-1 0-15,5 9 0 0,-5-1-32 0,4-3 0 16,5 4 0-16,-5 3 0 0,5 0 0 0,5-3 0 15,-1-1 0-15,0 1 0 0,5-1 0 0,4 1 0 16,0-1 0-16,4 5 0 0,5-5 12 0,0 8-3 16,4-3-1-16,0-1 0 0,4-3-8 0,5-1-11 15,-4 1 3-15,4-5-733 16,4 1-147-16</inkml:trace>
          <inkml:trace contextRef="#ctx0" brushRef="#br0" timeOffset="-1.49633E8">8265 5252 1267 0,'0'0'112'0,"0"0"-89"0,0 0-23 0,0 0 0 16,0 0 36-16,0 0 2 0,0 0 1 0,4 4-438 15,1 4-87-15</inkml:trace>
        </inkml:traceGroup>
        <inkml:traceGroup>
          <inkml:annotationXML>
            <emma:emma xmlns:emma="http://www.w3.org/2003/04/emma" version="1.0">
              <emma:interpretation id="{7413CD46-A7D6-41F9-9AD4-174028A5DD43}" emma:medium="tactile" emma:mode="ink">
                <msink:context xmlns:msink="http://schemas.microsoft.com/ink/2010/main" type="inkWord" rotatedBoundingBox="13450,4160 15549,4021 15626,5184 13527,5324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36114.0505">12780 4094 864 0,'0'0'76'0,"0"0"-60"0,0 0-16 0,0 0 0 0,0 0 85 0,0 0 15 16,0 0 2-16,0 0 1 0,13 0-9 0,-13 0-2 15,0 0 0-15,0 0 0 0,0 0-22 0,0 0-5 16,4 8-1-16,1 4 0 0,-5-1-16 0,0 5-3 15,-5-4-1-15,1 7 0 0,-5 1 0 0,0 3 0 16,5 4 0-16,-9 5 0 0,0 3 4 0,-1 4 0 16,-3 4 0-16,4 0 0 0,-5-1 6 0,1-3 2 15,-1 4 0-15,-4 0 0 0,4 0-36 0,5 0-8 16,-4-4 0-16,-5-4-1 0,9-4-2 0,-5 4 0 16,1-7 0-16,-1 3 0 0,0 0-9 0,1-8 0 15,4 1 0-15,0-1 0 0,4-3-9 0,0-5-1 16,0 1 0-16,9 0 0 15,-4-9-146-15,4 5-30 0,0-12-6 0</inkml:trace>
          <inkml:trace contextRef="#ctx0" brushRef="#br0" timeOffset="137304.8151">13403 3946 1170 0,'0'0'52'0,"4"-8"10"15,0-3-50-15,-4 3-12 0,0 8 0 0,5-12 0 0,-1 0 59 0,1 5 9 16,-5 7 1-16,8-8 1 0,-3-4-5 0,-1 4-1 15,-4 8 0-15,0 0 0 0,13-8-3 0,-8 5-1 16,-5 3 0-16,13-8 0 0,-9 0-12 0,-4 8-4 16,13 0 0-16,-4 0 0 0,-9 0-6 0,9 4-2 15,0 4 0-15,-9-8 0 0,0 0-6 0,0 0-2 16,4 4 0-16,5 3 0 0,-9-7-16 0,0 8-3 16,4 0-1-16,1 0 0 0,-5 3 2 0,0-11 0 15,0 8 0-15,-5 4 0 0,5 0-10 0,0 3 12 16,-4 5-12-16,4-1 12 0,-5 9-3 0,-3-1 0 15,3 4 0-15,-3 4 0 0,-1 0 0 0,0 0 0 16,-4 4 0-16,4 8 0 0,-4 0 11 0,0 0 1 16,0-4 1-16,-1 0 0 0,1-4-11 0,-4 0-3 0,3 0 0 0,1 0 0 15,-4-8 0-15,4 0-8 0,-1-4 12 0,1 1-4 16,0-9 1-16,4 1 0 0,1-1 0 0,-1-3 0 16,0-5-9-16,5 1 0 0,-5 0 0 0,9-5 0 15,0-7 8-15,0 0 0 0,0 0 0 0,0 0 0 16,0 0-8-16,0 0 0 0,0 0 0 0,0 0 0 15,0 0 0-15,0 0 0 0,0 0 0 0,0 0 0 16,-5-11 0-16,5 3-11 0,5-4 3 0,-5 4 0 16,4-3 8-16,1 3 0 0,-1-4 0 0,0 1 0 15,1-5 0-15,-1 4 0 0,1-3 0 0,3 3 0 16,-3-7 0-16,4 3 0 0,-1-4 0 0,1 1 0 16,4 3 0-16,-4-3 0 0,4 3 0 0,0-3-8 0,5 3 8 15,-5 1-8-15,0-1 8 0,5 4-8 0,-1 4-3 16,-4 1 0-16,1 7 0 0,-6 0 0 0,1 0 11 0,-9 0 0 15,9 7 0-15,-5 1 0 0,1 4 0 0,-5 7 0 16,0 1 0-16,0 3 0 0,-5 1 0 0,5 3-12 16,0-4 4-16,-4 1 0 0,4-1 8 0,-4-3 0 15,-1-1 0-15,5 1 0 0,5-5 0 0,-5-3 0 16,4 0 0-16,0-5 0 0,-4-7 0 0,9 4 0 16,0 0 0-16,4 0 0 0,0 0-9 0,5-8-3 15,4 0-1-15,-5 0 0 0,1-3-9 0,-1-1-2 16,5-4 0-16,-4-3 0 0,-1-5 6 0,5 1 1 15,-4-5 0-15,4 1 0 0,0-1 17 0,-5 1-10 16,1 3 10-16,-1 1-8 0,1-1 8 0,-9 9 0 16,4-1 0-16,-9 0 0 0,5 5 0 0,-9 7 0 15,0 0 0-15,0 0 0 0,0 0 0 0,0 0 8 0,0 0-8 0,4 11 8 16,-8 1 9-16,4 4 3 0,0-1 0 0,0 5 0 16,0-5-20-16,0 5 0 0,-4-9 0 0,-1 5 0 15,5 4 29-15,0-9 3 0,0 1 0 0,5 0 0 16,-1-1-32-16,0 1 0 0,5-4 0 0,0 0 0 15,-9-8 0-15,9 7 0 0,-5-3 0 0,5 0 0 16,-9-4 0-16,9 4 0 0,-1 0 0 0,-8-4 0 16,14 0 11-16,-6-4-11 0,1 0 12 0,0-4-12 15,0 1 0-15,-1 3 0 0,1-4 0 0,4 4 0 16,-4-8 0-16,0 1 0 0,4-1 8 0,0-4-8 16,0 1 0-16,1-1 0 0,-1 1 0 0,4-5-9 15,-4 4 9-15,5-3 0 0,0-4 0 0,4 3 0 0,-5 4 0 16,1-3 0-16,-1-1 0 0,1 9 8 0,-5-1-8 0,0 4-8 15,5 0 8-15,-10 1-12 0,6 3 12 0,-6 0 0 16,1 4 0-16,4 4 0 0,-4 4 0 0,0-1 8 16,-9-7-8-16,13 20 11 0,0-8-11 0,-4-1 0 15,-9-11 0-15,9 20 8 0,-5-1-8 0,0 1 0 16,1-1 0-16,-5 1 0 0,4-1 0 0,-8-3 8 16,-1-1-8-16,-3 1 8 0,-1-4 4 0,0-1 0 15,-4 1 0-15,4 0 0 0,-4 0 20 0,0-1 4 16,-5-3 0-16,1 0 1 0,-1 0-37 0,-4-4 0 15,0 3 0-15,0-3 0 0,0 4 12 0,5-4 0 16,-9 0 1-16,4-4 0 0,0 4-13 0,0 0-13 16,0-1 2-16,0-3 1 15,-4-3-32-15,4-1-6 0,-5 0-2 0,1 0 0 16,4 0-140-16,-4-4-28 0,4-3-6 0,0 3 0 0</inkml:trace>
          <inkml:trace contextRef="#ctx0" brushRef="#br0" timeOffset="135744.2598">12319 4512 403 0,'0'0'36'0,"0"0"-36"16,0 0 0-16,0 0 0 16,0 0 150-16,0 0 23 0,-4 0 5 0,4 0 1 0,0 0-81 0,0 0-16 15,0 0-3-15,0 0-1 0,0 0-35 0,0 0-7 16,0 0-2-16,0 0 0 0,0 0 14 0,13 0 4 15,-13 0 0-15,13 0 0 0,9 0 9 0,0-4 3 16,4 0 0-16,-4 4 0 0,4 0-12 0,5 0-1 16,0 0-1-16,4-4 0 0,-4 0-11 0,4 4-3 15,-5-8 0-15,10 8 0 0,-9-4-12 0,4 4-2 16,0-8-1-16,0 5 0 0,0-1-21 0,-9 0 0 16,5-4 0-16,-9 0 0 0,0 8 0 0,-5 0 0 15,-3 0-8-15,3-4 8 0,-4 4-23 0,-4 0 1 16,0 0 0-16,-9 0 0 15,0 0-36-15,13 0-7 0,-13 0-2 0,0 0-825 0</inkml:trace>
          <inkml:trace contextRef="#ctx0" brushRef="#br0" timeOffset="138314.5313">13881 4071 288 0,'0'-4'25'0,"0"0"-25"0,4-4 0 0,1 0 0 15,-1 5 274-15,0-1 50 0,5 0 9 0,-4 4 3 16,-1-4-218-16,0 0-43 0,-4 4-9 0,5 0-2 15,-1 0 3-15,0 4 0 0,1-4 0 0,-1 4 0 16,1-4-56-16,-1 4-11 0,-4-4 0 0,4 4 0 16,-4-4 39-16,0 0 13 0,0 0 2 0,0 0 1 15,0 0-31-15,0 0-7 0,0 0-1 0,0 0 0 16,0 0-8-16,0 0-8 0,0 0 12 0,0 0-12 16,0 0 9-16,0 0-9 0,0 0 0 0,0 0 9 15,0 0-9-15,0 0 0 0,0 0 0 0,0 0 8 16,0 0-8-16,0 0 0 0,0 0 0 0,0 0 0 15,0 0 0-15,0 0 0 0,0 0 0 0,0 0 0 0,0 0-11 0,0 0 3 16,0 0 0-16,0 0 0 16,0 0-16-16,0 0-2 0,0 0-1 0,0 0 0 15,0 0-24-15,0 0-5 0,0 0 0 0,0 0-1 16,5 11-93-16,-1-3-18 0,-4 12-4 16,0-20-507-16</inkml:trace>
        </inkml:traceGroup>
        <inkml:traceGroup>
          <inkml:annotationXML>
            <emma:emma xmlns:emma="http://www.w3.org/2003/04/emma" version="1.0">
              <emma:interpretation id="{3440099F-1AC7-428C-ACBE-C9577EAAD7DD}" emma:medium="tactile" emma:mode="ink">
                <msink:context xmlns:msink="http://schemas.microsoft.com/ink/2010/main" type="inkWord" rotatedBoundingBox="16922,3839 17902,3774 17973,4847 16993,4912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52845.1119">16162 3693 691 0,'-4'-4'61'0,"-1"-8"-49"16,1 4-12-16,4-4 0 0,-4 9 68 0,4-9 12 15,0 4 1-15,4 0 1 0,-4-3-32 0,4 3-6 16,-4 4-2-16,5-4 0 0,-1 0 1 0,-4 4 0 15,0 4 0-15,0-7 0 0,5-1 7 0,-5 4 2 16,0 4 0-16,0 0 0 0,0 0-13 0,0 0-3 16,0 0 0-16,0 0 0 0,0 0-9 0,0 0-3 0,0 0 0 15,0 0 0-15,0 0 2 0,0 0 0 0,0 0 0 0,0 0 0 16,0 0 3-16,-5 8 1 0,-4-1 0 0,5 5 0 16,0-4-4-16,-1 4-1 0,-4-1 0 0,1 5 0 15,3 11-2-15,-3 1-1 0,-1 3 0 0,0 0 0 16,0 0-6-16,5 8 0 0,-1 4-1 0,1 0 0 15,-5-4-1-15,1 0 0 0,3-4 0 0,1 4 0 16,-1 0 3-16,-3-4 1 0,3-4 0 0,1 1 0 16,-1-1-1-16,-3 4 0 0,-1-4 0 0,-4 4 0 15,0-8-6-15,-1 5-2 0,1-9 0 0,0 4 0 16,-4 1-9-16,3-1 8 0,1-8-8 0,0 5 8 16,0-9-8-16,0 1 0 0,8-4 0 0,-3-1 0 15,3-3-141-15,5 4-24 0,0-12-5 0,0 0-1 0</inkml:trace>
          <inkml:trace contextRef="#ctx0" brushRef="#br0" timeOffset="153520.9888">16711 4242 874 0,'0'0'39'0,"0"0"8"16,0 0-38-16,0 0-9 0,-5-7 0 0,5 7 0 15,0-4 69-15,-4 0 12 0,4 4 3 0,0-8 0 0,0 0-4 0,-5 0 0 16,5 8 0-16,0 0 0 0,0-7-12 0,0 7-4 15,0 0 0-15,0 0 0 0,-4-4-19 0,4 4-4 16,0 0-1-16,-9 4 0 0,1 0-16 0,-1 3-4 16,0 1-1-16,-4 4 0 0,0-4 24 0,-5 3 5 15,5 5 0-15,-5 3 1 0,1 1-26 0,-1-1-6 16,-4 9-1-16,0-5 0 0,5-3 11 0,-1 3 1 16,5 0 1-16,4-3 0 0,5-1-17 0,-5 1-3 15,9-1-1-15,5 1 0 0,-1-4-8 0,0-1 0 16,5 1 0-16,4-5 8 0,-4-3-8 0,4 0 10 15,0-4-10-15,5 0 10 0,-1-4-2 0,1-4 0 16,0 0 0-16,-1-4 0 0,5 0-8 0,-4 1 0 16,4-9 0-16,-5 0 0 0,1 1 0 0,-5 3 10 15,4 0-10-15,-3-3 10 0,-1-5-10 0,-5 1 0 0,1-1 0 16,0 1 8-16,-9 3-8 0,4 1 0 0,-4-5 9 16,5 5-9-16,-5-1 11 0,-5 0-3 0,1 5 0 0,-5-5 0 15,0 4 6-15,1 1 1 0,-5-1 0 0,4 4 0 16,-4-4 1-16,-5 5 1 0,5 7 0 0,0-8 0 15,-5 4-17-15,5 0 0 0,-5 4-11 0,5 0 11 16,0 4-161 0,4 0-26-16,-8 11-5 0,-1-3 0 0</inkml:trace>
          <inkml:trace contextRef="#ctx0" brushRef="#br0" timeOffset="152277.2856">15780 4083 730 0,'0'0'16'0,"0"0"3"0,0 0 1 0,0 0 1 16,0 0-21-16,0 0 0 0,0 0 0 0,0 0 0 0,0 0 55 0,0 0 6 16,0 0 2-16,0 0 0 0,0 0-18 0,0 0-3 15,0 0-1-15,0 0 0 0,0 0-28 0,0 0-5 16,0 0-8-16,0 0 11 0,0 0-11 0,0 0 12 15,9 7-12-15,0-3 12 0,0 0 16 0,4 0 3 16,5-4 1-16,3 0 0 0,1-8 12 0,0 4 4 16,5 0 0-16,-1 1 0 0,0-5-10 0,5 0-2 15,-5 4 0-15,9-4 0 0,-4-3-20 0,-5 7-5 16,5-4-1-16,4 4 0 0,-4 0 3 0,0 0 1 16,-5 0 0-16,0 0 0 0,1 0-14 0,-5 4 0 15,-5-3 0-15,5 3 0 0,-4 0 8 0,4 0-8 16,0 0 11-16,-5 0-11 0,-4 0 0 0,5 0 0 15,-5 0 0-15,-4 0-12 16,-1 0-12-16,1 0-1 0,-9 0-1 0,0 0 0 16,0 0-64-16,0 0-13 0,0 0-2 0,0 0-293 0,0 0-58 0</inkml:trace>
        </inkml:traceGroup>
        <inkml:traceGroup>
          <inkml:annotationXML>
            <emma:emma xmlns:emma="http://www.w3.org/2003/04/emma" version="1.0">
              <emma:interpretation id="{8576C43D-FBB8-44B0-8CF1-9702E57084E7}" emma:medium="tactile" emma:mode="ink">
                <msink:context xmlns:msink="http://schemas.microsoft.com/ink/2010/main" type="inkWord" rotatedBoundingBox="19250,3704 22499,3488 22578,4682 19329,4897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54451.0897">18790 3841 806 0,'48'0'36'0,"-34"0"7"0,-14 0-35 0,0 0-8 0,-5-8 0 0,5 8 0 15,0 0 104-15,0 0 20 0,-9-4 3 0,1 0 1 16,8 4-77-16,-9-4-15 0,-4 4-4 0,0-4 0 16,-1 0 0-16,1 4 0 0,-4 0 0 0,4 0 0 15,-9 0 12-15,0 0 3 0,8 0 0 0,-7 0 0 16,-6 4-24-16,1 0-5 0,4 4-1 0,-4-4 0 16,-5 4 12-16,0 0 3 0,1-1 0 0,8 5 0 15,4 0-7-15,0 3-1 0,-8 5 0 0,0-1 0 16,0 5 9-16,4-5 2 0,-5 9 0 0,1-1 0 0,4 0-6 0,0 4-1 15,4-3 0-15,1 3 0 0,-1 0 0 16,5-4 0-16,9 5 0 0,-1-5 0 0,1-4-16 16,4 1-3-16,9-1-1 0,0 4 0 0,8 1 4 0,1-9 0 15,4-3 0-15,8-1 0 0,5-3 0 0,5 0 0 16,-14-1 0-16,9-7 0 16,5 0-38-16,-1 0-7 0,-8-4-2 0,4 0-985 15</inkml:trace>
          <inkml:trace contextRef="#ctx0" brushRef="#br0" timeOffset="155227.465">19268 3498 576 0,'0'0'25'0,"0"0"6"0,5-8-31 0,-5 0 0 0,-5-4 0 0,5 4 0 15,0 1 100-15,0-1 13 0,0-4 3 0,0 4 1 16,-4-3-33-16,4-1-8 0,4 4 0 0,1 0-1 16,-5 4-11-16,0-3-3 0,0 7 0 0,0 0 0 15,0 0-9-15,0 0-1 0,0 0-1 0,0 0 0 16,0 0-5-16,0 0-1 0,0 0 0 0,-5 11 0 15,1 1-12-15,0 4-2 0,-5-1-1 0,-4 9 0 16,0-1-17-16,4 8-3 0,0-3-1 0,-4 7 0 16,-14-4 32-16,14 8 5 0,5 0 2 0,-6 4 0 0,1 0-8 0,4 0-2 15,1-4 0-15,8 3 0 0,4-3 6 0,-8-3 1 16,-14 3 0-16,9-4 0 0,14-4-44 0,-10 0-14 16,-3-4 0-16,-1 5 0 0,4-9 14 0,-3 0 0 15,3 1 9-15,-12-1-9 16,-1-3-96-16,9-5-26 0,5-3-5 0</inkml:trace>
          <inkml:trace contextRef="#ctx0" brushRef="#br0" timeOffset="155541.7369">19378 3958 576 0,'0'-12'51'0,"0"12"-41"0,0 0-10 0,0 0 0 0,0 0 207 0,0 0 39 0,0 0 8 0,0 0 2 16,0 0-161-16,0 0-32 0,4 12-7 0,1 3 0 15,-5 1 17-15,4 0 4 0,1 3 1 0,-10 1 0 16,1 3-19-16,-1 0-4 0,5-3-1 0,0-1 0 15,-8 5-17-15,3-5-3 0,5 1-1 0,0-1 0 16,-4 1 3-16,0-1 0 0,-5-3 0 0,9 3 0 0,4-3-48 0,-4-4-8 16,-4 7-3-16,4-7 0 15,0-4-65-15,4-1-14 0,-8 1-2 0</inkml:trace>
          <inkml:trace contextRef="#ctx0" brushRef="#br0" timeOffset="155691.7785">19571 3767 1728 0,'4'-20'76'0,"-4"12"16"0,-4-3-73 0,0 7-19 15,4 4 0-15,0 0 0 0,0 0 55 0,0 0 7 16,0 0 2-16,0 0 0 16,8 15-161-16,-3 1-32 0</inkml:trace>
          <inkml:trace contextRef="#ctx0" brushRef="#br0" timeOffset="156212.632">19966 3985 806 0,'4'-8'72'0,"10"0"-58"0,-1 1-14 0,0-1 0 15,0 0 105-15,0-4 19 0,0-3 3 0,0 7 1 16,-4-4-19-16,-4-3-3 0,3 3-1 0,-3-4 0 15,-1 9-30-15,5-9-7 0,-9 4 0 0,4 1-1 16,-4-1-13-16,0 4-2 0,-4 0-1 0,4 8 0 0,0 0-15 0,-9-8-2 16,5 1-1-16,-5-1 0 0,9 8 9 0,-9 0 2 15,0 0 0-15,-4 4 0 0,5 0-32 0,-6 0-12 16,1 3 11-16,0 5-11 0,4-4 0 0,-8 7 0 16,-5 1 0-16,4 4 0 0,-4-1 18 0,0 4-2 15,-4 1-1-15,4 3 0 0,0 0-26 0,5 1-5 16,8-5 0-16,0 1-1 0,-8-1 27 0,8 0 6 15,9-3 0-15,-5-5 1 0,-3 1-27 0,3-8-6 16,5 4 0-16,0-12-1 0,5 7 27 0,-5-7 6 16,0 0 0-16,13 0 1 0,4-4-32 0,5 1-6 15,-4-1-2-15,-1-8 0 0,5 0 37 0,0-3 7 16,-4-5 2-16,4 1 0 0,0-1-36 0,0 1-7 16,0-1-2-16,-1 1 0 0,-3-5 31 0,0 5 7 15,-1-1 0-15,-4 9 1 0,0-5 4 0,-8 4 1 16,4 4 0-16,-5 1 0 0,-4 7 12 0,0 0 2 0,0 0 1 15,0 0 0-15,0 0-19 0,-9 11-4 0,5 5-1 0,-9 7 0 16,4 5-13-16,-4 3 0 0,0 0 0 0,-1 0 0 16,-3 4 0-16,4-3 0 0,4 7 0 0,-4-4 0 15,0-4 0-15,4-4 0 0,0 8 0 0,-4 0 0 16,4-7 0-16,-4 7 0 0,-5-8 0 0,10-4 0 16,-1-3-84-16,-4 3-19 15,-9 1-4-15,9-5-616 0,8-3-123 0</inkml:trace>
          <inkml:trace contextRef="#ctx0" brushRef="#br0" timeOffset="156585.0386">20374 3891 1263 0,'0'0'56'0,"4"-11"12"0,5 7-55 0,0 0-13 15,-9 4 0-15,0 0 0 0,4-4 55 0,-4 4 8 16,0 0 1-16,0 0 1 0,0 0 25 0,9 8 5 16,-5 0 1-16,1 3 0 0,-1 5-52 0,1 0-9 15,-5 3-3-15,-5 1 0 0,1 7 16 0,-5-4 4 16,5 5 0-16,8-5 0 0,0 4-32 0,1-3-7 16,-1-1-1-16,1 0 0 0,-5-3-12 0,0-4 0 15,4 3 0-15,-4-7 0 0,0-4 0 0,0-8 0 16,0 0 0-16,0 0 0 0,9 7 54 0,-9-7 8 15,13-4 2-15,0-3 0 0,9-1-13 0,-4-4-3 0,-5 4 0 16,4-7 0-16,1-1-20 0,-1-7-4 0,1-1 0 0,4 1-1 16,-5-4-23-16,1 3 0 0,4-7-12 0,0 4 4 15,-5-4 30-15,5 3 6 0,-8-7 2 0,3 8 0 32,1 11-48-32,-5 1-10 0,0 3-1 0,-4 4-1 0,-9 8-100 0,0 0-20 15,0 0-4-15,0 0-1 0</inkml:trace>
          <inkml:trace contextRef="#ctx0" brushRef="#br0" timeOffset="156997.5961">20957 3977 1530 0,'0'0'68'0,"0"0"13"0,0 0-65 0,9 0-16 16,0-4 0-16,4 4 0 0,0 4 0 0,1-4-11 15,-6 0 2-15,5 0 0 0,-4 0 89 0,0-4 17 16,4-3 4-16,0 7 1 0,5-4-61 0,-1 0-12 16,1-4-2-16,0 4-1 0,-1-4 9 0,1 0 1 15,-1-3 1-15,1 3 0 0,-10-8-8 0,10 1-1 16,-5 3-1-16,0-4 0 0,1 5-27 0,-1-5-11 16,-5 8 1-16,6-7 0 0,-6 3 10 0,6-4 14 15,-10 1-3-15,0 3-1 0,1 0 16 0,-5 12 3 16,0 0 1-16,0 0 0 0,0 0-9 0,0 0-1 15,-9-7-1-15,0-1 0 0,-4 4-19 0,-5 4 0 0,5 0 0 0,-4 0 0 16,4 12 0-16,-9-1 0 0,0 5 0 0,4 3 0 16,-4-3 0-16,0 0 0 0,5 3 0 0,-1 5 0 15,9 3 0-15,-8-4 0 0,-1 8 0 0,1-3 0 16,4-5 21-16,-1 1-2 0,6 3-1 0,-1-4 0 16,5 1-18-16,4-1 0 0,0-3 0 0,4 3-9 15,0 0 27-15,5-7 6 0,4 3 0 0,5-3 1 16,-5 7 11-16,4-3 3 0,5 3 0 0,9-3 0 15,0 3-124-15,0-3-25 0,4-5-5 16</inkml:trace>
        </inkml:traceGroup>
        <inkml:traceGroup>
          <inkml:annotationXML>
            <emma:emma xmlns:emma="http://www.w3.org/2003/04/emma" version="1.0">
              <emma:interpretation id="{D3412B96-79A6-46A4-A0AE-AD84AE0873F2}" emma:medium="tactile" emma:mode="ink">
                <msink:context xmlns:msink="http://schemas.microsoft.com/ink/2010/main" type="inkWord" rotatedBoundingBox="23940,3367 29221,3017 29299,4200 24019,4551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58847.1503">23919 3665 1036 0,'0'0'46'0,"0"0"10"0,0 0-45 0,0 0-11 0,0 0 0 0,0 0 0 16,9-8 116-16,-9 8 22 0,0 0 4 0,0 0 1 16,13 0-36-16,0-3-7 0,-13 3-2 0,0 0 0 15,0 0-22-15,0 0-5 0,9 7-1 0,0 5 0 16,-5 0-49-16,0 3-9 0,-4 5-3 0,-4 3 0 16,0-3 44-16,-5 3 9 0,9 1 2 0,-5-1 0 0,1 4-52 15,-5 1-12-15,5-5 0 0,4 0 0 0,0 5 0 0,-5-5 0 16,-3 0 0-16,-1-7 0 0,4 4 54 0,1-5 8 15,-5-3 2-15,-4 0 0 0,4-5-52 0,1-3-12 16,3 4 0-16,5-8 0 0,-9 8 0 0,9-8 0 16,0 0 0-16,0 0 0 0,0 0 0 0,0 0 0 15,0 0-9-15,0 0 9 0,0 0 0 0,0 0 0 16,5-8 0-16,-1 4 10 0,-4-4-10 0,0 4 0 16,0-7 0-16,0-1 0 0,5 4 0 0,-1-7 0 15,0-5 0-15,5 5 0 0,-4 3 53 0,3-4 9 16,5-3 2-16,1-1 0 0,-6 1-52 0,10-5-12 15,0 1 0-15,3-4 0 0,1-1 0 0,0 1 0 16,0 0 0-16,0-4 0 0,0 3 0 0,0 5 0 16,4-1 0-16,1 5 0 0,-5-1 0 0,0 5 0 15,-5-1 0-15,1 5 0 0,-5-1 0 0,4 4 0 16,-3 0 0-16,-1 4 0 16,-13 4-153-16,13 4-31 0,-4 0-5 0,-9-4-899 0</inkml:trace>
          <inkml:trace contextRef="#ctx0" brushRef="#br0" timeOffset="159226.6201">24665 3654 979 0,'13'0'87'0,"-13"0"-70"16,0 0-17-16,13-16 0 15,-4 8 170-15,-9 8 30 0,0 0 7 0,0 0 1 16,0 0-135-16,9-8-26 0,-9 8-6 0,0 0-1 0,0 0-12 0,0 0-4 15,0 0 0-15,0 8 0 0,-5 4 32 0,1 3 7 16,-14 1 1-16,5 4 0 0,0 3-50 0,-5 0-14 16,1-3 0-16,-1-1 8 0,10 5-8 0,-6-5 11 15,-3-3-11-15,8-1 12 0,-4 1-12 0,8-4-11 16,5-1 3-16,-4 5 0 0,0-8 16 0,4-8 4 16,8 12 1-16,-3-1 0 0,-5-11-13 0,13 0-18 15,0 0 4-15,5 4 1 0,-1-4 45 0,1-4 8 16,-1-4 3-16,5 1 0 0,0 3-29 0,0-4-6 15,0-4 0-15,0-3-8 0,0 3 15 0,0-8-4 16,0-3-1-16,4-4 0 0,-8 7-10 0,4 1 8 16,0-1-8-16,-5 5 8 0,-8-5-8 0,0 5 0 15,0-1 0-15,-9 0 0 0,0 9 37 0,-5-5 6 16,-4 0 1-16,1 4 0 0,-6-3-31 0,6 7-5 0,-10-4-8 16,5 4 11-16,0 0-11 0,-5 4 0 0,5 4 0 0,-4 4 0 31,-1-4-82-31,0 4-12 0,5 3-2 0,0 1-960 0</inkml:trace>
          <inkml:trace contextRef="#ctx0" brushRef="#br0" timeOffset="159843.9744">25397 3080 1728 0,'0'0'38'0,"0"0"8"0,9-11 2 0,-4-1 0 0,3 4-39 0,-8 8-9 15,0 0 0-15,0 0 0 0,0 0 81 0,0 0 15 16,9 4 2-16,-5 8 1 0,-4 7-56 0,0-3-11 15,0 3-3-15,-4 9 0 0,0 7 2 0,-1 4 0 16,-3-4 0-16,3 8 0 0,-4-4-2 0,1 4 0 16,-1-4 0-16,4 0 0 0,-3 0-6 0,3-4-2 15,-8 4 0-15,4-4 0 0,5-4 21 0,0-4 4 16,-5 1 1-16,4-5 0 0,-3 0-47 0,-1 1-12 16,4-9 0-16,-3 5-1 0,-5-8 13 0,4-1 13 0,0 5-2 15,0-8-1-15,9-8-10 0,0 0 12 0,0 0-12 0,-4 4 12 16,-9-1-12-16,13-3 8 0,0 0-8 0,0 0 8 15,0 0-8-15,0 0-9 0,-5-3 9 0,5 3-13 16,0 0 13-16,0 0 0 0,5-8 0 0,-1-4 0 16,5 4 0-16,4-3 0 0,9-5 0 0,-5 0 0 15,1 5 11-15,4-5 5 0,0-3 0 0,4 3 1 16,1 0-27-16,-1 1-6 0,0-1 0 0,5 4-1 16,0 9 17-16,-5-9 0 0,5 0 0 0,-5 12 0 15,5-4 0-15,-5 8 0 0,-4-4 0 0,-4 8 0 16,-1-4 0-16,-4 8 0 0,-8-5 0 0,-1 5 0 0,-4 0 0 15,-4-1 0-15,-5 9 0 0,-4-4 9 0,-5-1-9 0,-4 5 12 16,0-5-12-16,-4 1 12 0,0-4-3 0,4-1 0 16,-5 1 0-16,-3-4 0 15,3 3 0-15,1 1 0 0,-5-8 0 0,1 4 0 0,3-4-9 0,1 0 0 16,-5 0 0-16,5-1 0 0,-9-3-12 0,13-3-8 16,0-1-2-16,4 0 0 15,-8 4-53-15,8 0-10 0,5-4-3 0,5-4-652 16,-1 0-130-16</inkml:trace>
          <inkml:trace contextRef="#ctx0" brushRef="#br0" timeOffset="160143.1715">26218 2932 403 0,'0'0'17'0,"4"-16"5"0,5 9-22 0,0-5 0 0,-5 4 0 0,-4 8 0 16,0 0 350-16,0 0 66 0,13 8 12 0,-8 0 4 16,-1 7-315-16,0 1-62 0,-8 0-13 0,0 7-2 15,-1 8-12-15,1 0-3 0,-5 8 0 0,0-4 0 16,1 12 31-16,-6-4 7 0,10 4 1 0,-9 0 0 16,4 0-8-16,0-1 0 0,1-7-1 0,3 4 0 15,-4 0-38-15,5-8-7 0,-5-4-2 0,0 5 0 16,1 3-8-16,-5-12 0 0,4 0 0 0,-4 0 0 15,-5 1-46-15,0-9-14 0,1 1-4 0,-5-5 0 16,4-3-188-16,1 0-37 0,-9 7-8 0,26-19-2 0</inkml:trace>
          <inkml:trace contextRef="#ctx0" brushRef="#br0" timeOffset="158299.5514">23015 3630 864 0,'0'0'76'0,"0"0"-60"0,0 0-16 0,0 0 0 15,4-12 30-15,-4 12 3 0,0 0 1 0,0 0 0 16,0-15 35-16,0 3 7 0,0 12 2 0,0 0 0 16,0 0 40-16,0 0 8 0,0 0 2 0,0 0 0 0,18 0-65 0,-9 8-13 15,-5 4-2-15,-4 7-1 0,0 5 0 0,-4-5 0 16,-1 12 0-16,-3 4 0 0,-1 0-4 0,0 4-1 15,5 4 0-15,-5 0 0 0,-4 0 11 0,0 0 3 16,-1-4 0-16,-3 0 0 0,4-4-23 0,4-4-4 16,0 1-1-16,0-5 0 0,9 0-1 0,-4-7-1 15,0 3 0-15,-1-3 0 0,-4-9-10 0,5 1-1 16,4-12-1-16,0 0 0 0,0 0-14 0,0 0 0 16,0 0 0-16,0 0-10 0,0 0 10 0,0 0 0 15,0 0 0-15,0 0 0 0,0 0 19 0,0 0 5 16,-4-12 2-16,-1 4 0 15,1-3-42-15,0 3-8 0,-1-4-1 0,1 1-1 0,4-1 26 0,-5-4 16 16,5 5-3-16,-4-5 0 0,0 0-13 0,4 5 0 16,-5-5-12-16,5-3 12 0,-4 3-10 0,4 0 10 15,0-7-8-15,4 3 8 0,1-3-10 0,-1 0 10 0,0-1-12 0,1-7 12 16,-1 4-11-16,9-4 11 0,-4-1-10 0,9 1 10 16,-1 0-13-16,1 4 3 0,-1-5 1 0,5 5 0 15,5 0 21-15,-6 3 4 0,6 1 0 0,-5 4 1 16,0-1-34-1,0 4-7-15,0 5-2 0,0-5 0 0,-1 4 26 0,6 1-10 0,3 3 10 0,-3 0 0 16,-1 8-10-16,-4-4 10 0,0 4-8 0,0 0 8 16,-5 0 0-16,1 0 0 0,-5 4 0 0,5 0 0 15,-9 4-9-15,-1 0 9 0,1 3-10 0,0 1 10 16,0-4 0-16,-5 4 0 0,-4 3-8 0,0 1 8 16,0 3 0-16,-4 1 0 0,-10-1 0 0,1 5 0 0,0-5 33 15,-4 1 3-15,-1-1 1 0,-4 1 0 16,0-5-55-16,0 1-11 0,-4-1-3 0,0 1 0 0,-1-8 52 0,-3 0 9 15,-1-1 3-15,5 1 0 0,-1-4-45 0,1 0-9 16,-5 4-2-16,5-4 0 0,-5-4 24 0,5 4 0 16,4-4 0-16,0 4 0 15,4-1-85-15,1-3-16 0,4 0-3 0,-1 0-594 16,1 0-118-16</inkml:trace>
          <inkml:trace contextRef="#ctx0" brushRef="#br0" timeOffset="160526.2095">26231 3587 1713 0,'0'0'76'0,"0"0"16"16,9 0-74-16,4 0-18 0,-4 4 0 0,8 4 0 15,1-4 0-15,4 4 10 0,0-8-10 0,4 7 8 0,5-7-8 0,-1 0 0 16,6 0 0-16,-1 0 0 0,0 0 0 0,0-3 0 16,0-1 0-16,0 0 0 0,0 0 0 0,-4-8 0 0,-5-3 0 0,0 3 0 15,-4-4 34-15,0 1 5 0,-4-9 1 0,-1 5 0 16,-8-5-13-16,4 5-3 0,-4-5 0 0,-4 1 0 15,-5 0 43-15,0-1 8 0,0 9 1 0,-5-1 1 16,-4 0-32-16,5 5-6 0,-5-1-2 0,0 4 0 16,-4-3 0-16,13 11 0 0,-13 0 0 0,-4 0 0 15,3 3-16-15,-3 5-3 0,-5 0-1 0,4 4 0 16,1 7-17-16,-1-3 10 0,1 3-10 0,-1 5 8 16,1-5 4-16,3 5 0 0,1-1 0 0,-4 0 0 15,8 5-4-15,-4-1 0 0,4-7 0 0,5 7 0 16,-10-8 6-16,10 5 1 0,4-5 0 0,0 9 0 15,0-13-15-15,0 9 0 0,4-5 0 0,1 1 0 16,4-5-20-16,4 5-6 0,0-1-2 16,0-7-756-16,5-4-151 0</inkml:trace>
          <inkml:trace contextRef="#ctx0" brushRef="#br0" timeOffset="161137.1911">27214 3369 1623 0,'17'-24'72'0,"-8"17"15"0,0-5-70 0,4 4-17 16,-4-4 0-16,0 5 0 0,-1-1 76 0,-3 4 12 15,3 0 3-15,1 0 0 0,0 0-30 0,-5 4-5 16,5 0-2-16,-4 8 0 0,3 4-34 0,-3-1-6 16,4 5-2-16,-5 0 0 0,0 11-12 0,-4-8 0 15,0 5 0-15,0-1 0 0,0 1 20 0,-4-1 0 0,4 0 1 0,-4 1 0 16,-5-5-21-16,4-3 8 0,-3 0-8 0,3-1 0 15,1-3-14-15,-1-4-7 0,5-8-2 0,0 0 0 16,-4 7 23-16,4-7 0 0,0 0 0 0,0 0 0 16,0 0 40-16,0 0 12 0,9-3 2 0,0-5 1 15,-1 0-31-15,1-4-5 0,4-3-2 0,0 3 0 16,1-4 31-16,-1-3 7 0,4 3 1 0,1-3 0 16,4-5-45-16,-5 5-11 0,5 3 0 0,0 1 0 15,0-1 0-15,0 4 0 0,-4 1 0 0,4 3 0 16,-9 4 0-16,4-4-12 0,1 8 2 0,-9 0 1 15,-9 0 9-15,8 8 12 0,-3 0-2 0,4 3-1 16,-5 1-9-16,-4 4 0 0,0 3 0 0,0 1 0 16,0-1 0-16,0 1 0 0,-4 3 0 0,4-3 0 0,-5-5 0 15,5 1 0-15,-4-1 0 0,4 1 0 0,0 0 0 0,4-5 0 16,-4-11 0-16,5 16 0 0,-1 0 0 0,-4-13-11 16,0-3 3-16,0 0 0 0,9 8 8 0,-9-8 9 15,0 0-1-15,8-4-8 0,6 0 12 0,-1 1-12 16,-4-9 12-16,4 0-12 0,0-3 0 0,0 3 0 15,5-4 0-15,-1 1-9 0,1-5 9 0,4-3 0 16,-5 3 0-16,5-3 0 0,0 3 49 0,-4 5 12 16,-1-1 3-16,1 1 0 0,-5 3-64 0,0 4 0 15,-4 4-9-15,4 0 0 0,-9 0 9 0,5 8 0 16,0 0 8-16,-5 0-8 0,5 0 0 0,0 4 0 16,-5 0 0-16,5 7 0 0,-5 1 0 0,-4-1 11 15,5 5-11-15,-1-5 12 0,1 5-12 0,-5 3 0 16,0-3 0-16,0 3 0 15,0 1-100-15,-5-5-23 0,1 5-4 0,-1-5-1 16,1 4-102-16,-5 1-21 0,-4 19-4 0,-4-20-1 0</inkml:trace>
        </inkml:traceGroup>
        <inkml:traceGroup>
          <inkml:annotationXML>
            <emma:emma xmlns:emma="http://www.w3.org/2003/04/emma" version="1.0">
              <emma:interpretation id="{CAEA8738-00DC-4951-9F22-6F78DB0D2E3B}" emma:medium="tactile" emma:mode="ink">
                <msink:context xmlns:msink="http://schemas.microsoft.com/ink/2010/main" type="inkWord" rotatedBoundingBox="29862,3714 29950,3708 29955,3785 29867,3791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63064.5897">28688 3470 230 0,'0'0'10'0,"0"0"2"0,9-4-12 0,-1 4 0 15,1 4 0-15,0-4 0 0,0 0 264 0,-5 0 51 16,5 0 9-16,-5 0 3 0,5 0-156 0,-9 0-31 16,0 0-7-16,0 0-1 0,0 0-32 0,0 0-6 15,9 0-2-15,-9 0 0 0,0 0-32 0,9 0-8 16,-9 0 0-16,0 0-1 0,0 0-27 0,0 0-6 16,0 0-1-16,0 0 0 0,0 0-17 0,0 0-14 15,0 0 2-15,0 0 1 0,0 0 11 0,-5 12 0 16,1-4 0-16,4-8 0 0,0 0 0 0,0 0 0 15,-5 8 0-15,-3 3 0 0,8-11 16 0,0 0 4 16,0 0 2-16,0 0 0 0,0 0-35 0,0 0-7 16,0 0-2-16,0 0 0 0,0 4 22 0,0-4 0 15,0 0 0-15,0 12 0 16,0-4-69-16,0-8-10 0,-5 7-1 0</inkml:trace>
        </inkml:traceGroup>
      </inkml:traceGroup>
    </inkml:traceGroup>
    <inkml:traceGroup>
      <inkml:annotationXML>
        <emma:emma xmlns:emma="http://www.w3.org/2003/04/emma" version="1.0">
          <emma:interpretation id="{776CF77D-6E34-4523-8627-8BD0E6F3DC4D}" emma:medium="tactile" emma:mode="ink">
            <msink:context xmlns:msink="http://schemas.microsoft.com/ink/2010/main" type="paragraph" rotatedBoundingBox="2667,6205 22091,5095 22173,6524 2748,76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989DFF-57E7-42E6-BA26-3620B54F3BDC}" emma:medium="tactile" emma:mode="ink">
              <msink:context xmlns:msink="http://schemas.microsoft.com/ink/2010/main" type="line" rotatedBoundingBox="2667,6205 22091,5095 22173,6524 2748,7634"/>
            </emma:interpretation>
          </emma:emma>
        </inkml:annotationXML>
        <inkml:traceGroup>
          <inkml:annotationXML>
            <emma:emma xmlns:emma="http://www.w3.org/2003/04/emma" version="1.0">
              <emma:interpretation id="{74E0143E-9842-4043-9D67-AA8ADE780070}" emma:medium="tactile" emma:mode="ink">
                <msink:context xmlns:msink="http://schemas.microsoft.com/ink/2010/main" type="inkWord" rotatedBoundingBox="2676,6368 4876,6243 4929,7172 2729,7298">
                  <msink:destinationLink direction="with" ref="{37CB26A5-FAF3-43DC-989D-4DCA45059173}"/>
                  <msink:destinationLink direction="with" ref="{DD94D677-FD1F-48EC-A1A9-5CD3C50CCD67}"/>
                  <msink:destinationLink direction="with" ref="{9F08CA0D-1569-4D63-A6ED-212E0CEF9165}"/>
                  <msink:destinationLink direction="with" ref="{755E62FB-2811-49F3-BCCB-E1C3324E04C6}"/>
                  <msink:destinationLink direction="with" ref="{16F26329-0A5A-4468-BAAB-F712C15F8F76}"/>
                </msink:context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73381.4263">2478 6555 1105 0,'0'0'24'0,"0"-12"4"0,0 5 2 0,0-5 2 0,0 12-32 0,5-8 0 0,-5-4 0 0,0 5 0 15,-5-5 84-15,5 12 9 0,0 0 3 0,0 0 0 16,0-8 0-16,-4-4 0 0,0 5 0 0,4 7 0 15,0 0-53-15,0 0-11 0,0 7-1 0,0-7-1 16,0 0 2-16,-5 12 0 0,-4 0 0 0,1 3 0 16,-1 5-32-16,-4 3 0 0,4 1 0 0,-4 3 0 15,0 0 10-15,-1 4 6 0,1-3 0 0,4-5 1 16,5 0-4-16,-9 1-1 0,4-5 0 0,0 1 0 0,9-1-12 16,-4-7 9-16,4 4-9 0,4-5 8 0,1-3-8 15,4 0 0-15,8-4 0 0,-8 0 8 0,4 0-8 0,5 3 0 16,-1-3 9-16,1-4-9 0,4-4 0 15,0-3 0-15,-1 7 0 0,1-8 0 0,5 4 0 0,-1-8 0 16,-4 1 0-16,0-1 0 0,-5 0 0 0,5-3 0 16,-8 3 0-16,3-4 0 0,-4-3-8 0,-4 3 8 15,4-3-8-15,-8 3 8 0,-1-3 0 0,-4 3 0 16,-4-7 0-16,4 3 0 0,-9 1 0 0,0-1 0 16,-4 1 0-16,0-1 8 0,0 5-8 0,-5-1 0 15,0 0 8-15,1 5-8 0,-1 3 11 0,1 0-3 16,4 0 0-16,-1 4 0 0,1 4-8 0,5 8 8 15,-6 0-8-15,10 0 8 16,4-8-84-16,-4 11-16 0,-1 9-4 0</inkml:trace>
          <inkml:trace contextRef="#ctx0" brushRef="#br0" timeOffset="174104.5903">2978 6516 990 0,'0'-12'44'0,"0"5"8"0,0 3-41 0,0 0-11 15,0 0 0-15,0 4 0 0,0 0 79 0,0 0 13 16,0-8 4-16,0 4 0 0,0 4-28 0,0 0-4 16,0 0-2-16,0 0 0 0,0-4-29 0,0 4-5 15,0 0-2-15,0 0 0 0,0-4 10 0,0 4 3 16,0 0 0-16,0 0 0 0,0 0-17 0,0 0-3 16,0 0-1-16,0 0 0 0,0 0 10 0,0 0 3 15,0 0 0-15,0 0 0 0,-8 12-6 0,-1-4-1 16,4-4 0-16,5 4 0 0,-4 7-6 0,0-3-2 15,-1 0 0-15,1-1 0 0,0 1-8 0,4 4-8 16,-5-1 9-16,1-3-9 0,8 3 24 0,-4 5 0 16,0-4-1-16,0 3 0 0,5-3-10 0,-1 3-1 15,0 1-1-15,5-5 0 0,-9-3-11 0,4 3 0 0,10 1 0 16,-6-8 0-16,1 0 0 0,0-4 0 0,4-4 0 0,-4 0 0 16,4 0 0-16,0-8 12 0,-4 0 0 0,4-4 0 15,0 1-12-15,5-1 0 0,-5-4 9 0,5-3-9 16,-10-1 0-16,6 1 0 0,-1-5 0 0,-5 1 0 15,1 4 0-15,0 3 0 0,4 0 0 0,-13 5 8 16,9-5-8-16,-5 4 0 0,1 5 0 0,-5 7 0 16,0 0 14-16,0 0 2 0,0 0 0 0,9 7 0 15,-1 5-16-15,-3 4 11 0,-1 3-11 0,5 1 10 16,0-1-10-16,-5 1 0 0,5-1 0 0,-5 1 8 16,5-1-8-16,4 1 0 0,-4-1 9 0,0-3-9 15,-1-1 0-15,-3-3 9 0,8 4-9 0,-4-9 0 0,0-3 12 16,4 0-12-16,-5 0 12 0,6-4-12 0,-1-4 12 0,0-4-12 15,4 4 12-15,-3-3-12 0,3-5 16 0,1 4-4 16,-1-4-1-16,-4-3 0 0,5-1 1 0,-5 1 0 16,0-9 0-16,5 9 0 0,-5-1 4 0,0 1 0 15,-4-5 1-15,0 1 0 0,-5 3 15 0,5 0 2 16,-5-3 1-16,1 3 0 0,3 1-35 0,-3-1 0 16,-1 0 0-16,1 1 0 0,-1-1 0 0,0 5 0 15,5-1 0-15,0 0 0 16,-5-3-131-16,1 3-33 0,3-4-6 0,1 8-2 0</inkml:trace>
          <inkml:trace contextRef="#ctx0" brushRef="#br0" timeOffset="172419.1963">1535 6707 518 0,'9'0'46'0,"-9"0"-37"0,0 0-9 0,0 0 0 16,0 0 77-16,0 0 14 0,0 0 2 0,0 0 1 16,4 0 1-16,-4 0 0 0,0 0 0 0,0 0 0 15,9 4-17-15,0-4-3 0,0 4-1 0,4-4 0 16,-5 0-14-16,10-4-4 0,0 0 0 0,-1 0 0 15,1 0-17-15,4 0-4 0,-5 0-1 0,5 1 0 16,4-1-15-16,-12 0-3 0,7 4-1 0,-3 0 0 16,4-4-15-16,-9 4 0 0,5-4-9 0,-1 4 9 15,-4 0-78-15,5 0-10 0,-1 0-1 0</inkml:trace>
          <inkml:trace contextRef="#ctx0" brushRef="#br0" timeOffset="172800.6941">2000 6177 691 0,'4'-8'61'16,"-4"-4"-49"-16,9 4-12 0,-9-3 0 0,0 3 96 0,5-4 16 0,-5 4 3 0,4 1 1 15,-4 7-32-15,4-8-7 0,-4 4-1 0,0 4 0 16,0 0 1-16,0 0 0 0,0 0 0 0,0 0 0 16,0 0-9-16,5 12-1 0,-5 3-1 0,0 5 0 15,0 3-14-15,0 4-4 0,0 1 0 0,-5 3 0 16,1 0 1-16,0 4 0 0,-1 4 0 0,1 0 0 16,-1 0-21-16,-3 0-5 0,-1 4-1 0,5-4 0 15,-1-4 1-15,5 0 0 0,-13 0 0 0,4 0 0 16,0-3-10-16,5-1-1 0,-9 0-1 0,4-4 0 15,0 5-11-15,1-5 10 0,-10 0-10 0,5 0 10 16,0-7-10-16,4-1-11 0,0-3 3 0,0 0 0 16,5-5-37-16,4 1-7 0,-9-4-2 15,9 0 0-15,0-8-54 0,0 0-12 0,0 0-1 0,0 0-754 16</inkml:trace>
        </inkml:traceGroup>
        <inkml:traceGroup>
          <inkml:annotationXML>
            <emma:emma xmlns:emma="http://www.w3.org/2003/04/emma" version="1.0">
              <emma:interpretation id="{8BEAB135-E7AD-4D0E-B39E-5B520C01AB1C}" emma:medium="tactile" emma:mode="ink">
                <msink:context xmlns:msink="http://schemas.microsoft.com/ink/2010/main" type="inkWord" rotatedBoundingBox="5666,6540 8447,6381 8500,7306 5719,7465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75316.9086">5707 6364 403 0,'0'0'36'0,"0"0"-36"0,5-4 0 0,-5 4 0 16,0 0 179-16,0 0 29 0,4-8 5 0,0 0 2 16,1 1-86-16,-1 3-17 0,-4-4-3 0,-4 4-1 15,-1-4-57-15,5 8-12 0,-4-8-3 0,-5 5 0 16,1-1 0-16,-1 0 0 0,-4-4 0 0,4 4 0 15,0-4-4-15,-4 4 0 0,0 0-1 0,0 1 0 16,4-1 8-16,0 4 1 0,-4 0 1 0,0 0 0 16,4 0-13-16,-4 0-4 0,-9 4 0 0,0 3 0 15,0 5-11-15,0 0-2 0,0-1-1 0,0 1 0 16,-4 4 2-16,-1 3 0 0,10 1 0 0,-5 3 0 16,4-3-21-16,5 3-4 0,0 0-1 0,0 5 0 15,4 3 14-15,0 4 0 0,5-8 0 0,0 5 0 16,-1-5 0-16,5-4 0 0,9-3 0 0,0 3 0 15,-5-3 8-15,5-9 7 0,-5 1 1 0,10-4 1 0,-1 0-26 16,0-5-6-16,-13-3-1 0,17-3 0 0,5-9 26 16,0 4 5-16,-4-8 1 0,-1 1 0 0,10-9-16 15,-5 1 0-15,4 4 0 0,-8-9 0 0,-5-7 0 0,4 4 0 16,5-4 0-16,-4 4 0 0,-10 0 0 0,6 3 0 16,8 1 0-16,4 4 0 0,-13 3 9 0,0 4-1 15,-4 5 0-15,-5-1 0 0,1 8 12 0,-5 4 1 16,0 0 1-16,0 0 0 0,0 0 9 0,4 16 1 15,-4-5 1-15,9 9 0 0,8-1-21 0,-8-3-4 16,-4 4 0-16,-10-1-8 0,1 1 8 0,-1 3-8 16,14-4 0-16,0 5 0 0,-9-9 0 0,0 5-9 15,9-4 1-15,0-1 0 16,4 1-164-16,-4-1-32 0,-5 13-6 0,9-13-2 0</inkml:trace>
          <inkml:trace contextRef="#ctx0" brushRef="#br0" timeOffset="175711.1348">6111 6317 1735 0,'4'-23'76'0,"1"15"17"0,-1 0-74 0,0 0-19 0,5 1 0 0,-4-1 0 16,8 8 64-16,0 0 10 0,-4 0 2 0,4 8 0 15,0-1-52-15,0 5-9 0,0 8-3 0,1-1 0 0,-1 4 4 16,0 5 1-16,0-5 0 0,-4 4 0 0,0 1 1 0,-9-1 0 15,4 0 0-15,0 5 0 0,5-9 2 0,-4 0 0 16,-10 1 0-16,10-5 0 0,-1 1-20 0,0-5 0 16,-4-3-13-16,0-12 5 0,0 0 8 0,0 0 8 15,0 0-8-15,0 0 11 0,-8 8-2 0,8-8 0 16,0 0 0-16,0-12 0 0,4 0 0 0,-4-7 0 16,4-1 0-16,1-3 0 0,3-4 0 0,1-4 0 15,0-5 0-15,4 1 0 0,0 0-9 0,5 4 0 16,-5 0 0-16,5 4 0 0,-1 3 8 0,1 5 0 15,-1 3 0-15,-4 0 0 0,1 9 20 0,-1-1 3 16,0 4 1-16,-4 4 0 0,-1 4-32 0,1 0 0 16,0 7 0-16,0 1 0 0,-5 0 0 0,5 3 0 15,-5 1 0-15,1 4 0 0,-1-1 0 0,0 1 0 16,-4-1 0-16,5 1 0 16,-1-1-15-16,5 1-9 0,-9-1-1 0,9-3-1 15,0-1-103-15,-1-3-21 0,-3 4-4 0</inkml:trace>
          <inkml:trace contextRef="#ctx0" brushRef="#br0" timeOffset="178098.1464">4496 6373 925 0,'0'0'20'0,"0"0"4"0,0-7 0 0,0-1 4 0,0-4-28 0,0 4 0 15,0-3 0-15,0 3 0 0,0 4 64 0,0-4 8 16,0 8 2-16,0 0 0 0,0 0-21 0,0 0-4 16,0 0-1-16,0 0 0 0,5 12-19 0,-1 0-4 15,1-1-1-15,-5 9 0 0,4 3 26 0,5 4 5 16,-9-3 1-16,4 3 0 0,1 4-13 0,-1 0-3 15,0 0 0-15,-4 0 0 0,5 0-14 0,-5 0-3 16,0-4-1-16,0 1 0 0,0-5-11 0,0 0-3 0,0-3 0 16,-5-5 0-16,5-3 21 0,0 0 4 0,-4-1 1 0,4-11 0 15,0 0-21-15,0 0-4 0,0 0-1 0,0 0 0 16,0 0-8-16,0 0 0 0,0 0 9 0,0 0-9 16,0 0 0-16,9 4 0 0,4-8 0 0,-13 4 0 15,9-4 0-15,-5-3 0 0,0-1 0 0,5 0 0 16,-9-4 0-16,5-3 0 0,-1 3 0 0,0-3 0 15,1-5 0-15,-5 5 0 0,0-5 0 0,4 1 0 16,0-5 0-16,1-3 0 0,-5 8 0 0,0-4 0 16,4 3 0-16,1-3 0 0,-1-1 0 0,0 1 0 0,-4 0 0 15,9 3 0-15,0 1 0 0,4 0 0 0,-4 3 0 0,0-3-8 16,4 3 8-16,0 0-8 0,5 5 8 16,-5-1 0-16,4 1-9 0,1 7 9 0,-5-4 0 0,0 0 0 15,0 4-9-15,-4 4 9 0,4 0 0 0,0-4 0 16,-13 4 0-16,9 4 0 0,0 4 0 0,0-4-10 15,0 4 10-15,-9 3-8 0,0 5 16 0,0-5 3 16,-5 1 1-16,5 8 0 0,-4 3-12 0,8 0 0 16,-4-3 0-16,0-1 0 0,0 0 0 0,0-3 13 15,0 0-3-15,0-5-1 0,0 5-1 0,-4-1 0 16,4-3 0-16,0-12 0 0,0 0 5 0,0 12 1 16,0-5 0-16,0-7 0 0,0 0 7 0,0 12 2 15,0-12 0-15,0 0 0 0,-9 12-10 0,9-1-1 16,-4 1-1-16,4-12 0 0,0 0-11 0,0 0 0 0,0 0 0 15,0 8 0-15,0-8 0 0,-5 11 0 16,1 1 0-16,4-12 0 0,0 0 0 0,0 0 0 0,0 0 0 0,0 0 0 16,0 0 0-16,0 0 0 0,0 0 0 0,0 0 0 15,0 0 0-15,0 0 8 0,0 0-8 0,0 0 0 16,-5 8 0-16,5-8 0 0,0 0 0 0,0 0 0 16,0 0 0-16,0 0 0 0,0 0 0 0,0 0 0 15,0 0 0-15,0 0 0 0,0 0 0 0,0 0 0 16,0 0 0-16,0 0 0 0,0 0-11 0,0 0 11 15,0 0-35-15,0 0-1 0,0 0-1 16,0 0 0-16,0 0 13 0,0 0 2 0,0 0 1 0,0 0 0 16,0 0 21-16,0 0-11 0,0 0 11 0,0 0-8 0,0 0 8 15,0 0 0-15,0 0-9 0,0 0 9 0,0 0 0 16,0 0 0-16,0 0 0 0,0 0 0 0,0 0 0 0,0 0 0 16,0 0 0-16,0 0 8 0,0 0-8 0,0 0 0 15,0 0 9-15,0 0-9 0,0 0 0 0,0 0 0 16,0 0 0-16,0 0 0 0,0 0 0 0,0 0 0 15,0 0 0-15,0 0 0 0,0 0 0 0,-4-8 0 16,4 0 0-16,0-3 8 0,0 3-8 0,4-4 8 16,-4 1-8-16,5-1 8 0,-5-4-8 0,4-3 0 15,1 3 0-15,-5-3 0 0,4-4 0 0,0 3 8 16,1 1-8-16,-1-4 8 0,1 3-8 0,-1 5 0 16,9-5-8-16,0 8 8 0,-8-3 0 0,3 3 0 15,-3 1 0-15,4-1 0 0,-1 8-8 0,-8 4 8 16,0 0-8-16,9-4 8 0,4 4 0 0,0 4 0 15,-4 0 0-15,-4 4 0 0,3 7 0 0,-3-3 0 0,-1 3 0 16,-4 1-8-16,0 0 8 0,5 3 0 0,-1-3 0 0,-8-1 0 16,-1 1 11-16,1-1 1 0,4 1 0 0,-5-5 0 15,10 5 0-15,-5-4 0 0,-5 3 0 0,5-3 0 16,0 3-12-16,-4 1 0 0,-5-5 0 0,5 5 0 16,4 0 0-16,-5-1 0 0,-3 1 0 0,3-5 0 15,5 5-14-15,0-4-5 0,0 7-1 0,0-4-918 16</inkml:trace>
          <inkml:trace contextRef="#ctx0" brushRef="#br0" timeOffset="179556.8587">6949 6227 172 0,'0'0'8'0,"0"0"1"0,0 0-9 0,0 0 0 0,-4-7 0 0,4 7 0 15,-5-4 190-15,5 4 36 16,0 0 7-16,0 0 2 0,-4-8-115 0,4 8-22 16,0 0-5-16,0 0-1 0,0 0-27 0,0 0-5 0,0 0-2 0,0 16 0 15,4-5-29-15,1 5-5 0,-5-1-2 0,4 9 0 16,0-1 15-16,1 1 3 0,-5-5 1 0,4 1 0 16,0-1-24-16,1 1-5 0,-5-9 0 0,0-11-1 0,4 12 3 0,-4-12 1 15,0 0 0-15,9 8 0 16,-9-8-3-16,9 4 0 0,-9-4 0 0,9-4 0 15,-1 0 14-15,6-8 2 0,-6 1 1 0,1-1 0 16,4-4-17-16,0 5-3 0,1-5-1 0,-1 0 0 16,0-3-8-16,0 3 8 0,5-3-8 0,-1 3 8 15,-4 4-8-15,0 1 0 0,5-5 0 0,-9 8 0 16,0 1 0-16,-1 3 0 0,-8 4 0 0,0 0-11 16,9-4 11-16,-9 4 0 0,9 8 8 0,0 3-8 0,-1 5 8 15,-3 3-8-15,-1 5 8 0,1 3-8 0,-1 4 16 16,0 4-2-16,1 0 0 0,-5 4 0 0,4 0-5 15,1 4-1-15,-5-4 0 0,0-4 0 0,0-3 1 0,0-1 0 16,-5 4 0-16,5-4 0 0,0-4 2 0,-4 1 0 16,-5-1 0-16,-4-4 0 0,4 5 1 0,-4-5 0 15,0 4 0-15,-5-7 0 0,1 3-3 0,-1 1 0 16,-4-9 0-16,5 1 0 0,-1-1-9 0,0 1 10 16,1-8-10-16,-1-4 10 0,1 0 0 0,4-4 0 15,0-4 0-15,-1 0 0 0,6 0-10 0,-6-4 0 16,1-4 0-16,0 1 8 0,4-1 24 0,1-4 5 15,-6-3 1-15,10 3 0 0,-5-7-18 0,9 3-3 16,0-3-1-16,9 0 0 0,-5 3-16 0,14-7 0 16,-1 0 8-16,10-5-8 0,-1 5 0 0,9-4 0 15,5 0 0-15,8 0-9 16,-4 3-143-16,4 1-29 0,9 4-6 0</inkml:trace>
        </inkml:traceGroup>
        <inkml:traceGroup>
          <inkml:annotationXML>
            <emma:emma xmlns:emma="http://www.w3.org/2003/04/emma" version="1.0">
              <emma:interpretation id="{6D365558-8355-4AE8-8516-8F315CDF9CDE}" emma:medium="tactile" emma:mode="ink">
                <msink:context xmlns:msink="http://schemas.microsoft.com/ink/2010/main" type="inkWord" rotatedBoundingBox="10087,6316 11616,6229 11648,6782 10118,6869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80790.3872">9704 6411 1335 0,'0'0'29'0,"0"0"7"0,0 0 0 0,13-8 2 0,-4-4-30 0,4 1-8 16,5-1 0-16,-1 0 0 0,1-3 0 0,-1-1 0 15,-3 0 0-15,3 1 0 0,5-5 27 0,-4 5 4 16,-5-1 1-16,0 0 0 0,0 1 9 0,0-1 3 15,-4 5 0-15,-5-5 0 0,1 4-26 0,-1 1-5 16,1 3-1-16,-5-4 0 0,-5 0 23 0,1 1 4 16,-1 3 1-16,-3 0 0 0,3 0-7 0,-4 4-1 15,-4 0 0-15,0 1 0 0,4-1 4 0,-4 4 0 0,0 0 0 0,-4 4 0 16,3-1-10-16,1 1-2 0,-4 8 0 0,3 0 0 16,1-1-24-16,0 5 0 0,0 0 0 15,0 3 0-15,0-3 0 0,4 7 0 0,0-3 8 0,0-1-8 16,-4 5 12-16,9-1-4 0,-1 0 0 0,1 1 0 15,4-5-8-15,0 1 8 0,-4-1-8 0,8 1 8 16,5-1-8-16,0 1 0 0,-1-5-12 0,6-3 12 16,-1 0-139-1,0-4-20-15,9-1-4 0,-5-3-631 0</inkml:trace>
          <inkml:trace contextRef="#ctx0" brushRef="#br0" timeOffset="181158.6808">10305 6075 1324 0,'0'0'59'0,"0"0"12"0,-9-4-57 0,5 8-14 16,-5 0 0-16,5 4 0 0,-1 0 89 0,-3 4 15 15,3 3 4-15,5 1 0 0,-4 3-64 0,4 1-12 16,-4 3-2-16,-1 1-1 0,5-5 23 0,-4 4 5 16,4 1 1-16,0 3 0 0,-5-3-37 0,5 3-7 15,0-4-2-15,0-3 0 0,-4-5-4 0,4 1-8 16,4 0 11-16,1-9-11 0,-5 5 11 0,0-4-11 15,0 4 10-15,0-12-10 0,0 0 16 0,0 0-2 16,0 0-1-16,0 0 0 0,13-4 12 0,-4-4 3 16,-5 4 0-16,0-8 0 0,1-3-13 0,4-1-3 15,-5-3 0-15,0-1 0 0,1 1 3 0,4-5 0 16,-1 5 0-16,1-5 0 0,-9 5-15 0,9-5 8 16,4 1-8-16,0 3 0 0,5-3-13 0,-1 4-9 0,1 3-2 15,-1-4-662-15,1 1-133 16</inkml:trace>
          <inkml:trace contextRef="#ctx0" brushRef="#br0" timeOffset="180417.8717">8919 6188 1062 0,'0'0'47'0,"0"-11"9"0,0-1-44 0,0 0-12 16,0 1 0-16,4-1 0 0,5-4 85 0,0 5 15 15,0-1 4-15,-1 4 0 0,1 0-47 0,0 4-9 16,4 1-1-16,-4 6-1 0,4 1-19 0,0 4-4 16,0 4-1-16,0 7 0 0,1 1 7 0,-6 7 2 15,1-3 0-15,-4 7 0 0,3 0-18 0,-8 0-3 16,0 4-1-16,0 0 0 0,-4-3-1 0,0-1-8 15,-5 0 12-15,0-4-4 0,0 1-8 0,0-5 12 16,-4-4-12-16,4 1 12 0,1-1-12 0,3-3 10 16,1-4-10-16,4-12 10 0,0 0-10 0,0 0 0 15,0 0 0-15,4 8 8 0,-4-8-8 0,0 0 8 16,13 3-8-16,1-6 8 0,-1-1 0 0,4-4-8 16,-3-4 12-16,3-3-4 0,1-1 13 0,4 0 3 0,-5-3 0 15,5-1 0-15,-4-7-4 0,4 0 0 0,-1-4 0 0,-3 3 0 16,4-3 20-16,0 4 4 0,0-4 1 15,-5-1 0-15,5 5-29 0,-4-4-5 0,4 4-2 0,-5 3 0 16,1 1-1-16,-1 3 0 0,1-3 0 0,0 3 0 16,-5 9-8-16,4-5 0 0,-4 8 0 0,5 0 0 15,0 8-101-15,-5 0-16 0,-5 0-3 0</inkml:trace>
        </inkml:traceGroup>
        <inkml:traceGroup>
          <inkml:annotationXML>
            <emma:emma xmlns:emma="http://www.w3.org/2003/04/emma" version="1.0">
              <emma:interpretation id="{9EE0A6CF-B008-4FCF-858E-F88B6B0F858B}" emma:medium="tactile" emma:mode="ink">
                <msink:context xmlns:msink="http://schemas.microsoft.com/ink/2010/main" type="inkWord" rotatedBoundingBox="12131,5664 15024,5499 15091,6661 12197,6826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82745.3297">12863 5849 1652 0,'9'-8'36'0,"-5"-3"8"0,1-1 2 0,-1 0 0 0,0 1-37 0,-4-1-9 15,0 12 0-15,0-8 0 0,0 0 68 0,0 8 12 16,-4-8 3-16,4 8 0 0,-9 4-50 0,-4 0-9 16,0 4-3-16,0 4 0 0,-9 3-1 0,0 1 0 15,0 0 0-15,-4 11 0 0,4 0-6 0,-5 4-2 16,1-3 0-16,4 7 0 0,-4-4 16 0,8 4 4 16,-4 0 0-16,5 0 0 0,3-7-20 0,1-1-4 15,0 0-8-15,4 0 12 0,1 1-12 0,3-1 11 0,1 0-11 16,4-3 10-16,0-5-2 0,0 5 0 15,4-9 0-15,1 5 0 0,3-5-8 0,6-3 0 0,-1-4 0 0,4 0 0 16,-4 3 0-16,9 1 0 0,0-8 0 0,0 0-11 16,5-4 11-16,-1-4-8 0,5-4 8 0,-1 0-8 15,1 1 8-15,0-1-8 0,-1-12 8 0,1 5-8 16,-5-1 8-16,1 0-12 0,-1-3 12 0,-4-4-12 16,-4 3 12-16,-1-7 0 0,1 3 0 0,8-3 0 15,-8 0 10-15,3-1-2 0,-3 1-8 0,4-8 12 16,-9 4-2-16,0 0-1 0,0 3 0 0,-4-3 0 15,0 8-9-15,0-1 0 0,-5 1 0 0,1 3 0 16,-5 9 0-16,4 3 8 0,-4 8-8 0,0 0 8 16,0 0-8-16,-9 4 0 0,-4 4 0 0,4 3 0 0,-4 5 0 0,-4 7 8 15,-1-3-8-15,5 7 8 0,0 0-8 0,-1 1 0 16,1-5 0-16,5 4 0 0,3 1 0 0,1-5 0 16,4-3 0-16,0 3 0 0,-5-3 0 0,5-1 0 15,0-3 0-15,9-1 0 0,-4-3 0 0,8 0 0 16,4-5 0-16,-4 1 0 0,5 0-10 0,-5-4 10 15,9 0 0-15,0-4-9 0,0-4 9 0,0-4 0 16,4 0 0-16,1 1-8 0,-6-5-4 0,6 0 0 16,3-3 0-16,1-5 0 0,0 4-5 0,4-3-2 15,0-1 0-15,0 1 0 0,0-1 19 0,0 1 12 16,-4 7-1-16,0 1-1 0,0 3-10 0,-1 0 0 16,-3 4 0-16,-1 4 0 0,-4 0 0 0,0 0 0 15,-9 4 0-15,4 8 0 0,-3-5 0 0,-6 5 0 0,6 0 0 16,-10 3 0-16,0 1 21 0,1 0-1 0,-5-1 0 0,-5 5 0 15,1-1-7-15,-5 1-1 0,0-1-1 0,-4 1 0 16,-4-5 17-16,4 5 4 0,-9-5 1 0,0 1 0 16,0-4-33-16,0-4 0 0,0-1 0 0,-4-3 0 15,-5 0 0-15,0-4 0 0,0 4 0 0,5-8 0 16,-5-4 0-16,5 1 0 0,-5 3 0 0,9-4 0 16,0 0-19-16,5 0-10 0,-1 4-3 15,1-3-685-15,4-1-138 0</inkml:trace>
          <inkml:trace contextRef="#ctx0" brushRef="#br0" timeOffset="181327.1283">10985 5923 1144 0,'0'0'51'0,"9"-4"10"0,4 4-49 0,0 0-12 15,-4-4 0-15,4 4 0 0,9-3 111 0,-4-1 19 16,-1 0 4-16,10 0 1 0,-10 4-59 0,9 0-12 16,-4-4-3-16,9 0 0 0,-9 4-32 0,4-4-6 15,1 0-2-15,-5 0 0 0,0 4-21 0,0-4-12 16,-1 4 2-16,1-3 0 16,-4-1-131-16,4 0-27 0</inkml:trace>
          <inkml:trace contextRef="#ctx0" brushRef="#br0" timeOffset="181582.708">11459 5389 1324 0,'0'0'118'0,"0"0"-94"0,-4 0-24 16,4 0 0-16,-9 0 36 0,4 4 2 0,1 4 1 0,-5-1 0 15,1 1 49-15,-1 4 9 0,0 0 3 0,5 3 0 16,-5 5-20-16,0-1-4 0,0 9-1 0,1-1 0 15,-1 4-13-15,4 4-2 0,-3 4-1 0,3 4 0 16,-4 4-7-16,5-4-2 0,0 4 0 0,-1-1 0 16,1 5-30-16,-1-4-7 0,1 0-1 0,0-4 0 15,-1-1-12-15,-3-3 0 0,3-3 0 0,-4 3 0 16,1-4 0-16,-1-4-16 0,4 0 3 0,1-4-730 16,-5-3-145-16</inkml:trace>
          <inkml:trace contextRef="#ctx0" brushRef="#br0" timeOffset="181801.2179">11595 6200 403 0,'13'-12'36'0,"-13"12"-36"15,9-3 0-15,-9 3 0 0,0 0 168 0,13 0 28 16,-4 0 4-16,-9 0 2 0,0 0-66 0,4 7-14 15,1 5-2-15,-5 4-1 0,-9 3-35 0,5 5-6 16,-5-1-2-16,0 4 0 0,9 1-33 0,-9-1-7 16,0 0-2-16,5 0 0 0,0-3-34 0,4-1 0 15,0-3 0-15,4-1-572 16,5-3-122-16</inkml:trace>
          <inkml:trace contextRef="#ctx0" brushRef="#br0" timeOffset="181943.9259">11968 5974 1209 0,'-4'-20'53'0,"4"20"12"0,0-7-52 0,-5-1-13 0,5-4 0 0,0 12 0 15,0 0 196-15,0 0 36 0,0 0 7 0,0 0 1 16,0 0-193-16,0 0-39 0,5 12-8 0,-5 0-614 16,0-1-122-16</inkml:trace>
        </inkml:traceGroup>
        <inkml:traceGroup>
          <inkml:annotationXML>
            <emma:emma xmlns:emma="http://www.w3.org/2003/04/emma" version="1.0">
              <emma:interpretation id="{8F29C47C-0D08-441A-881A-24B0580AF2F8}" emma:medium="tactile" emma:mode="ink">
                <msink:context xmlns:msink="http://schemas.microsoft.com/ink/2010/main" type="inkWord" rotatedBoundingBox="16301,5558 17543,5487 17596,6413 16354,6483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83666.6097">15636 5307 2131 0,'0'0'189'0,"0"-8"-151"15,4 0-30-15,0 1-8 16,5 3-37-16,-9 4-9 0,0 0-2 0,0 0 0 0,9 4 48 0,-5 3 21 15,1 1-1-15,4 0-612 16,-1 0-121-16</inkml:trace>
          <inkml:trace contextRef="#ctx0" brushRef="#br0" timeOffset="184062.8199">15846 5736 1094 0,'0'0'97'0,"0"0"-77"0,0 0-20 0,0 0 0 16,0 0 132-16,13 0 24 0,-13 0 4 0,9 0 0 16,0 12-62-16,0-1-13 0,0 5-2 0,-1 0-1 15,1 7-24-15,-4 4-5 0,-1-3-1 0,0 3 0 16,1 0-34-16,-1 1-7 0,-4-5-2 0,4 0 0 15,-4 1 24-15,5-5 5 0,-5 1 1 0,4-5 0 16,-4-3-28-16,0-4-11 0,0 4 8 0,0-12-8 16,0 0 0-16,0 0 0 0,0 0 0 0,0 0 0 15,0 0 0-15,0 0 0 0,9-8 0 0,4-4 0 16,-4 0 8-16,0-3-8 0,4-1 8 0,0-3-8 0,0-9 0 0,0-3 8 16,5 0-8-16,-1 4 0 0,5-4 0 15,0 7 0-15,0 5 8 0,0 3-8 0,5-3 0 0,-10 11 8 16,-4 4-8-16,5 8 8 0,-5 4 16 0,0-1 4 15,0 1 0-15,-4 4 0 0,0 3-28 0,-5 5 0 16,5-1 0-16,0 5 0 0,-9-5 10 0,4 5 0 16,5-5 0-16,0 5 0 0,-5-1-10 0,0 0-11 15,1 1 3-15,-1-1 0 16,5-3-189-16,4-1-38 0,5 9-7 0,8-9-2 0</inkml:trace>
          <inkml:trace contextRef="#ctx0" brushRef="#br0" timeOffset="183463.603">15329 5728 230 0,'0'0'20'0,"0"0"-20"15,0 0 0-15,0 0 0 0,0 0 235 0,0 0 42 16,0 0 9-16,0 0 2 0,-9 4-153 0,0 8-31 15,0 0-5-15,1 7-2 0,-1-11-25 0,0 4-6 0,-4 7-1 0,0 4 0 16,-1 5-11-16,1-1-2 0,5 0-1 0,-1 1 0 16,-4-5-15-16,8 0-2 0,-4 1-1 15,5-5 0-15,4 1-14 0,-4-5-3 0,4-3-1 0,4 0 0 16,-4 0-15-16,0-12 0 0,4 7-9 0,5 5 9 31,0-4-132-31,-9-8-20 0,9 0-4 0,4 0 0 0</inkml:trace>
        </inkml:traceGroup>
        <inkml:traceGroup>
          <inkml:annotationXML>
            <emma:emma xmlns:emma="http://www.w3.org/2003/04/emma" version="1.0">
              <emma:interpretation id="{5DB1561A-8BD6-43AD-9016-669BA90FCBCA}" emma:medium="tactile" emma:mode="ink">
                <msink:context xmlns:msink="http://schemas.microsoft.com/ink/2010/main" type="inkWord" rotatedBoundingBox="19233,5524 20121,5473 20179,6472 19290,6523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85129.1416">18895 5529 403 0,'-4'-4'36'0,"0"1"-36"0,-1-5 0 0,5 4 0 15,5-4 183-15,-5 0 29 0,-5-3 7 0,5 3 1 16,5-4-91-16,-5 0-17 0,0 1-4 0,-5-1-1 15,5 0-30-15,0 1-5 0,-4-5-2 0,4 4 0 16,-4 1-26-16,4-1-4 0,0-4-2 0,-5 1 0 0,1 7-16 0,-5-4-3 16,5 4-1-16,-1-3 0 15,-4 3-7-15,5 0-2 0,-5 0 0 0,0 4 0 16,5-3 1-16,-5 3 0 0,-4 4 0 0,0-4 0 0,-5 0-2 0,1 4-8 16,-1 8 12-16,-4-4-4 0,0-1-8 0,-4 1 10 15,0-4-10-15,-5 8 10 0,-4 4-10 0,9 0 0 16,4 3 9-16,-9-3-9 0,-4 7 8 0,-5 5-8 15,5 3 8-15,5 0-8 0,-1 5 11 0,-9 7-3 16,5 0 0-16,5 7 0 0,8 1 0 0,0 0-8 16,4 0 12-16,5 0-4 0,0-8 4 0,9 7 0 15,-5-3 0-15,4-4 0 0,5-4 3 0,0 0 1 16,0-7 0-16,5 3 0 0,4-4-3 0,-1 1 0 16,5-5 0-16,1-4 0 0,3 1-13 0,9-4 0 15,1-1 0-15,8 1 0 0,4-5 28 0,-3-3 2 16,-6 0 1-16,14-4 0 0,0 0-39 0,-5-4-8 15,-8 0-2-15,0 0 0 0,4-4 18 0,-4-4 0 16,-5 4 0-16,-4-4 0 0,-5-3 12 0,1 3 5 16,0-8 2-16,-5 5 0 0,-4-1-19 0,-5-4 0 0,5 1 0 15,-1-1 0-15,-8 1 13 0,0-1-1 0,0 0 0 16,-4 1 0-16,4 3 0 0,-4 0 0 0,-5-3 0 16,0 3 0-16,5 0-12 0,-5 5 0 0,-9 3 0 0,5-4 0 15,4 4 0-15,-4 0 0 0,0 0 0 0,0 4 0 16,-5 0 0-16,10 0 0 0,8 0 0 0,-13 8 0 15,-5-4 20-15,5 4 0 0,13-8 1 0,-5 4 0 16,5-4-21-16,0 0 0 0,-8 3 0 0,8-3 0 16,4 8 0-16,-4-8 0 0,0 0 0 0,0 0 0 15,0 0-14-15,0 0-7 0,0 0-2 0,0 0 0 16,9 4 23-16,0 4 0 0,4-4 10 0,-4-4-10 16,-9 0 20-16,13 4-2 0,9 0-1 0,0-4 0 0,-1 0-17 15,1 0-12-15,0-4 1 0,5 4 1 0,-1 0 10 0,5 0 0 16,-5-4 0-16,9 4 0 15,-4 0-109-15,0 0-17 0,-1 0-3 0,1-4-1 0</inkml:trace>
        </inkml:traceGroup>
        <inkml:traceGroup>
          <inkml:annotationXML>
            <emma:emma xmlns:emma="http://www.w3.org/2003/04/emma" version="1.0">
              <emma:interpretation id="{11091BD2-A7A4-4D59-BC74-3B1AFEE6AAF5}" emma:medium="tactile" emma:mode="ink">
                <msink:context xmlns:msink="http://schemas.microsoft.com/ink/2010/main" type="inkWord" rotatedBoundingBox="21554,5397 22107,5366 22158,6266 21605,6297"/>
              </emma:interpretation>
              <emma:one-of disjunction-type="recognition" id="oneOf24">
                <emma:interpretation id="interp24" emma:lang="" emma:confidence="1">
                  <emma:literal>?</emma:literal>
                </emma:interpretation>
                <emma:interpretation id="interp25" emma:lang="" emma:confidence="0">
                  <emma:literal>!</emma:literal>
                </emma:interpretation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:</emma:literal>
                </emma:interpretation>
                <emma:interpretation id="interp28" emma:lang="" emma:confidence="0">
                  <emma:literal>7.</emma:literal>
                </emma:interpretation>
              </emma:one-of>
            </emma:emma>
          </inkml:annotationXML>
          <inkml:trace contextRef="#ctx0" brushRef="#br0" timeOffset="185935.2425">20475 5475 1036 0,'0'0'46'0,"0"0"10"0,0-8-45 0,-9-8-11 0,5 9 0 0,-5-9 0 16,0 4 91-16,-4-3 16 0,4-1 3 0,0 0 1 15,1-3-31-15,3 3-5 0,-3-3-2 0,8-1 0 16,-5 5-19-16,10-5-4 0,3 1-1 0,1-1 0 15,4 5-30-15,0-1-7 0,14 4 0 0,3 1-1 16,1-1-11-16,4 0-17 0,5 8 4 0,-1 0 1 16,1 4-23-1,-1 4-4-15,-4-4-1 0,0 4 0 0,-4 4 51 0,-9 8 9 0,4-1 3 0,-4 5 0 16,-4-1-7-16,-1 5 0 0,-8-1-1 0,0 4 0 16,-5 1 27-16,-8 3 6 0,0 0 0 0,-5 0 1 0,0 0 11 15,0-3 1-15,-4-1 1 0,-4 0 0 16,-1 5-15-16,0-5-3 0,1 0-1 0,4 4 0 15,-5 4 4-15,5 1 1 0,0-9 0 0,4 0 0 16,-4 4-29-16,4-7-6 0,0 3-1 0,-4-4 0 16,4 1-12-16,1-5 8 0,-1 1-8 0,4-1 0 0,1-3 0 0,0 0 0 15,-1-1 0-15,5 5-786 16,0-9-151-16</inkml:trace>
        </inkml:traceGroup>
      </inkml:traceGroup>
    </inkml:traceGroup>
    <inkml:traceGroup>
      <inkml:annotationXML>
        <emma:emma xmlns:emma="http://www.w3.org/2003/04/emma" version="1.0">
          <emma:interpretation id="{CF55D264-E1A5-4334-9260-BDA7636578AA}" emma:medium="tactile" emma:mode="ink">
            <msink:context xmlns:msink="http://schemas.microsoft.com/ink/2010/main" type="paragraph" rotatedBoundingBox="14960,6919 27617,6267 27697,7832 15041,848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57956E4-E573-4BD8-9273-EEDDFAF05336}" emma:medium="tactile" emma:mode="ink">
              <msink:context xmlns:msink="http://schemas.microsoft.com/ink/2010/main" type="line" rotatedBoundingBox="14960,6919 27617,6267 27697,7832 15041,8484"/>
            </emma:interpretation>
          </emma:emma>
        </inkml:annotationXML>
        <inkml:traceGroup>
          <inkml:annotationXML>
            <emma:emma xmlns:emma="http://www.w3.org/2003/04/emma" version="1.0">
              <emma:interpretation id="{AA77B49A-3B2F-4F62-8639-734E3942B9C8}" emma:medium="tactile" emma:mode="ink">
                <msink:context xmlns:msink="http://schemas.microsoft.com/ink/2010/main" type="inkWord" rotatedBoundingBox="14971,7132 15820,7089 15886,8367 15037,8411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230425.7921">14056 7491 874 0,'0'0'39'0,"0"0"8"0,0 0-38 0,0 0-9 16,0 0 0-16,0 0 0 0,0-8 72 0,0 0 13 16,0 8 3-16,0-7 0 0,5-5-23 0,-5 4-4 15,0 0-1-15,0 8 0 0,8-11-12 0,-3 3-4 16,-5 0 0-16,9 0 0 0,-5 0-16 0,0 1-3 16,5-1-1-16,-4 0 0 0,3 4 1 0,1-4 0 15,-5 4 0-15,1 0 0 0,-1 1-1 0,-4 3-1 16,9-4 0-16,-5 0 0 0,5 0-1 0,-9 4 0 0,0 0 0 0,0 0 0 15,0 0-5-15,0 0-1 0,0 0 0 0,0 0 0 16,0 0-4-16,0 0 0 0,5 4-1 0,3 0 0 16,1 0-2-16,-9-4 0 0,5 3 0 0,-1 5 0 15,5 0-9-15,-1 4 10 0,1-1-10 0,0 5 10 16,0-4-2-16,0-1-8 0,-5 5 12 0,5 0-4 16,-1-1 12-16,-3 5 1 0,8 3 1 0,-4-3 0 15,0 3 3-15,4-3 1 0,-4 3 0 0,-1 0 0 16,1-3-11-16,-5-1-3 0,5 1 0 0,-4-5 0 15,3 5-12-15,1-4 0 0,0-5 8 0,-5 1-8 0,-4-12 8 16,14 12-8-16,-10-5 11 0,9 1-11 0,-4 0 8 16,0-4-8-16,-1 0 0 0,1 0 0 15,-9-4-32-15,13 4-12 0,-4-4-4 0,-9 0-613 16,9 0-123-16</inkml:trace>
          <inkml:trace contextRef="#ctx0" brushRef="#br0" timeOffset="231343.7802">14596 7358 230 0,'-4'-11'10'0,"4"7"2"0,-5-4-12 0,1 4 0 15,4 0 0-15,0 0 0 16,0 4 172-16,0-4 31 0,-5-3 6 0,5 3 2 0,-4 0-92 0,4 4-19 16,-4-4-3-16,-1 0-1 0,1 4-25 0,4 0-6 15,-5-4-1-15,1 4 0 0,4 0-25 0,0 0-6 16,-4 4-1-16,4 0 0 0,-9 0 7 0,5 0 1 15,-10 3 0-15,10 1 0 0,-5 0-7 0,0 4-1 16,-8-1 0-16,4 5 0 0,0-4 0 0,-1 7 0 16,-12-3 0-16,9 3 0 0,-5 1-11 0,0-1-2 15,0 5-1-15,-5 3 0 0,1-4 14 0,4 1 2 16,-4-1 1-16,-1 1 0 0,1-1-20 0,4 0-4 16,0-3-1-16,0 3 0 0,0-7-10 0,5 0 10 15,-1-1-10-15,5-3 10 0,4 0-10 0,1-1 0 16,3-7 0-16,-4 4 8 0,5 0-8 0,4-8 0 0,0 0-12 15,0 11 12 1,0-3-168-16,0-8-25 0,0 0-6 0,0 0-1 0</inkml:trace>
          <inkml:trace contextRef="#ctx0" brushRef="#br0" timeOffset="231714.6682">14692 7737 403 0,'0'0'36'16,"0"0"-36"-16,0 0 0 0,0 0 0 0,0 0 117 15,0 0 17-15,0 0 3 0,0 0 1 16,0 0-39-16,0 0-8 0,0 0-2 0,0 0 0 0,0 0-20 0,0 0-4 16,0 0-1-16,0 0 0 0,0 0-19 0,0 0-4 15,0 0-1-15,0 0 0 0,0 0-7 0,0 0-1 16,0 0-1-16,-4 4 0 0,4-4 23 0,0 7 5 16,-4 5 1-16,-1 4 0 0,5-1-6 0,0 1-1 15,0 3 0-15,-4 1 0 0,4-1-16 0,-4 5-3 16,4-5-1-16,-5 5 0 0,1-5-1 0,-1 1 0 15,5-5 0-15,-4 5 0 0,4-1-9 0,0-7-3 16,-4 4 0-16,4-5 0 0,0-3-4 0,-5 4-2 16,5-8 0-16,-4 3 0 0,4-7-14 0,0 0 11 15,0 8-11-15,0-8 10 0,0 0-10 0,4 8 0 16,1-4 0-16,-5-4 0 16,0 0-30-16,0 0-2 0,0 0 0 0,4 8 0 15,-4-8-158-15,0 0-32 0</inkml:trace>
          <inkml:trace contextRef="#ctx0" brushRef="#br0" timeOffset="232659.752">13797 6886 115 0,'0'0'0'0,"0"0"10"0,0 0-10 0,0 0 0 16,0 0 0-16,0 0 0 0,0 0 180 0,0 0 35 15,0 0 6-15,0 0 2 0,0 0-111 0,0 0-23 16,0 0-4-16,0 0-1 0,0 0-12 0,0 0-4 15,0 0 0-15,0 0 0 0,0 0-16 0,9 0-3 16,4 0-1-16,1-3 0 0,-1 3 4 0,0 0 0 16,0 0 0-16,5 0 0 0,-1 0-13 0,1 0-3 15,4-4 0-15,-5 4 0 0,5 0 0 0,4 0 0 16,1 4 0-16,-5-4 0 0,4-4-4 0,5 4-2 16,-1-4 0-16,1 4 0 0,0 0-6 0,-5 0 0 15,5 0-1-15,-5 0 0 0,-4 0-23 0,0 4 9 16,0-4-9-16,0 0 0 0,-4 4 9 0,-5-4-9 15,4 3 0-15,-4 1 9 0,1-4-9 0,-6 4 0 0,-8-4 0 16,9 4 0-16,-9-4 0 0,9 4 0 0,0 0 0 16,-9-4 0-16,0 0 12 0,8 4-4 0,-8-4 0 0,9 4 0 15,-9-4-8-15,13 4-11 0,-4 0 3 0,-9-4 0 16,0 0-91 0,9 7-17-16,-9-7-4 0,9 8-782 0</inkml:trace>
        </inkml:traceGroup>
        <inkml:traceGroup>
          <inkml:annotationXML>
            <emma:emma xmlns:emma="http://www.w3.org/2003/04/emma" version="1.0">
              <emma:interpretation id="{AAECFB4D-8B59-4D29-8CD4-DDC45E2CFB45}" emma:medium="tactile" emma:mode="ink">
                <msink:context xmlns:msink="http://schemas.microsoft.com/ink/2010/main" type="inkWord" rotatedBoundingBox="17093,7179 17773,7144 17828,8213 17148,8248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239040.3154">16070 7444 673 0,'0'0'29'0,"0"0"7"0,0 0-28 0,0 0-8 0,0 0 0 0,0 0 0 16,4-4 65-16,-4 4 12 0,5-8 3 0,-1 1 0 16,-4 7-13-16,5-4-3 0,-5-4 0 0,0 8 0 15,4-8-19-15,0 0-4 0,1 1-1 0,-1 3 0 16,-4 4-23-16,9-8-5 0,-5 0 0 0,5 4-1 16,0-4 5-16,-5 1 0 0,1-5 1 0,3 4 0 0,-3 4 3 15,-1-4 0-15,1 4 0 0,-5 4 0 0,4-7 11 0,-4 7 2 16,4-4 1-16,-4 4 0 0,5-4 7 0,-5 4 2 15,9-4 0-15,-9 4 0 0,0 0-32 0,0 0-11 16,0 0 0-16,0 0 9 0,0 0-1 0,0 0 0 16,0 0 0-16,8 4 0 0,1 4 7 0,-5 3 1 15,5 1 0-15,0 8 0 0,-5-5 16 0,1 5 4 16,-1 3 1-16,5 0 0 0,-5 1-14 0,5 3-3 16,0-3-1-16,0 3 0 0,-5-8 5 0,5 5 2 15,-5-5 0-15,5 5 0 0,-5-5 1 0,5 1 0 16,-4-9 0-16,3 1 0 0,-3 0-17 0,-1-1-10 15,5 1 12-15,-5-4-12 0,-4-8 11 0,0 0-11 16,0 0 10-16,0 0-10 0,9 8 0 0,0-4-10 16,-9-4 0-16,0 0 0 15,0 0-146-15,9 7-28 0,-9-7-7 0,8 0-1 0</inkml:trace>
          <inkml:trace contextRef="#ctx0" brushRef="#br0" timeOffset="240200.4189">16500 7292 403 0,'0'0'36'0,"0"0"-36"0,0 0 0 0,0 0 0 15,0 0 118-15,0 0 17 0,0 0 3 0,0 0 1 16,0 0-51-16,0 0-9 0,-9 4-3 0,9-4 0 16,0 0-9-16,-4 8-3 0,-5 0 0 0,0-5 0 0,1 5 5 0,-1-4 1 15,0 0 0-15,0 8 0 0,-4-4-19 0,4 3-4 16,-4 1-1-16,4 0 0 0,-4 3-15 0,0 1-3 15,0-1-1-15,0 5 0 0,0-4 1 0,-5-5 1 16,-4 5 0-16,4 3 0 0,1-3-19 0,4 0-10 16,-5 3 10-16,1-3-10 0,-1 3 20 0,5-3-1 15,0 3-1-15,-5 1 0 0,5-5-9 0,0 5-1 16,0-8-8-16,-5 7 12 0,5 1-12 0,0-5 0 16,0-3 0-16,0 3 0 0,-1-3 0 0,6-4 0 0,-6 0 0 0,6 0 0 15,-1-1 0-15,0-3 0 16,5 0 0-16,4-4-10 15,0 0-31-15,0 0-7 0,0 0 0 0,0 0-1 16,4 8-64-16,1 0-13 0</inkml:trace>
          <inkml:trace contextRef="#ctx0" brushRef="#br0" timeOffset="239859.3347">16535 7265 288 0,'0'0'25'0,"0"0"-25"0,0 0 0 0,0 0 0 16,0 0 59-16,0 0 6 0,0 0 2 0,0 0 0 15,0 0-41-15,0 0-8 0,0 0-2 0,0 0 0 16,0 0 10-16,0 0 2 0,0 0 0 0,0 0 0 16,0 0-16-16,0 0-4 0,0 0 0 0,0 0 0 15</inkml:trace>
          <inkml:trace contextRef="#ctx0" brushRef="#br0" timeOffset="242196.3687">15952 6968 990 0,'0'0'21'0,"0"0"5"0,0 0 1 0,0 0 1 0,0 0-28 0,0-7 0 16,0-5 0-16,0 12 0 0,0 0 57 0,0 0 6 15,0 0 1-15,4-8 0 0,-4 0-16 0,0 8-4 16,0 0 0-16,9-4 0 0,-9 4-16 0,0 0-3 16,9 0-1-16,4 0 0 0,-5 8 8 0,6-4 2 15,-6 0 0-15,6 0 0 0,-1 0-3 0,0 0-1 16,0-4 0-16,0 4 0 0,-4-4 5 0,4 0 1 16,0 3 0-16,0-3 0 0,-4-7-13 0,4 7-3 15,1 0 0-15,-1-4 0 0,-4 0 13 0,4 4 3 16,4-8 0-16,1 4 0 0,-5 0-23 0,4 0-4 15,-3 0-1-15,8 1 0 0,0-1-8 0,-5 4 0 0,-8 0 0 16,8 0 0-16,1 0 0 0,-5 0 0 16,5 4 0-16,-5-4 0 0,0-4 0 0,0 4 0 0,-4 0 0 15,0 0 0-15,-9 0 0 0,13 0 0 0,-13 0 0 0,0 0 0 16,0 0-123-16,9 4-26 16,-9-4-6-16,8 3-1 0</inkml:trace>
          <inkml:trace contextRef="#ctx0" brushRef="#br0" timeOffset="241223.8982">16579 7702 730 0,'0'0'32'0,"0"0"8"16,0 0-32-16,0 0-8 0,0 0 0 0,0 0 0 15,0-8 84-15,0 8 16 0,0 0 4 0,0 0 0 16,0 0-23-16,0 0-4 0,0 0-1 0,0 0 0 15,0 0-20-15,4-8-5 0,1 0-1 0,-5 8 0 16,0 0-32-16,0 0-6 0,0 0-2 0,0 0 0 0,13 0 2 0,-13 0 0 16,0 0 0-16,0 0 0 0,0 0-12 0,0 0 8 15,0 0-8-15,9 0 8 0,-9 0 0 0,13 4-8 16,-13-4 12-16,0 0-4 0,0 0 20 0,0 0 3 16,9 8 1-16,-9-8 0 0,0 0-32 0,4 8 8 15,-4-8-8-15,4 11 0 0,-4-11 12 0,0 0 0 16,0 12 0-16,0-12 0 0,-4 8 14 0,0 0 2 15,-1 3 1-15,-4 1 0 0,5 4-5 0,0-5 0 16,-9 1-1-16,8 0 0 0,-4-1-3 0,1 1 0 16,-1 0 0-16,4 0 0 0,-3-1-9 0,3-3-3 15,-4 4 0-15,5-4 0 0,0-1-8 0,-5-3 0 16,5 4 0-16,-5 0 0 0,9-8 0 0,0 0 0 0,-9 4 0 16,9-4 8-16,0 0-8 0,0 0 12 0,0 0-12 15,0 0 12-15,0 0-12 0,0 0 0 0,0 0 0 16,0 0 0-16,0 0 0 0,0 0-11 0,0 0 11 0,-9 8-8 15,5-5 8-15,4-3 0 0,0 0 8 0,0 0-8 16,0 0 0-16,0 0 0 0,0 0 0 0,0 0 0 16,4 8 0-16,5 0 0 0,0-4 0 0,0 0 0 15,4-4 0-15,0 4 0 0,4-4-10 0,-3 0 10 16,3 0-106-16,1-4-14 16,-1 8-4-16,1-8 0 0</inkml:trace>
        </inkml:traceGroup>
        <inkml:traceGroup>
          <inkml:annotationXML>
            <emma:emma xmlns:emma="http://www.w3.org/2003/04/emma" version="1.0">
              <emma:interpretation id="{85C43BB7-87E5-4D50-B6D5-A65A6DA5E3E5}" emma:medium="tactile" emma:mode="ink">
                <msink:context xmlns:msink="http://schemas.microsoft.com/ink/2010/main" type="inkWord" rotatedBoundingBox="18725,7439 19738,7386 19777,8133 18763,8185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243918.4783">18176 7206 673 0,'0'0'29'0,"0"0"7"0,0 0-28 0,0 0-8 0,0 0 0 0,0 0 0 16,-4-8 52-16,4-3 8 0,4 7 3 0,-4 4 0 15,0 0 11-15,0 0 2 0,4-4 1 0,5-4 0 16,0 8-12-16,0-4-2 0,-9 4-1 0,0 0 0 16,13 0-18-16,-13 0-3 0,0 0-1 0,0 0 0 15,0 0-3-15,0 0-1 0,0 0 0 0,0 0 0 16,0 0-3-16,0 0-1 0,0 0 0 0,-9 12 0 15,-4 0 3-15,8 3 0 0,-8-3 0 0,5 4 0 16,-6 3 3-16,1-3 1 0,-4 3 0 0,4 5 0 16,-9-5-17-16,4 4-3 0,0 1-1 0,1-1 0 15,-5-3-1-15,9-1 0 0,-5-3 0 0,1-1 0 0,4 1 3 16,-1 4 1-16,6-9 0 0,-6 1 0 0,1-4-21 0,0 3 0 16,4 1 0-16,1 0 0 0,-1-4 8 15,0-1-8-15,-4 5 10 0,4 0-10 0,0-4 0 0,-4 3 0 16,0 1-11-16,0 4 11 0,0-1 0 0,0 1 0 15,-5-1 0-15,5 1 0 16,-5 0-33-16,1 3-6 0,-1-7-1 0,1 0 0 16,3-1-29-16,1 1-7 0,0-8 0 0,0 4-1 15,4-1-29-15,0 5-6 0,1-4 0 0</inkml:trace>
          <inkml:trace contextRef="#ctx0" brushRef="#br0" timeOffset="243385.7117">17698 7312 345 0,'17'-4'31'0,"-4"0"-31"16,-8 0 0-16,-5 4 0 0,-5-4 152 0,-3 0 25 15,8-4 5-15,-5 4 1 0,5 4-102 0,0 0-20 16,0-7-4-16,5-1-1 0,-5-4-9 0,4 0-3 16,0 1 0-16,1-1 0 0,-5 12-17 0,9-4-4 0,-5-4-1 0,5 0 0 15,-5 1 16-15,5 3 3 0,-9 4 1 0,9-4 0 16,-1 0 10-16,-8 4 3 0,0 0 0 0,9 0 0 15,-9 0-28-15,9 4-6 0,-9-4-1 0,4 4 0 16,5 0 4-16,-4 3 0 0,-1 1 0 16,0 4 0-16,1 0-3 0,4 3 0 0,-5 1 0 0,5 3 0 15,-1 1-10-15,1 3-3 0,0 1 0 16,4-1 0-16,-4-3 0 0,0 3 0 0,4-4 0 0,0 1 0 16,-4-4 0-16,0 3 0 0,4 1 0 0,0-5 0 15,-4 1-8-15,-1-1 12 0,1-3-12 0,0 0 12 16,0-1-12-16,0 1 0 0,-1 0 0 0,-3-4 0 15,3-1-44-15,1-3-4 16,-9-4 0-16,0 0-553 0,0 0-111 0</inkml:trace>
          <inkml:trace contextRef="#ctx0" brushRef="#br0" timeOffset="244786.512">18373 7510 460 0,'-17'0'20'0,"17"0"5"0,0 0-25 0,0 0 0 0,0 0 0 0,0 0 0 16,-9 4 135-16,9-4 21 0,0 0 5 0,0 0 1 15,0 0-66-15,0 0-12 0,0 0-4 0,0 0 0 16,0 0-37-16,0 0-8 0,0 0-2 0,0 0 0 16,4 4-1-16,-4-4 0 0,-8 12 0 0,3 0 0 0,5-1 4 0,-4-3 0 15,-9 4 0-15,4-4 0 16,0-1 1-16,0 1 1 0,5 0 0 0,0 0 0 16,-10 0-13-16,10-1-2 0,4 1-1 0,-4 0 0 15,-5 0-14-15,9-8-8 0,0 0 10 0,0 0-10 0,0 0 9 0,0 0-9 16,0 8 8-16,0-8-8 0,0 0 8 0,0 0-8 15,0 0 0-15,0 0 8 0,13 11 9 0,-13-11 2 16,0 0 0-16,0 0 0 0,0 0-19 0,0 8 0 16,4 0 0-16,-4-8 0 0,0 8 0 0,0-8 0 15,9 4 0-15,-9-4 0 0,0 0 0 0,0 0 0 16,9 7 0-16,0-3 0 0,0-4 0 0,-9 0 0 16,0 0 0-16,17 4 0 0,1 0 0 0,-5-4 0 15,-13 0 0-15,13 0 0 0,5-4 0 0,-1 4 0 16,-4-4 0-16,0 4 0 0,-8-4 0 0,12 1 0 15,1 3 0-15,-1 0 0 0,-17 0 0 0,14 0 0 0,3-4 0 16,1 4 0 0,-5 0-44-16,-4 0-16 0,-1 0-4 0,6 0-498 0,-1 4-100 15</inkml:trace>
          <inkml:trace contextRef="#ctx0" brushRef="#br0" timeOffset="245743.8954">18549 7526 288 0,'0'0'25'0,"0"0"-25"0,0 0 0 0,0 0 0 16,9 0 70-16,-9 0 9 0,0 0 1 0,0 0 1 16,0 0-55-16,0 0-11 0,0 0-3 0,0 0 0 15,-5-4 21-15,5 4 4 0,0 0 1 0,0 0 0 0,0 0 21 0,0 0 4 16,0 0 1-16,0 0 0 0,0 0-7 0,0 0-1 15,0 0 0-15,0 0 0 0,5-8-6 16,-5 8-2-16,0 0 0 0,0 0 0 0,0 0-16 0,0 0-3 16,0 0-1-16,0 0 0 0,-5-4 5 0,5 4 1 15,0 0 0-15,0 0 0 0,-13 0-3 0,13 0-1 16,0 0 0-16,0 0 0 0,0 0-2 0,0 0 0 16,0 0 0-16,0 0 0 0,0 0-6 0,0 0-2 15,-4 4 0-15,4-4 0 0,0 0 4 0,0 0 0 16,-13 8 0-16,-1 4 0 0,6-4 2 0,-1 3 1 15,-4 1 0-15,0 4 0 0,-9-5 1 0,8 9 1 16,10-5 0-16,-9 1 0 0,-9 0-3 0,9 3-1 16,8-3 0-16,5-1 0 0,-4 1-13 0,0 0-2 15,-5-1-1-15,9 1 0 0,4-5-9 0,-4 1 12 16,-9 0-12-16,5 0 12 0,4-5-12 0,0 1 0 0,-9 0 9 16,1-4-9-16,8-4 8 0,0 0-8 0,0 0 10 0,-5 8-10 15,-8-4 0-15,13-4 0 0,0 0 0 0,0 0 0 16,-4 3 0-16,4-3 0 0,0 0-9 0,0 0 9 15,4 8-20-15,-4 0 3 0,-4-4 0 0,-1 4-657 16,14 3-131-16</inkml:trace>
        </inkml:traceGroup>
        <inkml:traceGroup>
          <inkml:annotationXML>
            <emma:emma xmlns:emma="http://www.w3.org/2003/04/emma" version="1.0">
              <emma:interpretation id="{11159CC9-F4E9-4594-A412-1AA292C5FA50}" emma:medium="tactile" emma:mode="ink">
                <msink:context xmlns:msink="http://schemas.microsoft.com/ink/2010/main" type="inkWord" rotatedBoundingBox="22037,6825 22130,6820 22133,6889 22041,6894"/>
              </emma:interpretation>
            </emma:emma>
          </inkml:annotationXML>
          <inkml:trace contextRef="#ctx0" brushRef="#br0" timeOffset="186398.6213">20909 6617 1652 0,'0'0'36'0,"0"0"8"0,0 0 2 0,0 0 0 16,0 0-37-16,0 0-9 0,0 0 0 0,5 4 0 15,-5 4 60-15,0-4 9 0,-5 4 3 0,5-8 0 0,-4 0-26 0,4 0-5 16,-5 4-1-16,5-4 0 15,0 0-22-15,-4 0-5 0,0 0-1 0,-1 0 0 0,1-4-12 0,4 4 9 16,-4 0-9-16,4 0 8 0,-9-8-8 0,9 4 12 16,-5-4-12-16,5 8 12 0,0 0 2 0,0 0 1 15,0 0 0-15,0 0 0 0,0 0 19 0,5-11 4 16,-5 3 1-16,0 8 0 0,0 0 4 0,0 0 1 16,4-12 0-16,-4 12 0 0,0 0 1 0,0 0 1 15,9-8 0-15,-9 8 0 0,0 0-22 0,9 0-5 16,-1-4-1-16,1 1 0 0,4 3-18 0,-4 0 0 15,0 7 0-15,0-3 0 16,-9-4-89-16,4 12-22 0,0 0-4 0,-8 7-1 0</inkml:trace>
        </inkml:traceGroup>
        <inkml:traceGroup>
          <inkml:annotationXML>
            <emma:emma xmlns:emma="http://www.w3.org/2003/04/emma" version="1.0">
              <emma:interpretation id="{3E307734-4E30-4501-AB2D-A8322FAA01F7}" emma:medium="tactile" emma:mode="ink">
                <msink:context xmlns:msink="http://schemas.microsoft.com/ink/2010/main" type="inkWord" rotatedBoundingBox="24579,6424 25458,6378 25522,7610 24642,7655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250735.9791">24051 6536 345 0,'0'0'31'0,"0"0"-31"0,0 0 0 0,0 0 0 0,0 0 160 0,0 0 25 0,0 0 6 0,0 0 1 16,0 0-72-16,0 0-15 0,0 0-2 0,0 0-1 15,0 0-31-15,0 0-7 0,0 0 0 0,0 0-1 16,0 0-29-16,0 0-6 0,0 0 0 0,-9 3-1 16,0 5-27-16,0 0 0 0,0 0 0 0,1 4 0 15,3-5 56-15,1 5 7 0,-5-4 1 0,0 7 0 0,1-3-52 0,-1 4-12 16,0-1 0-16,-4 5 0 0,-5-1 54 0,5 1 8 15,-4-1 2-15,3 1 0 16,-8-1-52-16,5 5-12 0,-1-1 0 0,5 0 0 0,-4 1 0 0,-5 3 0 16,0-3 0-16,4-1 0 0,-4-4 0 0,5 5 0 15,-1-9 0-15,1 5 0 0,-5-1 54 0,13-3 8 16,-9 0 2-16,5-5 0 0,4 1-52 0,1 0-12 16,-1-1 0-16,5-3 0 15,4-8-48-15,-9 8-13 0,4 4-3 0,5-12-947 0</inkml:trace>
          <inkml:trace contextRef="#ctx0" brushRef="#br0" timeOffset="251172.5002">24129 7003 230 0,'5'-11'20'0,"-5"11"-20"0,0 0 0 0,0 0 0 0,4-4 92 0,1 0 13 15,-1-4 3-15,0 4 1 0,-4 4-87 0,9-8-22 16,-4 1 0-16,-5 7 0 0,4-8 27 0,0 0 1 16,1 0 0-16,-5 8 0 0,0 0 38 0,4-4 8 15,1-3 2-15,-5 7 0 0,0 0-1 0,0 0 0 16,0 0 0-16,0 0 0 0,0 0-33 0,0 0-6 16,0 0-2-16,0 0 0 0,0 0-3 0,-5 11-1 15,1-3 0-15,-1 0 0 0,1-4 4 0,-5 4 1 16,5-1 0-16,-5 1 0 0,5 0-5 0,-1 0-1 15,1 3 0-15,-1-3 0 0,5-8-3 0,-4 8-1 16,4-8 0-16,-4 8 0 0,4-8-1 0,-5 12 0 16,1-1 0-16,4-11 0 0,0 0-1 0,0 12-1 15,0-12 0-15,0 12 0 0,0-1-22 0,0 1 0 16,0-12-12-16,0 12 4 0,0 3 32 0,0-3 8 0,0-12 0 0,0 0 1 16,4 8-19-16,1 0-4 0,3-1-1 15,1-3 0-15,-9-4 3 0,9 4 0 0,0 0 0 0,4-4 0 16,0 0-2-16,0 0 0 0,-4 4 0 0,4-8 0 15,0 0-10-15,1-4-14 0,-6 8 3 0,1-3 1 16,0 3-5-16,4 0-1 0,-4-4 0 0,-9 4 0 16,0 0-53-16,9 0-11 0,4 0-3 15,-13 0 0 1,0 0-124-16,0 0-25 0,22-8-4 0,-22 8-2 0</inkml:trace>
          <inkml:trace contextRef="#ctx0" brushRef="#br0" timeOffset="252347.666">23406 6204 806 0,'0'0'17'0,"0"0"4"0,0 0 1 0,0 0 2 0,0 0-24 0,0 0 0 0,0 0 0 0,0 0 0 16,0 0 87-16,0 0 13 0,0 0 2 0,0 0 1 15,4-4-37-15,-4 4-7 0,0 0-2 0,13-4 0 16,-4 4-8-16,4 0-1 0,-9 0-1 0,10 0 0 16,-1 0 1-16,0 0 1 0,4-4 0 0,-3 4 0 15,3-4-3-15,1 4-1 16,-5 0 0-16,9-3 0 0,-5 3-21 0,5-4-4 0,5 0 0 0,-5 4-1 15,4-4 36-15,5 0 7 0,-1-4 2 0,1 8 0 16,0-4-52-16,-5 0-12 0,0 4 0 0,-4 0 0 16,0 0 0-16,0 0 0 0,-4 0 0 0,-1 0 0 0,1-4 0 15,-5 4 0-15,0 4 0 0,-4-4 0 0,0 0 0 0,0 4 0 16,4 0 0-16,-5 0 0 0,1-4 0 0,0 4 0 16,0-4 0-16,-9 0 0 15,0 0-152-15,0 0-32 0,0 0-8 16,9 16-588-16</inkml:trace>
          <inkml:trace contextRef="#ctx0" brushRef="#br0" timeOffset="249928.4813">23625 6832 403 0,'53'-8'36'0,"-53"8"-36"16,0 0 0-16,0 0 0 0,0 0 128 0,0 0 18 15,0 0 4-15,0 0 1 0,-5-12-50 0,1 5-9 16,4 7-3-16,0 0 0 0,0-8-46 0,-5 0-10 16,5 0-1-16,0 8-1 0,-4-8 1 0,4 8 1 15,0-7 0-15,0 7 0 0,0-12 2 0,0 0 0 16,0 4 0-16,4-3 0 0,1 3-10 0,-5 8-1 15,4-8-1-15,1 0 0 0,-5-3 3 0,4 3 1 16,5-4 0-16,-5 4 0 0,-4 1 13 0,5 3 2 16,-1-4 1-16,-4 8 0 0,0 0-34 0,0 0-9 15,4-8 0-15,-4 8 0 0,5-4 16 0,3 4-2 0,1-4 0 0,0 8 0 16,-9-4-4-16,4 4-1 0,1 4 0 0,4 4 0 16,-5-1 7-16,0 5 2 0,5-1 0 0,-5 5 0 15,1 3 1-15,-1-3 0 0,5 7 0 0,0-4 0 16,-5 1-7-16,1-1-2 0,8 1 0 0,0-1 0 15,-9 0-10-15,5 1 0 0,4-9 9 0,5 1-9 16,-9 4 0-16,-1-5-12 0,1-7 2 0,0 4 0 16,4 3 10-16,-4-7-8 0,-9-8 8 0,4 12-8 15,5-1-144-15,-9-11-29 16,0 0-6-16</inkml:trace>
          <inkml:trace contextRef="#ctx0" brushRef="#br0" timeOffset="251505.0357">24296 6941 230 0,'0'0'10'0,"0"0"2"0,0 0-12 0,0 0 0 0,0 0 0 0,0 0 0 16,0 0 182-16,0 0 34 0,0 0 6 0,0 0 2 15,0 0-128-15,0 0-26 0,0 0-5 0,0 0-1 16,0 0 0-16,0 0 0 0,0 0 0 0,0 0 0 16,0 12 0-16,0-4 0 0,-9 3 0 0,5 5 0 15,0-4-9-15,-1 3-3 0,-4 5 0 0,1-1 0 16,-1 5 3-16,0-5 0 0,0 4 0 0,5-3 0 16,-5-1-5-16,0 5-1 0,5-1 0 0,-5-3 0 15,1 3-25-15,-1-3-4 0,0-5-2 0,5-3 0 16,-5 4-18-16,4-5 8 0,1-3-8 0,-5 4 0 15,5-4-60-15,-5 3-18 0,5-7-4 0,-1 4-569 16,5-8-113-16</inkml:trace>
        </inkml:traceGroup>
        <inkml:traceGroup>
          <inkml:annotationXML>
            <emma:emma xmlns:emma="http://www.w3.org/2003/04/emma" version="1.0">
              <emma:interpretation id="{BF580CBD-4A0B-440B-AD1A-521465BA009B}" emma:medium="tactile" emma:mode="ink">
                <msink:context xmlns:msink="http://schemas.microsoft.com/ink/2010/main" type="inkWord" rotatedBoundingBox="26546,6852 27644,6796 27697,7832 26599,7888"/>
              </emma:interpretation>
              <emma:one-of disjunction-type="recognition" id="oneOf29">
                <emma:interpretation id="interp33" emma:lang="" emma:confidence="0">
                  <emma:literal>X</emma:literal>
                </emma:interpretation>
                <emma:interpretation id="interp34" emma:lang="" emma:confidence="0">
                  <emma:literal>x</emma:literal>
                </emma:interpretation>
                <emma:interpretation id="interp35" emma:lang="" emma:confidence="0">
                  <emma:literal>*</emma:literal>
                </emma:interpretation>
                <emma:interpretation id="interp36" emma:lang="" emma:confidence="0">
                  <emma:literal>=</emma:literal>
                </emma:interpretation>
                <emma:interpretation id="interp37" emma:lang="" emma:confidence="0">
                  <emma:literal>¥</emma:literal>
                </emma:interpretation>
              </emma:one-of>
            </emma:emma>
          </inkml:annotationXML>
          <inkml:trace contextRef="#ctx0" brushRef="#br0" timeOffset="254574.7642">26029 6649 230 0,'0'0'20'0,"0"0"-20"16,0 0 0-16,0 0 0 0,0 0 132 0,0 0 23 16,0 0 4-16,0 0 1 0,0-8-73 0,0 8-15 15,0-8-2-15,0 8-1 0,0 0-24 0,0 0-5 16,0 0 0-16,0 0-1 0,0 0-25 0,0 0-5 15,0 0-1-15,0 0 0 0,0 0-8 0,0 0 8 0,0 0-8 16,0 0 8-16,0 0 0 0,0 0 0 0,0 0 0 0,0 0 0 16,0 0 28-16,0 0 6 0,0 0 1 0,0 0 0 15,0 0-11-15,0 0-1 0,0 0-1 0,0 0 0 16,0 0 6-16,-9 0 2 0,-4 4 0 0,9 0 0 16,-9 0-17-16,4 4-3 0,0-1-1 0,-8 9 0 15,-5-1 30-15,0 5 5 0,0-1 2 0,-5 5 0 16,1 3-22-16,0-3-4 0,-9 3 0 0,0 4-1 15,4-8-6-15,-4 1-1 0,8 3 0 0,-3 0 0 16,3-7 6-16,6 3 1 0,-1-3 0 0,4-1 0 16,0-3-27-16,5 0 0 0,0 3 0 0,0-3 0 15,4-1 0-15,0-3 0 0,-4-4 0 0,4 3-11 0,1-3-1 16,-1 0 0-16,5 0 0 0,-1 4-624 16,1-1-124-16</inkml:trace>
          <inkml:trace contextRef="#ctx0" brushRef="#br0" timeOffset="253874.4534">25472 6824 806 0,'0'0'36'0,"0"0"7"0,0 0-35 0,0 0-8 16,0 0 0-16,0 0 0 0,0 0 53 0,0 0 9 0,0 0 2 0,0 0 0 15,0 0 22-15,9-12 5 0,-5 1 1 0,5 3 0 16,-9 8-20-16,9-12-4 0,-1 4-1 0,1-3 0 16,-4-1-7-16,-1 0-2 0,5 1 0 0,0-1 0 15,-1 4-9-15,-3-4-1 0,4 1-1 0,-5-5 0 16,5 4-8-16,-1 5-2 0,1-1 0 0,4-4 0 16,1 0-14-16,-6 1-3 0,1 3-1 0,0 4 0 15,0 0-6-15,-9 4-1 0,0 0 0 0,0 0 0 16,0 0-12-16,0 0-16 0,8 4 3 0,-3 4 1 15,-5-8 20-15,4 12 4 0,5 3 0 0,-5 5 1 16,-4-1-4-16,5 4-1 0,-5 1 0 0,4 3 0 16,1-3-23-16,-1 3-5 0,0 0 0 0,-4-3-1 15,5-5 21-15,-1 4 0 0,5 1 0 0,0-1 0 16,-5-3 47-16,5-1 13 0,0 1 4 0,4-1 0 0,0-3-52 0,0-1-12 16,0-3 0-16,9 4 0 0,-9-8 0 15,0 3 0-15,1 1 0 0,-6-4 0 16,1-12-48-16,-9 4-13 0,9 8-3 0,-9-8 0 15,0 0-74-15,-4 7-15 0,-1 1-3 0,-4 0-660 16</inkml:trace>
          <inkml:trace contextRef="#ctx0" brushRef="#br0" timeOffset="255863.2529">26468 6957 806 0,'0'0'36'0,"0"0"7"0,-4 0-35 0,4 0-8 0,0 0 0 0,0 0 0 16,0 0 72-16,0 0 12 0,0 0 2 0,0 0 1 15,-9 4-25-15,9-4-5 0,0 0-1 0,0 0 0 16,0 0-5-16,-5 3-2 0,-3 5 0 0,8-8 0 16,0 0 12-16,0 0 3 0,-9 4 0 0,-4 4 0 15,4-8-19-15,-4 4-3 0,0 0-1 0,-5 0 0 16,0-4-14-16,1 0-3 0,-5 7-1 0,4-3 0 16,1-4-23-16,-1 0 0 0,5 4 0 0,4 0 0 15,-4 0 0-15,4 4 0 0,1 0 0 0,8-8 0 0,0 0 0 16,-9 0 0-16,0 7 0 0,9-7 0 0,0 0 0 0,0 0 0 15,0 0 0-15,0 0 0 0,0 0 0 0,0 0 0 16,0 0 0-16,0 0 0 0,0 0 0 0,0 0 0 16,0 0 0-16,0 0 0 0,0 0 0 0,0 0 0 15,0 0 0-15,0 0 0 0,0 0 8 0,0 0 0 16,0 0 0-16,0 12 0 0,0-12-8 0,0 0-10 16,-4 8 10-16,-1 4-13 0,5-12 13 0,0 7 0 15,0-7 0-15,-4 8 0 0,0 4 41 0,-1-4 11 16,5 3 3-16,0 1 0 0,0-4-31 0,0 4-7 15,0-12-1-15,-4 7 0 0,4-7-16 0,0 12 0 16,0 0-13-16,0 0 5 0,0-12 8 0,0 0 0 16,-5 11 0-16,5-11 0 0,0 8 22 0,0-8 6 0,-4 12 2 15,4-12 0-15,0 0-21 0,0 0-9 0,0 0 8 16,0 0-8-16,-4 8 8 0,4-8-8 0,0 0 8 0,0 0-8 16,0 7 0-16,0-7 0 0,0 0 8 0,0 0-8 15,0 0 0-15,0 0 0 0,13 0 0 0,0 0 8 16,-4-4-8-16,4 4 0 0,-4 0 0 0,4-3 0 15,0 3 0-15,0 0 0 0,0 0 0 0,0 0 0 16,1 3 0-16,3-3-9 0,-4-3 9 0,5 3 0 16,-5 3-11-16,0-3 11 0,-4 0-10 0,4 4 10 15,0-4 0-15,-4 4 0 0,4 0-8 0,0 0 8 16,1-4-27-16,-14 0-2 0,0 0-1 0,8 8 0 0,1 0 30 16,0-1 0-16,-5 1 0 0,1 0 0 0,-1 0 19 0,0 4 9 15,5-5 3-15,-4 5 0 0,-5-4-23 0,4 4-8 16,0-1 0-16,1 1 0 0,-10-4 12 0,5-8-3 15,5 11-1-15,-5-3 0 0,0-8 7 0,-5 12 1 16,1-4 0-16,4 3 0 0,0-11 1 0,-4 8 1 16,-5 0 0-16,0 4 0 0,-4-4 7 0,-5-1 2 15,1 5 0-15,-10 0 0 0,-3-4-4 0,3-1-1 16,1 1 0-16,-5 4 0 0,5-4-14 0,0-1-8 16,4-3 8-16,-5 4-8 0,6 0 0 0,-1-4 0 15,0 4 0-15,0-4 0 0,0 3 0 0,0-7 0 16,0 4 0-16,4 0-8 15,-4 4-154-15,5-4-30 0</inkml:trace>
        </inkml:traceGroup>
      </inkml:traceGroup>
    </inkml:traceGroup>
    <inkml:traceGroup>
      <inkml:annotationXML>
        <emma:emma xmlns:emma="http://www.w3.org/2003/04/emma" version="1.0">
          <emma:interpretation id="{6834E71D-99ED-4B97-9EF6-39795B91E383}" emma:medium="tactile" emma:mode="ink">
            <msink:context xmlns:msink="http://schemas.microsoft.com/ink/2010/main" type="paragraph" rotatedBoundingBox="19772,8770 15455,9071 15432,8730 19749,843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B16C29C-ABDA-4434-BB72-CE04DA3C5A64}" emma:medium="tactile" emma:mode="ink">
              <msink:context xmlns:msink="http://schemas.microsoft.com/ink/2010/main" type="line" rotatedBoundingBox="19772,8770 15455,9071 15432,8730 19749,8430"/>
            </emma:interpretation>
          </emma:emma>
        </inkml:annotationXML>
        <inkml:traceGroup>
          <inkml:annotationXML>
            <emma:emma xmlns:emma="http://www.w3.org/2003/04/emma" version="1.0">
              <emma:interpretation id="{9D02BA0E-4D10-4FD7-BB88-317861F63AEF}" emma:medium="tactile" emma:mode="ink">
                <msink:context xmlns:msink="http://schemas.microsoft.com/ink/2010/main" type="inkWord" rotatedBoundingBox="15809,9004 15453,9029 15432,8730 15788,8705"/>
              </emma:interpretation>
            </emma:emma>
          </inkml:annotationXML>
          <inkml:trace contextRef="#ctx0" brushRef="#br0" timeOffset="196278.728">14385 8509 1152 0,'0'0'102'0,"18"-4"-82"15,-1 0-20-15,5 0 0 0,-4 8 96 0,-1 0 16 16,1-4 2-16,-5 8 1 0,5-4-58 0,-5 3-11 16,-4 5-2-16,-1 0-1 0,1 3-3 0,-4-3 0 15,-1 4 0-15,-4 3 0 0,-4-3-12 0,-1-1-4 16,1 1 0-16,-5 0 0 0,-4-1 8 0,4 1 0 16,-8-5 1-16,3 1 0 0,-3-4 15 0,4 4 4 15,0-5 0-15,-5-3 0 0,5 4-42 0,-5-8-10 16,5 4 0-16,0 0 0 0,4-4 0 0,0 0 12 15,-4-4-12-15,4 0 12 0,-4 0-12 0,5-4 0 16,-1-3 0-16,0-1 0 0,0-4 9 0,0 5-9 16,9-9 10-16,-8 1-10 0,3-5 8 0,1 5-8 15,4-1 0-15,0-3 9 0,4 4-9 0,5 3 8 16,-5-4-8-16,5 9 8 0,-4 3-8 0,3 0 0 16,1-4 0-16,4 5 0 0,5 7 0 0,-1 0 0 0,1-4 0 15,4 4 0-15,0 4-11 0,0 0 11 0,0 3-8 0,0 5 8 16,0 0 0-16,-5 3 0 0,5 1 0 0,-9 3 0 15,5-7 0-15,-5 4 0 0,-4-1 0 0,-1 1 0 16,1-1 0-16,-4-3 0 0,-5 4 0 0,0-5 0 16,-5 1 0-16,1 0 0 0,-5-4 0 0,5-1 0 15,-9 5 9-15,4-4 1 0,-4-4 0 0,-5 0 0 16,5 0-2-16,-5-4 0 0,5 0 0 0,-4-4 0 16,-1 0-8-16,1 0 0 0,-5-4 0 0,4 0 0 0,1-3 28 0,-1-1 3 15,5 0 1-15,0-3 0 0,4-1-32 0,0 0 0 16,5 1 0-16,-1-1 0 0,5 9 8 0,0-1 0 15,0 8-8-15,0-8 12 0,0-4-12 0,0 12-12 16,0 0 3-16,0 0 0 16,13 0-132-16,-4 0-27 0,9 4-4 0,-5 4-2 0</inkml:trace>
        </inkml:traceGroup>
        <inkml:traceGroup>
          <inkml:annotationXML>
            <emma:emma xmlns:emma="http://www.w3.org/2003/04/emma" version="1.0">
              <emma:interpretation id="{8D11A2D1-9FC7-4CF6-82FD-518A26E0A909}" emma:medium="tactile" emma:mode="ink">
                <msink:context xmlns:msink="http://schemas.microsoft.com/ink/2010/main" type="inkWord" rotatedBoundingBox="17824,8895 17522,8916 17504,8669 17807,8648">
                  <msink:destinationLink direction="with" ref="{37CB26A5-FAF3-43DC-989D-4DCA45059173}"/>
                </msink:context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97348.3528">16518 8524 1036 0,'21'-11'46'0,"-21"11"10"0,0 0-45 0,0 0-11 0,0 0 0 0,0 0 0 16,0 0 142-16,0 0 26 0,0 0 6 0,0 0 1 15,0 0-112-15,0 0-23 0,0 0-4 0,0 0 0 16,0 0-20-16,0 0-3 0,0 0-1 0,-8 8 0 0,-5-1 1 0,4 1 0 15,-4 0 0-15,-1-4 0 0,1 0 63 16,5 0 13-16,-6-4 3 0,6 0 0 16,-1 0-106-16,4 0-21 0,-3 0-4 0,-1-4-1 0,0 0 51 0,0 0 9 15,1-4 3-15,-1 0 0 0,-4 1 1 0,8 3 1 16,1-8 0-16,-1 4 0 0,1-4-3 0,0 5-1 16,-1-5 0-16,5 4 0 0,5-4-12 0,-1 5-9 15,-4-1 12-15,9 4-12 0,0 0 0 0,-1 0 0 16,1 4 0-16,4 0 0 0,0 0-12 0,5 0 12 15,0 4-13-15,-1 0 5 0,1 0 0 0,-1 4 0 16,1-1 0-16,-1 5 0 0,1-4 8 0,-1 4 0 16,-3-1 8-16,-1 5-8 0,0 0 0 0,-4-1 0 15,4-3 0-15,-4 3 0 0,-1-3 0 0,-3 0 0 16,-5 0 0-16,0-5 0 0,0-7 8 0,0 12-8 16,0-4 8-16,-5 0-8 0,5-8 10 0,-8 7-2 15,-6-3-8-15,6 0 12 0,-5-4-4 0,4 0 0 0,-4 4-8 0,-1-4 12 16,1 0-12-16,-4-4 0 0,-1 4 8 0,5-4-8 15,0 0 8-15,0 0 0 0,0-3-8 0,-1-1 12 16,1 0-12-16,4 0 0 0,1-3 0 0,-6-1 0 16,10 0 0-16,-5-3 8 0,9-1-8 0,-4 0 0 15,0 5 0-15,-1-5 8 0,5 1-8 0,0-1 0 16,0 0 0-16,0 9 0 0,0 7 0 0,5-8 0 16,-5 8 0-16,0 0-8 0,0 0 8 0,0 0-13 15,13 4-12-15,-5 7-3 0,-3 1 0 16,4 4-998-16</inkml:trace>
        </inkml:traceGroup>
        <inkml:traceGroup>
          <inkml:annotationXML>
            <emma:emma xmlns:emma="http://www.w3.org/2003/04/emma" version="1.0">
              <emma:interpretation id="{FA623C35-8713-4BDD-8FD9-609824519901}" emma:medium="tactile" emma:mode="ink">
                <msink:context xmlns:msink="http://schemas.microsoft.com/ink/2010/main" type="inkWord" rotatedBoundingBox="19772,8770 19445,8793 19423,8483 19751,8460">
                  <msink:destinationLink direction="with" ref="{DD94D677-FD1F-48EC-A1A9-5CD3C50CCD67}"/>
                </msink:context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98807.0387">18584 8322 460 0,'-9'4'41'0,"9"-4"-33"0,0 0-8 0,0 0 0 15,0 0 103-15,-4-4 18 0,-5 4 4 0,0 0 1 16,0-4-22-16,1 0-5 0,-5 0-1 0,8 0 0 16,5 4-27-16,0 0-6 0,-9 0-1 0,9 0 0 15,0 0-15-15,0 0-3 0,0 0-1 0,0 0 0 16,0 0-22-16,0 0-5 0,0 0-1 0,0 0 0 15,0 0 3-15,-8 8 1 0,-6-8 0 0,14 0 0 16,-8 8 19-16,-5-4 4 0,4-1 1 0,-4 1 0 16,4 0-37-16,-4 0-8 0,-1 0 0 0,6 0 0 0,-5 0 19 0,4-4 7 15,0 4 2-15,9-4 0 0,-13 0-6 0,13 0-1 16,0 0 0-16,0 0 0 0,-13 0-13 0,8-4-8 16,1 4 8-16,0-8-8 0,4 8 30 0,0-4 2 15,-5-4 0-15,5 4 0 0,9-7-32 0,-5 3 0 16,-4 0 0-16,5 0 0 0,3 1 0 0,1-1 0 15,-4 0 0-15,3 0 0 0,-3 4 0 0,4 0 0 16,4 0 0-16,-5 1 0 0,-8 3 0 0,9-4 0 16,9 4 0-16,-5 4 0 0,-13-4-12 0,9 7-4 15,4-3-2-15,4 4 0 0,-3 0 18 0,-6 4 0 16,1-1 0-16,4 1 0 0,0 0 0 0,-4-1 9 16,-4-3-1-16,-5 4 0 0,4-4-8 0,-4-1 8 15,0 5-8-15,-9-4 8 0,-4-4 5 0,4 0 1 16,9-4 0-16,-17 8 0 0,-10-1 5 0,6-3 1 0,21-4 0 0,-5 4 0 15,-8 0-20-15,-5 0 8 0,1-4-8 0,4-4 0 16,0 0 33-16,-1 0 0 0,-3 0 0 0,-1 0 0 16,5-3-25-16,4-1-8 0,-4 0 0 0,4 0 0 15,1-3 8-15,-1 3-8 0,4 0 12 0,1 0-12 16,-5 0 8-16,5-3-8 0,4-1 0 0,0 0 0 16,0 4 0-16,4-3 0 0,1 3 0 0,3-4 0 15,6 4 0-15,-1 1-9 0,-4-1-1 0,8 4 0 16,1 4 10-16,-5-4 0 0,0 4 0 0,0 4 0 15,5 0 0-15,-5 8 0 0,-4-5 0 0,-9 1 0 16,0 4-13-16,0 0-4 0,13 7-1 0,-9-3 0 0,-8 7 18 16,-1-3 0-16,10-1 0 0,-5 1 0 0,-5-1 9 0,1 1-1 15,4-1 0-15,4-3 0 0,-4-1 0 0,0-3-8 16,-13-4 12-16,4 3-4 0,9-7 4 0,-4 4 1 16,-9-8 0-16,4 0 0 0,0 0-3 0,1-4-1 15,-1-4 0-15,0 1 0 0,0-1-9 0,1-4 8 16,3 0-8-16,-4 1 8 0,1-5-8 0,-1 4 0 15,9 1 0-15,0-5 0 0,-5 1 0 0,5-1 0 16,-4 0 0-16,8 9 0 0,-4 7 0 0,0 0 0 16,0 0 0-16,0 0 0 15,0 0-44-15,0 0-10 0,0 0-2 0,14 7-1 16,-6 1-119-16,6 4-23 0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14:02.94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533D077-BAEA-4E42-B06F-CABD4FBD05F3}" emma:medium="tactile" emma:mode="ink">
          <msink:context xmlns:msink="http://schemas.microsoft.com/ink/2010/main" type="writingRegion" rotatedBoundingBox="2114,7581 10943,7312 11005,9351 2177,9620"/>
        </emma:interpretation>
      </emma:emma>
    </inkml:annotationXML>
    <inkml:traceGroup>
      <inkml:annotationXML>
        <emma:emma xmlns:emma="http://www.w3.org/2003/04/emma" version="1.0">
          <emma:interpretation id="{B3268E74-6788-49EC-9202-888A17916597}" emma:medium="tactile" emma:mode="ink">
            <msink:context xmlns:msink="http://schemas.microsoft.com/ink/2010/main" type="paragraph" rotatedBoundingBox="2114,7581 10943,7312 10984,8654 2155,89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20EE75-DF43-45BE-A407-A89D497C354A}" emma:medium="tactile" emma:mode="ink">
              <msink:context xmlns:msink="http://schemas.microsoft.com/ink/2010/main" type="inkBullet" rotatedBoundingBox="2128,8030 2800,8009 2824,8776 2151,8797"/>
            </emma:interpretation>
          </emma:emma>
        </inkml:annotationXML>
        <inkml:trace contextRef="#ctx0" brushRef="#br0">965 8037 518 0,'0'-8'46'0,"0"0"-37"15,4 1-9-15,-4-5 0 0,-9 4 81 0,9 0 15 16,0-3 2-16,9 3 1 0,-9 0-55 0,9 0-10 15,-5-4-2-15,5 5-1 0,0-5-31 0,4 0 8 16,-4 1-8-16,4-5 0 0,4 4 28 0,-3 1 4 16,-1-5 0-16,4 0 0 0,-8 9-1 0,13 3 0 15,-13-8 0-15,0 4 0 0,-1-4 11 0,1 5 2 16,-9 7 1-16,0 0 0 0,0 0 4 0,0 0 1 0,0 0 0 0,0 0 0 16,0 0-19-16,0 0-4 0,0 0-1 0,13 7 0 15,-4 5 10-15,0-4 3 0,0 8 0 0,-1-1 0 16,1 1-20-16,0 3-4 0,0 5-1 0,-1 3 0 15,6-4 2-15,-6 1 0 0,6-1 0 0,-6 1 0 16,5 3 15-16,-4-4 3 0,4 1 1 0,1-5 0 16,-1-3-19-16,0 3-4 0,-4-3-1 0,4-1 0 15,-4 1-2-15,4-4 0 0,-4 3 0 0,-1-7 0 16,6 0-9-16,-6 0 0 0,-3 0 0 0,3-5 0 16,1 1 0-16,-4 4-17 0,-5-8 4 0,8 8 1 15,1 4-48-15,0-5-10 0,-5 5-2 16,1-4 0-16,3 4-27 0,1-5-5 15,0 1-2-15</inkml:trace>
        <inkml:trace contextRef="#ctx0" brushRef="#br0" timeOffset="387.9919">1623 7815 918 0,'4'-4'20'0,"-4"4"4"0,0 0 0 0,0 0 3 0,0-4-27 0,0 4 0 0,0 0 0 0,0 0 0 16,0 0 53-16,0 0 6 0,0 0 1 0,0 0 0 15,0 0 3-15,0 0 1 0,0 0 0 0,0 0 0 16,0 12-7-16,0-1-1 0,-4 1 0 0,-5 7 0 16,5 1 6-16,-1 7 1 0,-8 4 0 0,-4 1 0 15,3 3-15-15,-8 0-4 0,-4-4 0 0,4 8 0 16,-9-4-9-16,5 0-3 0,4-4 0 0,-4 5 0 16,4-9-12-16,0 4-2 0,-4-4-1 0,8-3 0 15,-4-1-17-15,5-3 0 0,3 3 0 0,-3-3 0 16,4-5-20-16,0 1-8 0,4-1-2 15,0 1 0-15,0-4-147 0,5-1-30 0,-9-3-5 16,8 0-2-16</inkml:trace>
      </inkml:traceGroup>
      <inkml:traceGroup>
        <inkml:annotationXML>
          <emma:emma xmlns:emma="http://www.w3.org/2003/04/emma" version="1.0">
            <emma:interpretation id="{9A19EC95-6837-43C2-999C-12709980F203}" emma:medium="tactile" emma:mode="ink">
              <msink:context xmlns:msink="http://schemas.microsoft.com/ink/2010/main" type="line" rotatedBoundingBox="2972,7555 10943,7312 10984,8654 3013,8897"/>
            </emma:interpretation>
          </emma:emma>
        </inkml:annotationXML>
        <inkml:traceGroup>
          <inkml:annotationXML>
            <emma:emma xmlns:emma="http://www.w3.org/2003/04/emma" version="1.0">
              <emma:interpretation id="{05CEBA07-EDEC-4406-948A-98AA4505FFCA}" emma:medium="tactile" emma:mode="ink">
                <msink:context xmlns:msink="http://schemas.microsoft.com/ink/2010/main" type="inkWord" rotatedBoundingBox="3003,8562 3019,8561 3029,8896 3013,8897"/>
              </emma:interpretation>
            </emma:emma>
          </inkml:annotationXML>
          <inkml:trace contextRef="#ctx0" brushRef="#br0" timeOffset="1068.1966">1842 8361 345 0,'-9'-12'15'0,"9"8"4"0,0 0-19 0,0 4 0 16,0 0 0-16,0 0 0 0,0-8 148 0,5 1 27 15,-5 3 5-15,0 4 0 0,0 0-80 0,0 0-16 16,0-8-3-16,0 8-1 0,0 0-24 0,0 0-4 16,0 0-2-16,0 0 0 0,0 0-27 0,0 0-6 15,0 0-1-15,0 0 0 0,0 0 12 0,0 0 1 16,0 0 1-16,0 0 0 0,0 0 14 0,0 0 4 15,0 0 0-15,0 0 0 0,0 0-9 0,0 0-2 16,4 8 0-16,-4 3 0 0,-4-3-13 0,8 4-4 16,-4-4 0-16,0 3 0 0,0 5-4 0,5-4-2 15,-5 3 0-15,0-3 0 0,0-12 1 0,0 12 0 16,0 7 0-16,0-3 0 0,0-1 6 0,0 5 2 16,0-5 0-16,0 1 0 0,0 0 1 0,0-5 1 15,0 5 0-15,0-4 0 0,-5-1-10 0,5-3-3 0,0-8 0 0,0 0 0 16,-4 12-1-16,4-4-1 0,0-8 0 0,0 0 0 15,0 0-10-15,0 0 10 0,0 0-10 0,0 0 10 16,0 7-10-16,0-7-9 0,0 0 9 0,0 0-13 16,9 8-31-16,-9-8-5 15,0 0-2-15,0 0-946 0</inkml:trace>
        </inkml:traceGroup>
        <inkml:traceGroup>
          <inkml:annotationXML>
            <emma:emma xmlns:emma="http://www.w3.org/2003/04/emma" version="1.0">
              <emma:interpretation id="{CDAABDE3-CA8B-42E9-A086-FCC6D68249BE}" emma:medium="tactile" emma:mode="ink">
                <msink:context xmlns:msink="http://schemas.microsoft.com/ink/2010/main" type="inkWord" rotatedBoundingBox="4131,7530 5196,7497 5237,8827 4171,885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539.3857">2978 8002 748 0,'9'-16'67'0,"-9"12"-54"0,-4-3-13 0,8-5 0 16,-4 4 91-16,5-8 15 0,-1 5 3 0,0-5 1 15,1 1-26-15,-1-1-6 0,5 4-1 0,-5 1 0 16,5-5-7-16,0 8-2 0,4-4 0 0,-4 5 0 16,-5-1-16-16,9 0-4 0,-4 0-1 0,4 0 0 0,-4 5-5 0,9-1-1 15,-14 0 0-15,-4 4 0 0,13 0-16 0,-4 0-3 16,-9 0-1-16,13 0 0 0,0 4 0 0,0 0 0 16,-13-4 0-16,9 3 0 0,4 1 11 0,-4 0 1 15,4 0 1-15,-4 4 0 0,0 4-22 0,0-1-12 16,4 1 12-16,-9 4-12 0,9-1 17 0,0 5-3 15,1-9-1-15,-1 9 0 0,4-1 1 0,-3 1 0 16,-1 3 0-16,4-3 0 0,1 3 13 0,-1-3 2 16,1-1 1-16,-5 1 0 0,5-5-30 0,-5 1 0 15,-4 0 0-15,4-1 0 0,-5-3 0 0,1 3 0 16,0-3 0-16,-5-4 0 0,5 0 0 0,-4 3 0 16,3 1 0-16,-3-4 0 15,-1 0-25-15,-4 0-8 0,9 3-2 0,-9-3 0 16,0-8-163-16,0 8-33 0,13 0-6 0,-4-8-571 0</inkml:trace>
          <inkml:trace contextRef="#ctx0" brushRef="#br0" timeOffset="2790.4463">3623 7627 990 0,'0'0'21'0,"0"0"5"0,0 0 1 0,0 0 1 0,0 0-28 0,0 0 0 0,5 8 0 0,-5 0 0 16,-5 0 99-16,1 4 13 0,0-1 4 0,-1 1 0 0,5 4-33 0,-4-1-7 15,-1 1 0-15,-3 3-1 0,-6 5 17 0,6 3 4 16,-5 4 1-16,-1 0 0 0,-3 1-42 0,-1-1-9 16,5 4-2-16,0-4 0 0,0 0-10 0,0 0-2 15,-5-3-1-15,5 3 0 0,4-4-20 0,0 1-11 16,-4-5 12-16,0-4-12 0,4 1 0 0,1-1 0 15,-1-3 0-15,0 0 0 16,-4-1-33-16,8 1-14 0,-3-4-2 0,3-5-1 16,-4 1-98-16,9-8-20 0,0 0-4 0</inkml:trace>
          <inkml:trace contextRef="#ctx0" brushRef="#br0" timeOffset="4459.2312">3062 7312 518 0,'0'0'46'0,"0"0"-37"16,0 0-9-16,0 0 0 0,0 0 72 0,0 0 12 15,0 0 2-15,0 0 1 0,0 0 1 0,0 0 0 16,0 0 0-16,0 0 0 0,0 0-10 0,0 0-2 16,0 0 0-16,-5-4 0 0,5-4 6 0,0 8 1 15,0-8 0-15,0 8 0 0,0 0-32 0,0 0-7 16,5-8 0-16,-5 8-1 0,0 0-2 0,13-4 0 16,-4 4 0-16,0 4 0 0,4-4-23 0,0 0-5 15,0 4-1-15,5 0 0 0,-1 4 1 0,1-4 0 16,-1 0 0-16,5 0 0 0,0-4 1 0,9 0 0 15,-9-4 0-15,8 4 0 0,1-4 7 0,0-4 2 16,4 4 0-16,0-4 0 0,-4 0-10 0,4 5-1 16,0 3-1-16,-4-4 0 0,-5 0-11 0,0 0 8 15,-4 4-8-15,0 4 8 0,0-4-8 0,-4 4 0 0,-1 0 0 16,1-1 0 0,-1 5-36-16,-4 0-10 0,9-4-2 0,-4 4-926 0</inkml:trace>
          <inkml:trace contextRef="#ctx0" brushRef="#br0" timeOffset="3766.8809">3825 8283 403 0,'0'0'36'0,"0"0"-36"15,0 0 0-15,0-4 0 0,0-4 220 0,0 8 38 16,0-8 7-16,5 0 2 0,3 4-163 0,6 1-32 16,-10-1-6-16,9 0-2 0,0 0-51 0,5-4-13 15,-9 4 0-15,4 0 0 0,0 4 0 0,0 0 9 16,0 4-9-16,-4-4 8 0,0 0 4 0,0 0 0 16,4 0 0-16,-13 0 0 0,0 0 13 0,8 4 3 15,6 0 1-15,-6 0 0 0,1 4-1 0,-9-8 0 16,5 11 0-16,-1-3 0 0,0 0-3 0,-4 4-1 15,-4-1 0-15,0 1 0 0,-1 0 15 0,-4 3 2 16,1 1 1-16,-6 0 0 0,1-1 1 0,0 1 0 16,0-1 0-16,0 1 0 0,4-4-11 0,-4-1-3 15,4 5 0-15,-4-4 0 0,0-1-12 0,4 1-2 0,0 0-1 16,0-4 0-16,5-1-14 0,0 1 8 0,4-8-8 0,0 0 0 16,0 0 8-16,0 0-8 0,0 0 0 0,4 8 9 15,0 4-9-15,1-5 0 0,-5-7 0 0,13 8 0 16,0 0-24-16,9-4-1 0,-4-4 0 0,4-4 0 15,-5-4-150-15,9 0-29 16</inkml:trace>
        </inkml:traceGroup>
        <inkml:traceGroup>
          <inkml:annotationXML>
            <emma:emma xmlns:emma="http://www.w3.org/2003/04/emma" version="1.0">
              <emma:interpretation id="{372A4FF2-01F3-4EC5-8094-720E00685AAC}" emma:medium="tactile" emma:mode="ink">
                <msink:context xmlns:msink="http://schemas.microsoft.com/ink/2010/main" type="inkWord" rotatedBoundingBox="6429,7532 7391,7503 7426,8673 6465,870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695.2163">5883 7612 979 0,'-5'-4'87'0,"1"4"-70"0,4 0-17 0,-4 4 0 16,-5-4 92-16,4 0 16 0,1 4 2 0,0 0 1 15,-5-4-30-15,0 7-5 0,0-3-2 0,1 8 0 16,-6 0-8-16,1 3-2 0,0 5 0 0,-4-1 0 16,-1 1-4-16,0 7-2 0,-3 0 0 0,-1 5 0 15,0 7-8-15,0-4-2 0,0 0 0 0,-5 0 0 16,1-4-18-16,0 4-4 0,0-7-1 0,4-1 0 15,0 0-9-15,4-3-3 0,-4-1 0 0,9-4 0 16,-5 1-13-16,5-4 0 0,0-5 0 0,0 1 0 16,4 0-54-16,-4-5-4 0,4 1-1 0,5-4 0 15,-9 0-58-15,13-4-12 0,0 0-3 0,0 0-432 16,-5 8-86-16</inkml:trace>
          <inkml:trace contextRef="#ctx0" brushRef="#br0" timeOffset="7371.8605">5343 7807 172 0,'0'0'16'0,"0"0"-16"0,0 0 0 0,0 0 0 16,0 0 159-16,0 0 29 0,0 0 5 0,0-4 2 15,0-8-82-15,5 4-16 0,-5 1-3 0,0 7-1 16,4-8-29-16,-4-4-5 0,4 0-2 0,1 5 0 16,-5 7-12-16,0 0-2 0,8-8-1 0,-3 0 0 15,-1 0 10-15,1 0 3 0,3 1 0 0,1-1 0 16,0 0-11-16,-5 4-3 0,5 4 0 0,-9 0 0 16,9-4-1-16,-9 4 0 0,0 0 0 0,0 0 0 15,9 0-22-15,-1 4-5 0,1 0-1 0,0 4 0 16,-9-8 24-16,4 12 4 0,5 3 0 0,-4 5 1 15,3-1-17-15,-3 5-4 0,-1-1-1 0,1 4 0 16,-5 1-4-16,4 3-1 0,9 0 0 0,-4-4 0 16,0 1-6-16,-1-5-8 0,1 4 11 0,0-3-11 0,4-1 0 15,-4 0 0-15,-5-7 0 0,9 0 0 0,1-1 17 16,-6 1 10-16,-3-4 1 0,4-5 1 0,4 5-29 0,-5 0 8 16,6-1-8-16,-6-3 0 15,6 0-28-15,-6-4-9 0,-8-4-2 0,13 8 0 16,1 0-126-16,-14-8-26 0,0 0-5 0,0 0 0 0</inkml:trace>
          <inkml:trace contextRef="#ctx0" brushRef="#br0" timeOffset="9191.526">5304 7304 115 0,'0'0'10'0,"0"0"-10"15,0 0 0-15,0 0 0 0,0 0 156 0,-9 0 28 16,0 0 7-16,9 0 1 0,0 0-92 0,0 0-19 15,-9 0-3-15,5 0-1 0,4 0-17 0,0 0-3 0,0 0-1 16,0 0 0-16,-9-4 2 0,0 4 0 0,9 0 0 0,0 0 0 16,0 0-14-16,0 0-4 0,0 0 0 15,0 0 0-15,0 0-5 0,0 0-2 0,0 0 0 0,18 0 0 16,0 4-1-16,-1 0 0 0,5-4 0 0,0 0 0 16,4 4 8-16,5-4 2 0,0-4 0 15,-1 4 0-15,1 0-9 0,4 0-1 0,0-4-1 16,0 4 0-16,-4-4 2 0,4 4 1 0,0-4 0 0,-4 4 0 15,0-4-26-15,-5 0-8 0,5 0 0 0,-5-4 0 16,5 8 8-16,-5-3-8 0,0-1 0 0,1 4 0 16,-1-4 10-16,-4 4-10 0,0-4 8 0,0 8-8 15,-5-4-93 1,1 8-24-16,0-5-5 0</inkml:trace>
          <inkml:trace contextRef="#ctx0" brushRef="#br0" timeOffset="8551.3948">6036 8072 345 0,'0'0'15'0,"0"0"4"0,0 0-19 0,0 0 0 15,0 0 0-15,0 0 0 0,9-8 198 0,-9 8 36 16,5-4 7-16,-5 4 2 0,8-7-140 0,1 3-28 16,4 0-6-16,0 0-1 0,-4 0-16 0,0 4-3 15,4 0-1-15,-4 4 0 0,0 0-3 0,-1-4-1 16,1 8 0-16,0-5 0 0,0 5-11 0,0 0-2 15,-1 4-1-15,1-1 0 0,-5-3 10 0,1 0 1 16,-1 4 1-16,1-4 0 0,-5-1-26 0,0 1-4 16,0 4-2-16,0-12 0 0,-9 8 3 0,0-1 1 0,0-3 0 15,1 4 0-15,-6 0 1 0,1 0 0 0,4 0 0 0,1-5 0 16,-6 1-7-16,10-4-8 0,-5 4 11 0,9-4-11 16,0 0 0-16,0 0 0 0,0 0 0 0,0 0 0 15,0 0 0-15,0 0 0 0,0 0-12 0,0 0 3 16,9-4-7-16,4 4 0 0,-4 0-1 0,4 0 0 15,0 0 6-15,1 0 2 0,-1 0 0 0,-5 8 0 16,1 0 9-16,4 4 0 0,-8-5 0 0,4 1 0 16,-5 4 0-16,-4-12 0 0,0 12 0 0,0-1 0 15,0 1 0-15,-4 0 11 0,4-12-11 0,-9 11 12 0,0 1 7 16,-4 0 1-16,4-4 1 0,-4-1 0 0,4-3-5 16,-4 4-2-16,0-4 0 0,0 4 0 0,4-4-14 0,0 4 0 15,-4-5 0-15,4 1 0 16,0 4-28-16,1-4-8 0,-6 0-1 0,6 0-923 15</inkml:trace>
        </inkml:traceGroup>
        <inkml:traceGroup>
          <inkml:annotationXML>
            <emma:emma xmlns:emma="http://www.w3.org/2003/04/emma" version="1.0">
              <emma:interpretation id="{A529A8C0-E54A-4C01-99CB-1251892E3940}" emma:medium="tactile" emma:mode="ink">
                <msink:context xmlns:msink="http://schemas.microsoft.com/ink/2010/main" type="inkWord" rotatedBoundingBox="8388,7803 9268,7776 9289,8485 8410,851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1598.6359">7778 7565 345 0,'-9'0'31'0,"9"0"-31"0,0 0 0 0,0 0 0 15,0 0 130-15,0 0 20 0,0-8 4 0,0 8 1 16,5-8-60-16,-5 5-12 0,0-5-3 0,0 8 0 16,0 0-12-16,0 0-4 0,0 0 0 0,0 0 0 15,0 0 0-15,0 0 0 0,0 0 0 0,-9 11 0 0,0 1 0 16,-4 0 0-16,0 7 0 0,-5 1 0 0,1 3 2 15,-10 8 0-15,10 5 0 0,-5-1 0 0,-4 8-18 0,-1-1-3 16,-3 5-1-16,3-8 0 0,-3 0-28 16,-1 0-7-16,0-4-1 0,5-3 0 0,-1-1-8 15,6-8 0-15,-6-3 0 0,10-1 0 0,-1 1 0 0,1-1 0 16,3-7-14-16,6 0 5 16,-6-5-95-16,10 1-18 0,4-8-4 0,0 0-762 15</inkml:trace>
          <inkml:trace contextRef="#ctx0" brushRef="#br0" timeOffset="11162.7758">7247 7772 864 0,'-9'-16'38'0,"9"12"8"0,-4-4-37 0,4 1-9 0,-4-5 0 0,4 4 0 16,-5-4 163-16,5 1 30 0,0-1 7 0,0 0 0 15,0 1-84-15,5-1-16 0,-5 4-4 0,4 0-1 16,5-3-38-16,-5 3-7 0,1 0-2 0,-1 4 0 15,-4 4-24-15,9-4-6 0,-9 4-1 0,9-4 0 16,-9 4 5-16,13 0 1 0,-13 0 0 0,9 8 0 16,-1 0-15-16,5 0-8 0,-4 0 10 0,0 7-10 15,-5 1 20-15,5 7-3 0,0 1 0 0,0-1 0 16,-1 4 0-16,-3 4 0 0,4 1 0 0,-1 3 0 16,1-4 0-16,0-4 0 0,0 1 0 0,4-5 0 15,0 4-7-15,-4-3-2 0,4-5 0 0,0 1 0 16,5-1-8-16,-5-3 0 0,0-1 9 0,0 1-9 15,5 0 0-15,-1-5-15 0,-4-3 3 0,1 0 0 16,-6 0-128-16,1-4-26 16,4-1-5-16</inkml:trace>
          <inkml:trace contextRef="#ctx0" brushRef="#br0" timeOffset="12460.4362">7888 7967 1220 0,'0'0'27'0,"0"0"5"0,0 0 2 0,0 0 0 0,0 0-34 0,0 0 0 0,0 0 0 0,0 0 0 16,0 0 42-16,0 0 2 0,0 0 0 0,0 0 0 15,0 0-20-15,0 0-3 0,0 0-1 0,0 0 0 16,-5 11 26-16,5-3 5 0,0-8 1 0,-8 8 0 0,-1 0 3 0,4 4 1 15,1-5 0-15,0 5 0 0,-5 0-4 0,0-1 0 16,5-3 0-16,-1 4 0 0,1 0-25 0,0-1-6 16,-1 1-1-16,1-4 0 0,4 4-6 0,0-5-2 15,0-7 0-15,0 8 0 0,0-8 16 0,0 8 2 16,0 0 1-16,0-8 0 0,0 0-31 0,0 0 0 16,0 0 0-16,0 8 0 0,0 3 0 0,0-11 0 15,0 0 0-15,0 0 0 0,0 0 0 0,0 0 0 16,0 0 0-16,0 0 9 0,4 4-1 0,5 0-8 15,-9-4 12-15,13 0-4 0,0 0-8 0,0 0 0 16,1 0-10-16,-1-4 10 0,4 4 0 0,-3-4 0 16,3 4 0-16,1-4 0 0,-5 0 0 0,4 1 0 15,1 3 0-15,-1-4 0 0,-3 0 0 0,3 0 0 16,-4 4 0-16,0-4-12 16,1 0-120-16,-6 4-24 0,6-4-5 0</inkml:trace>
          <inkml:trace contextRef="#ctx0" brushRef="#br0" timeOffset="12740.4742">8037 7943 633 0,'0'0'56'0,"0"0"-44"0,0 0-12 0,0 0 0 0,0 0 147 0,0 0 27 15,0 0 6-15,0 0 0 0,0 8-64 0,-4 0-12 16,-1 8-4-16,1-5 0 0,-1 1-12 0,-3 0-2 16,3 3-1-16,1-3 0 0,-5 4-17 0,0 3-3 15,5-3-1-15,-5-1 0 0,0 1-20 0,5-4-5 16,-5-1-1-16,5 5 0 0,-5-4-22 0,5 3-4 16,-1-7 0-16,-3 4-1 0,8-5-11 0,-5 1-16 15,1 0 4-15,4-8 1 16,0 8-142-16,0 0-29 0,0-8-6 0</inkml:trace>
        </inkml:traceGroup>
        <inkml:traceGroup>
          <inkml:annotationXML>
            <emma:emma xmlns:emma="http://www.w3.org/2003/04/emma" version="1.0">
              <emma:interpretation id="{355A9E91-1D83-4D63-B923-0273EE12BBC0}" emma:medium="tactile" emma:mode="ink">
                <msink:context xmlns:msink="http://schemas.microsoft.com/ink/2010/main" type="inkWord" rotatedBoundingBox="9908,7343 10943,7312 10982,8573 9947,860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4561.2493">9476 7429 345 0,'0'0'31'0,"0"0"-31"0,4-8 0 0,-4 0 0 16,5 0 165-16,-5 8 27 0,0 0 6 0,0 0 1 16,0 0-76-16,0 0-15 0,0 0-4 0,0 0 0 15,-9 8-38-15,0 4-8 0,0 3-2 0,1 1 0 16,-6 3-9-16,1 5-3 0,0 3 0 0,-4 0 0 16,-1 1 0-16,-4 3-1 0,5 4 0 0,-5 0 0 15,0 0 3-15,-5 0 1 0,5 0 0 0,1-3 0 16,-6-1-1-16,5-4 0 0,0 4 0 0,0-7 0 15,0 3-30-15,1-8-7 0,-1 5-1 0,4-5 0 16,0 1-8-16,1-1 0 0,4-3 0 0,0 0 0 16,-1-5-29-16,6 5-2 0,-5-4 0 15,8-5 0-15,-4 5-152 0,9-12-30 0</inkml:trace>
          <inkml:trace contextRef="#ctx0" brushRef="#br0" timeOffset="15851.491">9779 7881 633 0,'0'0'56'0,"0"0"-44"0,0 0-12 0,0 0 0 16,0 0 136-16,0 0 24 0,0 0 6 0,0 0 1 16,-9 4-89-16,-4 0-18 0,4-4-3 0,-4 8-1 15,0-5-17-15,-5 1-4 0,1 0-1 0,-1 4 0 0,0-4-21 0,1 4-4 16,-1-8-1-16,1 4 0 0,4 0 5 0,0-1 1 16,-1 1 0-16,1-4 0 0,0 0 2 0,4-4 1 15,0 4 0-15,5 0 0 0,-5 0 6 0,9 0 1 16,-8 4 0-16,8-4 0 0,-9-4-24 0,9 4 0 15,0 0 0-15,0 0 0 0,0 0 0 0,0 0 14 16,0 0-2-16,0 0 0 0,0 0 1 0,0 0 0 16,0 0 0-16,0 0 0 0,0 0 1 0,0 0 0 15,0 0 0-15,0 0 0 0,0 0 11 0,0 0 3 16,0 0 0-16,0 0 0 0,0 0-8 0,0 0 0 16,9 8-1-16,-1 4 0 0,-8-4 5 0,0-8 0 15,0 0 1-15,0 11 0 0,5 5 4 0,-1-4 1 16,-4-1 0-16,0 1 0 0,0-4-7 0,0-8-2 15,0 12 0-15,-4-5 0 0,4 5-5 0,0 0-2 16,0-4 0-16,0 3 0 0,0-11 6 0,0 0 2 16,0 0 0-16,0 0 0 0,-5 8-22 0,5-8 0 0,0 0 0 0,0 0 0 15,0 0 0-15,0 0 0 0,0 0-9 0,0 0 9 16,0 0 0-16,0 0 12 0,0 0-2 0,0 0 0 16,13 4-10-16,-13-4 0 0,9 0-12 0,0-4 12 15,4 4-13-15,0-4 5 0,-4 4 8 0,4-4-13 16,-4 0 13-16,4 1 8 0,-4 3 0 0,0-4-8 15,-9 4-19-15,9-4-10 16,8 4-3-16,-4 0 0 0,0 0 32 0,5 0 0 0,-9 0 0 0,4 0 0 16,0 0 0-16,0 0 0 0,-13 0 0 0,13 0 0 15,-4 4 0-15,0-4 0 0,-9 0-8 0,0 0 8 16,0 0 0-16,0 0-12 0,0 0 12 0,9 7-12 16,-9-7 12-16,8 8 10 0,1 0-2 0,-4 4 0 15,-5-4-8-15,0 3 0 0,0 1 0 0,-5 4 0 0,5-9 0 0,-4 9 0 16,-1 0 0-16,1-5 0 0,0 5 28 0,-5-4 3 15,0-5 1-15,0 5 0 0,1 0-21 0,3-4-11 16,-8-1 12-16,0-3-12 0,0 0 11 0,0 0-11 16,-1 0 10-16,1 0-10 0,-4-4 0 0,-1 4 0 15,9-4 0-15,-4 4 0 0,-4 0 0 0,4-1 0 16,-5 1 0-16,5-4 0 0,-5 0-10 0,5 0-2 16,-4 0 0-16,-1 0 0 15,5 0-135-15,-5-4-27 0,1 1-6 0,-5-1-740 0</inkml:trace>
          <inkml:trace contextRef="#ctx0" brushRef="#br0" timeOffset="16829.0735">8735 7136 774 0,'0'0'34'0,"0"0"7"0,0 0-33 0,0 0-8 15,0 0 0-15,0 0 0 0,0 0 81 0,0 0 15 16,0 0 2-16,0 0 1 0,0 0-23 0,4-8-5 16,5-3-1-16,-1 7 0 0,1 0-4 0,0-4-1 15,0 8 0-15,4 0 0 0,0-4-14 0,-4 4-3 0,4-4-1 0,0 4 0 16,5 4-9-16,4 0-2 0,-5-4 0 0,5 4 0 16,-4 0 3-16,8 0 0 0,0-4 0 0,5 4 0 15,0-1-19-15,4-3-3 0,0 4-1 0,0-4 0 16,0 0-4-16,0 4 0 0,-4-4-1 0,0 0 0 15,-1 0-3-15,-3-4 0 0,-5 4 0 0,4 0 0 16,0-4 10-16,1 4 2 0,-1-7 0 0,-4 7 0 16,4 0-20-16,-4 0 0 0,-4 0 0 0,4 4 0 15,-9-4-23 1,4 3-8-16,-8-6-1 0,-4 10-616 0,-1 5-124 0</inkml:trace>
          <inkml:trace contextRef="#ctx0" brushRef="#br0" timeOffset="14129.6231">8800 7819 939 0,'0'-12'41'0,"0"8"10"0,0-8-41 0,0 1-10 15,5-1 0-15,-1 0 0 0,-4-7 87 0,5-1 15 16,3 1 3-16,1 7 1 0,0-4-22 0,4 1-5 16,-4-1-1-16,4 1 0 0,0 3-10 0,0-4-1 15,0 5-1-15,-4 3 0 0,4 0-11 0,-4 0-3 16,0 0 0-16,0 1 0 0,-1 7-19 0,1 0-4 0,0 0-1 0,-9 0 0 15,4 7-11-15,5-3-2 16,0 4-1-16,0 8 0 0,-5 3 4 0,0 1 1 0,1-1 0 0,-1 1 0 16,5-1-5-16,-5 1-1 0,1 3 0 15,4 0 0-15,-5-3-2 0,5-1-1 0,-5 5 0 0,9-5 0 16,-4-3-10-16,4 3 0 0,-4-3 0 0,4 0 0 16,-4-1 0-16,8 1 0 0,-3-1 9 0,-1-7-9 15,4 4 0-15,-3 0 0 0,-1-5 0 0,0-3 0 16,0 4-45-16,0-4-11 15,0 0-1-15,0 0-600 0,-4 0-120 0</inkml:trace>
        </inkml:traceGroup>
      </inkml:traceGroup>
    </inkml:traceGroup>
    <inkml:traceGroup>
      <inkml:annotationXML>
        <emma:emma xmlns:emma="http://www.w3.org/2003/04/emma" version="1.0">
          <emma:interpretation id="{61FDB21E-5B4D-4748-AF86-0DE852E2BF54}" emma:medium="tactile" emma:mode="ink">
            <msink:context xmlns:msink="http://schemas.microsoft.com/ink/2010/main" type="paragraph" rotatedBoundingBox="2643,9352 10931,8852 10952,9195 2663,96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062D30-15E1-4911-A654-DBA8E3287565}" emma:medium="tactile" emma:mode="ink">
              <msink:context xmlns:msink="http://schemas.microsoft.com/ink/2010/main" type="inkBullet" rotatedBoundingBox="2643,9352 2885,9337 2901,9594 2658,9609"/>
            </emma:interpretation>
            <emma:one-of disjunction-type="recognition" id="oneOf4">
              <emma:interpretation id="interp4" emma:lang="" emma:confidence="0">
                <emma:literal>•</emma:literal>
              </emma:interpretation>
            </emma:one-of>
          </emma:emma>
        </inkml:annotationXML>
        <inkml:trace contextRef="#ctx0" brushRef="#br0" timeOffset="-18285.3167">1478 9265 1090 0,'0'0'48'0,"0"0"11"0,0 0-47 0,0 0-12 0,0 0 0 0,0 0 0 16,0 0 64-16,0 0 10 0,0 0 2 0,4 12 1 16,5-4-17-16,0 0-4 0,0-1-1 0,4 1 0 15,-9-4-17-15,9 0-3 0,1 4-1 0,-6-8 0 16,6 4-15-16,-6 0-3 0,-8-4-1 0,0 0 0 15,5 4-1-15,-5-4 0 0,0 0 0 0,0 0 0 16,8 7-14-16,-8-7 0 0,0 0 0 0,0 0 0 16,0 0 22-16,0 0-2 0,0 0 0 0,0 0 0 15,9 8-6-15,-9-8-2 0,0 0 0 0,0 0 0 16,-13 4-3-16,13-4-1 0,0 0 0 0,0 0 0 0,-9-4 5 16,5 0 1-16,0-4 0 0,-5 1 0 15,9-5 8-15,-5-4 2 0,1 5 0 0,4-9 0 0,4 5-2 0,1-5 0 16,4-3 0-16,-9 3 0 0,4 1-11 0,0 3-3 15,1-3 0-15,3 7 0 0,1 0-18 0,0 4-4 16,4 1-1-16,-4-1 0 0,4 8 15 0,-4 0 0 16,-9 0 0-16,13 4 0 0,-4 0 0 0,0 7 0 15,-5-3 0-15,5 4 0 0,-5-1 10 0,5 5-10 16,-13 0 8-16,8 3-8 16,-4 5-76-16,0-5-20 0,-9 4-4 0</inkml:trace>
      </inkml:traceGroup>
      <inkml:traceGroup>
        <inkml:annotationXML>
          <emma:emma xmlns:emma="http://www.w3.org/2003/04/emma" version="1.0">
            <emma:interpretation id="{D51F8893-44EA-49F9-AFE9-E464C7474F7E}" emma:medium="tactile" emma:mode="ink">
              <msink:context xmlns:msink="http://schemas.microsoft.com/ink/2010/main" type="line" rotatedBoundingBox="4584,9280 10934,8898 10952,9195 4602,9577"/>
            </emma:interpretation>
          </emma:emma>
        </inkml:annotationXML>
        <inkml:traceGroup>
          <inkml:annotationXML>
            <emma:emma xmlns:emma="http://www.w3.org/2003/04/emma" version="1.0">
              <emma:interpretation id="{ED475FC8-8038-4B30-A1E6-B28344FD505A}" emma:medium="tactile" emma:mode="ink">
                <msink:context xmlns:msink="http://schemas.microsoft.com/ink/2010/main" type="inkWord" rotatedBoundingBox="4585,9304 4978,9280 4993,9520 4600,954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7132.905">3417 9160 403 0,'0'0'36'0,"0"0"-36"16,0 0 0-16,0 0 0 0,5-4 160 0,-5 4 24 16,0 0 6-16,0 0 1 0,0 0-78 0,13 0-15 15,-5 4-3-15,6 0-1 0,-6 0-30 0,6 4-7 16,-1-1-1-16,-4 5 0 0,4-4-28 0,0 0-5 15,4 0-2-15,-3-1 0 0,-1 1-13 0,0 0-8 16,-9-4 8-16,5 4-8 0,0-4 0 0,-9-4 0 16,0 0 0-16,0 0-8 0,0 0-3 0,0 0 0 0,0 0 0 0,0 0 0 15,0 0 3-15,0 0 0 16,0 0 0-16,0 0 0 0,-5 3 8 0,5-3 0 0,0 0 0 0,-8 0 0 16,-6-3 0-16,6 3 0 0,-5-8 0 0,8 4 0 15,-4-4 0-15,1-4 0 0,-1 5 0 0,4-1 0 16,-3-4 0-16,3 0 8 0,-3 1-8 0,3-1 0 15,1-4 8-15,4 9-8 0,0-5 8 0,0 4-8 16,0-4 0-16,4 1 0 0,5 3 0 0,0 0 0 16,4 0 0-16,0-3 0 0,13 3 0 0,-4 4 0 15,-4 0 0-15,4 0 0 0,0 8 0 0,0 0 0 16,-5 0 16-16,5 0 0 0,-9 7-1 0,5-3 0 0,-5 4 11 16,0 0 2-16,0-1 1 0,0 5 0 0,-4-4-3 15,-4 3-1-15,-1-3 0 0,-4 3 0 0,0-3 11 16,0 0 3-16,-4 0 0 0,-5-1 0 0,4 1-7 0,-3-4-2 15,-1 0 0-15,-4-1 0 0,0 1-3 0,-1-4-1 16,1-4 0-16,0 0 0 0,4 0-26 0,-4 0 0 16,0-4 0-16,4 0 0 0,0 0 0 0,1 0 0 15,-1-3 0-15,9-1 0 0,-4 0 0 0,-1-4 0 16,-4 5 0-16,5-5 0 0,4 4 0 0,0-4 0 16,0 5 0-16,0 7 0 15,4-8-40-15,-4 8-9 0,0 0-3 0,14-8 0 16,-14 8-98-16,8 0-20 0,19 0-4 0,-27 0-1 0</inkml:trace>
        </inkml:traceGroup>
        <inkml:traceGroup>
          <inkml:annotationXML>
            <emma:emma xmlns:emma="http://www.w3.org/2003/04/emma" version="1.0">
              <emma:interpretation id="{5D3DEEDF-CABB-484C-B2EE-5BB585F66480}" emma:medium="tactile" emma:mode="ink">
                <msink:context xmlns:msink="http://schemas.microsoft.com/ink/2010/main" type="inkWord" rotatedBoundingBox="6668,9183 7100,9157 7114,9382 6681,940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15974.9092">5514 9008 230 0,'0'0'20'0,"0"0"-20"0,0 0 0 0,0 0 0 0,-13-4 149 0,9 0 26 15,4 4 5-15,4-4 0 0,-4 4-69 0,0-8-15 16,0 5-2-16,9 3-1 0,4 0-39 0,-9 0-8 16,-4 0-2-16,0 0 0 0,22 0-12 0,-8 0-2 15,-14 0-1-15,0 0 0 0,13 7 6 0,0-3 1 16,0 4 0-16,-13-8 0 0,0 0-6 0,0 0-1 15,13 8 0-15,-4 0 0 0,-18-1-5 0,9-7-2 16,9 8 0-16,0 0 0 0,-9-8-12 0,0 0-2 16,0 0-8-16,4 12 12 0,9-4 4 0,-4 3 0 15,-9-11 0-15,0 0 0 0,4 8-3 0,1 0 0 16,-14 0 0-16,9-8 0 0,0 0-13 0,0 0 9 16,0 0-9-16,-9 7 8 0,-8-3-8 0,4 0 10 0,13-4-10 15,0 0 10-15,-14-4 8 0,10 0 2 0,4-3 0 0,0 7 0 16,0-4-20-16,0 4 0 0,-9-12 0 0,9 4 0 15,13 0 0-15,-8-3 0 0,-10-1 0 0,5 4 0 16,14-3 0-16,-6-1 0 0,-3 0 0 0,-5-3 0 16,0 3 0-16,4-4 0 0,14 8 0 0,-10-3 0 15,-3 7 0-15,4 0 0 0,13 0 0 0,-1 0 0 16,-3 4 0-16,0 4 0 0,-1-4 0 0,5 4 0 16,-4 4 0-16,-1 0 0 0,-4-1 0 0,5 5 0 15,-1 0 8-15,-3-1 0 0,-1 5 1 0,-4-4 0 0,-1 7-9 16,1-7 8-16,-5 4-8 0,-4-5 8 0,0 1 7 0,0 0 1 15,0-1 0-15,0-11 0 0,-4 8 14 0,0-4 3 16,-5 4 1-16,0-8 0 0,0 4-19 0,1 0-4 16,-6-4-1-16,6 0 0 0,8 0-10 0,-14-4 8 15,-3 0-8-15,4-4 8 0,8 0-8 0,-3 0 12 16,-6 1-12-16,1-5 12 0,5 4-12 0,-6-4 0 16,6 1 0-16,-1-1 0 0,-4 4 0 0,4-3 0 15,9-1 0-15,0 4 0 0,-5 0 0 0,5 8 0 16,0 0 8-16,0 0-8 0,14-8 0 0,-14 8 0 15,0 0 0-15,17 4-11 16,5 0-25-16,0 4-4 0,-9 4-2 0,0-1-945 0</inkml:trace>
        </inkml:traceGroup>
        <inkml:traceGroup>
          <inkml:annotationXML>
            <emma:emma xmlns:emma="http://www.w3.org/2003/04/emma" version="1.0">
              <emma:interpretation id="{D1DD095D-4B17-4EBB-AA9E-6F2AA47FC925}" emma:medium="tactile" emma:mode="ink">
                <msink:context xmlns:msink="http://schemas.microsoft.com/ink/2010/main" type="inkWord" rotatedBoundingBox="8913,9080 9157,9065 9172,9302 8927,931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-14593.2792">7743 8903 576 0,'0'0'51'0,"0"0"-41"16,0-8-10-16,4 0 0 0,1 0 171 0,-1 0 32 16,1 1 6-16,3 3 2 0,5-4-103 0,-4 0-21 15,9 0-4-15,-1 4-1 0,-3 1-19 0,3-1-4 16,1 4-1-16,-1 4 0 0,-4-1-23 0,5 1-5 15,-5 0-1-15,5 4 0 0,-10 4-5 0,1 3 0 16,0 1-1-16,-5-4 0 0,1 3-12 0,-5 1-3 16,0-1 0-16,-5 5 0 0,1-8 6 0,0-1 1 15,-5 1 0-15,0 4 0 0,0-9 2 0,5 1 1 16,-5 0 0-16,0 0 0 0,1 0 2 0,8-8 1 16,0 0 0-16,-14 0 0 0,6 0-21 0,8 0 8 15,-9-4-8-15,9-4 0 0,-5 0 10 0,-3-4-2 0,3 5-8 0,1-9 12 16,-1 4-12-16,1-3 11 0,4-1-11 0,0 1 10 15,0-1 8-15,0 4 2 0,0 1 0 0,0 3 0 16,0 8-7-16,4-8-1 0,5 0 0 0,0 4 0 16,-5 0-12-16,5 0 0 0,0 4 0 0,4 4 0 15,-4 0-17-15,4-4-7 0,5 8 0 0,-1-4-1025 16</inkml:trace>
        </inkml:traceGroup>
        <inkml:traceGroup>
          <inkml:annotationXML>
            <emma:emma xmlns:emma="http://www.w3.org/2003/04/emma" version="1.0">
              <emma:interpretation id="{F8EE64F9-367F-4E4A-B30F-F953A9C48DAC}" emma:medium="tactile" emma:mode="ink">
                <msink:context xmlns:msink="http://schemas.microsoft.com/ink/2010/main" type="inkWord" rotatedBoundingBox="10633,8916 10934,8898 10949,9147 10648,916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-13107.1395">9577 8782 460 0,'0'0'41'16,"0"0"-33"-16,0 0-8 0,0 0 0 0,-4-8 194 0,-1 4 37 16,-4-4 7-16,5 0 2 0,4 8-88 0,0 0-18 15,0 0-3-15,0-7-1 0,4-1-68 0,-4 0-14 16,0 8-2-16,9-8-1 0,0 0-20 0,0 5-4 16,-1-1-1-16,6-4 0 0,-1 8-10 0,-4-4-2 15,-1 4-8-15,1 4 12 0,0 0-2 0,0 0-1 16,-9-4 0-16,8 7 0 0,1 5-1 0,-9-4 0 15,5 4 0-15,-5-5 0 0,0 5 7 0,-5 0 1 16,1-4 0-16,-5 3 0 0,5-3 6 0,-10 0 2 16,10 0 0-16,-9-4 0 0,4 3-13 0,-4-3-3 15,4 0 0-15,0 0 0 0,-4 0-8 0,5 0 0 16,-1-4 0-16,0-4 0 0,0 4 8 0,5-4-8 16,-9 4 0-16,8-4 8 0,5 4-8 0,-9-8 0 15,1 5 0-15,-1-1 8 0,5-8-8 0,-1 4 0 16,-4 0 9-16,5-3-9 0,0 3 0 0,-1-4 8 15,5 4-8-15,-4-3 0 0,4-1 0 0,0 4 0 0,4 0 0 16,5 1 0-16,-5-1 0 0,5 0 0 0,0 0 0 16,4 4-12-16,-4 0 12 0,4 4-10 0,0 0 10 0,5 0-10 15,-5 4 10-15,4 0 0 0,-3 0 0 0,-1 4-8 16,4 0 8-16,-4-1 0 0,1 5 0 0,-6-4 0 16,1 4 0-16,0-1 0 0,0 1 0 0,-5 0 0 15,1-1 0-15,-1 1 0 0,-4-4 0 0,4 4 0 16,-4-12 11-16,-4 7-3 0,0 1 0 0,-1 0 0 15,5-8 4-15,-9 4 1 0,1 4 0 0,-1-4 0 16,0 0-13-16,0-1 0 0,-4-3 0 0,4 0 0 16,-4 0 0-16,4-3 0 0,-4 3 0 0,0-4 0 0,0 0 0 15,0 0 0-15,8 0 0 0,-3 0 0 0,-1-4 10 0,0 0 2 16,0 1 1-16,5-5 0 0,4 4-13 0,0-4 0 16,-5-3 0-16,10 3 0 0,-1-7 0 0,1 3-13 15,-1 0 4-15,9 5 1 0,0-1-2 0,1 4 0 16,-1-3 0-16,0 7 0 0,0-4 10 0,5 8-8 15,-1-4 8-15,-4 8-8 0,5 0 8 0,-1 4 0 16,-3 3-9-16,-1 5 9 0,0-1 0 0,0 1-11 16,-4 0 11-16,-5 3-8 0,1-3 8 0,-5-1 0 15,0 1 8-15,4 0-8 0,-4-1 8 0,0-3-8 16,-4 0 8-16,-5-5-8 0,4 1 8 0,-3 0-8 16,-1-4 8-16,-4 0-8 0,0 0 0 0,-1-4 0 15,6 0 0-15,-1 0 0 0,0 0 0 0,0-4-16 16,0 4 2-16,5 0 1 15,4 0-170-15,0 0-33 0,-13-12-8 0,13 12 0 0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15:02.9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CB26A5-FAF3-43DC-989D-4DCA45059173}" emma:medium="tactile" emma:mode="ink">
          <msink:context xmlns:msink="http://schemas.microsoft.com/ink/2010/main" type="inkDrawing" rotatedBoundingBox="2972,9811 17271,8762 17422,10822 3123,11871" semanticType="callout" shapeName="Other">
            <msink:sourceLink direction="with" ref="{8D11A2D1-9FC7-4CF6-82FD-518A26E0A909}"/>
            <msink:sourceLink direction="with" ref="{74E0143E-9842-4043-9D67-AA8ADE780070}"/>
          </msink:context>
        </emma:interpretation>
      </emma:emma>
    </inkml:annotationXML>
    <inkml:trace contextRef="#ctx0" brushRef="#br0">7 714 586 0,'0'0'26'0,"0"0"6"0,0 0-32 0,0 0 0 0,0 0 0 0,0 0 0 16,-9-4 60-16,9 4 7 0,0 0 1 0,0 0 0 16,0 0-40-16,0 0-7 0,0 0-1 0,0 0-1 15,0 0-19-15,0 0 0 0,0 0 0 0,9-7 0 16,-9 7 0-16,9-4 0 0,-9 4 8 0,0 0-8 15,0 0 14-15,0 0-1 0,13 0 0 16,-13 0 0-16,0 0 19 0,0 0 3 0,0 0 1 0,0 0 0 16,4 4-1-16,-4-4 0 0,9 4 0 0,0-1 0 15,0 5-10-15,-5-4-1 0,-4-4-1 0,9 8 0 16,0 0-7-16,-1 0 0 0,-3 3-1 0,4-3 0 16,-1 0-6-16,1-4-1 0,0 4 0 0,4-1 0 15,-4 1 4-15,4 0 1 0,0-4 0 0,-4 4 0 16,4 3-2-16,0 1-1 0,-4-4 0 0,4 0 0 15,5-1 0-15,-10 5 0 0,6 4 0 0,3-1 0 16,-4 1 0-16,1 3 0 0,-1 1 0 0,0 3 0 16,4 1 5-16,-3-1 1 0,3 1 0 0,-8-1 0 0,4 0-16 15,0-3 0-15,0 3-12 0,1-3 12 0,-6-1 0 16,5 1 0-16,1-5 0 0,-1 1 0 0,-4-4 0 0,4 3 0 16,-4-3 0-16,8 0 0 0,-8-5 12 0,4 5-3 15,-9-4-1-15,10 0 0 0,-6-4-8 0,5 3 0 16,1 1 0-16,-10-4 0 0,5 4 0 0,0 0 12 15,4 0-2-15,-4-5 0 0,-1 5 5 0,1 0 1 16,4 0 0-16,-4 0 0 0,4-1-6 0,0 5-1 16,5-4 0-16,-5 0 0 0,5 0-9 0,-1-1 8 15,-4 1-8-15,5 4 8 0,4 3-8 0,0-7 8 16,0 4-8-16,0-4 8 0,0-4-8 0,-1 0 0 16,-3-1 0-16,4 1 8 0,0 0 0 0,4-4-8 0,-8 0 12 15,-5 0-4-15,9 0 11 0,-13 0 1 0,8-4 1 0,1 8 0 16,-1-4-1-16,-4 8 0 0,5-4 0 0,0 4 0 15,-5 0-10-15,4-1-2 0,1 5-8 0,-5 0 12 16,5-4-12-16,-1 7 0 0,1 1 8 0,-5-5-8 16,4 5 0-16,1-4 0 0,-1-1 0 0,-3 1 0 15,3 0 0-15,-4-1 0 0,9-3 0 0,-4 0 0 16,-5 0 0-16,0-4 0 0,5 0 8 0,-1 0-8 16,1-1 0-16,-1-3 0 0,1 0 8 0,-5 4-8 15,5-4 0-15,-5 4 8 0,4-4-8 0,-4 0 0 16,1 4 20-16,3 0-3 0,-8 0 0 0,4 4 0 15,0-4-17-15,0 0 0 0,9-1 0 0,-9 5 0 16,5 0 0-16,0-4 0 0,-1 4 0 0,1 0 0 0,-1-5 0 16,5 5 0-16,-4-4 0 0,-1 0 0 0,5 4 0 0,-4-4 0 15,-1 0 0-15,5 0 0 0,-4-1 0 0,4 1 0 16,-5 0 0-16,5-4 0 0,-9 0 0 0,5 0 0 16,-1 4 0-16,1 0 0 0,-5-4 0 0,0 0 0 15,1 4 0-15,-1 0 0 0,0 0 0 0,0-4 0 16,-13 0 0-16,13 4 0 0,5-4 0 0,-1 4 0 15,-8-4 0-15,4 3 0 0,5 1 0 0,-1 0 0 16,5 0 0-16,-9 0 0 0,1-4 0 0,-1 4 0 16,4 0 0-16,5 0 0 0,-9-4 0 0,5 4 0 15,-1 0 0-15,5-1 0 0,0-3 0 0,-4 4 10 16,-5-4-10-16,5 4 8 0,-1-4-8 0,5 4 8 16,-22-4-8-16,13 4 8 0,0 0 0 0,5 0 0 0,-5 0 0 15,-13-4 0-15,0 0-8 0,22 8 0 0,-4-5 0 16,4 1 8-16,-9 4-8 0,0-4 0 0,9 0 0 0,-5 0 8 15,1 4-8-15,-5-4 0 0,5-1 0 0,8 1 0 16,-4 0 0-16,0 0 0 0,-5 0 0 0,5-4 8 16,5 4-8-16,-10 0 12 0,1 0-12 0,-1 0 12 15,1 0-12-15,4-4 0 0,0 3 0 0,-5 1-11 16,-17-4 11-16,13 4 0 0,9-4 0 0,0 4 0 16,-4 0 0-16,-1 0 9 0,5 0-9 0,0-4 10 15,5 4-10-15,-6 0 0 0,1-4 0 0,0 0 8 16,9 4-8-16,-5-4 0 0,-8 0 0 0,4 0 0 15,9-4 0-15,-5 4 0 0,0 0 0 0,-4 0 0 16,0 4 0-16,4-4 8 0,1 0-8 0,-1 0 0 16,-8 0 20-16,4 0 0 0,8-4-1 0,1 4 0 15,-5 0-19-15,1 0 0 0,-5 0 0 0,8 4 0 0,1-1 0 16,-5 1 0-16,1-4 9 0,-1 4-9 0,0 0 0 16,5 0 0-16,-5 4 0 0,1-4 0 0,-1 4 0 15,0-1 0-15,1 5 0 0,3 0 0 0,1-4 0 0,4-1 0 16,-9 1 0-16,5 0 0 0,0-4 0 0,0 0 0 15,4 0 0-15,-5 0 0 0,1-1 0 0,0 1 8 16,4-4-8-16,-4 4 0 0,-5 0 0 0,5 0 0 16,-1 0 0-16,-3 0 0 0,-1 0 0 0,0 0 0 15,-4 0 0-15,0-1 0 0,5 1 0 0,-6 4 11 16,1-8-11-16,0 4 10 0,0 0-10 0,0 0 0 16,0 0 0-16,0 0 8 0,4 0-8 0,1-1 0 15,-5 1 0-15,4 4 8 0,-4-8-8 0,4 4 0 0,1 0 0 16,-1 0 0-16,5 0 0 0,-5 0 0 0,0-4 0 15,5 4 0-15,-9-1 0 0,4 1 0 0,1-4 0 0,-1 4 0 16,-4 0 0-16,4-4 0 0,-8 0 0 0,4 4 0 16,0 0 9-16,-5-4-9 0,1 0 10 0,-1 0-10 15,5 0 11-15,-4-4-11 0,4 4 12 0,0-4-12 16,-5 4 10-16,9 0-10 0,1-8 8 0,-1 4-8 16,0 1 0-16,1-1 0 0,3 0 8 0,1 0-8 15,4 0 0-15,-4 0 0 0,4 0 0 0,0 0 8 16,-4-4-8-16,0 8 0 0,4-3 0 0,-5-1 0 15,1-4 0-15,0 0 0 0,0 4 0 0,-1 0 0 16,1 0 0-16,0 0 0 0,-5 1 0 0,5-1 0 16,-1 0 0-16,1 0 0 0,0 0 0 0,4 4 0 15,-4 0 0-15,-1 0 0 0,5 0 0 0,-4 4 0 16,4-4 0-16,-4 4 0 0,0-4 0 0,-5 0 0 0,5 0 0 16,-1 0 8-16,1-4-8 0,0 4 0 0,0-4 0 15,-1 4 0-15,1-8 0 0,4 8 0 0,-4-8 0 0,0 4 8 16,4 1-8-16,0-1 0 0,-5-4 0 0,6 4 0 15,-1-4 0-15,0 4 0 0,0-4 11 0,-4 5-3 16,4-1-8-16,0-4 12 0,-5 4-12 0,1-4 0 16,0 0 0-16,0 4 0 0,-1 1 0 0,-3-5 0 15,3 4 0-15,-3-4 0 0,3 4 0 0,1 0 0 16,-5 0 0-16,1 0 0 0,-1-3 0 0,0 7 8 16,5-4-8-16,-5 0 0 0,1 0 0 0,-1 4 0 15,-4-4 0-15,4 4 0 0,-4-4 0 0,0 4 0 0,0 0 0 16,-4 0 0-16,-1-4 0 0,5 4 0 15,-4 0 0-15,-1 0 0 0,1 0 0 0,4 0 0 0,-5 0 0 16,10 0 0-16,-5 4 0 0,4-4 0 0,0 0 0 0,5 0 0 16,-5-4 0-16,9 4 0 0,0 0 0 0,5-4 0 15,-5 4 0-15,9-4 0 0,-5-3 0 0,5 3 0 16,-9 0 0-16,9 0 0 0,-9 0 0 0,0-4 0 16,0 4 0-16,-4 0 0 0,0 1 0 0,-5-1 0 15,5-4 0-15,-5 4 0 0,-4-4 0 0,5 4 0 16,-1 0 0-16,-4-3 0 0,4 3 0 0,-4 0 0 15,0-4 0-15,4 4 0 0,5-4 0 0,-5 4 0 16,5-3 0-16,-5 3 0 0,5 0 0 0,-5 4 0 16,1-8 0-16,3 4 0 0,-3 4 0 0,-1 0 0 15,-4-4 0-15,4 0 0 0,-4 4 0 0,0 0 0 16,0-4 0-16,4 0 0 0,-8 1 0 0,8-5 0 0,-4 4 0 16,0-4 0-16,0 0 0 0,0 0 0 0,4 5 0 15,-4-5 0-15,9 0 0 0,-5 0 0 0,1 0 0 16,-1 1 0-16,5 3 0 0,4-4 0 0,0 0 0 0,-4 4 0 15,-1-4 0-15,5 4 0 0,1 1 0 0,-6-5 0 16,-3 4 0-16,3 0 0 0,-3 0 0 0,-1-4 0 16,0 4 0-16,1-3 0 0,-5-1 0 0,-1 4 0 15,1-4 0-15,5 0 0 0,-5-3 0 0,0 3 0 16,4 0 0-16,0-4 0 0,1 5 0 0,-1-1 0 16,-4 0 0-16,4-4 0 0,5 4 0 0,-5 5-16 15,1-5 3-15,-6 0 1 0,6 0 12 0,-1 4 16 16,-4-4-3-16,0 1-1 0,0 3-12 0,0-4 0 15,0 4 0-15,-5-4 0 0,5 4 0 0,-4-7 0 0,4-1 0 16,0 0 0-16,-5 1 19 0,5 3 1 0,0 0 0 16,-4 0 0-16,4 0-20 0,0 1 0 0,-1-1 0 0,1 0 0 15,0 4 0-15,0-4 0 0,5 0 0 0,-5 5 0 16,-1-1 0-16,1 0 0 0,5-4 0 0,-5 0 0 16,0 0 0-16,4 4 0 0,-4-7 0 0,4 3 0 15,-4 0 0-15,0 0 0 0,0 1 0 0,-4-1 0 16,-1 0 0-16,1 0 0 0,-1-4 0 0,1 5 0 15,-1-1 0-15,5 4 0 0,-4-4 0 0,-1 0 0 16,1 1 0-16,-1-1 0 0,5 0 0 0,-4 4 0 16,-1 0-10-16,10-4-6 0,-5 1 0 0,0 3-1 15,4-4 25-15,-4 0 6 0,0 0 1 0,0 4 0 16,0-3-15-16,0-1 0 0,0 4 0 0,0-4 0 16,4 0 0-16,-4 0 8 0,4 1-8 0,-4 3 0 0,0-4 0 15,0 0 0-15,0 4 0 0,0 0 0 0,4-3 0 0,-8 3 0 16,8-4 0-16,-4 4 0 0,0-4 0 0,0 0 0 15,0 4 0-15,0-3 0 0,0-1 0 0,-5 0 0 16,9 0 0-16,-4-3 0 0,0 3-9 0,0-4-5 16,0 0-1-16,0 5 0 0,4-5 23 0,-4 4 5 15,0 0 1-15,0 0 0 0,5 1-14 0,-1-1-15 16,-8 4 3-16,3 0 1 0,1-4 19 0,0 4 3 16,0 0 1-16,-4 1 0 0,-1-5-12 0,1 4 0 15,4-4 0-15,-5 4 0 0,-3-4 0 0,3 1 0 16,-4-1 0-16,5 0 0 0,-1-4 0 0,-3 4 0 15,3-3 0-15,1 3 0 0,-1-4 0 0,5 4 0 0,-9-3 0 16,5 3 0-16,4 0 0 0,-5 0 0 0,5 1 0 0,0-1 0 16,-4 0 0-16,4 0 0 0,0 0 0 0,4 4 0 15,-9-7 0-15,5 3 0 0,-4 4 0 0,4-4 0 16,-5 0 0-16,5 1 0 0,-4 3 0 0,-1 0 0 16,5-4 0-16,-4 0 0 0,0 0 0 0,-5 5-11 15,4-5 11-15,1 0 0 0,-1 0 0 0,-4 0 8 16,5 4-8-16,-5-3-12 0,0-1 4 0,5 0 0 15,-5 0 8-15,0 0 12 0,0 1-2 0,1-1-1 16,-1 0-9-16,-5 0-12 0,6 0 2 0,-1 1 1 16,-4-1 9-16,-1-4 0 0,1 4 0 0,4 1 0 15,0-1 0-15,1 0 0 0,-6 0 0 0,6 0 0 16,-6 1 0-16,5 3 0 0,5-4 0 0,-5 0-8 0,5 0 8 16,-1 4 0-16,-4-7 0 0,5 7 0 0,0-4 0 15,-5 0 0-15,0 0 0 0,0 1 0 0,5-1 0 16,-10 4 0-16,6-4 0 0,3-4 0 0,-4 5 0 15,0 3 0-15,-4-4 0 0,0 0 0 0,4 0 0 0,-4 0 0 16,-5 5 0-16,5-5 0 0,-5 4 0 0,5-4 0 16,-4-4 0-16,-5 12 0 0,0 0 0 0,4-7 0 15,5-1 0-15,-9 8 0 0,0 0 0 0,0 0 0 16,0 0 0-16,0 0 0 0,9-8 0 0,-9 8 0 16,0 0 0-16,0 0 0 0,8-4 0 0,-8 4 0 15,0 0 0-15,0 0 0 0,9-4 0 0,-9 4 0 16,0 0 0-16,0 0 0 0,9-8 0 0,-9 8 0 15,9-7 0-15,-1-1 0 0,-8 8 0 0,14-12 0 0,-6 4 0 16,-3-3 0-16,4 3 0 0,-1 0 0 0,1-4 0 16,0 4 0-16,0-3 0 0,-1 3 0 0,1 0 0 15,-4 0 0-15,3 1 0 0,-3 3 16 0,3-4-4 0,-3 4-1 16,-1-4-11-16,1 0-16 0,3 4 4 0,-8 4 1 16,5-7 11-16,-1 3 0 0,1 0 0 0,-5 4 0 15,0 0 0-15,0 0 0 0,8-4 8 0,-8 4-8 16,5-8 0-16,-5 8 0 0,0 0 0 0,0 0-8 15,0 0 8-15,0 0 0 0,0 0 0 0,0 0 0 16,0 0 0-16,0 0 14 0,0 0-2 0,0 0 0 16,0 0-12-16,9-4-16 0,-9 4 3 0,0 0 1 15,0 0 12-15,8-4 16 0,-8 4-3 0,0 0-1 16,0 0-12-16,5-4-16 0,-5 4 3 0,4-3 1 16,-4 3 12-16,0 0 16 0,0 0-3 0,0 0-1 15,4-4-12-15,-4 4 0 0,0 0 0 0,0 0 0 16,5-4 0-16,-5 4 0 0,0 0 0 0,0 0 0 0,0 0 0 0,0 0 0 15,0 0 0-15,4-4 0 0,-4 4 0 0,5-4 0 16,-5 4 0-16,0 0 0 0,0 0 0 0,4-8 0 16,-4 8 0-16,4-4 0 0,1 0 0 0,-1 0 0 15,5-3 0-15,-9 7 0 0,0-4 0 0,0 4 0 16,0 0 0-16,0 0 0 16,0 0-23-16,0 0-7 0,0 0-2 0,0 0 0 15,0 0-92-15,0 0-20 0,0 0-3 0,9 11-1 0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2:53.1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A083E22-E941-45A9-9903-7698478C23AE}" emma:medium="tactile" emma:mode="ink">
          <msink:context xmlns:msink="http://schemas.microsoft.com/ink/2010/main" type="inkDrawing" rotatedBoundingBox="26299,1130 26310,1124 26316,1138 26305,1143" shapeName="Other"/>
        </emma:interpretation>
      </emma:emma>
    </inkml:annotationXML>
    <inkml:trace contextRef="#ctx0" brushRef="#br0">22798-503 345 0,'0'0'31'16,"0"0"-31"-16,0 0 0 0,0 0 0 16,0 0 15-16,0 0-3 0,0 0-1 0,11-5 0 0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15:06.5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94D677-FD1F-48EC-A1A9-5CD3C50CCD67}" emma:medium="tactile" emma:mode="ink">
          <msink:context xmlns:msink="http://schemas.microsoft.com/ink/2010/main" type="inkDrawing" rotatedBoundingBox="2938,9884 19280,8117 19626,11325 3285,13092" semanticType="callout" shapeName="Other">
            <msink:sourceLink direction="with" ref="{FA623C35-8713-4BDD-8FD9-609824519901}"/>
            <msink:sourceLink direction="with" ref="{74E0143E-9842-4043-9D67-AA8ADE780070}"/>
          </msink:context>
        </emma:interpretation>
      </emma:emma>
    </inkml:annotationXML>
    <inkml:trace contextRef="#ctx0" brushRef="#br0">-2 869 288 0,'0'0'25'0,"0"0"-25"15,0 0 0-15,0 0 0 0,0 0 104 0,0 0 15 16,0 0 3-16,0 0 1 0,0 0-61 0,0 0-12 16,0 0-2-16,0 0-1 0,0 0-9 0,0 0-2 15,0 15 0-15,0-3 0 0,0 0-11 0,4 0-2 16,0-1-1-16,-4 1 0 0,5 4-1 0,-5-1 0 15,8 1 0-15,1 3 0 0,-9 5 1 0,5-1 0 16,3 0 0-16,1 1 0 0,0 3-4 0,0 0-1 16,0-3 0-16,4 3 0 0,0-3 1 0,4-1 0 0,1 0 0 15,-1 1 0-15,5-5 7 0,0 5 2 0,0-5 0 16,0 1 0-16,9-1-3 0,-5 1 0 0,1-1 0 0,3 1 0 16,1-1-1-16,0-3-1 0,-1 3 0 0,1-3 0 15,4 7 14-15,-4-3 2 0,4-1 1 0,0 1 0 16,-4 3-24-16,4 1-5 0,-4-1-1 0,-1 4 0 15,1-3 0-15,0-1 0 0,-5 4 0 0,0-3 0 16,1 3-9-16,-1-4 0 0,-4 1 0 0,4 3 8 16,1-4-8-16,-5 1 0 0,4-1 0 0,0 1 8 15,1-5-8-15,-1 5 0 0,0-1 0 0,5-4 0 16,-5 1 10-16,1-1-10 0,-1 1 12 0,0-1-12 16,1 1 17-16,-1-1-3 0,5 1-1 0,-9-1 0 15,-1 1 5-15,10 3 1 0,-13-3 0 0,4-5 0 16,0 5 5-16,0-4 0 0,-1-1 1 0,1 1 0 0,0-1-10 15,5 1-3-15,-5 0 0 0,0-1 0 16,-1 1-12-16,6 3 8 0,-1-3-8 0,5-1 0 0,-5 5 8 16,9-4-8-16,-8-1 0 0,3 5 0 0,1-5 11 0,0 1-11 15,-1-1 12-15,1 1-12 0,-5-4 0 0,5-1 0 16,-4 5 0-16,-1-4 0 0,-4-4 0 0,0 3 8 16,0-3 0-16,0 0-8 0,4 0 24 0,-4-1-3 15,-5 1 0-15,5 4 0 0,0 0-9 0,0-1-3 16,0-3 0-16,4 0 0 0,10 0-9 0,-6 3 0 15,-3-3 9-15,-5 4-9 0,4-4 0 0,0 0 9 16,5-1-9-16,0 1 0 0,-14 4 0 0,14-4 0 16,0 3 0-16,4-3 0 0,-9 4 8 0,5-4-8 15,4-4 0-15,0 3 0 0,0 1 9 0,-4-4-9 16,-5-4 0-16,5 4 9 0,13 0-9 0,-9 0 0 0,-9 0 9 0,5 0-9 16,8-1 8-16,-4 1-8 0,-4 4 8 0,0-4-8 15,-5 4 8-15,5 0-8 0,4-1 8 0,0-3-8 16,-4 4 0-16,-1 0 0 0,5-4 0 0,5 4 0 15,-5-8 0-15,0 4 0 0,0-1 0 0,9-3 0 16,4 4 0-16,-4-4 9 0,-4 0-9 0,4 0 0 16,4 4 13-16,0 0-4 0,-4-4-1 0,-4 4 0 15,3 0 3-15,-3 0 0 0,4 0 0 0,0 0 0 16,-1-4-11-16,1 4 0 0,5-1 9 0,-6 1-9 16,-3 0 0-16,4 0 0 0,4 0 0 0,0 4 0 15,1 0 0-15,-1-4 0 0,-4 3 0 0,-5 1 0 16,5-4 0-16,-4 4 0 0,-1-4 0 0,1 0 8 15,-1 0-8-15,5-1 0 0,-5 1 0 0,5 0 0 0,0-4 0 16,0 4 0-16,0 0 0 0,0 0 8 0,-5 4-8 16,5-8 0-16,-9 4 0 0,0 0 0 0,0-1 0 15,-4 1 0-15,0 0 0 0,-5 4 0 0,1-4 0 0,-1 4 0 16,0-4 8-16,5 0-8 0,-5-1 8 0,1 5-8 16,3-4 8-16,-3 0-8 0,3 0 0 0,1 4 0 15,0-8 0-15,4 4 0 0,0-4 0 0,0 0 8 16,-4 0-8-16,4 0 0 0,0 0 0 0,-4-4 0 15,4 4 0-15,-5 0 0 0,1-4 0 0,0 4 0 16,4 0 0-16,-4-4 8 0,-5 4-8 0,5-4 11 16,4 0-11-16,-5 4 12 0,-3 0-4 0,4 0 0 15,-1 0 0-15,5 0 0 0,0 0-8 0,-4 0 0 16,0 4 0-16,4-4 8 0,-4 4-8 0,4 0 0 0,-5-4 0 16,1 4 0-16,0-4 0 0,-5 4 0 0,5-4 0 0,0 0 8 15,-1-4-8-15,-3 4 0 0,3 0 0 0,-3-4 0 16,-1 4 0-16,5 0 0 0,-1-4 0 0,1 4 0 15,0 0 0-15,4-4 8 0,-4 4-8 0,-1-4 0 16,5 4 8-16,-4 0-8 0,4 0 8 0,-4 0-8 16,4 4 0-16,0-4 8 0,-4 0-8 0,4 0 0 15,0 0 0-15,5 4 0 0,-5-4 0 0,4 0 0 16,1 0 0-16,-1-4 0 0,9 0 0 0,1 0 0 16,-1 0 8-16,0 0-8 0,-4-3 0 0,4-1 8 15,1 0-8-15,-10 0 0 0,5 0 0 0,-5 5 0 16,1-5 0-16,-1 0 0 0,1-4 0 0,-5 4 8 15,9 1-8-15,-5-1 12 0,1 0-12 0,-5 4 12 0,4-4-12 16,1 4 0-16,-5-3 9 0,4 7-9 0,-3-4 0 0,-6 0 0 16,5 0 0-16,0 4 8 0,-8-4-8 0,4 0 0 15,-1-4 0-15,1 4 0 0,-5-3 0 0,1-1 0 16,3 0 0-16,-3 0 0 0,8 0 0 0,-5 1 0 16,1-1 0-16,0 0 0 0,4 0 10 0,0 0-2 15,0 1-8-15,0 3 12 0,0 0-12 0,0 0 0 16,1 4 0-16,3 0 0 0,-8-4 0 0,4 4 0 15,0-4 8-15,0 4-8 0,5-4 0 0,-5 4 0 16,4-4 0-16,1 0 0 0,-1 1 0 0,1 3 0 16,3-4 0-16,1-4 0 0,0 8 0 0,4-8 0 15,-4 4 0-15,5-4 0 0,-1 1 0 0,-4-1 0 16,0 0 0-16,-1 0 0 0,-3 0 0 0,-1 1 0 0,5-1 0 16,-4 0 0-16,4 0 9 0,-5 0-1 0,1 1 0 0,-1-1 0 15,1 0-8-15,-1 4 0 0,-4-4 0 0,5 0 8 16,-5 5-8-16,4-5 0 0,-8 4 0 0,4 4 0 15,0-8 0-15,0 4 0 0,0 0 0 0,5 0 0 16,-5 0 0-16,4 1 0 0,1-1 0 0,-1 0 0 16,1-4 0-16,4 0 0 0,0 0 0 0,4 1 0 15,-9-1 0-15,5 0-12 0,-4 0 4 0,-1 0 8 16,1 1 0-16,-1-1 0 0,-4 0 12 0,0 4-4 16,0-4-8-16,1 4 0 0,-1-3 0 0,-5 3 0 15,5 0 0-15,-4 0-12 0,4 0 2 0,-4 0 1 16,-5 0 9-16,9 0 12 0,-4 4-2 0,0-4-1 15,0-3-9-15,-1 7-12 0,1-4 2 0,0 0 1 16,-5 0 9-16,5-4 12 0,-5 4-2 0,0 0-1 16,5-4-9-16,-5 5-12 0,1-5 2 0,3 0 1 0,-3 0 9 15,-1 0 12-15,0 1-2 0,1-1-1 0,-1 0-9 0,0 0 0 16,-4 0 0-16,5 1 0 0,-5-1 0 0,4 0-14 16,-4-4 5-16,4 4 1 0,0 5 8 0,1-5 0 15,4 0 0-15,-1 0 0 0,1-4 0 0,0 9 12 16,4-5-2-16,-5 0-1 0,6-4-9 0,-1 1 0 15,0-1 0-15,0 0 0 0,4 4 0 0,-4-3-12 16,5-1 2-16,-1-4 1 0,1 5 9 0,-1-1 12 16,-4 0-2-16,5-3-1 0,-5-1-9 0,0 4 0 15,5-7 0-15,-10 3 0 0,5-3 0 0,-4 3 0 16,0 1 0-16,0-1 0 0,-1 4 0 0,1 1 0 0,0-1 0 16,-1 0 0-16,1 0 0 0,-5 1 0 0,5 3 0 15,0 0 0-15,-5-4 0 0,1 5 0 0,-1-1 0 0,-4 0 0 16,0 0 0-16,4-3 0 0,-4 3 0 0,0-4 0 15,4 4 0-15,-4-3 0 0,0-1 0 0,0-4 0 16,0 5 0-16,0-5-12 0,0 0 2 0,4 1 1 16,-4-5 9-16,4 1 0 0,1-1 8 0,-1 1-8 15,0-1 0-15,1 1 0 0,-1-5 0 0,0 5-12 16,5-1 12-16,-5 1 11 0,-4-1-3 0,5 5 0 16,-1-5-8-16,-4 5-14 0,4-5 3 0,-4 5 1 15,5-1 10-15,-6 0 0 0,1 1 8 0,0-1-8 16,0-3 0-16,0 3 0 0,-4-3 0 0,4 3 0 15,-5 0 0-15,1 1 0 0,-1-5 0 0,1 9 0 16,-1-5 0-16,-3 0 0 0,3 5 0 0,-4-5 0 16,0 1 0-16,1-1 0 0,3 0 0 0,-4-3 0 0,1 3 0 15,-1-3-8-15,0-1 0 0,4 5 0 0,-3-5 8 16,-1 5 0-16,4-5 0 0,1 4 0 0,-1 1 0 0,1-5 0 16,-1 1 0-16,1 3 0 0,4 5 0 0,-5-5 0 15,-8 0 0-15,9 1 0 0,-1-5 0 0,1 5 0 16,-1-1 0-16,1-3 0 0,-5 3 0 0,5 4 0 15,-1-7 0-15,1 7 0 0,-5-4 0 0,5 5 11 16,-1-1-3-16,-4 0 0 0,0 5-8 0,1-5 0 16,-1 4 0-16,-5 0 0 0,6 0 0 0,-1 1 0 15,-4-5-10-15,-1 8 10 0,1-4 0 0,0 0 0 16,0 1 0-16,-1 3 10 0,1-4-10 0,0 0-12 16,0 4 2-16,0-7 1 0,-1 3 9 0,1 0 12 0,-5 0-2 15,5-4-1-15,0 5-9 0,-5-5-11 0,5 4 3 0,-4-4 0 16,3 1 8-16,1-1 0 0,0 0 0 0,0 1 0 15,-1 3 0-15,1-4 0 0,0-3 0 0,0 7 0 16,4-4 0-16,-4 4 0 0,0 0 0 0,4 1 0 16,-9-1 0-16,5 0 0 0,0-4 0 0,-1 5 0 15,1 3 0-15,0-4 0 0,0 0 0 0,-5 0 0 16,5-3 0-16,0 3 0 0,-1-4 0 0,1 4 0 16,0-3 0-16,0 3 0 0,-5 0 0 0,9-4 0 15,0 4 0-15,-4 1 0 0,0-5 0 0,0 4 0 16,0 0 0-16,-1-3 8 0,-3 3 0 0,3-4 0 15,1 4-8-15,0 1-12 0,0-1 4 0,0 0 0 16,-5 0 8-16,5 0 0 0,-5-3 0 0,5 3 0 16,0 0 0-16,-1 0 0 0,1 0 0 0,0-3 0 15,0 7 0-15,0-4 12 0,-5 0-2 0,5 4-1 0,-1 0-9 16,6-3 0-16,-10 3 0 0,5 0 0 0,-9 4 0 0,0 0 0 16,13-4 0-16,-4 4 0 0,-9 0 0 0,13-4 0 15,-13 4 0-15,0 0 0 0,0 0 0 0,9-4 0 16,-9 4 0-16,13-4 0 0,-4-4 0 0,-9 8 0 15,8-3 0-15,1-1 0 0,0 0 0 0,0 4 0 16,-1-8 0-16,-8 8 0 0,9-4 0 0,-9 4 0 16,0 0 0-16,9-4 0 0,0 0 0 0,-9 4 0 15,4-4 0-15,5 0 0 0,-9 4 0 0,0 0 0 16,9 0 0-16,-9 0 0 0,0 0 0 0,9-3-16 16,-9 3 4-16,0 0 1 0,0 0 11 0,0 0 16 15,8-4-4-15,-8 4-1 0,0 0-11 0,0 0 0 0,0 0 0 16,5-4 0-16,3 0 0 0,-8 4 0 0,0 0 0 0,9-4 0 15,-9 4 0-15,5-8 0 0,-5 8 0 16,8-4 0-16,-3-4 0 0,-1 5-17 0,5-1 4 0,-9 4 1 16,0 0 12-16,4-8 16 0,5 4-3 15,-9 4-1-15,0 0-12 0,4-4 0 0,5 0 0 0,-9 4 0 16,0 0-12-16,0 0-4 0,0 0-2 0,0 0 0 16,0 0 1-16,0 0 0 0,0 0 0 0,0 0 0 31,0 0-42-31,0 0-8 0,0 12-1 0,-4 3-659 0,-1-3-131 0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15:08.3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08CA0D-1569-4D63-A6ED-212E0CEF9165}" emma:medium="tactile" emma:mode="ink">
          <msink:context xmlns:msink="http://schemas.microsoft.com/ink/2010/main" type="inkDrawing" rotatedBoundingBox="3086,10031 3500,10253 3463,10322 3049,10100" semanticType="callout" shapeName="Other">
            <msink:sourceLink direction="with" ref="{74E0143E-9842-4043-9D67-AA8ADE780070}"/>
          </msink:context>
        </emma:interpretation>
      </emma:emma>
    </inkml:annotationXML>
    <inkml:trace contextRef="#ctx0" brushRef="#br0">-5 15 864 0,'0'0'76'0,"0"0"-60"0,0-8-16 0,0 8 0 16,0 0 43-16,0 0 5 0,0 0 2 0,0 0 0 16,0 0-19-16,0 0-4 0,0 0-1 0,0 0 0 15,0 0-18-15,0 0-8 0,0 0 0 0,0 0 8 16,0 0-8-16,0 0 0 0,14-4 0 0,-14 0 0 15,13 4 15-15,-13 0 1 0,0 0 0 0,8 0 0 16,-8 0 8-16,9 0 1 0,0 0 1 0,-9 0 0 16,13 0 8-16,-13 0 2 0,9 0 0 0,-9 0 0 15,13 8-2-15,-13-8 0 0,0 0 0 0,5 8 0 16,3 0-13-16,1-1-2 0,-9-7-1 0,13 8 0 16,-8 4-18-16,3 0 10 0,1-1-10 0,0 1 8 0,0-4-8 0,-5 4 0 15,5-5 0-15,4 5 8 0,-4-4-8 0,0 0 0 16,4-4 0-16,4 3 8 0,-8 1-8 15,4-8 12-15,-4 4-12 0,4 4 12 0,0-4 0 0,-4 0 1 16,0 0 0-16,-5-1 0 0,9 1 15 0,-4-4 2 16,0 4 1-16,0 0 0 0,0-4-15 0,-5 4-2 15,5 0-1-15,-9-4 0 0,0 0-5 0,0 0 0 16,8 4-8-16,-8-4 12 0,0 0 1 0,9 0 0 16,-9 0 0-16,5-4 0 0,3 4-1 0,-8 0 0 15,0 0 0-15,0 0 0 0,14-8 1 0,-10 8 0 16,-4 0 0-16,0 0 0 0,0 0-13 0,0 0 11 15,0 0-11-15,0 0 10 0,0 0-10 0,0 0 0 0,9-8 0 16,-9 8 8-16,0 0-8 0,0 0 0 0,0 0 0 16,0 0 8-16,0 0-8 0,0 0 0 0,0 0 0 0,0 0 0 15,0 0 0-15,0 0 0 0,0 0 0 0,0 0 0 16,0 0 0-16,0 0 0 0,0 0 0 0,0 0 0 16,0 0 0-16,0 0 0 0,0 0 0 0,-5 0 0 15,1-4 0-15,4 4 0 0,0 0 0 0,0 0 0 16,0 0 0-16,0 0 0 0,0 0 0 0,0 0 0 15,0 0 0-15,0 0 0 0,0 0 0 0,0 0 0 16,0 0 0-16,0 0 0 0,0 0 0 0,0 0 0 16,0 0 0-16,0 0 0 0,0 0 0 0,0 0 0 15,0 0 0-15,0 0 0 0,0 0 0 0,0 0 0 16,-4 0 0-16,4 0 0 0,0 0 0 0,0 0 0 0,-9-3 0 16,4 3 0-16,1-4 0 0,4 4 0 0,0 0 0 15,0 0 0-15,-4 0 0 0,4 0 0 0,0 0 0 0,0 0 0 16,-5-4 0-16,5 4 0 0,0 0 0 0,0 0 0 15,-4-4 0-15,-1 4 0 0,5 0 0 0,0 0 0 16,0 0 0-16,0 0 0 0,-8 0 0 0,8 0 0 16,0 0 0-16,0 0 0 0,-9 0 0 0,9 0 0 15,0 0 0-15,0 0-11 0,0 0 11 0,0 0 0 16,0 0 0-16,4 12 0 16,1-5-25-16,3 1-7 0,-8-8 0 0,0 12-1 15,5 0-143-15,-1-1-28 0,-4-11-5 0,0 24-2 0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15:12.5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5E62FB-2811-49F3-BCCB-E1C3324E04C6}" emma:medium="tactile" emma:mode="ink">
          <msink:context xmlns:msink="http://schemas.microsoft.com/ink/2010/main" type="inkDrawing" rotatedBoundingBox="2722,10010 24877,7109 25519,12012 3364,14912" semanticType="callout" shapeName="Other">
            <msink:sourceLink direction="with" ref="{74E0143E-9842-4043-9D67-AA8ADE780070}"/>
            <msink:sourceLink direction="with" ref="{8D22F5F1-5E51-4170-B424-6F8DFFB588F7}"/>
          </msink:context>
        </emma:interpretation>
      </emma:emma>
    </inkml:annotationXML>
    <inkml:trace contextRef="#ctx0" brushRef="#br0">-8 1513 172 0,'0'0'16'0,"0"0"-16"0,0 0 0 0,0 0 0 16,-9 4 99-16,9-4 17 0,0 0 3 0,0 0 1 16,0 0-70-16,0 0-14 0,0 0-2 0,0 0-1 0,0 0 3 0,0 0 1 15,0 0 0-15,0 0 0 0,0 0 3 0,0 0 1 16,0 0 0-16,0 0 0 0,13 0-9 0,-13 0-3 15,0 0 0-15,14 7 0 0,-6-3-8 0,-8-4-1 16,0 0-1-16,0 0 0 0,0 4-5 0,5 4-1 16,-5-8 0-16,8 12 0 0,1-5 7 0,-4 5 0 15,-1-4 1-15,5 4 0 0,-9-12-3 0,13 11-1 16,0-3 0-16,-4 4 0 0,4-4 3 0,0-1 1 16,0 1 0-16,1 0 0 0,-1 0 11 0,0 0 1 15,4-4 1-15,-8 3 0 0,-9-7-16 0,13 12-3 16,9-4-1-16,-13 7 0 0,4-3 8 0,0 0 2 15,-4 3 0-15,4-3 0 0,-4 4-14 0,4-1-2 16,-4 5-8-16,9-1 12 0,-10-3-12 0,1 0 0 16,0 3 0-16,4-3 0 0,-4 3 0 0,4 1 0 15,0-1 0-15,-4 1 0 0,0-1 0 0,-1 1 0 0,1-5 0 16,0 9 0-16,0-1 0 0,0 0 0 0,4-3 0 0,-13-1 0 16,8 9 17-16,-3-9 1 0,4 9 0 0,4-5 0 15,-4 4-18-15,-1-3 0 0,1-1 0 0,4 4 0 16,-4 1 0-16,4-5 16 0,0 4-1 0,-4 1-1 15,13-1-14-15,-9 0 0 0,5-3 0 0,-1 7 0 16,-3-4 0-16,7 0 0 0,-12 1 0 0,9-1 9 16,-5 0-9-16,5-3 0 0,-1-1 0 0,1 4 0 15,-1-3 0-15,1 3 0 0,-5-4 0 0,4 9 0 16,1-5 0-16,-5-4 8 0,5 5-8 0,-1-5 0 16,-4 4 11-16,5-3-3 0,-5-5-8 0,5 5 12 15,-1-5-12-15,1 5 0 0,-5-5 0 0,4 4 0 0,1-3 0 16,4 3 0-16,-9-3 0 0,9 3 0 0,-9-3 8 15,5-1-8-15,4 5 0 0,-5-5 9 0,1 1-9 0,-1-1 8 16,1-3-8-16,-1 3 8 0,-3 5-8 0,3-9 8 16,5 5-8-16,-9-5 8 0,5 5-8 0,-5-1 0 15,-4-7 9-15,4 4-9 0,4-5 8 0,-3 1-8 16,-1 0 8-16,0-1-8 0,0 1 0 0,0-4-8 16,0 0 0-16,5 3 0 0,-5-7 28 0,0 4 7 15,5-4 1-15,-5 4 0 0,-4-4-6 0,4 4-1 16,4-5 0-16,-3 9 0 0,3-8-11 0,-8 4-2 15,0-4-8-15,4 0 12 0,0 3-12 0,0-3 11 16,-4 4-11-16,0 0 10 0,4-4-10 0,-4 0 0 0,-1 0 0 16,6 3 8-16,-6 1-8 0,1-4 0 15,0 4 9-15,4-4-9 0,-4 0 8 0,0 4-8 0,4-5 10 0,0 1-10 16,0 0 14-16,-4 4-3 0,0-4-1 0,4 4 0 16,0-4-10-16,0 3 8 0,-4 1-8 0,9-4 8 15,-5 4-8-15,0 0 0 0,4-4 0 0,-3 3 0 16,-1 1 0-16,0 0 8 0,4 4-8 0,-3-4 0 15,8-1 12-15,-5 5-4 0,1-4 0 0,-1 4 0 16,1-5 1-16,-1 5 0 0,1 4 0 0,-1-5 0 16,1 5-9-16,4 0 0 0,-5-5 9 0,5 9-9 15,-4-5 0-15,8 5 9 0,-4 3-9 0,0-3 0 16,0-5 8-16,0 5-8 0,4-1 0 0,5-3 0 16,0 0 0-16,-1-1 0 0,-3 5 8 0,8-5-8 15,0 5 0-15,4-5 0 0,-8 1 8 0,-5-1-8 16,1 1 0-16,3-4 0 0,6 3 0 0,-6 1 0 0,-3 0 0 15,-1-1 0-15,9 1 0 0,-4-1 0 0,-5 1 12 0,5 0-4 16,4-5 0-16,-4 5-8 0,4-4 16 16,-5-1-3-16,1 5-1 0,9-4 0 0,8-1 8 0,-9 1 2 15,-12 4 0-15,8-5 0 0,9-3-22 0,0 0 0 16,-1 4 0-16,-8-5 0 0,5 1 0 0,4 0 0 16,-5-4 0-16,1 4 8 0,-9-1-8 0,12-3-13 15,1 4 3-15,-4 0 1 0,-5-4 9 0,4 0 0 16,5 4 0-16,4-1 0 0,-4-3 0 0,0 8 0 15,-4-4 0-15,4 3 0 0,-1-3 0 0,1 0 0 16,-9 4 0-16,5-1 0 0,-5-3 0 0,4 4 0 16,-3-4 0-16,3 0 0 0,1-5 0 0,-1 5 0 15,1 0 0-15,-1-4 0 0,-4 4 0 0,5 3 0 0,-1-3 0 16,1 4 0-16,-1-4 0 0,1 0 0 0,-1-1 0 16,1 1 0-16,-1 4 0 0,-4-4 0 0,5-1 0 0,-5 1 8 15,0 0-8-15,0-4 11 0,0 0-11 0,0 4 12 16,0-4-2-16,5 3 0 0,-1-3 0 0,1 4 0 15,-1-4-10-15,1 0 0 0,-1 4 0 0,-4-4 0 16,0-1 0-16,0-3 0 0,5 4 0 0,-5-4 0 16,0 0 0-16,0 4 0 0,0 0 0 0,5 0 8 15,-5-4-8-15,4 4 0 0,5-4 0 0,-4 4 8 16,-1 0 1-16,5 4 0 0,-4-5 0 0,-1 1 0 16,5 0-1-16,0 4-8 0,-5-8 12 0,5 8-4 15,0-8-8-15,0 0 8 0,0 0-8 0,0 0 8 16,4 0-8-16,0 4 0 0,-4-4 9 0,4 4-9 15,1-4 0-15,3 4 8 0,-4-1-8 0,1 1 0 0,-1 0 0 16,0 0 0-16,-4-4 0 0,0 8 0 0,4-4 0 0,0 4 8 16,5-4-8-16,0-1 0 0,-1 1 0 0,1 4 0 15,4-4 0-15,0 4 0 0,0 0 0 0,-4-4 0 16,4 3 0-16,0 1 0 0,0-4 0 0,0 0 0 16,4 0 0-16,1 0 0 0,-1 0 0 0,5-4 8 15,-5 0-8-15,5 0 0 0,-4-4 0 0,-1 4 0 16,1-4 0-16,-1 4 8 0,5-4-8 0,-5 0 0 15,5 4 0-15,-5-4 8 0,10 4 8 0,-6-4 1 16,-3 4 1-16,-1-4 0 0,1 4-18 0,-5-4 0 16,4 1 8-16,1-1-8 0,-1 4-8 0,0-4-6 15,5 4-1-15,-4-4 0 0,-5 4 15 0,4 0 0 0,-4-4 0 0,-4 4 0 16,-1-4 0-16,-3 0 0 0,3 4 0 16,-3-4 0-16,8 0 0 0,-5-3 0 0,-3 3 0 15,-1 4 0-15,4 0 0 0,-3-4 0 0,-1 4 8 0,-4 0-8 16,0-4 12-16,0 0 0 0,-1 0-1 0,1 0 0 15,-4 0-11-15,4 0-12 0,0 0 2 0,-1 1 1 16,1-1 9-16,0-4 0 0,9 4 0 0,-9 0 0 16,-5-4 0-16,5 4 0 0,-4 0 0 0,-1 1 0 15,0-9 0-15,-3 8 0 0,-1-4 0 0,4 0 8 16,-4 4-8-16,5-3 8 0,-1-5-8 0,5 4 8 16,0-4-8-16,0 5 0 0,-5-5 0 0,10 4 0 15,-1 0 0-15,0 1 0 0,0-1 0 0,1 0 0 16,-1-4 0-16,-4 4 0 0,8-3 0 0,-3 3 0 15,-1-4 0-15,0 1 0 0,0 3 0 0,-4 0 0 16,9 0 0-16,-5 4 0 0,1-4 0 0,-6 5 0 0,-3-5 0 16,4 0 0-16,-9 0 0 0,4-4 0 0,1 5 0 0,-1-1 0 15,1 0 0-15,-1 0 0 0,5-3 12 0,0 3-3 16,4 0 0-16,-4-4 0 0,4 1-9 0,-4 3 0 16,5 0 0-16,-10-4 0 0,5 4 0 0,0-3 0 15,-5-1 0-15,5 4 0 0,0-3 0 0,-5 3 0 16,5 0 0-16,-4-4-11 0,4 1 11 0,4-1 0 15,-4 0 8-15,4 0-8 0,-4 1 0 0,0 3 0 16,0-4-10-16,0 4 10 0,-1 1 0 0,-3-1 0 16,-1-4 0-16,1 4 0 0,-5-3 0 0,9 3 0 15,-5 0 0-15,1 0 0 0,-1-7 0 0,1 7 0 16,-1-4 0-16,1 4 0 0,4-3 0 0,-5 3 0 0,1 0 0 16,-1-4 0-16,-8 5 0 0,4 3 0 0,0-4 0 0,-4 0 0 15,-5 4 0-15,0-4 0 0,5 1 0 0,-5-1 0 16,1-4 0-16,3 4 0 0,-3-3 8 0,4-1-8 15,-5-4 0-15,5 5 0 0,-1-5 0 0,-3 0-10 16,3 5 10-16,-3-5 0 0,3 1 0 0,-3-1 0 16,8 0 0-16,-5 1 0 0,1-1 0 0,0 1 8 15,0 3-8-15,-1-8 11 0,5 9-11 0,-4-1 12 16,0-4-4-16,0 5 0 0,4 3 0 0,0-4 0 16,0 4-8-16,0-3 8 0,4 3-8 0,-3 0 8 15,3-4-8-15,-4 1 0 0,0 3 0 0,-4-4 0 16,8 0 0-16,-4 1 0 0,1-1 0 0,-1 4 0 15,-5-7 0-15,5 3 0 0,1-4 0 0,-1 5 0 16,0-5 0-16,0 0 0 0,0 5 0 0,4-5 0 0,1 1 0 16,-1-1 0-16,-3 0 0 0,3 1 0 0,1-1 0 15,-1 1 8-15,0-1-8 0,-3 0 8 0,3 5-8 0,-8-5 8 16,4 0-8-16,0 5 8 0,-4-5 20 0,4 1 3 16,-5 3 1-16,1-8 0 0,0 5-32 0,0-1 0 15,-1 4-13-15,5-3 4 0,5-1 17 0,-5 5 4 16,-4-1 1-16,-1 0 0 0,10-3-13 0,-1 3 0 15,-3-4 8-15,-6 5-8 0,5-1 0 0,-4-4 0 16,4 1 0-16,-4-1 0 0,0 0 0 0,-1 1 0 16,1 3 0-16,0-3 0 0,-1 3 0 0,1-4 0 15,-5 5 0-15,10-5 0 0,3 0 0 0,-8 1-10 16,-1-5 2-16,6 5 0 0,3-1 8 0,1 0 11 0,-5-3-3 16,0 3 0-16,0-3-8 0,4 3 0 0,-8-3 0 0,0 3 0 15,-1-3 0-15,1-1 0 0,0-3 0 16,0 3 0-16,-5-7 0 0,0 4 0 0,5-1 0 0,0-3 0 15,4 3 0-15,0-3 0 0,-4 0 0 0,8 0 0 16,5 3 0-16,0-3 0 0,-14 0 0 0,6-1 0 16,7 5 0-16,-7-1 0 0,-1 1 0 0,-5 0 0 15,1-1 0-15,4 5 0 0,-4-1 0 0,0-3 0 16,-1-1 0-16,1 5 0 0,0-1 0 0,-1-3 0 16,6 4 0-16,-6-5 0 0,5 5 0 0,-4 3 0 15,4 1 0-15,0-1 0 0,-4-4-11 0,4 5 11 16,-4-1 0-16,-1-3 0 0,1 3 0 0,-5 1 0 15,1-5 0-15,-1 4 0 0,0-3 0 0,-4 3 8 16,5 1-8-16,-5-1 0 0,4-3 0 0,-4 3 8 0,0 0-8 16,0 1 0-16,0-1 0 0,4 1 0 0,-8 3 0 15,8-4-8-15,-4 5 8 0,0-1-12 0,-5 0 12 16,5 1 0-16,5-1 0 0,-5 0 0 0,-5 0 0 0,5-3 0 16,-4 3 0-16,-1-3 0 0,1 3 0 0,4 0 0 15,-5-3 0-15,5-1 0 0,0 0 0 0,0 5 0 16,-4-5 0-16,-1 0 0 0,5 1 0 0,-4-5 0 15,3 5 0-15,1-1 0 0,-4 1 0 0,4-1 0 16,-5 4 0-16,5 1 0 0,0-1 0 0,0-4 0 16,-4 5 0-16,4 3 0 0,0-4 0 0,0 0 0 15,0 1 0-15,0-1 0 0,-1 0 0 0,6 1 0 16,-5-1 0-16,0 0 0 0,4 0 0 0,0 1 0 16,-4-1 0-16,0-4 0 0,4 9 0 0,1-5 0 0,-5 4 0 15,4-4 0-15,-4 1 0 0,0-1 0 0,0 0 0 16,0 5-8-16,0-1 8 0,-5 0 0 0,5-4 0 0,-4 4 0 15,4-3 0-15,-5-5 0 0,1 4 0 0,-1 5 0 16,1-5 0-16,-1 0 0 0,1-3 0 0,0 3 0 16,-1 0 0-16,1-3 0 0,4-1 0 0,-5 0 0 15,1 5 0-15,-1-5 0 0,1 1 0 0,-5 3 0 16,5-4 0-16,-5 5 0 0,4-1 0 0,1 0 0 16,-9 4 0-16,4-3 0 0,-5-1 0 0,6 0 0 15,-1 4 0-15,4-3 0 0,-8 3 0 0,4 0-8 16,-4 0 8-16,0 1 0 0,0-1 0 0,4 0 0 15,-4 4 0-15,-1-4 0 0,5-3 0 0,-4-1 0 16,0 4 0-16,0-4 0 0,4 1 0 0,0-5 0 16,0 4 0-16,0-3 0 0,1 7 0 0,3-4 0 15,-4 1 0-15,0-1 0 0,1 0 0 0,-1 4 0 0,4-3 0 16,-3 3 0-16,3 0 0 0,-4 0 0 0,5 0 0 16,4-3 0-16,-5 3 0 0,-4 0 0 0,5-4 0 0,0 9 0 15,-1-5 0-15,-4 0 0 0,5-4 0 0,-1 4 0 16,1 1 0-16,-5-1 0 0,0 0 0 0,0 0 0 15,1 0 0-15,-1 1 0 0,0-5 0 0,0 4 0 16,0 0 0-16,-4 1 0 0,0-1 0 0,0 0 0 16,-5 0 0-16,5 4 0 0,-5-4 0 0,5 1 0 15,-9 7 0-15,4-4-8 0,1-4 8 0,-1 0 0 16,-4 8 0-16,4-8 0 0,-4 8 0 0,9-4 0 16,0-3 0-16,-9 7 0 0,9-4 0 0,-9 4 0 15,4-8 0-15,5 4-8 0,-9 4 8 0,13-8 0 0,-9 4 0 16,-4 4 0-16,14-7 0 0,-6 3 0 0,-8 4 0 15,9-8-8-15,4 0 8 0,-4 4 0 0,0-4 0 0,0 1 0 16,-5 3 0-16,5-4 0 0,0 4 0 0,-1 0 0 16,1 0 0-16,0-4 0 0,-9 8 0 0,9-3 0 15,-1-5 0-15,6 0-8 0,-10 4 8 0,5 0 0 16,0 0 0-16,-9 4 12 0,4-8 0 0,5 8-1 16,-1-7-11-16,-8 7-16 0,5-4 4 0,-1-4 1 15,1 4 11-15,3-4 0 0,-3 0 0 0,-1 5 0 16,1-5 0-16,-1 0 0 0,-4 8 0 0,9 0 0 15,-1-8 0-15,1 0 0 0,0 1 0 0,0 3 0 16,0 0 12-16,-1 0-3 0,-3 4 0 0,4-8 0 16,-1 8-9-16,-3-4-16 0,-1 0 4 0,5-4 1 15,0 5 11-15,-5-1 16 0,-4 0-4 0,4-4-1 16,1 0-11-16,-5 8-16 0,0 0 4 0,4-4 1 0,5 0 11 16,-5-3 0-16,-4 7 0 0,0 0 0 0,0-4 0 0,5-4 0 15,-1 4 0-15,-4 4 0 0,0 0 0 0,0 0 14 16,4-8-2-16,-4 8 0 0,5-4-12 0,4 0-16 15,-9-3 3-15,0 7 1 0,0 0 12 0,0 0 16 16,4-4-3-16,-4 4-1 0,0 0-12 0,0 0 0 16,0 0 0-16,0 0 0 0,4-8-13 0,-4 8-6 15,0 0-1-15,0 0 0 0,0 0 7 0,9-4 1 16,-4 0 0-16,-5 4 0 0,8 0 12 0,-3-4 0 16,-5 4 0-16,9-4 0 0,-9 4 0 0,8-4 0 15,-8 4 0-15,0 0 0 0,9-4 0 0,0 1 0 0,-9 3 0 16,4-4-9-16,1-4 9 0,3 4 0 0,-3 0 8 15,-5 4-8-15,0 0 0 0,0 0 0 0,0 0-10 0,0 0 10 16,0 0 0-16,9-4 0 0,-9 4 0 0,0 0 0 16,0 0 0-16,8 0 0 0,1-4 0 0,-9 4 0 15,0 0-10-15,0 0 10 0,0 0-8 0,9-4 8 16,-9 4 0-16,0 0 0 0,0 0 0 0,9-7 8 16,-9 7-8-16,0 0 0 0,0 0 0 0,0 0 0 15,0 0 0-15,8-4 0 0,-8 4-8 0,0 0 8 16,0 0 0-16,9-8 0 0,-9 8 0 0,0 0 8 15,0 0-8-15,0 0-16 0,0 0 4 0,0 0 0 16,0 0 12-16,0 0-12 0,0 0 12 0,0 0-12 16,0 0 12-16,0 0 0 0,0 0 0 0,0 0 0 15,0 0 0-15,0 0-8 0,0 0 8 0,9 0-8 0,-9 0 8 16,0 0 0-16,0 0 0 0,0 0 0 0,13 0-8 16,-13 0 8-16,0 0-8 0,0 0 8 0,0 0 0 0,0 0 0 15,0 0 0-15,0 0 0 0,0 0 0 0,0 0 0 16,0 0 0-16,0 0 0 0,0 0-9 0,0 0 9 15,0 0-10-15,0 0 10 16,0 0-44-16,9 8-4 0,4-1 0 0,-9 1 0 16,10 0 0-16,-14-8-1 0,0 0 0 0,8 12 0 15,-3-4-25-15,-5-8-5 0,0 0-1 0,0 15-888 0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13:56.6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6CE095E-CCDA-43C0-B2F6-0BC92E1B1256}" emma:medium="tactile" emma:mode="ink">
          <msink:context xmlns:msink="http://schemas.microsoft.com/ink/2010/main" type="writingRegion" rotatedBoundingBox="25099,8060 27334,8087 27330,8371 25096,8345"/>
        </emma:interpretation>
      </emma:emma>
    </inkml:annotationXML>
    <inkml:traceGroup>
      <inkml:annotationXML>
        <emma:emma xmlns:emma="http://www.w3.org/2003/04/emma" version="1.0">
          <emma:interpretation id="{D582BD20-DCDD-4C49-A02D-8E3C55DD36A8}" emma:medium="tactile" emma:mode="ink">
            <msink:context xmlns:msink="http://schemas.microsoft.com/ink/2010/main" type="paragraph" rotatedBoundingBox="25099,8060 27334,8087 27330,8371 25096,83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DC6320-74AB-4063-AA75-90F1D2C69DE3}" emma:medium="tactile" emma:mode="ink">
              <msink:context xmlns:msink="http://schemas.microsoft.com/ink/2010/main" type="line" rotatedBoundingBox="25099,8060 27334,8087 27330,8371 25096,8345"/>
            </emma:interpretation>
          </emma:emma>
        </inkml:annotationXML>
        <inkml:traceGroup>
          <inkml:annotationXML>
            <emma:emma xmlns:emma="http://www.w3.org/2003/04/emma" version="1.0">
              <emma:interpretation id="{8D22F5F1-5E51-4170-B424-6F8DFFB588F7}" emma:medium="tactile" emma:mode="ink">
                <msink:context xmlns:msink="http://schemas.microsoft.com/ink/2010/main" type="inkWord" rotatedBoundingBox="25099,8060 25385,8064 25382,8321 25096,8318">
                  <msink:destinationLink direction="with" ref="{755E62FB-2811-49F3-BCCB-E1C3324E04C6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24165 7990 403 0,'0'0'17'0,"0"0"5"0,0 0-22 0,0 0 0 16,-5-4 0-16,1-4 0 0,-1 8 156 0,1-3 26 15,0-1 6-15,-5 0 0 0,9 4-87 0,0 0-17 16,0 0-4-16,0 0-1 0,0 0-8 0,0 0-2 15,0 0 0-15,0 0 0 0,0-8-9 0,0 8-1 16,0-8-1-16,0 8 0 0,0 0-20 0,0 0-4 0,0 0-1 0,13 0 0 16,-13 0-21-16,9 0-4 0,0 0 0 0,4 4-8 15,-13-4 8-15,9 4-8 0,-9-4 0 0,8 8 0 16,-8-8 0-16,5 11 0 0,-1-3 0 0,-4-8 0 16,4 8 0-16,-4-8 0 0,0 12 0 0,0-12 0 15,0 0 0-15,-4 8 0 0,0-1 0 0,-1 1-9 16,-3 0 9-16,3-4 0 0,-4 0 0 0,1 0 0 15,-1 0 29-15,0-4 8 0,-4-4 2 0,4 4 0 16,-4-4-28-16,0 4-11 0,0-8 8 0,-1 4-8 16,6 0 8-16,-5-4-8 0,8-3 8 0,-4-1-8 15,5 8 19-15,-5-8-2 0,5 1 0 0,-1-1 0 16,5 0-17-16,0 4-19 0,0-7 4 0,5-1 1 16,-5 1 22-16,9-1 5 0,-5 0 1 0,5 5 0 0,0-1-14 15,-1 0 0-15,5 8 0 0,-4-3 0 0,0 7-11 0,4 0-5 16,-4 7 0-16,4-3-1 0,-4 4 17 0,0 0 0 15,-1 4 0-15,-3-5 0 0,4 5 0 0,-5 4 0 16,0-1 0-16,1 5 0 0,-5-5-10 0,0 5 10 16,0-4-8-16,0-1 8 0,-5-3 0 0,1 0 0 15,0-1 0-15,-1 1 0 0,-4 0 0 0,5-5 0 16,-5 1 0-16,0-4 0 0,-4-4 11 0,5 4-3 16,-6-4 0-16,10 0 0 0,-9 0-8 0,4 0 0 15,-4-4 0-15,0 0 8 0,0 0-8 0,4 0 0 16,-9-3 0-16,9 3 8 0,-4-4-8 0,5 0 0 15,-6 0 0-15,6 1 8 0,-1-1-8 0,0 0 0 16,5-4 9-16,4 4-9 0,-5 1 0 0,5 3 8 16,0-4-8-16,0 8 0 0,0 0 17 0,0 0-1 15,9-8 0-15,4 4 0 0,0 4-28 0,5 0-7 0,-1 4-1 0,5 4 0 32,0 0-134-32,0 0-27 0</inkml:trace>
        </inkml:traceGroup>
        <inkml:traceGroup>
          <inkml:annotationXML>
            <emma:emma xmlns:emma="http://www.w3.org/2003/04/emma" version="1.0">
              <emma:interpretation id="{9BA81D19-3EC0-48BE-AF37-A2529D3F6CD7}" emma:medium="tactile" emma:mode="ink">
                <msink:context xmlns:msink="http://schemas.microsoft.com/ink/2010/main" type="inkWord" rotatedBoundingBox="26947,8085 27334,8089 27330,8371 26943,8367">
                  <msink:destinationLink direction="with" ref="{16F26329-0A5A-4468-BAAB-F712C15F8F76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59.6766">25884 7924 172 0,'0'0'8'0,"9"-4"1"16,-9 4-9-16,13-4 0 0,-4-4 0 0,4 4 0 0,-13 4 288 0,9 0 55 15,0-4 11-15,-9 4 2 0,9 8-224 0,-1-8-46 16,1 4-9-16,4 4-1 0,-4-4 15 0,4 0 3 16,-13-4 1-16,9 11 0 0,4-11-50 0,-13 0-9 15,0 0-3-15,9 12 0 0,-5-4-33 0,1 4 0 16,-5-12 0-16,0 7 0 0,0-7 29 0,-5 8-1 16,1 4 0-16,-5-4 0 0,0 0 7 0,-4-1 1 15,-4-3 0-15,4 4 0 0,-9-4-25 0,4 0-11 16,0-4 10-16,1 4-10 0,-5 0 0 0,9 0 0 15,4-4 0-15,-4 0-10 0,-5 0 28 0,5-4 6 16,0 0 0-16,4 4 1 0,9 0 11 0,-9-4 3 16,-4-4 0-16,13 8 0 15,0 0-57-15,0-8-11 0,5 0-3 0,-5 1 0 0,0-1 32 0,4-4 0 16,-4 4 0-16,4 1 0 0,5-5 0 0,4 4 0 16,1-4 8-16,8 5-8 0,-5-5 0 0,1 4 0 0,4 0 0 0,-5 8 0 15,9-4-8-15,-8 8 8 0,4-4 0 0,-5 4-9 16,5 0 9-16,-4 4-10 0,-1-4 10 0,-3 7-10 15,-1-3 10-15,0 4 0 0,0-4 0 0,-4 7 0 16,0-3 0-16,-5 0-8 0,5 3 8 0,-5-3 0 16,5 4-24-16,-9-1 1 0,4-7 0 0,-4 4 0 15,0-1 36-15,-4-3 7 0,4-8 2 0,-4 8 0 16,-5-4-35-16,4 4-7 0,-8-8-2 0,0 0 0 16,-4 0 22-16,3 0 0 0,1-4 0 0,0 0 0 15,-9 0 47-15,0-4 13 0,5 0 4 0,-5-3 0 16,0 3-80-16,4-4-15 0,-4 1-3 0,5-5-1 0,-1 4 56 0,5-3 11 15,0 3 3-15,4-4 0 0,0 1-35 0,1-5 0 16,-1 1 0-16,4 3 0 16,1 1-20-16,4-1-10 0,-4 0-2 0,4 5-1 15,0 11 1-15,8-8 1 0,1 4 0 0,0 0 0 0,9 4 31 16,-5 0 16-16,4 4-1 0,1 4-1 0,-1 0-14 0,1 3 0 16,-1 1 0-16,-3 7 0 0,-1 1-9 0,-4-4 9 15,-1 3 0-15,-3-3-9 0,-1 3 9 0,-4-3 0 16,0 3 0-16,0-3 0 0,-4-4 0 0,4-1 0 15,-5-3 0-15,-3 4 0 0,-6-4 0 0,1-1 0 16,0-3 0-16,-5 0 0 0,5-4 0 0,0 4 0 16,0-8 10-16,-5 4-10 0,1-4 0 0,-1-4-15 15,10 5 2-15,-1-5 0 0,4 4 13 0,-3-4 0 16,3-4 0-16,1 1 0 0,4 3 12 0,0-4 6 16,0 0 1-16,0 5 0 15,0-1-19-15,0-4 8 0,4 0-8 0,1 5 0 0,-5-1 0 0,8 0 0 0,-3 0 0 0,-1 8 0 16,5 0-11-16,4 8-9 0,0 0-1 0,5 7-706 15,-1 5-141-15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15:17.41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F26329-0A5A-4468-BAAB-F712C15F8F76}" emma:medium="tactile" emma:mode="ink">
          <msink:context xmlns:msink="http://schemas.microsoft.com/ink/2010/main" type="inkDrawing" rotatedBoundingBox="3181,10158 26905,6925 27666,12514 3943,15746" semanticType="callout" shapeName="Other">
            <msink:sourceLink direction="with" ref="{9BA81D19-3EC0-48BE-AF37-A2529D3F6CD7}"/>
            <msink:sourceLink direction="with" ref="{74E0143E-9842-4043-9D67-AA8ADE780070}"/>
          </msink:context>
        </emma:interpretation>
      </emma:emma>
    </inkml:annotationXML>
    <inkml:trace contextRef="#ctx0" brushRef="#br0">-1 1743 172 0,'0'0'8'0,"0"0"1"0,0 0-9 0,0 0 0 16,-5 12 0-16,5-12 0 0,-4 7 32 0,4-7 4 15,4 8 0-15,-4-8 1 0,0 12-37 0,0-4 0 16,0-8 0-16,5 7 0 0,-5-7 0 0,4 8 0 16,-4-8 0-16,4 8 0 0,5 0 49 0,-9-8 12 15,5 12 3-15,-5-12 0 0,0 11 33 0,4-3 7 16,-4-8 2-16,0 12 0 0,0-1-26 0,0 1-6 15,9 4-1-15,-9-5 0 0,0 5-33 0,0 0-6 16,0-5-2-16,0 5 0 0,0 3-13 0,0 1-3 16,4-1-1-16,0 1 0 0,1-1 3 0,4 1 1 0,-5-1 0 15,5 5 0-15,4-1 4 0,-4 5 1 0,0-1 0 16,-1 4 0-16,5 0-2 0,1 0 0 0,-1 5 0 0,0-1 0 16,-4 4-5-16,4-4-1 0,0 4 0 0,0 0 0 15,-4 0-4-15,0 0-2 0,8 0 0 0,-4 0 0 16,1 0-10-16,-1 0 0 0,4 0 0 0,-3-4 0 15,3 4 8-15,5-4 0 0,-9 0 0 0,0 4 0 16,5 0 0-16,-5-4-8 0,0 0 12 0,0-4-4 16,-4 1 2-16,0-1 0 0,0-4 0 0,8-4 0 15,-17 5 0-15,13-5 0 0,-4-3 0 0,-4-1 0 16,3 1-10-16,-3-1 0 0,-1-3 0 0,5 3 0 16,-5-3 10-16,5 3-10 0,0-3 12 0,0 0-12 15,-5 3 28-15,5 1 0 0,0-1-1 0,-1 4 0 16,5 1-10-16,-4-5-1 0,0 5-1 0,4-1 0 0,-4 1-15 15,0-1 9-15,-1-4-9 0,1 5 8 0,0-5-8 16,4 1 0-16,-4-5 0 0,0 5 0 0,4-1 10 16,0-3-10-16,-4 0 12 0,4-1-12 0,0 1 24 15,5-1-3-15,-5-3 0 0,0 0 0 0,0 0 3 0,0 3 0 16,-4-3 0-16,9 3 0 0,-1 1 0 0,1 0 0 16,-5-5 0-16,4 5 0 0,5 3-10 0,-8-3-2 15,8 4 0-15,-5-1 0 0,5 1 0 0,0-1-1 16,-4 4 0-16,8 5 0 0,-4-5-11 0,0 8 8 15,0-3-8-15,-5 3 8 0,5-4-8 0,-4-4 0 16,4 5 0-16,0-1 0 0,-5-4 0 0,5 1 8 0,0-1-8 0,0-3 0 16,0 3 8-16,-5-3-8 0,10-1 0 0,-5 1 8 15,8-1-8-15,1 1 10 0,0-1-10 0,-1-3 10 16,1 3-10-16,4-3 8 0,-4 3-8 0,4-3 8 16,0 0 12-16,-4-1 1 0,4 1 1 0,0 3 0 15,0-3-22-15,5 3-8 0,-1 1 0 0,1-1 0 16,-1 1 8-16,1-1 0 0,4 1 0 0,4-1 0 15,-4 1 0-15,0 3 0 0,-1-3 0 0,1-1 8 16,9 5-8-16,-5-5 0 0,-13 5 0 0,5-5 0 16,4 1 0-16,-5-1 0 0,5-3 0 0,-5 3 8 15,1-3-8-15,4-1 0 0,4 5 0 0,-4-1 0 16,-9 1 10-16,0-5 1 0,18 1 0 0,-9 0 0 16,0 3-11-16,-5-3 0 0,1-1 0 0,-1 1 0 0,5 0 0 15,-9-1 0-15,-4 5 0 0,4-5 0 0,9 5 0 0,-5-5-11 16,-8 1 3-16,4 3 0 0,4-7 8 0,1 4 0 15,-5-5 0-15,0-3 8 0,-4 8-8 0,0-1 0 16,8 1 8-16,-4 0-8 0,0-5 8 0,-4 1-8 16,4 4 8-16,0-1-8 0,0-3 0 0,0 4 9 15,0-5-9-15,5 5 0 0,-1-4 0 0,5 3 0 16,0-3 0-16,-4 3 0 0,-1 1 8 0,5 0-8 16,0-5 0-16,0 9 0 0,4-8 0 0,-4-1 0 15,0-3 0-15,4 4 0 0,-4-1 8 0,4-3-8 16,-4 0 0-16,4 0 0 0,1 0 0 0,-1-4 0 15,4 3 8-15,-3-3-8 0,3 0 0 0,1 4 8 16,0-4-8-16,-1-4 0 0,-3 8 17 0,-1-8-3 16,-4 4-1-16,8 3 0 0,-3-3-4 0,3 0-1 0,1-4 0 15,4 8 0-15,0-4 12 0,-4 0 1 0,4-4 1 0,0 4 0 16,0 0-22-16,4-1 0 0,-4-3 0 0,5 4 0 16,3-4 0-16,-3 0 0 0,4 0-12 0,-5-4 4 15,5 4 8-15,0 0 9 0,-1 0-1 0,-3-3-8 16,-5 3 0-16,4-4-11 0,1 4 0 0,-1-4 0 15,1 4 11-15,-1-4 0 0,5 4 10 0,-5 0-10 16,1 0 10-16,-1 0-10 0,1 0 10 0,-5 0-10 16,4 4 13-16,0-4-3 0,1-4-1 0,-1 4 0 15,1 0-9-15,-1 0 0 0,1 4 0 0,-1-4-11 16,0-4 11-16,-4 4 0 0,5 0 8 0,-5 0-8 16,0-4 0-16,0 4 0 0,4 0 0 0,-4 0 0 15,0 0 0-15,5 0-8 0,-5-4 0 0,4 4 0 16,-4 0 8-16,-4 0 11 0,0 0-3 0,4 0 0 0,0 0-8 15,0 0 0-15,0 0 0 0,4 0-11 0,1-4 11 0,-1 4 0 16,0 0 8-16,5-4-8 0,-9 4 0 0,5 0 0 16,4 0 0-16,-5 0-8 0,5-4 8 0,-5 4 0 15,9-4 0-15,-4 1 0 0,0-1 0 0,0 0 0 16,-5 0 0-16,1-4 0 0,-1 4 0 0,0-4 0 16,-3 4 0-16,7 1 0 0,-3-1 0 0,-1 0 0 15,1 0 0-15,-5 0 0 0,4 0 8 0,-4 0-8 16,0 0 8-16,-4 0-8 0,4 4 0 0,0-4 0 15,9 1 0-15,-9-1 8 0,0 4-8 0,4-4 0 16,-4 0 0-16,5 0 0 0,-1-4 0 0,-4 4 0 16,0 0 0-16,-4-3 8 0,4 3-8 0,4-4 0 0,-4 0 0 15,0 0 0-15,5 0 0 0,-1-3 9 0,-4 3-9 16,0-4 10-16,-4 4-10 0,4-3 0 0,-5 3 0 0,1 0 0 16,-5 0 0-16,5 1 0 0,4-1 0 0,-4 4 0 15,-1-4 0-15,1 4 0 0,0 0 8 0,-5 0-8 16,0 0 0-16,5 1 0 0,-5-5 0 0,0 4 8 15,1-4-8-15,-1 0 0 0,5 0 0 0,-1-3 0 16,1 3 0-16,-1-4 8 0,5 1-8 0,-4 3 8 16,0-4-8-16,-1 4 0 0,1-3 0 0,0-1 0 15,-5 4 0-15,0-8 0 0,5 5 0 0,0 3 0 16,-1-4 0-16,5 1 0 0,-4-1 0 0,0 0 0 16,4 0 0-16,0 1 0 0,-5-1 0 0,1 0 0 15,-5 1 0-15,5-1 0 0,-1 4 0 0,5-4 0 0,1-3 0 16,-6 3 12-16,10 0-2 0,-1 1 0 0,0-5-10 15,1 4 0-15,-10 1 0 0,6-5-11 0,-1 4 11 16,-5 1 0-16,5-5 0 0,0 4 0 0,0-3 8 16,5 3-8-16,-10-7 8 0,5 7-8 0,0-4 8 0,-4 5-8 15,0-5 8-15,-5 4-8 0,0-3 9 0,-8 3-9 16,4-4 12-16,-5 5-12 0,5-1 9 0,-9-4-9 16,9 5 0-16,0-1 9 0,0 0-9 0,0 1 0 15,-5-1 9-15,1 0-9 0,-1 1 14 0,5 3-2 16,-9 0 0-16,4 0 0 0,1-4-12 0,-5 5-18 15,0-1 4-15,-4 0 1 0,4 0 21 0,-4 0 4 16,4 5 0-16,0-5 1 0,4-4-13 0,-8 4-18 16,0 0 4-16,4-3 1 0,4 3 13 0,-8-4 16 0,-5 4-3 15,1-3-1-15,3 7-12 0,-3-4-16 0,3 0 3 0,-8 4 1 16,5-3 12-16,-5-1 0 0,4 0 0 0,0 4 0 16,-4-4 8-16,0 4 4 0,0-3 0 0,4 3 1 15,1 0-13-15,-5 0 0 0,-5 0 0 0,10 0 0 16,3 0 0-16,1-4-18 0,-9 4 4 0,9 1 1 15,-5-5 21-15,5 0 4 0,-9 4 0 0,4-4 1 16,-4 0-13-16,0 1-16 0,9 3 3 0,-10-4 1 16,1 0 12-16,5 0 0 0,3 1 0 0,1-1 0 15,-5 0 0-15,1 0 0 0,-1 0 0 0,0 4 0 16,-4-3 0-16,0-1 0 0,0-4 0 0,5 4 0 16,-1-3 0-16,0 3 0 0,-4 0 0 0,0 0 0 15,4-3 0-15,1 3 0 0,3-4 0 0,-8 4 0 16,5-3 0-16,-1-1 0 0,9 0 0 0,-4 0 0 0,0-3 0 15,-1 3 0-15,5-3 0 0,5 3 0 0,-5-4 0 0,-4 5 0 16,-1-5 0-16,1 0 0 0,0 1 0 0,0-1 0 16,-1 1 0-16,1-1 0 0,-5 4 0 0,5-3 0 15,-5-1 0-15,-4 4 0 0,5-3 0 0,3 3 0 16,-3 0 0-16,-5 1 0 0,4-1 8 0,0 0-8 16,-4 5 0-16,4-5 0 0,1 0 0 0,-1 0 0 15,0 1 0-15,1-1 0 0,-5 0 0 0,4 1 0 16,0-1 0-16,1 0 0 0,-5-3 0 0,4 3 0 15,0 0 0-15,-4-3 0 0,4 3 0 0,5 0 0 16,-4-7 0-16,3 7 0 0,5 0 0 0,-4 1 0 16,4-1 0-16,0 0 0 0,-4 1 0 0,0-1 0 15,-1 0 0-15,5 0 0 0,-4 1 0 0,0-1 0 0,0 0 0 16,-1 1 0-16,-3 3 0 0,-1-4 0 0,5 0 0 16,-5-3 0-16,0 3 0 0,5-3 0 0,-5-5 0 0,5 4 0 15,-5 1 10-15,5-1-2 0,-5 1 0 0,10-1 0 16,-1 0-8-16,0 1 0 0,-5-1-10 0,6 1 10 15,-1-1 0-15,4 0-9 0,-4 1 9 0,0-5 0 16,0 1 0-16,0 3 0 0,-4 5 0 0,0-5 0 16,0 0 0-16,4 1 0 0,-9 3 12 0,5-4-4 15,-5 5-8-15,5-1 0 0,-5-4 0 0,0 5 0 16,5-1 0-16,0-4-10 0,-5 5 10 0,5-1-10 16,-5-4 10-16,5 1 0 0,-5-1 0 0,1 1 8 15,3-1-8-15,1 0 0 0,-5-3 0 0,5 3 0 16,-5-3 0-16,5-1 0 0,-5 1 0 0,1 3 0 15,-1-3 0-15,0 3 0 0,1-7 0 0,3 7 0 0,-3-3 0 16,-1 3 0-16,5-3 0 0,-5-1 8 0,5 4-8 16,-5 1 8-16,5-5-8 0,-5 5 8 0,5-5-8 0,0 5 0 15,-5-1 8-15,0 0-8 0,5 1 0 0,0-5 0 16,-5 5 0-16,0-1 8 0,1-3-8 0,-1 3 0 16,0-3 0-16,1 3 0 0,3 0 0 0,-3 1 0 15,-1-5 0-15,0 5 0 0,1-1 0 0,3-3 0 16,-3 3 0-16,3 0 0 0,-3-3 0 0,3-1 0 15,-8 5 0-15,9-5 0 0,-5 1 0 0,1 3 0 16,-5 1 0-16,0-5 0 0,-1 5 0 0,1-5 0 16,0 1 0-16,-4 3 0 0,-1-4 0 0,5 1 0 0,-4 3 0 15,4-3 0-15,-9-1 0 0,5 5 0 0,-1-5 0 16,1 5 0-16,-1-1 0 0,5 0 0 0,-4 1 0 16,-1 3 0-16,1-3 0 0,-5 3 0 0,5-4 0 0,-1 1 0 15,1 3 0-15,-1-4 0 0,1 5 0 0,-5-9 0 16,4 8 0-16,1-3 0 0,4-1 0 0,-5 1 0 15,1-5 0-15,0 5 0 0,8-5 0 0,-9 4 0 16,5-3 0-16,0 3 0 0,-4-3 0 0,4-1 0 16,-5 5 0-16,5-5 0 0,-9 5 0 0,9-1 0 15,-4 0 0-15,-1 1 0 0,1-1 0 0,0 5 0 16,-1 3 0-16,1-4 0 0,-5 0 0 0,4 1 0 16,-3 3 0-16,-6-4 0 0,5 0 0 0,1 5 0 15,-6-5 0-15,1 4 0 0,4-4 0 0,-4 5 0 16,0-1 0-16,4 0 0 0,-4 0 0 0,0 0 0 0,-1-3 0 15,6 3 0-15,-10-4 0 0,9 1 0 0,0-1 0 0,0 0 0 16,1 0 0-16,-6 1 0 0,6-5 0 0,-6 4 0 16,1 1 0-16,4-5 0 0,0 1 0 0,-4 3 0 15,4 0 0-15,-4-3 0 0,4-1 0 0,-4 4-8 16,0 1 8-16,4-1 0 0,-4-4 0 0,4 5 0 16,0-1 0-16,-4 0 0 0,4 0 0 0,-4 1 0 15,0-1 0-15,-1 0 0 0,1 5 0 0,0-5 0 16,-5 0 0-16,5 4-8 0,-5 1 8 0,5-5 0 15,0 0 0-15,-5 0 0 0,5 1 0 0,-4-1 0 16,3 0 0-16,1-3 0 0,-5 3 0 0,1 0 0 16,4-3 0-16,-5 3-12 0,9 4 12 0,-4-7 0 15,0 3 0-15,-1-4 0 0,1 1 0 0,4 3 0 0,-4-7 0 16,0 7 0-16,4-4 0 0,-4 1 0 0,4-1 0 16,-4 4 0-16,4 1 0 0,0-1 0 0,-4 0 0 0,0 1 0 15,-1 3 0-15,1-4 0 0,0 4 0 0,0 0-8 16,0 1 8-16,-1-1 0 0,-3 0 0 0,4 4 0 15,-1-4 0-15,-3 1 0 0,3-1 0 0,-3 0 0 16,8 0 0-16,-4 4 0 0,-5-4 0 0,5 1 0 16,-5 3 0-16,1-4 0 0,-1 0 0 0,5 4 0 15,-9 4 0-15,4-8 0 0,1 1 0 0,-1-1 0 16,-4 8 0-16,9-4 0 0,-5-4 0 0,1 4 0 16,-5 4 0-16,8-8 0 0,1 5 0 0,-4-1 0 15,-5 4 0-15,4-4-8 0,5 0 8 0,-1-4 0 16,-3 4 0-16,-5 4 0 0,0 0 0 0,0 0 0 15,9-4 0-15,-9 4 0 0,0 0 0 0,0 0-8 16,0 0 8-16,4-4 0 0,0 0 0 0,-4 4 0 0,0 0 0 16,0 0 0-16,5-7 0 0,-5 7 0 0,0 0 0 0,4-4 0 15,1-4 0-15,-1 0 0 0,0 4 0 0,1 0-10 16,-1-3 10-16,-4-1 0 0,0 8 0 0,5-4-8 16,-10-8 8-16,10 8 0 0,-5 4 0 0,4-7 0 15,-4-1 0-15,0 8 0 0,0 0 0 0,0 0 0 16,0 0 0-16,0 0 0 0,4-8 0 0,1 4 0 15,-5 4 0-15,0-8 0 0,4 0 0 0,-4 8 0 16,9-3 0-16,-9 3 0 0,0 0 0 0,4-4 0 16,5 0 0-16,-5-4 0 0,1 4 0 0,4 0 0 15,-9 4 0-15,4-4 0 0,-4 4 0 0,4-8 0 0,1 1 0 16,-5 7 0-16,0 0 0 0,4-4 0 0,-4 4 0 16,9-8 0-16,-5 0 0 0,1 4 0 0,3-4 0 0,-8 8 0 15,5-3 0-15,-5 3 0 0,4-12 0 0,-4 12 0 16,9-4-8-16,-9 4 8 0,4-8 0 0,5 0 0 15,-9 8-10-15,0 0 10 0,0 0-8 0,0 0 8 16,5-4 0-16,-5 4 0 0,4-7 0 0,-4 7-8 16,0 0 8-16,0 0 0 0,9-4 0 0,-9 4 0 15,0 0 0-15,4-4 0 0,5-4 0 0,-9 8 0 16,0 0 0-16,4-4 0 0,-4 4 0 0,0 0 0 16,0 0 0-16,9-4 0 0,-9 4 0 0,9-4 0 15,-5-3-12-15,-4 7 0 0,5-4 0 0,-5 4 0 16,0 0 12-16,0 0 14 0,0 0-3 0,0 0-1 15,4-8-10-15,5 4 0 0,-9-4 0 0,0 8 0 16,8-4 0-16,-8 4 0 0,5-4 0 0,-5-3 0 0,0 7 0 0,0 0 0 16,0 0 0-16,4-8 0 0,-8 0-8 0,8 0-4 15,-4 4-1-15,0 4 0 0,0 0 13 0,0 0 0 16,5-4 0-16,-5 4 0 0,-5-7 8 0,5 7 5 16,0-4 1-16,0 4 0 0,0 0-14 0,0 0-16 15,5-8 3-15,-5 4 1 0,0 4 12 0,0 0 0 16,0 0 0-16,0-8 0 0,0 4 0 0,-5 0 0 15,5 4 0-15,0-7 0 0,0-1 0 0,0 4-14 16,0 0 4-16,0-4 1 0,-4 0 9 0,4 8 0 16,0 0-9-16,0 0 9 0,0 0 0 0,0-4 0 15,-5 1-9-15,5 3 9 0,0 0 0 0,0 0-8 16,0 0 8-16,0 0 0 0,-4 0 0 0,4 0-8 0,0 0 8 16,0-4 0-16,0 4 0 0,0 0 0 0,0 0 0 0,0 0 0 15,0 0 0-15,0 0 0 0,0 0 0 0,0 0 0 16,0-8 0-16,0 8 9 0,-4-4-9 0,4 4 8 15,0 0-8-15,0-4 0 0,0-4-10 0,0 8 10 16,0 0 0-16,0 0 0 0,0-8 0 0,0 8 0 16,0 0 0-16,0 0 0 0,0-3-8 0,0 3 8 15,-9-8 0-15,9 8 0 0,0 0 0 0,0 0 0 16,0 0 0-16,0 0 0 0,0 0 0 0,0 0 0 16,0 0 0-16,0 0 0 0,0 0 0 0,0 0 0 15,0 0 0-15,0 0 0 0,0 0 0 0,0 0 0 16,0 0 0-16,9-4 0 0,-9 4 0 0,0 0 10 15,0 0-10-15,0 0 0 0,0 0 0 0,0 0-11 16,0 0 11-16,4-8 0 0,-4 8 8 0,0 0-8 0,0 0 0 16,4-12 0-16,-4 12 0 0,0 0 0 0,0 0 0 0,0 0 0 15,5-7 0-15,-5 7 0 0,0 0 0 0,0 0 0 16,0 0 0-16,0 0-8 0,9-4 8 0,-9 4 0 16,0 0 0-16,0 0 0 15,0 0-109-15,0 0-17 0,0 0-3 0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15:26.9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3880EB2-BC47-4D74-A51E-C1FB3D35FE76}" emma:medium="tactile" emma:mode="ink">
          <msink:context xmlns:msink="http://schemas.microsoft.com/ink/2010/main" type="writingRegion" rotatedBoundingBox="1860,14772 31824,13978 31934,18157 1971,18951"/>
        </emma:interpretation>
      </emma:emma>
    </inkml:annotationXML>
    <inkml:traceGroup>
      <inkml:annotationXML>
        <emma:emma xmlns:emma="http://www.w3.org/2003/04/emma" version="1.0">
          <emma:interpretation id="{EE186CD1-F724-405A-8AB3-21F54A2160CE}" emma:medium="tactile" emma:mode="ink">
            <msink:context xmlns:msink="http://schemas.microsoft.com/ink/2010/main" type="paragraph" rotatedBoundingBox="1860,14772 31824,13978 31888,16407 1925,17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7EBD47-4750-48ED-BF82-69A9E2E497CC}" emma:medium="tactile" emma:mode="ink">
              <msink:context xmlns:msink="http://schemas.microsoft.com/ink/2010/main" type="line" rotatedBoundingBox="2121,14765 31824,13978 31867,15605 2164,16392"/>
            </emma:interpretation>
          </emma:emma>
        </inkml:annotationXML>
        <inkml:traceGroup>
          <inkml:annotationXML>
            <emma:emma xmlns:emma="http://www.w3.org/2003/04/emma" version="1.0">
              <emma:interpretation id="{91100D98-FDD9-4286-965B-DF1F65F867ED}" emma:medium="tactile" emma:mode="ink">
                <msink:context xmlns:msink="http://schemas.microsoft.com/ink/2010/main" type="inkWord" rotatedBoundingBox="2127,14998 3078,14973 3103,15903 2152,159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-31-714 403 0,'0'0'36'0,"0"0"-36"15,-4 0 0-15,4 0 0 0,0 0 35 0,0 0 0 16,0 0 0-16,0 0 0 0,0 0 2 0,0 0 1 0,0 0 0 0,0 0 0 16,0 0 26-16,0 0 4 0,0 0 2 0,0 0 0 15,0 0-5-15,0 0-1 0,0 0 0 0,0 0 0 16,4-8-12-16,-4 8-4 0,9-8 0 0,4 1 0 15,-4-1-6-15,4 0-2 0,-4 4 0 0,4-4 0 16,5 4 7-16,-1 1 1 0,1-5 0 0,4 4 0 16,4 0-4-16,-8 0-1 0,8-4 0 0,-4 4 0 15,0-3-22-15,8 3-4 0,1 0-1 0,-5 0 0 16,5-4-4-16,4 4 0 0,5-4-1 0,-5 4 0 16,0 1-11-16,0-5 0 0,0 8 0 0,5 0 0 15,-5-4 0-15,0 4 0 0,0 0 0 0,-4 0 0 16,-1 0-13-16,-8 0 1 0,0 0 1 0,0 4 0 15,-4-4-29-15,-1 4-7 0,1-4-1 0,-9 0 0 16,-9 0-10-16,13 0-2 0,-4 4-1 0,-9-4-621 16</inkml:trace>
          <inkml:trace contextRef="#ctx0" brushRef="#br0" timeOffset="991.3866">-4 82 457 0,'0'0'20'0,"0"0"4"0,0 0-24 0,0 0 0 0,0 0 0 0,0 0 0 16,0 0 11-16,0 0-3 0,0 0-8 0,0 0 12 16,0 0 0-16,0 0 0 0,0 0 0 0,0 0 0 15,0 0 25-15,0 0 5 0,0 0 1 0,0 0 0 16,0 0 15-16,0 0 3 0,0 0 1 0,0 0 0 15,0 0 2-15,0 0 0 0,0 0 0 0,0 0 0 16,0 0-32-16,0 0-7 0,0 0-1 0,0 0 0 0,-5 0 7 0,5 0 1 16,0 0 0-16,0 0 0 0,0 0-16 15,0 0-4-15,0 0 0 0,0 0 0 0,0 0-4 0,0 0-8 16,0 0 11-16,0 0-11 0,0 0 16 0,0 0-3 16,0 0-1-16,0 0 0 0,13 0 24 0,-13 0 5 15,0 0 1-15,0 0 0 0,0 0-21 0,0 0-4 16,9 0-1-16,-9 0 0 0,0 0-6 0,0 0-2 15,18-4 0-15,-18 4 0 0,0 0-8 0,8 0 0 16,6 4 0-16,-1-4 0 0,0-4 28 0,0 4 3 16,0 4 1-16,5-4 0 0,-1-4-20 0,1 0-3 15,4 4-1-15,-9 0 0 0,9-8-8 0,0 4 8 16,-5 0-8-16,5 0 8 0,0 0 2 0,0 1 0 16,0-5 0-16,0 0 0 0,0 0-10 0,0 4 0 0,4 0 0 15,-8 0 8-15,4 1-8 0,-5-1 0 0,1 0 0 0,-1 4 0 16,1 0 0-16,-5 4 0 0,-13-4 0 15,13 4 0 1,1-4-110-16,-14 0-18 0,0 0-3 0,0 0-1 0</inkml:trace>
          <inkml:trace contextRef="#ctx0" brushRef="#br0" timeOffset="-922.8548">294-581 288 0,'0'0'25'0,"0"0"-25"0,0 0 0 0,0 0 0 16,0 0 83-16,0 0 11 0,0 0 2 0,0 0 1 16,0-12-65-16,4 4-14 0,-4 8-2 0,0-8-1 15,9-3-4-15,-9 11-1 0,0-8 0 0,4-4 0 16,-4 12 39-16,5-8 8 0,-1 1 2 0,1-5 0 16,-5 12 15-16,0 0 3 0,4-8 1 0,-4 8 0 15,0 0-8-15,0 0-2 0,0-8 0 0,0 8 0 0,0 0-22 16,0 0-5-16,0 0-1 0,0 0 0 15,0 0-25-15,0 0-6 0,0 0-1 0,0 0 0 0,0 0-8 0,0 0 12 16,0 0-12-16,0 0 12 0,0 0 4 0,4 12 0 16,-4 0 1-16,0-1 0 0,0-11 14 0,5 12 2 15,-1 4 1-15,-4-1 0 0,5 5 11 0,-1-1 3 16,-4 1 0-16,9 3 0 0,-9 4-27 0,0 1-5 16,0-1 0-16,9 0-1 0,-5 5 2 0,-4-1 1 15,4 0 0-15,-4-8 0 0,0 1-6 0,5 3-2 16,-5-4 0-16,0-3 0 0,0-1 9 0,0 1 1 15,4-4 1-15,-4 3 0 0,0-3-21 0,-4-1 0 16,4-7 0-16,0 4 8 0,0 3-8 0,-5-3 0 0,1 0 0 16,0-4 0-16,-1 3 0 0,1-3 0 0,-5 0 0 15,0-4 8-15,9-4-8 0,-4 8 0 0,-5-5 0 0,9-3 0 32,-4 4-36-32,4-4-4 0,0 0-2 0,0 0 0 15,0 0-6-15,0 0-2 0,0 0 0 0,0 0 0 16,0 0-88-16,-5-4-18 0,1 1-3 0</inkml:trace>
        </inkml:traceGroup>
        <inkml:traceGroup>
          <inkml:annotationXML>
            <emma:emma xmlns:emma="http://www.w3.org/2003/04/emma" version="1.0">
              <emma:interpretation id="{E09BD5C8-DDED-4CCF-9541-46411B794EA6}" emma:medium="tactile" emma:mode="ink">
                <msink:context xmlns:msink="http://schemas.microsoft.com/ink/2010/main" type="inkWord" rotatedBoundingBox="4092,14783 6158,14728 6188,15859 4122,1591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978.0654">2944-328 630 0,'4'-8'28'16,"-4"8"5"-16,5-4-33 0,-5 4 0 0,0 0 0 0,8-3 0 15,-3-5 54-15,-1 0 4 0,1 0 1 0,-5 8 0 16,4-4 5-16,-4 4 0 0,0-8 1 0,0 8 0 15,0-7 0-15,0 3 0 0,0-4 0 0,0 8 0 0,0 0-13 0,0 0-2 16,-4-8-1-16,4 8 0 0,0 0-17 0,0 0-3 16,0 0-1-16,0 0 0 0,0 0-4 0,-5-4-2 15,-4-4 0-15,5 1 0 0,-5 7-2 0,5-4-1 16,-5 4 0-16,0-4 0 0,5 4-7 0,-9 0 0 16,4 0-1-16,-4 0 0 0,4 0 2 0,-4 4 1 15,9 0 0-15,-10 0 0 0,6-1-14 0,-6 5 0 16,1 0 0-16,4 0 0 0,1 4 0 0,-5-1 8 15,4 5-8-15,-4-1 0 0,-1 1 11 0,1 4-11 16,0-1 12-16,4 1-12 0,-4-1 8 0,4 1-8 16,5-1 0-16,-5 1 0 0,0-1 8 0,5-3-8 15,4 3 0-15,-4-3 0 0,4-5 0 0,0 1 0 0,4-4 0 0,0 4 0 16,1-5 0-16,4-3 0 0,-1 0 0 16,1-4 0-16,4 0 9 0,-4-4-9 0,0 0 0 0,4-3 9 15,0-1-9-15,0-4 0 0,5 0 0 0,-5 5 8 16,-4-9-8-16,4 4 0 0,0-7 0 0,0 3 0 15,1-3 0-15,-6-1 0 0,1 1 0 0,0-1 0 16,0 5 0-16,-5-1 0 0,0 4 0 0,1 1 0 16,-1 3 11-16,-4 8 0 0,0 0 0 0,0 0 0 15,0 0 17-15,0 0 4 0,0 0 1 0,-4 12 0 16,4 3-33-16,0 1 0 0,-5-5 0 0,5 9 0 16,0-8 0-16,0 3 0 0,0 5 0 0,0-1 0 15,0-3 0-15,0-1 0 0,5 1 8 0,-5 0-8 16,4-5 0-16,-4 1-11 0,5 4 2 0,-1-1 0 15,0 1-127-15,1-4-26 0,-1 3-5 0</inkml:trace>
          <inkml:trace contextRef="#ctx0" brushRef="#br0" timeOffset="5420.9805">3207-425 864 0,'0'0'76'0,"0"0"-60"0,0 0-16 0,0 0 0 15,13-8 68-15,-13 8 10 0,0 0 2 0,0 0 1 16,0 0-9-16,0 0-1 16,9 8-1-16,-5-1 0 0,-4 5-14 0,0 0-4 0,9 0 0 0,0 3 0 15,-18 1 1-15,9 3 0 0,9-3 0 0,4 3 0 16,-4 1-17-16,-5-5-4 0,1 5-1 0,3-1 0 15,10 1 3-15,-9-1 1 0,-9 1 0 0,4-4 0 16,9-1-21-16,0 5-4 0,-8-5-1 0,-5-3 0 16,0 0-9-16,4-1 0 0,5 1 0 0,-9-4 0 15,-9 0 0-15,9-8 0 0,9 4 0 0,-5-1 0 16,-4-3 15-16,0 0 1 0,9 4 0 0,0-4 0 16,4 0-8-16,-13 0-8 0,0 0 11 0,0 0-11 15,18-7 38-15,-10-5 1 0,-8 0 0 0,5 0 0 16,8 1-19-16,-9-1-4 0,-4 0-1 0,0-3 0 15,9-5 7-15,-4 5 2 0,12-5 0 0,-8 1 0 0,-9-1-4 16,4 1 0-16,9-5 0 0,1 1 0 0,-10 3-9 0,5 5-3 16,0-1 0-16,-1-3 0 0,5 3-17 0,-4 4-4 15,-4 1-1-15,3 3 0 16,1 0-34-16,0 4-8 0,-9 4 0 0,0 0-640 16,0 0-128-16</inkml:trace>
          <inkml:trace contextRef="#ctx0" brushRef="#br0" timeOffset="5972.2524">3716-106 1177 0,'-13'-3'52'0,"13"3"11"0,0 0-51 0,0 0-12 0,13 0 0 0,-13 0 0 15,0 0 16-15,9 0 1 0,8-4 0 0,-3 4 0 16,-14 0 7-16,13-4 2 0,4 0 0 0,1-4 0 15,-1 0 6-15,-4 0 0 0,1 1 1 0,3-5 0 16,10 0 14-16,-10 4 2 0,-13-3 1 0,5-5 0 0,13 4 2 16,-9-3 0-16,-8-1 0 0,-1 1 0 0,0 3-21 0,1-8-4 15,4 5-1-15,-9 3 0 0,-5-7 43 0,5 3 9 16,9 0 2-16,-5 5 0 16,-8-5-103-16,4 4-20 0,4 1-4 0,5-1-1 0,0 0 36 0,-9 5 12 15,-13 3-9-15,13-4 9 0,0 8 8 0,0 0 6 16,-9 0 2-16,9 0 0 0,0 0-8 0,0 0-8 15,-9 0 11-15,-8 8-11 0,-1-4 0 0,5 7 0 16,4-3 0-16,-4 4 0 0,-9-1 8 0,9 5-8 16,4 4 0-16,0-1 0 0,1 4 9 0,-1 1-1 15,4-1-8-15,1 1 12 0,8-1 2 0,-4 0 0 16,-8-3 0-16,8 3 0 0,4-3-1 0,0-1 0 16,-4-3 0-16,0 0 0 0,0 3-5 0,5-7 0 15,-1 3-8-15,1-3 12 0,-5 4-12 0,4-5 0 16,9-3 0-16,0 4 0 15,-8 0-86-15,8-5-23 0,13-3-5 0</inkml:trace>
          <inkml:trace contextRef="#ctx0" brushRef="#br0" timeOffset="4123.2132">2084-983 626 0,'0'0'28'15,"4"-4"5"-15,1-4-33 0,-1 0 0 0,1 1 0 0,-1-1 0 16,-4 0 71-16,4 4 7 0,-4 4 2 0,5-8 0 16,-5 1 0-16,4 3 1 0,-4-4 0 0,0 8 0 15,0 0-29-15,0 0-7 0,0 0-1 0,0 0 0 0,0-8-25 0,0 8-6 16,0 0-1-16,0 0 0 0,0 0 4 0,0 0 0 15,0 0 0-15,0 0 0 0,0 0 9 0,0 0 3 16,0 12 0-16,4-1 0 0,-4 1-7 0,0 8-1 16,0-5 0-16,0 5 0 0,-4 7 3 0,4 4 0 15,-4 0 0-15,-5 1 0 0,5 7 5 0,-5 0 0 16,0 0 1-16,0 4 0 0,-4-1-12 0,4 1-2 16,-4 0-1-16,4 0 0 0,5-4-3 0,0-4-1 15,-5-4 0-15,9 1 0 0,-5-5 1 0,5 0 0 16,-4-3 0-16,4-1 0 0,4-3 7 0,-4-5 2 15,5 1 0-15,-5-5 0 0,0 5-9 0,4-4-2 16,1-4 0-16,-5-8 0 0,0 0-9 0,0 0 0 16,0 0 9-16,0 0-9 0,0 7 15 0,0-7-2 0,0 0 0 0,0 0 0 15,0 0-13-15,0 0 0 0,0 0 0 0,0 0 0 16,0 0 12-16,0 0 0 0,0 0 0 0,0 0 0 16,0 0-12-16,0 0 0 0,0 0 0 0,0 0 0 15,0 0 0-15,0 0 0 0,0 0 0 0,0 8-10 16,-9 0 10-16,4 0 0 0,5-8 0 0,-4 8 0 15,4-8 0-15,-4 11 0 0,4-7 0 0,0-4 0 16,0 0 0-16,0 8 0 0,-5 4 8 0,5-12-8 16,0 0 0-16,0 0 0 0,-9 7-10 0,9 1 10 15,0 0 0-15,0-8 0 0,0 0 8 0,0 0-8 16,0 12 0-16,0-12 0 0,0 0 0 0,0 0 0 16,0 0 0-16,0 0 0 0,0 0 0 0,0 0 0 0,-8 4 0 15,8-4 0-15,-5 4 0 0,5-4 0 0,0 0 0 16,0 0 0-16,0 0 0 0,0 0 0 0,0 0 0 0,0 0 0 15,0 0 0-15,0 0 0 0,0 0 0 0,0 0 0 16,0 0 0-16,0 0 0 0,-9 0 0 0,9 0 0 16,0 0 0-16,0 0 0 0,-8-8 11 0,3-4-11 15,5 4 12-15,0-3-12 0,0-1 8 0,0-4-8 16,0 5 0-16,0-5 0 0,5 0 0 0,-1 1 0 16,0-1 0-16,5 1 0 0,4-5 0 0,-8 1 0 15,4-5 0-15,4 5 0 0,-4-5 0 0,4 5 0 16,0-5-12-16,0 5 3 0,0-1 9 0,0 1 0 15,1 3 0-15,-1 1 0 0,0 3 0 0,0 4-8 16,-4-4 8-16,0 5 0 0,4 3 0 0,-5 0-8 0,-8 4 8 16,0 0 0-16,9 0 0 0,-9 0 0 15,13 8 0-15,-4-1 0 0,0 5 0 0,-5 4 0 0,5 3 0 16,0 1-8-16,0-1 8 0,-5 5 0 0,5-5 0 16,-5 5 0-16,1-9 0 0,8 5 0 0,-13-1 0 0,9 1 0 15,-5-1 0-15,0-3 0 0,5 3 12 0,-5-3-4 16,5-1-8-16,-4 1 0 0,-1-4 0 0,0-1 8 15,5 1-8-15,0-4 0 0,-5 4 0 0,5-5 0 16,0 5-22 0,0-4-6-16,4 0 0 0</inkml:trace>
        </inkml:traceGroup>
        <inkml:traceGroup>
          <inkml:annotationXML>
            <emma:emma xmlns:emma="http://www.w3.org/2003/04/emma" version="1.0">
              <emma:interpretation id="{C963A175-AE30-43BA-AD33-268F74790F08}" emma:medium="tactile" emma:mode="ink">
                <msink:context xmlns:msink="http://schemas.microsoft.com/ink/2010/main" type="inkWord" rotatedBoundingBox="7687,14982 9760,14927 9792,16114 7718,1616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251.774">7033-886 288 0,'0'0'12'0,"9"-3"4"15,-9-5-16-15,0 8 0 0,4-4 0 0,-4 4 0 16,0 0 204-16,0 0 37 0,0 0 8 0,0 0 2 16,0 0-111-16,0 0-23 0,0 0-4 0,0 12-1 0,0-1-44 0,0 5-10 15,0-1-2-15,-4 5 0 0,-1-1-12 16,1 5-2-16,4-1-1 0,0 5 0 0,-5-1-5 0,5 0-2 15,0 0 0-15,0 5 0 0,0-1-10 0,0 0-1 16,0 0-1-16,0 0 0 0,-4 1-22 0,0-1 9 16,4-4-9-16,-5 0 0 0,1 5 0 0,4-5 0 15,-9-8 0-15,5 9-640 16,-5-5-124-16</inkml:trace>
          <inkml:trace contextRef="#ctx0" brushRef="#br0" timeOffset="8718.702">7121-425 1450 0,'0'0'32'0,"0"0"6"0,0 0 2 0,0 0 1 0,0 0-33 0,0 0-8 0,0 0 0 0,0 0 0 0,0 7 21 0,0 5 3 16,4 0 0-16,-4 3 0 15,4-3 1-15,1 0 1 0,-1 0 0 0,0 3 0 16,1-7-6-16,-1 4-2 0,5-1 0 0,0-3 0 16,0 0-4-16,-1 0-1 0,6-4 0 0,-1-4 0 15,0 0 10-15,0 0 1 0,0-4 1 0,5 0 0 16,-5 0-2-16,0-8-1 0,5 1 0 0,4-1 0 0,-1 0-12 0,1 0-2 16,-4-3-8-16,4 3 12 0,-5 0-12 0,1-3 11 15,0 3-11-15,-5 0 10 0,0 5 8 0,0-1 2 16,-4 0 0-16,0 4 0 0,-1 4-10 0,5 4-2 15,-13-4 0-15,9 8 0 0,0 0-8 0,0 3 0 16,-5 5 0-16,5 3 0 0,-5-3 0 0,5 7 0 16,-9-3 0-16,5 3 0 0,-1 1 0 0,-4 7 8 15,0-4-8-15,0 1 8 0,-9-1 0 0,9 4 0 16,-4-4 0-16,-5 5 0 0,0-1 7 0,-4-4 1 16,0 0 0-16,0-3 0 0,0-1 9 0,-5 1 3 15,0-1 0-15,1-4 0 0,-1 1-16 0,1-1-4 16,-5 5 0-16,4-5 0 0,1-7-8 0,-1 4 0 0,-4-5 0 15,5-3 0-15,-5 4 0 0,9-4 8 0,-5-4-8 16,5-4 8-16,0 0 0 0,0-4-8 0,4 4 12 0,0-8-4 16,0 4 7-16,1-4 1 0,3-4 0 0,5-3 0 15,-4-1-16-15,8 1 0 0,1-5 0 0,3 1 0 16,1-1 0-16,0 1 0 0,4-1 0 0,0 1 0 31,9-5-19-31,0 5-6 0,4 3-2 0,1 1 0 16,8-1-37-16,0 4-8 0,9 4-2 0,0 5 0 15,-1-5-134-15,1 8-28 0</inkml:trace>
          <inkml:trace contextRef="#ctx0" brushRef="#br0" timeOffset="6944.3263">5734-472 230 0,'0'0'10'0,"0"0"2"0,9-12-12 0,-5 8 0 16,1-7 0-16,-1 3 0 0,0 0 180 0,-4 8 34 15,0-8 6-15,0 8 2 0,0 0-122 0,0 0-25 16,0 0-5-16,0 0-1 0,-4-8-18 0,-5 4-4 16,9 4-1-16,-4 0 0 0,-9 4-3 0,0 4-1 0,4 4 0 0,-4 0 0 15,4 3-9-15,-4 5-1 16,0-1-1-16,-1 1 0 0,1 3 1 0,4 0 1 0,-4 1 0 0,0 3 0 15,4-3-15-15,1-1-3 0,-1-4-1 0,4 5 0 16,-3-5-3-16,3 5-1 0,1-9 0 0,0 5 0 16,-1-1-10-16,5-3 0 0,0 0 9 0,5-1-9 15,-1 1 0-15,0-8 8 0,5 3-8 0,-5 1 0 16,10 0 8-16,-6-5-8 0,6 1 8 0,-1-8-8 16,4 4 0-16,-4-4 8 0,1-4-8 0,3 4 0 15,1-4 0-15,-1-3 0 0,1-1 0 0,-5-4 0 16,4 4 0-16,-3-3 0 0,-1-5 0 0,-4 0 0 15,4 1 0-15,-4-5 0 0,-5 1 0 0,5-1 8 16,-5 1 7-16,0-5 1 0,-4 1 1 0,0 3 0 16,0 1-2-16,-4-1-1 0,-5 5 0 0,5-1 0 0,-5 1 2 15,0-1 1-15,-4 4 0 0,0 1 0 0,0 7-8 16,0 0-1-16,0 0-8 0,-1 4 12 0,1 0-12 0,0 4 0 16,0 4 0-16,4-1-10 15,-4 5-33-15,4 0-6 0,0 0-2 0</inkml:trace>
          <inkml:trace contextRef="#ctx0" brushRef="#br0" timeOffset="7476.3713">6234-371 403 0,'0'0'17'0,"9"-4"5"0,-9 4-22 0,13-4 0 0,0 1 0 0,-4 3 0 15,0 3 170-15,4 1 30 0,-4 4 5 0,0-4 2 16,-1 8-108-16,-3-1-22 0,4 1-4 0,-5 4-1 15,0-1-6-15,5 1-2 0,-4 3 0 0,-5 1 0 16,4-1-9-16,0 1-3 0,-4-1 0 0,0 1 0 16,0-4-25-16,0 3-6 0,-4 1-1 0,0-9 0 15,-1 1-8-15,-4 0-3 0,5-5 0 0,0 1 0 0,-1 0-1 0,5-8-8 16,0 0 12-16,0 0-4 0,0 0 10 0,0 0 2 16,0 0 0-16,-4-8 0 0,4-3-10 0,4-5-2 15,1 4 0-15,-1-7 0 0,0-1-8 0,5-3-11 16,0-1 3-16,4 1 0 0,0 0 20 0,0-1 5 15,5-3 1-15,-5 7 0 0,5-3-6 0,-1 4-2 16,1-1 0-16,-1 4 0 0,1 5-10 0,-1-1 0 16,-3 4 0-16,-1 4 0 0,0 0 14 0,0 8 1 15,-4 4 0-15,0 0 0 0,4 8 5 0,-9-1 0 16,5 1 1-16,-5 3 0 0,5 1-10 0,0-1-3 16,0 5 0-16,-5-5 0 0,5-3-8 0,0 7 0 15,-5-3 0-15,0-1 0 0,5-3 0 0,0 3 0 16,0 1-10-16,-1-5 10 15,6-3-112-15,-10 4-16 0,9 7-3 0,-4-7-1 0</inkml:trace>
        </inkml:traceGroup>
        <inkml:traceGroup>
          <inkml:annotationXML>
            <emma:emma xmlns:emma="http://www.w3.org/2003/04/emma" version="1.0">
              <emma:interpretation id="{F53312DF-7C56-42EB-9240-78BB590D1FCD}" emma:medium="tactile" emma:mode="ink">
                <msink:context xmlns:msink="http://schemas.microsoft.com/ink/2010/main" type="inkWord" rotatedBoundingBox="11391,14903 14568,14819 14595,15815 11417,1589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737.3712">10977-402 403 0,'0'0'36'0,"0"0"-36"16,0-8 0-16,4 0 0 0,-4 8 129 0,5-7 19 0,-5-1 4 0,0 0 1 16,-5 4-81-16,1-4-17 0,4-3-3 0,-4 3-1 15,-5 0-3-15,4 4 0 0,1-4 0 0,0 1 0 16,-5-1-4-16,0 4 0 0,0 0-1 0,1 4 0 15,-6 0-12-15,1 4-3 0,0 0 0 0,0 4 0 16,0-1-1-16,0 5-1 0,-5 4 0 0,0-1 0 16,1 1-9-16,-1 7-1 0,1 1-1 0,4-5 0 15,-5 8-1-15,5-3 0 0,4-1 0 0,-4-3 0 16,4 7-14-16,0-7 0 0,1-1 8 0,3 1-8 16,1-9 8-16,0 9 0 0,4-9-8 0,-5-3 12 15,5 4-12-15,0-12 0 0,5 8 0 0,-5-8 0 16,13 0 0-16,0 0 0 0,-13 0 0 0,17-4 0 15,-3-4 0-15,3 0 0 0,-4 0-12 0,5-3 12 16,-1-1 0-16,-3-4 0 0,3 1 0 0,1-1 0 0,-5-3 0 16,0-1 0-16,4 5 9 0,-3-9-9 0,-1 9 0 15,0-5 8-15,-4 1-8 0,0 3 0 0,-1-3 33 0,1 7 2 16,-5 0 0-16,1 4 0 0,-1-3 8 0,1 3 1 16,-5 0 1-16,0 8 0 0,0 0-9 0,0 0-1 15,0 0-1-15,0 0 0 0,0 0-18 0,0 0-4 16,-5 12-1-16,5 3 0 0,-4 1-11 0,4 3 0 15,-5-3 0-15,5 0 0 0,0 3 0 0,0-3 0 16,0 3 0-16,5 1 0 0,-5-5 0 0,4 1-16 16,-4 0 4-16,5-1 1 15,-1-3-49-15,0 3-11 0,1-3-1 0,-1 4-540 0,1-8-108 16</inkml:trace>
          <inkml:trace contextRef="#ctx0" brushRef="#br0" timeOffset="12154.6223">11249-457 1152 0,'-9'-19'102'0,"9"19"-82"0,0-8-20 0,0 0 0 16,0-3 45-16,0 11 5 0,0 0 1 0,0 0 0 16,0 0-20-16,0 0-4 0,0 0-1 0,0 0 0 15,0 0 10-15,0 0 1 0,0 11 1 0,-9 5 0 16,5 3-16-16,0 1-3 0,4-1-1 0,-5 1 0 15,1-1 10-15,4-3 3 0,0 0 0 0,0 3 0 16,-5 1-4-16,5-5-1 0,0 1 0 0,-4-1 0 0,8-3-10 0,-4 0-3 16,0-4 0-16,0-8 0 0,5 7-13 0,-5-7 9 15,0 0-9-15,0 0 8 0,9 4-8 0,-1-4 8 16,6-4-8-16,-1 1 8 0,-4-5-8 0,4 0 0 16,4 0 0-16,-4-4 0 0,1-3 0 0,-1-1 0 15,0 1 0-15,0-1 0 0,5 4 11 0,-5 1-3 16,-4-1-8-16,-1 4 12 0,1 0-4 0,-9 8-8 15,0 0 11-15,0 0-11 0,0 0 21 0,0 0-2 16,0 0-1-16,4 16 0 0,-4-4-18 0,0 7-19 16,0-3 4-16,0-1 1 0,-4 1 14 0,4 3 0 15,-4-3 0-15,8-4 0 0,-4 3 0 0,4 1 0 16,-4-8 0-16,9 3 0 0,0-3 0 0,0 4 8 0,4-8-8 16,0 0 0-16,0-4 10 0,0 0-10 0,1 0 8 15,3-4-8-15,-4 0 19 0,0-4-2 0,1 0 0 0,3-7 0 16,-4 3 12-16,0-4 3 0,1 1 0 0,-1-1 0 15,0-3-4-15,-4-1 0 0,4 1 0 0,-4-1 0 16,-5 1-19-16,5 3-9 0,-5 1 8 0,1-1-8 16,3 4 0-16,-3-3-19 0,-5 7 3 0,0 8 1 31,0 0-171-31,0 0-34 0</inkml:trace>
          <inkml:trace contextRef="#ctx0" brushRef="#br0" timeOffset="9866.7273">9731-460 1033 0,'0'0'22'0,"0"0"5"0,4-4 1 0,-4-4 2 0,0-4-30 0,0 4 0 0,0 8 0 0,0-11 0 16,0-1 78-16,0 4 10 0,-4-4 1 0,0 5 1 15,-1-1-29-15,-4 0-5 0,5 0-2 0,-5 0 0 16,0-3-11-16,1 3-3 0,-1 0 0 0,0 0 0 15,-4 4-14-15,0 1-3 0,4-5-1 0,-4 4 0 16,0 4-13-16,0 0-9 0,-5 4 12 0,5 4-12 16,-5-5 20-16,1 5-4 0,-5 4 0 0,0 4 0 15,4 3 0-15,1 4 0 0,-5 1 0 0,4 7 0 16,-4 4-3-16,0-4-1 0,5 4 0 0,-5 1 0 16,4-1 7-16,5 0 1 0,0-4 0 0,4 0 0 15,-4 0-20-15,9-7 0 0,-1-1 0 0,5 1 0 16,0-5 0-16,5-3 0 0,-5-1 0 0,4-7 0 0,5 4 0 15,0-8 0-15,-1 0 0 0,6-1 0 0,3 1 10 0,-4-8-2 16,5-3 0-16,4-5 0 0,-5 4-8 0,5-7 0 16,5 3 0-16,-5-8 0 0,4 1 0 0,-4-5 0 15,4-3 0-15,-4 0 0 0,0 0 0 0,0-5 0 16,0-3 9-16,0 0-9 0,0-8 12 0,-5 0-3 16,5 0 0-16,0-3 0 0,0 3 1 0,-4 4 0 15,-1-4 0-15,1 4 0 0,-5 0-2 0,0 8 0 16,-4-4 0-16,0 3 0 0,-5 5 12 0,0 0 3 15,-4 7 0-15,0 1 0 0,0-1-23 0,-4 5 8 16,4 3-8-16,-4 4 0 0,4 4 0 0,0 4 0 16,0 0 0-16,0 0 0 0,-9 4 0 0,0 4 0 0,0 0 0 15,1 3 0-15,-1 9 0 0,0-4 0 0,0 3 0 0,5 1 8 16,-5 3-8-16,5 4 0 0,-1 4 0 0,5 1-8 16,-4 3 8-16,0 0 0 0,4 0 0 0,-5 8 8 15,1-4-8-15,4 4 0 0,-5 0 0 0,1 0-8 16,0-4 8-16,-1 3 0 0,1-3 0 0,4-3 8 31,-5-1-48-31,5 0-10 0,-4-4-2 0,4-4-585 0,0-7-118 0</inkml:trace>
          <inkml:trace contextRef="#ctx0" brushRef="#br0" timeOffset="10569.2716">10157-457 345 0,'0'0'31'0,"0"0"-31"0,4-11 0 0,0 3 0 15,1 0 141-15,-5 8 23 0,4-8 4 0,-4 8 0 16,0 0-91-16,0 0-18 0,0 0-4 0,0 0-1 15,4 12-16-15,1 4-3 0,-5 3-1 0,0 5 0 0,0-1 10 0,0 0 1 16,0 5 1-16,-5-1 0 0,1 0 0 0,0 1 0 16,-1-1 0-16,-3 0 0 0,3 0 2 0,-4 1 1 15,1-1 0-15,-1-4 0 0,4 1-16 0,-3-1-3 16,-1-3-1-16,5-1 0 0,-5-3-1 0,4-4 0 16,1-1 0-16,0-3 0 0,-1 0-9 0,5-8-3 15,0 0 0-15,0 0 0 0,0 0-1 0,0 0-1 16,-4-4 0-16,-1 0 0 0,5-8 3 0,0 5 1 15,0-9 0-15,5 4 0 0,-1-7 14 0,1 3 2 16,8-7 1-16,-4-1 0 0,-1-3-9 0,5 0-2 16,5-1 0-16,0 1 0 0,3 0-8 0,1-4-3 15,0 3 0-15,0 1 0 0,5 0-13 0,-5-1 0 0,-1 5 0 16,-3 4 0-16,0-1 0 0,-1 4-10 0,-4 1 2 0,5 3 0 31,-5 4-74-31,-4 4-14 0,4 1-4 0,-4-1-860 0</inkml:trace>
          <inkml:trace contextRef="#ctx0" brushRef="#br0" timeOffset="12762.1324">11947-390 1400 0,'8'-24'62'0,"-3"17"13"0,-1-1-60 0,5-4-15 0,4 4 0 0,0 0 0 15,0 1 25-15,1 3 3 0,-6 0 0 0,10 4 0 16,-1 4-20-16,-3 0-8 0,-1 0 8 0,-5 3-8 16,1 1 36-16,0 8 1 0,0-5 1 0,-5 9 0 15,-4-4 10-15,5 3 3 0,-5 1 0 0,0 3 0 16,0-4-8-16,0 1-2 0,-5-4 0 0,1-1 0 16,-1 1-7-16,5-5-2 0,-4 1 0 0,0 0 0 15,4 0-19-15,0-5-4 0,0-7-1 0,4 8 0 16,0 0-8-16,-4-8 12 0,0 0-12 0,0 0 12 15,0 0-4-15,9 0-8 0,0 0 12 0,0-8-4 16,0 0 12-16,-1-3 3 0,5-5 0 0,-4 0 0 16,0 1-13-16,4-1-2 0,-4-3-8 0,4-5 12 0,0 1-12 0,0 3 9 15,1-7-9-15,-1 8 8 0,0 3 1 0,0-3 0 16,0 3 0-16,-4 0 0 0,4 5-9 0,-4 3 0 16,0 0 0-16,-1 4 8 0,-8 4-8 0,0 0 0 15,9 4 0-15,-9-4 0 0,9 8 0 0,-5 7 0 16,1-3 0-16,-1 8 0 0,-4-5 0 0,0 1 0 15,5 3 0-15,-5 1 0 0,0-1 0 0,0 5-11 16,0-5 3-16,0 1 0 16,4 3-101-16,0-3-20 0,-4 3-4 0,5-3-1 0</inkml:trace>
        </inkml:traceGroup>
        <inkml:traceGroup>
          <inkml:annotationXML>
            <emma:emma xmlns:emma="http://www.w3.org/2003/04/emma" version="1.0">
              <emma:interpretation id="{3093D4A8-9173-4DF3-A897-33405518C9A6}" emma:medium="tactile" emma:mode="ink">
                <msink:context xmlns:msink="http://schemas.microsoft.com/ink/2010/main" type="inkWord" rotatedBoundingBox="16023,14396 18989,14318 19023,15625 16057,1570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067.4435">13903-577 1083 0,'0'0'48'0,"-4"0"10"0,-1 3-46 0,5-3-12 0,0 0 0 0,-4 4 0 16,0 4 26-16,4-8 3 0,-5 12 1 0,5-12 0 16,0 0-17-16,0 0-3 0,0 0-1 0,9 12 0 15,-9-12 32-15,9 7 7 0,-9-7 0 0,13 8 1 16,5-8 7-16,4 4 2 0,-1-8 0 0,-3 4 0 16,4-4-22-16,4 0-4 0,1-3 0 0,3 3-1 0,-3-4-2 15,3 0 0-15,-3 0 0 0,-1 0 0 0,0-3-20 0,-4-1-9 16,0 0 8-16,-4 5-8 0,-1-5 0 0,1-4 8 15,-5 5-8-15,0-5 0 0,-4 0 8 0,-5 5-8 16,5-5 0-16,-5 4 8 0,1-3 8 0,-5 3 0 16,0-4 1-16,0 5 0 0,-5-1-17 0,1-4 0 15,0 5 0-15,-1-1 0 0,-3 4 0 0,3-3 16 16,-8 3-3-16,4 0-1 0,-4 0-12 0,0 4 0 16,0-4 0-16,0 8 0 0,-5 0 0 0,5 0 0 15,-9-3 0-15,-4 6 0 0,-1 1 0 0,1 4 0 16,0 0 0-16,-1 4 0 0,1 3 10 0,4 1-1 0,-4 7 0 15,4 1 0-15,0 7 11 0,0 0 1 0,4-4 1 0,5 8 0 16,0 1-4-16,4-1-1 0,0-4 0 0,5 4 0 16,4-4-8-16,0 0-1 0,0-7-8 0,4-1 12 15,1 1-12-15,4-1 8 0,-5-4-8 0,5-3 0 16,4 4 0-16,0-9 0 0,0 1 0 0,9 0 0 31,-4 3-152-31,8-3-24 0,31-4-5 0,-4 0-1 0</inkml:trace>
          <inkml:trace contextRef="#ctx0" brushRef="#br0" timeOffset="14715.6014">14838-655 1263 0,'4'-24'56'0,"5"12"12"0,0 1-55 0,-5-1-13 15,5-4 0-15,0 5 0 0,-5 3 54 0,-4 8 8 16,0 0 2-16,0 0 0 0,0 0-20 0,0 0-3 15,0 0-1-15,-9-4 0 0,0 0 3 0,-4 8 0 16,0 0 0-16,-4 4 0 0,-1 3-29 0,0 1-6 16,1 4 0-16,-5-1-8 0,4 5 16 0,-3-1-4 15,3 1-1-15,0-1 0 0,-4 5-11 0,1-1 0 16,3 1 0-16,0-1 8 0,1 0-8 0,-1 1 0 16,14-1 0-16,-5-3 0 0,5-1 0 0,4-3 0 15,0-1 0-15,4 1 8 0,-4 0-8 0,9-1 0 16,-5-7 0-16,5 0 0 0,-4 0 0 0,8-5 0 0,-5 1 0 0,6 0 0 15,-1-4 0-15,0-4 8 0,0 0-8 0,0 1 0 16,0-5 10-16,1-4-10 0,-6 0 12 0,6 1-12 16,-6-5 18-16,5-3-3 0,5-1-1 0,0-7 0 15,-5-1 14-15,4-3 2 0,-4 0 1 0,5-4 0 16,0-4-5-16,3-4-1 0,-3 0 0 0,4 0 0 16,0-4 3-16,-5-3 0 0,5-1 0 0,0 0 0 15,-4-3-28-15,4-1 0 0,0 1-9 0,-5 3 9 16,5 0 0-16,-4 4-8 0,-1 1 8 0,1 7 0 15,-1 0 0-15,-3 7-10 0,-6 1 10 0,6 8-8 16,-6 7 8-16,-3 1-10 0,-1 7 10 0,-4 8-10 16,0 0 18-16,0 0 4 0,0 0 1 0,-13 15 0 15,0 5-25-15,0 3-4 0,4 5-2 0,-4 11 0 16,-5 0 18-16,5 4 0 0,0 3 0 0,0 1 0 16,-1 0 0-16,1 4 0 0,5-5 0 0,-1-3 0 0,4 4 18 15,1-4 1-15,0-8 0 0,-1 4 0 0,5 0-28 16,0-4-6-16,0-4-1 0,0 1 0 0,0-1 16 0,5-4 0 15,-5-4 0-15,4 1 10 0,0-1-10 0,-4 1-16 16,5-9 4-16,-1 1 1 16,1-4-136-16,-1-1-27 0,0 9-6 0,-4-20 0 0</inkml:trace>
          <inkml:trace contextRef="#ctx0" brushRef="#br0" timeOffset="15993.0064">15825-628 403 0,'4'-12'17'0,"-4"8"5"0,0-4-22 0,5 1 0 15,-5-1 0-15,0 0 0 0,-5-4 185 0,5 1 33 16,-4 3 6-16,4 0 2 0,-9 4-126 0,5-4-24 16,-1 1-6-16,-3 3-1 0,-6 0-28 0,6 0-5 15,-6 0-2-15,-3 4 0 0,-1 0-24 0,-4 4-10 16,5 0 8-16,-5 0-8 0,0 0 20 0,0 7-2 15,0-3 0-15,5 4 0 0,-5 3-1 0,8-3 0 16,-3 8 0-16,-1-5 0 0,5 1-9 0,4-1-8 16,1 5 12-16,-1-8-12 0,0 3 8 0,0-3-8 0,9 0 0 15,-4-1 0-15,4-11 10 0,0 0-10 0,0 0 8 16,0 0-8-16,13 4 14 0,-4-4-2 0,4-4-1 16,0 0 0-16,5-3-3 0,-1-1-8 0,1-4 12 0,-1 0-4 15,5 5-8-15,0-9 12 0,0 0-12 0,-4 1 12 16,4-1-12-16,-5 1 0 0,1 3 9 0,-1 4-9 15,-3 4 0-15,-1-4 0 0,0 8 0 0,-4 0 0 16,-9 0 0-16,8 4 0 0,-3 4 0 0,4 8 0 16,-9 3 0-16,0 1 0 0,0 3 0 0,-5 0 0 15,5 5 0-15,-9 3 0 0,1-4 8 0,3 1-8 16,-8 3 9-16,4-4-9 0,-8 0 12 0,4 1-12 16,-5-5 10-16,0 0-10 0,1-3 8 0,-5-1-8 15,0-3 9-15,0-4-9 0,5 3 10 0,-5-3-10 16,-5-4 11-16,5 0-11 0,-4-1 12 0,9-7-12 0,-1 4 9 15,5-4-9-15,-5 0 0 0,5-4 9 0,4-3-9 16,1 3 0-16,-6-4 0 0,10 0 8 0,0 0-8 0,-1 1 0 16,5-1 0-16,0 8 8 0,0-8-8 0,0 0 0 15,0 8 0-15,5-8-11 0,-5 8 11 0,8-4-13 16,-3 1 5-16,8-1 8 0,0 4-21 0,-4 0 3 16,4 0 1-16,0 0 0 15,5 0-9-15,-1 0-2 0,1 4 0 0,-1-1 0 16,5-3-16-16,-4 0-3 0,4 0-1 0,-5-3 0 15,10 3-14-15,-5-4-3 0,4 0-1 0,0 0 0 16,1 0 11-16,3-4 3 0,5 4 0 0,-4-4 0 16,4 1 4-16,5-1 2 0,-1-4 0 0,5 0 0 15,-9 5 12-15,5-9 2 0,-5 0 1 0,0 1 0 16,0-5 39-16,-4 1 7 0,-1-1 1 0,-3 1 1 0,-1-1 43 0,-4-3 9 0,0-4 2 16,-5 3 0-16,1 1-22 0,0-4-4 0,-1-1-1 0,-4 5 0 15,-4-4-26-15,4 3-6 0,-4 1 0 0,-5 3-1 16,1 1-11-16,-1-1 12 0,-4 9-12 0,0-5 12 15,-4 4-12-15,-1 1 0 0,1 3 0 0,0 0-11 16,4 8 22-16,-14 0 4 0,1 0 1 0,0 0 0 16,0 8-2-16,0 0 0 0,0-1 0 0,-5 5 0 15,0 0 5-15,1 7 1 0,-1 1 0 0,-4 3 0 16,1 4 1-16,3 5 1 0,0-5 0 0,5 4 0 16,0 0 8-16,0 1 2 0,0-5 0 0,4 4 0 15,5-4-18-15,-1-3-3 0,-4-1-1 0,9 1 0 16,9-5 3-16,-4-3 1 0,-5 3 0 0,8-7 0 0,-3 0-2 0,8-5-1 15,-4 1 0-15,4 0 0 0,-4-8-11 0,8 0 0 16,1-4 0-16,-1 0 0 0,-4-4 0 0,9 1 12 16,0-5 0-16,5 0 0 0,-5-7-12 0,4-1 0 15,0 1 0-15,1-9 0 0,3 1 0 0,1 0 0 16,-5-4 0-16,5 3 0 0,-5 5-9 0,1 3 9 16,3 1 0-16,-3-1 0 0,3 9-9 0,-3-5 9 15,-10 8 0-15,5 0-9 0,-4 1 9 0,-1 3-8 16,1 4 8-16,-5 4-8 0,-13-4 8 0,9 11 0 15,0 1 0-15,-1 0 0 0,-3 3 0 0,-5-3 0 16,4 0 8-16,-4 3-8 0,-4 1 27 0,4 3 1 16,-5-3 0-16,1 0 0 0,0 3-13 0,-1 1-3 15,1-1 0-15,-1 1 0 0,1-5 10 0,-5 1 2 0,0-8 0 16,1 3 0-16,-5-3-6 0,-1 0-1 0,1 0 0 0,-4-4 0 16,-1 0-1-16,1-1 0 0,-5-3 0 15,0 0 0-15,-5 0-8 0,5-3-8 0,1-1 12 16,3-4-12-16,-4 4 8 0,0 0-8 0,0-4 0 0,0 0 0 31,0 1-88-31,0 3-20 0,0-4-5 0,5 0-795 0</inkml:trace>
        </inkml:traceGroup>
        <inkml:traceGroup>
          <inkml:annotationXML>
            <emma:emma xmlns:emma="http://www.w3.org/2003/04/emma" version="1.0">
              <emma:interpretation id="{31D4EAB1-F32F-4ADF-A085-9346CA3EC08F}" emma:medium="tactile" emma:mode="ink">
                <msink:context xmlns:msink="http://schemas.microsoft.com/ink/2010/main" type="inkWord" rotatedBoundingBox="20082,14499 22824,14427 22854,15573 20112,1564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884.3531">18997-780 806 0,'0'0'72'16,"9"-4"-58"-16,-5-4-14 0,5 0 0 15,-5 0 144-15,5 5 27 0,0-5 5 0,-9 8 0 16,13 0-104-16,-13 0-20 0,0 0-5 0,0 0-1 16,0 0-9-16,0 0-1 0,9 4-1 0,-9-4 0 0,4 11 1 0,0 5 1 15,1 0 0-15,-1 3 0 0,-8 1-13 0,4 7-4 16,-5-4 0-16,5 8 0 0,-4-3 5 0,4 3 1 16,0 0 0-16,-4 0 0 0,4-3-3 0,0-1-1 15,-5-4 0-15,5 1 0 0,0-5 14 0,0 1 2 16,-4-9 1-16,4 5 0 0,0-4-15 0,0-12-2 15,0 0-1-15,0 0 0 0,-4 8 0 0,4-8 0 16,0 0 0-16,0 0 0 0,0 0 2 0,0 0 0 16,0 0 0-16,0 0 0 0,0 0-23 0,0 0 0 15,4-8 0-15,5 0 0 0,-1 0 22 0,-8-7 0 16,9-1 0-16,-9-4 0 0,5 5 2 0,3-9 0 0,-3 1 0 16,-1 0 0-16,5-5-6 0,0 1-1 0,0 0 0 15,4 3 0-15,-5-3-8 0,6 4-1 0,-1-5-8 0,0 9 12 16,4-5-12-16,-3 5 0 0,3-4 8 15,-4 3-8-15,9 4 0 0,-9 5-18 0,1-5 4 0,-6 8 1 32,6 4-105-32,-14 4-21 0,0 0-4 0,0 0-570 0,0 0-115 0</inkml:trace>
          <inkml:trace contextRef="#ctx0" brushRef="#br0" timeOffset="17323.2468">17935-648 1630 0,'0'0'36'0,"0"0"7"15,0 0 1-15,0 0 3 0,0 0-38 0,0 0-9 0,0 0 0 0,0 0 0 0,0 0 23 0,0 0 2 16,9 0 1-16,4 0 0 0,5 4-5 0,-1 0-1 16,-4 0 0-16,9-4 0 0,5 4-29 0,-1 0-7 15,-4-4 0-15,4 0-1 0,14 0 17 0,-5-4 9 16,0 4-1-16,4-4 0 0,-4 4 0 0,1 0 0 16,3 0 0-16,-8 0 0 15,-5-4-48-15,5 4-11 0,0 0-1 0</inkml:trace>
          <inkml:trace contextRef="#ctx0" brushRef="#br0" timeOffset="17011.7619">18194-835 403 0,'0'0'36'0,"0"0"-36"16,0 0 0-16,0 0 0 0,0 0 184 0,0 0 31 15,4-4 5-15,1 0 2 0,4 4-102 0,-1-4-20 16,1 1-4-16,4-1 0 0,9 0-38 0,-4 4-7 16,-1-8-2-16,5 4 0 0,5 0-27 0,-5 0-6 0,-1-4 0 15,-3-3-1-15,0 3 7 0,3 0 2 0,1 0 0 16,-8-3 0-16,-6-1-8 0,1 0 0 0,9-3-1 0,-10 3 0 15,-3-4-4-15,-1 1-1 0,1-5 0 0,-1 1 0 16,0 3 8-16,-4-3 2 0,-4-1 0 0,4-3 0 16,-4 3-20-16,-1-3 0 0,-4-1 0 0,1 1 0 15,3 0 10-15,-3 3-10 0,-1 1 8 0,0-1-8 16,0 5 0-16,0 3 0 0,9 0 8 0,-8 1-8 16,-1 7 0-16,9 4 0 0,0 0 0 0,0 0 0 15,-9 0 0-15,9 0 0 0,-9 4 0 0,9-4 0 16,-4 7 0-16,0 5 0 0,-10 0 0 0,10-1 0 15,4 9 0-15,-4-1 0 0,-5 1 0 0,4 3 0 16,-3 5 0-16,3 3 0 0,1 0 0 0,0 0 0 16,-10 4 8-16,10 0 4 0,4 0 0 0,0 1 0 15,-4 3 12-15,4-4 2 0,0 4 1 0,0 4 0 0,0-1 2 16,0 1 1-16,0-4 0 0,0 4 0 0,4 0-7 0,0-4-2 16,-4 0 0-16,0-8 0 0,0 4-7 0,-4-7-2 15,-5-5 0-15,5 1 0 0,-5-1 7 0,5-4 1 16,-1 1 0-16,-8-4 0 0,0-5-20 0,0 5 0 15,8-4-8-15,-8-1 8 16,0 1-32-16,-4-4-1 0,3 0 0 0,6-1 0 16,-1-3-147-16,-4 4-28 0,-5-4-7 0,5-4-1 0</inkml:trace>
          <inkml:trace contextRef="#ctx0" brushRef="#br0" timeOffset="18817.7943">19752-702 633 0,'0'0'56'0,"0"-8"-44"0,4 0-12 0,-4 0 0 15,4 1 50-15,-4 7 8 0,5-8 2 0,-1 0 0 16,0 0-60-16,-4 4-25 0,0 4 1 0,9-11 1 0,-4 3 1 0,-1 0 0 16,0 0 0-16,-4 8 0 15,5-4 41-15,-5 4 8 0,0 0 1 0,0 0 1 0,0 0 50 0,0 0 9 16,0 0 3-16,0 0 0 0,0 0-11 0,-5-8-1 15,5 8-1-15,-8-3 0 0,-1 3-21 0,0 0-4 16,0 0-1-16,1 7 0 0,-1-3 4 0,-4 4 1 16,4 4 0-16,-4-1 0 0,-1 5-37 0,1 0-7 15,0-1-1-15,0 5-1 0,0-1 5 0,0 5 2 16,-1-1 0-16,6-3 0 0,3 3-2 0,1 0-1 16,0-3 0-16,4-1 0 0,0-3-15 0,0 3 11 15,4-3-11-15,5 0 10 0,-5-5-10 0,5 1 10 16,-5-4-10-16,9 0 10 0,-4-1-2 0,4-3-8 15,-4-4 12-15,4 0-4 0,0 0 0 0,1 0 0 0,-1-4 0 16,0 4 0-16,0-7-8 0,0 3 0 0,0-4 9 0,1 0-9 16,-6 0 8-16,1-3-8 0,4-1 8 15,-4-4-8-15,-5 1 15 0,1-1-2 0,4-3 0 0,-9-1 0 16,4 5 7-16,-4-5 0 0,-4 1 1 0,4-5 0 16,-5 5-6-16,1-1-2 0,-1 1 0 0,-3-1 0 15,-1 5 1-15,0-1 0 0,0 4 0 0,1 1 0 16,-1-1-14-16,0 4 0 0,-4 0 0 0,0 8-10 15,0-4-12-15,4 8-2 0,-4-4-1 0,-1 8-633 16,1 0-126-16</inkml:trace>
          <inkml:trace contextRef="#ctx0" brushRef="#br0" timeOffset="19398.4953">20037-780 1508 0,'4'-20'67'0,"-4"20"13"0,0 0-64 0,9 0-16 15,4-4 0-15,-13 4 0 0,0 0 0 0,13 4 0 16,-4 0 0-16,0 0-9 0,-5 8 9 0,0-4 0 0,1 3 0 0,-1 1 0 15,1 4 11-15,-5 3 4 0,0 1 1 0,0-1 0 16,4 1 19-16,-4-1 4 0,0 4 1 0,0-3 0 16,0 3 5-16,4-3 2 0,-4-1 0 0,0-3 0 15,5 0-5-15,-5-1-1 0,0-7 0 0,0-8 0 16,0 12-7-16,0-12-2 0,0 0 0 0,0 0 0 16,0 0-4-16,9-4 0 0,-9 4-1 0,8-8 0 15,-3 0-10-15,4-4-1 0,-5-3-1 0,5-1 0 16,-1 1-1-16,1-5 0 0,4 5 0 0,1-5 0 15,-1 1-1-15,0-1 0 0,4 1 0 0,-3-1 0 16,-6 1-13-16,6 3 0 0,-1 4 0 0,0 1 0 16,-4 3 0-16,4 0 0 0,-4 8 0 0,-1 0 0 15,1 0 0-15,4 8 0 0,-8-4 0 0,3 3 0 16,1 9 0-16,-4 0-8 0,-1-1 8 0,0 1 0 0,1 3-10 16,-5-3 10-16,0 3-8 0,0 1 8 0,0-4 0 15,0-1 0-15,-5-3 0 0,1 0 0 0,4 3 0 0,0-15 0 16,-4 8 0-16,4-8 0 0,0 0 0 0,0 0 9 15,0 0-9-15,0 0 0 0,0 0 9 0,0 0-9 16,0 0 0-16,-5-4 9 0,1-4-9 0,4 0 0 16,0-3 9-16,4-1-9 0,1 0 0 0,-1-7 0 15,5-1 0-15,0 5-8 0,-1-5 8 0,5 5 12 16,-4-5-2-16,4 5-1 0,-4-1 0 0,4 4 0 16,-4 1 0-16,4 3 0 0,-4 0 11 0,0 4 1 15,-9 4 1-15,13 0 0 0,-4 4-10 0,0 0-1 0,-1 4-1 16,1-1 0-16,0 1-10 0,0 4 0 0,-1 4-10 0,1-5 10 15,-4 9 0-15,3-5 0 0,-3-3 0 16,4 8 0-16,-5-5-19 0,5 5 3 0,-5-1 0 0,0-3 0 31,1 3-169-31,4-3-34 0</inkml:trace>
        </inkml:traceGroup>
        <inkml:traceGroup>
          <inkml:annotationXML>
            <emma:emma xmlns:emma="http://www.w3.org/2003/04/emma" version="1.0">
              <emma:interpretation id="{0DF66348-A581-40FE-BC7A-D048CBFC7C88}" emma:medium="tactile" emma:mode="ink">
                <msink:context xmlns:msink="http://schemas.microsoft.com/ink/2010/main" type="inkWord" rotatedBoundingBox="24183,14520 25571,14483 25605,15771 24217,1580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2076.0072">23055-1350 990 0,'0'0'44'0,"0"0"8"0,0 0-41 0,0 0-11 15,0 0 0-15,0 0 0 0,0 0 79 0,0 0 13 16,0 0 4-16,0 0 0 0,0 0-52 0,0 0-9 16,0 0-3-16,0 0 0 0,0 0 20 0,0 0 3 15,0 0 1-15,0 0 0 0,0 0-13 0,0 0-3 16,-9 12 0-16,5-4 0 0,0 4-25 0,-5-1-6 16,-4 1-1-16,-1 0 0 0,-3-1 15 0,-1 9 2 15,-8 3 1-15,0 1 0 0,-1 3 10 0,-3 4 1 16,-5 4 1-16,4-4 0 0,-9 5-2 0,5-1-1 15,0-4 0-15,0 4 0 0,0-4 5 0,0 4 0 16,4-7 1-16,0 3 0 0,5 0-20 0,-5-4-4 16,5 1-1-16,4-1 0 0,0-4-16 0,5-3 10 15,-5-1-10-15,4-3 8 0,1-1-8 0,4 1 0 16,-5 0 0-16,5-5 0 16,4 5-20-16,-4-4-10 0,4-1-2 0,5 1 0 15,-5 0-168-15,5-4-35 0</inkml:trace>
          <inkml:trace contextRef="#ctx0" brushRef="#br0" timeOffset="22415.4934">23318-589 864 0,'0'0'76'0,"0"0"-60"0,0 0-16 0,9 0 0 15,-9 0 66-15,13-4 10 0,-8 0 3 0,3 4 0 16,-8 0-19-16,9 0-4 0,0 0-1 0,0 0 0 15,0-4 14-15,-9 4 3 0,0 0 1 0,8 4 0 16,-3 4-20-16,3-4-4 0,-8-4-1 0,5 11 0 0,-5 1-5 0,4 0-2 16,-4 3 0-16,5 5 0 0,-5-4 5 0,0 3 1 15,0 4 0-15,0 1 0 0,-5-1-5 0,5-3-1 16,0 3 0-16,0-3 0 0,0-1-10 0,0 1-3 16,-4-1 0-16,4-3 0 0,4 3-7 0,-4-3-1 15,0-1-1-15,5-3 0 0,-1 0-7 0,-4 0 0 16,0-12-1-16,0 0 0 0,0 7-11 0,0-7 8 15,4 8-8-15,-4-8 8 0,0 0 4 0,0 8 1 16,5 4 0-16,-5-5 0 0,-5 5-13 0,1-4 0 16,4-8 0-16,0 0 0 0,0 8 0 0,-9 3 0 15,5-3 0-15,-5 0 0 16,5 0-123-16,-5 0-17 0,-4-4-4 0</inkml:trace>
          <inkml:trace contextRef="#ctx0" brushRef="#br0" timeOffset="21239.0339">22028-940 518 0,'0'0'46'0,"0"0"-37"0,0 0-9 0,0 0 0 15,0 0 106-15,0 0 19 0,9-8 4 0,-4 0 1 16,-1 0-21-16,-4 8-4 0,0-7-1 0,0 7 0 16,0-12-40-16,4 4-9 0,1 0-2 0,-1 1 0 15,-4-1 9-15,0 0 2 0,0 0 0 0,5 0 0 16,-1-3-10-16,5 3-2 0,-5-4 0 0,1 4 0 15,3-3-12-15,-3 3-4 0,3-4 0 0,1 0 0 16,0 5 4-16,0-1 1 0,0-4 0 0,4 0 0 16,0 5-21-16,4-1-5 0,-3-4-1 0,-1 4 0 15,4-3 0-15,-4 7 0 0,1 0 0 0,-1-4 0 16,0 4-5-16,0 0-1 0,-4 0 0 0,0 4 0 16,4 0-8-16,-4 4 10 0,-5 0-10 0,5 0 10 15,0 4-10-15,-1 0 0 0,5-4-12 0,-4 3 12 16,0 1 0-16,4 0 0 0,-4 0 0 0,4 3 12 0,-4-3-12 15,4 4 0-15,0 0 0 0,0 7 0 0,1-3 0 0,-1-1 0 16,0 9 0-16,0-1 0 0,5 4 0 16,-5 1 8-16,4 3-8 0,5-4 8 0,0 4 4 15,0 5 1-15,0-5 0 0,0 8 0 0,-4-8-5 0,3 4-8 16,1-8 11-16,0 5-11 0,-4-5 10 0,4 0-10 16,-5-3 8-16,1-1-8 0,-5-4 8 0,5 1-8 15,-5-4 0-15,0-1 8 0,-4-3-8 0,4-4 0 16,-4 3 0-16,-5-3-11 15,5 0-17-15,-9-8-4 0,0 0-1 0,0 0 0 16,0 0-141-16,0 0-28 0</inkml:trace>
        </inkml:traceGroup>
        <inkml:traceGroup>
          <inkml:annotationXML>
            <emma:emma xmlns:emma="http://www.w3.org/2003/04/emma" version="1.0">
              <emma:interpretation id="{5DC1C5A2-6151-43AD-BD4E-FA2EB53B73F7}" emma:medium="tactile" emma:mode="ink">
                <msink:context xmlns:msink="http://schemas.microsoft.com/ink/2010/main" type="inkWord" rotatedBoundingBox="26924,14568 27959,14540 27981,15336 26945,1536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3732.5583">24806-866 680 0,'0'0'30'0,"0"-4"6"0,4-4-28 0,0 0-8 16,-4 1 0-16,5-5 0 0,-1 0 85 0,1 4 16 0,-1-3 3 16,0-1 1-16,5 0-8 0,-9 5-1 15,5-5-1-15,-5 4 0 0,0 8 1 0,0 0 1 0,0 0 0 0,0 0 0 16,0 0-27-16,0 0-6 0,0 0 0 15,4 12-1-15,0 3-32 0,-4 1-7 0,-4 0 0 0,4-1-1 16,-4 5 8-16,-5 3 1 0,0-3 1 0,-4 3 0 16,8-4-3-16,-3 5-1 0,3-5 0 0,-4 1 0 15,5-1-17-15,0-3-4 0,-1 0-8 0,1-1 12 16,4-3-3-16,4 0-1 0,-4-12 0 0,0 11 0 16,9-3-8-16,0 0 10 0,-5 0-10 0,5-1 10 15,0 5-10-15,4-4 0 0,-4 0-10 0,4 0 10 31,4-1-111-31,-3 1-16 0,-1 4-3 0,0-8-778 0</inkml:trace>
          <inkml:trace contextRef="#ctx0" brushRef="#br0" timeOffset="23962.8903">25200-1236 1407 0,'0'0'62'0,"5"-12"14"0,-1 0-61 0,1 4-15 16,-1-3 0-16,-4 11 0 0,0-8 67 0,0 8 10 16,0 0 3-16,0 0 0 0,0 0-52 0,0 0-11 15,0 0-1-15,0 0-1 16,0 0-87-16,0 0-16 0,9 23-4 0,-5-3-1 0</inkml:trace>
          <inkml:trace contextRef="#ctx0" brushRef="#br0" timeOffset="24955.359">25319-862 882 0,'0'0'39'0,"9"-4"8"0,4-4-38 0,0 4-9 0,-4-4 0 0,0 5 0 16,-9 3 103-16,8-4 18 0,1 0 4 0,-9 4 1 15,0 0 1-15,0 0 0 0,0 0 0 0,0 0 0 16,0 0-75-16,9 11-16 0,4-3-2 0,-9 8-1 16,1-4 41-16,-1 3 8 0,1 1 2 0,-5 3 0 31,4 1-106-31,-4-1-21 0,4 1-4 0,1-1-1 0,-5-3 48 0,4 3 16 0,1-3 0 0,-5 0 0 15,0-9-2-15,4 5-1 0,0 0 0 0,-4-12 0 16,0 8-5-16,0-8 0 0,0 0-8 0,0 0 12 16,0 0-3-16,0 0-1 0,0 0 0 0,0 0 0 15,0 0 11-15,0 0 1 0,0 0 1 0,0 0 0 16,0 0-13-16,0 0-8 0,0-12 8 0,5 0-8 16,-5-3 12-16,4-1-1 0,-4 0-1 0,0-3 0 0,5 3-10 15,3-3 12-15,1-1-12 0,4 5 12 16,5-5-12-16,-5 1 12 0,4-1-12 0,5 1 12 0,-4 3-12 15,4 0 8-15,-5-3-8 0,5 7 8 0,-4 4-8 0,-1-3 0 16,-3 7 0-16,3 0 0 0,-4 4 0 0,1 0 0 16,-1 4 0-16,-5 4 0 0,1-1 0 0,0 5 0 15,0 4-10-15,-5-1 10 0,1 5 0 0,-5 3 0 16,4-3 0-16,-4-1 0 0,0 9 0 0,0-5 0 16,0 4 0-16,0-3 0 0,0-1 0 0,0 4 0 15,0-7 0-15,0 7 0 16,0-3-32-16,4-1-8 0,-4 0 0 0,5 1-974 0</inkml:trace>
        </inkml:traceGroup>
        <inkml:traceGroup>
          <inkml:annotationXML>
            <emma:emma xmlns:emma="http://www.w3.org/2003/04/emma" version="1.0">
              <emma:interpretation id="{5C6A172E-EF9F-4AD3-A112-988C5C9E56C0}" emma:medium="tactile" emma:mode="ink">
                <msink:context xmlns:msink="http://schemas.microsoft.com/ink/2010/main" type="inkWord" rotatedBoundingBox="29109,14310 31831,14238 31862,15416 29140,1548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8800.578">27697-772 990 0,'0'0'44'0,"0"0"8"0,4-8-41 0,1 4-11 0,-1-4 0 0,-4 8 0 15,4-8 96-15,-4 8 18 0,5-11 3 0,-5 11 1 16,0 0-32-16,0 0-6 0,0 0-2 0,0 0 0 16,0 0-34-16,0 0-6 0,0 0-2 0,-5 11 0 15,5 1 7-15,0 4 1 0,-4-5 0 0,0 5 0 16,4 3-5-16,0-3-1 0,-5 0 0 0,5-1 0 15,0 1-2-15,0-1-1 0,0-15 0 0,0 12 0 16,0 0-35-16,0-12 0 0,0 0 0 0,0 11 0 16,0-11 16-16,5 16-4 0,-5-16-1 0,0 0 0 15,4 8-11-15,-4-8-14 0,0 0 3 0,4 12 1 16,-4-12-66-16,0 0-12 0,5 7-4 0,-5-7-816 16</inkml:trace>
          <inkml:trace contextRef="#ctx0" brushRef="#br0" timeOffset="28972.1148">27934-1131 1566 0,'0'-20'34'0,"-5"12"7"0,5-3 2 0,-4 7 1 0,4 4-35 0,0 0-9 0,0 0 0 0,0 0-462 15,-4 8-94-15</inkml:trace>
          <inkml:trace contextRef="#ctx0" brushRef="#br0" timeOffset="29441.7698">28118-971 748 0,'0'0'67'0,"4"-4"-54"15,5-4-13-15,-9 8 0 0,0 0 157 0,0 0 29 16,9 0 6-16,-9 0 0 0,0 0-95 0,0 0-19 16,9 12-4-16,-5-1-1 0,1 5-35 0,-1-4-7 15,-4 3-2-15,0 5 0 0,4-5 6 0,-4 5 1 16,5-1 0-16,-5 5 0 0,4-5-7 0,-4 1-1 15,0-1 0-15,0 1 0 0,0-1-3 0,0 1-1 16,0-5 0-16,4 1 0 0,-8-4-13 0,4-12-3 16,4 11-8-16,-4-11 12 0,0 0 4 0,-4 12 1 15,4-12 0-15,0 0 0 0,0 0-3 0,0 0-1 16,0 0 0-16,0 0 0 0,0 0 7 0,0 0 0 16,0 0 1-16,0 0 0 0,0 0-12 0,0 0-9 0,0 0 12 15,0 0-12-15,0 0 12 0,0 0-4 16,0-8 0-16,4 0-8 0,-4-3 13 0,5 3-4 0,-1-4-1 0,1 1 0 15,3-1 11-15,-3 0 1 0,-1 0 1 0,9 1 0 16,0-1-10-16,1 0-3 0,-1 1 0 0,0-1 0 16,0-4-8-16,5 1 0 0,-1-1 0 0,-4 1 0 15,5-1 0-15,-5 4 0 0,9 4 0 0,-9-3 8 16,5-1-8-16,-5 4 0 0,0 4 0 0,5 4 0 31,-10 0-91-31,6 4-13 0,-6 0-4 0,1 4-902 0</inkml:trace>
          <inkml:trace contextRef="#ctx0" brushRef="#br0" timeOffset="28320.151">26964-765 730 0,'0'0'32'0,"0"0"8"0,0 0-32 0,0 0-8 0,0 0 0 0,0 0 0 16,0 0 81-16,0 0 15 0,0-7 4 0,0 7 0 15,0 0-26-15,0 0-5 0,0 0-1 0,0 0 0 16,9 0-8-16,0 0-1 0,4 0-1 0,-4 0 0 15,4 0-10-15,0 0-1 0,0 0-1 0,5 0 0 16,-1 0 2-16,5 0 0 0,-4 0 0 0,4 0 0 16,0 0-7-16,0 0-1 0,-1 0 0 0,1 0 0 15,0 0-22-15,-4 0-5 0,-1-4-1 0,1 4 0 16,0 0-12-16,-1 0 0 0,1 0 0 0,-5 0 0 31,-4 4-127-31,4-4-28 0,-4 0-5 0,-1 3-2 0</inkml:trace>
          <inkml:trace contextRef="#ctx0" brushRef="#br0" timeOffset="27870.8389">27280-1182 633 0,'0'0'56'0,"0"0"-44"0,0 0-12 0,0 0 0 0,0 0 99 0,0 0 17 15,0 0 4-15,0 0 1 0,0 0-53 0,0 0-12 16,0 0-1-16,0 0-1 0,0 0-23 0,0 0-5 16,13-4-1-16,0 4 0 0,1 0 10 0,-1 0 1 15,4 0 1-15,-4-4 0 0,5 4-5 0,0-4-2 16,-1 4 0-16,1-4 0 0,-5 4-14 0,4-3-4 15,-4-1 0-15,1 0 0 0,-6 0-3 0,1 0-1 16,4 0 0-16,-13 4 0 0,0 0-8 0,5-12 12 16,4 5-12-16,-9-5 12 0,4 4-4 0,-4 0-8 15,0-3 12-15,0-1-4 0,0 0-8 0,-4-3 0 16,4 3 0-16,-5 4 8 0,5-7 0 0,0 3 0 0,-4-4 0 16,-1 1 0-16,5 3 2 0,-4 0 0 0,4-3 0 15,0 3 0-15,-9-4-10 0,9 9 0 0,0-5 0 0,0 4 0 16,0 0 0-16,0 0 0 0,0 1 0 0,0 3 0 15,0 0 0-15,0 4 0 0,0 0 0 0,0 0 8 16,0 0-8-16,0 0 0 0,0 0 0 0,0 0 0 16,0 0 0-16,0 0 0 0,-4-4 0 0,-5-4 0 15,5 8 0-15,-5 0 0 0,4-4 0 0,1 0 0 16,-5 4 0-16,9 0 0 0,0 0 0 0,-4 0 0 16,-5 0-12-16,5 0 1 0,-5-4 1 0,9 4 0 15,0 0 18-15,-9 0 4 0,0 0 1 0,5 4 0 16,-5 0 0-16,9-4 0 0,0 0 0 0,-13 8 0 15,4 0-4-15,1 0-1 0,-1 3 0 0,0-3 0 16,0 4-8-16,0 0 0 0,1 3 9 0,3 1-9 16,1-1 11-16,0 5-3 0,-1-5 0 0,1 5 0 0,4 3 8 15,-5-3 2-15,1-5 0 0,4 1 0 0,-4 4-2 16,4-1 0-16,0-3 0 0,0 7 0 0,0-4 8 0,0 5 2 16,0-5 0-16,4 1 0 0,-4 3-2 0,4 1 0 15,1-5 0-15,-1 5 0 0,-4-1 0 0,5 0 0 16,-1-3 0-16,0 3 0 0,-4 1 7 0,5-1 1 15,-5 0 0-15,4-3 0 0,-4 3-4 0,0 1 0 16,-4-5 0-16,4 5 0 0,0-1-8 0,-5-3-1 16,5-5-1-16,0 5 0 0,-4-5-2 0,4 5 0 15,0-5 0-15,0 1 0 0,0 0-7 0,-4-5-1 16,4 1-8-16,0 4 12 0,0-9-12 0,-5 1 9 16,5 4-9-16,-4-4 8 0,4 3-8 0,-5-3 0 0,1 4 0 0,-5-4 8 15,0 3 1-15,5-3 0 0,-9 4 0 0,0-4 0 31,0 3-35-31,-1 1-7 0,1 0-2 0,0-1 0 16,-4 1-88-16,8 0-17 0,-4 0-4 0,4-1-537 0,0 1-107 0</inkml:trace>
          <inkml:trace contextRef="#ctx0" brushRef="#br0" timeOffset="30074.1559">28965-1034 518 0,'0'0'46'0,"9"-4"-37"15,-1-3-9-15,-3 3 0 0,-5 4 87 0,8-8 15 16,-3 4 3-16,-5 4 1 0,0 0-1 0,0 0 0 16,9-8 0-16,-9 8 0 0,0 0-25 0,0 0-4 15,0 0-2-15,0 0 0 0,0 0-53 0,0 0-10 0,0 0-3 0,0 0 0 16,0 0-8-16,0 0 0 15,0 0 0-15,0 0 0 0,0 0 0 0,-9 8 0 16,9-8 0-16,-9 12 8 0,0-8-8 0,-4-1 8 16,0 1-8-16,0 4 8 0,4-8 10 0,-4 8 2 0,4-4 0 0,0 4 0 15,1-4 9-15,-1 3 3 0,0-3 0 0,0 8 0 16,9-12-18-16,-4 8-3 0,-5 3-1 0,5 1 0 16,4-4 1-16,0 4 0 0,-5-5 0 0,5 5 0 15,0 0 0-15,5 3 0 0,-1-3 0 0,5 0 0 16,0 3-2-16,-1 1 0 0,6-4 0 0,-1 3 0 15,0-3-1-15,0 4-8 0,-4-1 12 0,4-3-4 16,-4 4 3-16,-5-5 0 0,1 5 0 0,-1-4 0 16,-4-1 16-16,0 1 3 0,-4-4 1 0,-5 3 0 15,0 1 3-15,0-4 1 0,-4 0 0 0,0 0 0 0,-5-1-11 16,1 5-3-16,4-4 0 0,-1 0 0 16,1-4-13-16,-4 3-8 0,-1 1 10 0,1-4-10 15,-1 4-16-15,1-4-10 16,-5-4-2-16,4 4-644 0,-4-4-128 0</inkml:trace>
          <inkml:trace contextRef="#ctx0" brushRef="#br0" timeOffset="30414.7613">29197-1182 1378 0,'0'0'61'0,"9"-4"13"0,0 0-59 0,0 0-15 0,-1 0 0 0,6 4 0 15,-1-3 70-15,0 3 11 0,0-4 3 0,5 4 0 16,-1 4-32-16,1-4-7 0,4 0-1 0,0-4 0 16,0 4-25-16,4 0-6 0,-4 0-1 0,0 0 0 15,0 0-12-15,-5 0 0 0,5 0 0 0,-4 4 0 16,4-4 0-16,-5 3 9 0,1-3-9 0,-5 0 8 16,0 0-8-16,-4 0 0 0,4 0-12 0,-4 0 12 0,-9 0-25 15,0 0 2-15,9 4 1 0,-9-4 0 16,0 0-59-16,0 0-12 0,0 0-3 0,0 0 0 0</inkml:trace>
          <inkml:trace contextRef="#ctx0" brushRef="#br0" timeOffset="30736.4933">29535-1587 997 0,'0'0'44'0,"0"0"9"0,0 0-42 0,0 0-11 0,0 0 0 0,9 0 0 16,0 0 74-16,-9 0 13 0,0 0 2 0,0 0 1 16,0 0-8-16,0 0-2 0,8 7 0 0,-3 1 0 15,4 0-12-15,-5 0-2 0,0 0-1 0,-4 7 0 16,0-3-11-16,0 7-2 0,0-7-1 0,0 4 0 15,0 3-22-15,0 1-4 0,-4 3-1 0,4 0 0 16,4 5 12-16,-4-5 3 0,-4 4 0 0,0 1 0 16,-1 3-4-16,5 0-1 0,-4 0 0 0,-1 4 0 15,-3-3-3-15,3 3-1 0,-3-4 0 0,3 0 0 16,-4 0-22-16,5 0-8 0,0 1 0 0,-5-1 0 0,0-4 12 16,0 4-4-16,5-3-8 0,-5-1 12 0,5-4-12 0,-1 1 0 15,1-1 8-15,0-3-8 0,4-1 0 0,0-3 0 16,-5-1 0-16,5 5 0 15,0-5-133-15,0-3-30 0,-4 0-5 16,-5-4-2-16</inkml:trace>
        </inkml:traceGroup>
      </inkml:traceGroup>
      <inkml:traceGroup>
        <inkml:annotationXML>
          <emma:emma xmlns:emma="http://www.w3.org/2003/04/emma" version="1.0">
            <emma:interpretation id="{58AEA9AC-70B0-4A1D-B777-14408A547118}" emma:medium="tactile" emma:mode="ink">
              <msink:context xmlns:msink="http://schemas.microsoft.com/ink/2010/main" type="line" rotatedBoundingBox="1901,16203 20068,15780 20091,16777 1924,17200"/>
            </emma:interpretation>
          </emma:emma>
        </inkml:annotationXML>
        <inkml:traceGroup>
          <inkml:annotationXML>
            <emma:emma xmlns:emma="http://www.w3.org/2003/04/emma" version="1.0">
              <emma:interpretation id="{A8AF0870-2BD8-49D8-9D02-7642BC5361A7}" emma:medium="tactile" emma:mode="ink">
                <msink:context xmlns:msink="http://schemas.microsoft.com/ink/2010/main" type="inkWord" rotatedBoundingBox="1913,16744 2305,16735 2316,17190 1924,17200"/>
              </emma:interpretation>
            </emma:emma>
          </inkml:annotationXML>
          <inkml:trace contextRef="#ctx0" brushRef="#br0" timeOffset="32062.425">140 897 288 0,'0'0'25'0,"0"0"-25"16,0 0 0-16,0 0 0 0,0 0 120 0,0 0 20 15,-4 0 3-15,4-4 1 0,0 4-66 16,-13 0-13-16,8 0-2 0,-8 4-1 0,13 0-17 0,-17-4-3 16,4 0-1-16,-1 3 0 0,-3 1-19 0,4 0-4 15,0 0-1-15,-5 0 0 0,-4 0 15 0,5 4 2 16,3 0 1-16,-3-1 0 0,4 1 13 0,-5 4 4 0,1-4 0 0,8 3 0 15,-9 1-8-15,5 4 0 16,-4-1-1-16,3 5 0 0,1-5-18 0,0 5-3 16,0-1-1-16,8 1 0 0,1 3-10 0,-5-3-3 0,18-1 0 15,-9 5 0-15,9-5-8 0,4 1 0 0,9-1 0 16,9-3-11-16,-5-5 11 0,5 5 0 0,8-4-9 0,1-1 9 31,4 1-82-31,-1-8-12 0,1-4-2 0</inkml:trace>
        </inkml:traceGroup>
        <inkml:traceGroup>
          <inkml:annotationXML>
            <emma:emma xmlns:emma="http://www.w3.org/2003/04/emma" version="1.0">
              <emma:interpretation id="{B16F5735-5229-4428-AF65-B35A29AE0FD3}" emma:medium="tactile" emma:mode="ink">
                <msink:context xmlns:msink="http://schemas.microsoft.com/ink/2010/main" type="inkWord" rotatedBoundingBox="2840,16311 5689,16244 5707,17011 2858,1707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3556.325">1895 772 1558 0,'0'0'69'0,"0"0"15"0,0 0-68 0,0 0-16 16,0 0 0-16,0 0 0 0,0 0 56 0,0 12 8 16,0-1 2-16,0 1 0 0,-4 7-48 0,8-3-10 15,1 7-8-15,-1 1 12 0,5-1-12 0,-9 1 0 16,4-1 0-16,1 4 8 0,3-7-8 0,1 3 0 16,-9-3 0-16,9-5 0 0,4-3 0 0,0 0 0 15,0-4 0-15,-4-1 0 0,4-3 0 0,1 0 0 0,-1-4 0 0,0 0 8 16,0-4 2-16,0-4 0 15,0 1 0-15,1-1 0 0,-1-4 2 0,0 0 0 16,-4-3 0-16,4-5 0 0,-4 5 19 0,-1-5 4 16,1 5 1-16,-5-5 0 0,5 5-12 0,-4-1-1 15,-5 0-1-15,4 1 0 0,-4 3-8 0,0-4-2 16,0 5 0-16,0 3 0 0,0 0-12 0,0 0 0 0,0 8 0 0,0 0-643 16,0 0-124-16</inkml:trace>
          <inkml:trace contextRef="#ctx0" brushRef="#br0" timeOffset="34024.8728">2711 647 1350 0,'0'0'29'0,"0"-8"7"0,5 1 0 0,-5-1 3 0,0 0-31 0,0 8-8 15,0 0 0-15,0 0 0 0,0 0 9 0,0 0 1 16,-5-4 0-16,-3 4 0 0,3 0-10 0,-4 0 0 15,1 4 0-15,-1 0 8 0,-4 4-8 0,0-1 0 16,4 5 0-16,-4 4 0 0,4-5 0 0,0 5 0 16,0-4 0-16,0 3 0 0,5 1 0 0,0-1 0 15,4 5 0-15,0-1 8 0,4 1-8 0,0-1 0 16,1 1 0-16,4-1 8 0,4 1 13 0,-4-4 3 16,4-1 0-16,-4 1 0 0,-1-1 22 0,5-3 5 0,-4 0 1 15,0-1 0-15,-9-3 11 0,4 4 2 0,-4 0 1 0,0-12 0 16,-4 11-20-16,0 1-4 0,-1-4-1 0,-4 0 0 15,1-1-20-15,3 1-4 0,-8 0-1 0,0 0 0 16,0 0-16-16,4-4 0 0,-9 3-13 0,5 1 5 31,0-4-109-31,-4 4-22 0,3 0-4 0,-3-4-1 0</inkml:trace>
          <inkml:trace contextRef="#ctx0" brushRef="#br0" timeOffset="32667.0573">689 581 288 0,'0'0'12'0,"0"-8"4"0,0 0-16 0,0-3 0 0,-9 3 0 0,5 0 0 16,4-4 143-16,0 1 25 0,0-1 6 0,0 0 1 15,0 4-63-15,4 1-13 0,-4 7-3 0,0 0 0 16,0 0-32-16,9-8-6 0,-9 8-2 0,0 0 0 16,0 0-9-16,0 0-3 0,9 4 0 0,-9-4 0 15,0 0 0-15,4 15-1 0,5 1 0 0,-5-1 0 16,1 1-5-16,-1 4-1 0,-4-1 0 0,0 8 0 15,9-3-10-15,-9 3-3 0,0 4 0 0,0 0 0 16,0 4-9-16,0-3-3 0,0 3 0 0,0 4 0 0,0-8-12 16,0 4 0-16,0-4 0 0,0 0 0 0,0 1 0 15,0-5-10-15,0 0 2 0,0 1-592 16,0-9-119-16</inkml:trace>
          <inkml:trace contextRef="#ctx0" brushRef="#br0" timeOffset="33183.0683">1373 998 172 0,'0'0'8'0,"0"0"1"0,0 0-9 0,5-12 0 0,-1 5 0 0,-4-1 0 16,9-4 256-16,-5 4 48 0,1-3 11 0,-5 3 1 16,0-4-180-16,4-4-37 0,-4 5-7 0,0-1-2 15,-4 4-13-15,4-3-2 0,-5 3-1 0,-4-4 0 16,9 8-32-16,-4 0-6 0,-5 0-2 0,5 0 0 16,-5 4-34-16,0 0 0 0,1 4 0 0,-6 0 0 15,1 0 0-15,0 4 0 0,0 4 0 0,-5-1 0 16,1 1 0-16,4 4-14 0,-5-1 2 0,5 5 1 0,-9 3 19 0,4-3 3 15,1 3 1-15,4 0 0 16,8 1-12-16,-3-5 0 0,-1 5 0 0,0-1 0 0,5-3-19 0,8-5 1 16,-4 1 0-16,4-1 0 0,1-3 8 0,-1 0 2 15,9-4 0-15,-8 3 0 0,3-7-5 0,1-4-1 16,4 0 0-16,-4-4 0 0,9-3 3 0,-1-1 1 16,1-8 0-16,-1 4 0 0,1-7 10 0,-1 3 0 15,-3-3 0-15,-1-1 0 0,4-3 0 0,1 3 11 16,-5 1-3-16,-9 3 0 0,1-3 10 0,4 7 2 15,-5-3 0-15,0 7 0 0,-4 8 19 0,0 0 4 16,0-8 1-16,0 8 0 0,0 0-1 0,-4 8 0 16,0 0 0-16,4 7 0 0,-5-3-34 0,5 3-9 15,5 1 0-15,-1 0 0 0,-4 3 0 0,4-3 0 16,5-1 0-16,-4 1 0 16,8 0-92-16,-5-1-22 0,6-3-5 0,-6 0-477 0,6-5-96 0</inkml:trace>
          <inkml:trace contextRef="#ctx0" brushRef="#br0" timeOffset="34720.4148">3255 924 1728 0,'0'0'153'0,"0"0"-122"15,0 0-31-15,14 0 0 16,3 0-27-16,-8 0-11 0,-9 0-2 0,0 0-1 0,22-4 41 0,0 0 0 16,-22 4 0-16,8-4 0 0,6 0 0 0,3-3 0 15,1-1 0-15,-1 0-8 0,-12 0 8 0,8-4 0 16,4 5 0-16,1-1 0 0,-9 0 0 0,-1-4 11 16,1 1-3-16,4-1 0 0,-4 4 0 0,-4-4 0 15,-5 1 0-15,4 3 0 0,5 0 29 0,-9 8 6 16,-9-12 1-16,5 1 0 0,-1 3-20 0,1 4-3 0,-9-4-1 0,-5 8 0 15,1-4 4-15,3 4 0 0,-3 4 0 0,-1-4 0 16,-12 0 3-16,8 8 1 0,13 0 0 16,-13 0 0-16,0-1-16 0,0 5-4 0,5 4 0 0,3-1 0 15,6 1 5-15,-6 3 1 0,-3 1 0 0,8 3 0 16,13-3 0-16,-4 3 0 0,-4-7 0 0,4 7 0 16,9-3 4-16,0-1 1 0,-1-3 0 0,1 3 0 15,-4 1-19-15,12-5 0 0,5 1 0 0,0 0 0 31,-9-1-35-31,9 1-13 0,4-8-4 0,10-1-899 0</inkml:trace>
        </inkml:traceGroup>
        <inkml:traceGroup>
          <inkml:annotationXML>
            <emma:emma xmlns:emma="http://www.w3.org/2003/04/emma" version="1.0">
              <emma:interpretation id="{19CB2ECC-16F8-4DF6-ACA4-8D559C0DB110}" emma:medium="tactile" emma:mode="ink">
                <msink:context xmlns:msink="http://schemas.microsoft.com/ink/2010/main" type="inkWord" rotatedBoundingBox="7171,16134 8284,16109 8303,16934 7191,1696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6216.9491">5344 304 1324 0,'0'0'118'0,"0"0"-94"16,0-8-24-16,0 8 0 16,4-12-24-16,-4 12-10 0,0 0-2 0,0 0 0 0,0 0 76 0,0 0 16 15,0 0 2-15,0 0 1 0,0 0 2 0,0 0 1 16,0 0 0-16,13 12 0 0,0-4 0 0,-4 4 0 16,-4-1 0-16,3 1 0 0,-3 4-12 0,-1-5-2 15,5 5-1-15,-9 0 0 0,4 3-15 0,1 1-2 16,-5-1-1-16,0 4 0 0,-5 5 6 0,5-1 1 15,0 4 0-15,-8 0 0 0,3 5-9 0,-4-5-2 0,1 0 0 0,3 0 0 16,-8 4-5-16,4-4 0 0,5 4-1 16,-5-3 0-16,5-1 1 0,-1 0 0 0,1-4 0 15,0-3 0-15,-1-1-32 0,1-3-7 0,-1-1-1 0,5 1 0 32,-4-5-92-32,4 1-20 0,0-1-3 0,0-3-802 0</inkml:trace>
          <inkml:trace contextRef="#ctx0" brushRef="#br0" timeOffset="36619.6087">5971 862 115 0,'0'0'10'0,"0"0"-10"0,4-8 0 0,-4 4 0 16,9-4 231-16,-9 8 44 0,0 0 9 0,0 0 1 16,-4-8-142-16,4 8-29 0,0 0-6 0,0 0 0 15,0 0-53-15,0 0-11 0,0 0-1 0,-9 8-1 16,5 0-18-16,-1 4-4 0,-3-1-1 0,-6 1 0 16,6 4-2-16,-6 3 0 0,6-3 0 0,-6-1 0 15,6 5-8-15,-1-1-1 0,0-3-8 0,5-1 12 0,-1-3-12 0,5 0 9 16,0 0-9-16,5-1 8 0,-1 1-8 0,1-8 0 15,-5-4 0-15,13 8 8 0,0-4-8 0,4-4 8 16,-3 0-8-16,-1 0 8 0,4-4-8 0,1 4 0 16,4-8 0-16,-5 4 0 0,1 0 0 0,-1-8 0 15,1 5 0-15,-5-5 0 0,0 4 0 0,-4-8 0 16,0 1 0-16,0-1 0 0,-1 1 8 0,-8-1-8 16,0-3 8-16,0 3-8 0,0-4 36 0,-4 5 1 15,-5-5 1-15,5 5 0 0,-5-5-16 0,-4 9-3 16,4-5-1-16,-4 4 0 0,0 4 0 0,0 1 0 15,-5 3 0-15,1 4 0 0,-5 4-30 0,4 3-7 0,1 1-1 16,-10 4-918-16</inkml:trace>
          <inkml:trace contextRef="#ctx0" brushRef="#br0" timeOffset="35558.0755">5015 686 997 0,'0'0'44'0,"0"0"9"0,0 0-42 0,0 0-11 16,0 0 0-16,0 0 0 0,0 0 86 0,0 0 15 16,0 0 3-16,0 0 1 0,0 0-45 0,0 0-8 15,0 0-3-15,0 0 0 0,0 0-25 0,0 0-4 16,0 0-2-16,13-4 0 0,4 4 3 0,1 0 1 16,4-4 0-16,0 0 0 0,4 1 10 0,0-1 1 15,5 4 1-15,-5-4 0 0,5 0-7 0,-4 0-2 16,-1 4 0-16,0 0 0 0,0 0-2 0,-4 0-1 15,0 0 0-15,0 4 0 0,-4-4-14 0,4 0-8 16,-5 0 8-16,1 4-8 0,-1 0 0 0,1 0 0 0,0-4 0 16,-1 0 0-16,-4 0-12 0,5 0 0 0,-1-4 0 0,1 4 0 31,-5-4-43-31,0 4-9 0,0 0-1 0,1 0-1 16,-1 0-98-16,-5-4-19 0</inkml:trace>
        </inkml:traceGroup>
        <inkml:traceGroup>
          <inkml:annotationXML>
            <emma:emma xmlns:emma="http://www.w3.org/2003/04/emma" version="1.0">
              <emma:interpretation id="{0C46A5E8-4DB6-46C4-A158-241F82A2FCAE}" emma:medium="tactile" emma:mode="ink">
                <msink:context xmlns:msink="http://schemas.microsoft.com/ink/2010/main" type="inkWord" rotatedBoundingBox="9663,16022 10830,15995 10852,16950 9686,16978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2209.4289">8011 242 921 0,'0'0'40'0,"0"-8"10"0,0 0-40 0,0 0-10 0,0 8 0 0,0 0 0 16,0 0 94-16,0 0 17 0,0 0 3 0,0 0 1 16,0 0-67-16,0 0-12 0,-9 0-4 0,5 8 0 15,-5 0 0-15,5 0 0 0,-5-1 0 0,0 1 0 16,1 4-6-16,-1-4-2 0,0-1 0 0,0 5 0 16,5-4 6-16,-5 4 1 0,0-1 0 0,0 5 0 15,5-4-3-15,-5-1 0 0,1 5 0 0,-1 3 0 16,0 1 1-16,0-1 0 0,-4 5 0 0,4 3 0 15,-4 0-3-15,0 1-1 0,0 7 0 0,-5 0 0 16,5 0-8-16,0 0-1 0,0 0-1 0,-5 0 0 16,5-4-7-16,0 1 0 0,0-1-8 0,0-4 12 15,4-3-12-15,-4-1 9 0,8-4-9 0,-4 1 8 16,-4-1-8-16,5-3 0 0,-1 4 0 0,4-5 0 16,-3 1 0-16,-1-5 0 0,0 5 0 0,5-4 0 15,-10-1-64-15,6-3-9 16,3 4-2-16,-3-4-516 0,-1 0-103 0</inkml:trace>
          <inkml:trace contextRef="#ctx0" brushRef="#br0" timeOffset="41751.6968">7555 678 230 0,'0'0'20'0,"0"0"-20"15,0 0 0-15,0 0 0 0,0 0 125 0,0 0 21 16,0 0 4-16,0 0 1 0,0 0-92 0,0 0-19 16,0 0-3-16,0 0-1 0,0 0-13 0,0 0-3 15,0 0-1-15,0 0 0 0,0 0 18 0,0 0 4 16,0 0 1-16,9 4 0 0,-9-4 2 0,8 0 1 15,-8 0 0-15,14 0 0 0,-1 0 6 0,0 0 1 16,0-8 0-16,0 5 0 0,0 3-7 0,1-4-1 0,-1 0 0 16,4 0 0-16,1 4-7 0,-1-4-1 0,1 4-1 0,-1-4 0 15,5 4-13-15,-4-4-2 0,-5 0-1 16,9 4 0-16,0 0-11 0,0-4-8 0,-5 0 9 16,5 4-9-16,0-3 8 0,0 3-8 0,0-4 0 0,0 4 0 15,0-4 8-15,-4 4-8 0,4-4 0 0,-9 0 0 16,0 4 0-16,0-4 0 0,0 4-8 0,-4 0 8 31,-9 0-32-31,0 0 0 0,13-4 0 0,-13 4-493 0,0 0-99 0</inkml:trace>
          <inkml:trace contextRef="#ctx0" brushRef="#br0" timeOffset="43188.4805">8266 284 864 0,'0'0'76'0,"0"0"-60"0,0-7-16 0,0-1 0 15,4 0 60-15,-4 8 10 0,4-8 2 0,1 0 0 0,-1-3-34 0,1 3-6 16,3 0-2-16,-3 0 0 16,-1 1-17-16,5 3-3 0,-5-4-1 0,5 0 0 15,-5 4 25-15,-4 4 5 0,9-8 1 0,-9 8 0 16,0 0 11-16,5-4 2 0,-1-3 1 0,-4 7 0 16,0 0-5-16,0 0-1 0,0 0 0 0,0 0 0 15,0 0-11-15,0 0-2 0,0 0-1 0,0 0 0 0,0 0-6 0,0 0 0 16,0 0-1-16,0 0 0 0,-4 11-11 0,-1 5-1 15,1-4-1-15,-1 3 0 0,1 1 0 0,0 3 0 16,-5 5 0-16,4-1 0 0,-3-3-14 0,3 7 11 16,-3-4-11-16,-1 5 10 0,0-1-10 0,5 0 0 15,-5 8 0-15,-4 0 8 0,8-3 0 0,-8-1 0 16,0 4 0-16,0 0 0 0,4 4 16 0,-4 0 2 16,4-4 1-16,-4 0 0 0,4 0-27 0,-4-7 8 15,4 3-8-15,0-4 0 0,1-4 0 0,-1-3 0 16,0-4 0-16,0-1 0 0,5-3 9 0,0 0 0 15,-5-5 0-15,9-7 0 0,0 0-9 0,0 0 0 16,0 0 0-16,-5 4 0 0,5-4 8 0,0 0-8 0,0 0 8 16,0 0-8-16,-8-8 0 0,8-3 0 0,0-1 0 15,4 0 0-15,5-3 0 0,-5 3 0 0,5 0-9 16,-5-3 9-16,10 3-14 0,-6 4 4 0,1-3 1 0,4 3 0 16,-4 4 9-16,4-4 0 0,-8 8-9 0,-5 0 9 15,13-4 0-15,0 4 0 0,-4 0 0 0,-1 4 0 16,-8-4 0-16,14 0 0 0,-1 4 0 0,-4 0 0 15,4 0 0-15,0-4 0 0,-4 4 0 0,-1 0 0 16,6-1 0-16,-1 1 0 0,-5 0 0 0,6-4 0 16,-1 4 0-16,-4 0 0 0,4 4 0 0,0-4 0 15,-4 4-9-15,4-1 9 0,4-3 0 0,-3 4 0 16,-1 0 0-16,0-4 0 0,0 0 0 0,0 0 0 16,0-4 0-16,1 3 0 0,-1-3 0 0,0-3 0 15,4 3 0-15,-3-8 0 0,-1 4 0 0,-4 0 0 0,4-4 0 0,0 0 0 16,0 1 0-16,-4-5 0 0,4 0 0 0,-9-3 0 15,5-1 0-15,0 0 0 0,-5 1 0 0,1-5 0 16,-1 1 0-16,-4-1 0 0,0 1 0 0,0-1 0 16,0 1 0-16,-4-1 0 0,4-3 0 0,0 3 0 15,-5 5 0-15,-4-1 0 0,5 1 0 0,-5-1 0 16,1 8 0-16,-1-3 0 0,4 3 8 0,-3 4 0 16,8 4-8-16,-9 0 12 0,-4 4-12 0,0 4 9 15,4-1-9-15,-4 5 8 0,-1 4-8 0,1-1 0 16,0 1 0-16,0-1-11 0,0 5 11 0,0 3 0 15,4-3 0-15,0 3 0 0,0-3 0 0,1 3 0 16,-1 0 0-16,0 1 0 0,5-5 0 0,4 1 0 16,-5-1 0-16,5-3 8 0,0 0-8 0,5 3 0 15,3-7 0-15,-3 3 0 0,4 1 0 0,-1 0 0 0,10-5 0 16,-1 1 0-16,-3 0-22 0,7-1 1 0,1-3 0 16,5 4-638-16,-1-8-127 15</inkml:trace>
        </inkml:traceGroup>
        <inkml:traceGroup>
          <inkml:annotationXML>
            <emma:emma xmlns:emma="http://www.w3.org/2003/04/emma" version="1.0">
              <emma:interpretation id="{5CC9630B-ECBC-47B6-990B-7ED58369C170}" emma:medium="tactile" emma:mode="ink">
                <msink:context xmlns:msink="http://schemas.microsoft.com/ink/2010/main" type="inkWord" rotatedBoundingBox="11810,16025 14210,15969 14231,16839 11830,1689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4084.6583">9792 659 172 0,'0'0'8'0,"5"-8"1"0,4 0-9 0,-1-3 0 15,-3 3 0-15,3-4 0 0,-3 0 225 0,-1 5 43 16,1-5 9-16,-5 4 2 0,4 0-155 0,-4 0-30 16,0 5-6-16,0 3-2 0,0 0-17 0,0 0-3 15,-9-4-1-15,0 8 0 0,-4 3-20 0,0 1-4 16,0 4-1-16,0 3 0 0,0 5-17 0,-5-1-4 15,5 5-1-15,0-1 0 0,0 5-18 0,-1-1 10 16,6 0-10-16,-1 0 8 0,0 1 1 0,5-5 0 16,4-3 0-16,0 3 0 0,0-7-1 0,4-1 0 15,1 1 0-15,-1-5 0 0,0 1-8 0,5-4 0 16,0 0 0-16,4 0 0 0,-13-8 0 0,13 3 0 0,5 1 0 16,-1-4 8-16,1-4-8 0,-5 1 0 0,5-1 0 0,3 0 0 15,1-8 0-15,-4 4 0 0,0-3 0 16,-1-1 0-16,5 0 0 0,-9-3 0 0,0-1 0 0,-4-4 0 15,0 5 0-15,0-5 0 0,-1 1 0 0,-3-1 0 16,-5 5 0-16,0-5 10 0,0 1-2 0,-5 3-8 16,-3 1 24-16,-1-1-1 0,0 4-1 0,0-3 0 15,-4 3-2-15,0 4-1 0,-5-3 0 0,5 7 0 16,-4-4-1-16,-1 4 0 0,1 0 0 0,3 0 0 16,1 4-18-16,-4 0 0 0,4 4 0 0,4 0 0 15,0 0-88 1,5 4-22-16,4-1-4 0,-5 5-770 0</inkml:trace>
          <inkml:trace contextRef="#ctx0" brushRef="#br0" timeOffset="44697.3777">10758 284 518 0,'0'0'46'0,"-5"-7"-37"16,5-1-9-16,0 8 0 0,0 0 189 0,0 0 36 16,0 0 7-16,0 0 2 0,0 0-143 0,0 0-29 15,-9 4-6-15,5 4 0 0,-5-1-28 0,5 5-4 16,-5 0-2-16,0 3 0 0,-4 1 24 0,0 3 5 15,0 5 1-15,0 3 0 0,0 0-8 0,-5 1-2 16,5 7 0-16,0-4 0 0,-5 4 0 0,1 0 0 16,3-4 0-16,-3 5 0 0,-1-5-10 0,1 4-3 15,-5-4 0-15,4 0 0 0,1 0-16 0,-1 1-3 16,1-5-1-16,-1-4 0 0,1 1-9 0,-1-1 12 16,0-3-12-16,5-5 12 15,0-3-139-15,0 3-27 0,4-3-6 0</inkml:trace>
          <inkml:trace contextRef="#ctx0" brushRef="#br0" timeOffset="44405.76">10376 499 1209 0,'0'0'108'0,"0"0"-87"15,0 0-21-15,0 0 0 0,0 0 90 0,0 0 14 16,0 0 2-16,0 0 1 0,0 0-41 0,0 0-8 0,0 0-2 0,9-4 0 16,-1 0-28-16,6 4-5 0,-1-4-2 0,0 4 0 15,4 0 18-15,5 0 3 0,0 0 1 0,0 0 0 16,0 0-31-16,5 0-12 0,8 0 8 0,-5 0-8 15,1 0 8-15,0 0-8 0,-1 0 8 0,-3 0-8 16,4 0 0-16,-5 4 0 0,-4-4 0 0,4 4 0 16,-4-4 0-16,0 0 0 0,-4 0-14 0,-1 0 5 31,-4 0-55-31,0 0-10 0,1 0-2 0</inkml:trace>
          <inkml:trace contextRef="#ctx0" brushRef="#br0" timeOffset="45803.6029">11174 245 518 0,'0'0'46'15,"9"-7"-37"-15,4 3-9 0,-4-4 0 0,0 4 76 0,0-4 12 16,4 4 4-16,-4-3 0 0,4-1-15 0,0 4-2 15,-13 4-1-15,4-12 0 0,9 4 6 0,-4 1 0 16,-4-1 1-16,-1 4 0 0,0-4 2 0,-4 8 0 16,0 0 0-16,0 0 0 0,0 0-10 0,0 0-1 15,0 0-1-15,0 0 0 0,0 0-30 0,0 0-5 16,0 0-2-16,0 0 0 0,-8 8-11 0,3 0-3 16,-4 3 0-16,5-3 0 0,-5 4-9 0,1 3-3 15,-1 1 0-15,-4 4 0 0,4 3 7 0,-4 0 1 16,-1 9 0-16,1-1 0 0,-4 4 5 0,-1 0 2 0,5 4 0 15,-9 0 0-15,5 0-9 0,3 4-2 0,-3 0 0 0,-1-4 0 16,5 4-1-16,-4-4-1 0,-1 0 0 0,5 0 0 16,-5-8-2-16,1 0 0 0,4-4 0 0,-1 1 0 15,1-9 6-15,0 1 1 0,0-9 0 0,0 1 0 16,0 0-15-16,4-8 0 0,0 3-12 0,-4-7 12 16,9 0 0-16,4 0 0 0,-9-7 8 0,4-1-8 15,1 4 0-15,4-8 0 0,4 0 0 0,-4-3 0 31,5-1-32-31,4 1 1 0,-1-5 0 0,5 5 0 0,1-1 20 0,-1 0 11 0,0 1-12 0,0-1 12 16,-4 4-13-16,4 5 4 0,0 3 1 0,-4 0 0 16,4 0 8-16,-13 4 0 0,9 4 10 0,4 4-10 15,-4-1 0-15,0 5 0 0,-1 0-13 0,-3 0 4 16,4-1 9-16,-1 5 0 0,1-4 0 0,0-1 0 0,4 5 0 0,-4-4 0 16,4-5 0-16,0 1 0 0,0 0 0 0,5-4-10 15,-1 0 10-15,1-4-10 0,0 4-1 0,3-4 0 16,-3-4 0-16,8 4 0 0,-4-4 11 0,5 0 0 15,-1 0 0-15,0-4-8 0,1 0 8 0,-1 1 0 16,5-1 8-16,-5 0-8 0,-4 0 0 0,0-3 0 16,0 3 0-16,-5-4-8 0,1-4 8 0,-1 5 0 15,-3-9 0-15,-1 5 0 0,-5-1 0 0,6-3 8 16,-10-5-8-16,5 1 11 0,-9 3-11 0,4 1 0 16,-8-1 0-16,4 1 0 0,-5 3 0 0,1 1 13 0,0-1-3 15,-1 4-1-15,1 5-9 0,-1-1 0 0,1 0 0 0,-5 4 0 16,5 0 0-16,-5 0 0 0,5 4 0 0,-5 0 0 15,0 4 0-15,-4 0 0 0,4 4 0 0,1 0 0 16,-1 3 0-16,-4 1 0 0,4 8 0 0,-4-5 0 16,-1 5 0-16,6 3 0 0,-1-3-12 0,0-1 12 15,-4 0 0-15,4 5 0 0,9-5 0 0,-4 1 12 16,-1-1-12-16,5-3 0 0,5 0 0 0,-1-5 0 16,5-3 0-16,0 4 0 0,-9-12-12 0,13 8 12 15,4-5 0-15,-3 1 0 0,3-4 0 0,1 0 0 16,4-4 0-16,-5 1 0 0,1-5 8 0,4-4-8 15,0 4 0-15,0-3 0 0,0-9 0 0,-5 8 0 16,5-3 0-16,0-1 0 0,0 1 0 0,0-1 0 16,0 4 0-16,0 1 0 0,4 3-9 0,-4 0 9 15,-4 0 0-15,3 4 0 0,-3 0 0 0,0 4 0 16,-5 0 0-16,0 4 0 0,4 4 0 0,-8 0 9 0,0 0 3 16,0-1 1-16,-5 1 0 0,1 4 0 0,-10 0 9 15,5-1 2-15,0 1 0 0,0 0 0 0,5 3 1 0,-1-3 1 16,-4 0 0-16,0-1 0 0,0 1-26 0,-4 0 8 15,4 0-8-15,0-1 0 0,0 1 0 0,0 0 0 16,4-5 0-16,0 5 0 16,1-4-95-16,3 4-21 0,1-5-4 0,0-3 0 0</inkml:trace>
        </inkml:traceGroup>
        <inkml:traceGroup>
          <inkml:annotationXML>
            <emma:emma xmlns:emma="http://www.w3.org/2003/04/emma" version="1.0">
              <emma:interpretation id="{BA631B16-C30E-4083-8C4C-31AB22A6C7D4}" emma:medium="tactile" emma:mode="ink">
                <msink:context xmlns:msink="http://schemas.microsoft.com/ink/2010/main" type="inkWord" rotatedBoundingBox="15422,15932 19055,15847 19075,16687 15442,1677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6933.1625">13583 437 345 0,'0'0'31'0,"0"0"-31"0,0 0 0 0,9-8 0 16,-9 8 127-16,9-4 19 0,-5-4 4 0,5 0 1 15,-5 4-47-15,0-3-10 0,-4-1-2 0,5 0 0 16,-1 0 2-16,-4 4 0 0,0-4 0 0,0 8 0 16,0-7-30-16,0 7-5 0,-9-8-2 0,9 8 0 15,-4-4-30-15,0 4-7 0,-5-4 0 0,0 4-1 16,0 4-8-16,-4 0-2 0,4-4 0 0,-4 4 0 16,-4 0 13-16,-1 0 2 0,5 3 1 0,-5 1 0 0,1 0 6 0,-1 4 1 15,1-1 0-15,-1 5 0 0,5 0 0 16,-4 3 0-16,-1 1 0 0,5 3 0 0,0 0-12 0,0 5-3 15,-1-5 0-15,6 4 0 0,-1 1-5 0,0-5-2 16,5 4 0-16,-5-3 0 0,9-1 2 0,-4 0 0 16,8-3 0-16,0-1 0 0,1 1-12 0,3-4 0 15,1-5 0-15,4 5 0 0,5-1-10 0,-1-3-7 16,1-4-2-16,4 4 0 16,9-5-129-16,-5 1-27 0,0 0-5 0,1-4 0 0</inkml:trace>
          <inkml:trace contextRef="#ctx0" brushRef="#br0" timeOffset="47258.0922">14079 70 806 0,'0'0'72'0,"0"0"-58"0,0 0-14 0,0 0 0 16,0 0 178-16,-9 16 33 0,9-1 6 0,-4 9 2 15,-5-5-115-15,4 8-24 0,5 1-4 0,-4 3 0 16,0 0-22-16,-1 4-4 0,5-4-1 0,-4 4 0 16,-1-3-1-16,1-1-1 0,4 0 0 0,-4 0 0 15,4 0-19-15,0 1-3 0,-5-5-1 0,5 0 0 0,0 1-12 0,0-5-4 16,0 0 0-16,0-3 0 0,0-1-24 0,0 5-6 15,0-5-1-15,-4 1-988 16</inkml:trace>
          <inkml:trace contextRef="#ctx0" brushRef="#br0" timeOffset="47716.1268">14544 589 1134 0,'0'0'50'0,"0"-8"10"0,0 8-48 0,4-8-12 0,-4 0 0 0,0 8 0 15,-4-8 48-15,4 8 6 0,0-7 2 0,0 7 0 16,0 0 16-16,-5-4 3 0,5 4 1 0,-4-8 0 16,4 8-10-16,0 0-2 0,-9-4 0 0,9 4 0 15,0 0-31-15,-4-8-6 0,-5 8-2 0,0-4 0 16,5 0-2-16,-5 4-1 0,0 4 0 0,9-4 0 15,-8-4-4-15,-1 8-1 0,0 0 0 0,5 4 0 16,-9-4-17-16,4 4 0 0,0 3 0 0,0 5 0 16,-4-4 0-16,4 7 0 0,0-3 0 0,5 3 0 15,-5 1 0-15,5-1 0 0,0 1 0 0,-1-1 0 0,5 1 0 16,0-5 0-16,0-3 0 0,5 0 0 16,-1-4 0-16,-4-8-9 0,0 0 9 0,9 3-12 15,-9-3-3-15,13 4-1 0,0-8 0 0,0 1 0 0,5-5 3 16,-5 0 0-16,4-4 0 0,1-3 0 0,0-1 13 15,-1-3 0-15,1-1-10 0,-1 1 10 0,1-1 0 0,-1 5 0 16,-8-1 12-16,4 4-4 0,-4 1 26 0,-5 7 5 16,1-4 1-16,-5 8 0 0,0 0 16 0,0 0 4 15,0 0 1-15,0 0 0 0,0 0-27 0,9 8-6 16,-5 3 0-16,-4 1-1 0,4 4-27 0,1-1 0 16,-1-3 0-16,0 4 0 0,1-5-10 0,-1 1-4 15,1 4-1-15,-1-5 0 16,0 5-164-16,5-5-33 0</inkml:trace>
          <inkml:trace contextRef="#ctx0" brushRef="#br0" timeOffset="48032.0866">15040 515 1267 0,'0'0'56'0,"0"0"12"0,0 0-55 0,0 0-13 0,0 0 0 0,0 0 0 16,-5 7 120-16,1 5 22 0,-1 0 4 0,1 3 1 16,0 5-99-16,-1-1-19 0,1 1-4 0,4-1-1 0,0 1 13 0,0 3 3 15,9-7 0-15,-5 3 0 16,0 1-40-16,1-5 0 0,4-3-9 0,-1 0 9 16,6-4 12-16,-6-1 11 0,5-7 1 0,1 0 1 0,3 0 16 0,-4-4 3 15,5-3 1-15,-1-1 0 16,1-4-20-16,0 0-4 0,-1 1-1 0,1-9 0 0,-1 1 20 0,-4 3 4 15,5-7 1-15,-5 3 0 0,0-3-29 16,0 0-7-16,-4-1-1 0,-4 5 0 0,3-1-8 0,-3 1 0 16,-5 3 0-16,4 4 0 0,0 1 0 0,-4 3-12 15,0 8 4-15,0 0-733 16,0 0-147-16</inkml:trace>
          <inkml:trace contextRef="#ctx0" brushRef="#br0" timeOffset="48397.249">15711 362 1324 0,'0'0'118'0,"0"-3"-94"0,-5-5-24 0,5 8 0 16,-4-4 28-16,4 4 0 0,0 0 1 0,0 0 0 16,0 0-12-16,0 0-2 0,0 0-1 0,0 0 0 15,-9 8-2-15,9-8 0 0,-4 7 0 0,-1 5 0 16,5 0 20-16,0 3 3 0,0-3 1 0,0 4 0 16,0-1 9-16,5 5 3 0,-5-1 0 0,0 1 0 15,0-1 6-15,0 1 2 0,0-1 0 0,0 1 0 16,0-1-8-16,0 1 0 0,0-1-1 0,-5-3 0 15,5 0-6-15,-4-5-1 0,4 1 0 0,0 0 0 16,-4-5-16-16,4 1-4 0,-9 0-1 0,5-4 0 0,-5 4-19 16,4-4-12-16,-8-1 1 0,-4 1-697 15,-1 0-139-15</inkml:trace>
          <inkml:trace contextRef="#ctx0" brushRef="#br0" timeOffset="49147.5618">16040 620 882 0,'0'0'39'0,"0"0"8"0,0 0-38 0,0 0-9 0,0 0 0 0,0 0 0 16,9 0 52-16,4 0 8 0,-4-4 1 0,-1 0 1 0,6-4-34 0,3 0-6 16,-4 5-2-16,5-5 0 15,-1 0-12-15,1 0-8 0,-1-4 10 0,1 5-10 16,-5-5 13-16,5 0-3 0,-10 4-1 0,6-7 0 16,-6 3 38-16,6 0 7 0,-6-3 2 0,1-1 0 15,-5 5 36-15,1-1 8 0,-1 4 2 0,-4 0 0 16,5 0-29-16,-5 8-5 0,-5-7-2 0,5 7 0 0,0-8-26 0,0 8-4 15,-9-4-2-15,5 0 0 0,-5 0-21 0,1 4-4 16,-1 0-1-16,0 4 0 0,0-4-8 0,-4 4 0 16,4 0 0-16,1 0 0 0,-6 0 0 0,6 3 0 15,-1-3 0-15,0 4-11 0,0 4 11 0,0 0 0 16,5-1 8-16,-5 5-8 0,5-1 0 0,0 5 0 16,-1-1 0-16,1 1 0 0,4 3 0 0,-5 1 0 15,5-5 0-15,-4 1-8 0,4-1 8 0,4-3 0 16,1-1 0-16,-5 1 8 0,4-4-8 0,-4-1 0 15,9 1 0-15,-5 0 0 0,5-4 17 0,-9-8 3 16,4 3 0-16,10 5 0 0,-6-8-20 0,6 0 0 16,-1 0 0-16,0-4 0 0,4 0 0 0,1-3 0 0,0-1 0 15,-1-4 0-15,1 1 12 0,4-9-4 0,0 1 0 16,-1-1-8-16,1 1 8 0,5-5-8 0,-1 1 0 16,0 3 0-16,-4 1 0 0,5 3 0 0,-5 4 0 15,0-3 0-15,4 3 0 0,-4 0 0 0,0 9-11 0,-5-5 11 16,1 4 0-16,-1 0 8 0,1 4 0 0,-1 0 1 15,1 4-9-15,0 0 0 0,-1 0 0 0,-4 3 0 16,5 5 0-16,-5 0 10 0,0 0-10 0,-4-1 10 16,4 1-10-16,-4 0 8 0,-5 3-8 0,5-3 8 15,-5 4 4-15,1-1 0 0,-1-3 0 0,-4 0 0 16,-4 3 4-16,4 1 0 0,-5-5 1 0,-3 1 0 16,-1 0-1-16,0-4 0 0,-4 3 0 0,0-3 0 15,-5 0 8-15,1 0 0 0,-1-1 1 0,-4 1 0 16,-4 4-25-16,0-8 8 0,-1 0-8 0,1 0 0 15,-5-4 0-15,0 4 0 0,5-8 8 0,0 4-8 0,-1-4 0 16,1 0-11-16,4-4 3 0,0 0 0 16,5 0-48-16,4-3-10 0,-5-1-2 0,5 0-650 15,0-3-130-15</inkml:trace>
        </inkml:traceGroup>
        <inkml:traceGroup>
          <inkml:annotationXML>
            <emma:emma xmlns:emma="http://www.w3.org/2003/04/emma" version="1.0">
              <emma:interpretation id="{FED40DB1-6091-434F-B5B8-87E9B1B23B40}" emma:medium="tactile" emma:mode="ink">
                <msink:context xmlns:msink="http://schemas.microsoft.com/ink/2010/main" type="inkWord" rotatedBoundingBox="20026,16389 20082,16388 20084,16470 20028,16471"/>
              </emma:interpretation>
              <emma:one-of disjunction-type="recognition" id="oneOf14">
                <emma:interpretation id="interp14" emma:lang="" emma:confidence="0">
                  <emma:literal>o</emma:literal>
                </emma:interpretation>
                <emma:interpretation id="interp15" emma:lang="" emma:confidence="0">
                  <emma:literal>O</emma:literal>
                </emma:interpretation>
                <emma:interpretation id="interp16" emma:lang="" emma:confidence="0">
                  <emma:literal>°</emma:literal>
                </emma:interpretation>
                <emma:interpretation id="interp17" emma:lang="" emma:confidence="0">
                  <emma:literal>0</emma:literal>
                </emma:interpretation>
                <emma:interpretation id="interp18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50059.1063">17861 557 1422 0,'0'0'63'0,"0"0"13"0,8-3-61 0,-8 3-15 0,0 0 0 0,0 0 0 16,14 0 51-16,-1 3 7 0,-13-3 2 0,0 0 0 16,4 8-14-16,5-4-2 0,-9-4-1 0,0 8 0 0,0-8 17 0,4 12 4 15,1-5 1-15,-5-7 0 0,-5 8-31 16,5-8-6-16,0 12-2 0,0-12 0 0,0 0-7 0,0 0-2 16,-4 8 0-16,4-8 0 0,0 0 2 0,0 0 0 15,-9 4 0-15,9-4 0 0,0 0-19 0,0 0-11 16,0 0 2-16,-9 0 0 0,5-4 9 0,4 4 9 15,-4-8-1-15,-1 0-8 0,-4 0 20 0,5 1-4 16,4 7 0-16,4-8 0 0,-4 0 0 0,0 0 0 16,5 0 0-16,-1 1 0 0,5 3-16 0,-9 4 0 15,0 0 0-15,0 0 0 0,9-4 0 0,-9 4-11 16,0 0 11-16,0 0-13 16,0 0-153-16,0 11-30 0</inkml:trace>
        </inkml:traceGroup>
      </inkml:traceGroup>
    </inkml:traceGroup>
    <inkml:traceGroup>
      <inkml:annotationXML>
        <emma:emma xmlns:emma="http://www.w3.org/2003/04/emma" version="1.0">
          <emma:interpretation id="{02DE94D1-F020-4C96-8581-4D923C5FBB47}" emma:medium="tactile" emma:mode="ink">
            <msink:context xmlns:msink="http://schemas.microsoft.com/ink/2010/main" type="paragraph" rotatedBoundingBox="2265,17228 26010,16547 26060,18310 2315,189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26A2FE-F819-425F-9FB9-174F92546497}" emma:medium="tactile" emma:mode="ink">
              <msink:context xmlns:msink="http://schemas.microsoft.com/ink/2010/main" type="line" rotatedBoundingBox="2265,17228 26010,16547 26060,18310 2315,18991"/>
            </emma:interpretation>
          </emma:emma>
        </inkml:annotationXML>
        <inkml:traceGroup>
          <inkml:annotationXML>
            <emma:emma xmlns:emma="http://www.w3.org/2003/04/emma" version="1.0">
              <emma:interpretation id="{556134CE-3EC5-4896-96AF-FDB3DA1221F9}" emma:medium="tactile" emma:mode="ink">
                <msink:context xmlns:msink="http://schemas.microsoft.com/ink/2010/main" type="inkWord" rotatedBoundingBox="2271,17447 5347,17359 5377,18417 2301,18506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2343.138">1259 2168 230 0,'0'0'20'0,"5"-8"-20"0,-5-3 0 0,4 3 0 16,0 0 228-16,-4-4 40 0,5-3 9 0,-5 3 2 16,8 0-150-16,-3-3-29 0,4 3-7 0,-5 0-1 15,0 4-28-15,1 1-5 0,-5 7-2 0,0 0 0 16,0 0-19-16,0 0-4 0,0 0-1 0,0 0 0 0,0 0-16 0,0 0-3 15,0 0-1-15,-5 7 0 16,1 1 4-16,-5 4 1 0,0 7 0 0,-4-3 0 16,0 7-2-16,0 1 0 0,0 3 0 0,0 0 0 15,-5 5-7-15,5-1-1 0,0 0-8 0,0 0 12 16,4-3-12-16,0 3 0 0,0-4 0 0,9-4 0 0,0-3 0 16,0-1 0-16,-8 1 8 0,16-4-8 0,-8-5 0 0,0 1 0 15,5-4 0-15,-1-4 0 0,9 3 0 0,-4-3 0 16,4-8 8-16,0 4-8 0,5-3 0 0,4-1 0 15,0-4 8-15,0-4-8 0,-5 0 8 0,5-3-8 16,0 3 11-16,0-3-11 0,0-1 0 0,-4 0 0 16,3-3 0-16,-3-1-9 0,-5 5 9 0,0-5 14 15,-4-3-3-15,-4 3-1 0,-1 5 8 0,-4-5 2 16,-4 1 0-16,-1-1 0 0,-4 1 4 0,1 3 2 16,-1 1 0-16,-4-1 0 0,-1 0-5 0,1 1-1 15,0 7 0-15,0 0 0 0,-5 0-20 0,5 4 0 16,0 1 0-16,0-1-704 15,4 4-142-15</inkml:trace>
          <inkml:trace contextRef="#ctx0" brushRef="#br0" timeOffset="52670.761">1851 1915 403 0,'0'0'17'0,"-4"0"5"15,0-4-22-15,4 4 0 0,-9 0 0 0,9 0 0 16,0 0 261-16,0 0 48 0,0 0 10 0,0 0 1 16,0 0-196-16,0 0-40 0,9-4-8 0,4 0-2 0,-4 4-26 0,8-4-4 15,5 0-2-15,0 0 0 0,4 0-6 0,9 0-2 16,-8-3 0-16,12 3 0 0,-4-4-11 0,0 0-3 15,1 4 0-15,-1-4 0 0,-5 4-6 0,1 1-2 16,0-1 0-16,-9 4 0 0,4 0-12 0,-4-4 0 16,-4 4 0-16,-1-4 0 0,1 4 0 0,-5 0-18 15,4 0 2-15,-4-4 1 16,-4 4-59-16,0 0-12 0,4 0-2 0,-4 0-500 16,0 0-99-16</inkml:trace>
          <inkml:trace contextRef="#ctx0" brushRef="#br0" timeOffset="53030.6386">2224 1571 230 0,'0'0'20'0,"0"-7"-20"0,-4-1 0 0,4-4 0 16,0 12 216-16,0 0 40 0,0 0 7 0,0 0 1 15,0 0-123-15,0 0-25 0,0 0-4 0,0 0-2 16,0 0-34-16,-9 12-6 0,9-1-2 0,-9 5 0 16,1 0-19-16,3 7-4 0,1 4-1 0,-1 5 0 0,5 3-1 0,-4 0-1 15,-5 0 0-15,5 4 0 0,0 4 2 0,-5 0 1 16,4-4 0-16,-3 7 0 0,-1 1-12 0,0-4-2 15,5-4-1-15,-5 4 0 0,0-4-14 0,0 0-4 16,1-8 0-16,-1 4 0 0,0-7-12 0,0-1-12 16,5-4 3-16,-1 1 0 15,1-5-163-15,0-3-32 0,-1 11-6 0,5-27-2 16</inkml:trace>
          <inkml:trace contextRef="#ctx0" brushRef="#br0" timeOffset="53574.871">2760 2191 979 0,'0'0'87'0,"0"0"-70"0,0 0-17 0,0 0 0 16,-9 4 67-16,9-4 9 0,0 0 3 0,0 0 0 16,-9 8-12-16,0 0-3 0,9-8 0 0,0 0 0 0,9 12-14 0,-5-1-3 15,1-7-1-15,4 4 0 0,-9-8-6 0,17 0-2 16,-4 4 0-16,9-4 0 0,0-4-4 0,5-4-1 15,-6 4 0-15,6-3 0 0,-5-5-5 0,4-4 0 16,5 5-1-16,-9-1 0 0,-5-4-15 0,1 5-4 16,8-5 0-16,-8 0 0 0,-5 1 4 0,0 3 0 15,5-7 0-15,-5 3 0 0,4 0 8 0,-12 1 1 16,3-5 1-16,-3 1 0 0,4 3 1 0,-5 1 0 16,-17-1 0-16,8 4 0 0,5-3-7 0,0 7 0 15,-8 0-1-15,-1 4 0 0,-9 0-6 0,5 0-1 16,0 4 0-16,0 0 0 0,-9 8-8 0,4-4 0 15,1 4 0-15,-1 0 8 0,-4 3-8 0,5 5 0 16,-5 0 0-16,4-1 0 0,1 5 0 0,-1 3 0 16,1 4 0-16,3 1 0 0,1-1 0 0,5 4 0 0,-1 0 0 15,4 1 0-15,1-1 8 0,4-4-8 0,4 0 8 16,1 1-8-16,4-5 0 0,4 0 0 0,0 1 8 0,4-5-8 16,1 1-11-16,8-5-4 0,1 1-1 0,8-8-672 15,0 0-136-15</inkml:trace>
          <inkml:trace contextRef="#ctx0" brushRef="#br0" timeOffset="51574.4965">294 1961 172 0,'0'0'8'0,"0"0"1"16,0-7-9-16,0-1 0 0,0 0 0 0,-4 0 0 0,4 8 241 0,0 0 47 15,0-8 8-15,0 8 3 16,0-7-182-16,0 7-36 0,0 0-7 0,0 0-2 0,0 0-28 0,0 0-7 16,0 0-1-16,0 0 0 0,0 0-16 0,4 11-3 15,0 9-1-15,-4 3 0 0,0 4-8 0,0 9-8 16,0-1 9-16,-4 8-9 0,0-1 24 0,-1 5-2 15,-4 0 0-15,1-4 0 0,-6 4-22 0,6-4 0 16,-5-4 0-16,-1 0 0 0,6-4 9 0,-10-4 1 16,9 0 0-16,-4-7 0 0,4-1 8 0,1-4 2 15,-1-3 0-15,4-4 0 0,1-4-8 0,4-1 0 16,0-7-1-16,0 0 0 0,0 0-3 0,0 0-8 16,0 0 12-16,0 0-4 0,0 0 5 0,0 0 1 15,0-4 0-15,4-7 0 0,1-5 3 0,-1 1 1 0,1-1 0 16,-1 0 0-16,0-7-2 0,5 0 0 0,0-1 0 0,-9-3 0 15,9 0-4-15,-5-1-2 0,0-3 0 0,1 4 0 16,4-4-10-16,-9-1 0 0,8-3 9 16,-3 4-9-16,-1 0 0 0,5-4 8 0,-5 4-8 0,5-5 0 15,-5 9 0-15,5 0 8 0,0 3-8 0,-5 5 0 16,5 3 18-16,-9 1-1 0,9-1 0 0,-5 4 0 16,5 5-17-16,-9 7 0 0,0 0 0 0,0 0 0 15,9 4 0-15,-9-4 0 0,4 3 0 0,5 9 0 16,-5 0 0-16,1 3 0 0,-1 5 0 0,1 3-9 15,-1 5 9-15,5 3 14 0,-9 4-3 0,9-4-1 16,-5 4-10-16,9 0 0 0,0-3 0 0,-4 3 0 16,0-4 0-16,0-4 0 0,-1 4 0 0,6-3 0 15,-6-5 0-15,5 0 0 0,1 1 0 0,-6-5 8 0,1-3-8 16,0-4 8-16,0 3-8 0,-5-7 8 0,-4-8 2 16,0 0 0-16,0 0 0 0,9 0 0 0,-5 0 10 0,5-4 1 15,-5-4 1-15,5-3 0 0,0-5 5 0,-5 0 1 16,10-3 0-16,-14-4 0 0,8-9-10 0,1 5-2 15,4-4 0-15,0-4 0 0,1 0 1 0,3 0 0 16,-4-1 0-16,5 1 0 0,-5 0-7 0,0 4-2 16,5 4 0-16,-10 7 0 0,6 5-8 0,-6-1 0 15,1 0 9-15,0 1-9 0,-5 3 0 0,5 0 0 16,4 5 0-16,-13-5 8 0,0 12-16 0,9-4-4 16,4-4 0-16,-4 0 0 15,-5 1-99-15,-4 7-20 0,9-4-4 0,4 0-900 0</inkml:trace>
        </inkml:traceGroup>
        <inkml:traceGroup>
          <inkml:annotationXML>
            <emma:emma xmlns:emma="http://www.w3.org/2003/04/emma" version="1.0">
              <emma:interpretation id="{DBD9D19E-066D-4C31-8A9E-7CCD87C91664}" emma:medium="tactile" emma:mode="ink">
                <msink:context xmlns:msink="http://schemas.microsoft.com/ink/2010/main" type="inkWord" rotatedBoundingBox="6379,17717 6547,17712 6561,18179 6393,18184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4427.3674">4216 1950 1699 0,'9'-16'75'0,"-9"16"16"0,0 0-73 0,0 0-18 0,4-12 0 0,1 5 0 16,3-1 40-16,-8 8 5 0,0 0 1 0,9-8 0 15,4 0-28-15,1 4-6 0,-14 4 0 0,8-4-1 16,1-3 1-16,4 3 1 0,-13 4 0 0,0 0 0 16,0 0 5-16,9 0 1 0,0 0 0 0,-9 0 0 15,0 0-8-15,9 4-2 0,-1-1 0 0,1 1 0 16,0 0-24-16,-5 4-5 0,1 4 0 0,8-1-872 16</inkml:trace>
          <inkml:trace contextRef="#ctx0" brushRef="#br0" timeOffset="54639.9094">4273 2340 1036 0,'-9'0'92'0,"9"0"-73"15,0 0-19-15,0 0 0 0,0 0 139 0,0 0 24 16,0 0 5-16,0 0 0 0,0 0-66 0,0 0-14 15,0 0-2-15,0 0-1 0,9-4-44 0,-9 4-9 16,0 0-1-16,0 0-1 16,9 0-47-16,4 0-10 0,-13 0-1 0,5 0-565 0,-5 0-113 15</inkml:trace>
        </inkml:traceGroup>
        <inkml:traceGroup>
          <inkml:annotationXML>
            <emma:emma xmlns:emma="http://www.w3.org/2003/04/emma" version="1.0">
              <emma:interpretation id="{D43A5436-2AE9-4B07-A8A3-B897AF11914F}" emma:medium="tactile" emma:mode="ink">
                <msink:context xmlns:msink="http://schemas.microsoft.com/ink/2010/main" type="inkWord" rotatedBoundingBox="7845,17569 9100,17533 9128,18505 7872,1854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5686.5444">6476 1723 1537 0,'-9'-15'68'0,"9"15"14"0,-5-4-66 0,5 4-16 0,0 0 0 0,0 0 0 15,0 0 0-15,-4 8 0 0,-5 0 8 0,1-1-8 16,-1 5 0-16,-4 4 10 0,4-5-10 0,-4 9 8 16,-5 3 23-16,1 1 4 0,-1 7 1 0,0-4 0 15,-3 8 12-15,-1 0 4 0,-5 0 0 0,1 4 0 16,-5 0 7-16,9 0 1 0,-8-7 1 0,3 3 0 15,-3-4-13-15,-1 0-2 0,4-4-1 0,1 1 0 16,-5-5-30-16,10 1-7 0,-6-1 0 0,5-4-8 16,0-3 0-16,5 0 0 0,-1-5-15 0,5 5 5 15,4-8-139-15,1 3-28 0</inkml:trace>
          <inkml:trace contextRef="#ctx0" brushRef="#br0" timeOffset="56034.5756">6932 2172 1638 0,'0'0'36'0,"0"0"7"0,0 0 1 0,0 0 3 0,0 0-38 0,0 0-9 0,0 0 0 0,0 0 0 16,0 0 52-16,4 8 9 0,-4 3 2 0,0 1 0 16,0 8-15-16,5-5-2 0,-10 1-1 0,5 3 0 15,0 5-8-15,5-1-1 0,-1 1-1 0,-4-5 0 16,0 8 7-16,4-3 2 0,1 3 0 0,-5-4 0 15,0 1 4-15,4-5 0 0,-4 5 1 0,0-1 0 16,0-3-33-16,0-1-6 0,0-3-2 0,0-1 0 16,0 1-8-16,0-4 8 0,0-12-8 0,0 4 8 15,-4 3-34-15,4-7-7 0,0 0-2 16,0 0-693-16,0 0-140 0</inkml:trace>
          <inkml:trace contextRef="#ctx0" brushRef="#br0" timeOffset="55367.8945">5686 1969 864 0,'9'-19'76'0,"-5"11"-60"0,-4-4-16 0,4-7 0 16,5 3 110-16,0-3 19 0,0 3 4 0,0 0 1 15,-1 1-7-15,1-5-2 0,9 9 0 0,-10-5 0 16,6 4-39-16,-1 1-8 0,0 3-2 0,4 0 0 15,5 4-40-15,-4 4-8 0,-1 0-1 0,5 0-1 16,0 8-11-16,-4 0-3 0,4 3 0 0,0 5 0 16,0 3 12-16,0 1 1 0,-5-1 1 0,1 5 0 15,-1 3 0-15,1 4 0 0,-1-3 0 0,1 3 0 16,0-4-6-16,-1 8-2 0,1-4 0 0,-1 1 0 0,1-5-6 16,-1 0 0-16,1 4-1 0,-1-3 0 0,1-5-11 15,-5-3 0-15,5-1 9 0,-1-3-9 0,-4 3 0 0,0-11-13 16,-4 4 1-16,0-4 1 15,4 3-139-15,-4-3-28 0,0 0-6 16,-9-8-728-16</inkml:trace>
        </inkml:traceGroup>
        <inkml:traceGroup>
          <inkml:annotationXML>
            <emma:emma xmlns:emma="http://www.w3.org/2003/04/emma" version="1.0">
              <emma:interpretation id="{6C6CAFDB-F8F6-4B02-99A6-5F6F9AF88B58}" emma:medium="tactile" emma:mode="ink">
                <msink:context xmlns:msink="http://schemas.microsoft.com/ink/2010/main" type="inkWord" rotatedBoundingBox="10502,17316 11119,17298 11145,18181 10527,18199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7150.1265">8388 1977 1044 0,'0'0'46'0,"0"-4"10"0,-4-4-45 0,4 0-11 0,-4 1 0 0,4-1 0 16,0 0 99-16,0 8 17 0,0 0 4 0,0 0 1 16,-5-8-28-16,5 8-5 0,0 0-2 0,0 0 0 15,0 0-43-15,0 0-9 0,0 0-2 0,0 0 0 16,0 0-16-16,0 12-4 0,0 0-1 0,-4 7 0 0,4 5 9 0,-4-1 3 16,4 4 0-16,-5 1 0 0,5 3 4 0,-4 0 1 15,4 0 0-15,0-4 0 0,0 1-7 0,4-5-1 16,-4 1 0-16,5-5 0 0,-1 1-6 0,-4-9-2 15,4 1 0-15,1 0 0 0,-5-12 0 0,0 0-1 16,0 0 0-16,8 7 0 0,-8-7-1 0,9 4 0 16,4-4 0-16,1-7 0 0,-6-1-10 0,10 4 0 15,-5-4 0-15,5 0 8 0,-5-7-8 0,4-1-17 16,5-3 4-16,0-1 1 0,-4 1 2 0,8-1 1 16,0 1 0-16,-4-1 0 0,-4 4-12 0,4 1-3 15,-5-1 0-15,1 5 0 0,4 3 15 0,0 0 9 16,-9 0-12-16,4 0 12 0,1 8 0 0,-5 0 0 0,0 0 8 15,1 0-8-15,-6 4 8 0,5 0-8 0,-4 4 0 16,4 0 0-16,1-4 8 0,-6 3-8 0,5 5 0 0,-4 4 9 16,0-5-9-16,0 5 0 0,-5 0 0 0,1-1 8 15,-1-3 4-15,0 0 0 0,-4 3 0 0,0-7 0 16,-4 4 7-16,0-1 1 0,-1 1 1 0,-4-4 0 16,1 4 7-16,-6-5 2 0,1 1 0 0,-4-4 0 15,-1 0 2-15,1 4 0 0,-5-4 0 0,4 0 0 16,-4-4-18-16,0 4-3 0,5-4-1 0,-5 0 0 15,0 0 9-15,0-4 1 0,0 0 1 0,0 0 0 16,5-4-1-16,3 4 0 0,-8 0 0 0,5-7 0 16,4 7-43-16,0-4-9 15,-1-4-1-15,6 0-751 0,-6 1-149 0</inkml:trace>
          <inkml:trace contextRef="#ctx0" brushRef="#br0" timeOffset="57345.3727">8731 1462 2127 0,'0'0'47'0,"0"0"9"0,0 0 3 0,0 0 1 0,0 0-48 0,0 0-12 16,0 0 0-16,0 0 0 0,0 0 30 0,0 0 4 15,0 0 1-15,0 0 0 0,0 0-35 0,0 0 0 16,4 12 0-16,0-4 0 15,1 3-96-15,4-3-25 0</inkml:trace>
        </inkml:traceGroup>
        <inkml:traceGroup>
          <inkml:annotationXML>
            <emma:emma xmlns:emma="http://www.w3.org/2003/04/emma" version="1.0">
              <emma:interpretation id="{D7B8909E-10F2-40FA-B19C-485A55CAB831}" emma:medium="tactile" emma:mode="ink">
                <msink:context xmlns:msink="http://schemas.microsoft.com/ink/2010/main" type="inkWord" rotatedBoundingBox="12598,17345 14601,17287 14628,18221 12625,1827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9748.5053">11451 2110 1209 0,'0'0'53'0,"0"0"12"0,-5-8-52 0,1 4-13 16,0-4 0-16,4 8 0 0,0 0 124 0,-9 0 23 16,-4-4 4-16,4 4 1 0,0 0-62 0,0 4-12 0,1 0-2 15,-6 4-1-15,1 0-54 0,4 3-10 0,-4 5-3 0,0-1 0 16,4 1-8-16,1 4 0 0,3-5 9 0,-4 9-9 16,5-5 0-16,0 1 0 0,-1-1 0 0,5 1 0 15,0-1 11-15,0-3-3 0,5-5 0 0,-1 1 0 16,0 4 3-16,5-5 0 0,0-3 0 0,4 0 0 15,0-4-1-15,0-4 0 0,1 0 0 0,-1-4 0 16,4 0-10-16,1 0 8 0,4-4-8 0,0-7 8 16,-5 3-8-16,5-4 0 0,0 1 0 0,-4-1 0 15,4-3 0-15,-5-5 0 0,-4 1 0 0,1 0 0 16,-6-1 11-16,1 5 9 0,-5-5 3 0,-4 5 0 16,0-1-12-16,0 5-3 0,-8 3 0 0,-1-4 0 15,0 1 16-15,-4 3 4 0,-5 4 0 0,5 0 0 16,-4-3-1-16,-1 3 0 0,-4 4 0 0,0 4 0 15,0 0-27-15,0 0-11 0,1 0 1 0,3 4 0 16,5 4-93-16,0 0-18 0,-5-1-4 0</inkml:trace>
          <inkml:trace contextRef="#ctx0" brushRef="#br0" timeOffset="59849.3269">11837 1864 1494 0,'0'0'66'0,"0"0"14"0,0 0-64 0,0 0-16 0,0 0 0 0,0 0 0 16,0 0 88-16,0 0 14 0,13-4 3 0,0 0 1 15,0 4-45-15,5-4-9 0,4 8-1 0,4-4-1 16,0-4-24-16,5 4-5 0,0 0-1 0,4-4 0 16,0 4-20-16,5 4 0 0,-5-8 0 0,0 0 0 15,-5 4 0-15,-3 0 0 0,-1 0 0 0,0 0-8 16,-4 0-7-16,0 0-1 0,-4 0 0 0,-1-4 0 16,-3 1-38-16,-1-1-8 0,0 4-2 0,-4-4-785 15</inkml:trace>
          <inkml:trace contextRef="#ctx0" brushRef="#br0" timeOffset="60099.3699">12122 1466 1335 0,'0'-12'59'0,"0"12"13"0,0 0-58 0,0 0-14 15,0 0 0-15,0 0 0 0,0 0 70 0,0 0 11 16,-4 8 3-16,4 8 0 0,0-1-5 0,-5 5-1 16,1-1 0-16,-1 5 0 0,5 7-6 0,0 0-2 0,-8 0 0 0,3 4 0 15,1 4-11-15,0 0-3 0,-1 0 0 0,1 0 0 16,-1 0-12-16,1-3-4 0,0-1 0 0,4 0 0 16,-9-4-28-16,4 4-12 0,10-4 11 0,-5 0-11 15,0-3 0-15,-5-1 0 0,5-4 0 0,0-3 0 31,5-1-154-31,-5 1-34 0,0-4-6 0,4-5-2 0</inkml:trace>
          <inkml:trace contextRef="#ctx0" brushRef="#br0" timeOffset="59030.0928">10455 2141 633 0,'0'0'28'0,"0"0"6"0,0 0-34 0,0 0 0 0,0 0 0 0,0 0 0 16,0-8 131-16,-5-4 19 0,5 12 4 0,5-8 1 0,-5-3-63 0,4-5-13 15,1 4-3-15,-5 5 0 16,4-5 11-16,0-4 1 0,5 5 1 0,-4-1 0 0,3 4-48 0,-3-4-9 15,8-3-3-15,0 7 0 0,0 0 6 16,0 0 1-16,1 1 0 0,-1-1 0 0,0 4-28 0,0 4-8 16,0 0 0-16,0 4 0 0,1 0 11 0,-6 7-2 15,1 1 0-15,0 4 0 0,-5-1 1 0,-4 9 0 16,5-1 0-16,-5 4 0 0,0 5 5 0,-5-1 1 16,5 0 0-16,0 0 0 0,0-3 11 0,0 3 2 15,-9-4 1-15,5-4 0 0,0 1-30 0,4-5 0 16,-9 1 0-16,5-8 0 0,-1 3 0 0,1-3 0 15,4-12 0-15,0 0 0 0,0 0 0 0,0 0 0 16,0 0 0-16,0 0 9 0,0 0-9 0,0 0 8 16,0 0-8-16,0 0 8 0,9-12-8 0,-9 0 0 15,4-3 0-15,-4-1 0 0,9-3 0 0,-5-9 0 0,5 1 0 16,4 0 0-16,0-4 0 0,0-1 0 0,5 1 0 16,-1 0 0-16,5 4 0 0,-4 3 0 0,4 1 0 0,-5 3 0 15,1 1 0-15,-1 7 0 0,-3 4 0 0,-1 5 0 16,0-1 12-16,-4 4-4 0,0 7 0 0,-1 1 0 15,-3 4 3-15,3 0 0 0,-3-1 0 0,-1 5 0 16,5 3-3-16,-5 1 0 0,-4-1 0 0,5 1 0 16,-1-1-8-16,1 1 0 0,-5-1 0 0,4 1 0 15,0-1-72 1,1 1-16-16,-5-1-3 0</inkml:trace>
        </inkml:traceGroup>
        <inkml:traceGroup>
          <inkml:annotationXML>
            <emma:emma xmlns:emma="http://www.w3.org/2003/04/emma" version="1.0">
              <emma:interpretation id="{BB458C76-F90E-4B07-918A-C04775F5E27B}" emma:medium="tactile" emma:mode="ink">
                <msink:context xmlns:msink="http://schemas.microsoft.com/ink/2010/main" type="inkWord" rotatedBoundingBox="15907,17234 20543,17101 20571,18057 15935,18190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2709.4236">15421 1915 921 0,'-13'-16'40'0,"13"16"10"0,-4-12-40 0,-1 1-10 16,1 3 0-16,4 8 0 0,0 0 254 0,0 0 49 15,0 0 9-15,0 0 3 0,0 0-252 0,0 0-51 16,0 0-12-16,4 11 0 0,9 1 16 0,-4 0 0 16,-4 3 0-16,-1 1 0 0,5 4-8 0,-5-1-8 0,-4-3 11 0,5 3-11 15,-5 1 34-15,0-1 0 0,0-7 0 0,0 3 0 16,-9 1-34-16,9 0 0 0,0-5-15 0,0 1 5 15,0-4 10-15,0-8 8 0,-5 12-8 0,5-12 11 16,0 0-11-16,0 0 10 0,0 0-10 0,0 0 10 16,0 0 2-16,5-8 0 0,-1-4 0 0,1 0 0 15,-1-3 1-15,5 3 1 0,0-7 0 0,4-1 0 16,-9 1 0-16,5-5 0 0,4 5 0 0,-4-1 0 16,0 1 13-16,-1 3 2 0,1 4 1 0,-5 8 0 15,-4 4-18-15,0 0-4 0,0 0-8 0,9-3 12 16,4 6-12-16,-4 1 11 0,-9-4-11 0,9 8 10 15,4 4-10-15,-8 3 0 0,-1-3 0 0,0 4 0 16,1-5-11-16,-1 5-4 0,0 0-1 0,1-5 0 16,-5 5-198-16,4 3-40 15,5 9-8-15,-9-28-2 0</inkml:trace>
          <inkml:trace contextRef="#ctx0" brushRef="#br0" timeOffset="62863.4628">15935 2020 1267 0,'0'0'112'0,"0"0"-89"16,0 0-23-16,0 0 0 0,0 0 55 0,4-4 6 16,5 4 2-16,0-4 0 0,4-4-12 0,0 4-3 0,4 0 0 15,1-3 0-15,-1-5-10 0,1 4-2 0,8 0-1 0,-8-3 0 16,4 3-35-16,0-4 0 0,-5 0 0 0,1 1 0 15,-1-5 14-15,-3 4-4 0,-6-3-1 0,6 3 0 16,-10 4 6-16,0-3 1 0,-4-1 0 0,0 4 0 16,-4-4 19-16,-5 5 4 0,0-1 1 0,1 4 0 15,-10 4-5-15,5 0-1 0,-9 0 0 0,4 4 0 16,-4 0 18-16,5 4 3 0,-1 3 1 0,-4 5 0 16,5-4-16-16,-1 3-4 0,1 5 0 0,-1 3 0 15,1-3-27-15,-1 3-9 0,9 0 0 0,-4-3 0 16,9 3-12-16,-1-3-8 0,1-1-3 0,8 1 0 15,-4-5-117-15,9 5-23 0,-4 3-5 0,3-7 0 16</inkml:trace>
          <inkml:trace contextRef="#ctx0" brushRef="#br0" timeOffset="63084.3777">16702 1883 1152 0,'0'0'102'0,"-8"-4"-82"15,-6-3-20-15,-3 3 0 0,4 0 125 0,0 0 21 16,-5 4 4-16,0 0 1 0,-3 4-38 0,-1-4-7 16,4 8-2-16,-4-4 0 0,0 7-42 0,0 1-9 15,9 0-1-15,-5-1-1 0,1 5-19 0,8 0-3 16,-4 3-1-16,4 1 0 0,5-1-15 0,-1-3-3 16,5 3-1-16,5 1 0 0,-1-1-9 0,5-3 0 15,0-1 0-15,4 1 8 0,4 3-92 0,1-7-18 0,0 4-4 0</inkml:trace>
          <inkml:trace contextRef="#ctx0" brushRef="#br0" timeOffset="63298.8352">16777 1759 1450 0,'0'0'32'0,"0"0"6"0,13-4 2 0,5 4 1 0,-1-4-33 0,5 4-8 0,0 0 0 0,-4 0 0 16,8-4 34-16,-4 4 5 0,4 0 1 0,1 0 0 16,-1-4-4-16,-4 4 0 0,4 0 0 0,-4 0 0 15,4 0-36-15,-8 0-12 0,-5-4 0 0,5 4 0 16,4-4-38-16,-5 4-8 0,-17 0-2 0,0 0 0 0</inkml:trace>
          <inkml:trace contextRef="#ctx0" brushRef="#br0" timeOffset="63509.7859">17128 1294 1785 0,'0'0'159'0,"0"0"-127"16,0 0-32-16,0 0 0 0,-4 12 38 0,4 8 2 16,-9 3 0-16,4 4 0 0,1 5 2 0,-5 3 1 15,0 4 0-15,1 0 0 0,-1 0 13 0,0-4 4 16,-4 4 0-16,4 4 0 0,-4-4-7 0,4 0-1 15,0-4 0-15,-4 4 0 0,5-4-35 0,-1 0-7 0,0-4-2 0,0 0 0 32,0 4-38-32,5-7-8 0,0-1-2 0,-5 0-681 0,4-3-137 0</inkml:trace>
          <inkml:trace contextRef="#ctx0" brushRef="#br0" timeOffset="63856.05">17303 2086 1094 0,'0'0'97'16,"0"0"-77"-16,14-4-20 0,-6 0 0 16,-8 4 89-16,9-7 15 0,9 3 2 0,-5-8 1 0,9 4-59 0,-9-4-11 15,-4 5-2-15,13-1-1 0,4-4-26 0,-8 0-8 16,-5 1 0-16,4-1 0 0,1 0 0 0,-1 1 0 15,-4 3 0-15,-4-4 0 0,-9 12 12 0,9-4-12 16,-5 0 12-16,-4 4-12 0,0 0 56 0,0 0 4 16,0 0 0-16,0 0 1 0,-8 0-3 0,-10 4-1 15,1 4 0-15,-1 4 0 0,5-1-1 0,-9 1-1 16,0 4 0-16,0-1 0 0,9 1-28 0,0 3-6 16,-5 1-1-16,1-4 0 0,3-1-20 0,6 1 0 15,3 3 0-15,-3 1 0 16,3-1-32-16,5-3-5 0,9-1-1 0,0-3 0 15,-1 0-186-15,6 0-36 0,29-1-8 0,-3-7-2 0</inkml:trace>
          <inkml:trace contextRef="#ctx0" brushRef="#br0" timeOffset="61335.6606">14114 1579 230 0,'-5'-8'20'0,"5"-3"-20"16,0-5 0-16,0 4 0 0,5 1 160 0,-5-1 28 16,0 0 6-16,0 1 1 0,0-1-71 0,0 4-13 0,-5 0-3 0,5 8-1 15,0 0-10-15,-8 0-1 0,-5 4-1 0,-1 4 0 16,1 4-7-16,-4 3-2 0,-1 5 0 0,-4 7 0 15,5-4-10-15,-5 9-3 0,0-5 0 0,0 4 0 16,0-4-24-16,4 5-5 0,1-1 0 0,-1 0-1 16,5 0-15-16,0 0-2 0,0 1-1 0,0-1 0 15,4 4-14-15,0-4-3 0,0 0-8 0,5 1 12 16,4 3-12-16,0-4 0 0,0 0 0 0,4-4 0 31,5 5-21-31,0-5-7 0,4-4-2 0,-4-3 0 16,4 3-160-16,4-3-32 0,1-5-6 0</inkml:trace>
          <inkml:trace contextRef="#ctx0" brushRef="#br0" timeOffset="61659.8688">14517 1954 1666 0,'0'0'74'0,"-4"-8"15"0,0 0-71 0,-5 0-18 16,0 8 0-16,0-4 0 0,1 4 77 0,-1 4 12 15,0-4 3-15,-4 8 0 0,4 4-48 0,-4-5-10 16,0 5-2-16,0 4 0 0,-1-1-22 0,6 5-10 15,-5-1 8-15,4 1-8 0,0-1 0 0,5 1 0 16,-1-1 0-16,5-3 0 0,0 3 0 0,0-7 0 16,5 4 0-16,3-5 0 0,1-3-17 0,-9-8 4 15,9 0 1-15,8 4 0 0,-3 0-8 0,3-8 0 16,-4 0-1-16,1-4 0 0,-1 5 11 0,0-5 10 16,0-4-13-16,-4-4 5 0,0 1 8 0,-1-1 0 0,1 1 0 0,-5-5 0 15,5 1 16-15,-4-1-2 0,-5 5 0 0,4-1 0 16,-8 0 17-16,4 1 3 0,-5 3 1 0,-4 0 0 15,5 5 9-15,-5-1 1 0,1 4 1 0,-6 4 0 16,-3-4-13-16,4 0-2 0,-5 8-1 0,-4 0 0 16,5 0-22-16,-5 4-8 0,0-1 0 0,-5 5 9 31,1 0-125-31,0-1-26 0,-1 5-5 0,6 0-1 0</inkml:trace>
          <inkml:trace contextRef="#ctx0" brushRef="#br0" timeOffset="62127.3575">14864 1883 1728 0,'-4'-4'153'0,"4"4"-122"15,-5-3-31-15,5 3 0 0,0 0 72 0,0 0 9 16,0 0 2-16,0 0 0 0,5 11-57 0,-1 5-11 16,0-1-3-16,1 5 0 0,4-4-12 0,-5-1 0 15,-4 5 0-15,4-1 0 0,1 1 16 0,-1 3 0 16,1-3 0-16,-5-1 0 0,4-3-8 0,0-1-8 16,-4-3 11-16,5 0-11 0,-5-1 30 0,0-11-1 0,0 12 0 15,0-12 0-15,0 0-29 0,0 0 0 0,0 0 0 0,0 0 0 16,0 0 0-16,0 0 14 0,0 0-2 0,0 0-1 15,0 0 5-15,0 0 0 0,0-12 1 0,4-3 0 16,-4-5-8-16,5 5-1 0,-1-1-8 0,5-7 12 16,-5-1-12-16,5-3 11 0,0 0-11 0,4 7 10 15,-4-3-2-15,4 7 0 0,-5-3 0 0,6 11 0 16,-6-4-8-16,6 4 0 0,-6 4 0 0,1 4 0 16,0 0 18-16,0 4 2 0,-1 0 0 0,1 8 0 15,-4-4-20-15,-1 3 0 0,5 1 0 0,-9 8 0 16,0-5 0-16,4 1-19 0,-4 7 4 0,5-3 1 15,-10-1 14-15,5 1 0 0,0-1 0 0,5 1 0 16,-1-1-110-16,-4 1-19 16,4-5-4-16</inkml:trace>
          <inkml:trace contextRef="#ctx0" brushRef="#br0" timeOffset="64273.9909">18185 1903 921 0,'0'-8'82'0,"0"-4"-66"0,5 1-16 0,3-9 0 15,1 5 226-15,-9-1 42 0,-4 4 8 0,-1 1 1 16,10-1-135-16,-5 4-27 0,-13 4-6 0,-1-4-1 15,1 4-70-15,0 8-14 0,0 0-4 0,-9 4 0 16,-9 0-20-16,5 4 0 0,4 3 0 0,-4 5 0 16,-5-1 0-16,5 5-8 0,8 3 8 0,1 0-8 15,-5 0 8-15,4 1 0 0,5-5 0 0,4 1 0 16,5-1 0-16,-1-4 8 0,1-3-8 0,4 0 0 16,4-5 0-16,1 1 0 0,-5-12 0 0,9 8 0 0,4 0 0 15,0-4 0-15,4-4-9 0,-3 0 9 0,-1-4 0 16,0-4 0-16,13 0 0 0,-4-4 0 0,-4-3 0 0,-1-1 0 15,5 1 0-15,5-9 0 0,-1-3 0 0,0-4 10 16,-13-1-10-16,14-3 10 0,-5 0-10 0,4-4 8 16,-8-4-8-16,-1 0 8 0,5 1 4 0,0-5 1 15,-5 8 0-15,-3 0 0 0,-1 0 15 0,0 8 4 16,0 3 0-16,-4 9 0 0,-5-1-5 0,-4 9-1 16,5 3 0-16,-5 8 0 0,0 0-10 0,0 0-3 15,-5 11 0-15,-3 13 0 0,-6 3-13 0,1 4 0 16,-9 4 0-16,5 4 0 0,-1 0 0 0,-4 4 0 15,-4 4 0-15,4 0 0 0,0 0 9 0,4-4-9 16,5 3 8-16,0-3-8 16,0 4-22-16,9 0-10 0,4-8-1 0,8 4-1 15,-3-8-190-15,8-4-39 0</inkml:trace>
        </inkml:traceGroup>
        <inkml:traceGroup>
          <inkml:annotationXML>
            <emma:emma xmlns:emma="http://www.w3.org/2003/04/emma" version="1.0">
              <emma:interpretation id="{CB719794-88C8-4561-B07D-26E379E145DE}" emma:medium="tactile" emma:mode="ink">
                <msink:context xmlns:msink="http://schemas.microsoft.com/ink/2010/main" type="inkWord" rotatedBoundingBox="21784,16867 22640,16843 22675,18062 21819,18087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4981.3726">19813 1571 907 0,'0'0'40'0,"0"0"8"0,0 0-38 0,0 0-10 15,0-7 0-15,0 7 0 0,0 0 72 0,0 0 12 0,-4-8 2 0,4 8 1 16,0 0-14-16,-5-8-2 0,-4 0-1 0,5 4 0 16,4 4 18-16,0 0 3 0,-9-8 1 0,0 5 0 15,5-5-15-15,4 8-2 0,0 0-1 0,0 0 0 16,0 0-34-16,-9 0-6 0,5 0-2 0,4 0 0 15,-9 4-32-15,9-4 0 0,-9 4 0 0,9-4 0 16,-8 3 0-16,8-3 0 0,-9 0 0 0,0 4 0 16,5 0 0-16,4-4 0 0,-9 0 0 0,9 0 0 15,-9 0 0-15,9 0-9 0,0 0 9 0,0 0-12 16,0 0 12-16,0 0 0 0,-9-4 0 0,9 4 0 16,-8-4 0-16,8 4 8 0,0 0-8 0,-9-3 11 15,9 3-11-15,-9-4 0 0,5 0 0 0,-5 4 0 16,9 0 0-16,0 0 0 0,-9 0-12 0,9 0 12 15,0 0 0-15,0 0 0 0,0 0 0 0,0 0 12 0,0 0-12 16,0 0 0-16,0 0 0 0,0 0 8 0,13 0-8 0,0 0 8 16,5 0-8-16,-1 0 8 0,1 4 1 0,0-4 0 15,4-4 0-15,-1 4 0 0,6-8-9 0,-5 4 0 16,0 0 9-16,0 0-9 0,0-4 8 0,-1 5-8 16,1-1 8-16,0 0-8 0,5-4 0 0,-1 4 8 15,-4 0-8-15,0 0 0 0,-5 4 0 0,5-4-18 16,-4 4 3-16,-1 0 1 15,1-4-172-15,0 4-34 0</inkml:trace>
          <inkml:trace contextRef="#ctx0" brushRef="#br0" timeOffset="65280.405">19993 1029 576 0,'0'0'51'0,"0"0"-41"0,4-8-10 0,-4 1 0 15,0 7 175-15,0 0 33 0,0 0 6 0,0 0 2 16,0 0-94-16,-4 7-18 0,-5 9-4 0,0 4-1 16,0 3-22-16,1 8-4 0,-5 0-1 0,-1 4 0 15,6 8 7-15,-6 4 1 0,6 0 0 0,-1 4 0 16,0 3-13-16,0 1-3 0,1-1 0 0,3 1 0 0,-4-4-36 0,5-1-7 15,-5 1-1-15,5-8-1 0,-5 4-19 0,5-8 8 16,-5 4-8-16,5-4 0 0,-5-8 0 16,4 0 0-16,-3-4 0 0,-1 1-12 15,0-5-128-15,0-7-26 0,1-1-5 0,-1-3-1 16</inkml:trace>
          <inkml:trace contextRef="#ctx0" brushRef="#br0" timeOffset="65941.3547">20304 1934 806 0,'0'0'72'0,"0"0"-58"0,0 0-14 0,0 0 0 0,9-4 120 0,0 0 22 15,-9 4 4-15,9-4 1 0,-9 4-38 0,0 0-7 16,0 0-2-16,0 0 0 0,8-7 0 0,-8 7 0 16,0 0 0-16,0 0 0 0,0 0-46 0,0 0-10 15,0 0-1-15,0 0-1 0,0 0-20 0,-4 7-4 16,-5 1-1-16,-4 0 0 0,4 4-6 0,-4 3-2 15,0 5 0-15,0-5 0 0,0 1-1 0,-1 0 0 16,1 3 0-16,5 1 0 0,-1-5 0 0,4 5 0 16,-3-5 0-16,3 1 0 0,1-1-8 0,4 1 0 15,0 0 0-15,0-5 8 0,0-11-8 0,9 8 0 0,-9-8 0 16,8 12 0-16,6-4 0 0,3-4 0 0,-4-4 0 16,0 0 8-16,5-4-26 0,0 0-6 0,-1 0 0 0,5-4-1 15,-4 0 1-15,3-3 0 0,-3-5 0 0,0 4 0 16,-1-7 9-16,1-1 3 0,-1 1 0 0,-4-1 0 15,-4 1 12-15,0-5 0 0,-5 1 0 0,1 3 0 16,-5 5 18-16,0-1 3 0,-5-3 1 0,1 3 0 16,0 4 6-16,-5 1 2 0,0-1 0 0,-4 4 0 15,0-3 8-15,0 3 2 0,-5 4 0 0,0-8 0 16,1 4-40-16,4 4-12 0,-5 1 0 0,5-1 0 16,0 4-30-1,0-4-6-15,0 4-2 0,-1 0-986 0</inkml:trace>
        </inkml:traceGroup>
        <inkml:traceGroup>
          <inkml:annotationXML>
            <emma:emma xmlns:emma="http://www.w3.org/2003/04/emma" version="1.0">
              <emma:interpretation id="{37C33FB4-F6EE-40A6-B2E0-07B6ED44BB2B}" emma:medium="tactile" emma:mode="ink">
                <msink:context xmlns:msink="http://schemas.microsoft.com/ink/2010/main" type="inkWord" rotatedBoundingBox="24006,16604 24973,16576 25023,18340 24056,1836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7208.1934">22744 1275 806 0,'0'-8'72'0,"0"0"-58"0,8 4-14 0,-8 4 0 16,0 0 109-16,0 0 19 0,0 0 4 0,0 0 1 16,9 0-111-16,-9 0-22 0,0 0 0 0,0 0-10 15,0 0 58-15,0 0 11 0,0 0 2 0,-4 4 1 16,-5 4 21-16,5 0 4 0,-10 4 1 0,1 3 0 15,0 1-8-15,-4 3-2 0,-1 1 0 0,-8 7 0 16,-5 8-9-16,5 0-1 0,-5 0-1 0,0 4 0 0,-4-3-1 0,0-1 0 16,-4 0 0-16,-1 0 0 15,1-4-18-15,-1 0-4 0,5-3-1 0,-4-1 0 0,3 0-19 0,1 0-4 16,5-7-1-16,3 3 0 0,5-7-19 0,0 0 0 16,0-1 0-16,9-3 0 0,-4 3 0 0,4-3 0 15,8-4-12-15,-4 4 3 16,1-5-147-16,3 9-28 0,1 0-7 0</inkml:trace>
          <inkml:trace contextRef="#ctx0" brushRef="#br0" timeOffset="66895.5236">21866 1528 979 0,'0'0'87'0,"0"0"-70"0,0 0-17 0,-4-7 0 15,4 7 90-15,0 0 14 0,0-8 4 0,0 8 0 16,0-8-24-16,0 8-4 0,0-8 0 0,0-3-1 16,0 3 7-16,4-4 2 0,1 0 0 0,3 1 0 15,-3-1-9-15,3 0-2 0,1 1 0 0,4-5 0 16,1 8-21-16,-1-7-5 0,0-1-1 0,4 0 0 15,1 5-12-15,0-1-2 0,-1 0-1 0,1 4 0 16,-1 1-18-16,1-1-3 0,-1 8-1 0,-4 0 0 16,1 0-13-16,-1 4 0 0,0 4 0 0,0-1 0 15,0 9 8-15,0 0-8 0,-4-1 0 0,4 5 9 16,-4 3-1-16,0 4-8 0,0 8 12 0,4-3-4 0,-4 3 2 16,-1-4 0-16,1 0 0 0,0 4 0 0,4-4-10 15,0 1 12-15,-4-5-12 0,4 4 12 0,-4-4-12 16,4-3 0-16,-4 3 0 0,0-3 0 0,-1-1 0 0,1 0 0 15,4-3 0-15,-4-1 0 0,0 1-9 0,0-5-7 16,-5 1-2-16,9 0 0 16,-8-5-122-16,-1 1-24 0,0-4-4 15</inkml:trace>
          <inkml:trace contextRef="#ctx0" brushRef="#br0" timeOffset="69077.6399">22173 752 345 0,'0'0'31'0,"0"0"-31"0,0 0 0 0,0 0 0 16,0 0 175-16,0 0 29 0,0 0 5 0,0 0 2 16,0 0-89-16,0 0-18 0,0 0-3 0,0 0-1 15,0 0-22-15,0 0-5 0,0 0-1 0,0 0 0 16,0 0-22-16,13 4-5 0,-13-4-1 0,9 0 0 15,9 0 4-15,-1 4 0 0,5 0 0 0,-4 0 0 16,8 0-24-16,0 0-5 0,5-4-1 0,-5 4 0 16,5 3-9-16,0-7-1 0,0 4-8 0,4 0 12 15,-5-4-12-15,1 0 8 0,4 4-8 0,-4-4 0 16,-5 4 0-16,1-4 0 0,-5 0 0 0,-1 0 0 16,1 0 0-16,-4 0 0 0,-18 0 0 0,9-4 0 0,-1 0 10 15,-8 4-10-15,14 0 10 0,-14 0-10 0,0 0 15 0,8-4-3 16,-8 4-1-16,0 0 0 0,0 0-11 0,0 0 0 15,0 0 9-15,0 0-9 0,0 0 11 0,0 0-3 16,-4-4 0-16,-5 1 0 0,0-1-8 0,-4 4 10 16,-4 0-10-16,-1 0 10 0,-4 0-10 0,0 4 10 15,-4-4-10-15,4 3 10 0,-4 1-10 0,4 0 10 16,0-4-10-16,-4 4 10 0,-1 0-10 0,5 0 12 16,-4-4-12-16,4 0 12 0,0 0-12 0,0 0 0 15,0 0 0-15,0 0 0 0,5 0 0 0,-1 0 0 16,1 0 0-16,-1-4 0 0,9 4 0 0,1 0 0 15,-6 0 0-15,14 0 0 0,0 0 0 0,0 0 0 16,0 0 0-16,0 0 0 0,0 0 0 0,0 0 0 0,0 0 0 16,0 0 0-16,0 0 0 0,14 0 0 0,-1 0 0 0,4 0 0 15,1-4 0-15,4 0 0 0,0 4 0 0,0 0 8 16,4-4 2-16,0 4 0 0,1-4 0 0,-1 4 0 16,0-3-10-16,1 3 0 0,-1-4 9 0,0 4-9 15,-4 0 0-15,0 0 0 0,0 0 0 0,-9 0 8 16,0 4-8-16,1-4 0 0,-1 0 0 0,-5 3 0 15,-8-3 0-15,0 0 8 0,0 0-8 0,9 8 8 16,-9-8-8-16,0 12-8 0,0-12 8 0,0 8-12 16,0 3-125-16,-4 1-26 15,-5 0-5-15</inkml:trace>
          <inkml:trace contextRef="#ctx0" brushRef="#br0" timeOffset="67767.9663">22656 1989 806 0,'13'-4'72'0,"-9"0"-58"0,-4 0-14 0,9-4 0 16,-4 4 140-16,3-4 24 0,-3 5 6 0,-5-1 1 0,0 4-38 0,0 0-7 15,0 0-2-15,0 0 0 0,0 0-49 0,0 0-11 16,0 0-1-16,0 0-1 0,0 0-23 0,0 0-5 16,9 4-1-16,-1-1 0 0,1 5-33 0,-9-8 0 15,0 0 0-15,0 0 0 0,9 8 12 0,-5 0 0 16,-4-8-1-16,5 8 0 0,-5 3 16 0,0-11 3 15,0 0 1-15,0 0 0 0,0 8 12 0,0-8 2 0,4 12 1 0,5-4 0 16,-9-8-19-16,0 7-4 16,0 5-1-16,4-4 0 0,5 4 17 0,-9-5 3 15,0 5 1-15,4 4 0 0,1-5-22 0,-1 9-4 16,-4-1-1-16,0 1 0 0,0 3 3 0,0 1 0 16,0-5 0-16,-4 5 0 0,-1-1-4 0,5 0-1 0,-4 1 0 15,4-1 0-15,0 1-2 0,-4-5 0 0,4 5 0 16,-5-9 0-16,5 1-12 0,0-1 0 0,0-3 0 15,5 0 0-15,-5-12 0 0,0 0 0 0,0 0 0 0,4 8 0 16,-4-8 0-16,0 0-12 0,0 0 1 0,0 0 0 31,0 0-226-31,0 0-46 0</inkml:trace>
        </inkml:traceGroup>
        <inkml:traceGroup>
          <inkml:annotationXML>
            <emma:emma xmlns:emma="http://www.w3.org/2003/04/emma" version="1.0">
              <emma:interpretation id="{98745989-282A-4C5D-9A57-35E85469DB5E}" emma:medium="tactile" emma:mode="ink">
                <msink:context xmlns:msink="http://schemas.microsoft.com/ink/2010/main" type="inkWord" rotatedBoundingBox="25934,17646 26041,17642 26044,17764 25937,17767"/>
              </emma:interpretation>
              <emma:one-of disjunction-type="recognition" id="oneOf23">
                <emma:interpretation id="interp27" emma:lang="" emma:confidence="0">
                  <emma:literal>,</emma:literal>
                </emma:interpretation>
                <emma:interpretation id="interp28" emma:lang="" emma:confidence="0">
                  <emma:literal>9</emma:literal>
                </emma:interpretation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8</emma:literal>
                </emma:interpretation>
                <emma:interpretation id="interp31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76416.899">23770 1856 889 0,'0'0'39'0,"0"0"9"0,0 0-39 16,0 0-9-16,0 0 0 0,0 0 0 16,0 0 75-16,0 0 13 0,9-4 2 0,-9 4 1 0,0 0-24 0,9-8-5 15,-9 8-1-15,0 0 0 0,13-4-2 0,-13 4-1 16,0 0 0-16,0 0 0 0,0 0-3 0,0 0-1 16,0 0 0-16,0 0 0 0,0 0-27 0,0 0-6 15,4 8-1-15,5 0 0 0,-4 0-6 0,-5-8-2 16,0 0 0-16,0 8 0 0,0 3-2 0,0-11-1 15,0 0 0-15,-5 8 0 0,5-8 8 0,0 8 2 16,0-8 0-16,0 0 0 0,0 0-19 0,0 0 0 16,0 0 0-16,-9 8 0 0,9-8 0 0,0 0 0 15,0 0 0-15,0 0 0 0,0 0 0 0,-4 0 0 16,4 0 0-16,0 0 0 0,0 0 0 0,-9-8 10 16,5 0-10-16,4 8 8 0,0 0-8 0,0-8 0 0,4-3 0 0,-4-1 0 15,0 4 0-15,5 0 0 0,-1-3 0 0,-4 11 0 16,4-8 0-16,1 4 0 0,-1-4 0 0,-4 8 0 15,9-8 0-15,-9 8 0 0,9 0 0 0,-9 0 0 16,8-4 0-16,-8 4 0 0,9 0 0 0,0 4 8 16,-9-4-8-16,0 0 0 0,0 0 0 0,9 4 8 15,-9-4-8-15,9 8 0 0,-9-8 9 0,0 0-9 16,0 0 12-16,0 0-3 0,0 0 0 0,0 0 0 16,0 0-1-16,0 0 0 0,0 0 0 0,0 0 0 15,0 0 7-15,0 0 1 0,0 0 0 0,0 0 0 16,0 0 0-16,0 0 1 0,0 0 0 0,0 0 0 15,0 0-17-15,0 0 0 0,0 0 0 0,0 0 0 0,0 0 0 16,0 0 0-16,0 0 0 0,0 8 0 0,-5 0 0 0,1 3 0 16,4-3 0-16,-5 4 0 0,5-12 0 0,-4 8 0 15,4 3 0-15,0-3 0 16,-4 4-104-16,4-4-14 0,0 3-3 0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CA867A2-3146-4041-BAC4-ADB64D4E700B}" emma:medium="tactile" emma:mode="ink">
          <msink:context xmlns:msink="http://schemas.microsoft.com/ink/2010/main" type="inkDrawing" rotatedBoundingBox="32882,19203 32897,19203 32897,19218 32882,19218" shapeName="Other"/>
        </emma:interpretation>
      </emma:emma>
    </inkml:annotationXML>
    <inkml:trace contextRef="#ctx0" brushRef="#br0">0 0 0,'0'0'0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19:55.39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7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23T17:20:35.153"/>
    </inkml:context>
  </inkml:definitions>
  <inkml:traceGroup>
    <inkml:annotationXML>
      <emma:emma xmlns:emma="http://www.w3.org/2003/04/emma" version="1.0">
        <emma:interpretation id="{F34F7170-F6F9-4727-ABE1-7376F77C4BED}" emma:medium="tactile" emma:mode="ink">
          <msink:context xmlns:msink="http://schemas.microsoft.com/ink/2010/main" type="writingRegion" rotatedBoundingBox="1699,585 32703,-1356 33877,17372 2872,19314"/>
        </emma:interpretation>
      </emma:emma>
    </inkml:annotationXML>
    <inkml:traceGroup>
      <inkml:annotationXML>
        <emma:emma xmlns:emma="http://www.w3.org/2003/04/emma" version="1.0">
          <emma:interpretation id="{6F2EBA69-93E6-4693-9CA5-6ED3204C8032}" emma:medium="tactile" emma:mode="ink">
            <msink:context xmlns:msink="http://schemas.microsoft.com/ink/2010/main" type="paragraph" rotatedBoundingBox="1909,467 30812,26 30922,7268 2019,77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A4B3EC-9F43-4F1F-BBB3-2EABC0D0BFA9}" emma:medium="tactile" emma:mode="ink">
              <msink:context xmlns:msink="http://schemas.microsoft.com/ink/2010/main" type="line" rotatedBoundingBox="1909,467 30812,26 30836,1595 1933,2035"/>
            </emma:interpretation>
          </emma:emma>
        </inkml:annotationXML>
        <inkml:traceGroup>
          <inkml:annotationXML>
            <emma:emma xmlns:emma="http://www.w3.org/2003/04/emma" version="1.0">
              <emma:interpretation id="{FA7BF1E9-1ED0-445B-8356-6ACD7472F28F}" emma:medium="tactile" emma:mode="ink">
                <msink:context xmlns:msink="http://schemas.microsoft.com/ink/2010/main" type="inkWord" rotatedBoundingBox="1909,503 4199,468 4222,2000 1933,203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35 207 446 0,'0'0'20'0,"0"0"4"0,0 0-24 0,0 0 0 0,0 0 0 0,0 0 0 16,0 0 41-16,0 0 4 0,0 0 1 0,0 0 0 15,-4-4 9-15,4 4 1 0,-9-4 1 0,9 4 0 16,0 0 2-16,-5 0 0 0,1-8 0 0,4 8 0 16,0 0-11-16,0 0-1 0,0 0-1 0,0 0 0 15,-13 0-22-15,13 0-4 0,0 0 0 0,0 0-1 16,0 0-9-16,0 0-2 0,0 0 0 0,0 0 0 15,0 0 6-15,13 8 1 0,0-8 0 0,0 0 0 16,5 0 8-16,4-8 1 0,0 4 1 0,0 4 0 16,-5-8 9-16,10 8 2 0,-5-11 0 0,4 3 0 15,0 0-7-15,1 0-1 0,-1 4 0 0,0 4 0 0,0-7 2 16,5 3 0-16,-4 4 0 0,-1 0 0 16,5-4-10-16,-5 0-3 0,5 0 0 0,-5-4 0 0,5 4-5 15,4-3 0-15,-5 3-1 0,1-4 0 0,0 4-3 16,0-4 0-16,-5 0 0 0,0 1 0 0,0 3-8 0,-4-4 0 15,9 4 9-15,-13-4-9 0,-1 8 0 0,1-8 8 16,-5 1-8-16,4 3 0 0,-3 4 0 0,-10 0 0 16,5-8 0-16,0 4-12 0,-5 0-8 0,-4 4-1 15,0 0-1-15,0 0 0 16,0 0-58-16,0 0-11 0,0 0-2 0,0 0-624 16</inkml:trace>
          <inkml:trace contextRef="#ctx0" brushRef="#br0" timeOffset="419.0927">469 191 172 0,'0'0'16'16,"0"0"-16"-16,0 0 0 0,0 0 0 16,0 0 166-16,0 0 30 0,0 0 7 0,0 0 1 0,0 0-94 0,0 0-18 15,0 0-4-15,0-12-1 0,0 12-22 0,0 0-4 16,0 0-1-16,0 0 0 0,0 0-14 0,0 0-3 16,0 0-1-16,0 0 0 0,0 0 10 0,0 0 3 15,5 20 0-15,-1-8 0 0,0 15-23 0,-8 0-4 16,0 12 0-16,-1 8-1 0,-3 0 17 0,-1 4 4 15,-4 7 1-15,-5-3 0 0,1 7-5 0,-1-3 0 16,-4-1-1-16,0 1 0 0,0-5-6 0,5 1-1 16,-1-8 0-16,1 4 0 0,-5-12-22 0,4 0-5 15,5-8-1-15,4 4 0 0,-13-8 18 0,9 4 3 16,4-15 1-16,0 7 0 0,1-3-22 0,3-4-8 16,5-5 0-16,-4-3 0 15,4-8-24-15,-4 12-12 0,4-12-1 0,0 8-1 16,0-8-186-16,0 0-38 0,0 0-7 0,0 0-2 0</inkml:trace>
          <inkml:trace contextRef="#ctx0" brushRef="#br0" timeOffset="1514.9164">1351-78 586 0,'0'0'26'0,"0"-8"6"0,9-3-32 0,0-1 0 0,-1 0 0 0,1 4 0 16,0-7 68-16,4-1 7 0,-9 4 1 0,5-3 1 15,0 7 13-15,0-4 2 0,-5 4 1 0,5 1 0 16,-9 7 6-16,0 0 1 0,0-8 0 0,0 8 0 16,0 0-29-16,0 0-6 0,0 0-1 0,0 0 0 15,0 0-23-15,0 0-5 0,0 0 0 0,-4 8-1 16,-5 3-4-16,4 5-1 0,-3-4 0 0,-1 7 0 15,0 5-14-15,0-1-2 0,-4 4-1 0,4 5 0 16,1 7 6-16,-1 3 1 0,0 1 0 0,0 8 0 16,1 4 6-16,-1-1 2 0,-4 5 0 0,4-1 0 15,-4-7 3-15,-1 4 1 0,-3 3 0 0,4-11 0 16,4 12-2-16,-9-13 0 0,5 5 0 0,5-4 0 16,-6-4-9-16,1 0-1 0,4-4-1 0,-4-8 0 0,0 4-7 0,9-8 0 15,-14 5-1-15,9-13 0 0,1 1-3 16,-1-1-8-16,0-7 12 0,5-1-4 0,-5 1-8 0,9-4 12 15,-4-4-12-15,4-4 12 0,-5 4-12 0,5-4 0 16,0 0 0-16,0 0 8 0,0-8-8 0,0 0 0 16,-9-4 0-16,9-3 0 0,0-5 0 0,9 1-9 15,-9-8 9-15,9-5-13 0,-5 5 4 0,14 0 1 16,-14 7 0-16,9-7 0 0,-4 15 8 0,9-3-10 16,-14 7 10-16,-4 8-10 0,9-8 10 0,8 8-8 15,-8 0 8-15,0 8-8 0,0-4 8 0,0 4 0 16,4 3 0-16,-5 1-8 0,10 0 8 0,-9 3 0 15,0-11 0-15,4 12 0 0,-5-8 0 0,6 3 0 16,-1-11 0-16,4 4 0 0,1-4 0 0,-1 0 0 16,5 0 0-16,0-4 0 0,0 4 0 0,5 0 0 0,-1-11 0 15,0 11 0-15,9-4 0 0,-8 4 0 0,3-4 0 16,-3 4 0-16,3-8 0 0,-3 4 0 0,-5 4 0 0,4-4 0 16,-4 0 0-16,0-7 0 0,0 3 0 0,-5-4 0 15,10 4 0-15,-14-7 0 0,4-1 0 0,5-4 0 16,-9 5 0-16,5-5 0 0,-5 1 0 0,0-8 0 15,0-1 0-15,1 1 9 0,-6 4-9 0,-3 3 0 16,4-7 8-16,-5 3-8 0,0 1 0 0,-4 7 0 16,0-3 0-16,0 3 0 0,-4 1 0 0,4-1 0 15,-4 8 0-15,-1 0 0 0,-4 4 0 0,5-3 0 16,-5 7 0-16,-4 4 0 0,0-1 0 0,0 9-9 16,0 0 9-16,-1 0 0 0,-3 7-9 0,-1 1 9 0,5 3 0 15,-4 4 0-15,3 5-9 0,-3-5 9 0,8 4 0 16,0 4 0-16,1-4 0 0,3 8 0 0,1-15 16 0,8 7-2 15,1 0-1-15,3-7 0 0,1 3 3 0,4 0 0 16,0-3 0-16,5-5 0 0,4 5-8 0,0-13 0 16,0 5-8-16,4-4 12 0,-4-1-12 0,4-3 9 15,1 0-9-15,3-8 8 0,1 0-8 0,4 0-17 16,-4-4 4-16,8 0 1 16,5-4-120-16,0 0-23 0,0 5-5 0</inkml:trace>
        </inkml:traceGroup>
        <inkml:traceGroup>
          <inkml:annotationXML>
            <emma:emma xmlns:emma="http://www.w3.org/2003/04/emma" version="1.0">
              <emma:interpretation id="{E18CF7F1-8B36-4078-850C-7FC0C6C085A2}" emma:medium="tactile" emma:mode="ink">
                <msink:context xmlns:msink="http://schemas.microsoft.com/ink/2010/main" type="inkWord" rotatedBoundingBox="6300,799 8178,770 8193,1810 6316,183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577.0582">5817 550 518 0,'0'0'23'0,"0"0"5"0,-5 0-28 0,1 0 0 16,-5-4 0-16,5 0 0 0,0 8 193 0,-5-4 34 16,4-4 6-16,5 4 2 0,0 0-93 0,0 0-18 15,0 0-4-15,0 0-1 0,0 0-37 0,0 0-7 16,0 0-2-16,0 0 0 0,5-7-15 0,4 3-3 16,-9 4-1-16,8-4 0 0,5 0-22 0,5 4-4 15,-5-4 0-15,5 4-1 0,-1-4-9 0,5 4-2 16,0 0 0-16,4 0 0 0,-4 0 4 0,0 0 0 0,9 0 0 0,-5 4 0 31,1 0-112-31,3 0-21 0,1 0-5 0,-5-4-1 0</inkml:trace>
          <inkml:trace contextRef="#ctx0" brushRef="#br0" timeOffset="4447.5618">5812 550 57 0,'0'0'0'0,"0"0"0"0,0 0 0 0,0 0 0 15,0 0 0-15,0 0 0 0,0 0 84 0,0 0 11 16,0 0 2-16,0 0 1 0,0 0-22 0,0 0-5 16,0 0-1-16,0 0 0 0,0 0 7 0,0 0 2 15,0 0 0-15,0 0 0 0,0 0-12 0,0 0-3 16,0 0 0-16,0 0 0 0,0 0-9 0,0 0-3 15,0 0 0-15,0 0 0 0,0 0 2 0,0 0 0 0,0 0 0 0,0 0 0 16,0 0-26-16,5-8-4 0,-5 8-2 0,9 0 0 16,-1-4 24-16,1 1 5 0,0-1 1 0,0 0 0 15,4 0-12-15,0 4-1 0,-4 0-1 0,8-4 0 16,-3 0 1-16,3 0 0 0,1 0 0 0,4 4 0 16,-5-8 2-16,5 4 1 0,-4 4 0 0,4-3 0 15,-1 3-33-15,-3 0-9 0,0 0 0 0,-1 0 0 16,1 0 0-16,-1 3 0 0,1-3 0 0,-1 4 0 15,-4 4-115-15,1-8-27 16,3 4-6-16,1 0-706 0</inkml:trace>
          <inkml:trace contextRef="#ctx0" brushRef="#br0" timeOffset="3051.0326">4400 254 172 0,'0'0'8'0,"0"0"1"0,0 0-9 15,0 0 0-15,0 0 0 0,0 0 0 0,0 0 174 0,0 0 33 16,0 0 6-16,0 0 2 0,0 0-111 0,0 0-23 16,-9-4-4-16,9 4-1 0,0 0 16 0,0 0 4 15,0 0 0-15,-4-8 0 0,4 8-48 0,4-4-8 16,1-12-3-16,3 13 0 0,-3-5-1 0,3 0-1 16,10 4 0-16,0-4 0 0,-1 0-3 0,5 4-1 15,4-7 0-15,1 3 0 0,3-4-2 0,1 4 0 16,-5-7 0-16,5 3 0 0,0 0-17 0,0 5-3 15,-5 7-1-15,5-8 0 0,-1 4-8 0,-3 4 0 16,-5 12 0-16,-5-8 0 0,-4 3 0 0,0 5 0 16,-4 11 0-16,4-3 0 0,-4-1 8 0,-5 1 0 15,1 7 0-15,-5 1 0 0,4 3 4 0,-8-8 0 16,-1 1 0-16,-3 7 0 0,-1-12-12 0,0-3 0 16,-4 3 0-16,0 1 0 0,0-1 14 0,-5-3 1 15,-4 0 0-15,0-9 0 0,-4 5-7 0,0-4-8 0,8 0 11 16,-4-4-11-16,5 4 8 0,-1-5-8 0,1 1 0 15,3-4 0-15,6-4 8 0,-1 1-8 0,0-1 0 0,9 4 0 16,0 0 0-16,4-4 0 0,-4-4-15 0,9 0 5 16,4 4-4-16,1-8-1 0,-1 5 0 0,9-1 0 15,0 4 4-15,4 4 1 0,5 0 0 0,4 0 0 16,-5 4 10-16,10 4 0 0,-5-1-9 0,0 5 9 16,-4 0 0-16,-1 0 0 0,-3 3 0 0,3 1 0 15,-8-1 0-15,0 1 8 0,-4 4 0 0,-1-1 0 16,-3-7 17-16,-6 7 3 0,1 1 1 0,-4 3 0 0,-1 1 9 15,-4 3 2-15,0-8 0 0,-4 5 0 0,-10-5 5 0,1 9 2 16,-4-5 0-16,-1 8 0 0,-8-11 1 0,4 3 0 16,-13 1 0-16,4-1 0 0,0-4-20 0,-4 1-3 15,0-1-1-15,-4-3 0 0,4-4-10 0,0-1-2 16,-1 1-1-16,6 0 0 0,3-4-11 0,-3-8 8 16,-1 4-8-16,0-4 8 0,9 0-24 0,0-4-4 15,5-8-2-15,4 4 0 16,0 0-87-16,4 1-18 0,9-13-3 0,4 4-614 15,1-3-124-15</inkml:trace>
        </inkml:traceGroup>
        <inkml:traceGroup>
          <inkml:annotationXML>
            <emma:emma xmlns:emma="http://www.w3.org/2003/04/emma" version="1.0">
              <emma:interpretation id="{D4039C50-618A-4830-960A-E24D9281EABB}" emma:medium="tactile" emma:mode="ink">
                <msink:context xmlns:msink="http://schemas.microsoft.com/ink/2010/main" type="inkWord" rotatedBoundingBox="8832,532 12988,469 13008,1806 8852,186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802.1523">9383-109 1177 0,'0'0'52'0,"0"0"11"0,0 0-51 0,0 0-12 0,0 0 0 0,0 0 0 16,0 0 74-16,0 0 12 0,9-12 2 0,-9 12 1 15,0 0 19-15,0 0 4 0,9-8 1 0,-9 8 0 16,0 0-41-16,0 0-8 0,0 0-1 0,0 0-1 16,0 0-36-16,0 0-7 0,0 0-2 0,0 0 0 15,0 0 23-15,4 8 5 0,1 12 1 0,-5-1 0 16,-5 1-9-16,-3 7-1 0,3 8-1 0,-4 0 0 15,1 4 7-15,-1 0 2 0,-4 8 0 0,-1-8 0 16,6 4-2-16,-5 0 0 0,-5-4 0 0,5 4 0 16,0-4-12-16,0 4-2 0,-1-16-1 0,-3 8 0 15,4-8-3-15,-1 1 0 0,1-1 0 0,0-4 0 16,0-7-24-16,9 4 0 0,-5-5 8 0,0-3-8 16,-4-4 0-16,4-1 0 0,0-3 0 0,9-4 8 15,0 0-40-15,0 0-8 0,-8-4-1 0,3 4-1 16,5 0-139-16,-4-7-28 0,-5-9-6 15,5 0-1-15</inkml:trace>
          <inkml:trace contextRef="#ctx0" brushRef="#br0" timeOffset="7159.3741">9339-86 1494 0,'0'0'32'0,"0"0"8"0,0 0 0 0,0 0 3 0,-8-4-35 0,8-3-8 0,0 3 0 0,0 0 0 16,4 0 54-16,-4 4 9 0,4 0 1 0,1-8 1 15,4 0-1-15,-1 4 0 0,1 4 0 0,9 0 0 16,-5-8-7-16,0 5-1 0,9-1-1 0,0 0 0 15,4 4-37-15,5-8-7 0,4 4-2 0,-4-4 0 16,-1 4-9-16,1-3 0 0,9-1 0 0,-5 0 0 16,0 8 53-16,-4-8 9 0,-1 4 2 0,1 0 0 15,-9 4-64-15,0 0-12 0,-5-4-2 0,1 4-1 16,-5 0 15-16,-13 0 0 0,0 0 0 0,0 0 0 16,0 0-42-16,0 0-6 0,0 0 0 0,0 0-1 15,0 0-166-15,0 0-33 0,0 0-6 0,-9 20-2 0</inkml:trace>
          <inkml:trace contextRef="#ctx0" brushRef="#br0" timeOffset="7426.5045">9454 197 1036 0,'0'0'46'0,"0"0"10"0,-5 8-45 0,1 4-11 16,-1-1 0-16,5 1 0 0,0-12 104 0,0 12 20 0,0-12 3 0,5 15 1 16,-5-15 18-16,9 16 4 0,4-8 1 0,0 3 0 15,0-11-44-15,5 8-9 0,-1-8-2 0,9 0 0 16,5 0-18-16,0 0-4 0,-5-4-1 0,5 0 0 16,0-3-47-16,-1 3-10 0,1 0-1 0,-5 0-1 15,1-4-22-15,-5 4-5 0,0 0-1 0,-1-4 0 31,-3 5-56-31,0-1-11 0,-5-4-3 0</inkml:trace>
          <inkml:trace contextRef="#ctx0" brushRef="#br0" timeOffset="5105.5951">7523-90 871 0,'18'-7'38'0,"-18"7"9"0,9-4-38 0,-9 4-9 15,0 0 0-15,8-4 0 0,-8 4 104 0,0 0 18 16,-4-12 4-16,4 4 1 0,4 4-13 0,-4 4-2 16,0-15-1-16,0 11 0 0,0-8-39 0,0 12-7 15,0 0-1-15,-4-12-1 0,0 8-12 0,-5-3-3 16,0 3 0-16,-4 4 0 0,0 0-19 0,-5 0-4 15,1 4-1-15,-5 0 0 0,-5 7-10 0,1 1-2 16,-5 0-1-16,1 3 0 0,-1 5 8 0,0 3 1 16,1 1 1-16,-6 3 0 0,1 4 19 0,5 0 3 15,-5 4 1-15,-1 1 0 0,6-1-21 0,-1 0-4 16,9 0-1-16,5 4 0 0,3-8 21 0,6 8 4 16,-1-8 1-16,0 1 0 0,5-1-28 0,4 4-4 15,0-4-2-15,0 4 0 0,4-7 2 0,5-1 0 16,0 4 0-16,4-4 0 0,-4-3-12 0,13 3 8 0,-1-4-8 15,6 5 8-15,-1-5-8 0,0-3 0 0,1-5 0 0,-1 1 0 16,5-8 0-16,-5-1-17 0,5-3 4 0,0-4 1 31,4 0-106-31,0-4-21 0,-5-7-4 0,10-1-589 0,-1 0-117 0</inkml:trace>
          <inkml:trace contextRef="#ctx0" brushRef="#br0" timeOffset="6065.2231">8142 4 864 0,'0'-4'76'0,"0"0"-60"0,0-8-16 0,0 9 0 16,4-5 136-16,-4 8 25 0,0 0 5 0,0 0 1 16,0 0-61-16,0 0-12 0,0 0-2 0,0 0-1 15,0 0-53-15,0 0-10 0,5 11-3 0,-5 5 0 16,4 7 19-16,-4 9 3 0,-4-5 1 0,-5 8 0 16,0 8 6-16,-4 4 2 0,4 0 0 0,-4 3 0 15,0-7 6-15,0 0 2 0,0 0 0 0,4 0 0 16,-4-4-26-16,4-4-5 0,0 8-1 0,0-16 0 0,5 5 0 15,0-5 0-15,-1-4 0 0,1-7 0 0,-1 3-9 0,1-15-3 16,0 4 0-16,4-8 0 16,0 0-6-16,0 0-2 0,0 0 0 0,0 0 0 15,0 0 16-15,4-12 4 0,0-7 0 0,1-5 0 16,-5 5-32-16,4-4 0 0,5-5 0 0,0-3 0 16,-1 4 0-16,-3-8 0 0,4 3 0 0,-1-7 0 0,1 0 0 15,4 0 0-15,-8-11 0 0,8 3 0 0,4 8 0 16,1-4 0-16,-5 4 0 0,5-4 0 0,4 8 0 0,-5 4 0 15,1-4 0-15,-1 3 0 0,1 5-12 0,-5 4-4 16,0 3-2-16,0 1 0 0,0 3 18 0,1 4 0 16,-10 4 0-16,5 5 0 15,-9 3-25-15,0 0-2 0,0 0 0 0,9 11 0 16,-5 9-8-16,0-1-1 0,-4 5-1 0,0 3 0 0,0 0 37 0,0 5 0 16,-4 3 0-16,4-4 0 0,-4 4 0 0,4 4 0 15,0-8 0-15,0 8 0 0,4-8 0 0,-4 5 0 16,-4-1 0-16,8-4 0 0,-4 0 24 0,4-8 12 15,1 1 2-15,-5 3 1 0,8-7-28 0,-3 3-11 0,4-3 8 0,-5-1-8 16,-4 5 12-16,4-5-4 0,1 1 0 16,-1-1 0-16,1-7-8 0,-5-1 0 0,4 1 0 0,-4-4 0 15,0 0 0-15,0-8 0 0,0 0 0 0,0 0 0 16,4 8 28-16,-4-8 3 0,0 0 1 0,0 0 0 16,0 0-32-16,0 0 0 0,0 0 0 0,0 0 0 15,0 0 0-15,0 0 0 0,0 0 0 0,5-8 0 16,-1-4 0-16,5 4 0 0,0-3 0 0,-1-1 0 15,1 4 12-15,4-11-3 0,-4-1-1 0,9-11 0 16,-1 4-8-16,1-1 0 0,-1-7 9 0,1 0-9 16,-1-4 0-16,5 12 0 15,-4-12 0-15,4 0 8 0,4 0-32 0,-4-8-5 0,0 8-2 0,4-4 0 16,-4 4 46-16,9-8 9 0,0 8 1 0,-5 0 1 0,0 8-26 16,-8 4 0-16,4 3-14 0,-5 5 5 0,-8 3-2 15,4 4 0-15,-4 4 0 0,0 1 0 16,-5 3-99-16,1 0-20 0,-5 4-4 0,0 0-1 15,0 0-97-15,-9 8-19 0,0 11-4 0,-4-3-1 0</inkml:trace>
          <inkml:trace contextRef="#ctx0" brushRef="#br0" timeOffset="48772.3093">10560 239 230 0,'0'0'10'0,"0"0"2"0,0 0-12 0,0 0 0 0,0 0 0 0,0 0 0 15,0 0 101-15,0 0 18 0,0 0 3 0,0 0 1 16,9-4-59-16,-5-4-12 0,5 4-3 0,-9 4 0 15,4-8 15-15,1 0 2 0,-1 4 1 0,-4 4 0 16,5-7 1-16,-5 7 0 0,8 0 0 0,-8 0 0 16,0 0-32-16,5 0-7 0,-5 0-1 0,0 0 0 15,0 0-8-15,0 0-1 0,9-12-1 0,-9 12 0 16,0 0-6-16,4 0-2 0,5 0 0 0,-1 0 0 0,-8 0-2 0,5 0 0 16,4-4 0-16,-1 0 0 0,1 4 4 0,0 0 0 15,4 0 0-15,0 0 0 0,0-8 3 0,5 4 1 16,4 0 0-16,-5 0 0 0,5-3 13 0,0-1 3 15,0 4 1-15,-4-8 0 0,4 8-16 0,0 0-3 16,-5 1-1-16,1 3 0 0,4 0-5 0,-5 0 0 16,-4-4-8-16,1 4 12 0,-6 0-12 0,1 4 8 15,0-4-8-15,-5 0 0 0,-4 0 0 0,0 0-13 16,9 7 1-16,-9-7 0 16,9 4-29-16,-5 8-6 0,-4-12-1 0,9 4-464 15,0 0-92-15</inkml:trace>
          <inkml:trace contextRef="#ctx0" brushRef="#br0" timeOffset="-1.50206E8">7177 1139 1688 0,'0'0'75'0,"0"0"15"0,0 0-72 0,0 0-18 0,0 0 0 0,0 0 0 16,0 0-9-16,0 0-6 0,0 12-1 0,0-12-474 15,-5 4-95-15</inkml:trace>
        </inkml:traceGroup>
        <inkml:traceGroup>
          <inkml:annotationXML>
            <emma:emma xmlns:emma="http://www.w3.org/2003/04/emma" version="1.0">
              <emma:interpretation id="{FCA50125-02DC-41A0-A5E9-770A604615AE}" emma:medium="tactile" emma:mode="ink">
                <msink:context xmlns:msink="http://schemas.microsoft.com/ink/2010/main" type="inkWord" rotatedBoundingBox="13633,343 16348,302 16362,1227 13647,126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9561.4036">12284-320 345 0,'0'0'31'0,"0"0"-31"0,0 0 0 0,5-4 0 15,-10-8 107-15,5 12 15 0,5-8 3 0,-5 8 1 16,0-11-26-16,0 11-6 0,-5-8-1 0,1 8 0 16,4 0-29-16,0 0-7 0,-4-8-1 0,-5 4 0 15,-4 4-28-15,-5 0-7 0,0 12-1 0,-3-12 0 16,3 8 18-16,-8 3 3 0,4-3 1 0,-5 4 0 15,-3 4-13-15,3-5-2 0,5-3-1 0,-4 4 0 16,0-4 6-16,4 7 0 0,0 1 1 0,0-8 0 16,4 3-11-16,1 1-2 0,-1-4-1 0,5 4 0 15,9-4-19-15,-5-1 0 0,5 1 0 0,4 4 0 16,4-4 0-16,5 4 0 0,4-5 0 0,0 5 0 0,9-12 0 16,4 8 0-16,1 4 0 0,3-12 0 15,6 7 0-15,-1 5-9 0,4-8 1 0,-4 4 0 0,0 4 8 0,-4-1-8 16,-9 1 8-16,4 8-8 0,1-9 8 0,-10 5 0 15,1 0 0-15,-5 3 0 0,0 1 0 0,-9-1 0 16,-4 1 0-16,0 3 0 0,-4 1 19 0,-5-1 5 16,-4 9 2-16,-4-13 0 0,-5 5 26 0,-5-1 4 15,1 5 2-15,-5-5 0 0,-4 4-7 0,0-7-2 16,0-4 0-16,4 3 0 0,1-3-25 0,-1-1-4 16,0-3-2-16,5 0 0 0,-5 4-9 0,5-13-1 15,4 13-8-15,0-12 12 0,4 4-22 0,1-4-5 16,-1 0-1-16,9-4 0 15,1 0-145-15,-1-4-30 0,4-8-5 0,5 12-2 0</inkml:trace>
          <inkml:trace contextRef="#ctx0" brushRef="#br0" timeOffset="50247.7969">12912-93 633 0,'0'-20'56'0,"4"8"-44"16,-4 8-12-16,0 1 0 0,0-9 133 0,4 4 25 15,1-4 5-15,-1 4 1 0,-4 5-51 0,0 3-9 16,0 0-3-16,0 0 0 0,0 0-37 0,0 0-7 16,0 0-1-16,0 0-1 0,9 11-23 0,-5 9-4 15,-8-1 0-15,-5 13-1 0,5-9 9 0,-1 8 3 16,-3 9 0-16,-1-1 0 0,0 4-11 0,-4 0-3 16,4 8 0-16,0-12 0 0,-4 0 12 0,4 0 3 15,1-4 0-15,-1-4 0 0,0-3-12 0,5-1-3 16,-1-7 0-16,1-1 0 0,0 1-5 0,-1-8 0 15,1-1-1-15,-1 1 0 0,5-12-7 0,0 0 0 0,0 0-1 16,0 0 0-16,0 0 1 0,0 0 0 16,0 0 0-16,0 0 0 0,-4-4-2 0,0-4 0 0,-1-3 0 0,1-1 0 15,0-4-10-15,4 4 12 0,0-15-12 16,0 4 12-16,4-5-12 0,0 1 0 0,5-12 9 0,0-4-9 16,0 7 0-16,-1-7 8 0,6 0-8 15,3-4 0-15,1 8 0 0,-1-11 0 0,-4 10 0 0,9-3-12 16,0 0 12-16,0 4-13 0,-4 4 5 0,4 0 8 15,-5 4-11-15,1 3 11 0,-5 9-8 0,-4-1 8 16,4 8 0-16,-4 1 0 0,-1 7 0 0,-8 4 0 16,0 0-13-16,0 0 2 0,0 0 1 0,0 0 0 15,0 0 10-15,14 7 0 0,-6 1 0 0,1 12 0 16,0-4 0-16,0 3 0 0,-1 1 0 0,-3 11 0 0,-1-8 0 16,1 9 0-16,-1-1 0 0,0 0 0 0,1 4 11 15,-1-3-3-15,5 3 0 0,-5 0 0 0,5 0 7 0,0-7 1 16,-5 3 0-16,5 0 0 0,-5-7-5 0,5 7-1 15,-4-11 0-15,-1-1 0 0,0 5-10 0,1-1 8 16,-1-3-8-16,0-1 8 0,-4 1-8 0,0-1 0 16,0 1 0-16,0-1 0 0,-4 1-14 0,4 0-8 15,-4-1-2-15,4 1 0 16,-5-5-188-16,1 1-37 0</inkml:trace>
          <inkml:trace contextRef="#ctx0" brushRef="#br0" timeOffset="50615.0608">12903 201 633 0,'0'0'56'15,"0"0"-44"-15,0 0-12 0,0 0 0 16,-13 4 54-16,4-4 9 0,9 0 1 0,0 0 1 0,0 0 17 0,0 0 3 16,0 0 1-16,0 0 0 0,0 0-25 0,0 0-5 15,0 0 0-15,0 0-1 0,0 0-15 0,0 0-2 16,0 0-1-16,0 0 0 0,0 0 12 0,9 0 3 15,0-4 0-15,-1 4 0 0,1 0-10 0,4-8-2 16,5 8 0-16,4-4 0 0,0 4-28 0,-5 0-12 16,5 0 11-16,0 4-11 15,-4-4-92-15,4 0-25 0,13 0-5 0,-9-4-1 0</inkml:trace>
          <inkml:trace contextRef="#ctx0" brushRef="#br0" timeOffset="50859.3417">13579-171 1602 0,'0'0'35'0,"0"0"7"0,0 0 2 0,0 0 1 0,0 0-36 0,8-8-9 0,1 0 0 0,4 1 0 15,0-1 55-15,5 4 9 0,8-4 1 0,1 8 1 16,12-12-11-16,-4 5-3 0,9-1 0 0,4 4 0 15,1-4-26-15,3 0-6 0,1 4 0 0,0-3-1 16,-1 7-3-16,-4-8-1 0,5 4 0 0,-5 4 0 16,-4 0-27-16,-9 0-4 0,0 0-2 0,-8 0-608 15,-1 4-122-15</inkml:trace>
          <inkml:trace contextRef="#ctx0" brushRef="#br0" timeOffset="51291.1483">14008-230 990 0,'0'0'44'0,"0"0"8"0,0 0-41 0,9 0-11 15,4-3 0-15,-4 3 0 0,0 0 89 0,0 0 16 16,4 0 3-16,-4 0 1 0,4 0-12 0,-9 0-2 16,5 0-1-16,-5 3 0 0,5 1-20 0,-4 8-4 15,-1 0-1-15,0 3 0 0,-4 1-17 0,-4 7-3 16,4 5-1-16,-9 3 0 0,0 8 12 0,5-8 3 16,-9 12 0-16,8 0 0 0,-3 0-7 0,-1 7-2 15,0-11 0-15,0 0 0 0,1 0-9 0,-1-3-1 0,4-5-1 16,-3-4 0-16,3-4-28 0,5 1-6 0,-4-5-1 15,4 1 0-15,-5-5-8 0,5 1 8 0,0-8-8 0,0 3 8 16,5-3-8-16,-5 0 0 0,0-8 0 0,0 0 0 16,0 0-99-1,0 0-21-15,0 0-5 0,9-8-618 0,-1 0-123 0</inkml:trace>
        </inkml:traceGroup>
        <inkml:traceGroup>
          <inkml:annotationXML>
            <emma:emma xmlns:emma="http://www.w3.org/2003/04/emma" version="1.0">
              <emma:interpretation id="{3C611211-DECD-480C-A33C-D9EFA87040D6}" emma:medium="tactile" emma:mode="ink">
                <msink:context xmlns:msink="http://schemas.microsoft.com/ink/2010/main" type="inkWord" rotatedBoundingBox="19052,310 19962,296 19976,1231 19067,124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2823.9105">17233-62 759 0,'0'0'33'0,"5"-4"8"0,-1 0-33 0,0-7-8 0,5 3 0 0,0-4 0 15,0 4 95-15,-5-3 17 0,5 3 3 0,4-4 1 16,-9 4-32-16,1-3-7 0,3 7-1 0,-8 4 0 16,0 0-16-16,0 0-3 0,0 0-1 0,0 0 0 15,0 0-6-15,0 0-2 0,0 15 0 0,-4-3 0 16,0 8-28-16,-5 7-5 0,0-8-2 0,0 13 0 15,5 7 8-15,-5 3 2 0,-4-6 0 0,0 3 0 16,4 3-3-16,0-3-1 0,-4 0 0 0,0-7 0 16,4 3-5-16,0-8-1 0,1 4 0 0,-1-11 0 0,5-1 3 15,-1-3 0-15,1 3 0 0,4-7 0 0,0 0 16 16,0-12 3-16,0 7 1 0,0-7 0 0,0 0-23 0,4 4-4 16,5-4-1-16,0 0 0 0,4-4 0 0,0 4-8 15,5-11 12-15,-1 3-4 0,5-4 0 0,4-3 0 16,-4-5 0-16,9 1 0 0,-5-1-8 0,5 1 8 15,-5-1-8-15,1 1 8 0,3-1-8 0,-3-3 0 16,-1 3 0-16,0 5 0 0,-8-5 0 0,4 1 0 16,4 3 0-16,-4 4 0 0,-4-7 0 0,-1 7 0 15,10 1 0-15,-5-1 0 0,4 0 0 0,-9 0 0 16,10 5 0-16,-1-5 0 0,0 4 0 0,-4 0 0 16,0 1 0-16,0 3 0 0,-4 4 0 0,4-8 0 15,-9 4 0-15,0 8 0 0,0 4 0 0,0-8 0 16,0 4 0-16,-4 11 0 0,-4-7-11 0,-1 4 11 0,5 7-8 15,0-11 8-15,-14 8 0 0,5-1 0 16,0 1 0-16,0 3 8 0,-9 5 0 0,-4 3 0 0,0-8 0 16,0 5 0-16,0 3 35 0,-5 0 7 0,-4 1 2 0,0-9 0 15,5 5-7-15,-1-5-1 0,-4 5 0 0,-4-13 0 16,8 9-25-16,1-5-6 0,4-3-1 0,-14 0 0 16,-3-5 2-16,3 1 0 0,14-4 0 15,-4 0 0-15,-5-4-5 0,4 4-1 0,-4-4 0 0,5-4 0 16,-5-4-8-16,0 0-9 0,4 1 9 0,1-1-13 15,4-8-63-15,-1 8-13 0,-3-7-3 0,4-1 0 16,4 1-120-16,-4-1-25 0</inkml:trace>
          <inkml:trace contextRef="#ctx0" brushRef="#br0" timeOffset="53095.3493">17689-315 1267 0,'0'0'56'0,"5"-12"12"0,-5 0-55 0,0-3-13 16,9 3 0-16,-5 0 0 0,-13 1 120 0,5 3 20 15,4 8 5-15,0 0 1 0,0 0-107 0,0 0-22 0,-5-8-4 0,5 8-1 16,0 0-3-16,0 0-1 0,-13-4 0 0,13 4 0 15,0 0-8-15,0 0-12 0,-13 12 2 0,9-4 1 32,-5 3-97-32,9 1-19 0,0 0-4 0,0 3-1 0</inkml:trace>
        </inkml:traceGroup>
        <inkml:traceGroup>
          <inkml:annotationXML>
            <emma:emma xmlns:emma="http://www.w3.org/2003/04/emma" version="1.0">
              <emma:interpretation id="{986EB554-A5D6-40DA-BC44-4A2EDD111084}" emma:medium="tactile" emma:mode="ink">
                <msink:context xmlns:msink="http://schemas.microsoft.com/ink/2010/main" type="inkWord" rotatedBoundingBox="22163,158 24086,129 24107,1495 22184,152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63484.4413">20256 16 403 0,'0'0'36'0,"0"0"-36"16,0 0 0-16,0 0 0 0,0 0 83 0,0 0 9 15,0 0 3-15,0 0 0 0,0 0-19 0,0 0-3 16,0 0-1-16,0 0 0 0,0 0-5 0,0 0-2 16,0 0 0-16,0 0 0 0,0 0-1 0,9 0-1 15,-5 0 0-15,5 0 0 0,4-8-20 0,5 8-4 0,-1-4-1 0,5 4 0 16,4-3-10-16,5-1-1 0,9 4-1 16,-1-8 0-16,5 0-26 0,-5 0 0 15,1 4 0-15,4-3 0 0,0-1 17 0,-5 4 11 0,1-8 3 0,-1 4 0 16,1 8-31-16,-5-7 0 0,0-1 0 0,0 4 0 15,-4 4 0-15,-5-8 0 0,0 4-13 0,1 0 4 16,-10 0 9-16,5 4 12 0,-4 0-2 0,-1-7-1 16,-4 7-52-1,5-4-10-15,-9 4-3 0,-1-4-442 0,1 4-89 0</inkml:trace>
          <inkml:trace contextRef="#ctx0" brushRef="#br0" timeOffset="63870.0817">20839-358 633 0,'0'0'56'0,"0"0"-44"16,0-12-12-16,0 12 0 0,5-4 104 0,-5 4 18 16,9-4 4-16,-1-4 1 0,-8 8-25 0,9-3-5 0,0-1-1 0,0 4 0 15,0 0-19-15,-5 4-4 0,0 7-1 16,1 1 0-16,-5 4-18 0,-5 3-4 16,1 4-1-16,-5 13 0 0,-4-5 1 0,-5 16 0 15,1-8 0-15,-9 15 0 0,-1 5 1 0,1-1 0 16,0 5 0-16,-1-1 0 0,1-4-18 0,0-3-3 15,-1 0-1-15,1-1 0 0,0-15-17 0,4 8-3 0,-5-8-1 16,1 0 0-16,4-4 4 0,5-4 1 0,-1-7 0 16,0-1 0-16,10 0-29 0,-1-3-7 0,5-4-1 0,-1 3 0 15,10-11-192 1,-5-4-38-16,0-4-8 0,21-4-2 0</inkml:trace>
          <inkml:trace contextRef="#ctx0" brushRef="#br0" timeOffset="64710.1893">21493-483 345 0,'18'-16'31'0,"-10"12"-31"0,1-11 0 0,0 11 0 15,4-8 149-15,0 4 24 0,1 1 5 0,-1-1 1 16,-5 4-31-16,1-8-5 0,0 12-2 0,-9 0 0 16,0 0-61-16,0 0-13 0,4 12-3 0,-8 0 0 15,0 7-18-15,-1 8-4 0,-4 5-1 0,-4 7 0 16,0 4 1-16,0 7 0 0,-5 1 0 0,-4 7 0 16,5 1-5-16,-1 7-1 0,-4 4 0 0,1 5 0 15,3-5 4-15,-4 0 0 0,4-12 0 0,1 9 0 16,4-17-16-16,-5 1-4 0,1-4 0 0,-1-4 0 15,5-8 10-15,0-4 2 0,-5 0 0 0,9-11 0 16,-4-1-20-16,5-7-3 0,-6-4-1 0,6-4 0 16,-6-8 4-16,6 4 0 0,3-16 0 0,-3 1 0 15,8-1-12-15,0-7 0 0,4-1 0 0,5-3-11 0,-1 3 11 16,6-7-8-16,3 4 8 0,1 8-8 0,-1-9 8 0,5 9 0 16,-4-1 0-16,4 9 0 0,-5 3 0 0,1 0-8 15,-1 4 8-15,1 4-8 0,-1 4 8 0,1 4 0 16,-5 0 0-16,5 3 0 0,-1 1 0 0,1 0 0 15,4 3 0-15,-5 1 0 0,1-1 0 0,8 1 0 16,-4-8-9-16,4 3 9 0,1 1-24 0,-1 0 0 16,5 3 0-16,-1-11 0 0,1 0 24 0,0 4 0 15,0-8 0-15,-1 4 0 0,-3-4 0 0,3-4 0 16,-3 4 0-16,-1-4 0 0,5 0 0 0,-9-4 0 16,0 8 0-16,0-11 0 0,-1 3 0 0,-3-4 0 15,0-3 0-15,-1 3 0 0,-8-4 0 0,0 1 0 0,-1-5 0 16,-3 5 8-16,-5-5-8 0,-9-11 0 0,5 8 0 15,-1-1-11-15,-8 1 11 0,4-1 0 0,-8 5 0 0,4-1 0 16,-5 1 0-16,5 3 0 0,-5 5 0 0,1 3 0 16,4 4 11-16,-5 4-3 0,5 0 0 0,-5 8 0 15,5 3-8-15,0 9-14 0,-4-1 3 0,3 1 1 16,-3 3 25-16,4 5 5 0,-1-1 0 0,1 4 1 16,0-4-13-16,4 5-8 0,1-5 8 0,-1 0-8 15,4 4 16-15,1 4-2 0,4-11 0 0,4 7 0 16,5 0-14-16,4-3 0 0,1-5 8 0,7 0-8 15,1 5 0-15,0-5 0 0,9-3 8 0,4-1-8 16,5-11 20-16,8 4 0 0,13-9 1 0,1 1-1186 16</inkml:trace>
        </inkml:traceGroup>
        <inkml:traceGroup>
          <inkml:annotationXML>
            <emma:emma xmlns:emma="http://www.w3.org/2003/04/emma" version="1.0">
              <emma:interpretation id="{AC2CEA80-EF2A-4E70-90A1-EBD42FF0933E}" emma:medium="tactile" emma:mode="ink">
                <msink:context xmlns:msink="http://schemas.microsoft.com/ink/2010/main" type="inkWord" rotatedBoundingBox="25993,210 30814,136 30832,1321 26011,139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67341.6931">25117-3 1130 0,'0'0'50'0,"0"0"10"0,0 0-48 0,0 0-12 0,9-12 0 0,0 8 0 16,4 0 46-16,-4 4 6 0,4-4 2 0,-13 4 0 15,0 0 4-15,4 4 1 0,-4-4 0 0,9 8 0 16,-5 4 7-16,1-5 2 0,-5 5 0 0,4 0 0 15,-8 3-16-15,-1-3-2 0,1 8-1 0,-1-1 0 16,-3 1-39-16,-1 7-10 0,-4-4 0 0,0 5 0 16,-5-1 50-16,1 0 8 0,8 4 2 0,-4 1 0 15,-1 3-24-15,1-12-5 0,0 4-1 0,0 9 0 16,9-13-2-16,-5 12-1 0,-4-16 0 0,-1 9 0 16,10-5-13-16,-5 1-2 0,1-5-1 0,3 1 0 15,1-5-11-15,4 1 0 0,0-8 0 0,-5 3 0 0,5-11 12 16,0 0 0-16,0 0 0 0,0 0 0 0,0 0-12 0,0 0 0 15,0 0 0-15,0 0 8 0,0 0 0 0,0 0 0 16,-4-8 0-16,4 8 0 0,4-7-8 0,-4 3 8 16,-4-12-8-16,0 4 8 0,8 1 24 0,-4-1 5 15,-4-4 1-15,-1 5 0 16,5-13-55-16,0 5-11 0,5 3-3 0,-1-3 0 16,-4-1 50-16,4 1 9 0,5-5 3 0,0 1 0 0,0 0-31 0,-1-1 0 15,6-11 0-15,3 4 0 0,5-4 0 0,4 4 0 16,1-1 0-16,3-7 0 15,-3 0-25-15,8 4-11 0,-4 4-3 0,4-8 0 0,-5 8 11 0,1 8 3 16,0-5 0-16,0 9 0 0,-5 3 25 0,5 8 0 0,-5-7 0 0,-4 11 0 16,4 4 0-16,-4 0 0 0,-4 8 0 15,-5 3 0-15,-4-3 0 0,-1 4 0 16,-8 7 0-16,0 1 0 0,-4-1-25 0,0 1 0 0,-5 7 0 0,0-7 0 16,-9-1 25-16,5 5 0 0,-9-5 0 0,0 1 0 15,0 3 20-15,1-4 2 0,-10 1 1 0,0-1 0 16,0 1-23-16,-4-12-10 0,-4 3 1 0,-1 1 0 15,-4-4 9-15,9 0 12 0,5 0-2 0,3 3-1 16,10-11-58 0,-1 4-12-16,1 0-3 0,8 0-614 0,9-4-123 0</inkml:trace>
          <inkml:trace contextRef="#ctx0" brushRef="#br0" timeOffset="67745.1927">25766 160 1375 0,'0'0'30'0,"0"0"6"0,0 0 2 0,9 0 1 0,4 0-31 0,5 4-8 16,-1-4 0-16,1-4 0 0,4 4 64 0,-5 0 12 16,10-7 3-16,-5 3 0 0,0 0 3 0,4 0 1 15,-4-4 0-15,4 4 0 0,-4-7-69 0,0 3-14 16,-4 0 0-16,4 0 0 0,0-4 0 0,-5 5 0 15,-8-5 0-15,0 4 0 0,-1-4 0 0,-8 5 0 0,5-5 0 0,-5 4 0 16,-5-4 0-16,5 5 0 0,-4-9 0 0,0 8 0 16,-5 0 24-16,-4 1 0 15,0-1 0-15,-1 8 0 0,-3-8-4 0,-1 4 0 16,5 0-1-16,-4 4 0 0,-1 4 1 0,-4-4 1 0,0 4 0 0,0 8 0 16,0-1-21-16,-4 1 0 0,0 8 0 0,-1-1 0 15,5 1 20-15,5-1-1 0,-5-7 0 0,9 7 0 16,-5 1-31-16,5-1-5 0,4 5-2 0,0-5 0 15,5 5 32-15,0 3 7 0,8-8 0 0,5 1 1 16,-5 7-33-16,9-7-8 0,5-1 0 0,-1 5-1 16,1-1 21-16,4-7 0 0,-4 3 0 0,3 5-653 15,1-13-127-15</inkml:trace>
          <inkml:trace contextRef="#ctx0" brushRef="#br0" timeOffset="68061.4301">26977-38 1440 0,'5'-4'128'0,"-5"-4"-103"16,0-4-25-16,0 4 0 0,0 8 69 0,0 0 9 16,0 0 2-16,-5-11 0 0,1 7-13 0,-1 0-3 15,-3 4 0-15,-5-8 0 0,-1 8-56 0,1-4-8 16,0 4-10-16,-4 4 10 0,-1-4 0 0,-4 8 0 15,0-4 9-15,0 0-1 0,-4 7-8 0,4-7 0 0,-4 12 0 16,-5-8 0-16,5 7 0 0,-1 9 0 0,1-5 0 0,-5 1 0 16,5-1 52-16,0 5 10 0,-1-1 2 15,1 4 0-15,0 4-52 0,8-7-12 0,-4-1 0 16,5 8 0-16,-1-11 0 0,5 7 0 0,4-7 0 0,0-1 0 16,5 1 0-16,4-9 0 0,0 5 0 0,0 0 0 15,9-5 0-15,-1 5 0 0,6 0 0 0,3-9 0 16,1 5 20-16,8 0 0 0,-4-1 1 0,4-3-682 15,1 0-137-15</inkml:trace>
          <inkml:trace contextRef="#ctx0" brushRef="#br0" timeOffset="68285.9081">27170 188 1666 0,'0'0'74'0,"0"0"15"0,0 0-71 0,0 0-18 16,0 0 0-16,0 0 0 0,-4 11 64 0,0-3 8 16,4 4 3-16,-5-4 0 0,1 7-4 0,-1 1-1 15,-3 3 0-15,3 1 0 0,1 7-42 0,-1-7-9 16,5 3-2-16,0-3 0 0,0 3-27 0,5-3-6 16,-10-1 0-16,10 0-1 0,-5-7 17 0,4 4 0 15,-4-1 0-15,5-7-976 0</inkml:trace>
          <inkml:trace contextRef="#ctx0" brushRef="#br0" timeOffset="68417.2361">27425-89 1670 0,'0'0'148'0,"0"-16"-118"0,-5 5-30 0,1-1 0 16,4 4 70-16,0 8 8 0,0 0 2 0,0 0 0 15,0 0-64-15,0 0-16 0,-4 8 0 0,-1 0-868 16</inkml:trace>
          <inkml:trace contextRef="#ctx0" brushRef="#br0" timeOffset="66679.365">24696-35 806 0,'0'0'17'0,"0"0"4"0,0 0 1 0,9-3 2 0,-9 3-24 0,4-4 0 15,0-4 0-15,-4 8 0 0,9-8 61 0,-9 8 8 16,5-4 2-16,-5-4 0 0,0 8-11 0,0 0-3 16,0 0 0-16,0 0 0 0,4-7 6 0,-4 7 1 15,0 0 0-15,0 0 0 0,0-8-54 0,0 8-10 16,0 0 0-16,0 0 0 0,-9-4 0 0,5 4 0 16,-5-8 0-16,0 8 0 0,0 0 0 0,-4 0 0 15,0 0 0-15,-4 0 0 0,-1 8 0 0,-4-8 0 16,0 0 0-16,0 4 0 0,5 0 56 0,-5 7 6 15,0-11 2-15,-4 4 0 0,8 0-52 0,0 8-12 16,1-12 0-16,-1 4 0 0,1 0 10 0,-1 0-1 0,9-1 0 16,-8 5 0-16,-1-4-9 0,10 0 0 0,8-4 0 15,0 0 0-15,4 16 0 0,-4-9-11 0,0-7 1 16,4 12 0-16,10 8 10 0,-1-13 0 0,-5 5 0 16,6 8 0-16,3-13 0 0,-4 9 0 0,0 0 8 0,5-1-8 15,4 1 0-15,4-1 0 0,1 5 0 0,-5-1 0 16,-1 1 0-16,1-1 0 0,0-3 0 0,-4 0 0 15,-1-1 0-15,-8 5 0 0,4-9 0 0,-4 5-8 16,0-4 8-16,-5 7 8 0,-4-7-8 0,-4 4 11 16,0 3-3-16,-5 1-8 0,-4-1 12 0,-9-7-4 15,0 7 34-15,-5-3 6 0,1-1 2 0,-9 1 0 16,-4 0-8-16,-1-5-2 0,5 1 0 0,-5-4 0 16,-3 0-13-16,7 3-3 0,6-11-1 0,-1 8 0 0,5-4-15 15,-1 4-8-15,5-8 10 0,5 4-10 0,4-4 0 16,4 0-21-16,-4 4 3 0,13-4-624 15,0 0-125-15</inkml:trace>
          <inkml:trace contextRef="#ctx0" brushRef="#br0" timeOffset="-7.43822E8">24382 419 345 0,'0'0'31'16,"0"0"-31"-16,0 0 0 0,0 0 0 16,0 0 15-16,0 0-3 0,0 0-1 0,11-5 0 0</inkml:trace>
          <inkml:trace contextRef="#ctx0" brushRef="#br0" timeOffset="69231.9341">27951 168 1458 0,'18'-8'32'0,"-9"1"6"0,-1-1 2 0,1 4 1 0,-9 4-33 0,5-8-8 15,-1 4 0-15,-4 4 0 0,4-8 80 0,1 1 15 16,-1-1 2-16,0 4 1 0,-4 4-46 0,0-8-8 16,0 8-3-16,-4-8 0 0,4 8 19 0,-13 0 3 15,4 8 1-15,-4-8 0 0,-5 4-52 0,1 0-12 16,-5 4 0-16,4 3 0 0,-4 1 0 0,5 4 0 15,-5-5 0-15,4 9 0 0,5-12 0 0,0 3 0 16,4-3 0-16,1 4 0 0,3 0 0 0,5-5 0 16,5-3 0-16,-1 0 0 15,-4-4 0-15,0 0 0 0,0 0 0 0,0 0 0 0,9 4-12 0,4-8-6 16,0 0-1-16,5 0 0 0,3-11 19 0,-3 3 0 16,-5 0-8-16,5 1 8 0,-5-5 13 0,4 4 7 0,1 5 0 15,-5-1 1-15,-8 4-34 0,-5 4-7 0,0 0-2 16,0 0 0-16,0 0 22 0,0 0 0 0,0 0 0 0,-5 0 0 15,1 8 20-15,-1 3 0 0,-3 1-1 0,3 4 0 16,5-5-31-16,0 9-5 0,0-8-2 0,5-1 0 16,-1 5 31-16,5 0 5 0,0-5 2 0,4 1 0 15,0 0-19-15,4 3 0 0,1-11 0 0,4 0 0 16,0 0-14-16,0 4-6 0,9-8-2 0,-1 0 0 16,1-8-16-16,0 4-3 15,-1-4-1-15,1-3 0 0,-5 3 63 0,5-4 13 16,0-4 2-16,4-3 1 0,4-1-25 0,-4 1-4 0,-4-1-8 0,0-11 11 15,0 8 13-15,-5-4 4 0,0 3 0 0,1-11 0 16,-10 12-14-16,5-12-2 0,-4 7-1 0,-1-3 0 16,-4 0-23-16,5 0-5 0,-1-4-1 0,1-4 0 0,-9 3 38 15,4-3 7-15,4 4 1 0,-3 0 1 0,3-4-29 16,-8 0 0-16,0 12 0 0,0 0 0 16,-5 3-20-16,-4 5-6 0,-4 3-2 0,-1 4 0 0,1 1 41 0,-1 3 8 15,-3 0 2-15,-6 4 0 0,-3 4-37 0,-1 0-7 16,1 0-2-16,4 12 0 0,-5-8 33 15,5 0 6-15,-5 7 2 0,5-3 0 16,0 4-18-16,0 0 0 0,4 3 8 0,-4 1-8 0,0-1 0 0,8 1 0 16,-8 0 0-16,4 3 0 0,5 1 0 0,4 3 0 15,-4 0 0-15,4 9 0 0,-5-5 16 0,5 8-3 0,-4-8-1 16,4 5 0-16,-5 3 4 0,5-4 1 0,0 8 0 16,0 0 0-16,-4-12-2 0,0 4-1 0,4 4 0 15,-5 1 0-15,5-5 6 0,-4 0 2 0,4 0 0 16,0 4 0-16,4-4 16 0,1-7 3 0,-1 7 1 0,0 0 0 31,1-11-69-31,4 3-13 0,-5-7-4 0,5 3 0 16,0-3-83-16,-1-4-17 0,19 7-3 0,-5-7-1 0</inkml:trace>
        </inkml:traceGroup>
      </inkml:traceGroup>
      <inkml:traceGroup>
        <inkml:annotationXML>
          <emma:emma xmlns:emma="http://www.w3.org/2003/04/emma" version="1.0">
            <emma:interpretation id="{662A9306-74D9-4709-A68D-AA740298F04A}" emma:medium="tactile" emma:mode="ink">
              <msink:context xmlns:msink="http://schemas.microsoft.com/ink/2010/main" type="line" rotatedBoundingBox="10614,1643 28061,1455 28077,2950 10630,3137"/>
            </emma:interpretation>
          </emma:emma>
        </inkml:annotationXML>
        <inkml:traceGroup>
          <inkml:annotationXML>
            <emma:emma xmlns:emma="http://www.w3.org/2003/04/emma" version="1.0">
              <emma:interpretation id="{0F34A4D7-C64A-46A9-8258-886C66DD4D15}" emma:medium="tactile" emma:mode="ink">
                <msink:context xmlns:msink="http://schemas.microsoft.com/ink/2010/main" type="inkWord" rotatedBoundingBox="10617,1964 14419,1923 14430,2937 10628,297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77109.7574">9915 1588 1796 0,'0'0'40'0,"0"0"8"0,0-8 1 0,0 8 1 0,0 0-40 0,0 0-10 0,0 0 0 0,0 0 0 16,0 0 28-16,0 0 3 0,0 0 1 0,5 12 0 16,-5 7 6-16,0 5 2 0,0-1 0 0,-5 8 0 15,1 0-20-15,4 4-3 0,-5 1-1 0,1 3 0 16,0-4 20-16,-1 0 3 0,-4 0 1 0,5 4 0 0,4-8-23 0,-4 4-4 16,-5-8-1-16,5 1 0 0,-5-1 7 0,4-4 1 15,1-3 0-15,0-1 0 0,-1-3 9 0,1-8 3 16,-5 0 0-16,9-8 0 0,0 0-20 0,0 0-3 15,-4 4-1-15,4-4 0 0,0 0-8 0,-9-4 0 16,4 0 0-16,-3-4 0 0,3 4 0 0,1-8 0 16,0 5 0-16,-1-13 0 0,1 8 0 0,-1-3 8 15,-3-1-8-15,3-3 8 0,5-1-8 0,-4 1 0 16,-1-1 0-16,1-3 0 0,4-1 0 0,0 1 0 16,0 0 0-16,4-5 0 0,1 1 0 0,8-4 0 15,-4 3 0-15,0-3 0 0,4 0 8 0,0 0 0 0,0-4 0 16,0 7 0-16,0-3-8 0,1 8 0 15,3 3 0-15,-4-3 0 0,0 7 0 0,1 1-11 0,-1-1 3 16,0 4 0-16,0 12 8 0,0 0 0 0,-4 0 0 0,4 4 0 16,-4 0 0-16,-5 4-10 0,1 0 10 0,-1 7-10 15,5 1 10-15,-5 0 0 0,1 3 0 0,-1 1 0 16,0 3 0-16,-4 4 0 0,5-3 10 16,-1 7-10-16,1-8 0 0,-1 5 0 0,0-5 0 0,1 8 0 15,-1-7 0-15,5 3 0 0,0-8 0 0,-1 5 0 16,-3-1 0-16,8-3-8 0,0-1 8 0,0-3 0 15,-4-4 0-15,0-1 11 0,4-11-2 0,-4 8 0 16,0-8 3-16,-1 4 1 0,-3-4 0 0,8-4 0 16,-4 4 15-16,-1-8 4 0,-3 8 0 0,-1-11 0 15,1-1-19-15,3 0-3 0,1-3-1 0,-4-1 0 0,-1 0 3 16,5-3 1-16,-5 3 0 0,5-7 0 0,0-4-13 16,-5-1 11-16,5 1-11 0,0 0 10 0,-1-12-2 15,1 7 0-15,0-3 0 0,0-4 0 0,-1 4-8 0,6 0 0 16,-6 0 0-16,6 0 0 0,-1 4 0 0,0 3 0 15,0-3 0-15,0 4 0 0,-4 0 0 0,4 3 0 16,0 5 0-16,0-1 0 0,1 5 0 0,-6-1-17 16,6 4 4-16,-1 5 1 15,0-1-151-15,0 4-29 0,-4 4-7 0,-9 0-1 0</inkml:trace>
          <inkml:trace contextRef="#ctx0" brushRef="#br0" timeOffset="77449.9311">10946 1303 1728 0,'9'-23'38'0,"-9"23"8"0,0 0 2 0,0 0 0 0,0 0-39 0,0 0-9 0,0 0 0 0,0 15 0 15,-4-7 38-15,-1 12 6 0,5-5 0 0,0 9 1 16,0 3-21-16,-4 8-4 0,4 0 0 0,-5 8-1 16,1-4 60-16,0 0 12 0,-1 4 2 0,1 0 1 15,-1-8-26-15,-3 0-6 0,-1 4-1 0,5-8 0 0,-1-4-36 16,1 1-7-16,-1-5-2 0,1 4 0 16,0-11 20-16,-1 4 3 0,5-5 1 0,-4-3 0 0,4 0-32 0,-5-1-8 15,10-3 0-15,-5 4 0 16,4-4-26-16,-4 3-6 0,0-11-2 0,0 0 0 15,0 0-102-15,0 0-21 0,0 8-4 0,0-8-511 16,0 0-101-16</inkml:trace>
          <inkml:trace contextRef="#ctx0" brushRef="#br0" timeOffset="77705.4403">10836 1389 1566 0,'0'0'34'0,"0"0"7"0,9-4 2 0,9-4 1 0,-5 4-35 0,0 0-9 0,0 0 0 0,5-3 0 16,4-5 38-16,4 0 6 0,5 1 0 0,0 3 1 16,-1 0 40-16,5 4 8 0,0-4 2 0,1-3 0 15,-6 3-53-15,-3 4-10 0,3-4-3 0,-3 4 0 16,3-4-20-16,-8 8-9 0,-4 0 8 0,-1-4-8 15,1 4-15-15,-9 4-8 0,-1 0-1 0,-8-4-1 16,9 4-159-16,-9-4-32 0</inkml:trace>
          <inkml:trace contextRef="#ctx0" brushRef="#br0" timeOffset="77921.9206">10894 1658 230 0,'0'0'20'0,"0"0"-20"0,0 0 0 0,0 0 0 0,0 0 259 0,4 8 47 0,5 0 10 0,-1-5 1 16,1 1-146-16,4-4-30 15,1 4-5-15,3-4-2 0,1-4-34 0,8 4-6 16,-4 0-2-16,4-4 0 0,1-3-22 0,-1 3-5 16,0 0-1-16,1 0 0 0,-1 4-51 0,0-8-13 15,1 4 0-15,-1 0 0 16,0 4-100-16,-4 0-24 0,4 0-4 0,-8-7-818 0</inkml:trace>
          <inkml:trace contextRef="#ctx0" brushRef="#br0" timeOffset="78197.086">11942 1748 1728 0,'0'0'38'0,"0"0"8"15,-4 0 2-15,4 0 0 0,0 0-39 0,0 0-9 0,0 0 0 0,0 0 0 16,0 0 88-16,0 0 15 0,0 0 3 0,17 0 1 0,1-8-18 0,-1 0-3 16,10 0-1-16,3 0 0 0,5 1-49 15,1-5-11-15,-1 4-1 0,4 0-1 0,5 4 14 0,0-3 3 16,0 3 1-16,-5 4 0 15,1 0-119-15,-5 0-24 0,0 0-5 0,0-4-962 16</inkml:trace>
          <inkml:trace contextRef="#ctx0" brushRef="#br0" timeOffset="76331.5466">9222 1568 288 0,'0'0'12'0,"0"0"4"0,0-8-16 0,0 5 0 16,0-5 0-16,0 0 0 15,0 0 183-15,0 0 33 0,0 1 8 0,0-1 0 0,0-4-110 0,0 0-22 16,0 5-5-16,-4-5-1 0,8 4-34 0,-4-4-6 16,-4 5-2-16,4 7 0 0,0 0-19 0,0 0-4 15,0-8-1-15,-5 0 0 0,1 0-4 0,4 8-2 16,0 0 0-16,0 0 0 0,0 0-4 0,-5-4-1 15,-3 0 0-15,8 4 0 0,0 0 9 0,-9-4 2 16,9 4 0-16,0 0 0 0,-9-3-20 0,9 3 0 16,-13 0 0-16,13 0 0 0,-9 0 11 0,9 0-2 15,0 0 0-15,0 0 0 0,0 0-9 0,0 0 0 16,0 0 0-16,0 0 0 0,0 0 0 0,0 0 0 16,0 0 0-16,0 0 0 0,0 0 0 0,0 0 0 15,0 0 0-15,-9 3 0 0,9-3 0 0,0 0 8 16,-8 4-8-16,8-4 8 0,-9 4-8 0,9-4 0 0,0 0 0 0,-13 0 0 15,0 4 0-15,13-4 10 0,-14 4-10 0,6 4 10 16,8-8-10-16,-14 4 0 0,14-4 0 0,-8 0 0 16,8 0 8-16,0 0-8 0,-14 8 8 15,14-8-8-15,-13 3 15 0,13-3-3 0,-13 4 0 0,4 8 0 16,-4-12-2-16,13 0-1 0,-9 8 0 0,-4 4 0 16,5-12 10-16,-1 7 1 0,9-7 1 0,-13 12 0 15,4-4-10-15,0 7-3 0,-4-3 0 0,4 0 0 16,-4 3 3-16,0-3 0 0,0 4 0 0,4-1 0 15,-4 5 4-15,0-1 1 0,-1-3 0 0,1 3 0 16,0 1 8-16,0-1 1 0,4 5 1 0,-4 3 0 16,0-7-9-16,0-5-1 0,8 5-1 0,1-1 0 15,-5 5 7-15,5 3 2 0,4-8 0 0,0 5 0 16,4-1-4-16,0 1-1 0,5-5 0 0,0 5 0 0,4-5-3 16,0 4-1-16,5-3 0 0,4-1 0 0,-5 1-2 0,5-1 0 15,0-3 0-15,-4 4 0 0,4-9-13 0,0 1 11 16,0 0-11-16,4-1 10 0,0-3-2 0,5 0-8 15,-5 0 12-15,5-4-4 16,0 0-116-16,4-1-24 0,-5-3-5 0,6-3-880 16</inkml:trace>
        </inkml:traceGroup>
        <inkml:traceGroup>
          <inkml:annotationXML>
            <emma:emma xmlns:emma="http://www.w3.org/2003/04/emma" version="1.0">
              <emma:interpretation id="{351B0E4C-3526-4406-908B-329542AA94B1}" emma:medium="tactile" emma:mode="ink">
                <msink:context xmlns:msink="http://schemas.microsoft.com/ink/2010/main" type="inkWord" rotatedBoundingBox="15087,1714 18679,1675 18694,3051 15102,308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80505.5324">14390 1428 288 0,'0'0'12'0,"0"0"4"0,0 0-16 0,0 0 0 0,0 0 0 0,5-8 0 16,-1-4 180-16,-4 12 32 0,0 0 8 0,9-7 0 15,-5-5-135-15,1 4-27 0,-5 8-6 0,0 0 0 16,0 0 21-16,0 0 5 0,0 0 1 0,8-4 0 16,-8 4-24-16,0 0-5 0,0 0-1 0,0 0 0 15,0 0-41-15,0 0-8 0,0 0 0 0,0 0 0 16,0 0 0-16,-4 8 0 0,4 0 0 0,-4 3 0 15,-5 1 16-15,4 12-1 0,-3-17 0 0,-1 13 0 16,0 3-24-16,0 1-5 0,0 3-1 0,-4 0 0 0,9 8 51 16,-9-11 11-16,0 3 1 0,8 0 1 0,-4 1-27 15,5-1-6-15,0-4 0 0,-1 5-1 0,1-13 6 16,-1 1 2-16,-3-1 0 0,3 1 0 0,-3-4-6 0,3-4-1 16,5-8 0-16,-4 11 0 0,-5 1 0 0,9-12 0 15,-4 4 0-15,4-4 0 0,0 0-6 0,0 0-2 16,0 0 0-16,0 0 0 0,0 0 10 0,0 0 2 15,0 0 0-15,0 0 0 0,-5-4-20 0,5 4 0 16,0-12 0-16,0 4 0 0,5 1 0 0,-5-5 0 16,0 0 0-16,4 1 0 0,-4-1 0 0,0-4 0 15,4 1 0-15,1-1 0 0,4-3 0 0,-9-5 0 16,4-3 0-16,5 0 0 0,-1-1 0 0,1 5 0 16,0-16 0-16,4 4-9 0,0-4-5 0,5 0-1 15,-1 0 0-15,1 0 0 0,4 4 24 0,-4 0 5 16,3-1 1-16,1 1 0 0,0 8-24 0,-4-4-5 0,4 7-1 0,0-7 0 15,-5 4 15-15,1 4 0 0,-1 3 0 0,1 1 0 16,-5 3 0-16,-4 0 13 0,4 5-2 0,-4 3-1 16,0 0-10-16,-1 4-14 0,-8 4 3 0,0 0 1 15,0 0 10-15,0 0 9 0,9 8-1 0,-4 8-8 16,-1-1 0-16,0-3 0 0,1 7-10 0,-5 9 10 16,-5-13 0-16,5 13 0 0,0 3 0 0,0 0 0 15,0 0 0-15,-4 0 0 0,8 4 0 0,-4 1 0 16,0-1 0-16,0-4 0 0,0 4 0 0,0 0 0 15,5-4 0-15,-5 0 0 0,0 1 0 0,0-1 0 0,0-4 30 16,4-3 14-16,-4-1 2 0,0 0 1 0,0 1-31 16,0-9-7-16,0 1-1 0,0 0 0 0,0-1-8 0,0-3-11 15,-4-4 3-15,4-1 0 16,-5 1-101-16,5-8-20 0,-8 8-4 0,8-8-781 16</inkml:trace>
          <inkml:trace contextRef="#ctx0" brushRef="#br0" timeOffset="80733.2646">14302 1533 921 0,'-17'-8'82'0,"17"8"-66"0,0 0-16 0,0 0 0 16,0 0 99-16,9-7 16 0,-1-1 3 0,6 0 1 15,3 4-31-15,1-4-7 0,-1 4-1 0,1 0 0 16,4 1-30-16,0 3-6 0,0 0-2 0,4 0 0 16,-4 0-42-16,4 0-19 0,1 0 2 0,-1 0-503 15,0 0-101-15</inkml:trace>
          <inkml:trace contextRef="#ctx0" brushRef="#br0" timeOffset="81030.3752">15303 1170 1267 0,'-13'0'56'0,"13"0"12"0,-5-11-55 0,-4 3-13 15,5 8 0-15,4 0 0 0,0 0 56 0,0 0 9 16,-4-12 2-16,4 12 0 0,0 0-27 0,0 0-4 15,0 0-2-15,4-4 0 0,9-3-13 0,-4-1-2 16,4 8-1-16,5-4 0 0,4-4-7 0,4 4-2 16,-4 0 0-16,9-4 0 0,4 5 4 0,-5-1 1 15,5-4 0-15,1 4 0 0,-10-4-22 0,5 0-5 16,-1 4-1-16,5 1 0 0,-8-1 26 0,-1 4 6 16,-4-8 1-16,0 4 0 15,-5 4-111-15,-3-4-23 0,-14 4-4 0,22-16-1 0</inkml:trace>
          <inkml:trace contextRef="#ctx0" brushRef="#br0" timeOffset="81278.572">15601 1108 1036 0,'0'0'92'15,"0"0"-73"-15,0 0-19 0,0 12 0 16,-4 7 116-16,-1 1 20 0,1 3 4 0,0 4 1 15,-1 1-41-15,-4 3-8 0,5 4-1 0,0-4-1 0,4 0-1 0,0 1 0 16,-5 11 0-16,5-4 0 16,-4-4-27-16,4 0-6 0,4-4 0 0,-4 4-1 0,5-4-15 15,-1 0-4-15,-4-3 0 0,0-5 0 0,0 1 1 0,0-5 0 16,4-3 0-16,-4-1 0 16,0 1-65-16,0-1-14 0,0 1-2 0,-4-4-1089 15</inkml:trace>
          <inkml:trace contextRef="#ctx0" brushRef="#br0" timeOffset="79333.963">13688 1151 1267 0,'0'0'28'0,"0"0"5"0,13-12 2 0,-4 4 1 0,-4 1-36 0,-1-1 0 16,-4 8 0-16,0 0 0 0,0 0 40 0,-4-8 0 15,-5 0 1-15,-4 8 0 0,-5 0-14 0,1 0-3 16,-10 0-1-16,1 8 0 0,0 0 19 0,-10 0 4 0,1-1 1 16,-4 5 0-16,-1 0-10 0,1-4-1 15,4 7-1-15,-5-3 0 0,10 0-19 0,3 3-3 16,5 1-1-16,0-1 0 0,9 1-2 0,0 0-1 0,9-1 0 0,-1 5 0 16,1-9-9-16,8 9 0 0,5-4 0 0,4-5 0 15,5 5 0-15,4-4 0 0,8-1 0 0,1 1 0 16,0 4 8-16,0-9-8 0,-1 5 12 0,1 0-4 15,4-4-8-15,5 3 0 0,-1 1 0 0,-4 0 0 16,0 3 14-16,9 9 4 0,-9-5 1 0,-4 5 0 16,-5 3 15-16,-8-8 3 0,-1-3 1 0,-8 3 0 15,-4 1 2-15,-10-1 1 0,1 1 0 0,-5-4 0 16,0-1 7-16,-8 5 0 0,-5-13 1 0,0 9 0 16,0-4-39-16,0 3-10 0,0-3 0 0,0 0 0 15,0-4 23-15,0-5 2 0,-4 5 1 0,0-4 0 16,-1 4-26-16,1-4 0 0,4 0-12 0,-4-4 12 15,4 4-59-15,0 3-4 0,0-7-1 0,4 0 0 16,1 0-124-16,-1-7-26 0,5 3-5 16,9-4-1-16</inkml:trace>
          <inkml:trace contextRef="#ctx0" brushRef="#br0" timeOffset="82155.9234">16772 1720 1324 0,'0'0'118'0,"0"0"-94"15,0 0-24-15,0 16 0 0,0 0 92 0,0 7 15 16,-4 0 2-16,0 5 1 0,-9-1-10 0,4 4-3 16,-4 4 0-16,-5 0 0 0,0 0-26 0,1 1-6 15,-5 3-1-15,0-8 0 0,0 0-35 0,0 0-7 16,0-4-2-16,0-3 0 0,0-1-20 0,5-3 0 16,-1-1 0-16,1-3 0 15,-1-1-66-15,1 1-18 0,3 0-3 0,1-5-879 0</inkml:trace>
        </inkml:traceGroup>
        <inkml:traceGroup>
          <inkml:annotationXML>
            <emma:emma xmlns:emma="http://www.w3.org/2003/04/emma" version="1.0">
              <emma:interpretation id="{2BE4F353-A029-45C7-8739-6E1EAC0C0C3F}" emma:medium="tactile" emma:mode="ink">
                <msink:context xmlns:msink="http://schemas.microsoft.com/ink/2010/main" type="inkWord" rotatedBoundingBox="19756,1545 23236,1507 23247,2602 19768,263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83765.7295">19199 890 1728 0,'4'-28'76'0,"5"17"16"0,-5-1-73 0,5 4-19 16,0 0 0-16,-9 8 0 0,9-4 28 0,-9 4 1 15,0 0 1-15,4 4 0 0,5 12 3 0,-5 0 1 16,-4 11 0-16,4-4 0 0,-8 5 3 0,4 7 1 16,0 4 0-16,-4 4 0 0,-1-1-10 0,1 5-1 15,0 4-1-15,-1 4 0 0,1-5 42 0,-1 9 8 16,1-9 1-16,-5 5 1 0,9-12-38 0,-4 0-7 15,-5 0-1-15,0-4-1 0,0-4-10 0,5-8-1 0,-5 0-1 16,1-7 0-16,-6-1-19 0,1-3 0 0,4 0 0 16,5-12 0-16,-5-4 21 0,9 0 1 0,0 0 0 0,0 0 0 15,0 0-22-15,0 0 0 0,-4-12 0 0,4 0 8 16,9 0-25-16,-9-3-5 0,4-5-1 0,5-3 0 16,0 0 23-16,4-5 0 0,0-3 0 0,0 4 0 15,5-4 14-15,-1 3 7 0,1 5 2 0,4-1 0 16,-9 5-23-16,4 3 0 0,-3 9 0 0,3-9 0 15,-4 4 0-15,-4 8 0 0,4 0 0 0,-4 8-8 16,0 0-9-16,0 4-2 0,-5 4 0 0,5 3 0 16,-5 5 19-16,0-5 0 0,5 5 0 0,-4-4 0 15,-1 7-10-15,0-4 2 0,1-3 0 0,4 0 0 16,-1-1 8-16,1 1 11 0,0-8-3 0,4 3 0 16,0 1-40-16,5-4-8 0,-1 0-1 0,5-1-1 15,5-3 16-15,-1 0 3 0,9-4 1 0,-4-4 0 0,-1 0 22 0,1 1 0 16,9-5 0-16,-5-4 0 0,4 4 0 0,-8-3 0 15,0-1 0-15,-1-4 0 0,-3 1 0 0,-5-5 0 16,0 1 0-16,-1-1 0 0,-3-3 0 0,-5-1 0 16,0 5 0-16,-4-5 0 0,0-3 0 0,0 8 0 15,-5-1 0-15,0 5 0 0,-4-5 0 0,0 12 0 16,5-11 0-16,-10 7 0 0,1 4 17 0,0 8 8 16,-1-8 2-16,-4 5 0 15,1 3-43-15,-1 3-9 0,-4 5-2 0,0-8 0 0,-1 8 27 0,-3 4 0 16,4-1 0-16,-5 5 0 0,5-4 0 0,-5 3 0 15,1 1 0-15,4 3 0 0,-5 1 0 0,5-4 0 16,4 3 0-16,-4 1 0 0,0-1 0 0,4 1 0 16,0-1 0-16,5 4 0 0,0-3 0 0,4 3 0 0,4-3 0 0,0-12 0 15,10 7 0-15,-1 1 0 0,0-4 0 0,4-5 0 16,5-3 0-16,5 0 0 0,-1 0 0 0,0-4 0 16,5-4 0-16,0 0 0 0,4-4 0 0,-4-3 0 15,-1-1 0-15,5 0 0 0,9-3 0 0,-9-1 0 16,-4-3 0-16,0 3 0 0,-1-3 0 0,6-1 0 15,-10 1 0-15,0 3 0 0,1-4 0 0,-1 9 0 16,0 3 46-16,-4 4 14 0,-4-8 4 0,-1 5 0 16,-4-1-52-16,1 4-12 0,-14 4 0 0,0 0 0 15,0 0 0-15,4 4 0 0,5 7 0 0,-5 5 0 16,-8 4 0-16,4-1 0 0,4-3 0 0,-4 3 0 16,-4 1 0-16,4-1 0 0,0 1 0 0,4-1 0 15,0 1-11-15,1-5-5 0,-1-3 0 0,9 4-1 0,-4-9 27 16,9 1 6-16,-1 0 0 0,1-4 1 0,4-4-17 0,4-4-11 15,14 0 2-15,-5-4 0 0,-5-3 9 0,10-1 12 16,-5-4-2-16,4 1-1 0,-8-5-9 0,4-3 0 16,0-1 0-16,-4 1 0 0,-5 0 0 0,1 3 0 15,-1-7 0-15,-4 3 0 0,-4 5 0 0,-5-5 0 16,-5 5 0-16,1 3 0 0,-9 1 0 0,0 3 0 16,-4 4 0-16,-1 0 0 0,-3 1 53 0,-5 3 9 15,-5 4 2-15,-4 0 0 0,-4 4-52 0,-1 0-12 16,-3 7 0-16,-5-3 0 0,4 4-11 0,5 3-5 0,8-7 0 15,-4 8-1-15,0 3 27 0,5 9 6 16,3-9 0-16,10 1 1 0,-5-1-17 0,5 1 0 0,4 3 0 16,4 0 0-16,5 1 0 0,4-1 0 0,14-3 0 0,8 3 0 15,-5-3 0-15,5 3 0 0,9-4 0 0,-9 1 0 32,1-1-99-32,3-3-23 0,-4 0-5 0,9-1-649 0,0 1-131 0</inkml:trace>
          <inkml:trace contextRef="#ctx0" brushRef="#br0" timeOffset="82684.1094">17847 1432 1728 0,'9'-20'76'0,"0"16"16"16,0-3-73-16,-5 3-19 0,-4 4 0 0,0 0 0 16,9 7 57-16,-9-7 8 0,0 16 2 0,0 4 0 0,0-1-5 0,0 1-1 15,0 7 0-15,0 4 0 0,-13-4-32 0,8 5-6 16,10-1-2-16,-5 0 0 0,-5-4 18 0,1 4 3 16,8-7 1-16,-4 3 0 0,5-7-35 0,3-5-8 15,-8 5 0-15,9-9 0 0,4-3 0 0,-4 0 0 16,-4 0 0-16,8-4 0 0,4-4 0 0,-4-4 0 15,1-4 0-15,-6 0 0 0,6 0 0 0,3-3 0 16,1-5 0-16,-1 1 0 0,1-9 0 0,-1 5 0 16,10-9 0-16,-1 5 0 0,-4 0 17 0,0-1 2 15,-5 5 0-15,5 3 0 0,-4 8-19 0,-5-3 0 16,-4 7 0-16,0 4 0 0,-1 11 0 0,-3-3 0 16,-5 4 0-16,-5 7 0 0,5 1 0 0,-4 3 0 15,4 5 0-15,-4-1 0 0,-5 0 0 0,9-3 0 16,4-1 0-16,1 0 0 0,-5-3 10 0,0-5-2 15,13 5 0-15,0-12 0 0,0 3-8 0,0-3 0 16,0-4 0-16,5-4 0 16,8 0-20-16,-4-4-5 0,-4-4-2 0,8-3 0 0,0-9 53 0,5 5 10 0,-13-5 3 0,4-3 0 15,-5-1-27-15,1-3-4 0,4 4-8 0,-5-9 11 16,-8 1 6-16,4-4 2 0,0 8 0 0,0-8 0 16,-4 0-19-16,0 0 0 0,-5 7 0 0,5 1 0 15,-5 4 0-15,1 3 0 0,-1 1 0 0,1 7 0 16,-1-4-150-16,0 5-34 15,1-13-6-15,-10 9-795 0</inkml:trace>
        </inkml:traceGroup>
        <inkml:traceGroup>
          <inkml:annotationXML>
            <emma:emma xmlns:emma="http://www.w3.org/2003/04/emma" version="1.0">
              <emma:interpretation id="{F6AD1731-8FAB-45D2-9358-2ED7A0BA8BCD}" emma:medium="tactile" emma:mode="ink">
                <msink:context xmlns:msink="http://schemas.microsoft.com/ink/2010/main" type="inkWord" rotatedBoundingBox="25102,1658 28063,1627 28073,2576 25112,2608"/>
              </emma:interpretation>
              <emma:one-of disjunction-type="recognition" id="oneOf10">
                <emma:interpretation id="interp10" emma:lang="" emma:confidence="1">
                  <emma:literal>each</emma:literal>
                </emma:interpretation>
                <emma:interpretation id="interp11" emma:lang="" emma:confidence="0">
                  <emma:literal>eac h</emma:literal>
                </emma:interpretation>
                <emma:interpretation id="interp12" emma:lang="" emma:confidence="0">
                  <emma:literal>can h</emma:literal>
                </emma:interpretation>
                <emma:interpretation id="interp13" emma:lang="" emma:confidence="0">
                  <emma:literal>eat h</emma:literal>
                </emma:interpretation>
                <emma:interpretation id="interp14" emma:lang="" emma:confidence="0">
                  <emma:literal>ear h</emma:literal>
                </emma:interpretation>
              </emma:one-of>
            </emma:emma>
          </inkml:annotationXML>
          <inkml:trace contextRef="#ctx0" brushRef="#br0" timeOffset="85041.6589">23257 1576 1036 0,'0'0'46'0,"0"0"10"0,-5-4-45 0,5 4-11 15,0 0 0-15,0 0 0 0,-4 0 105 0,4 0 19 16,0 0 4-16,0 0 1 0,0 0-49 0,0 0-11 15,18 0-1-15,4 0-1 0,0-4 0 0,8 0 0 16,-3 0 0-16,8-3 0 0,0-5-22 0,-5 4-4 16,1 0-1-16,4-3 0 0,-4-1-21 0,4 8-5 15,0-12-1-15,-4 5 0 0,-5-1-3 0,-4 0-1 16,0 5 0-16,-4-9 0 0,-5-4-9 0,-4 5 0 0,8 3-10 16,-4-3 10-16,-8-5 0 0,-5 4 0 0,4 5 0 15,-8-5 0-15,-1 1 9 0,-4 3 8 0,1 0 2 16,-5 0 0-16,4 1-19 0,-4 7 10 0,-9 0-10 15,-5 0 8-15,5 4 6 0,-4 0 1 0,0 0 0 0,-5 8 0 16,0 7 9-16,1 1 1 0,-1 4 1 0,0 11 0 16,-4-12-17-16,4 9-9 0,1-1 10 0,-1 0-10 15,5 4 28-15,-1 1-1 0,5-9 0 0,5 8 0 16,4-7-7-16,0-1 0 0,-5 0-1 0,9 5 0 16,5-9-5-16,-1 5-1 0,5-5 0 0,0 1 0 15,5-5-13-15,4 5 0 0,8-9 0 0,1 5 0 16,4-4-28-16,4-5-9 15,5 1-2-15,-1 0 0 0,1 4-47 0,9-8-10 0,3 0-1 0,1-1-1 16,-9-6-40-16,9-1-8 0,9-4-2 0,0 0 0 16,-1 0 20-16,-4-3 3 0,-4-5 1 0,0 0 0 15,0-3 66-15,-4-1 14 0,-1 1 2 0,-4-5 1 16,-8 5 69-16,3 3 15 0,1-3 2 0,-5-1 1 0,-8-3 30 0,-5 3 7 16,5 5 1-16,-5-1 0 0,-5 1 35 0,1 3 7 15,0-4 2-15,-5 9 0 0,5-9-27 0,-9 4-5 16,-9 4 0-16,1 5-1 0,-1-13-36 0,0 8-7 15,-4 12-2-15,-5-4 0 0,1 0-2 0,-5 8-1 16,0 4 0-16,0-5 0 0,-4 9-38 0,-5 0-9 16,5 3 0-16,-1 4 0 0,-3-3-18 0,3 7-6 15,5-3 0-15,5-1-1 0,-1 4 40 0,9-15 8 0,1 8 1 0,3-5 1 16,14 1-40-16,-9-5-8 0,0-3-1 0,9 0-1 16,4 0 40-16,0 0 8 0,0-1 1 0,0-7 1 31,5 0-46-31,0-7-10 0,8 7-1 0,-9-12-1 15,1 0 1-15,0 1 1 0,4-5 0 0,-1-4 0 0,-7 1 31 0,3-4 0 0,1-1 0 0,-1 1 0 16,1-1 9-16,-5 5 8 0,0-1 2 0,0 9 0 16,-4 3 21-16,0 4 4 0,-9 4 0 0,0 0 1 15,0 0-62-15,0 0-13 16,-9 8-2-16,0 3-1 0,-4 9 33 0,4-4 0 0,1-1 0 0,3 5 9 16,1-1-9-16,8 1 0 0,1-5-10 0,-1 5 10 15,0-1-90-15,5-3-12 0,0-4-2 16,4-1-1-16</inkml:trace>
          <inkml:trace contextRef="#ctx0" brushRef="#br0" timeOffset="85299.0275">25139 1373 1612 0,'-35'-19'144'0,"26"7"-116"15,9 12-28-15,-9-8 0 0,5-7 96 0,4 15 14 16,0 0 2-16,-9-4 1 0,-13-8-18 0,9 8-4 15,-4 8-1-15,-1-4 0 0,-4 12-4 0,-4-4-1 16,4 3 0-16,-5-3 0 0,6 15-70 0,-6 1-15 16,5-1 0-16,-4 8 0 0,0-3 0 0,-1 3 0 15,5 4 0-15,0 0 0 0,9-4 0 0,0-3 0 0,4-1 0 16,1 4 0-16,3-4 0 0,5-3 0 0,5 3 0 0,-1-3 0 16,5-5 0-16,4 1 0 15,0-5 0-15,5 1 0 16,4-8-157-16,4-1-37 0,5-3-7 0,4-4-774 0</inkml:trace>
          <inkml:trace contextRef="#ctx0" brushRef="#br0" timeOffset="85660.2801">25701 929 1555 0,'0'0'138'15,"0"0"-110"-15,-9-8-28 0,9 8 0 0,0 0 92 0,0 8 12 16,0-4 4-16,0 11 0 0,4 1-63 0,-4 3-12 15,-4 9-2-15,-1-1-1 0,1 4 10 0,0 0 3 16,-1 8 0-16,-4 0 0 0,1 4 14 0,-1 0 3 16,0 8 1-16,0-4 0 0,-4-1-13 0,0 5-2 15,0 0-1-15,0-1 0 0,-5-7-22 0,5-4-5 16,-5-4-1-16,5 1 0 0,0-13-17 0,0 0 0 16,0-3 0-16,4-1 0 0,0-7 14 0,5 0-1 15,-1-4 0-15,1-5 0 0,4-3-13 0,0 0-18 16,0 0 4-16,9-7 1 0,-5-9 13 0,9 0 0 15,1-3 0-15,3-4 0 0,5-5 14 0,4 1 6 16,9-4 0-16,5 0 1 0,-5 3-21 0,5 1 0 16,-1 7 0-16,5 5 0 0,-9 3 0 0,-4 8 12 0,-1 0 0 15,-3 4-1-15,-1 8-3 0,-8 4-8 0,4 3 12 16,-5 5-4 0,1 3-35-16,-1-3-7 0,5 3-2 0,-4 8 0 0,-1-3 36 0,5 3 0 15,-4 4 0-15,4 4-792 16,-9-4-151-16</inkml:trace>
        </inkml:traceGroup>
      </inkml:traceGroup>
      <inkml:traceGroup>
        <inkml:annotationXML>
          <emma:emma xmlns:emma="http://www.w3.org/2003/04/emma" version="1.0">
            <emma:interpretation id="{42938A5A-0455-4581-93B7-54A557C961A1}" emma:medium="tactile" emma:mode="ink">
              <msink:context xmlns:msink="http://schemas.microsoft.com/ink/2010/main" type="line" rotatedBoundingBox="1925,4494 24155,2731 24283,4335 2052,6098"/>
            </emma:interpretation>
          </emma:emma>
        </inkml:annotationXML>
        <inkml:traceGroup>
          <inkml:annotationXML>
            <emma:emma xmlns:emma="http://www.w3.org/2003/04/emma" version="1.0">
              <emma:interpretation id="{EB0BB053-BD99-4574-A995-BE06FB3F2C9F}" emma:medium="tactile" emma:mode="ink">
                <msink:context xmlns:msink="http://schemas.microsoft.com/ink/2010/main" type="inkWord" rotatedBoundingBox="1942,4700 6487,4339 6578,5485 2032,5845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87025.9068">592 4353 874 0,'0'0'39'0,"0"0"8"0,9-4-38 0,0-4-9 0,-9 0 0 0,0 4 0 15,9-4 69-15,-9 8 12 16,0-7 3-16,0 7 0 0,0 0-18 0,0-4-3 0,0-4-1 0,-9 0 0 16,0 4-3-16,0 0-1 0,5 1 0 0,-9 3 0 15,4 0-5-15,-4 3-1 0,-5 1 0 0,5 4 0 16,-9 4-22-16,-4 3-5 0,-5 9-1 0,0-1 0 16,5 4-2-16,-5 1-1 0,-13 3 0 0,14 8 0 15,-1-4 26-15,5 4 5 0,-1 0 0 0,1 0 1 16,4 0-19-16,5 0-4 0,-1 0-1 0,9-4 0 15,0 0-16-15,9 0-3 0,5-7-1 0,4-1 0 16,4 4-9-16,4-7 0 0,5-1 0 0,5-4 0 16,8 1 0-16,4-1 0 0,9-7 0 0,-4 4 8 15,-4-12-8-15,8 3 0 0,-4-7 0 0,4 0 0 16,-4-3-45-16,0-5-5 0,9 0-1 16,-10-4 0-16,1 1-123 0,0-5-25 0,40-23-5 15,-23 4 0-15</inkml:trace>
          <inkml:trace contextRef="#ctx0" brushRef="#br0" timeOffset="87275.4207">1277 4002 748 0,'-5'-12'67'0,"-4"-4"-54"16,1 1-13-16,-1 3 0 0,5 0 175 0,-1 1 32 15,5-1 6-15,0 0 2 0,0 5-91 0,0 7-17 16,0 0-4-16,0 0-1 0,0 0-23 0,0 0-5 15,0 0-1-15,0 0 0 0,0 0-50 0,5 11-11 16,3 5-1-16,5 3-1 0,-8 9 43 0,4-5 9 16,-1 8 2-16,1 0 0 0,-4 8-52 0,-1 0-12 15,5 0 0-15,-9 0 0 0,4 0 0 0,0 0 0 0,-4 0 0 16,-4 0 0-16,0-4 8 0,4 4 0 0,0-3-8 0,0 3 12 16,0-4-29-16,0 0-7 0,0-4 0 0,4-4-1038 15</inkml:trace>
          <inkml:trace contextRef="#ctx0" brushRef="#br0" timeOffset="87735.8804">2211 4540 1465 0,'0'0'64'0,"0"-8"15"0,0 0-63 0,0 8-16 15,0 0 0-15,0 0 0 0,-4-8 43 0,4 1 5 16,4-1 2-16,0 0 0 0,-4 0 16 0,0-3 3 16,-4 3 1-16,0-4 0 0,4 4-6 0,-5 0-2 15,-3 5 0-15,3-1 0 0,1 0-19 0,-5 0-4 16,0 0-1-16,5 8 0 0,-14 0-29 0,1 0-9 16,-1 3 0-16,-4 5 0 0,0 4 10 0,5 3-10 15,-5 5 8-15,4 3-8 0,-4 8 0 0,0-4 0 16,5 4 0-16,4 4 0 0,0 0 0 0,4 0 0 15,4-7 0-15,5-5 0 0,0 0 0 0,9-3 0 16,-4-5 0-16,3-7 0 0,1-1 8 0,0-7-8 16,4 0 0-16,0-4 8 0,-4-4-8 0,9-3 0 0,-1-5 9 15,1-4-9-15,-1 1 0 0,5-9 8 0,0 1-8 16,0-8 0-16,-9 3 0 0,9-3 0 0,-4 0 0 0,-1 0 0 16,5-4 0-16,-4 7 0 0,-1 1 0 0,-4 8 0 15,1-1 8-15,-6 8-8 0,-3 5 8 0,-5 7-8 16,0-8 16-16,0 8-2 0,-5 4 0 0,-3 7 0 15,-1 1-14-15,0 0 0 0,-4 7 0 0,8 1 0 16,-3-1 28-16,3 5 2 0,1-1 1 0,8 4 0 16,1-3-51-16,3 3-9 0,-8-4-3 0,9 1 0 15,9 3-124-15,-5-3-24 0</inkml:trace>
          <inkml:trace contextRef="#ctx0" brushRef="#br0" timeOffset="88040.9059">2843 4427 1209 0,'4'-24'53'0,"-4"17"12"0,0-5-52 0,0 4-13 15,0 0 0-15,0 8 0 0,0 0 197 0,0 0 37 16,0 0 7-16,0 0 2 0,-4 16-156 0,-1 3-31 16,1-3-7-16,0 7-1 0,4 1-24 0,-5-1-6 15,1 1-1-15,4 3 0 0,4-4 3 0,1 1 1 16,-5-1 0-16,4-3 0 0,5-1-13 0,-5 1-8 15,5-9 8-15,-5 1-8 0,10-8 22 0,-1 0 0 16,-4-4 0-16,4 0 0 0,0-4-12 0,4 4-2 16,-3-8-8-16,3 0 12 0,-4-3 11 0,0-1 1 0,-4 0 1 15,0-3 0-15,0-5 6 0,-5 1 1 16,5-9 0-16,-5 9 0 0,1-5-32 0,-1 1 0 0,-4 0 0 0,0-1 0 31,4 1-17-31,-4-1-10 0,0 1-1 0,0 7-1 0,5 1-98 16,-5-5-19-16,4 9-4 0</inkml:trace>
          <inkml:trace contextRef="#ctx0" brushRef="#br0" timeOffset="88439.9465">3755 4115 1094 0,'0'0'97'0,"0"0"-77"15,5-8-20-15,-5 0 0 0,-5 0 155 0,5 8 27 16,0 0 6-16,0 0 0 0,-8-7-112 0,-1 3-24 16,9 4-4-16,-9 4 0 0,-4 0-20 0,0 3-4 15,-9 1-1-15,9 4 0 0,8 3-9 0,-8 5-2 16,-13-1 0-16,4 1 0 0,4 7 0 0,10 1 0 15,8-1 0-15,0 0 0 0,-5 0 7 0,10 1 1 16,8-1 0-16,-5-4 0 0,-8-3 14 0,9-1 3 16,4 1 1-16,1-5 0 0,-6 1 6 0,6-4 2 15,-6-1 0-15,1 1 0 0,4 0-19 0,-4-4-4 0,-18-1-1 16,9-7 0-16,0 0 16 0,0 12 3 0,-9-4 1 0,-4 4 0 16,0-1-28-16,-4 5-6 0,-1-4 0 0,-8-1-8 15,-9 5 8-15,4 0-8 0,5-1 0 0,-1 1 0 16,-8-1-76-1,9 5-20-15,4 3-3 0,0-3-654 0,9-1-131 0</inkml:trace>
          <inkml:trace contextRef="#ctx0" brushRef="#br0" timeOffset="88791.0437">4185 4591 2026 0,'0'0'44'0,"0"0"10"0,22-8 2 0,-9 4 1 0,-4 0-45 0,9-8-12 16,17 1 0-16,4-1 0 0,-4-4 28 0,-4 5 3 15,-4-9 1-15,-1 4 0 0,9-3 9 0,-9 3 3 16,-8-3 0-16,4-1 0 0,4 1-33 0,-4 3-11 16,-13-3 0-16,0 3 9 0,-5-3-9 0,0 7 8 15,5-4-8-15,-13 1 8 0,-5 3-8 0,0 4 8 16,5-3-8-16,-5 3 8 0,-4 0 2 0,-5 4 0 15,5 0 0-15,-4 4 0 0,-1-4 17 0,-8 8 3 16,-5 0 1-16,9 4 0 0,0 0-19 0,0 7-3 16,-13-3-1-16,4 4 0 0,18 7 5 0,-4 0 1 15,-5 1 0-15,0 3 0 0,0-4-5 0,9 5-1 0,8-1 0 16,1 0 0-16,-14 1 5 0,14-1 1 0,22 0 0 0,3 1 0 16,-3-5-14-16,8 0-16 0,14-3 3 15,4-1 1 1,8 1-68-16,1-8-14 0,-5-5-2 0,-4-3-1 0</inkml:trace>
        </inkml:traceGroup>
        <inkml:traceGroup>
          <inkml:annotationXML>
            <emma:emma xmlns:emma="http://www.w3.org/2003/04/emma" version="1.0">
              <emma:interpretation id="{EBEB7C26-B8FE-4949-8DE5-D05FB0FBC54C}" emma:medium="tactile" emma:mode="ink">
                <msink:context xmlns:msink="http://schemas.microsoft.com/ink/2010/main" type="inkWord" rotatedBoundingBox="9328,4088 11741,3896 11854,5321 9441,5512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-1.50193E8">7524 4789 1267 0,'0'0'112'0,"0"0"-89"0,0 0-23 0,0 0 0 16,0 0 36-16,0 0 2 0,0 0 1 0,4 4-438 15,1 4-87-15</inkml:trace>
          <inkml:trace contextRef="#ctx0" brushRef="#br0" timeOffset="89730.9408">7656 3409 403 0,'4'-23'36'0,"-4"15"-36"15,-4-4 0-15,4 4 0 0,0 8 250 0,0 0 43 16,0 0 9-16,0 0 2 0,4 12-192 0,0 7-39 15,1 1-7-15,-5 7-2 0,0 12 0 0,0 0-1 16,0 0 0-16,-5 4 0 0,-3 4-12 0,3 0-3 16,-3 3 0-16,-1 5 0 0,0 4 8 0,-4-5 2 15,8 5 0-15,-3-1 0 0,3-3-9 0,-3-1-1 16,3-3-1-16,1-4 0 0,-5-4-24 0,5-4-5 16,-1-4-1-16,1-4 0 0,-1-4-6 0,5-7-2 15,-4-1 0-15,4-3 0 0,-4-4-9 0,4-1 0 0,0-11 0 16,0 0 0-16,0 0 28 0,0 0 1 0,0 0 0 0,0 0 0 15,0 0-21-15,-5-11-8 0,5-9 0 0,0 1 9 16,5-5-1-16,3-3 0 0,-3-8 0 0,4-4 0 16,4 0-8-16,4-8 0 0,-4 0 0 0,5 0 0 15,4 1 0-15,0 7 0 0,0 4 0 0,0-1 0 16,0 9 0-16,-5 4 0 0,5 7 0 0,-4 4 0 16,-5 5 0-16,0 7-11 0,0-4 3 0,0 12 0 15,-4 3 8-15,4 5-12 0,-4 3 12 0,4 5-12 16,-4-1 12-16,-5 4 0 0,1 1 0 0,4 3 0 0,-5 4 0 0,5-4 0 15,-5 0 0-15,5 5 0 0,0-5 0 16,-1 0 0-16,1-4 0 0,4 0-8 16,-8-3-88-16,4-5-18 0,8 1-3 0,1-1-1 15,4-3-94-15,0-8-20 0</inkml:trace>
          <inkml:trace contextRef="#ctx0" brushRef="#br0" timeOffset="91094.6182">8757 4099 1036 0,'17'-19'46'0,"-12"11"10"0,4-8-45 0,-5 1-11 16,5-9 0-16,0 5 0 0,-5 3 168 0,0 1 31 16,1-5 6-16,-5 5 2 0,0-1-79 0,0 4-15 15,-5-3-3-15,5 7-1 0,-8-4-33 0,-1 4-8 16,0 1 0-16,-4 3-1 0,0 0-31 0,-5 4-7 0,1 0-1 16,-1 8 0-16,1-1-28 0,-10 1 0 0,5 4 0 0,0 7-10 15,-4 1 10-15,4 7 0 0,0-3 0 0,0 3-8 16,0 0 8-16,5 8 9 0,4-7-1 15,-5-1-8-15,9 0 0 0,0 0 0 0,5-3 0 16,4-9 0-16,-4 1 0 0,8-4 0 0,-4-12 0 0,0 0 0 16,0 0 0-16,13 4-12 0,5-8 1 0,-1 4 1 15,1-12-18 1,-1-4-4-16,5-3-1 0,5-1 0 0,-5-11 13 0,4 4 4 0,0-4 0 0,1 3 0 16,-1-3 8-16,0 0 8 0,1 0-12 0,-6 7 12 15,1 1 0-15,0 7 0 0,-8 1 0 0,-1 7 0 16,-9 4 9-16,-4 4 3 0,0 0 0 0,0 0 0 15,-4 12 0-15,-5 3 0 0,5-3 0 0,-1 0 0 0,-4 3 22 16,5 5 5-16,-5-8 1 0,5 3 0 0,-5-3-29 0,5 0-11 16,-1 3 8-16,1-3-8 0,4-12 10 0,0 0-10 15,-5 8 12-15,5-8-12 0,0 0 13 0,0 0-4 16,0 0-1-16,0 0 0 0,0 0 4 0,0 0 1 16,0 0 0-16,0 0 0 0,0 0 7 0,0 0 2 15,0 0 0-15,0 0 0 0,9 0-10 0,-9 0-1 16,0 0-1-16,0 0 0 0,9-4-10 0,-9 4 0 15,0 0 9-15,0 0-9 0,0 0 0 0,0 0 0 16,0 0 0-16,0 0 8 0,0 0-8 0,0 0 0 16,0 0 0-16,0 0 0 0,0 0 0 0,0 0 0 15,0 0 0-15,0 0 0 0,0 0 0 0,0 0 0 16,0 0 0-16,0 0 0 0,0 0 0 0,0 0 0 0,0 0 0 16,9 0 0-16,-9 0 0 0,0 0 0 0,4-4 0 15,-4 4 0-15,0 0 0 0,0 0 0 0,0 0 0 0,0 0 0 16,0 0 0-16,0 0 0 0,0 0 0 0,0 0 0 15,0 0 0-15,0 0 0 0,0 0 0 0,0 0 8 16,0 0-8-16,0 0 0 0,0 0 0 0,0 0 0 16,0 0 8-16,0 0-8 0,0 0 10 0,0 0-10 15,0 0 0-15,0 0 0 0,0 0 0 0,0 0 0 16,0 0 0-16,0 0 0 0,0 0 0 0,0 0 0 16,0 0 0-16,0 0 0 0,0 0 0 0,0 0 0 15,0 0 0-15,0 0 0 0,0 0 0 0,0 0 0 16,0 0 0-16,0 0 0 0,0 0 0 0,0 0 0 15,0 0 0-15,0 0 0 0,0 0 0 0,0 0 0 0,0 0 0 0,0 0 0 16,0 0 0-16,0 0 0 0,0 0 0 0,0 0 0 16,0 0 0-16,0 0 0 0,0 0 0 0,0 0 0 15,0 0 0-15,13 0 0 0,-13 0 0 0,0 0 0 16,0 0 0-16,0 0 0 0,0 0 0 0,0 0 0 16,0 0 0-16,0 0 0 0,0 0 0 0,0 0 0 15,0 0 0-15,0 0 0 0,0 0 0 0,0 0 0 16,0 0 0-16,0 0 0 0,0 0 0 0,0 0 0 15,0 0 0-15,0 0 0 0,0 0 0 0,0 0 0 16,0 0 0-16,0 0 0 0,5 0 0 0,-5 0 0 16,0 0 0-16,0 0 0 0,0 0 0 0,0 0 0 15,0 0 0-15,0 0 0 0,0 0 0 0,9 8 8 16,-9-8-8-16,4 11 0 0,-4-11 0 0,9 8 0 16,-9 4 0-16,4 4 0 0,-4-5 0 0,0 1 0 0,4-4 0 15,1 7 0-15,-1-3 0 0,-4 0 0 0,5-1 0 0,-5 5 0 16,4-8 0-16,0 0 9 0,-4 3-9 0,0-11 8 15,5 8-8-15,-5-8 8 0,4 8-8 0,-4-8 8 16,9 12-8-16,-9-12 8 0,4 4-8 0,-4-4 8 16,0 0-8-16,13 7 0 0,1-7 0 0,3 4 0 15,1-4 0-15,-5-4 0 0,4 0 0 0,5 1 0 16,-4-5 0-16,-1-4 0 0,5 4 0 0,-4-3 0 16,4 3 0-16,0-8 0 0,-5 4 0 0,5-7 0 15,-4 3 0-15,4 1 0 0,-5-5 0 0,5 1 0 16,0-1 0-16,0-3 0 0,0-1 0 0,0 1 0 15,0 0 12-15,9-1 1 0,-1-3 0 0,1 0 0 0,0 3-22 16,4 5-5-16,-4-1-1 0,-1 5 0 0,5-1 15 0,-4 4 0 16,0 1 0-16,-5 7 0 0,1-4 0 0,-6 4 0 15,1 0 0-15,-4 4 0 0,-5 4 0 0,5-4 0 16,-5 8 0-16,-4-4 0 0,-9-4 0 0,8 11 0 16,1 1 0-16,0 4 0 0,-5-1 0 0,1 5 0 15,-5-8 0-15,4 7 0 0,-4 1 0 0,0-1 0 16,0 4 0-16,-4-3 0 0,4-1 0 0,-5 1 0 15,-3-1 0-15,-1 1 0 0,0-1 0 0,-4 1 0 16,-5-1 0-16,1 1 0 0,-5-4 29 0,0-1 3 16,-4 1 0-16,-1-5 0 0,-4-3-20 0,5 4-4 15,-5 0-8-15,1-5 12 0,-1 1-12 0,-4-4 0 16,0 0 0-16,0-4 0 0,0-4 0 0,-5 0 0 0,1 0 0 16,-1-3 9-16,5-5-9 0,-4-4 0 0,3 5 0 15,1-5 0 1,0 0-60-16,5-3-12 0,3 3-1 0,1-3-765 0,4 7-153 0</inkml:trace>
        </inkml:traceGroup>
        <inkml:traceGroup>
          <inkml:annotationXML>
            <emma:emma xmlns:emma="http://www.w3.org/2003/04/emma" version="1.0">
              <emma:interpretation id="{E7184437-62C0-419C-9E40-6101762E5F05}" emma:medium="tactile" emma:mode="ink">
                <msink:context xmlns:msink="http://schemas.microsoft.com/ink/2010/main" type="inkWord" rotatedBoundingBox="14074,4009 14709,3959 14795,5050 14161,510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92911.7858">12175 3425 806 0,'0'0'36'0,"4"-8"7"0,-4 0-35 0,0 8-8 16,0 0 0-16,13-8 0 0,-8 0 156 0,3-3 28 16,1 3 7-16,4-4 1 0,0 4-72 0,5 1-15 15,-5-1-2-15,5 0-1 0,4-4-61 0,0 4-12 0,4-3-2 0,0 3-1 16,1 4 29-16,3 0 5 0,-3-4 2 0,3 4 0 15,-3 4-48-15,-1 4-14 0,0 0 0 0,5 0 8 16,-9-4 12-16,0 8 2 0,0-4 1 0,0 4 0 16,0-1-13-16,-5 1-2 0,-4 4-8 0,5 0 12 15,-5-1-12-15,-4 1 8 0,0 0-8 0,-5 3 0 16,0 1 8-16,-8 0-8 0,0-1 0 0,-5 5 9 16,-9-5-9-16,1 5 10 0,-5-1-10 0,0 5 10 15,-4-5-10-15,-5-3 0 0,4 3 9 0,-3-3-9 16,-5-4 0-16,0 3 9 0,4-3-9 0,5 0 0 15,-5-5 10-15,9 1-10 0,4-4 8 0,5 0-8 16,4 0 0-16,-4-4 0 0,13 0 0 0,0 0 0 16,0 0-10-16,13 4-1 0,5-4 0 0,4 4 0 0,-5-8 0 15,10 8 0-15,-5 0 0 0,4 3 0 0,0-7 2 16,1 8 0-16,-1-4 0 0,0 4 0 0,1 4 1 16,-5-1 0-16,4 1 0 0,-9 4 0 0,5-1 8 0,0 5 0 15,-8-1 0-15,3 1 0 0,-4-1 0 0,0 1 0 16,-8-1 10-16,-1 1-10 0,-4-1 24 0,0 1 0 15,-4-1-1-15,-1 5 0 0,-3-5 18 0,-1 4 4 16,-4-3 1-16,0 7 0 0,-5 4 1 0,0-3 0 16,-4-5 0-16,5 1 0 0,-9-5-9 0,4 4-2 15,-5-7 0-15,-3 4 0 0,-1-1-19 0,-4-3-4 16,0-5-1-16,0 1 0 0,0 0-12 0,4-5 0 16,-4 1 0-16,8 0 0 15,1-4-75-15,4 4-17 0,5-8-4 0,8 0-685 16,9 0-137-16</inkml:trace>
        </inkml:traceGroup>
        <inkml:traceGroup>
          <inkml:annotationXML>
            <emma:emma xmlns:emma="http://www.w3.org/2003/04/emma" version="1.0">
              <emma:interpretation id="{AFFA8A74-1F7B-4C94-84A5-2D8ADDECD05A}" emma:medium="tactile" emma:mode="ink">
                <msink:context xmlns:msink="http://schemas.microsoft.com/ink/2010/main" type="inkWord" rotatedBoundingBox="17123,3289 22871,2833 22980,4210 17232,466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3797.5547">15290 3620 1177 0,'0'0'52'0,"0"0"11"0,0 0-51 0,0 0-12 0,13 0 0 0,-4-4 0 16,8 4 64-16,-4-8 9 0,5 0 3 0,4-4 0 16,4 5 16-16,0-9 3 0,5 0 1 0,-5-3 0 15,5-1-47-15,-5-3-9 0,5 3-1 0,4-3-1 16,-8 7-3-16,-1-3-1 0,0-4 0 0,1-5 0 16,-10 5-24-16,1-1-10 0,-1-7 8 0,-4 4-8 15,0 0 12-15,-4-5-4 0,0 1 0 0,-5 0 0 0,1-4 0 0,-1 0 0 16,-4 0 0-16,0-4 0 0,0 0-8 0,-4-4-11 15,4 4 3-15,0-4 0 0,0 0 0 0,0 4 0 16,4 0 0-16,1 4 0 0,-5 4 8 16,4 7-8-16,-4 1 8 0,0 3-8 15,0 9-16-15,-4 3-2 0,4-4-1 0,-5 4 0 0,5 8 27 16,0 0 0-16,-13 0 0 0,0 0 0 0,4 8 23 0,-4 0 9 16,-5 0 3-16,-4 7 0 0,1 5-12 0,3 3-3 15,0 1 0-15,1 3 0 0,-5 0-4 0,4 8-2 16,1 1 0-16,-5 3 0 0,0 3 13 0,4 5 2 15,5-4 1-15,0 0 0 0,4 0 6 0,5 0 0 0,-5 4 1 16,0-1 0-16,5-3 4 0,0 4 1 0,-1-8 0 0,1 8 0 16,-1 0-10-16,1 0-3 0,0-1 0 15,-1-3 0-15,1 0-11 0,0 0-2 0,-1-4-1 0,-4 0 0 16,1-4-7-16,3-4-8 0,1 1 11 0,-1-5-11 16,1 4 0-16,0-4-14 0,-1-7 1 0,1-1 0 31,4-3-97-31,0 0-19 0,4-13-4 0,5 5-596 0,4-4-119 0</inkml:trace>
          <inkml:trace contextRef="#ctx0" brushRef="#br0" timeOffset="94085.6167">15895 3553 1882 0,'0'0'84'0,"0"0"16"0,0 0-80 0,0 0-20 15,0 12 0-15,-4 4 0 0,4-1 88 0,0 1 12 16,-5-1 4-16,5 5 0 0,0-5-32 0,0 5-7 16,0 3-1-16,0-3 0 0,5-5-32 0,-5 5-6 15,4-1-2-15,0-3 0 0,-4 4-24 0,5-5 0 16,4 1 0-16,4-5 0 16,-5 1-144-16,6-4-33 0</inkml:trace>
          <inkml:trace contextRef="#ctx0" brushRef="#br0" timeOffset="94154.0819">16268 3148 2052 0,'-13'-16'91'0,"8"12"18"0,5 4-87 0,-8-4-22 0,3 8 0 0,-4 0 0 16,-4 4 0-16,5 0 0 0,-1 3-12 0,0-3-593 15,0 0-119-15</inkml:trace>
          <inkml:trace contextRef="#ctx0" brushRef="#br0" timeOffset="94474.8544">16654 3101 1695 0,'0'0'75'0,"9"-4"16"0,-9 4-73 0,9-4-18 15,-5 0 0-15,9-4 0 0,-4 8 96 0,4 0 15 16,0-4 3-16,14 1 1 0,-1-1-39 0,5-4-8 16,-1 4-2-16,10-4 0 0,4 4-18 0,0-4-3 15,4 5-1-15,0-9 0 0,0 4-29 0,-4 4-7 16,0-4 0-16,4 4-8 0,-4 1 0 0,0-9 0 15,-4 4 0-15,-1 4 0 16,-4-4-57-16,0 1-6 0,0 3-1 0,-8-4 0 16,-5-4-108-16,0 4-23 0,-1 1-4 0,-7-5-358 15,-10 0-72-15</inkml:trace>
          <inkml:trace contextRef="#ctx0" brushRef="#br0" timeOffset="94676.7635">17426 2531 403 0,'0'0'36'0,"0"0"-36"0,0-7 0 0,-9 3 0 16,1-4 182-16,8 8 30 0,-5 4 5 0,-8 4 2 15,4-1-73-15,-4 5-14 0,4 4-4 0,-4 7 0 16,-4 8-35-16,3 4-7 0,-3 1-2 0,-1 6 0 16,-4 9 0-16,5 4 0 0,-5-1 0 0,0 5 0 15,-4-5-6-15,4 5-2 0,-9 3 0 0,-4 9 0 16,4-17-20-16,-4 9-4 0,9-5 0 0,0 4-1 16,8-11-34-16,-4-4-6 0,0 4-2 0,5-8 0 0,3-4-9 15,1 0 0-15,4-8 0 0,1 0-11 16,-5 0-157-16,8 0-31 0</inkml:trace>
          <inkml:trace contextRef="#ctx0" brushRef="#br0" timeOffset="94992.869">17365 3608 1652 0,'26'-16'73'0,"-17"12"15"0,4-3-70 0,9 3-18 16,9 0 0-16,-5-8 0 0,-8 4 51 0,3-7 6 15,6-1 2-15,-1 0 0 0,0 1-27 0,1-5-4 16,-5 5-2-16,4-5 0 0,5 5 30 0,-9-5 7 0,-9 1 1 0,0 3 0 16,5 0-52-16,-5 1-12 0,-13-5 0 0,4 9 0 15,-4-1 8-15,0 4 0 0,0-4-8 0,-4 5 12 16,-9-1 18-16,4 4 3 0,9 4 1 16,-9-8 0-16,-13 8-9 0,5 4-1 0,3 0-1 0,1 4 0 15,0-4-23-15,0 7 0 0,-9 5 0 0,0 3 0 16,0-3 37-16,5 4 3 0,-1-1 1 0,0 8 0 15,5-3-31-15,4 7-10 0,1-4 0 0,3 1 0 16,-3-1 0-16,3 0 0 0,10-3 0 0,-1 3 0 16,0-8 0-16,1 5 0 0,8-5 0 0,4-3-9 15,1-1-98-15,-5 1-19 16,0-4-4-16,5-4-875 0</inkml:trace>
          <inkml:trace contextRef="#ctx0" brushRef="#br0" timeOffset="95280.3261">18317 3163 2120 0,'13'4'47'0,"-13"-4"9"0,-4 12 3 0,-1 7 0 0,1 9-47 0,4-1-12 16,0 0 0-16,-5 4 0 0,-8 1 60 0,4-1 11 16,9 4 1-16,-8 0 1 0,-5-4-13 0,4-3-2 15,9-5-1-15,4 0 0 0,-8 1-17 0,-1-9-3 16,-3 1-1-16,8-4 0 0,8-1-22 0,-8-11-5 15,-8 4-1-15,8-4 0 0,0 0 2 0,0 0 0 16,0 0 0-16,0 0 0 0,-5-8 3 0,10-3 1 16,8-5 0-16,0-3 0 0,0-5 14 0,0-3 4 15,-4 0 0-15,4-5 0 0,-8 5-32 0,3-4 0 16,6-4 0-16,3 0 0 0,14 7-12 0,-5 1-4 0,-8 8-2 16,8-5 0-1,0 5-88-15,1 3-18 0,-10 8-3 0,1 1-1 0</inkml:trace>
          <inkml:trace contextRef="#ctx0" brushRef="#br0" timeOffset="96284.0424">19243 3222 230 0,'4'-16'10'0,"-4"8"2"15,9 1-12-15,-9-5 0 0,4 0 0 0,-4 4 0 0,0 1 424 0,0-1 83 16,-9-4 16-16,5 4 3 0,4 4-407 0,-4 0-82 15,-5 1-16-15,-4 3-3 0,-1-4 36 0,1 8 7 16,-4 3 2-16,-5 5 0 0,-5 4-50 0,5-1-13 16,5 13 0-16,-5-5 0 0,-9 0 0 0,5 5 0 15,13-1 0-15,0-4 0 0,4 1 14 0,-4-5-2 16,4-7-1-16,9 4 0 0,4-5-11 0,1 1 0 16,-5-12 9-16,0 0-9 0,0 0 8 0,17 0-8 15,5-4 8-15,9-4-8 0,-5 0 0 0,5-3 0 16,4-5 0-16,-4-3-8 0,-5-1 8 0,-4-3-13 15,9-1 5-15,-5 1 8 0,-8 0 0 0,4 3 0 16,-9 1 0-16,-5 7 0 0,1 0 0 0,-4 4 0 16,-5 8 0-16,0 0 0 0,0 0 0 0,0 0-12 15,-9 8 0-15,0 8 1 0,0-1 11 0,5 5 0 16,0-1 0-16,-1 5 0 0,5-1 0 0,5-3 0 16,-1-5 0-16,9-3 0 0,0 7 0 0,0-7 0 0,5 4 0 15,4-8 0-15,4-5 0 0,5 5 0 0,4-8 0 16,5 4 0-16,-1-8 0 0,0 0 0 0,-8 0 10 0,0-3-10 15,0 3 0-15,-5-4 0 0,5-8 0 0,-5 1-10 16,0-5 10-16,1 1 0 0,-5-5 0 0,4 1 0 16,-9 0 21-16,-3-5 7 0,3 1 0 0,-4-4 1 15,0 0-11-15,1-5-2 0,-6 5-1 0,6-16 0 16,-1 5-7-16,-4 3-8 0,8-8 11 0,-4-4-11 16,5 8 8-16,-1 0-8 0,1-4 0 0,8-3 0 15,-4 3 0-15,4 0 8 0,1 0-8 0,3 4 0 16,-3 1 0-16,-1 3 0 0,-4 11-15 0,4-3 5 15,-12 12 10-15,-6-1 0 0,1 5 0 0,-13 7-8 0,-5 0 8 16,-4 4 0-16,8 0 0 0,-8 8 0 0,0 0 15 0,-4 4 5 16,-1 3 0-16,-4 1 1 0,4 8-35 0,-8-5-7 15,4 1-2-15,0 3 0 0,0 5 37 0,5-5 7 16,-5 5 2-16,4-1 0 0,5 0-23 0,-4 1 0 16,3 3 0-16,1 0 0 0,0 8-8 0,0 1-7 15,4 6-1-15,-4 5 0 0,9 0 26 0,-5 4 5 16,4 7 1-16,-8-3 0 0,0-1-16 0,-4 1 0 15,3 4 0-15,1-1 0 0,0 1 54 0,-4-9 8 16,3-7 2-16,1 4 0 0,4-4-46 0,-4 0-9 16,5-8-1-16,-1-4-8 0,4-4 15 0,1-3-4 15,0-9-1-15,-1 1 0 0,5-4-2 0,0-12 0 16,0 0 0-16,9 7 0 0,-9-7 0 0,18 0-8 16,-1 0 12-16,5-3-4 0,-4-5 20 0,8-8 3 0,-4 1 1 15,4-5 0-15,0-3-32 0,1-1 0 0,4 5 0 0,-1-9 0 31,5 1-16-31,5-4-8 0,4 4-3 0,4-5 0 0,0-3 43 0,5 4 9 0,-1 0 2 0,6 8 0 16,-10-9-45 0,0 5-9-16,-4 4-1 0,0-1-1 0,-5 5 21 0,-4-1 8 0,0 5 0 0,-4 3-9 15,0 0-19-15,-5 8-3 0,1-3-1 0,-1 7 0 16,-4 0 47-16,0 0 9 0,0 7 1 0,0 1 1 16,4 4-42-16,-9 0-8 0,-3-1-1 0,-1 9-1 0,-4-5 26 0,-1 5 0 15,1-1 0-15,-4 1 0 0,-5 3 0 16,4 5 0-16,0-13 0 0,-4 12 0 0,-8-3 16 15,3-1 8-15,-4 1 1 0,1-5 1 0,-6 1-8 0,-3-1-2 16,-1 1 0-16,1-5 0 0,-10 1 5 0,6-1 1 16,-6-3 0-16,1 4 0 0,-5-5-14 0,0-3-8 15,1-4 8-15,-10 0-8 0,5-4 8 0,-4-4-8 16,4 0 8-16,-9-4-8 0,4 1 0 0,5-5 0 16,0 4 0-16,0 4 0 15,0-4-64-15,8-3-12 0,10 3-1 0,4 0-804 16,4 0-161-16</inkml:trace>
        </inkml:traceGroup>
        <inkml:traceGroup>
          <inkml:annotationXML>
            <emma:emma xmlns:emma="http://www.w3.org/2003/04/emma" version="1.0">
              <emma:interpretation id="{9403E6C5-8247-402D-A420-2E512B420D33}" emma:medium="tactile" emma:mode="ink">
                <msink:context xmlns:msink="http://schemas.microsoft.com/ink/2010/main" type="inkWord" rotatedBoundingBox="24167,3935 24250,3929 24256,4001 24173,4007"/>
              </emma:interpretation>
              <emma:one-of disjunction-type="recognition" id="oneOf15">
                <emma:interpretation id="interp19" emma:lang="" emma:confidence="0">
                  <emma:literal>@</emma:literal>
                </emma:interpretation>
                <emma:interpretation id="interp20" emma:lang="" emma:confidence="0">
                  <emma:literal>.</emma:literal>
                </emma:interpretation>
                <emma:interpretation id="interp21" emma:lang="" emma:confidence="0">
                  <emma:literal>8</emma:literal>
                </emma:interpretation>
                <emma:interpretation id="interp22" emma:lang="" emma:confidence="0">
                  <emma:literal>°</emma:literal>
                </emma:interpretation>
                <emma:interpretation id="interp23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100104.178">22336 3233 806 0,'-9'4'36'0,"13"-4"7"0,1 4-35 0,-5 0-8 16,-9 0 0-16,0 0 0 0,9-4 53 0,0 4 9 16,-9 0 2-16,9-4 0 0,-4 0 12 0,4 0 4 15,4 0 0-15,-4 0 0 0,-4-4-26 0,4 4-5 16,0 0-1-16,0 0 0 0,0 0 42 0,-5 0 8 15,1 0 2-15,4 0 0 0,0 0-64 0,0 0-13 16,0 0-3-16,0 0 0 0,13 8-20 0,-13-8 8 16,0 0-8-16,0 0 0 0,0 0 8 0,0 0-8 15,0 0 8-15,0 0-8 0,-4 7 0 0,4-7 8 16,0 0-8-16,0 0 0 0,0 0 18 0,0 0-1 16,0 0 0-16,0 0 0 0,0 0-27 0,0 0-6 0,0 8 0 15,0-8-1-15,0 0 40 0,-5 4 8 0,-3 4 1 0,8-8 1 16,0 0-22-16,-9 0-11 0,0 0 10 0,0 4-10 15,9-4 12-15,0 0-4 0,0 0-8 0,0 0 12 16,-4-4-12-16,0 0 11 0,4-4-11 0,0 8 10 16,0-4 2-16,0-3 0 0,0 3 0 0,0-8 0 15,8 8 0-15,-3 0 0 0,-5-4 0 0,4 4 0 16,5-3-12-16,-5 3-14 0,-4 4 3 0,0 0 1 16,0 0 20-16,0 0 4 0,0 0 1 0,0 0 0 15,0 0-15-15,0 0 0 0,0 0 0 0,0 0 0 0,0 0-14 16,0 0 1-16,9 4 0 0,-5 3 0 0,-4-7 21 0,0 0 4 15,0 0 0-15,0 0 1 0,9 4-13 0,-9-4-18 16,0 0 4-16,0 0 1 0,0 0 13 0,0 0 0 16,5 12 0-16,-5-12-652 15,-5 16-127-15</inkml:trace>
        </inkml:traceGroup>
      </inkml:traceGroup>
      <inkml:traceGroup>
        <inkml:annotationXML>
          <emma:emma xmlns:emma="http://www.w3.org/2003/04/emma" version="1.0">
            <emma:interpretation id="{F0181D50-7CB4-4810-BF34-BF0FBC086E12}" emma:medium="tactile" emma:mode="ink">
              <msink:context xmlns:msink="http://schemas.microsoft.com/ink/2010/main" type="line" rotatedBoundingBox="2434,6494 8186,6090 8271,7302 2519,7707"/>
            </emma:interpretation>
          </emma:emma>
        </inkml:annotationXML>
        <inkml:traceGroup>
          <inkml:annotationXML>
            <emma:emma xmlns:emma="http://www.w3.org/2003/04/emma" version="1.0">
              <emma:interpretation id="{09E25415-9758-451E-B62D-8E4F353B9EB1}" emma:medium="tactile" emma:mode="ink">
                <msink:context xmlns:msink="http://schemas.microsoft.com/ink/2010/main" type="inkWord" rotatedBoundingBox="2434,6494 7244,6156 7330,7369 2519,7707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02561.3944">693 6482 748 0,'0'0'33'0,"0"0"7"0,0 0-32 0,0 0-8 16,0 0 0-16,0 12 0 0,0-12 80 0,0 0 15 16,0 0 2-16,9 7 1 0,0-3-18 0,4 0-3 15,4 0-1-15,5-4 0 0,-4-8 0 0,4 1-1 16,9-5 0-16,8 4 0 0,5 0-19 0,0 0-3 16,0-3-1-16,-1 3 0 0,-3 0-30 0,4 4-6 0,-13 0-2 0,4 0 0 15,-5 4-14-15,-3-3 0 16,-1 3 0-16,-4 3 0 15,-5 1-34-15,-3 0 0 0,-1 4 0 0,-4 0-764 0</inkml:trace>
          <inkml:trace contextRef="#ctx0" brushRef="#br0" timeOffset="103140.9865">1807 6384 1324 0,'5'-39'118'0,"-5"24"-94"0,0 3-24 0,0-3 0 16,4 3 121-16,1-4 20 0,-1 5 4 0,5-1 1 15,-5 0-54-15,5 4-10 0,0-3-2 0,0 3-1 16,-1 0-23-16,1 0-4 0,4 1 0 0,0-1-1 16,1 0-19-16,-1 0-3 0,4 0-1 0,1 4 0 15,4 4-12-15,0-3-2 0,4 6-1 0,-4 5 0 16,0 0-5-16,0 8 0 0,-5 3-8 0,5 1 12 15,0 3 3-15,0 4 0 0,0 1 0 0,4 3 0 16,-12 4-1-16,3-4 0 0,1 0 0 0,-5 0 0 0,4 1 16 16,-3-5 3-16,-1 0 1 0,0 1 0 0,0-1-34 0,5 0-12 15,-14-7 0-15,9-1 0 16,-4 1-22-16,4-5-4 0,-9-3-1 0,5 0 0 16,4-1-158-16,-4-7-32 0,0 4-7 0</inkml:trace>
          <inkml:trace contextRef="#ctx0" brushRef="#br0" timeOffset="103370.982">2654 6045 1497 0,'-9'0'133'0,"1"-4"-106"16,-5 8-27-16,-1 4 0 0,6 0 119 0,-10 7 18 15,0 1 4-15,-3 7 1 0,-6 5-49 0,5-1-9 0,-13 0-3 0,4 8 0 16,-4-3-7-16,-4 7-2 15,-1-4 0-15,1 4 0 0,-1 0-22 0,10 0-5 0,-1 0-1 0,0-4 0 16,1 4-30-16,-1-4-6 0,5 0-8 0,4 0 11 16,0-4-11-16,4-3-16 0,5-1 4 0,-5 0 1 31,5-3-125-31,0-1-26 0,-4-4-5 0,3 1-865 0</inkml:trace>
          <inkml:trace contextRef="#ctx0" brushRef="#br0" timeOffset="103807.4608">3005 6314 864 0,'9'-19'76'16,"-5"11"-60"-16,1-4-16 0,-5 4 0 0,4-3 168 0,-4 3 32 15,5 0 5-15,-5 8 2 0,0 0-71 0,0 0-15 16,0 0-2-16,0 0-1 0,-9-4-72 0,0 4-14 15,0 0-4-15,-4 0 0 0,0 8 5 0,0-4 1 16,-5 4 0-16,1 0 0 0,3 3-11 0,1 5-3 16,-4-4 0-16,-5 7 0 0,4 1 2 0,1 3 0 15,-1 0 0-15,5 5 0 0,0-9-1 0,0 5 0 16,0-1 0-16,-1 0 0 0,10 1-21 0,0-5 0 16,4 1 0-16,-5-5 0 0,10-3 0 0,-1 0 0 15,5-8 0-15,4 0 0 0,0-8 0 0,5-4 0 16,4 0 0-16,4-8 0 0,0 1 0 0,1-1 0 15,-1-3 0-15,5-5 8 0,-10 1-8 0,1-4 0 16,0-5 0-16,0 5 0 0,-4 0-19 0,4 0-5 0,-5-1 0 16,-3 9-1-16,-1 3 25 0,-5 1 0 0,1 3 0 0,-4 4 0 15,-5 8 20-15,0 0-1 0,0 0 0 0,0 0 0 16,0 12-3-16,0-1-1 0,-9 5 0 0,4 0 0 16,1-1-4-16,0 1-1 0,-1 3 0 0,1 1 0 15,0-1-10-15,4 1 0 0,0 3 0 0,0-3 0 16,0-1-68-16,0-3-15 15,4-4-3-15,-4 3-968 0</inkml:trace>
          <inkml:trace contextRef="#ctx0" brushRef="#br0" timeOffset="102800.0573">614 6946 1378 0,'0'0'30'0,"0"0"6"0,-4 8 2 0,4-8 2 0,0 0-32 0,0 0-8 16,0 4 0-16,0-4 0 0,-9 4 59 0,9-4 10 16,0 0 3-16,0 0 0 0,0 0-23 0,0 0-4 15,0 0-1-15,0 0 0 0,9 4-16 0,0-1-3 16,4-3-1-16,0 0 0 0,4 0-4 0,5 0-2 16,-8 4 0-16,12-4 0 0,0 0-10 0,0-4-8 15,1 4 12-15,4 0-12 0,4 0-9 0,4 0-9 16,-8 0-2-16,0-3-835 0</inkml:trace>
          <inkml:trace contextRef="#ctx0" brushRef="#br0" timeOffset="102310.0607">654 6345 1407 0,'-9'-19'62'0,"4"11"14"0,1 0-61 0,0-3-15 0,-1 3 0 0,1-4 0 16,4 0 44-16,0 1 7 0,-4-1 1 0,8 0 0 15,0 1-7-15,1-1-1 0,3 0 0 0,1 5 0 16,9-5-16-16,-1 4-3 0,1-4-1 0,4 5 0 16,0-5-3-16,8 4-1 0,1 4 0 0,9-4 0 15,-1 1 0-15,5 7 0 0,-4-4 0 0,3 4 0 16,-12 0-1-16,4 0-1 0,-4 0 0 0,0 0 0 16,-5-4-18-16,0 4 0 0,-4-4 0 0,0 4 0 15,0 0 0-15,-4-4 0 0,-1 0 0 0,1 0 0 16,-5 0-27-16,0 4-2 15,0-4-1-15,-4 4-557 0,4 0-111 0</inkml:trace>
          <inkml:trace contextRef="#ctx0" brushRef="#br0" timeOffset="102021.946">658 6373 403 0,'0'0'36'0,"4"-12"-36"0,1 0 0 0,-1 1 0 16,9-5 146-16,-13 4 22 0,5-3 5 0,-1-1 1 15,1-3-38-15,-1-1-7 0,0 1-1 0,1 3-1 16,-1 8-11-16,0-3-1 0,-4 3-1 0,0 4 0 16,0 4-30-16,0 0-5 0,0 0-2 0,5 8 0 15,4 3-34-15,-5 5-7 0,5 7-2 0,4 5 0 16,-13 3 13-16,9 4 2 0,-5 4 1 0,-4 4 0 15,9 4-27-15,-9-1-6 0,-9-3-1 0,5 4 0 16,-1-8 0-16,1 4 0 0,4-4 0 0,-13-4 0 16,4 0-4-16,0-7-2 0,0 3 0 0,-4-8 0 0,5-3-10 15,-1-1 0-15,4 1 9 0,5-5-9 0,-8-3 0 16,3 0-18-16,5-12 3 0,0 0 1 16,13 7-114-16,-13 1-22 0,9 0-5 0,4-4-839 15</inkml:trace>
          <inkml:trace contextRef="#ctx0" brushRef="#br0" timeOffset="104382.6263">3365 6310 1792 0,'18'-27'40'0,"-18"11"8"0,0 5 1 0,4-1 1 0,9 0-40 0,0 1-10 15,0 3 0-15,1 0 0 0,-6 0 70 0,5 1 12 16,9 7 2-16,-8 3 1 0,-14-3-33 0,8 12-6 16,14 0-2-16,-9 7 0 0,-8 1-7 0,-1 3-1 15,9 4-1-15,-4 5 0 0,4-1 1 0,-8 0 1 16,-14-4 0-16,5 1 0 0,12 3-13 0,-8-8-4 16,-17-3 0-16,8-1 0 0,9 1 13 0,0-9 3 15,0 5 0-15,-9-8 0 0,-8-8-23 0,17 0-4 16,0 0-1-16,0 0 0 0,-18-8-8 0,14 0 0 15,13-3 0-15,-1-1 0 0,-8-8 0 0,0 1 8 16,0-1-8-16,9-7 8 0,4 4-8 0,-4-9 0 0,-13 1 0 0,12 4-11 16,19 0 11-16,-10-1 0 0,-12 5 0 15,3 3 0-15,6 1-8 0,-1 3 0 0,4 1 0 0,-4 7 0 16,-13 8 8-16,14 4 0 0,8 0 0 0,-5 4 0 16,-8 3 0-16,0 5 0 0,4-1 0 0,0 5 0 15,0 3 0-15,-8-3 0 0,-5-1 0 0,0 5 0 16,8-9 0-16,-3 5 0 0,-10-1 0 0,1-3 0 15,4-4 0-15,0-5 0 0,-4-3 0 0,-5 4 0 16,0-4 0-16,9-4 0 0,0 0 0 0,0 0 0 16,-13-8 0-16,8 4 11 0,5 4-3 0,5-11 0 15,-5-1-8-15,0 0 0 0,0-3 0 0,4-1 0 16,9 4 0-16,-4 1 0 0,-4-5 0 0,3 0 0 0,5 1 0 16,1-5 0-16,-6 1 0 0,1 3 0 0,-4 5 0 15,8-1-11-15,-4 4 3 0,-1 0 0 0,-8 8 8 0,0 0 0 16,9-4 0-16,0 4 0 0,-9 0 0 0,0 0 0 15,9 8 0-15,4-4 0 0,-4 8 0 0,-5-1 0 16,0 1 0-16,9-4 0 0,1 0 0 0,-6 3 0 16,-3 1 0-16,-1 0 0 15,5 0-91-15,0-1-13 0,-9 5-2 0,0-4-1 16,0-5-63-16,4 5-13 0,5-4-2 0,-9 0-664 0</inkml:trace>
          <inkml:trace contextRef="#ctx0" brushRef="#br0" timeOffset="104810.2166">4207 6244 403 0,'0'0'36'0,"0"0"-36"0,-4-4 0 0,4 4 0 16,17 0 241-16,-17 0 42 0,0 0 8 0,-4 8 1 16,8 4-148-16,1-1-29 0,-1 1-7 0,-8 8 0 15,-5-1 4-15,5 1 2 0,8 7 0 0,-4-4 0 16,-9 1-30-16,5 7-7 0,8-4-1 0,-8 4 0 15,0-3-20-15,-1-1-5 0,1-4-1 0,8 1 0 0,5-9-23 0,-9 1-5 16,-13 0-1-16,8-5 0 16,14-3-4-16,-9-8-1 0,-9 4 0 0,9-4 0 0,0 0-8 0,0 0-8 15,0 0 12-15,0 0-12 0,-17 0 10 0,8-4-10 16,13-8 8-16,-8 5-8 0,-5-5 0 0,5 0 0 16,8-7 0-16,5-1 0 0,-5-3 0 0,5-1 0 15,0-7 0-15,4 0 0 0,18-4-25 0,-9-4 2 16,-13 4 1-16,13-4 0 0,8 4 3 0,1 0 1 15,-5-1 0-15,-4 9 0 0,5 4 18 0,-1 3 0 16,-9 5 0-16,-12-1 0 0,4 8-20 0,-5 1 0 16,9-5 0-16,-13 12 0 0,0 0 20 0,0 0 0 15,0 0-8-15,0 0 8 0,4 12 0 0,-4 3 0 16,-4 1 0-16,0 3 0 0,-1 5 0 0,-3-1 0 16,-14 4 0-16,4-3 0 0,5 3-12 0,-5-4 2 15,1 5 0-15,-5-5 0 0,-4-3 10 0,8-5 0 16,9 1 0-16,-4-1 0 15,-13-3-184-15,8-4-34 0,18-8-7 0,0 0-2 0</inkml:trace>
          <inkml:trace contextRef="#ctx0" brushRef="#br0" timeOffset="105036.155">4835 5480 1036 0,'22'0'92'0,"-14"4"-73"0,-8-4-19 0,0 0 0 15,18 7 268-15,-5 1 49 0,-8 8 11 0,-5-4 1 16,4 3-187-16,0 5-38 0,9 3-7 0,-17 0-1 16,-9 5-28-16,4 3-4 0,18 0-2 0,-9 4 0 15,-9 4-14-15,0 0-4 0,1 0 0 0,-1 8 0 0,-4 0-36 16,-1 4-8-16,1-5 0 0,0 5 0 16,13-8-28-16,-13 0-1 0,0 0-1 0,-5-8 0 15,14 0-152-15,-5-8-30 0,0-3-7 0</inkml:trace>
          <inkml:trace contextRef="#ctx0" brushRef="#br0" timeOffset="105413.3352">4905 6326 1094 0,'0'0'97'0,"0"0"-77"15,-9 4-20-15,9-4 0 0,0 0 211 0,0 8 38 16,0 3 8-16,9-7 2 0,8-4-151 0,1 0-31 15,-18 0-5-15,18-4-2 0,8-3-12 0,5-5-2 16,-5 0-1-16,0-3 0 0,5-5-37 0,0 1-7 0,-5-1-2 0,5 1 0 16,-1-1-9-16,-3-3 0 0,-1-1 9 0,-4 5-9 15,-4-1 0-15,-1 1 9 0,-4-1-9 0,-4 1 0 16,0-1 12-16,-5 1-12 0,1-1 12 0,-5 5-12 16,0 3 16-16,-5 0-4 0,-4 5-1 15,1-1 0-15,-6 0 7 0,1 4 2 0,-4 4 0 0,-1 4 0 16,1 4-1-16,-1 0 0 0,1 3 0 0,-5 9 0 15,-5 3 1-15,5 1 0 0,0 7 0 0,5-4 0 16,-1 0-10-16,5 5-2 0,-4 3 0 0,12-4 0 16,5 0 26-16,-4 0 5 0,-5 0 1 0,9 1 0 15,9-5-28-15,0 4-4 0,-5-8-8 0,5 1 11 16,4 3-11-16,-4-7 0 0,4-1 9 0,4 1-9 16,1-1-9-16,0-7-7 0,-1-4 0 0,9-1-1 15,-4 1-182-15,5-4-36 0,3-4-7 16,-3-8-2-16</inkml:trace>
        </inkml:traceGroup>
        <inkml:traceGroup>
          <inkml:annotationXML>
            <emma:emma xmlns:emma="http://www.w3.org/2003/04/emma" version="1.0">
              <emma:interpretation id="{926443A4-6864-4F21-B211-3683EBB4EDA7}" emma:medium="tactile" emma:mode="ink">
                <msink:context xmlns:msink="http://schemas.microsoft.com/ink/2010/main" type="inkWord" rotatedBoundingBox="8099,6570 8219,6562 8259,7126 8139,7135"/>
              </emma:interpretation>
              <emma:one-of disjunction-type="recognition" id="oneOf17">
                <emma:interpretation id="interp25" emma:lang="" emma:confidence="0">
                  <emma:literal>:</emma:literal>
                </emma:interpretation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;</emma:literal>
                </emma:interpretation>
                <emma:interpretation id="interp28" emma:lang="" emma:confidence="0">
                  <emma:literal>?</emma:literal>
                </emma:interpretation>
                <emma:interpretation id="interp29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106141.8093">6256 6396 288 0,'0'0'25'0,"0"0"-25"16,0 0 0-16,0 0 0 0,0 0 308 0,0 0 57 15,0 12 11-15,0-12 3 0,0 0-163 0,0 0-33 16,0 0-7-16,0 0 0 0,0 0-70 0,0 0-14 16,0 0-2-16,0 0-1 0,0 0-30 0,-4 8-7 15,4-8 0-15,0 0-1 0,0 0-27 0,0 0-6 16,0 0-1-16,0 0 0 0,0 0-17 0,0 0 0 15,0 0 0-15,0 0 0 0,-9 7 0 0,9-7 0 16,0 0 0-16,0 0 0 0,0 0 0 0,0 0 10 16,0 0-10-16,-4-7 8 0,-5-1-8 0,9 8 0 15,0 0 0-15,0 0 0 0,-5-8 0 0,1 0 0 0,4 8 0 16,0 0 0-16,0 0 0 0,0 0 0 0,0 0 0 0,0 0 0 16,0 0 0-16,0 0 0 0,0 0 0 15,0 0 0-15,0 0 0 0,0 0 0 0,0 0 0 0,0 0 0 16,0 0 0-16,0 0 0 0,0 0 0 0,4 8 0 15,10-4-11-15,-14-4-4 0,0 0-1 0,0 0 0 16,8 8-176 0,-8-8-35-16,0 0-7 0,0 0-2 0</inkml:trace>
          <inkml:trace contextRef="#ctx0" brushRef="#br0" timeOffset="105732.264">6217 6006 1785 0,'0'-11'159'0,"0"3"-127"0,-5-8-32 0,10 4 0 16,-5 1 137-16,4-1 22 0,-4 0 4 0,4 1 1 15,1-1-46-15,4 0-9 0,-9 1-1 0,8 3-1 16,-8 8-37-16,5-8-7 0,4 0-2 0,-9 8 0 15,0 0-31-15,0 0-6 0,0 0-2 0,13 8 0 16,-5 0-22-16,1 3 0 0,-4 5 0 0,3 0 0 16,-3 3-112-16,-5 5-20 0,0-1-4 15,0 0-1084-15</inkml:trace>
        </inkml:traceGroup>
      </inkml:traceGroup>
    </inkml:traceGroup>
    <inkml:traceGroup>
      <inkml:annotationXML>
        <emma:emma xmlns:emma="http://www.w3.org/2003/04/emma" version="1.0">
          <emma:interpretation id="{3B660BD9-7A89-466B-8D97-627E7F14ECA4}" emma:medium="tactile" emma:mode="ink">
            <msink:context xmlns:msink="http://schemas.microsoft.com/ink/2010/main" type="paragraph" rotatedBoundingBox="2793,9106 33232,7112 33504,11274 3065,132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7F7415-D769-40BA-9CC2-F3A233A3ED45}" emma:medium="tactile" emma:mode="ink">
              <msink:context xmlns:msink="http://schemas.microsoft.com/ink/2010/main" type="inkBullet" rotatedBoundingBox="3467,9440 5283,9321 5395,11019 3579,11137"/>
            </emma:interpretation>
          </emma:emma>
        </inkml:annotationXML>
        <inkml:trace contextRef="#ctx0" brushRef="#br0" timeOffset="108716.8461">1983 8798 403 0,'0'0'36'0,"0"0"-36"0,0 0 0 0,4-7 0 0,-4 7 144 0,-4-8 21 16,4-4 5-16,0 4 1 0,0 1-59 0,0 7-12 15,0 0-3-15,0-8 0 0,0 8-35 0,0-8-7 16,0 0-2-16,0 8 0 0,0-8-13 0,0 8-4 16,0 0 0-16,0-7 0 0,0 7-1 15,0-8-1-15,0 0 0 0,0 8 0 0,0 0-1 0,0 0 0 16,0 0 0-16,0 0 0 0,0 0 0 0,0 0 0 15,-9 12 0-15,0-1 0 0,-4 5-13 0,0 0-2 16,-4 7-1-16,-1 4 0 0,0 4 14 0,-3 5 2 16,-1 6 1-16,-5 1 0 0,5 4 3 0,-4 8 1 15,0 3 0-15,4 1 0 0,0 7 6 0,9 4 0 16,-9-3 1-16,9 3 0 0,-1-4 4 0,6 0 1 16,3-3 0-16,5-1 0 0,0-7-32 0,0-1-6 15,9-7-2-15,0 4 0 0,4-4 1 0,0-1 0 16,5 1 0-16,-5-8 0 0,4 0-11 0,1-4 0 15,-1-4 0-15,1-3 0 0,0-5-24 0,-1 1-1 0,5-9 0 16,-4 1 0 0,4-5-212-16,-1-3-43 0</inkml:trace>
        <inkml:trace contextRef="#ctx0" brushRef="#br0" timeOffset="109840.3696">3172 8974 979 0,'-13'-4'43'0,"4"4"9"16,-9-4-41-16,10 4-11 0,-5 0 0 0,-1 8 0 15,1 0 199-15,0 3 37 0,0 5 8 0,-5 0 2 0,5 7-134 0,-9 0-28 16,0 5-4-16,0 3-2 0,-4 8-14 0,4 0-4 16,-9 4 0-16,5 0 0 0,-9 7 1 0,0 5 0 15,4-4 0-15,-4-1 0 0,4 1-19 0,-4 0-4 16,0-4-1-16,4-4 0 0,-8-1-21 0,4 1-4 15,-5 0 0-15,1-4-1 0,-1 0-2 0,10 0 0 16,-5-4 0-16,8-3 0 0,-3-5-9 0,8 0-12 16,8-3 2-16,1-1 1 15,0-4-94-15,4 5-18 0,9-9-4 0,5 1-973 0</inkml:trace>
        <inkml:trace contextRef="#ctx0" brushRef="#br0" timeOffset="109466.9753">2387 9446 1177 0,'0'-20'52'0,"0"13"11"0,-9-5-51 0,9 0-12 16,0-3 0-16,0-1 0 0,0 0 89 0,0-3 15 15,9-1 4-15,-9-3 0 0,4 0-62 0,5-1-12 16,0 1-2-16,-1-1-1 0,5 1 36 0,1 0 7 15,3 3 2-15,-8 4 0 0,4 5-12 0,0-1-3 16,5 4 0-16,-5 0 0 0,0 8-25 0,5 4-4 16,-5 4-2-16,4 8 0 0,1-1-13 0,0 5-2 15,-1 7-1-15,5 0 0 0,0 5 13 0,-5-1 2 16,1 4 1-16,0 4 0 0,-1 0 5 0,1 0 1 16,-5 0 0-16,4 0 0 0,1-4 3 0,-1 0 1 15,1 0 0-15,0 0 0 0,-5-3-31 0,4-1-9 16,1-4 0-16,4 0 0 0,-5 1 13 0,1-9-4 15,-1 1-1-15,1-1 0 16,-5-3-38-16,0-1-8 0,0-3-2 0,1 0 0 16,3-1-147-16,-4-7-29 0</inkml:trace>
        <inkml:trace contextRef="#ctx0" brushRef="#br0" timeOffset="110065.5888">3365 9715 1267 0,'0'0'56'0,"0"0"12"0,0 0-55 0,0 0-13 0,0 0 0 0,0 0 0 16,0 0 144-16,0 0 27 0,0 0 5 0,0 0 0 15,0 0-72-15,0 0-14 0,0 0-3 0,4 12-1 16,-4-1-13-16,5 5-2 0,-1 7-1 0,1 1 0 16,3 7-7-16,-3-4-2 0,-10 4 0 0,10 5 0 15,8-5-10-15,-4 8-3 0,-9-4 0 0,4-4 0 16,0 4-8-16,5-4-3 0,0 0 0 0,-9-3 0 0,-9-5-14 0,9-3-3 16,13-1-1-16,-8-3 0 0,-10-1-10 15,5-3-1-15,9-4-8 0,-5 0 12 0,-4-8-12 0,0 0 0 16,0 0 0-16,0 0 0 15,18 0-129-15,-18 0-19 0,0 0-4 0,-9-4-1 0</inkml:trace>
      </inkml:traceGroup>
      <inkml:traceGroup>
        <inkml:annotationXML>
          <emma:emma xmlns:emma="http://www.w3.org/2003/04/emma" version="1.0">
            <emma:interpretation id="{AA14E2EA-C760-4423-8E42-D3E45D6C640D}" emma:medium="tactile" emma:mode="ink">
              <msink:context xmlns:msink="http://schemas.microsoft.com/ink/2010/main" type="line" rotatedBoundingBox="6128,8887 33232,7112 33366,9159 6262,10934"/>
            </emma:interpretation>
          </emma:emma>
        </inkml:annotationXML>
        <inkml:traceGroup>
          <inkml:annotationXML>
            <emma:emma xmlns:emma="http://www.w3.org/2003/04/emma" version="1.0">
              <emma:interpretation id="{39FB3DDB-1811-419A-A7AC-9B4464CD309B}" emma:medium="tactile" emma:mode="ink">
                <msink:context xmlns:msink="http://schemas.microsoft.com/ink/2010/main" type="inkWord" rotatedBoundingBox="6160,9382 8461,9231 8558,10710 6257,10861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11273.9341">4286 9212 403 0,'-4'-8'36'0,"4"-4"-36"15,-4 1 0-15,8-1 0 0,0-4 188 0,1 5 32 16,-1-1 5-16,0 0 2 0,1 8-71 0,-5 4-13 0,0 0-3 16,0 0-1-16,0 0-68 0,0 0-14 15,0 0-2-15,4 16-1 0,5 3-12 0,0 5-2 0,0 7-1 16,-1 8 0-16,1 8-6 0,4 4-1 0,5 7 0 0,-1 1 0 16,1-5 4-16,-1 5 0 0,1-5 0 0,0 1 0 15,-1-4 4-15,1 3 0 0,-1-7 1 16,-4 0 0-16,1-8-5 0,-6 0 0 0,1-12-1 0,0 4 0 15,-5-7-6-15,1-9-1 0,-1-3 0 0,0 0 0 16,-4-5-4-16,0-7 0 0,9 4-1 0,-9-4 0 16,5-4-6-16,3-3-1 0,1-1 0 0,0-4 0 15,0 4-3-15,-1-7-1 0,1-5 0 0,0-3 0 16,0-1 0-16,0-3-1 0,-1-4 0 0,1-4 0 16,0 0 2-16,4-4 1 0,5-4 0 0,-5 0 0 15,0 0 2-15,0 0 0 0,5-4 0 0,-1-3 0 16,1 7-6-16,-1 0-1 0,-8 4 0 0,9 0 0 0,-1 0-9 15,1 4 0-15,-1 0 0 0,1 0 8 0,-1 3-8 0,-4 1 0 16,1 8 0-16,-1 3 0 0,0 5-9 0,-4 3-1 16,0 0 0-16,-9 12 0 15,0 0-82-15,0 0-17 0,0 0-3 0,13 4-1 16,-13-4-123-16,8 8-25 0</inkml:trace>
          <inkml:trace contextRef="#ctx0" brushRef="#br0" timeOffset="111656.0111">5396 9368 1094 0,'-9'-16'48'0,"9"1"11"0,0-1-47 0,0-3-12 0,5-1 0 0,4 1 0 16,-1-1 195-16,1-3 37 0,9-1 7 0,-5 5 1 15,9-5-144-15,-5 5-30 0,1-5-6 0,0 9 0 16,-5-5-8-16,0 9 0 0,4-5-1 0,1 4 0 16,-1 1-6-16,-3 3-1 0,3 4 0 0,-4 4 0 15,1 0-25-15,-1 8-6 0,0 0-1 0,0 7 0 0,0 5-12 16,5-1 9-16,-10 8-9 0,6 5 8 0,-1 3 0 15,0 0 0-15,0 4 0 0,0 4 0 0,0 0 20 16,5 0 3-16,-5-1 1 0,5-3 0 0,-5 4-16 0,0-4-4 16,0-4 0-16,5-3 0 0,-5 3-12 0,4-4 11 15,-8 0-11-15,4-4 10 0,1 5-10 0,-1-9 0 16,-5 0 9-16,6-3-9 0,-1-1 0 0,-4 1-13 16,-1-8 1-16,1-1 1 15,-4 1-142-15,3-8-29 0,-8-4-6 0,0 0-845 0</inkml:trace>
          <inkml:trace contextRef="#ctx0" brushRef="#br0" timeOffset="111911.2058">6164 9025 2098 0,'-18'0'93'0,"14"7"19"0,-5-3-89 0,1 8-23 0,-1 4 0 0,-4 7 0 16,-1 0 64-16,1 5 8 0,-4 3 1 0,-5 0 1 15,0 4 2-15,0 8 0 0,-4-4 0 0,4 4 0 16,0 0 8-16,-5 0 1 0,1 0 1 0,0 0 0 16,-1-4-51-16,1 0-11 0,0 0-1 0,-1 4-1 15,6-4-5-15,-1 0-1 0,-5 0 0 0,1-8 0 16,8 0-16-16,1 0 0 0,-5-4 0 0,4 1 0 16,1-1-109-16,4-4-16 15,0-3-3-15,4-1-1 0,0-3-95 0,5-4-18 0</inkml:trace>
          <inkml:trace contextRef="#ctx0" brushRef="#br0" timeOffset="112884.4742">5519 8685 1105 0,'13'-11'48'0,"-8"7"12"0,3 0-48 0,-3 0-12 0,-1 0 0 0,1 4 0 16,3-8 112-16,1 4 21 0,0 0 4 0,0 1 1 16,8-1-19-16,1 0-4 0,-1 4-1 0,5-4 0 15,5 0-21-15,3 0-4 0,5 4-1 0,1-4 0 16,-1 0-25-16,4 0-6 0,9-3-1 0,1-1 0 15,-1 4-28-15,5-4-7 0,-1 0-1 0,5 0 0 16,-4 1 10-16,-1-1 2 0,-8 0 0 0,5 0 0 0,-10 4-32 16,1 4 0-16,-5-4 0 0,-5 4-800 15,-3 4-165-15</inkml:trace>
          <inkml:trace contextRef="#ctx0" brushRef="#br0" timeOffset="112274.4694">6282 9571 2149 0,'0'0'47'0,"0"0"9"0,9-8 3 0,-4-4 2 0,8 8-49 0,0-4-12 16,0 1 0-16,5 3 0 0,-1-4 27 0,5 0 2 15,-4 4 1-15,4 0 0 0,-5 4-18 0,5 0-3 0,-9 0-1 0,5 4 0 16,-5 0 4-16,0 4 0 0,-4-4 0 0,0 8 0 16,-5 3-12-16,-4 1 0 0,0-1 0 15,-4 5 0-15,-5-5 21 0,0 5 3 0,0-1 0 0,1 5 0 16,-6-5 12-16,6 1 4 0,-1-5 0 0,0 5 0 15,-4-8 3-15,4-1 1 0,0 1 0 0,5-4 0 16,0 0-29-16,-1-1-6 0,1-3-1 16,4-4 0-16,0 0 2 0,0 0 0 0,0 0 0 0,0 0 0 15,4 8-10-15,-4-8 0 0,13 4 0 0,-4 0 8 16,9-4-8-16,-5 4-11 0,4-8 3 0,1 4 0 16,0-8-108-16,8 0-20 15,-4 1-5-15,4-5-944 0</inkml:trace>
        </inkml:traceGroup>
        <inkml:traceGroup>
          <inkml:annotationXML>
            <emma:emma xmlns:emma="http://www.w3.org/2003/04/emma" version="1.0">
              <emma:interpretation id="{6922CA11-DCEB-4F96-90F1-71C025013067}" emma:medium="tactile" emma:mode="ink">
                <msink:context xmlns:msink="http://schemas.microsoft.com/ink/2010/main" type="inkWord" rotatedBoundingBox="9056,8873 12792,8629 12903,10327 9167,10571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13564.8635">7195 8993 806 0,'0'0'72'0,"4"-7"-58"16,1-1-14-16,-1 0 0 0,5 4 118 0,-5-4 21 15,-4 1 4-15,9 3 1 0,-4 0-49 0,-5 4-10 0,0 0-1 0,0 0-1 16,0 0-7-16,8 4-2 16,1 0 0-16,0 7 0 0,0 5-10 0,-1 7-3 15,1 1 0-15,0 11 0 0,0 0-2 0,0 8-1 0,-1 7 0 0,5 1 0 16,1 0 3-16,-1 0 1 0,0-1 0 0,0-3 0 15,0 0-25-15,0-8-5 16,-4 0 0-16,4-8-1 0,1-4-12 0,-6-3-3 0,5-9 0 0,-4 1 0 16,-4 0 4-16,3-5 1 0,1 1 0 0,0-8 0 15,-5 4-8-15,1-8-1 0,8 4-1 0,-9-1 0 16,-4-3-11-16,0 0 12 0,0 0-12 0,0 0 12 16,0 0-12-16,0 0 8 0,0 0-8 0,0 0 8 15,0 0-8-15,0 0 0 0,9-3 0 0,-9 3 0 16,0 0 0-16,4-12 8 0,1 4-8 0,4-4 8 15,-1 5-8-15,1-9 0 0,-4 4 9 0,3-3-9 0,1-5 12 16,0 1-3-16,0-1 0 0,-1-3 0 16,6-5 5-16,-6-3 1 0,5-4 0 0,-4-4 0 0,9 0-15 15,-5-4 11-15,9-7-11 0,-5 3 10 0,1-8-10 0,0 4 0 16,3-3 9-16,1 3-9 0,0 0 0 0,0 1 0 16,0-5 0-16,5 8 0 0,-1 1 0 0,0 7 0 15,-4 0 0-15,0 3-8 0,0 9 8 0,0 4-12 16,-4 3 12-16,-5 9-12 15,-5 3-91-15,1 0-18 0,-9 8-4 0</inkml:trace>
          <inkml:trace contextRef="#ctx0" brushRef="#br0" timeOffset="114735.9711">9178 8510 1602 0,'0'0'71'0,"-13"8"14"0,0 7-68 0,0 1-17 16,-5 3 0-16,-4 9 0 0,0-1 64 0,-9 8 10 16,1 4 2-16,-1 4 0 0,0 4 22 0,-4-4 5 15,0 3 1-15,0 1 0 0,0 0-33 0,0-4-7 16,0 4 0-16,0 0-1 0,0-1-17 0,4 1-3 15,0-4-1-15,5 4 0 0,-5-8-14 0,9-4-2 16,-4 0-1-16,4-4 0 0,0-3-25 0,4-1 0 16,1-8 0-16,4 1 0 15,4-1-182-15,0-7-42 0</inkml:trace>
          <inkml:trace contextRef="#ctx0" brushRef="#br0" timeOffset="114482.7903">8472 8896 460 0,'0'0'41'0,"0"0"-33"15,0 0-8-15,0 0 0 0,4-8 171 0,-4 0 32 16,0 1 6-16,0-1 2 0,0-4-79 0,5 4-16 16,-1-7-4-16,5 3 0 0,-5 0-23 0,5-3-5 15,0-1 0-15,4-3-1 0,0-1-24 0,0 1-5 16,0-1-1-16,5 1 0 0,-1 3-5 0,1 0 0 15,-5 1-1-15,0 3 0 0,0 4-13 0,1 0-2 16,-6 1-1-16,-3 3 0 0,-5 4 1 0,0 0 0 16,9 0 0-16,-9 0 0 0,8 8-23 0,-3 7-9 15,3 1 8-15,1 3-8 0,-4 5 16 0,3 3-1 16,1 8-1-16,0 8 0 0,4 0 6 0,-4 0 2 16,8 0 0-16,-3 3 0 0,8-7 3 0,-9 4 1 15,0 0 0-15,4-4 0 0,-3-4-12 0,-1 0-2 16,0-7-1-16,4-1 0 0,-3 0-11 0,-1-7 0 15,4-5 9-15,-4 1-9 0,1 0 0 0,-1-5 8 16,0 1-8-16,0 0 0 0,0-4 0 0,5-5-15 16,-5 1 3-16,0 4 0 15,0-4-144-15,0-4-29 0,-4 0-6 0</inkml:trace>
          <inkml:trace contextRef="#ctx0" brushRef="#br0" timeOffset="116342.8698">8476 8178 633 0,'0'0'28'0,"0"-7"6"0,5-1-34 0,-5 0 0 15,0 0 0-15,0 8 0 0,4-8 169 0,0 1 27 16,-4-5 6-16,5 4 1 0,3 4-97 0,-3-4-19 16,4 1-4-16,-5 3-1 0,9 0-20 0,0 0-4 15,5 0-1-15,-1 0 0 0,10 0-5 0,-1 0 0 16,9 4-1-16,9-4 0 0,-4 1-22 0,12-1-4 15,1 4-1-15,4-4 0 0,-4 4 8 0,-1 0 2 16,-4 0 0-16,-4 0 0 16,-4 4-50-16,-1 0-9 0,-8-1-3 0,0-3-624 0,-1 4-124 15</inkml:trace>
          <inkml:trace contextRef="#ctx0" brushRef="#br0" timeOffset="115231.5245">9393 9153 1688 0,'0'0'37'0,"0"0"8"0,0 0 2 0,0 0 0 0,0 0-38 0,9-4-9 0,4 4 0 0,5 0 0 16,-5-3 76-16,0-1 12 0,4 0 4 0,1 0 0 0,4 0-21 0,0 4-4 15,-5 0-1-15,5 4 0 0,0 0-38 0,-4 0-7 16,-1 3-1-16,1 1-1 0,-5 4-11 0,-4 0-8 16,0-1 9-16,-5 1-9 0,-4 4 22 0,4-5-2 15,-4 1 0-15,-4 0 0 0,-5-4 0 0,0-1 0 16,1 1 0-16,-1-4 0 0,-4 4-20 0,0-4 0 15,-1 4 0-15,1-8 0 0,5 3 0 0,8-3 0 16,-5 0 0-16,5 0 0 0,0 0 0 0,0 0 0 16,-4-7 0-16,4 7 0 0,0 0 0 0,0 0 0 15,0 0 0-15,0 0 0 0,0 0 0 0,0 0 0 16,0 0 0-16,0 0 0 0,9 7 0 0,-1 1 0 16,-3 0 0-16,3 4 0 0,-3 3 0 0,-1 1 0 15,-4 0 0-15,0 3 0 0,-4 1-12 0,-1-1-6 16,-3 1-2-16,-1-1 0 0,-4 1 7 0,0-5 1 15,-1 5 0-15,-3-5 0 0,-9 1 12 0,-1-1 16 16,5 1-3-16,0-4-1 0,0 3-26 0,0-7-6 0,1 8 0 16,3-8-1-1,0-1-155-15,1-3-32 0,-23 4-5 0,18-8-2 0</inkml:trace>
          <inkml:trace contextRef="#ctx0" brushRef="#br0" timeOffset="136169.9028">9893 8237 576 0,'0'0'51'0,"0"0"-41"0,0 0-10 0,0 0 0 16,0 0 103-16,0 0 18 0,0 0 4 0,0 0 1 15,0 0-52-15,0 0-10 0,0 0-3 0,0 0 0 0,0 0-13 0,0 0-4 16,0 0 0-16,0 0 0 0,0 0 7 0,0 0 1 16,9-4 0-16,0-4 0 0,-9 8 2 0,0 0 1 15,9-4 0-15,-9 4 0 0,0 0-28 0,0 0-6 16,0 0-1-16,0 0 0 0,0 0 4 0,0 0 1 15,0 0 0-15,0 0 0 0,0 0-4 0,0 0-1 16,0 0 0-16,0 0 0 0,0 0-8 0,0 0-3 16,4 8 0-16,-4-8 0 0,0 12-9 0,4-1 10 15,-4-11-10-15,5 12 10 0,-5-4-10 0,4 4 0 16,-4-5 0-16,4 5 8 0,1-4 0 0,-5 4-8 16,4-5 12-16,-4 5-4 0,5 0 6 0,-5-4 1 15,0 3 0-15,0-3 0 0,0 4 3 0,0 0 1 16,0-5 0-16,0 5 0 0,4 0-5 0,-4-1-1 15,0 5 0-15,4 0 0 0,-4 3-5 0,5 1-8 0,-1-5 11 16,1 5-11-16,-1-1 12 0,0 1-4 0,1-1 0 16,-1 1-8-16,1-1 16 0,-5 9-4 0,4-5-1 15,-4 4 0-15,4 1 9 0,-4-1 3 0,-4 0 0 0,4 4 0 16,-4-3-2-16,4-1 0 0,-5 0 0 0,-4 1 0 16,5-1-4-16,-5 0-1 0,0-3 0 0,1-1 0 15,3 8 3-15,-4-7 0 0,1 3 0 0,-1 4 0 16,-4-4-1-16,4 1 0 0,0 3 0 0,0 0 0 15,-4-4-6-15,0 5 0 0,4-1-1 0,-8 0 0 16,4 0-1-16,-1 0 0 0,-3 1 0 0,4-5 0 16,-5 0 0-16,1-3 0 0,4-1 0 0,-5-4 0 0,-4 1-10 15,9-4 0-15,-5-1 0 0,5-7 8 0,0 4-8 16,4-5 0-16,-4 1 0 0,4-4 0 0,5-4 0 0,-5 0 8 16,0 0-8-16,1-4 8 15,8 4-28-15,0 0-7 0,-9-8-1 0,4 1 0 16,10-1-153-16,-1-4-31 0</inkml:trace>
        </inkml:traceGroup>
        <inkml:traceGroup>
          <inkml:annotationXML>
            <emma:emma xmlns:emma="http://www.w3.org/2003/04/emma" version="1.0">
              <emma:interpretation id="{2D6EC3A5-E7A3-4F7D-B237-F40D87987680}" emma:medium="tactile" emma:mode="ink">
                <msink:context xmlns:msink="http://schemas.microsoft.com/ink/2010/main" type="inkWord" rotatedBoundingBox="13347,8415 15152,8296 15272,10129 13467,10248"/>
              </emma:interpretation>
            </emma:emma>
          </inkml:annotationXML>
          <inkml:trace contextRef="#ctx0" brushRef="#br0" timeOffset="138338.2443">11736 8050 831 0,'0'0'36'0,"0"0"9"0,0 0-36 0,0 0-9 16,0 0 0-16,0 0 0 0,0-8 79 0,0 0 13 16,0 8 4-16,0 0 0 0,0 0-23 0,0 0-4 15,0 0-1-15,0-8 0 0,0 1 7 0,0 7 1 16,0 0 0-16,0 0 0 0,0 0-16 0,0 0-4 16,0 0 0-16,0 0 0 0,-9 7-16 0,-4 1-4 15,0 4-1-15,4 3 0 0,0 5-15 0,-4-1-2 16,0 5-1-16,-5 3 0 0,10 0 6 0,-6 5 1 15,-3 3 0-15,4-4 0 0,0 4 4 0,4 0 2 16,-4 4 0-16,4 0 0 0,0 0 10 0,0 0 3 16,1 0 0-16,3 0 0 0,1 4-2 0,-1 4 0 15,5 0 0-15,0-5 0 0,0 1-5 0,5 4-2 16,-1-4 0-16,1 0 0 0,8-4 2 0,-5 0 0 0,1 0 0 16,4 0 0-16,5-4-4 0,-5 0 0 0,5 0 0 15,-5-4 0-15,4 5-32 0,1-5 0 0,-5 0 0 0,0-4 0 16,0 1 0-16,-4-5 0 0,4-4 0 0,-4-3 0 15,0-4-218 1,4-8-50-16</inkml:trace>
          <inkml:trace contextRef="#ctx0" brushRef="#br0" timeOffset="118874.7334">12999 8202 1382 0,'-13'-16'123'0,"13"8"-99"0,-9-3-24 0,5 7 0 16,-5 0 56-16,5 4 5 0,-5 0 2 0,0 0 0 15,1 8 19-15,-1 3 4 0,-4 1 1 0,0 8 0 16,-1 7-15-16,-3 0-2 0,-5 4-1 0,0 8 0 16,0 0-1-16,0 8 0 0,0 0 0 0,-4 8 0 15,-1-1-5-15,1 5-2 0,0-1 0 0,-1-3 0 16,-3-1-11-16,-1-3-2 0,-4 0-1 0,0-1 0 16,0-3-31-16,-9 0-7 0,-4 0-1 0,4-4 0 15,9-4 7-15,4 0 1 0,-4-8 0 0,4 0 0 16,5-4-33-16,0 1-7 0,8-5 0 0,5-7-1 15,4-1-143-15,9-3-28 16,0-8-5-16,0-4-841 0</inkml:trace>
          <inkml:trace contextRef="#ctx0" brushRef="#br0" timeOffset="118520.8337">12100 8467 403 0,'0'0'36'0,"0"0"-36"0,4-12 0 0,-4 4 0 16,5 1 191-16,-5-1 31 0,9 0 6 0,-5-4 2 15,-4 1-100-15,9-1-20 0,4-4-4 0,-4 5-1 16,4-9-20-16,0 5-4 0,5-1-1 0,3-4 0 16,-3 1-17-16,0-4-4 0,-1-1-1 0,5 5 0 15,4-1-13-15,-4 1-2 0,0-1-1 0,5 1 0 16,-5 7-14-16,-1 4-4 0,-3 0 0 0,-5 5 0 16,0-1-14-16,-4 8-10 0,-9-4 12 0,13 7-12 15,0 9 34-15,1 7 0 0,-6 5 0 0,1 7 0 16,4 4-11-16,-4 4-3 0,0-1 0 0,0 13 0 15,-1-4 20-15,1 7 3 0,0 1 1 0,4-1 0 16,-4-3-18-16,4 3-3 0,0-7-1 0,0-4 0 0,1-4-10 16,-1-8-1-16,4 0-1 0,-4-8 0 0,1 1-2 15,3-5-8-15,1-7 12 0,-1-1-4 16,1 1-28-16,4-5-7 0,-5-7-1 0,1 0 0 16,-1-4-133-16,1-4-27 0,-5-3-6 0,5-1-1 15</inkml:trace>
          <inkml:trace contextRef="#ctx0" brushRef="#br0" timeOffset="119556.188">12179 7742 932 0,'0'0'41'0,"0"0"9"0,4-8-40 0,1 0-10 0,-1 0 0 0,1 0 0 16,-1 5 85-16,0-5 15 0,1 0 4 0,-1 0 0 16,5 4-2-16,4 0 0 0,-4-3 0 0,4 3 0 15,5-4-6-15,-1 4-2 0,9 0 0 0,5 0 0 16,0 4-18-16,8 0-4 0,-4 0-1 0,5 0 0 16,4 0-35-16,-5 0-6 0,1 0-2 0,8 0 0 15,0 0-12-15,-4 0-2 0,4-4-1 0,1 4 0 16,-1 4-13-16,0 0-16 0,0-4 3 0,1 8-696 15,-1-4-139-15</inkml:trace>
          <inkml:trace contextRef="#ctx0" brushRef="#br0" timeOffset="119145.335">13311 8873 2120 0,'0'0'47'0,"0"0"9"0,0-8 3 0,0 8 0 0,0 0-47 0,0 0-12 0,0 0 0 0,0 0 0 15,0 0 55-15,0 15 9 0,0 1 1 0,0 7 1 16,0 1-3-16,-4 3-1 0,4 0 0 0,0 5 0 15,0-1-10-15,0 4-1 0,0-4-1 0,4 4 0 16,0 0-26-16,1 0-4 0,-1-3-2 0,0-1 0 16,1-4-10-16,-1-4-8 0,1-3 9 0,-5-1-9 15,4-3 0-15,0-8 0 0,1 4-13 0,-5-12 4 16,0 0-106 0,0 0-21-16,0 0-4 0,0 0-609 0,0-16-123 0</inkml:trace>
        </inkml:traceGroup>
        <inkml:traceGroup>
          <inkml:annotationXML>
            <emma:emma xmlns:emma="http://www.w3.org/2003/04/emma" version="1.0">
              <emma:interpretation id="{8EA49B3C-18A8-497D-A9CB-CC232EDA39D0}" emma:medium="tactile" emma:mode="ink">
                <msink:context xmlns:msink="http://schemas.microsoft.com/ink/2010/main" type="inkWord" rotatedBoundingBox="16039,8395 22356,7981 22472,9746 16155,10159"/>
              </emma:interpretation>
            </emma:emma>
          </inkml:annotationXML>
          <inkml:trace contextRef="#ctx0" brushRef="#br0" timeOffset="124754.5262">17198 8093 633 0,'0'0'56'0,"0"0"-44"15,4-8-12-15,-4 8 0 0,0-4 105 0,5-4 19 16,-5-4 4-16,4 5 1 0,1-1-34 0,-5 4-7 16,0-4-2-16,0 8 0 0,0 0-11 0,4-12-3 15,0 5 0-15,-4 7 0 0,0 0-19 0,0 0-4 0,0 0-1 0,0 0 0 16,0 0-18-16,0 0-4 0,0 0-1 0,5 7 0 15,4 5 8-15,-5 8 2 0,5-1 0 0,-1 5 0 16,-3 3-7-16,4 4 0 0,-5 0-1 0,5 8 0 16,0-4 23-16,-1 4 5 0,-3 4 1 0,-1 0 0 15,5 0-8-15,-5 0-2 0,5 4 0 0,-5-1 0 16,1 1-14-16,4 0-2 0,-1-4-1 0,-3 0 0 16,-1-8-9-16,5-4-3 0,0 0 0 0,-1-3 0 15,1-9-6-15,0 1-2 0,0-9 0 0,0 1 0 16,4-4 1-16,-5 0 0 0,-8-8 0 0,0 0 0 15,0 0-2-15,14 4 0 0,-1-4 0 0,0 3 0 16,0-3 2-16,0 0 0 0,0-3 0 0,-13 3 0 16,0 0 2-16,0 0 0 0,14-4 0 0,-6-4 0 0,-8 8-3 0,0-8 0 15,5 0 0-15,-1-3 0 0,5 3-1 0,-9-4 0 16,0 0 0-16,0 1 0 0,13-5-8 0,-4-3 12 16,-13-1-12-16,4 1 12 0,8-9-4 0,1-3 0 15,0 0 0-15,0 0 0 0,-5-8-8 0,5-4 0 16,4 0 0-16,0 0 0 0,-4-4 0 0,4 4 0 15,9-7 0-15,4-1 0 0,-8 0 0 0,4 4 0 16,0 1 0-16,4-5 0 0,0 4 0 0,-4 8 0 16,-4 0-14-16,-1 0 5 15,5 8-28-15,-4 0-6 0,-1 7-1 0,1 1 0 16,-5 3-24-16,5 5-6 0,-5 3-1 0,0 0 0 16,-4 5-126-16,0 3-26 0,4 0-5 0</inkml:trace>
          <inkml:trace contextRef="#ctx0" brushRef="#br0" timeOffset="125806.1967">19269 7753 2026 0,'-18'-4'90'0,"10"8"18"15,-6 0-86-15,6 4-22 0,-6 4 0 0,1 7 0 0,-13 9 11 0,0-1-3 16,-1 8 0-16,5 0 0 16,-4 4 50-16,0 4 10 0,-5-4 1 0,-4 8 1 15,9-4-1-15,-5-1 0 0,-4 1 0 0,0 0 0 0,8 0-13 0,-3-4-2 16,-1 8-1-16,0-4 0 0,0 0-33 0,5 0-6 16,0-4-2-16,-5 0 0 0,-4-4-12 15,9 0 0-15,8 0 0 0,-4-4 0 16,-8-4-29-16,8-3-9 0,8-1-2 0,1-7 0 15,0 3-201-15,0-7-41 0</inkml:trace>
          <inkml:trace contextRef="#ctx0" brushRef="#br0" timeOffset="125544.159">18400 8299 403 0,'0'0'17'0,"0"0"5"0,13-8-22 0,-4 1 0 0,-13-5 0 0,4 0 0 16,4 1 288-16,0-1 54 0,-4 0 10 0,-4 0 3 16,4-3-214-16,4 3-42 0,10-3-9 0,-10-1-2 0,-4-3-28 15,9 3-7-15,4-4-1 0,5 1 0 0,-5 3-12 0,0-3-4 16,4-5 0-16,1 5 0 0,4 3-16 0,-5-3-3 16,-3 7-1-16,3-3 0 0,9-1 13 0,-8 4 3 15,-5 4 0-15,-4 5 0 0,4-1-16 0,0 8-4 16,0-1 0-16,1 5 0 0,-10 8 0 0,5 3 0 15,4 9 0-15,0 3 0 0,-9 4 23 0,5 4 4 16,0 4 1-16,4 4 0 0,0-1-22 0,-4 1-4 16,4 0-1-16,14 0 0 0,-1 0 7 0,0-1 0 15,-13-3 1-15,9 4 0 0,0-8-9 0,5-4-1 16,-14 0-1-16,4-4 0 0,-4-7 8 0,1-5 2 16,3 1 0-16,-4-5 0 15,-8 1-45-15,3-4-9 0,1-4-2 0,0-1 0 16,-9-7-96-16,0 0-19 0,0 0-4 0,0 0-941 0</inkml:trace>
          <inkml:trace contextRef="#ctx0" brushRef="#br0" timeOffset="126266.7303">19339 8455 1638 0,'0'0'72'0,"9"-4"16"0,4 0-71 0,5 1-17 0,-5 3 0 0,4 0 0 16,-4 0 65-16,5 0 10 0,-1 3 1 0,1-3 1 16,-5 8 15-16,5-4 2 0,-1 4 1 0,-4 0 0 15,5 3-46-15,0 5-9 0,-5-4-1 0,0 3-1 16,0 1-3-16,-4 0-1 0,-5 3 0 0,1-7 0 15,-5 3-14-15,0-3-4 0,0 0 0 0,-9-1 0 16,4-3-7-16,-8 0-1 0,0 0-8 0,4 0 12 16,1-4-12-16,-6-1 9 0,6 1-9 0,-1-4 8 15,0 0-8-15,9 0 0 0,0 0 0 0,0 0 0 16,0 0 0-16,0 0-14 0,0 0 5 0,0 0 1 0,0 0 8 0,0 0-13 16,13 0 5-16,0 0 8 0,5 4-12 15,-5 4 12-15,5 0-12 0,-1 4 12 0,-4-5 0 0,1 5 0 16,-1 4 0-16,-5-5 0 0,1 9 0 0,-4-1 0 15,-1 1 0-15,-4 3 0 0,-4-3 0 0,-1 3 12 16,5-3-12-16,-9 3 12 0,-4-3 15 0,0-5 3 16,0 5 1-16,0-5 0 0,-5-3-10 0,1 4-1 15,-5-1-1-15,9-3 0 0,-5-4-19 0,5-1 0 16,-5 5 0-16,5-8 0 16,4 4-148-16,-4 0-32 0,4-4-8 0</inkml:trace>
          <inkml:trace contextRef="#ctx0" brushRef="#br0" timeOffset="126723.5353">20208 7445 1440 0,'8'-19'64'0,"-3"11"12"0,-1-4-60 0,5 4-16 15,4-3 0-15,5 7 0 0,-5 0 100 0,0 8 16 16,0 0 4-16,0 4 1 0,9-1-52 0,-4 9-10 16,-1 7-3-16,5 9 0 0,-4 7 8 0,-1 3 0 15,-3 9 1-15,-1 12 0 0,-4 3 13 0,-1 4 2 16,-3 0 1-16,-1 12 0 0,-8-4-10 0,-1-4-3 16,-3-4 0-16,-6 4 0 0,6-11-20 0,-1-1-5 15,-4-7-1-15,4 3 0 0,-4-7-11 0,0-4-3 16,-1-4 0-16,1-4 0 0,4-4-12 0,-4 0-4 15,5-8 0-15,-6-3 0 0,1-5-4 0,0 1 0 16,-4-9-8-16,-5 1 12 16,4 0-109-16,-4-4-23 0,-4-5-4 0,4 5-739 15,0-4-148-15</inkml:trace>
          <inkml:trace contextRef="#ctx0" brushRef="#br0" timeOffset="120682.6574">14166 8330 403 0,'0'0'36'0,"0"0"-36"0,0 0 0 0,0 0 0 15,5-7 84-15,-1-1 9 0,1 0 3 0,-1 0 0 16,0-3 8-16,5-1 1 0,-4 0 1 0,3 0 0 16,-3 1-10-16,3-1-3 0,-3 0 0 0,4 1 0 0,-1 3 6 0,1 0 1 15,-4 4 0-15,3 0 0 0,5 4-29 0,-13 0-6 16,0 0-1-16,9 4 0 0,4 8-38 0,-4 7-8 16,0 1-2-16,0 3 0 0,-5 8 20 0,5 5 3 15,-5 3 1-15,1 3 0 0,-1 5-17 16,0 4-3-16,1-4-1 0,4 7 0 0,-5-3 21 0,5 0 4 15,-5-4 0-15,9-1 1 0,-4-7-29 0,0 0-7 16,0-7-1-16,-5-5 0 0,5-4 4 0,-5-3 0 16,1-9 0-16,3 1 0 0,1 0 0 0,0-4 0 15,-9-8 0-15,4 7 0 0,-4-7 16 0,9 4 3 16,-9-4 1-16,0 0 0 0,13 8-20 0,-13-8-3 16,9 0-1-16,-9 0 0 0,9 0-8 0,-9 0 0 15,0 0 0-15,13-8 0 0,-9 4 0 0,-4 4 0 16,9-7 0-16,-4-5 0 0,3 4 0 0,-3-7 8 15,-1-1-8-15,0-4 8 0,1 5 0 0,4-9 0 16,-5-3 0-16,5-4 0 0,0-4 4 0,-1-4 0 0,1-4 0 16,4-4 0-16,5 0-12 0,-5-3 0 0,5-5 0 0,-1 4 0 15,1 1 0-15,-1-1 0 0,5 0 0 0,-4 1 0 16,8 3 0-16,-4 4 0 0,0 0 0 0,0 8 0 16,0 0 0-16,0 4 0 0,0 3-12 0,-5 1 12 15,1 8-45 1,-5 3-2-16,4 8 0 0,-8-4 0 0,-4 9-185 15,-5 3-38-15</inkml:trace>
          <inkml:trace contextRef="#ctx0" brushRef="#br0" timeOffset="121392.069">15351 8428 831 0,'0'0'36'0,"0"0"9"16,4-12-36-16,1 4-9 0,4-3 0 0,-5 3 0 15,0 0 96-15,5-4 18 0,0-3 3 0,4 3 1 16,-4-3-19-16,0-1-4 0,-1-4-1 0,1 5 0 16,0-5 2-16,8 1 1 0,-3-1 0 0,-1 1 0 0,4-1-8 15,1 1-1-15,-5-1-1 0,9 1 0 0,-9 3-31 0,9 5-5 16,-4-1-2-16,-1 0 0 0,1 1-11 0,-1 3-2 15,1 4-1-15,-1 0 0 0,-3 8-19 0,-1 0-4 16,0 4-1-16,0 3 0 0,0 1-11 0,-4 7 0 16,4 9 0-16,0 3 0 0,0 4 31 0,1 4 1 15,-6 0 0-15,6 8 0 0,-1-4-10 0,4 3-2 16,-4 1 0-16,5 4 0 0,-5-4-6 0,5 0-2 16,4-5 0-16,-5-3 0 0,1-3-12 0,-1-1 0 15,1-8 0-15,-1 0 0 0,1-7 0 0,-5-5 11 16,0 1-11-16,0-4 10 15,5-5-42-15,-1 1-8 0,-3-4-1 0,3 0-1 16,1-4-186-16,-5-4-36 0</inkml:trace>
          <inkml:trace contextRef="#ctx0" brushRef="#br0" timeOffset="121581.9557">16343 7902 1918 0,'0'0'85'0,"0"0"18"16,0 0-83-16,-9 3-20 0,0 5 0 0,0 8 0 16,0-1 35-16,-4 5 2 0,-4-1 1 0,-5 17 0 15,0 3 19-15,-4 0 4 0,-5 3 1 0,-4 5 0 0,-5 0 13 0,5 0 2 16,-4-4 1-16,-1 3 0 0,1 1-18 16,-5-4-3-16,4 4-1 0,-4-4 0 0,5 0-22 0,-1-4-5 15,10 0-1-15,-5-4 0 0,4 4-28 0,-4-4 0 16,4-4 0-16,5-4 0 15,-1-3-68-15,6-1-19 0,3-3-4 0,0-5-1 16,10 1-134-16,-1-8-27 0</inkml:trace>
          <inkml:trace contextRef="#ctx0" brushRef="#br0" timeOffset="122595.1235">15610 7640 1292 0,'0'0'57'0,"0"-8"12"0,0 8-55 0,4-7-14 15,-4-1 0-15,0 8 0 0,0 0 86 0,5-8 14 0,-5 0 4 0,0 8 0 16,8-8-5-16,6 5-1 0,-6 3 0 0,10-4 0 16,-1 0-26-16,1 4-4 0,4 4-2 0,9 0 0 15,-5-4-28-15,0 3-6 0,9-3 0 0,0 0-1 16,-4 0 8-16,4-3 1 0,0 3 1 0,5-4 0 15,-5 0-33-15,4 0-8 0,-3 0 0 0,-1 4 0 16,4-4 0-16,-4 4-11 0,-8 4 3 16,3 0-1103-16</inkml:trace>
          <inkml:trace contextRef="#ctx0" brushRef="#br0" timeOffset="121987.7087">16457 8763 1652 0,'17'-15'73'0,"-4"11"15"0,0-4-70 0,5 4-18 0,0 0 0 0,-1 0 0 15,5 4 45-15,0-4 6 0,-4 4 1 0,-1 0 0 16,1 4-16-16,-5-4-4 0,0 0 0 0,0 4 0 16,-9 4-3-16,5 0-1 0,-4 4 0 0,-1 3 0 15,-4-3-10-15,-4 3-2 0,-1 5-1 0,-4-1 0 16,1 1 30-16,-5 3 7 0,-1-7 0 0,-3 3 1 16,-1 5 6-16,1-9 1 0,-5 5 0 0,4-1 0 0,-4-3-4 15,5 0 0-15,-10-5 0 0,10 1 0 0,-1-4-22 16,5 0-5-16,4-4-1 0,1 3 0 0,-6 1-19 0,14-8-9 15,0 0 8-15,0 0-8 0,0 0 0 0,0 0 0 16,18 4 0-16,4 0 0 0,0 0 0 0,4-4-14 16,5 0 2-16,0-4 0 15,4 4-109-15,4-8-22 0,1-4-4 0,-1 1-945 0</inkml:trace>
        </inkml:traceGroup>
        <inkml:traceGroup>
          <inkml:annotationXML>
            <emma:emma xmlns:emma="http://www.w3.org/2003/04/emma" version="1.0">
              <emma:interpretation id="{6A2D56EF-88B0-405B-902C-46C643032B5F}" emma:medium="tactile" emma:mode="ink">
                <msink:context xmlns:msink="http://schemas.microsoft.com/ink/2010/main" type="inkWord" rotatedBoundingBox="22790,8236 26610,7986 26706,9443 22885,9693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1863.2322">23064 8022 1231 0,'-5'-15'54'0,"5"7"12"0,5-4-53 0,-1 1-13 15,1-1 0-15,-1 4 0 0,5-7 62 0,-5-5 10 16,5 4 1-16,4 1 1 0,0-1 43 0,0 1 9 15,1-5 2-15,3 1 0 0,1 3-103 0,4-3-25 0,0 3 0 0,-1 0 0 16,1 1 52-16,-4 3 6 0,8 4 1 0,-4 0 0 16,-4 1-25-16,-1-1-5 0,1 8-1 0,-5 0 0 15,-4 0-1-15,4 4-1 0,-4 4 0 0,0-1 0 16,-1 9-9-16,5 0-1 0,-4-1-1 0,4 9 0 16,1 3 39-16,-1 4 8 0,4 4 2 0,5 4 0 15,-4 0-64-15,4 0-8 0,0 0-4 0,4 0-1 16,9-4 29-16,0 4 7 0,-4-4 1 0,-5 0 0 15,0 0-12-15,-4 1-1 0,0-5-1 0,0 12 0 16,-9-12 0-16,1-4 0 0,3 0 0 0,-4-7 0 16,-4-1-10-16,0-7 0 0,0-4 0 0,-5 0-11 15,-4-8-137-15,0 0-27 0,0 0-5 16</inkml:trace>
          <inkml:trace contextRef="#ctx0" brushRef="#br0" timeOffset="142209.3499">24117 7593 576 0,'0'0'51'0,"0"0"-41"16,-9-3-10-16,9 3 0 0,0 0 249 0,-18 7 48 15,5 5 10-15,0 0 1 0,4-1-186 0,-8 5-38 16,4 4-7-16,-5 3-1 0,1 0-24 0,-5 9-4 0,0 7 0 0,-5 0-1 15,-3 3 27-15,3 5 6 0,5 4 0 0,-8 7 1 16,-14-3-2-16,4-4-1 0,-4 3 0 0,1 1 0 16,3-8-30-16,-4 3-5 0,5-7-2 0,4 4 0 15,-5-4-10-15,9-4-3 0,1 0 0 0,-1-4 0 32,5-4-48-32,4-7-9 0,4-1-3 0,1-3 0 15,8-5-147-15,4-7-29 0</inkml:trace>
          <inkml:trace contextRef="#ctx0" brushRef="#br0" timeOffset="140932.4971">22708 7430 748 0,'0'0'67'16,"0"0"-54"-16,0 0-13 0,0 0 0 0,0 0 95 0,0 0 16 15,-4-8 3-15,-5 4 1 0,5 0-25 0,-5 4-5 16,0 0-1-16,-4 4 0 0,0 0-13 0,0 8-3 15,0 3-1-15,-5 9 0 0,1-1-4 0,-5 12-1 16,4 4 0-16,-4 8 0 0,0 4 1 0,5 3 0 16,-1 9 0-16,-4 3 0 0,5 4 8 0,-1 0 1 15,-4 0 1-15,0 1 0 0,5-5-9 0,-5-4-3 16,4 1 0-16,-4-1 0 0,-4-3-20 0,8-5-4 16,10-3-1-16,-1 0 0 0,4-5-18 0,1-3-4 15,8-4-1-15,5-4 0 0,0-3-13 0,9-5 0 0,3-8-9 16,10 1 9-1,0-8-122-15,8-1-18 0,1-7-4 0</inkml:trace>
          <inkml:trace contextRef="#ctx0" brushRef="#br0" timeOffset="143508.1863">24490 8284 403 0,'0'0'36'0,"0"0"-36"16,0 0 0-16,0 0 0 0,8 0 108 0,-8 0 14 16,0 0 3-16,0 0 1 0,0 0-47 0,0 0-10 15,0 0-1-15,0 0-1 0,0 0 3 0,0 0 1 16,0 0 0-16,0 0 0 0,0 0-2 0,0 0 0 15,0 0 0-15,0 0 0 0,0 0 3 0,0 0 1 16,0 0 0-16,0 0 0 0,9 0-15 0,-9 0-3 16,0 0-1-16,0 0 0 0,0 0-13 0,13-4-2 0,-4 0-1 15,-9 4 0-15,0 0-38 0,13-4 0 0,-4 4 0 0,-9 0 0 16,9-4 32-16,4 0 4 0,0 4 2 0,-4 0 0 16,-9 0-26-16,13 0-4 0,0 0-8 0,0 0 11 15,-4 0-3-15,4 0 0 0,-13 0 0 0,9 0 0 16,4 4-8-16,0-4 0 0,-13 0 9 0,0 0-9 15,14 8 0-15,-6-4 8 0,6 0-8 0,-14-4 0 16,4 7 0-16,5 5 0 0,0-4 0 0,-5 4 0 16,0-1 0-16,1 1 0 0,-1 4 0 0,-4-5 8 15,0 5 0-15,-9 0 0 0,1-1 0 0,-1 5 0 16,4-5-8-16,-8 5 0 0,-4-1 0 0,-1 1 0 16,-4-1 26-16,0 1 10 0,-4-5 3 0,0-3 0 0,-1 4-30 15,5-5-9-15,-4 1 0 0,4 0 0 0,0-1 39 16,5 1 1-16,-5 0 0 0,4 0 0 0,1-5-24 0,3-3-5 15,6 4-1-15,-1-4 0 0,4 4-10 0,5-8 0 16,0 0 0-16,0 0 0 0,0 0 0 0,0 0 0 16,14 0 0-16,3 0 0 0,9 0 0 0,5-4 0 15,-4 4 0-15,8 0 0 16,0-4-36-16,4 0-10 0,-4-4-2 0,5 4-736 16,-1-3-148-16</inkml:trace>
        </inkml:traceGroup>
        <inkml:traceGroup>
          <inkml:annotationXML>
            <emma:emma xmlns:emma="http://www.w3.org/2003/04/emma" version="1.0">
              <emma:interpretation id="{3D83C927-2E4F-4861-81BC-65837D08B59E}" emma:medium="tactile" emma:mode="ink">
                <msink:context xmlns:msink="http://schemas.microsoft.com/ink/2010/main" type="inkWord" rotatedBoundingBox="27045,7733 33246,7327 33366,9159 27165,9565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50586.6386">28118 7535 806 0,'0'0'17'0,"0"0"4"0,0-4 1 0,4 0 2 0,-4 4-24 0,5-4 0 16,-1 0 0-16,1-3 0 0,-1 3 56 0,0-4 6 15,1 0 2-15,-1 4 0 0,-4 4 11 0,0 0 2 16,4-4 1-16,1-4 0 0,4 5-15 0,-9 3-3 16,0-8-1-16,0 8 0 0,4-4-3 0,-4 4-1 15,0 0 0-15,0 0 0 0,0 0-24 0,0 0-5 16,13-4-1-16,-4 4 0 0,-9 0-7 0,0 0-2 16,9 0 0-16,4 4 0 0,-13-4 4 0,9 4 1 0,-9-4 0 0,8 4 0 15,1 0 0-15,-9-4 0 0,9 7 0 0,0 5 0 16,-5-4 19-16,5 7 4 0,-5-3 1 0,1 8 0 15,3 3-36-15,1 0-9 0,-4 1 0 0,-1 3 0 16,0 4 0-16,-4-3 0 0,5 3 0 0,-1 0 0 16,1 0 37-16,3-3 6 0,-3 3 1 0,3-4 0 15,1 0-18-15,0 5-3 0,0-5-1 0,0 0 0 16,-1 0-6-16,-3-7 0 0,4 3-1 0,-1 1 0 16,5-5 0-16,5 1 0 0,-9-5 0 0,0-3 0 15,-1 0-3-15,-3-5 0 0,3 1 0 0,-3-4 0 16,-5-4 4-16,9 4 1 0,-9-4 0 0,0 0 0 15,0 0 0-15,0 0 0 0,0 0 0 0,4 4 0 0,5 0-17 16,-9-4-19-16,0 0 4 0,0 0 1 0,0 0 42 16,0 0 8-16,0 0 1 0,0 0 1 0,9-4-30 0,-9 4-8 15,0 0 0-15,0 0 0 0,0 0 0 0,0 0 0 16,4 0 0-16,-4 0 0 0,9 0 0 0,-5-4 0 16,5-4 8-16,0 4-8 0,-5 0 0 0,9-3 0 15,-8 3 0-15,3-4 0 0,1 0 0 0,0-3 0 16,-5 3 0-16,1-4 8 15,3-4-8-15,1 1 0 0,0-1 0 0,0-3 0 0,0-1 0 0,4 1 8 16,0-5-8-16,0 1 0 0,0 0 0 0,0-1 0 0,5-3 0 16,-5 3 0-16,5 1 0 0,-1 0 8 15,1-5-8-15,4 1 0 0,0 0 0 0,-5-1 0 16,1 1 0-16,8-4-8 0,9 0 8 0,0-4 0 0,-4 0 0 0,-5-1 0 16,1 1 0-16,-5 0-10 0,-9 4 10 0,4 0 0 15,-4 7-8-15,1 5 8 0,-1-1 0 0,0 9 0 16,-9-1-9-16,5 4 9 0,0 0 0 0,-9 8-9 15,0 0-31 1,-9 12-7-16,0-4-1 0,5 4 0 0,-5-1-32 0,-4 1-8 0,4 4 0 16,-4 7-629-16,4 0-126 0</inkml:trace>
          <inkml:trace contextRef="#ctx0" brushRef="#br0" timeOffset="151186.4524">29417 7551 900 0,'13'-12'40'0,"-13"12"8"0,4-8-39 0,9 0-9 0,-4-3 0 0,-5-1 0 16,5 4 103-16,-4-4 18 0,3 1 4 0,1-1 1 16,-4-4-16-16,3 1-3 0,-3-5-1 0,3 9 0 15,-3-5-23-15,4 4-5 0,-1-3-1 0,1-5 0 16,0 5-20-16,0-1-4 0,4 4-1 0,0-3 0 16,0 3-17-16,0 4-4 0,1-4-1 0,-1 5 0 15,0 3-13-15,0 0-2 0,0 4-1 0,0 4 0 16,-13-4-14-16,14 4 11 0,-1-4-11 0,0 11 10 15,-4-3-10-15,-1 4 0 0,-3-4 9 0,-1 7-9 16,1 1 11-16,-1 7-3 0,-4 5 0 0,4 3 0 16,-4 0 8-16,0 16 0 0,5-4 1 0,-5 3 0 0,4-3-1 0,-4 0 0 15,5-4 0-15,-5 4 0 0,4-4-8 0,0-4-8 16,1 0 9-16,-1-3-9 0,0-5 8 0,1-8-8 16,-1 1 0-16,1-5 9 0,-1 1-9 0,0-4 0 15,1-4 9-15,-5-1-9 0,0-7 0 0,0 0-8 16,0 0 0-16,0 0 0 15,0 0-108-15,-5 8-20 0,5-8-5 0,-8 0-848 0</inkml:trace>
          <inkml:trace contextRef="#ctx0" brushRef="#br0" timeOffset="146274.8403">25183 7707 349 0,'0'0'15'0,"0"0"4"0,-5 0-19 0,5 0 0 0,0 0 0 0,0 0 0 16,-4 0 54-16,4 0 7 0,0 0 2 0,0 0 0 16,0 0-1-16,0 0 0 0,0 0 0 0,0 0 0 15,4-8 3-15,-4 8 1 0,0-8 0 0,5 0 0 16,-5 8-18-16,4-8-3 0,1 1-1 0,-5 7 0 16,0-8 16-16,4 0 2 0,0-4 1 0,-4 12 0 15,0 0 19-15,0-4 4 0,0 4 1 0,0 0 0 16,0 0 2-16,0 0 1 0,0 0 0 0,0 0 0 0,0 0-43 0,0 0-9 15,0 0-2-15,9 8 0 0,-4 4-12 16,-1 0-4-16,-4-1 0 0,4 1 0 0,5 0-9 0,0-1-3 16,-5 5 0-16,5 0 0 0,0 3 23 0,-5-3 4 15,5 3 1-15,-5 5 0 0,5 3-18 0,-4 0-3 16,-1 4-1-16,5 1 0 0,-1-1 16 0,-3 0 3 16,-1 4 1-16,1 0 0 0,3-4 1 0,-3 4 0 15,-5-7 0-15,9 3 0 0,-9-4-35 0,4-7 0 16,-4 3 0-16,4-3 0 0,-4-5 13 0,5 1-4 15,-1-5-1-15,1 1 0 0,3-4-8 0,-3 0 8 16,3 0-8-16,1-5 8 0,0 1 0 0,0 0 0 16,0 0 0-16,4 0 0 0,-9-4-8 0,5 0 8 15,0 0-8-15,-9 0 8 0,0 0-8 0,0 0 0 16,0 0 0-16,0 0 0 0,0 0 8 0,0 0 0 0,0 0 0 0,0 0 0 16,0 0-8-16,0 0 0 0,0 0 0 15,0 0 0-15,0 0 0 0,8 0 0 0,-8 0 0 16,0 0 0-16,0 0 0 0,5 0 0 0,-5 0 0 0,0 0 0 15,0 0 0-15,9 4 0 0,-5-4 0 0,5 0 0 16,-9 0 0-16,4 4 0 0,5-4 0 0,-9 0 0 16,0 0 0-16,9-4 0 0,-5 4 0 0,-4 0 0 15,0 0 0-15,0 0 0 0,0 0 0 0,0 0 0 16,0 0 0-16,0 0 0 0,0 0 0 0,0 0 0 16,0 0 0-16,0 0 10 0,0 0-10 0,0 0 10 15,0 0-10-15,0 0 0 0,0 0-10 0,0 0 10 16,0 0 0-16,0 0 0 0,0 0 11 0,0-8-3 15,0 8-8-15,0 0-10 0,4-4 10 0,-4 4-13 16,0 0 13-16,0-8 0 0,5 1 0 0,-5 7 0 0,0-4 0 16,9 0 0-16,-9-4 0 0,4 4 0 0,0-4 0 15,-4 4 0-15,9-3 0 0,-9-1 0 0,5 0 0 0,-1 0 10 16,0 0-2-16,5-3 0 0,0-1-8 0,0-4 0 16,-1 1 0-16,6-1 8 0,-1-7-8 0,0-1 10 15,-4-3-10-15,4 4 10 0,4-8 6 0,5 3 0 16,0-3 1-16,5-4 0 0,-5 0-27 0,4 0-6 15,-4-4 0-15,4 4-1 0,-4 0 17 0,0 3 0 16,-4 9 0-16,-1 0 0 0,1 3 0 0,-5 5 0 16,-4-1 0-16,4 4 0 0,-4 1-8 0,-5 3 8 15,5 4 0-15,-9 4 0 0,0 0-20 0,0 0 2 16,4-12 1-16,0 8 0 16,-4 4-31-16,0 0-7 0,0 0-1 0,0 0 0 15,-4-11-152-15,0 7-30 0,-1-4-6 0</inkml:trace>
          <inkml:trace contextRef="#ctx0" brushRef="#br0" timeOffset="148233.5333">27324 7250 1652 0,'0'0'73'0,"-5"0"15"0,-8 4-70 0,0 4-18 15,-4 11 0-15,-5 1 0 0,-9-1 70 0,9 13 10 16,-9-1 3-16,-4 8 0 0,0 0-1 0,-9 4 0 16,0-4 0-16,0 4 0 0,9 0-7 0,-4-1-2 15,8-3 0-15,0 8 0 0,1-4-21 0,3 0-5 16,-3 0-1-16,3-4 0 0,5-4-26 0,-4 0-4 15,4 0-2-15,-4-7 0 0,0-1-14 0,4-4 0 16,0-3 8-16,-5-1-8 0,5-3-16 0,1-1-5 16,3-7-2-16,0 4 0 15,10-8-213-15,-1 0-42 0</inkml:trace>
          <inkml:trace contextRef="#ctx0" brushRef="#br0" timeOffset="147916.1513">26460 7683 1148 0,'0'0'25'0,"0"0"6"0,0-8 1 0,4-3 0 0,5 3-32 0,-5 0 0 16,5-4 0-16,0-3 0 0,4 3 97 0,0 0 14 16,0-3 2-16,-4-1 1 0,0 4-14 0,-1-3-4 15,1-1 0-15,4 1 0 0,1 3-13 0,3 0-3 16,-8 4-1-16,4-3 0 0,0 3-31 0,0-4-5 16,-4 8-2-16,4 0 0 0,0 1-21 0,-13 3-5 15,9 0-1-15,4 3 0 0,-13-3-5 0,9 8-1 16,0 0 0-16,4 4 0 0,0 3 6 0,-4 5 1 15,0 3 0-15,0 5 0 0,-1 3 2 0,-3 0 1 16,-1 4 0-16,5 4 0 0,-5 0 8 0,5 4 2 0,-5 0 0 16,5 4 0-16,-4-8-11 0,-5 0-1 0,4 0-1 15,5 0 0-15,-5-8-7 0,1 4 0 0,-1-8-8 0,0 1 12 16,5-5-12-16,0-4 9 0,0 1-9 0,4-5 8 16,0 1-8-16,0-4 0 0,0-4 0 0,0 3 0 15,-4-3-124 1,4-4-23-16,-13-4-5 0,0 0-906 0</inkml:trace>
          <inkml:trace contextRef="#ctx0" brushRef="#br0" timeOffset="149043.5363">27666 7804 1630 0,'0'0'36'0,"0"0"7"0,0 0 1 0,0 0 3 0,0 0-38 0,0 0-9 16,0 8 0-16,-4 4 0 0,-1-1 75 0,1 5 13 15,-5 3 2-15,-4 1 1 0,0-1-22 0,0 5-4 16,-1-5-1-16,1 5 0 0,0 3 52 0,0 4 9 16,0-4 3-16,0-3 0 0,0-1-100 0,-1-3-19 0,1-1-9 0,0 5 8 15,4-9 5-15,-4 5 1 0,4-5 0 0,-4 1 0 16,4-8-14-16,1 7 9 0,3-7-9 0,1 4 8 16,-1-1-8-16,1 1 0 0,0 0 0 0,-1-4 0 15,-3 3-54-15,3 1-13 16,5-4-2-16,-4 4-698 0,-1-5-139 0</inkml:trace>
          <inkml:trace contextRef="#ctx0" brushRef="#br0" timeOffset="148699.4973">27363 7820 1209 0,'0'0'108'0,"5"0"-87"15,-1-4-21-15,5 0 0 0,-9 4 68 0,4-4 10 16,5 4 2-16,0-4 0 0,-9 4-16 0,0 0-4 16,9 4 0-16,-9-4 0 0,0 0-12 0,4 8-2 15,5-4-1-15,-5 7 0 0,-4-3 2 0,0 4 0 16,0 0 0-16,0 3 0 0,-4 5-4 0,-1-1-1 16,1 5 0-16,-5-1 0 0,0-4-2 0,5 5-1 15,0-1 0-15,-1-3 0 0,1-1-11 0,-5-3-3 16,9-1 0-16,-4-3 0 0,-1 4-11 0,1-8-2 15,4-8-1-15,0 0 0 0,0 0-3 0,-4 11-8 16,4-11 12-16,0 0-4 0,0 0 29 0,0 0 6 16,0 0 1-16,0 0 0 15,0 0-59-15,0 0-11 0,0 0-2 0,0 0-1 0,0 0 29 0,8 4 0 0,1 4 13 0,9-4-4 16,-5-4-9-16,4 0 8 0,5-4-8 0,0 4 8 16,0 0-8-16,0 0 0 0,4 0 0 0,1-4 0 15,-5 0 0-15,4 0 0 0,0 4 0 0,-4-4 0 16,0 0-12-16,-4-3 1 0,-1 3 1 0,-4 0 0 15,-4-4-40 1,0 4-8-16,0 0-2 0,4 0-658 0,-13 4-132 0</inkml:trace>
          <inkml:trace contextRef="#ctx0" brushRef="#br0" timeOffset="151481.4852">30233 7145 1450 0,'0'0'32'0,"4"-8"6"0,-4 8 2 0,0 0 1 0,0-8-33 0,0 8-8 0,0 0 0 0,0 0 0 15,0 0 12-15,-4 4 1 0,-5 12 0 0,0-1 0 16,-4 5 41-16,0 3 8 0,-5 1 2 0,-4 7 0 16,5 0 51-16,-10 0 10 0,5 8 3 0,-8-4 0 15,-1 1-52-15,-4-1-9 0,-5 0-3 0,1 0 0 16,-5-4-51-16,0 4-13 0,0-4 0 0,0 1 0 0,9-5 40 0,-4 4 6 15,4-4 1-15,4-3 0 0,5-1-24 0,4 1-5 16,4-1-1-16,1 0 0 16,-1-3-65-16,5-1-12 0,0-3-4 0,4 3-682 15,0-3-137-15</inkml:trace>
          <inkml:trace contextRef="#ctx0" brushRef="#br0" timeOffset="152791.951">29649 6739 1062 0,'0'0'23'0,"0"0"5"0,0 0 0 0,0 0 3 0,0 0-31 0,0 0 0 16,0 0 0-16,9-4 0 0,4 1 99 0,0-1 13 15,0 0 4-15,1 4 0 0,7 0-11 0,1-4-1 16,9 4-1-16,4 0 0 0,-4 0-34 0,4 4-6 16,0-4-2-16,5 4 0 0,-1 0-34 0,5-1-7 15,0 5-2-15,0-4 0 16,-9 4-105-16,4 0-21 0,-8-4-4 0</inkml:trace>
          <inkml:trace contextRef="#ctx0" brushRef="#br0" timeOffset="152137.1024">30470 7769 576 0,'0'0'25'0,"0"0"6"0,0 0-31 0,0 0 0 16,0 0 0-16,0 0 0 0,0 0 108 0,0 0 16 15,0 0 4-15,0 0 0 0,0 0-24 0,0 0-5 16,-9 4-1-16,4-4 0 0,-8 4-3 0,4-4-1 16,1 0 0-16,-6 4 0 0,1 0-26 0,5-4-4 15,-1 3-2-15,0 1 0 0,0 0-23 0,0 4-5 16,5-4-1-16,-5 4 0 0,5 0-13 0,-5-1-4 15,0 1 0-15,1 0 0 0,-1-4 1 0,0 4 0 16,0-1 0-16,0 1 0 0,1-4-17 0,-1 4 0 16,0 4 8-16,5-5-8 0,-1 1 0 0,5 0 8 15,0-8-8-15,5 12 0 0,-1-1 9 0,1 1-9 16,3-4 0-16,5 4 9 0,-4-1-9 0,4 1-11 0,5 4 3 16,-5-5 0-16,5 5 31 0,-5 3 6 15,4-7 2-15,-3 4 0 0,-6-5-8 0,5 5-2 0,-8-4 0 0,4 3 0 16,-5-3 16-16,-4 0 3 0,0-1 1 0,0 1 0 15,-4 4 1-15,-5-5 0 0,4 1 0 0,-3 0 0 16,3-1-10-16,-3-3-1 0,-1 4-1 0,-4-4 0 16,4-4-14-16,0 3-4 0,0-3 0 0,-4 4 0 15,0-8-12-15,4 4 0 0,-4-4 0 0,0 4 0 16,-5-8-70-16,-4 0-20 16,-4 0-4-16,-9-4-1069 0</inkml:trace>
          <inkml:trace contextRef="#ctx0" brushRef="#br0" timeOffset="153973.1692">31014 6681 1036 0,'-9'-4'23'0,"9"4"5"0,0 0 0 0,0 0 1 0,0 0-29 0,9-4 0 0,4 0 0 0,0 4 0 15,4-4 57-15,1 0 6 0,-5 0 1 0,0 4 0 16,0 0 0-16,1 4 0 0,-6-8 0 0,10 8 0 15,-5 0-8-15,0-4 0 0,0-4-1 0,1 4 0 16,-1 4 14-16,0 0 3 0,0-4 1 0,-4 8 0 16,0 0-58-16,-5 0-15 0,5-1 0 0,-5 5 0 0,5 0 54 0,-5 7 8 15,5-3 2-15,0 7 0 0,-5-3-52 0,1 3-12 16,-1 4 0-16,0 1 0 16,5-1 54-16,-4 4 8 0,-1 0 2 0,0 1 0 0,1-1-52 15,-1 8-12-15,-4 4 0 0,5-12 0 0,-5 0 28 0,0 0 4 16,0 1 0-16,0 3 0 0,0 4-13 0,-5 0-3 15,1 4 0-15,-5 7 0 0,5 1 9 0,-5-8 2 16,0 0 0-16,0 0 0 0,1-8 2 0,-1 0 1 16,4-4 0-16,5 0 0 0,-8 4-9 0,-6 0-1 15,1-3-1-15,-4 7 0 0,-1-4-3 0,-4 12-1 16,-4-1 0-16,0-3 0 0,-5-4-3 0,0-4-1 16,5 0 0-16,-1-7 0 0,1 3 0 0,4-4 0 15,0 0 0-15,0 1 0 0,5-5-1 0,-1 1 0 16,1-5 0-16,4 1 0 0,-5-5-10 0,5 1 8 15,0-1-8-15,0 1 8 0,-5-8-8 0,0 0 0 0,5-1 0 16,-4-3 8 0,-5-4-64-16,0 0-12 0,0 0-4 0,-4-4-790 0,-5 0-158 0</inkml:trace>
        </inkml:traceGroup>
      </inkml:traceGroup>
      <inkml:traceGroup>
        <inkml:annotationXML>
          <emma:emma xmlns:emma="http://www.w3.org/2003/04/emma" version="1.0">
            <emma:interpretation id="{F88BA2D3-C3F0-456A-BE4A-563F9971029F}" emma:medium="tactile" emma:mode="ink">
              <msink:context xmlns:msink="http://schemas.microsoft.com/ink/2010/main" type="line" rotatedBoundingBox="2942,11362 25396,9956 25513,11830 3060,13236"/>
            </emma:interpretation>
          </emma:emma>
        </inkml:annotationXML>
        <inkml:traceGroup>
          <inkml:annotationXML>
            <emma:emma xmlns:emma="http://www.w3.org/2003/04/emma" version="1.0">
              <emma:interpretation id="{F33DFD2A-383B-4B46-B9A0-F8DB7ED43A68}" emma:medium="tactile" emma:mode="ink">
                <msink:context xmlns:msink="http://schemas.microsoft.com/ink/2010/main" type="inkWord" rotatedBoundingBox="2965,11722 4709,11612 4794,12964 3049,13074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62245.0663">2755 10975 460 0,'-13'-12'20'0,"9"4"5"0,-1 4-25 0,5 4 0 16,0-4 0-16,-4-4 0 0,-1 1 149 0,1 3 25 15,0-8 5-15,4 12 1 0,0 0-76 0,0 0-16 16,-5-4-2-16,5 4-1 0,0 0-5 0,-4-4 0 15,-1 4-1-15,-3 0 0 0,8 0-21 0,-9 12-4 16,0 4-1-16,-4 3 0 0,4 8-10 0,-4 5-3 16,0 7 0-16,0 0 0 0,-5 11-1 0,1 5-1 15,-1 3 0-15,5 1 0 0,0-1 1 0,-5-3 0 16,9 0 0-16,1-9 0 0,3 1-7 0,5-4-2 16,0 0 0-16,5 0 0 0,-1-4 2 0,5-4 0 15,-5 0 0-15,5 0 0 0,9 0-6 0,-5-4-1 0,-5 1 0 16,6 3 0-16,-1-4-12 0,0-4-2 0,5-3-1 15,-5 3 0-15,0-8-10 0,4 5 10 0,1-5-10 0,4-3 10 16,0-1-21-16,0-3-4 0,0 4-1 0,-5-5 0 16,5 1-112-1,0-4-24-15,4 0-4 0,-8-4 0 0</inkml:trace>
        </inkml:traceGroup>
        <inkml:traceGroup>
          <inkml:annotationXML>
            <emma:emma xmlns:emma="http://www.w3.org/2003/04/emma" version="1.0">
              <emma:interpretation id="{91E25898-FFB9-4233-9C55-AC54FB585845}" emma:medium="tactile" emma:mode="ink">
                <msink:context xmlns:msink="http://schemas.microsoft.com/ink/2010/main" type="inkWord" rotatedBoundingBox="5402,11320 10465,11003 10564,12591 5502,12908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63795.8133">4431 11095 903 0,'0'-11'40'0,"0"7"8"0,0-4-38 0,0 4-10 15,0-4 0-15,0 8 0 0,0 0 72 0,0 0 13 16,0 0 3-16,0 0 0 0,0 0 6 0,0 0 2 16,-9 8 0-16,1 0 0 0,-1 8-20 0,0 3-3 15,-9 1-1-15,1 3 0 0,-9 8-4 0,4 8 0 16,-5 0-1-16,1 4 0 0,0 0-11 0,4 4-3 15,0-4 0-15,4 3 0 0,-8-7-24 0,0 4-5 16,-1-8 0-16,5 4-1 0,0-3-12 0,0-1-3 16,-4 0 0-16,4-4 0 0,5 4-8 0,-5-4 8 15,0-3-8-15,4 3 8 0,-4-4-24 0,5 4-6 16,-1-3-1-16,5-1 0 16,0-8-138-16,4 1-28 0,5-5-6 0,-1 1-1 0</inkml:trace>
          <inkml:trace contextRef="#ctx0" brushRef="#br0" timeOffset="164828.6197">4712 11649 518 0,'0'0'46'0,"0"0"-37"15,0 0-9-15,0 0 0 0,0 0 128 0,0 0 23 16,9-8 5-16,-1 1 0 0,6-1-76 0,-6 0-16 15,1 0-4-15,0 4 0 0,8-3-11 0,-3-1-2 16,-1 4-1-16,0-4 0 0,-4 4-16 0,4 0-3 16,4 0-1-16,-3 0 0 0,-1 4-26 0,0 0 0 15,0 0 0-15,0 0 0 0,5 0 13 0,-9 0-2 16,-9 0-1-16,13 8 0 0,0 0-10 0,-4 4 8 16,-5-4-8-16,-8 3 8 0,8 5 33 0,-8 3 7 15,-5 1 0-15,-4-1 1 0,4 5-9 0,-4-1-1 16,0 1-1-16,-1-1 0 0,-3 0-1 0,4 5 0 15,8-9 0-15,-3 1 0 0,-1-9-15 0,0 5-3 16,0 0-1-16,5-5 0 0,4 1 2 0,-5-4 1 16,-3 0 0-16,3-1 0 0,1 1-6 0,4-8-2 0,0 0 0 15,0 0 0-15,0 0-1 0,0 0 0 0,0 0 0 16,0 0 0-16,0 0 12 0,0 0 1 0,0 0 1 0,9 4 0 16,-1-4-26-16,6 0 8 0,3 0-8 15,1 0 0-15,8 0 0 0,-4-4 0 0,4 0 0 0,1 0 0 16,3 0-24-16,1 1 4 0,-5-1 0 0,5-4 0 15,0 0-60 1,4 0-11-16,-4 0-2 0,-1 1-835 0</inkml:trace>
          <inkml:trace contextRef="#ctx0" brushRef="#br0" timeOffset="163200.4685">3536 11396 806 0,'4'-24'72'0,"-4"17"-58"0,-4-5-14 0,4 0 0 16,9 0 66-16,-5-3 10 0,-8-1 3 0,4 1 0 0,9 3-6 0,-1 0-1 16,-3-3 0-16,4 3 0 0,-5-4-32 0,5 5-6 15,-5-5-2-15,9 4 0 0,-8 1 20 0,8-1 3 16,0-4 1-16,0 9 0 0,0-5-8 0,0 4-2 16,1 0 0-16,3 0 0 0,1 5 6 15,-1 3 2-15,1-4 0 0,4 8 0 0,0-4-34 0,0 7-6 16,-5-3-2-16,1 8 0 0,4 0 12 0,0 3 1 15,-5 1 1-15,5 3 0 0,4 1 4 0,-4-1 1 16,-4 9 0-16,-1-1 0 0,5 4-5 0,-4 4-1 16,-1 0 0-16,5 0 0 0,-4 1 7 0,0-1 0 15,-10 0 1-15,14 0 0 0,0-4-9 0,0 0-3 16,0-3 0-16,-4-1 0 0,4-4-13 0,-5 5-8 16,1-9 8-16,4 1-8 0,-5-1 11 0,-4-3-3 15,0-5 0-15,1 1 0 0,-1 0-8 0,-4-1 0 16,-1-3 9-16,1 0-9 0,0 0-14 0,-9-8-7 15,0 0-2-15,0 0 0 16,13 0-137-16,-13 0-27 0,0 0-5 0</inkml:trace>
          <inkml:trace contextRef="#ctx0" brushRef="#br0" timeOffset="168093.788">3562 10690 403 0,'0'0'36'0,"0"0"-36"0,0 0 0 0,0 0 0 15,0 0 102-15,0 0 14 0,0 0 2 0,0 0 1 16,0 0-25-16,0 0-5 0,0 0-1 0,0 0 0 15,18-4-22-15,-5-4-5 0,0 4-1 0,0 4 0 16,5-4-28-16,0 8-7 0,3-4-1 0,-3 0 0 16,0 4 23-16,3-4 4 0,1 4 1 0,0 0 0 0,5-4-8 0,-1 0 0 15,0-4-1-15,5 0 0 0,9-4-6 0,-1 1-1 16,1-1 0-16,3 0 0 0,10-4 1 0,-5 1 0 16,5 3 0-16,0 0 0 0,-1 0-27 15,-4 0-10-15,-4-3 0 0,0 7 9 0,-4 0-9 0,-5 0 0 16,4 0 0-16,-8 0 0 0,-9 8 0 0,4 0 0 15,1 0 0-15,-5 0 0 0,4 0 0 0,-4 3 0 16,0-3-14-16,-5 4 5 16,10 4-43-16,-5 0-8 0,-5 3-1 0,5 1-784 0</inkml:trace>
          <inkml:trace contextRef="#ctx0" brushRef="#br0" timeOffset="169329.8532">5655 11045 403 0,'0'0'36'0,"0"0"-36"16,5-8 0-16,-1 0 0 0,0 4 108 0,1-4 16 15,3 1 2-15,-3 3 1 0,-1-4-38 0,5 4-7 0,0 0-2 0,-5 0 0 16,1-4-22-16,3 5-5 0,-8 3-1 0,5 0 0 16,3-8-12-16,-3 8-4 0,4 0 0 0,-1 0 0 15,-8 0 4-15,9 0 0 0,0 0 0 0,0 4 0 16,-5 0-13-16,5-1-3 0,4 5 0 0,-9 0 0 16,10 0-5-16,-10 4-2 0,9 3 0 0,-4 1 0 15,4-1 7-15,0 13 2 0,0-1 0 0,1 8 0 16,-1-4 6-16,4 4 0 0,-4 8 1 0,5 0 0 15,-5-4-5-15,0 4 0 0,0-4-1 0,1 0 0 16,3-4-10-16,-4 0-1 0,1 0-1 0,-6-3 0 16,10-5-3-16,-9 0 0 0,4 0 0 0,-4 1 0 15,4-5 12-15,-5-3 1 0,-3-1 1 0,4 1 0 16,4-9-26-16,-9 5 0 0,5-4 0 0,-5-5 0 16,-4-7 12-16,9 4-4 0,0 0 0 0,-9-4 0 0,0 0 4 15,0 0 1-15,9-4 0 0,-5-3 0 0,0 3 23 0,-4-4 5 16,5-4 1-16,4 0 0 0,-1 1-29 0,-3-5-5 15,-1 1-8-15,5 3 11 0,-5-4-3 0,5-3-8 16,-5-1 12-16,5 1-4 0,-4-5 2 0,3-3 0 16,1 0 0-16,4-1 0 0,-4-3 0 0,0-4 0 15,0 0 0-15,4-4 0 0,0-4-10 0,5 0 0 16,-5-4 0-16,9 1 0 0,-5-1 0 0,10 0 0 16,-10-4 9-16,5 8-9 0,0 1 0 0,0 3 0 15,0 3 0-15,-5 5 0 0,5 4 0 0,-9 7 0 16,5 1 0-16,-9 3 0 0,0 5-21 0,4-1 1 0,-4 4 0 0,-1 4 0 31,-8 4-29-31,0 0-6 0,9-4-1 0,-9 4 0 16,0 0-102-16,0 0-21 0,4 8-4 0</inkml:trace>
          <inkml:trace contextRef="#ctx0" brushRef="#br0" timeOffset="170475.0814">7077 11103 759 0,'0'0'33'0,"4"-8"8"0,5-3-33 0,-5-1-8 16,5 0 0-16,0-3 0 0,-1-1 104 0,1 1 18 16,4-1 4-16,-4 0 1 0,4 1-50 0,1-5-9 15,-1 5-3-15,0-5 0 0,4 5 1 0,-3-5 0 16,-1 1 0-16,0 3 0 0,4 4-10 0,-3 1-1 15,-6-1-1-15,6 4 0 0,-6 0-15 0,5 8-3 16,-4-4-1-16,0 8 0 0,4 0-19 0,-4 4-3 16,4 8-1-16,0-1 0 0,5 5-2 0,-5 3-1 15,5 0 0-15,3 9 0 0,-3-5 9 0,4 8 2 16,-5 0 0-16,5 0 0 0,0 4 12 0,5 0 4 16,-5-4 0-16,4 4 0 0,-4-4-16 0,4 1-4 15,-8-1 0-15,8 0 0 0,-8-4-4 0,4-4 0 16,-9-3-1-16,4-5 0 0,-4-3-11 0,5 3 12 15,-5-7-12-15,-4 4 12 0,4-5-12 0,-4-3 0 16,0 4-12-16,-1-4 12 16,1-1-128-16,0-3-17 0,-9-4-4 0,0 0-760 0</inkml:trace>
          <inkml:trace contextRef="#ctx0" brushRef="#br0" timeOffset="174580.49">7059 10429 172 0,'0'0'16'0,"0"0"-16"0,0 0 0 0,0 0 0 15,0 0 127-15,0 0 22 0,0 0 5 0,0 0 1 16,0 0-76-16,0 0-15 0,0 0-4 0,0 0 0 15,0 0 4-15,9-4 0 0,-9 4 0 0,9-8 0 16,4 0-7-16,-4 4-1 0,4 0 0 0,-5 0 0 16,1-3-16-16,4 3-3 0,-4 0-1 0,4 4 0 15,1-4-8-15,-1 4-1 0,0 0-1 0,0 0 0 0,0 0 0 16,5 0 0-16,-1 4 0 0,1-4 0 0,4 4 6 16,0-4 2-16,4 0 0 0,0 4 0 0,5-4-15 15,0 0-3-15,4 0-1 0,0-4 0 0,0 4-3 0,0 0 0 16,5-4 0-16,-5 4 0 0,0 0-4 0,0 4-8 15,-4 0 11-15,-5-4-11 0,0 3-9 0,1 1-9 16,-5 0-2-16,-1 4-820 0</inkml:trace>
          <inkml:trace contextRef="#ctx0" brushRef="#br0" timeOffset="170763.1203">7866 10791 1267 0,'0'-31'56'0,"0"15"12"15,5-3-55-15,-1-1-13 0,0 1 0 0,-4-1 0 0,5 5 76 0,-1 3 12 16,-4 0 2-16,0 12 1 0,0 0-22 0,0 0-4 16,0 0-1-16,0 0 0 0,-9 16-28 0,1 4-5 15,-1 7-2-15,-9 8 0 0,1 4 18 0,-10 4 3 16,1 8 1-16,-5 3 0 0,-4 5 6 0,0-1 2 15,0 1 0-15,0-1 0 0,4 5-23 0,1-5-4 16,-5 4 0-16,8-3-1 0,-3-8-16 0,8 3-3 16,-5-7-1-16,1 0 0 0,4-4-11 0,-4 0 0 15,4 0 0-15,4-8 0 0,1 0 0 0,-1 0-16 16,5-8 3-16,4 0 0 16,-4-3-105-16,4 3-21 0,5-7-4 0,-1-5-794 0</inkml:trace>
          <inkml:trace contextRef="#ctx0" brushRef="#br0" timeOffset="173768.3754">8200 11357 694 0,'4'-8'31'0,"1"8"6"0,-5-4-29 0,0 4-8 16,0 0 0-16,0 0 0 0,4-4 66 0,-4-4 12 15,4 1 2-15,-4 7 1 0,0 0 13 0,-4-8 2 0,4 8 1 16,0 0 0-16,0-8-52 0,0 8-10 0,0 0-3 0,0 0 0 15,-4-8 0-15,4 0 0 0,0 8 0 0,4-7 0 16,-4 7-12-16,0 0-4 0,0 0 0 0,13-8 0 16,0 4-2-16,-13 4-1 0,0 0 0 0,0 0 0 15,9-4 15-15,-9 4 4 0,0 0 0 0,0 0 0 16,0 0-24-16,0 0-8 0,0 0 0 0,0 0 0 16,0 0 0-16,0 0 0 0,9-4 0 0,0 4 0 15,-9 0 0-15,0 0 0 0,0 0 0 0,8 4 0 16,-8-4 0-16,0 0 0 0,0 0 0 0,0 0 0 15,9 4 0-15,-9-4 0 0,0 0 0 0,0 0 0 16,9 4 0-16,-5 0 0 0,-4-4 0 0,0 0 0 16,9 4 0-16,-9-4 8 0,9 3-8 0,0 1 0 0,-9-4 0 0,8 4 0 15,6-4 0-15,-6 4 0 0,1 0 0 0,0 0 0 16,-9-4 0-16,13 4 0 0,0 0 0 16,-4 0 0-16,4 0 0 0,-4-1 0 0,4-3 9 0,-4 0-1 15,4 0 0-15,5 4 0 0,-5 0-8 0,0 0 0 16,0-4-12-16,-4 4 12 0,4 0 0 0,0-4 0 15,0 0 0-15,0 4 0 0,-13-4 0 0,9 4 0 16,4 0 0-16,-4 0 0 0,-9-4 9 0,0 0-9 16,0 0 10-16,0 0-10 0,0 0 16 0,0 0-2 15,0 0-1-15,5 11 0 0,-5-11 6 0,-5 12 1 16,1 0 0-16,-5-1 0 0,-4 1-2 0,4 0 0 16,-9-1 0-16,5-3 0 0,-4 0-3 0,4 0-1 15,-5 0 0-15,5-1 0 0,0-3-6 0,4 4-8 16,-4-4 11-16,0 4-11 0,4-4 8 0,0 0-8 0,5 0 0 15,-5-1 0-15,5 1 0 0,-5 0 0 0,0 0 0 0,9-4 0 16,-4 4 0-16,4-4 0 0,0 0 0 0,0 0 0 16,0 0 0-16,0 0 0 0,0 0 0 0,0 0 0 15,4 12 0-15,5-4 0 0,0-5 0 0,4 5 0 16,4 0 0-16,-4 0 0 0,1-4-12 0,-1 4 3 16,0-5 9-16,0 5 0 0,-4 0 0 0,4 0 0 15,0 0 0-15,-4-1 0 0,-5 5 0 0,5-4 0 16,-5 0 0-16,1 3 0 0,-5 1 0 0,0-4 0 15,0 4 0-15,-5-5 16 0,1 5-4 0,0-4-1 16,-1 0 13-16,-3 0 2 0,-6 3 1 0,6-3 0 0,-10 4-5 16,-4-1-1-16,5 5 0 0,-5-4 0 0,0-4-11 15,0 7-2-15,0-3-8 0,0 0 12 0,4-5-12 0,1 1 0 16,-1 0 0-16,5 0 0 16,13-8-132-16,0 0-24 0,0 0-4 0,0 0-701 15</inkml:trace>
        </inkml:traceGroup>
        <inkml:traceGroup>
          <inkml:annotationXML>
            <emma:emma xmlns:emma="http://www.w3.org/2003/04/emma" version="1.0">
              <emma:interpretation id="{B94B786D-60C6-40B0-8393-B82D480CBA77}" emma:medium="tactile" emma:mode="ink">
                <msink:context xmlns:msink="http://schemas.microsoft.com/ink/2010/main" type="inkWord" rotatedBoundingBox="10936,11122 14683,10887 14784,12502 11037,12736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75967.9255">10231 10967 1321 0,'-4'-20'58'0,"4"9"13"16,-5-1-57-16,5 0-14 0,0 0 0 0,0-3 0 15,5-1 65-15,-5 5 11 0,0-9 1 0,4 4 1 0,0-3-20 0,5 3-4 16,0-3-1-16,4-5 0 0,-4 5-29 16,4-4-5-16,0 3-2 0,9 1 0 0,-9-1 25 0,5 4 5 15,-1 1 1-15,5 3 0 0,-8-3-18 0,7 7-3 16,-7-4-1-16,3 4 0 0,-4 0 10 0,1 5 1 15,-1-1 1-15,0 4 0 0,-4 4-21 0,4 3-4 16,-4 5-1-16,4 4 0 0,-5 3-1 0,6 5-1 16,-6 3 0-16,6 8 0 0,-1 0 10 0,-4 4 1 15,-1 0 1-15,5 4 0 0,1 0 5 0,3 0 1 16,-4-4 0-16,5 0 0 0,-5 0-28 0,5 0 0 16,-5 0 0-16,4-4 0 0,1-4 0 0,-1 0 0 15,-3-3 9-15,3-1-9 0,1-4 8 0,-1-3-8 16,-4-1 10-16,1-3-10 0,-10-1 0 0,5-3 0 0,4 0 0 15,-4 0 0 1,4-5-94-16,-4 1-18 0,-9-8-4 0,0 0-894 0</inkml:trace>
          <inkml:trace contextRef="#ctx0" brushRef="#br0" timeOffset="176129.1512">10990 10627 1609 0,'-4'-23'35'0,"-1"11"7"0,5-7 2 0,-4-1 2 16,8 9-37-16,-4-5-9 0,5 4 0 0,-1 1 0 15,-4 3 21-15,0 4 3 0,0 0 0 0,0 4 0 16,0 0 9-16,0 0 3 0,-13 4 0 0,0 4 0 0,4 3 16 0,-4 1 3 16,0 8 1-16,-1 3 0 0,-7 4-21 0,3 8-4 15,-8 4-1-15,-1 0 0 0,1 4 15 0,0 0 3 16,-5 0 1-16,5 0 0 0,-1 0-15 0,-3-4-3 15,3 4-1-15,1-4 0 0,-5 0-9 0,1 0-1 16,3-4-1-16,-3 0 0 0,3-8-19 0,1 5 0 16,0-5 0-16,4 4 0 0,0-4 0 0,4 1 0 15,1-1 0-15,-1 0 0 16,5 1-107-16,4-5-15 0,0-4-3 0,5 1-533 16,-5-1-106-16</inkml:trace>
          <inkml:trace contextRef="#ctx0" brushRef="#br0" timeOffset="175341.9222">9046 10815 230 0,'0'0'20'0,"0"0"-20"15,0 0 0-15,0 0 0 0,5-8 173 0,-5-4 31 16,4 4 5-16,-4 8 2 0,0-7-83 0,0 7-16 16,0 0-3-16,0 0-1 0,0 0-19 0,0 0-4 15,0 0-1-15,0 0 0 0,0 0-32 0,13 11-6 16,-4 5-2-16,4 3 0 0,-4 5-19 0,0 3-4 15,4 0-1-15,0 5 0 0,-4 3 20 0,4 4 3 16,-4-4 1-16,4 8 0 0,-4-4-16 0,0 4-4 0,4-4 0 16,-4 0 0-16,4-4 0 0,-4 0 0 0,4 0 0 15,0 0 0-15,0-8-6 0,-4 4-2 0,4-7 0 0,-4-1 0 16,-1-3-2-16,1-1-1 0,-4-3 0 0,3-1 0 16,-3-3-1-16,-1-4-1 0,5 0 0 0,-5 3 0 15,1-7-11-15,-5-4 12 0,4 8-12 0,-4-8 12 16,5 8-12-16,-5-8 10 0,0 0-10 0,0 0 10 15,0 0-10-15,0 0 0 0,0 0 9 0,0 0-9 16,0 0 14-16,0 0-2 0,8-4 0 0,-3-4 0 16,3 0 7-16,-3-3 1 0,4-1 0 0,-1-4 0 15,1-3-6-15,4-1-1 0,-4-3 0 0,4-8 0 16,0 0 1-16,5-8 0 0,-5 0 0 0,5 0 0 16,-1-8-2-16,1 4 0 0,-1-4 0 0,5-4 0 15,5 1-4-15,-1 3 0 0,-4-4-8 0,4 4 12 0,-4 5-12 16,4-5 0-16,-4 4 0 0,0 4 0 0,-4 8 0 0,-1-1 0 15,1 1 0-15,0 4 0 16,-1 4-24-16,-4-1-7 0,0 9-1 0,1 3-1 16,-6 0-147-16,-8 12-30 0,0 0-6 0</inkml:trace>
          <inkml:trace contextRef="#ctx0" brushRef="#br0" timeOffset="177893.0289">11354 11095 518 0,'0'0'46'0,"0"0"-37"16,0 0-9-16,0 0 0 0,0 0 129 0,0 0 24 15,0 0 5-15,5-3 1 0,-5 3-54 0,0 0-10 16,0 0-3-16,0 0 0 0,0 0-27 0,0 0-5 16,0 0-2-16,0 0 0 0,0 7-30 0,0 9-5 15,0 0-2-15,-5 3 0 0,5-3 3 0,-4 3 1 16,4 1 0-16,-5-1 0 0,1 1-25 0,0-1 0 15,-1-7 0-15,1 7 0 0,4-3 15 0,-5-4-3 16,1-1 0-16,0 1 0 0,4 0 8 0,0-1 0 16,-5-3 1-16,5 4 0 0,-4-4 8 0,4-8 2 15,0 11 0-15,0-11 0 0,0 12-31 0,0-12-8 16,4 8-1-16,-4-8 0 0,0 8 9 0,0-8 16 16,9 4-4-16,4 3-1 0,-4-7 6 0,4 0 2 0,0 0 0 15,5-3 0-15,-1-1-3 0,1 0-1 16,8-4 0-16,1 0 0 0,-5 4-15 0,4-4 0 0,5 1 0 15,-5-1-10-15,0 4 10 0,1-4 11 0,-1 4-3 16,0 0 0 0,-4 0-28-16,0 4-7 0,0-7-1 0,-4 7-598 0,-1-4-120 0</inkml:trace>
          <inkml:trace contextRef="#ctx0" brushRef="#br0" timeOffset="178169.3993">11622 11092 345 0,'13'-8'15'0,"-13"8"4"0,9-4-19 0,0 0 0 16,-5 0 0-16,5 0 0 0,-1-4 139 0,1 1 24 15,0 3 5-15,0 0 0 0,-9 4-43 0,0 0-9 16,0 0-1-16,0 0-1 0,0 0-18 0,0 0-3 15,4 8-1-15,-4 7 0 0,0 9-16 0,-9-5-3 16,1 8-1-16,-6 5 0 0,-3 3-6 0,-1 0-2 16,1 4 0-16,-5 4 0 0,4-4-23 0,-4 4-5 15,0-4 0-15,1-4-1 0,7 0-15 0,-3-4-2 16,4-4-1-16,4 1 0 0,0 3-17 0,0-12 10 16,1 1-10-16,3-1 8 0,1-3-8 0,-1-1-16 0,5-3 4 15,-4 4 1 1,4-5-116-16,0 1-23 0,0-12-5 0</inkml:trace>
          <inkml:trace contextRef="#ctx0" brushRef="#br0" timeOffset="178995.8394">12521 10214 990 0,'0'0'44'0,"0"-8"8"0,5 0-41 0,-5 8-11 0,8-3 0 0,-3-1 0 16,-1 4 104-16,5 0 20 0,4 4 3 0,0 3 1 15,-4 1-48-15,4 0-10 0,5 4-2 0,-5 3 0 16,0 1-17-16,5 3-4 0,-5 5-1 0,4 3 0 16,-4 4 6-16,5 8 2 0,-5-4 0 0,0 8 0 15,1 0 2-15,-1 8 0 0,0 0 0 0,-9 3 0 16,5 5-19-16,-5-5-3 0,-4 1-1 0,0 3 0 15,-8-3 15-15,3 0 4 0,-4-1 0 0,1 1 0 16,-5-1-11-16,-1 1-1 0,1 0-1 0,0-5 0 16,0-3-6-16,0 0-1 0,0-4 0 0,-1-4 0 0,1 0-22 15,0-8-10-15,-5 4 8 0,1-8-8 0,4 1 31 0,-5-1 1 16,-4-4 0-16,5-3 0 16,-10-1-61-16,10-3-12 0,-9-4-3 0,4-1 0 15,-5 1-134-15,1-4-27 0,4-8-6 0</inkml:trace>
        </inkml:traceGroup>
        <inkml:traceGroup>
          <inkml:annotationXML>
            <emma:emma xmlns:emma="http://www.w3.org/2003/04/emma" version="1.0">
              <emma:interpretation id="{8C73A816-BF97-42DB-8EAF-A4F770D0C88B}" emma:medium="tactile" emma:mode="ink">
                <msink:context xmlns:msink="http://schemas.microsoft.com/ink/2010/main" type="inkWord" rotatedBoundingBox="15485,10577 18850,10366 18956,12062 15591,12273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86124.5328">15671 10483 403 0,'0'0'36'0,"0"0"-36"0,5-8 0 0,3 1 0 16,-8-1 124-16,5 0 19 0,-1 0 3 0,5-4 1 15,-5 1-38-15,1-1-7 0,-1 0-2 0,5-3 0 16,-5-1-12-16,5 1-4 0,0-1 0 0,-5 0 0 16,5-3-9-16,0 3-3 0,0-3 0 0,-1 3 0 15,5-3-9-15,-4 3-3 0,0 0 0 0,0 5 0 16,4-1-32-16,0 0-6 0,0 1-2 0,0 3 0 15,1 0 10-15,-1 0 2 0,0-3 0 0,4 3 0 16,-3 0-32-16,-1 8 0 0,0-8 0 0,5 8 0 16,-5 4 12-16,0 4-3 0,0 0-1 0,0 7 0 15,0 5 1-15,5 7 0 0,-5-4 0 0,0 13 0 16,-4 3 15-16,4 3 2 0,-4 1 1 0,0 8 0 0,-1-8-2 16,1 4 0-16,0 0 0 0,4 3 0 0,5-7-13 0,-5 4-4 15,-4-4 0-15,4 0 0 0,0-4 1 0,0-8 0 16,-4-4 0-16,4 1 0 0,5-9 0 0,-5 1 0 15,0-1 0-15,0-7 0 0,5-1-9 0,-5 1 0 16,4-4 0-16,-8 0 0 0,4 0 0 0,0-5 0 16,-8 5-14-16,-5-8 5 15,0 0-99-15,0 8-19 0,-5 0-4 0,-3 0-1 16,-5-1-99-16,-5 1-20 0,-21-4-4 0,8 0-1 0</inkml:trace>
          <inkml:trace contextRef="#ctx0" brushRef="#br0" timeOffset="186442.0757">16579 10023 1839 0,'0'0'40'0,"5"-12"9"0,-1 1 2 0,5 3 1 0,-9 8-42 0,0 0-10 15,0 0 0-15,0 0 0 16,-4 12 44-16,-1 7 6 0,-4 4 2 0,-4 9 0 16,-4-1-20-16,-5 12-3 0,-9 3-1 0,-4 5 0 0,-9 4 23 0,0 3 4 15,0 1 1-15,5 3 0 0,-5-3-16 16,0-1-4-16,5 1 0 0,-5-1 0 0,9-11-12 0,0 0-2 16,4 0-1-16,0-5 0 0,0-6-11 15,5-1-2-15,0-4-8 0,4 0 12 0,4-4-12 0,-4 1 0 16,9-5 0-16,-4-3 0 15,3-1-39-15,6 1-10 0,3-9-3 0,1 5-675 16,0-4-135-16</inkml:trace>
          <inkml:trace contextRef="#ctx0" brushRef="#br0" timeOffset="181051.3209">15434 10078 874 0,'14'-24'39'0,"-14"16"8"0,4-3-38 0,-4-1-9 0,9-4 0 0,-5 1 0 16,-4-1 95-16,4 5 17 0,1-5 3 0,-1 4 1 15,-4 4-16-15,0 1-4 0,-4-1 0 0,4 8 0 16,0 0-24-16,-9 4-4 0,-4 7-2 0,0 5 0 15,-5 15-19-15,1 8-4 0,-1 4-1 0,-8 8 0 16,-1 7-11-16,6 1-3 0,-6 3 0 0,1 8 0 16,4-7 16-16,0 3 4 0,0 0 0 0,9 1 0 15,0-9 3-15,0 1 1 0,8-5 0 0,-4 1 0 16,5-8-28-16,4-4-6 0,0 3-1 0,4-3 0 0,1 0-17 0,4-4 8 16,-1-8-8-16,6 4 0 0,3-3 0 0,1-1 0 15,-1-4 0-15,1 0 0 16,4-3-105-16,0-5-28 0,8-3-6 0,-3 0-1 15</inkml:trace>
          <inkml:trace contextRef="#ctx0" brushRef="#br0" timeOffset="188400.0043">15939 9719 345 0,'0'0'31'0,"0"0"-31"15,0 0 0-15,0 0 0 0,0 0 133 0,-9 0 21 16,9 0 4-16,0 0 1 0,-9 0-60 0,9 0-12 15,0 0-3-15,0 0 0 0,0 0-12 0,0 0-4 16,0 0 0-16,13 4 0 0,1 0-9 0,8-4-3 16,0 0 0-16,8 0 0 0,1 0-5 0,8 0-2 15,5-8 0-15,0 4 0 0,-4 4 2 0,8-8 0 16,0 4 0-16,9 0 0 0,-4 0-42 0,0 4-9 16,-5 0 0-16,4 0 0 15,-3 4-97-15,3 0-19 0,1 0-4 0</inkml:trace>
          <inkml:trace contextRef="#ctx0" brushRef="#br0" timeOffset="187025.5962">16689 10834 1609 0,'0'0'35'0,"0"0"7"0,4-12 2 0,5 5 2 0,-9-5-37 0,5 4-9 0,3-4 0 0,-3 1 0 16,-1-1 73-16,5-4 13 0,-5 5 2 0,5-1 1 16,-4 0-17-16,3 1-3 0,1-1-1 0,0 4 0 15,4 0-30-15,0 1-6 0,0-1-2 0,1 4 0 16,7 0-18-16,-3 0-3 0,0 4-1 0,-5 0 0 0,4 4-8 0,-4 0 8 16,1 4-8-16,-1-1 8 0,0 5-8 0,0 4 0 15,-4-5 0-15,0 5 0 0,-9 0 12 0,-5-1-4 16,1 5 0-16,-1-1 0 0,-3-3 0 0,-5 3 0 15,-5-3 0-15,0 3 0 0,5-3 16 0,-4 0 2 16,-1-5 1-16,1 1 0 0,3 0-27 0,1-4 0 16,0-1-14-16,4 1 5 0,1-4 9 0,8-4 11 15,0 0-3-15,0 0 0 0,0 0-8 0,0 0 0 16,0 0 0-16,0 12-11 0,0-12 11 0,0 8 0 16,0-8 0-16,4 11 0 0,5-3 0 0,-5 4 0 15,1-1 9-15,-1 5-9 0,0-4 0 0,-4 3 0 16,0-3-15-16,0 0 5 0,-4 3 10 0,4 1 11 15,0-4-3-15,0-1 0 0,0 5-8 0,-4-4-9 16,8-1 9-16,-4-3-13 0,0-8 13 0,-4 8 15 16,-1 4-3-16,1-5-1 0,4-7 4 0,-5 8 1 15,-3 4 0-15,-1 0 0 0,0-1-8 0,0 1 0 0,-4 4-8 16,0-5 12-16,0 1-12 0,0 4 0 0,-1-9-9 0,1 5 9 31,-4 0-124-31,-1 0-18 0,1-1-4 0</inkml:trace>
        </inkml:traceGroup>
        <inkml:traceGroup>
          <inkml:annotationXML>
            <emma:emma xmlns:emma="http://www.w3.org/2003/04/emma" version="1.0">
              <emma:interpretation id="{0B63390D-1C36-4F33-934B-34DF835708B0}" emma:medium="tactile" emma:mode="ink">
                <msink:context xmlns:msink="http://schemas.microsoft.com/ink/2010/main" type="inkWord" rotatedBoundingBox="19515,10672 22009,10516 22089,11797 19595,11953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89774.1159">17641 10273 460 0,'-17'-4'20'0,"17"4"5"0,0 0-25 0,4-8 0 0,-4 0 0 0,0 0 0 15,-4 4 113-15,4 4 18 0,4-7 3 0,-4-1 1 16,-9-4-38-16,5 8-7 0,8-4-2 0,1 4 0 16,-1-3-24-16,-4 7-4 0,0 0-2 0,4-4 0 15,5 0-19-15,-9 4-4 0,0 0-1 0,0 0 0 16,13-4-22-16,-13 4-12 0,0 0 12 0,0 0-12 0,0 0 21 15,0 0-2-15,0 0-1 0,0 0 0 0,0 0 9 0,0 0 1 16,0 0 1-16,0 0 0 0,0 0-14 0,0 0-3 16,0 0-1-16,0 0 0 0,9 0 11 0,-9 0 2 15,0 0 1-15,0 0 0 16,13 8 3-16,0 0 1 0,-17 3 0 0,8 1 0 0,5 0-29 0,0 3 8 16,-5 5-8-16,1 3 0 0,-10 1 0 0,5-1 0 15,9 4 0-15,-4 1 0 0,-10 3 10 0,5-4-1 16,5 4 0-16,3 4 0 0,-12-3-1 0,4-1 0 15,0 4 0-15,4 0 0 0,5 4 7 0,-5-4 1 16,-12 0 0-16,12 0 0 0,5 0 7 0,0-3 1 16,-14-5 1-16,1 4 0 0,8-8-1 0,-4 5-1 15,0-5 0-15,0-3 0 0,-4-1-7 0,4 1-2 16,4-5 0-16,-4-3 0 0,-4 0-14 0,-1-5 0 16,5-7 0-16,5 8 0 0,-5-8 30 0,0 0 3 15,0 0 1-15,0 0 0 0,9 4-22 0,-9-4-12 0,0 0 12 0,0 0-12 16,0 0 10-16,0 0-10 0,0 0 8 0,0 0-8 15,0 0 0-15,0 0 8 0,0 0-8 0,0 0 0 16,-9-8 0-16,9 8 0 0,0 0 0 0,0 0 0 16,0 0 0-16,0 0 0 0,4-7 0 0,5-1 0 15,-5 0 0-15,-4 8 0 0,0 0 0 0,9-8 0 16,0 4 0-16,0 0 0 0,-9 4 0 0,0 0 0 16,0 0 0-16,0 0 0 0,0 0 0 0,0 0 0 15,0-7 0-15,0 7 0 0,0-8 0 0,0 8 0 16,-5-8 0-16,5 8 0 0,0 0 0 0,0 0 0 15,0 0 0-15,0 0 0 0,0 0 0 0,0 0 0 16,9-4-8-16,-9 4 8 0,0 0 0 0,0 0 0 0,9-4 0 0,-9 4 0 16,0 0 0-16,0 0 0 0,0 0 0 0,0 0 0 15,0 0 0-15,0 0 0 0,0 0 0 0,0 0 0 16,4-8 0-16,-4 8 0 0,0 0 0 0,0 0 0 16,0 0 0-16,5-7 0 0,-5 7 0 0,4-8 0 15,-4 0 0-15,4 4 0 0,5-4 0 0,-4 0 0 16,-5 1 0-16,4-1 0 0,0 0 0 0,1-4 0 15,-1-3 0-15,1 3 0 0,-5-4 0 0,4-3 0 16,5-4 0-16,-1-1 0 0,-3 1 0 0,4-5 8 16,4 1-8-16,4-4 0 0,-8 0 0 0,4-4 0 15,0 0 0-15,5-1 0 0,4 1 0 0,-5 0 0 16,-3 4 0-16,3-4 0 0,5 4 0 0,-9 0 0 16,0 3 0-16,5 1 0 0,-5 4 0 0,9-1 0 15,-9 1-9-15,0-1 9 0,-4 5 0 0,4 3 0 16,5-3 0-16,-5-1 0 0,-9 5 0 0,5-1 0 0,4 0 0 15,5-3 0-15,-9 7 0 0,-1-3 0 0,-3 3 0 0,4 4 0 16,4 0 0-16,-9 5-13 0,-4 3 4 0,0 0 1 16,9-4-41-1,-9 4-8-15,0 0-2 0,0 0 0 0,-9 11-141 0,5 1-28 0,-9 19-5 16,-14-4-2-16</inkml:trace>
          <inkml:trace contextRef="#ctx0" brushRef="#br0" timeOffset="190411.2716">18672 10382 730 0,'0'0'32'0,"5"-4"8"0,-1-4-32 0,0 0-8 16,1 0 0-16,3 1 0 0,1-5 91 0,-4 0 17 16,-5 1 3-16,8-5 1 0,1 0-29 0,0 1-6 15,0-1-1-15,-5 1 0 0,9-1 4 0,-4-4 0 16,4 5 0-16,5-1 0 0,-9-3-16 0,8 7-4 16,5 0 0-16,0 1 0 0,-4 3-12 0,-1 0-4 15,5 0 0-15,0 8 0 0,4 0-16 0,-4 4-3 16,-9 4-1-16,5 8 0 0,-1-1-4 0,1 12 0 15,0 1-1-15,-5 3 0 0,4 4 28 0,-4 4 5 16,1 4 2-16,-6 4 0 0,-8 3-54 0,9-3-13 16,0-4-2-16,0 8 0 0,-5-4 39 0,0-1 8 15,10-3 2-15,-6-4 0 0,1-4-34 0,0-3 0 16,-5-1 0-16,5-8 0 0,4 1 0 0,-4-9 0 16,0 5 0-16,0-9 0 15,4 1-80-15,0 0-16 0,-4-8-3 0,-1 4-576 16,-8-8-115-16</inkml:trace>
          <inkml:trace contextRef="#ctx0" brushRef="#br0" timeOffset="190711.1593">19545 9851 1220 0,'0'0'54'0,"0"-7"11"15,0 3-52-15,0 4-13 0,0 0 0 0,0 0 0 0,0 0 80 0,-4 8 12 16,-5 3 4-16,0 5 0 0,-4-1-26 0,0 9-5 16,-5 7-1-16,-4 4 0 0,1 8 0 0,-1 4 0 15,0 0 0-15,-9 3 0 0,5 1 0 0,-5 4 0 16,0-5 0-16,1 5 0 16,-1-1-27-16,0-3-5 0,-8-4-2 0,8 0 0 0,9 0 10 0,-4-5 1 15,-9 1 1-15,4 0 0 0,4-8-32 0,1 0-10 16,0-3 0-16,4-5 0 0,-4 0 8 0,-1 1-8 15,10-9 0-15,-1 1 0 16,-4-1-86-16,5 1-24 0,4-5-5 0,4 1-565 16,0-5-112-16</inkml:trace>
          <inkml:trace contextRef="#ctx0" brushRef="#br0" timeOffset="192101.6272">19725 10635 230 0,'0'0'20'0,"0"0"-20"0,0 0 0 0,0 0 0 16,0 0 167-16,9-8 29 0,0 1 5 0,-1-1 2 15,-8 8-140-15,0 0-28 0,0 0-6 0,9-4-1 0,-9 4-3 0,0 0-1 16,0 0 0-16,9 0 0 0,-9 0-3 0,0 0-1 16,0 0 0-16,0 0 0 0,0 0 20 0,9 0 3 15,-9 0 1-15,0 0 0 0,0 0-16 0,0 0-4 16,0 8 0-16,-5 3 0 0,1 1 4 0,0 4 0 15,-5-1 0-15,0 1 0 0,0 3-2 0,-4 1 0 16,4 3 0-16,1-3 0 0,-6 3-10 0,1-3-3 16,4-1 0-16,1 5 0 0,3-9 9 0,-3 1 2 15,3-1 0-15,1 1 0 0,-1-4-11 0,5-12-1 16,0 0-1-16,-4 8 0 0,4-8 11 0,0 0 2 16,0 0 1-16,0 0 0 0,0 0 3 0,0 0 0 15,0 0 0-15,0 0 0 0,0 0-28 0,0 0 0 16,0 0 8-16,0 0-8 0,0 0 8 0,0 0 0 15,0 0 0-15,0 0 0 0,9 7-8 0,-9-7 0 16,0 0 0-16,9 4 0 0,-1-4 0 0,-8 0 0 0,0 0 0 16,13-4 0-16,-4 0 0 0,0 1 0 0,0 3 0 15,0-8 0-15,-1 8 0 0,10-4 0 0,-5 0 0 16,0 0 0-16,0-4 0 0,5 4 8 0,-1 0-8 0,5 1 8 16,-4-1-8-16,4 0 0 0,-5-4 0 0,5 4 0 15,-4 0 0-15,-1 0 8 0,1-4-8 0,0 5 8 16,-1-5-8-16,1 4 0 0,-5 0 0 0,4 0 0 15,-8-4 0-15,4 4 0 0,0 0 0 0,-4 1 0 16,0-1-17-16,4 0 1 0,-4 0 0 0,0 0 0 16,0 0-103-16,4 0-20 0,-9 0-4 15</inkml:trace>
          <inkml:trace contextRef="#ctx0" brushRef="#br0" timeOffset="193001.4297">19940 10647 982 0,'0'0'21'0,"0"0"5"0,0 0 1 0,0 0 1 0,0 0-28 0,4-8 0 0,1-4 0 0,-1 5 0 16,-4 7 49-16,5-8 4 0,-1 0 1 0,0 0 0 16,-4 8-40-16,5-4-14 0,-5 4 9 0,0 0-9 15,4-7 37-15,-4 7 3 0,5-8 0 0,-5 8 0 16,0 0-8-16,0 0-2 0,0 0 0 0,0 0 0 15,0 0 10-15,0 0 1 0,0 0 1 0,0 0 0 16,0 0-24-16,0 0-5 0,0 0-1 0,0 0 0 16,0 0 0-16,0 0 0 0,0 0 0 0,0 8 0 15,0 3 16-15,0 1 4 0,0 0 0 0,0-1 0 16,-5 5-7-16,1 7-1 0,-5 1 0 0,0-1 0 16,0 4 23-16,1 1 4 0,-1-1 1 0,-4 0 0 0,4-3-2 15,0 3 0-15,0 0 0 0,-4-3 0 16,4-1-32-16,1-3-6 0,-1-1-2 0,0-3 0 0,-4-1 0 15,9-3 0-15,-5 4 0 0,4-5 0 0,-3-3-10 0,3 0 10 16,-3 0-10-16,8-8 10 0,0 0-10 0,0 0 0 16,-5 8 0-16,5-1 0 0,0-7-12 0,0 0-4 15,0 0 0-15,0 0-1 16,0 0-95-16,0 12-18 0,0-12-4 0,0 0-1 0</inkml:trace>
        </inkml:traceGroup>
        <inkml:traceGroup>
          <inkml:annotationXML>
            <emma:emma xmlns:emma="http://www.w3.org/2003/04/emma" version="1.0">
              <emma:interpretation id="{52305312-F709-49DA-AEDA-DB56A5344D89}" emma:medium="tactile" emma:mode="ink">
                <msink:context xmlns:msink="http://schemas.microsoft.com/ink/2010/main" type="inkWord" rotatedBoundingBox="22527,10376 25411,10195 25512,11799 22628,11979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29742.2539">22318 9668 691 0,'0'0'61'0,"4"-8"-49"0,-4 1-12 15,0-1 0-15,0 0 60 0,0 0 10 0,5 0 2 0,-5 8 0 16,0 0 28-16,0 0 5 0,4-7 2 0,-4 7 0 16,0 0-36-16,0 0-7 0,0 0-2 0,0 11 0 15,-4 1-22-15,-5 7-5 0,0 1-1 0,-4 3 0 16,0 5 26-16,-5 3 6 0,-4 4 1 0,0 4 0 16,1-4-5-16,-6 4-1 0,1 0 0 0,-5 4 0 15,9-4-13-15,-4-4-4 0,0 0 0 0,4 0 0 16,-5-8-19-16,1 1-4 0,4-1-1 0,-4-4 0 15,4 1-20-15,0-1 0 0,0-3 0 0,0-1 0 16,0-3 0-16,5-4 0 0,-1 3 0 0,0-3 0 16,1 3-13-16,8-3-7 0,0 0-2 0,1 0 0 15,-1 3-136-15,-4-3-27 16,4 0-6-16</inkml:trace>
          <inkml:trace contextRef="#ctx0" brushRef="#br0" timeOffset="229353.0229">21783 9918 806 0,'0'0'17'0,"0"0"4"0,-5-8 1 0,5 8 2 0,0 0-24 0,-4 0 0 0,0-8 0 0,4 4 0 0,-5-4 0 16,5 8 0-16,-4-3 0 0,-1-1 0 0,5 0 56 0,-4 4 6 15,4 0 2-15,0 0 0 16,0-8-52-16,0 8-12 0,0 0 0 0,0-8 0 0,0 4 28 0,0 4 2 16,4-8 1-16,-4 8 0 0,5-7-8 15,-1-1-2-15,1 0 0 0,3 0 0 0,-3 0 0 0,4 5 0 16,-9 3 0-16,4-8 0 0,-4 8-21 0,9-8-10 15,-5-4 1-15,5 4 0 0,-5 1 49 0,1-1 11 16,-1 0 1-16,5 0 1 0,-9 8-33 0,9-8-8 16,-1 1 0-16,1-1-1 0,-5 0-11 0,5 0 0 15,0 0 0-15,-5 5 0 0,5-5 32 0,0 0 4 16,0 4 0-16,-9 4 1 0,9-4-17 0,-5 0-3 16,-4 4-1-16,0 0 0 0,9-4 6 0,-9 4 1 15,4-4 0-15,-4 4 0 0,0 0-23 0,9 0-15 16,-9 0 3-16,9 0 0 0,-9 0 40 0,8 8 8 15,-3 0 1-15,4 0 1 0,-5 7-11 0,5-3-3 16,-5 8 0-16,5-1 0 0,-5 5 5 0,5 3 1 16,0 4 0-16,-5 0 0 0,9 0 5 0,-4 5 1 0,0 6 0 15,4 1 0-15,0-4-16 0,-4 0-4 0,0-4 0 16,0 0 0-16,-5-3 0 0,0-1-1 0,5-4 0 0,0 0 0 16,0-3-15-16,-5-1 0 0,9-3 0 0,-8-5 0 15,-1 5 8-15,5-8 0 0,-5 3-8 0,5 1 12 16,0-5-3-16,-5 1-1 0,5 0 0 0,-5-4 0 15,1 3-8-15,-1-3 0 0,-4-8 9 0,4 8-9 16,-4-8 0-16,0 0-8 0,5 8 0 0,-5-8 0 16,0 0-34-16,0 0-6 0,0 0-2 0,0 0-612 15,0 0-122-15</inkml:trace>
          <inkml:trace contextRef="#ctx0" brushRef="#br0" timeOffset="227173.8419">20633 10004 345 0,'0'0'31'0,"0"0"-31"0,0 0 0 0,0 0 0 15,0 0 28-15,0 0 0 0,0 0 0 0,0 0 0 16,0 0 12-16,0 0 3 0,0 0 0 0,0 0 0 16,0 0 1-16,0 0 0 0,0 0 0 0,0 0 0 15,5-8 16-15,-5 8 3 0,0-8 1 0,0 8 0 16,0 0-10-16,4-8-2 0,-4 8 0 0,0 0 0 15,0 0-6-15,0 0-2 0,0 0 0 0,4-4 0 0,1-4-19 0,-5 8-4 16,0 0-1-16,0 0 0 0,0 0-6 0,9-3-2 16,-1-1 0-16,-8 4 0 0,0 0 26 0,9 4 5 15,0-1 1-15,-5 5 0 0,1 4 4 0,3 0 0 16,-3 3 1-16,-1 5 0 0,-4-1-27 0,5 5-6 16,-1-1 0-16,0 0-1 0,1 1 4 0,-1 3 1 15,-4-4 0-15,5 5 0 0,-1-1 9 0,0-4 3 16,-4 5 0-16,5-1 0 0,-1 0-8 0,-4-3 0 15,4 3-1-15,-4 4 0 0,5-3 13 0,-5 3 2 16,4-4 1-16,-4 0 0 0,0-3-39 0,5-1 0 16,-1-3 0-16,-4-1 0 0,0 1 0 0,0-9 14 15,4 5-2-15,-4-4 0 0,0-12 1 0,0 7 0 16,0-7 0-16,0 0 0 0,0 0-1 0,0 0-1 16,0 0 0-16,0 0 0 0,0 0-2 0,0 0 0 0,0 0 0 15,0 0 0-15,0 0-9 0,0 0 12 0,0 0-12 16,0 0 12-16,0 0-12 0,9 0 0 0,0-7 0 0,-9 7 8 15,9-4-8-15,-5-4 0 0,1 0 9 0,-1 4-9 16,0-4 0-16,1 1 0 0,-1-1 0 0,0 0 0 16,1-4 0-16,4 1 8 0,-5 3-8 0,0-4 0 15,5 0 0-15,4 1 0 0,-4-5 0 0,4-3 8 16,0-1 2-16,1-3 1 0,-1-1 0 0,4-3 0 16,1 4-11-16,4-5 0 0,-5 1 0 0,1-4 0 15,-1 0 0-15,5-4 0 0,-4-4 0 0,-1 0 0 16,1 0 0-16,4-4 0 0,0 0 0 0,0 0 0 0,-5 0 0 15,1 4 0-15,-1 0 0 0,1 0 0 0,-5 4 0 0,5 0 0 16,-5 8 0-16,0-1 0 0,-4 9 0 0,0-1 0 16,-1 1 0-16,6 3 0 0,-10 4 0 0,5 1 0 15,-5 3 0-15,0 0 0 0,5 0 0 0,-9 8 0 16,0 0 0-16,0 0 0 16,0 0-30-16,0 0-8 0,0 0-2 0,0 0 0 15,0 0-12-15,0 0-4 0,5 12 0 0,-5 0 0 16,0-1-108-16,0 5-23 0,-5 0-4 0,-4 3-1 0</inkml:trace>
          <inkml:trace contextRef="#ctx0" brushRef="#br0" timeOffset="230722.5015">22871 10167 586 0,'0'0'26'0,"0"0"6"16,0 0-32-16,0 0 0 0,0 0 0 0,0 0 0 0,0 0 70 0,0 0 8 15,0 0 2-15,0 0 0 0,4-8-4 0,-4 5 0 16,0-5 0-16,0 8 0 0,0 0-12 16,0-8-4-16,0 4 0 0,0 4 0 0,0 0-32 0,0 0-6 15,0-8-2-15,0 8 0 0,-4-4-12 0,4 4-8 16,-9-4 8-16,0 4-8 0,0 0 0 0,1 0 0 15,-1 0 0-15,0 0 0 0,5 0 15 0,4 0-2 16,-9 0 0-16,9 0 0 0,-9 0-13 0,9 0 11 16,-9 0-11-16,9 0 10 0,0 0-10 0,0 0 8 15,-8 0-8-15,8 0 8 0,0 0-8 0,-9 0 12 16,9 0-12-16,0 0 12 0,-9 0-22 0,9 0-4 16,-9 0-1-16,9 0 0 0,-8 4 40 0,8-4 8 15,-9 4 2-15,9-4 0 0,-9 4-19 0,5 0-3 16,-5 0-1-16,9-4 0 0,-9 8 1 0,5-4 0 15,-1 3 0-15,1 1 0 0,4-8-13 0,-4 8 9 16,4-8-9-16,-5 8 8 0,1 0 4 0,-1 3 0 16,5-11 0-16,-4 8 0 0,0 0-4 0,4-8-8 15,0 4 12-15,-5 4-4 0,1-4 2 0,-1 3 0 0,5-7 0 0,-4 8 0 16,4 0 2-16,-9 0 0 0,5-4 0 0,-1 3 0 16,1 1 0-16,0 0 1 0,-5-4 0 0,5 4 0 15,-5 0-2-15,4-1-1 0,-3 1 0 0,-1-4 0 16,0 4-10-16,0-4 0 0,9-4 0 0,-4 8 0 15,4-8 0-15,0 0 0 0,0 0 0 0,0 0 0 16,-9 7 0-16,9-7 0 0,0 0 0 0,0 0 0 16,0 0 0-16,0 0 0 0,0 0 0 0,0 0 0 15,0 0 0-15,0 0 0 0,9 4 0 0,0 4 0 0,-9-8 0 16,8 4 0-16,1 0 0 0,0 0 0 0,0 0 0 0,0-4 0 16,4 4 0-16,-5-1 0 0,1-3 0 0,0 4 0 15,4-4 0-15,-4 4 0 0,-9-4 24 0,9 0 2 16,0 4 1-16,-1 0 0 0,1 0-27 0,-9-4 0 15,9 4 0-15,-9-4 0 0,9 0 0 0,-9 0 0 16,13 4 0-16,-13-4 0 0,0 0 8 0,4 8-8 16,1-1 8-16,3 5-8 0,-8-12 21 0,0 12-1 15,0-1 0-15,0 5 0 0,-4-4 16 0,0-1 4 16,-1 1 0-16,1 0 0 0,-5-4-13 0,5 3-3 16,-10 1 0-16,6 0 0 0,-5 3 6 0,-1-3 1 15,-3 0 0-15,-1-1 0 0,1 1-8 0,-1 0-2 16,5 0 0-16,-5-1 0 0,-3 1-13 0,3 0-8 15,-4-5 8-15,0 5-8 0,0-4 0 0,0 4 0 16,5-8 0-16,-1 3 0 0,1 1-16 0,-5 0-7 0,0-4-1 16,4 0-1-1,-4 0-170-15,5 0-33 0,-1-4-8 0</inkml:trace>
          <inkml:trace contextRef="#ctx0" brushRef="#br0" timeOffset="231560.4714">23235 9590 1036 0,'-9'-15'23'0,"9"11"5"0,5-8 0 0,-1 4 1 0,-4-4-29 0,0 5 0 15,0-5 0-15,0 4 0 0,0 0 57 0,0 8 6 16,0 0 1-16,0 0 0 0,0 0 0 0,0 0 0 16,0 0 0-16,13-4 0 0,-13 4-52 0,9 4-12 15,0 0 0-15,4 4 0 0,-4 4 54 0,4-1 8 16,0 5 2-16,4 0 0 0,-3 7-9 0,3 0-2 16,1 5 0-16,-1 3 0 0,1 0 18 0,4 4 3 15,-5 0 1-15,-4 4 0 0,5 4-60 0,-5-4-15 16,0 8 0-16,-4 0 0 0,0-4 54 0,-5 4 8 15,-4-5 2-15,0 5 0 0,-9 0-1 0,1 4 0 16,-5-5 0-16,-5 9 0 0,0 0-9 0,-3-1-2 16,3 1 0-16,-8 3 0 0,-1-3-9 0,1 0-3 15,0-5 0-15,-1 1 0 0,5-12-28 0,-4 4-12 16,9-8 8-16,-10 4-8 0,10-12 12 0,-5 1-4 16,0-9 0-16,4 4 0 0,1-3-8 0,4-4 12 0,-1-9-12 15,1 5 12-15,0-4-12 0,0-4 0 0,4-4 0 16,0 0 0-16,9 0-24 0,-8-4-1 0,-1-4 0 0,0-4-859 15,0 5-172-15</inkml:trace>
        </inkml:traceGroup>
      </inkml:traceGroup>
    </inkml:traceGroup>
    <inkml:traceGroup>
      <inkml:annotationXML>
        <emma:emma xmlns:emma="http://www.w3.org/2003/04/emma" version="1.0">
          <emma:interpretation id="{D60363D1-5F0B-4D05-8920-364BE86373C3}" emma:medium="tactile" emma:mode="ink">
            <msink:context xmlns:msink="http://schemas.microsoft.com/ink/2010/main" type="paragraph" rotatedBoundingBox="3051,14039 31628,12769 31839,17511 3262,187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185CAF-2D44-4390-894A-5363D4B30FDF}" emma:medium="tactile" emma:mode="ink">
              <msink:context xmlns:msink="http://schemas.microsoft.com/ink/2010/main" type="line" rotatedBoundingBox="3054,14466 29927,12588 30066,14577 3193,16456"/>
            </emma:interpretation>
          </emma:emma>
        </inkml:annotationXML>
        <inkml:traceGroup>
          <inkml:annotationXML>
            <emma:emma xmlns:emma="http://www.w3.org/2003/04/emma" version="1.0">
              <emma:interpretation id="{35A662D2-8359-4155-9F90-7E5C9F437D6D}" emma:medium="tactile" emma:mode="ink">
                <msink:context xmlns:msink="http://schemas.microsoft.com/ink/2010/main" type="inkWord" rotatedBoundingBox="3088,14952 4733,14837 4827,16170 3181,16285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60972.7603">1184 14410 403 0,'0'0'36'0,"0"0"-36"0,0 0 0 0,0 0 0 15,0 0 95-15,0 0 12 0,0-8 2 0,0 8 1 16,5-7-46-16,-1 3-8 0,1-4-3 0,3 4 0 15,-3-4 38-15,4 4 7 0,-1-3 2 0,1 3 0 16,4 0-24-16,-4-4-5 0,0 4-1 0,4 4 0 0,0-8-17 0,5 8-3 16,-14-8-1-16,9 5 0 0,5-1-9 0,-1 0-3 15,5 0 0-15,-9-4 0 0,9 4 3 0,5-4 0 16,-1 1 0-16,5-1 0 16,-1 4-30-16,6-4-10 0,3 0 0 0,-4 4 9 0,5-3-9 0,-5-1 0 15,4 0 0-15,-4 4 0 0,5-4 0 0,-9 0 8 16,-5 5-8-16,5-5 0 0,-5 4 0 0,0 0 0 15,-4 0 0-15,-4 4 0 0,-1 0-20 0,1 0-4 16,-9 0 0-16,-1 4 0 16,5 0-42-16,-4 0-9 0,-9-4-1 0,0 0-466 15,5 8-93-15</inkml:trace>
          <inkml:trace contextRef="#ctx0" brushRef="#br0" timeOffset="261774.4724">1312 15569 115 0,'0'0'0'0,"0"0"10"15,0 0-10-15,0 0 0 0,0 0 0 0,0 0 0 16,0 0 181-16,0 0 35 0,0 0 6 0,0 0 2 0,0 0-135 0,-9 3-26 16,0-3-6-16,9 0-1 0,0 0-15 0,0 0-3 15,0 0-1-15,0 0 0 0,0 0 3 0,0 0 0 16,0 0 0-16,0 0 0 0,-4 0 12 0,4 0 4 16,0 0 0-16,0 0 0 0,0 0-2 0,0 0 0 15,0 0 0-15,0 0 0 0,4-3-10 0,5-5-3 16,0 0 0-16,-5 4 0 0,9-4-1 0,5 0-1 15,-5 1 0-15,5-1 0 0,3 0-10 0,6 0-1 16,-5-3-1-16,4 3 0 0,0 0-7 0,9 0-2 16,-4 0 0-16,4 1 0 0,-4-1-18 0,-5 4 10 15,5 0-10-15,0 4 8 0,-5-4-8 0,0 0-17 16,5 4 4-16,0 4 1 16,-9-4-100-16,0 0-19 0,0 4-4 0,-5-4-714 0</inkml:trace>
          <inkml:trace contextRef="#ctx0" brushRef="#br0" timeOffset="260121.9671">1764 14465 691 0,'0'0'61'0,"0"0"-49"0,8-8-12 0,-3-4 0 16,-1 5 102-16,-4-5 18 0,5 4 3 0,-1 0 1 15,-4 8-20-15,4-4-4 0,-4 4-1 0,0 0 0 16,0 0-13-16,0 0-2 0,0 0-1 0,0 0 0 16,0 0-35-16,0 12-8 0,0 8 0 0,-4 3-1 15,0 4 5-15,-5 4 2 0,0 5 0 0,0-5 0 16,0 4-4-16,1 4-1 0,3 0 0 0,-3-4 0 16,3 4-10-16,1-4-3 0,-1 0 0 0,-3 0 0 15,8 0-8-15,-9 0-3 0,4-3 0 0,1-1 0 16,0 0-1-16,4 0 0 0,-9-3 0 0,4-1 0 15,1 0-8-15,0-3-8 0,-1-1 12 0,5-4-12 16,-4 5 9-16,0-5-9 0,-1-3 0 0,-4-4 9 16,5 3-23-16,0-3-5 0,-1 0-1 0,-4-1 0 15,5-3-32-15,-5 0-8 16,5-4 0-16,-5 4-623 0,0-8-124 0</inkml:trace>
          <inkml:trace contextRef="#ctx0" brushRef="#br0" timeOffset="262726.346">2830 14570 730 0,'0'0'32'0,"0"0"8"0,0 0-32 0,0 0-8 16,0 0 0-16,8-4 0 0,-8 4 57 0,0 0 11 16,0-11 1-16,0 11 1 0,5-8 21 0,-5 8 4 15,-5-8 1-15,-3 4 0 0,3 0-60 0,1-4-11 16,-5 4-2-16,-4 1-1 0,4 3 6 0,-4 0 2 15,0 0 0-15,0 3 0 0,0 1 2 0,-1 0 0 16,-3 4 0-16,-1 4 0 0,1-1-8 0,-1 1 0 16,5 0-1-16,-4 3 0 0,-1 1-11 0,0 4-1 15,1-5-1-15,4 5 0 0,-5-1-10 0,5-3 0 16,0 3 0-16,0-3 8 0,0 3-8 0,8-3 0 16,-4 0 0-16,5-1 0 0,4-3-9 0,0 0 9 15,0-12-12-15,9 11 12 0,4-3-16 0,0 0 4 16,0 0 1-16,5-4 0 0,-1-1 3 0,5 5 0 15,0-4 0-15,5 0 0 0,3 0 8 0,-3 4 0 16,3-4 0-16,1 3-8 0,-5-3 8 0,1 4 0 16,-5 0 0-16,-5 4 0 0,1-1 0 0,-5 1 11 0,-4 0-3 15,-5-1 0-15,-4 5 32 0,0-4 5 0,0-1 2 0,0 5 0 16,-4-4 8-16,-5 3 1 0,-4 5 1 0,-1-5 0 16,1 1-25-16,-4 0-4 0,-5-1-2 0,0 1 0 15,0-4-13-15,0-1-2 0,0 5-1 0,-4-1 0 16,4 1-10-16,-4-4 0 0,-1-4 0 0,1-1 0 15,0 1-19-15,-1 0-2 0,1-4-1 0,0 4 0 16,4-8-172-16,0 4-34 16</inkml:trace>
        </inkml:traceGroup>
        <inkml:traceGroup>
          <inkml:annotationXML>
            <emma:emma xmlns:emma="http://www.w3.org/2003/04/emma" version="1.0">
              <emma:interpretation id="{26C213C7-7E6B-454A-B49A-49205D895282}" emma:medium="tactile" emma:mode="ink">
                <msink:context xmlns:msink="http://schemas.microsoft.com/ink/2010/main" type="inkWord" rotatedBoundingBox="6194,14247 8272,14101 8409,16069 6331,16214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63510.8388">4361 14473 115 0,'-9'0'10'0,"9"-4"-10"0,-4 4 0 0,-1-4 0 0,5 4 167 0,0 0 31 0,0 0 6 0,0 0 2 15,0 0-83-15,0 0-17 0,0 0-3 0,0 0-1 16,13-4-26-16,1 0-6 0,3 0-1 0,1 0 0 16,-1 0 3-16,5-3 1 0,5 3 0 0,3-4 0 15,1 0-3-15,0-4-1 0,8 1 0 0,1-1 0 16,4 0-18-16,4-3-4 0,-4 3-1 0,4 0 0 15,0-3-18-15,0 3-3 0,-8 0-1 0,4 1 0 16,-5 3-13-16,1 0-3 0,-10 0-8 0,6 4 12 16,-10 0-12-16,0 0 9 0,-4 1-9 0,0-1 8 15,-4 4-21-15,-5-4-5 0,4 4-1 0,-3 0 0 16,-6 0-109-16,1 0-23 16,4 0-4-16</inkml:trace>
          <inkml:trace contextRef="#ctx0" brushRef="#br0" timeOffset="263875.6201">5063 13771 345 0,'4'-16'31'0,"1"-3"-31"16,3-1 0-16,1 5 0 0,0-1 200 0,-5 0 35 15,5 1 6-15,0-1 2 0,-5 4-127 0,1 5-26 16,-1-1-5-16,-4 0-1 0,0 0-9 0,0 8-3 0,0 0 0 0,0 0 0 16,0 0-26-16,0 0-6 0,0 0 0 0,4 12-1 15,-8 7-10-15,4 1-1 0,-4 3-1 0,-5 12 0 16,4 4 8-16,-8 12 1 0,0 0 1 0,0 15 0 16,-5 4 10-16,1 8 1 0,-9 0 1 0,-1 4 0 15,1 4 3-15,-5 4 0 0,1-5 0 0,-1 1 0 16,0 0-32-16,0-8-5 0,1 0-2 0,-1-8 0 15,0 0-5-15,5-3 0 0,0-5-8 0,-1-3 12 16,1-9-12-16,0 5 8 0,4-12-8 0,-5 0 0 16,5-8-8-16,5-4-8 0,4 0-2 0,4-7 0 15,-4-5-52-15,4-3-10 16,0-5-3-16,0-3 0 0,9-8-116 0,0 0-23 0,0 0-5 16</inkml:trace>
          <inkml:trace contextRef="#ctx0" brushRef="#br0" timeOffset="266185.0786">5932 13599 288 0,'0'0'12'15,"0"-8"4"-15,0 1-16 0,4-5 0 0,-4 4 0 0,0-4 0 16,-4 1 212-16,8 3 40 0,-4-4 8 0,4 0 2 0,5 5-150 0,-5-5-29 15,-4 0-7-15,9 4 0 0,-4 1-36 0,-1-1-6 16,0-4-2-16,1 4 0 0,4 1-11 0,-1 3-2 16,-8-4-1-16,0 8 0 0,0 0 2 0,0 0 1 15,0 0 0-15,0 0 0 0,0 0-3 0,0 0-1 16,0 0 0-16,0 0 0 0,0 0-9 0,0 0-8 16,0 0 9-16,0 0-9 0,0 0 16 0,0 0-2 15,0 0-1-15,0 0 0 0,0 0 6 0,0 0 1 16,0 0 0-16,0 0 0 0,0 0-3 0,0 0 0 15,0 0 0-15,0 0 0 0,0 0-17 0,0 0 0 16,0 0 8-16,0 0-8 0,-4 12 0 0,0-5 0 16,4 1 0-16,0-8 0 0,-5 12 0 0,1 0 0 15,4-5 0-15,0 5 0 0,-5-4 0 0,5-8 0 16,0 0 0-16,0 0-9 0,-4 12 9 0,4-5 0 16,0-7 0-16,0 12 0 0,0-12 9 0,0 0 1 0,-4 8 0 0,4-8 0 15,0 0-10-15,-5 8 0 0,5-8 0 0,0 0 0 16,-4 7 0-16,4-7 0 0,0 0 0 0,0 0 8 15,-5 8-8-15,5-8 0 0,0 0 0 0,0 0 0 16,0 0 0-16,-4 8 0 0,0 0 0 0,4-8 0 16,0 0 0-16,0 0 8 0,-5 8-8 0,5-8 0 15,0 0 0-15,0 0 0 0,-4 7 0 0,0 1 0 16,4-8 8-16,-5 8-8 0,5-8 0 0,0 0 8 16,-4 12-8-16,4-12 0 0,0 0 0 0,0 0 8 15,-5 8-8-15,5-8 0 0,-4 7 0 0,4-7 0 16,0 0 0-16,0 8 0 0,-4 4 0 0,4-12 8 15,0 8-8-15,0 3 0 0,0-3 0 0,-5 4 0 0,5-4 0 0,0 7 0 16,-4-3 0-16,-1 7 0 0,1 1 0 0,0 3 0 16,-1 1 0-16,-4-1 0 0,5 4 0 0,-5 1 0 15,1-5 0-15,-1 4 0 0,0 1 0 0,0-1 0 16,0 0 0-16,-4-3 0 0,9-1 8 0,-5 0-8 16,5-3 8-16,-1 3-8 0,-3 1 0 0,3-5 0 15,-4 1 8-15,5-1-8 0,0 1 0 0,-1-5 12 16,1 5-12-16,-1-5 12 0,1 1 0 0,0 0 1 15,-1-1 0-15,-3 5 0 0,3-5 6 0,-4-3 1 16,1 8 0-16,3-9 0 0,1 5-20 0,-5-4 0 0,0 3 0 0,5-3 0 16,-5-4 0-16,5 3 15 0,-5-3-3 0,0 4-1 15,0-4-11-15,5 3 0 0,4-3 0 16,-4-4 0-16,-5 4 0 0,9-8 0 0,0 8 8 0,0-1-8 16,-5 5 0-16,1 0 0 0,0-4 0 0,4 7 0 15,4-7 0-15,-4 4 0 0,-4-1 0 0,4-3 0 16,0-8 0-16,-5 12 0 0,1-4 0 0,0 0 0 15,4-8 0-15,-5 11 0 0,1-3 0 16,-1 0 8-16,-3 0-8 0,8-8 10 0,0 0-10 0,-5 7 10 0,-4 1-10 0,5 0 0 0,4-8 9 0,-4 8-9 31,-1 4 0-31,5-5 0 0,-4 5 0 0,4 0 0 0,-4-1 0 0,4-3 8 0,-5 4-8 0,5 0 0 32,-4-5 0-32,4 1 0 0,-5 4 0 0,5-12 0 0,-4 12 0 0,0-5 0 15,4 5 0-15,-5-4 0 16,5-8 0-16,-4 8 0 0,4 3 0 0,-5-3 0 15,1 4 0-15,0-4 0 0,-1 3 0 0,1-3 0 0,4 4 0 16,-9-4 0-16,5 0 0 0,4 3 0 0,-5-3 0 0,1 4 0 16,0-4 0-16,-1-1 0 0,5 1 0 0,0-8 0 15,-4 8 0-15,-1 0 0 0,1 3 0 0,0 1 0 16,-1-4 0-16,1 8 0 0,-5-1 0 0,0 5 0 16,0-5 0-16,5 1 0 0,0 3 0 0,-1-3 0 15,1 0 0-15,0-1 0 0,-1 1 0 0,1-5 0 16,-1 1 0-16,1-4 0 0,0 4 0 0,4-12 0 15,0 0 0-15,0 0 0 0,0 0 0 0,0 0 0 16,0 0 0-16,0 0 0 0,-5 4 0 0,5-4 0 16,0 0-9-16,0 0 9 0,0 0-11 0,0 0 3 15,0 0 0-15,0 0 0 0,0 0 8 0,-4-4-10 16,4 4 10-16,0-8-10 0,0 0 10 0,0-4 0 16,0 5 0-16,0 3 0 0,4-8 0 0,1 0 0 0,-5 1 0 15,0-5 0-15,4 0 0 0,0 1 0 0,1-9 0 16,4 5-8-16,-5-5 8 0,5 1-10 0,-1-4 10 0,6-4-10 15,-1-5 10-15,0 5 0 0,5-8 0 0,-1 0 8 32,5 0-31-32,-4 4-5 0,-1-4-2 0,1 4 0 0,4 8 21 0,0-1 9 0,-5 5-8 0,5 4 8 15,0 3 0-15,0 0 0 0,-5 1 0 0,1-1 11 16,0 8 1-16,3 1 0 0,-7 3 0 0,3 4 0 16,-4-4 1-16,1 4 1 0,3 0 0 0,-8 4 0 15,4 0-14-15,0-1 0 0,-4 5 0 0,0 0 0 16,4 4 11-16,-4-1-1 0,-5 5 0 0,0 0 0 0,10 3 10 0,-10 1 3 15,0 3 0-15,1 0 0 0,-5 5 1 0,4-5 1 16,-4 4 0-16,5 1 0 0,-5-1-5 0,4-4-2 16,0-3 0-16,-4-1 0 0,5 1-7 0,-1-1-2 15,0-3 0-15,1-4 0 0,-1-4-9 0,5-1 12 16,-9-7-12-16,9 4 12 0,0 0-12 0,4 0 10 16,-5-4-10-16,6 0 10 0,-1 0-10 0,-4-4 10 15,4 0-10-15,-4 4 10 0,8-4-10 0,-8 0 0 16,0 1 0-16,-1 3 0 0,1 0 0 0,4-4 8 15,0 0-8-15,-4 4 0 0,-9 0 8 0,0 0-8 0,13-4 8 0,1-4-8 16,-1 0 0-16,4 0-14 16,-4 1 2-16,5-5 0 0,0 0 12 0,-5 1 0 15,4-1 0-15,-4-4 0 0,9-3 0 0,-4-5 10 16,-5 1-2-16,0-4 0 0,0-1-8 0,1 1 0 16,-1 0 0-16,-4-1 0 0,-1 1-10 0,-3 4 10 0,-1-1 0 15,0 9-9-15,-8-1 9 0,4 1 0 0,-4 3 0 16,-1 4-8-16,1 0 8 0,-5 0 0 0,-4 5 0 15,-5 3 0-15,1 3-8 0,-1 1 8 0,1 4-8 0,-1 0 8 16,1 0 0-16,-5 0-10 0,0 3 10 0,4 5 0 16,1-1 0-16,4 5 0 0,-5 3 0 0,0 1 0 15,1-1 0-15,4 4 0 0,0 5 0 0,-1-5 0 16,1 0 0-16,4 1 0 0,1 3 0 0,3-4 0 16,5-4 0-16,-4 5 0 0,4-5 0 0,4 1 0 15,9 3 0-15,1-4 0 0,-1-3 0 0,4-1 0 16,1 1 0-16,4-1 0 0,4-3 0 0,5-4 0 15,4-1-94-15,4-3-12 0,5 0-2 0</inkml:trace>
        </inkml:traceGroup>
        <inkml:traceGroup>
          <inkml:annotationXML>
            <emma:emma xmlns:emma="http://www.w3.org/2003/04/emma" version="1.0">
              <emma:interpretation id="{F5556D33-CA95-4BB6-B5B0-6D5A76DA83E9}" emma:medium="tactile" emma:mode="ink">
                <msink:context xmlns:msink="http://schemas.microsoft.com/ink/2010/main" type="inkWord" rotatedBoundingBox="10015,14257 13834,13990 13933,15397 10114,15664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68409.0531">9836 14098 1915 0,'0'0'42'0,"0"0"9"0,0 0 1 0,0 0 2 0,0 0-43 0,-4-8-11 16,-1 5 0-16,5 3 0 0,0 0 42 0,0 0 6 15,-8 3 2-15,-1 1 0 0,0 4-27 0,0 0-6 16,1 4-1-16,-6 3 0 0,1 5-8 0,-4 3-8 16,4 4 12-16,-1 1-12 0,-3-1 23 0,4 4-3 15,4-3 0-15,0-5 0 0,5 0-20 0,4 1 0 16,0-5 0-16,0 1 0 0,8-5 0 0,-3 5 0 16,4-8 0-16,-1-5 8 0,1 5-8 0,0-8 0 15,9-4 0-15,-5-4 8 0,4 0-8 0,-4-4 0 16,5-3 0-16,4-5 0 0,-5 4 0 0,1-7-8 15,0 3 8-15,-5-3-12 0,4-1 12 0,-4 1 0 16,-4-1 0-16,0-3 8 0,0 3 0 0,-1 1 1 0,-8-1 0 16,0 5 0-16,0-1 15 0,-4 1 2 0,-5-1 1 15,1 8 0-15,-10 0 3 0,0 4 1 0,1 1 0 0,-1 3 0 16,-8 0-15-16,4 3-4 0,0 1 0 0,5 4 0 16,-1 0-12-16,1 4-16 0,-1-1 3 0,5 1-730 15,4 4-145-15</inkml:trace>
          <inkml:trace contextRef="#ctx0" brushRef="#br0" timeOffset="268958.8674">10459 13482 2070 0,'0'0'45'0,"0"0"10"0,0 0 1 0,0 0 3 0,0 0-47 0,0 0-12 15,-4 12 0-15,-1 3 0 0,5 1 42 0,0 11 6 16,0 1 2-16,0 3 0 0,-4 4-14 0,0 4-4 16,-1 4 0-16,5 4 0 0,0-1 8 0,-4 5 2 15,4 4 0-15,-5-5 0 0,5 1-21 0,-4 0-4 16,0-1-1-16,4-7 0 0,0 0-6 0,-5 0-2 15,1-4 0-15,0 0 0 0,-5-4-8 0,0-4 0 16,5 1 0-16,-10-9 0 0,1-3 0 0,0-1 0 0,4-3 0 0,-4-5 0 16,4 1 0-16,-4-4 0 0,4 0 0 0,1-4 0 15,8-4 0-15,-5 3 0 0,5-3 0 0,0 0 0 16,0 0 0-16,0 0 0 0,0 0 0 0,-4-11 0 16,8-1-12-16,-4 0 3 0,9 5 0 0,0-9 0 15,4 0 9-15,5-3-12 0,-1 3 12 0,1 1-12 16,4-1 12-16,4-3-13 0,0 3 5 0,5-4 8 15,0 5 0-15,-5-5 0 0,9 5 0 0,0-1 0 16,-4 1-24-16,-5 7 4 0,1 0 0 0,-6 0 0 16,-3 4 12-16,0 4 8 0,-5 4-10 0,-4-4 10 15,-9 0 0-15,0 0 0 0,-5 12 0 0,1 0 0 16,-5-1 11-16,-4 1 1 0,0 4 1 0,-5-5 0 16,-4 9-1-16,5-9 0 0,-10 5 0 0,5 0 0 0,-4 3-12 15,0-3 11-15,-1-1-11 0,5 5 10 0,1-5-10 0,3 1 10 16,0-4-10-16,1 3 10 15,8-7-98-15,0 0-19 0,1 0-4 0,3-4-1 0</inkml:trace>
          <inkml:trace contextRef="#ctx0" brushRef="#br0" timeOffset="269347.9477">11223 13342 1713 0,'0'0'37'0,"0"0"8"0,13-8 2 0,-9 4 2 15,-4 4-39-15,9-4-10 0,-9 4 0 0,0 0 0 16,9 4 70-16,-1 12 12 0,-3 3 2 0,-1 8 1 0,1 5-37 0,-5 7-8 16,0 4-2-16,0-1 0 0,-5 5 43 0,5 8 9 15,-4 3 2-15,-1 5 0 0,1-5-55 0,0 5-10 16,4-1-3-16,-5-7 0 0,1-1-12 0,0-7-4 15,-1 4 0-15,5-8 0 0,0-1 2 0,0-3 0 16,-4-3 0-16,4-1 0 16,0-8-170-16,-5 0-33 0,1 16-7 0,0-19-2 15</inkml:trace>
          <inkml:trace contextRef="#ctx0" brushRef="#br0" timeOffset="267267.6188">8384 14254 115 0,'0'0'10'0,"4"-8"-10"0,5-3 0 0,-4-1 0 0,-1-4 196 0,5 5 38 0,-5-1 7 0,9-4 2 15,-8 5-87-15,-1 3-18 0,0-4-3 0,1 8-1 16,-5 4-26-16,0 0-6 0,0 0-1 0,0 0 0 16,0 0-41-16,0 16-8 0,0 0-1 0,0 3-1 15,-5 8-22-15,-3 5-5 0,-1 3-1 0,0 4 0 16,-4 7 14-16,0 5 2 0,0-8 1 0,-1 8 0 16,1 3-8-16,0-7-2 0,-4 0 0 0,3-4 0 15,6 0-17-15,-1-8-3 0,-4 0-1 0,4-8 0 16,-4-3 18-16,4-1 3 0,5-3 1 0,-1-5 0 15,-4-3-17-15,1 0-3 0,8-12-1 0,0 0 0 16,-5 7-9-16,5-7 0 0,0 0 0 0,0 0 8 16,0 0-8-16,0 0 8 0,-4-7-8 0,-5-5 8 15,5-4-8-15,-1-3 12 0,5-1-12 0,-4-7 12 0,4 0-12 16,0-8 0-16,0-4 0 0,4-4 0 0,5 0 0 16,0-8 8-16,4 0-8 0,0 1 0 0,0-1 0 0,9-4 0 15,0 1 0-15,9 3 0 0,0 0 0 0,-1-3-9 16,5 3 9-16,1 4-13 0,-1 4 13 0,-5 4 0 15,1 0-10-15,4 8 10 0,0 0 0 0,-4 8-9 16,-5-1 9-16,5 9 0 0,-5 3 0 0,1 4 0 16,-5 4 0-16,0 0 0 0,-9 12 0 0,4 0-8 15,-8 4 8-15,0 3 0 0,-5 9 0 0,-8 3 0 16,-5 8 0-16,-4 0 0 0,-5 0 0 0,-4 4 0 16,0-4 0-16,-4 0 0 0,4 0 0 0,-4-3 0 15,0-1 0-15,-5-4 0 0,9-3 12 0,-4 3-4 16,-1-4-8-16,1-3 12 0,4-1-12 0,0 1 0 0,0-5 8 15,5-3-8 1,-1 0-23-16,-4 3-7 0,9-7-2 0,-5 0-704 0,1-4-142 0</inkml:trace>
          <inkml:trace contextRef="#ctx0" brushRef="#br0" timeOffset="267998.0692">9077 14161 1422 0,'0'0'63'0,"0"0"13"0,9-8-61 0,-5 0-15 0,5 0 0 0,0 0 0 16,0 5 49-16,-9 3 7 0,8-4 2 0,-8 4 0 16,14-4-32-16,-14 4-6 0,0 0-2 0,0 0 0 15,13 4 16-15,-4 3 3 0,-5 1 1 0,5 4 0 0,-9 7 2 16,0 1 0-16,0 3 0 0,-5 1 0 0,5 7-2 16,-4-4 0-16,4 4 0 0,-4 1 0 0,-1-1-7 0,1 0-2 15,-1 4 0-15,5-4 0 0,-4-3-5 0,0-1 0 16,-1-4-1-16,1 1 0 0,4-9-4 0,0 5-1 15,-5-5 0-15,5 1 0 0,0-4-5 0,0-4-1 16,0-8 0-16,0 0 0 0,0 0-4 0,0 0 0 16,0 0-8-16,0 0 12 0,0 0-4 0,0 0-8 15,0 0 11-15,0 0-11 0,0 0 12 0,0 0-12 16,0 0 12-16,-4-12-12 0,0 0 10 0,-5 0-10 16,5-3 8-16,-1-1-8 0,1 1 14 0,4-5-2 15,-5 5-1-15,5-9 0 0,0 1-1 0,5-1 0 16,-1-3 0-16,1-4 0 0,3 4-10 0,1-5 8 15,4 1-8-15,-4-4 8 0,4 0-8 0,5 4 0 0,-1-8 0 16,1 4 8-16,-1 0-8 0,5-1 0 0,0 1 0 0,5 8 0 16,-1 0 0-16,0-1-14 0,1 5 3 0,3 0 1 31,1 3-109-31,4 5-21 0,-9-1-5 0,-4 4-1 0</inkml:trace>
          <inkml:trace contextRef="#ctx0" brushRef="#br0" timeOffset="269844.1802">11674 14371 1555 0,'0'0'138'0,"0"0"-110"0,9-8-28 0,0-3 0 15,4 7 32-15,0-4 0 0,5 0 1 0,-1-3 0 16,1-1 7-16,0 0 2 0,-1 0 0 0,1 1 0 0,-1-9-5 0,1 1-1 16,-1 3 0-16,-4-3 0 15,5-1 2-15,-9 1 0 0,4-1 0 0,-4 1 0 16,-1-1-22-16,1 1-4 0,-4-1 0 0,-1 1-1 15,0-1 28-15,-4 8 5 0,0-3 2 0,0 3 0 16,-4 8-6-16,0-4-2 0,-5 1 0 0,0 3 0 16,0 4-9-16,-4 4-1 0,0 0-1 0,-5-1 0 15,5 9-14-15,-9 0-2 0,5 3-1 0,-1 5 0 16,-4 3-10-16,5 1 0 0,-5 3 0 0,0 0 8 16,4 5-8-16,5-5 0 0,0 4 0 0,9-4 0 15,-1 5 0-15,5-5 0 0,0 4 0 0,9-4 0 0,0 5 0 16,4-9 0-16,0 0 0 0,5 1 0 15,-1-9-120-15,5 1-25 0</inkml:trace>
        </inkml:traceGroup>
        <inkml:traceGroup>
          <inkml:annotationXML>
            <emma:emma xmlns:emma="http://www.w3.org/2003/04/emma" version="1.0">
              <emma:interpretation id="{6AA03F7B-2F10-4D90-A475-DB84570F5909}" emma:medium="tactile" emma:mode="ink">
                <msink:context xmlns:msink="http://schemas.microsoft.com/ink/2010/main" type="inkWord" rotatedBoundingBox="14518,14582 15344,14525 15382,15061 14556,15119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270326.6794">12657 13903 1843 0,'0'-19'81'0,"0"11"18"0,0 0-79 0,0 8-20 0,0 0 0 0,0 0 0 16,0 0 60-16,0 0 8 0,9 16 1 16,-5-1 1-16,-4 5-42 0,0 3-9 15,0 5-2-15,0-1 0 0,0 4 12 0,0 0 3 0,-4 0 0 0,0 1 0 16,-1-5-8-16,5 4 0 0,-4-4-1 0,4-7 0 16,-5-1-10-16,1 1-1 0,4-1-1 0,-4-3 0 15,4-4-2-15,0-1 0 0,-5-3 0 0,5-8 0 16,0 0-9-16,0 0 10 0,0 0-10 0,0 0 10 15,0 0 2-15,0 0 0 0,0 0 0 0,0 0 0 16,0-8 2-16,0-3 1 0,5-1 0 0,-5-4 0 16,4 5 1-16,0-5 1 0,5 1 0 0,-4-5 0 15,3 1-9-15,6 3-8 0,-1-4 9 0,0 1-9 16,4-1 0-16,1 1 8 0,-5-1-8 0,5 5 0 16,-1 3 0-16,5 0 9 0,-4 5-9 0,4-1 8 15,-5 4-16-15,1 4-4 0,-1 0-1 0,1 8 0 0,-5 0 13 16,0 3 16-16,-4 5-3 0,0-1-1 0,-5 5-12 15,5-1-16-15,-5 1 3 0,1 3 1 0,-1 1 12 16,-4-5 0-16,-4 1 0 0,4 3 0 0,4-7 0 0,-4 3 0 16,-4-3 0-16,4-1 0 0,0-3 23 0,0 4 7 15,0-8 2-15,0 3 0 0,0-3-24 0,0-8-8 16,0 0 0-16,0 0 9 0,0 0-9 0,0 0 0 16,0 0 0-16,13 4 0 0,-13-4 0 0,0 0 0 15,13-8 0-15,0-4 0 0,-4 1 0 0,0-1 8 16,-1-7 0-16,1-1 0 0,4 1-8 0,1-5 0 15,-1-3 0-15,0 0 8 0,0-1-8 0,5 1 0 16,-1 0 0-16,1 3 0 0,4 1 0 0,-5 3 0 16,1 5 0-16,-5 3 0 0,0 0 0 0,5 8 0 15,-5 1-12-15,0 3 12 0,-4 3 0 0,-1 9 0 0,1-4 0 0,0 4 0 16,4-1 11-16,-8 5-3 0,3 0-8 16,-3-1 12-16,-1 5-12 0,0-5 11 0,1 1-11 15,-5-1 10-15,4 5-10 0,1-8 0 0,-1 3 0 0,-4-3 0 16,9 4-10-16,-5-1-7 0,5-3-2 0,0 0 0 15,0 3-113 1,4-3-22-16,-5 0-5 0</inkml:trace>
        </inkml:traceGroup>
        <inkml:traceGroup>
          <inkml:annotationXML>
            <emma:emma xmlns:emma="http://www.w3.org/2003/04/emma" version="1.0">
              <emma:interpretation id="{542CC314-C78C-4184-99F1-30A8767FF557}" emma:medium="tactile" emma:mode="ink">
                <msink:context xmlns:msink="http://schemas.microsoft.com/ink/2010/main" type="inkWord" rotatedBoundingBox="17277,13768 18887,13655 18976,14939 17366,15052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271262.8222">15891 13903 529 0,'0'0'23'0,"8"-11"5"0,-3 3-28 0,8-4 0 16,-4 0 0-16,-1 1 0 0,1-1 57 0,-4-4 6 15,3 5 1-15,-3-5 0 0,4 1 35 0,-5-1 7 16,-4 0 2-16,4 5 0 0,-4-5 6 0,0 8 2 15,0 0 0-15,-4 1 0 0,0-1-24 0,-1 8-5 16,-4-4-1-16,-4 4 0 0,0 4-10 0,-4 0-1 16,-1 0-1-16,-4 7 0 0,-4 5-31 0,-5 3-7 15,-4 5 0-15,0 3-1 0,0 0-17 0,0 5-3 16,-5 3-1-16,5-4 0 0,0 8-14 0,4-4 11 16,5-4-11-16,4-4 10 0,4 5-10 0,5-9 0 0,0 0 9 15,9 1-9-15,4-5 0 0,4-3 8 0,1 3-8 16,8-7 0-16,0 0 0 0,9-4 0 0,0-1 0 0,4-7 0 15,5 0 0-15,-1-3-12 0,6-5 12 16,3 0-12-16,-4-4 12 0,0 4 0 0,5-7 0 0,-5-1 0 16,-4-3 0-16,-1 3 0 0,1-3 0 0,-5-5 0 15,-4-3 8-15,0 0 0 0,-4-5 0 0,-5 5 0 16,-4 0 22-16,-1 0 5 0,-3-1 1 0,-1 5 0 16,-13-4-17-16,5 7-3 0,0 1-1 0,-5 3 0 15,-4 0 1-15,0 1 1 0,-1 3 0 0,1 0 0 16,-4 5 12-16,3-1 3 0,-3 4 0 0,-1 0 0 15,1 4-52-15,4 0-9 0,-5 4-3 0,5 0-754 16,0 0-151-16</inkml:trace>
          <inkml:trace contextRef="#ctx0" brushRef="#br0" timeOffset="271943.3422">16645 13931 1681 0,'0'-8'36'0,"0"0"8"0,5 0 2 0,-5 8 2 0,4-8-38 0,0 1-10 0,1-1 0 0,4 0 0 16,-5 0 79-16,5 4 13 0,-1 0 4 0,1 1 0 0,4-1-45 16,-4 0-9-16,4 4-2 0,1 0 0 15,-1 0-20-15,4 0-4 0,1 0 0 0,4 0-1 16,-5 4-24-16,5 0-5 0,0-1-1 0,-4 5 0 15,8-8-161-15,-4 0-32 0,22 4-6 0,0-4-2 0</inkml:trace>
          <inkml:trace contextRef="#ctx0" brushRef="#br0" timeOffset="271763.688">16759 13580 1378 0,'0'0'30'0,"0"0"6"0,-4-8 2 0,0 4 2 0,4-4-32 0,0 0-8 16,0 1 0-16,0-1 0 0,4 4 64 0,0-4 11 0,5-4 2 0,-5 1 1 16,1-5-15-16,4 4-3 0,-1-3-1 0,6-1 0 15,-6-3-7-15,1 3 0 0,4-3-1 0,0-5 0 16,-4 1-27-16,0-1-4 0,4-3-2 0,-4 0 0 15,0-1-1-15,-5 1 0 0,5 0 0 0,-5 0 0 16,1-5 2-16,-1 9 0 0,0-4 0 0,-4 7 0 16,0 1-6-16,0-1-1 0,0 1 0 0,0 3 0 15,0 4-3-15,0 5-1 0,0 3 0 0,0 4 0 16,0 0-8-16,0 0 0 0,0 0 0 0,0 0 0 16,-4-8 0-16,4 8-9 0,0 0 9 0,-13 8-13 15,13-8 13-15,-9 7 0 0,0 1 0 0,1 8 0 16,3-4 0-16,-4 3 0 0,5 5 0 0,0 3 0 15,-5 4 0-15,4 1 0 0,1 3 0 0,0 4 0 16,-9 4 0-16,8 0 8 0,-4 8 1 0,1 0 0 0,-1 3 13 16,4-3 2-16,1 8 1 0,4-5 0 0,-4 1 9 15,4 4 2-15,0-5 0 0,4 5 0 0,-4 0 0 16,0-9 0-16,4 5 0 0,-4-8 0 0,0-4-14 0,0-4-2 16,0-4-1-16,0 0 0 0,-4-7-19 0,4-5 10 15,0 1-10-15,0-1 8 0,-9-7-8 0,9 4 0 16,-4-5 0-16,4-3 0 15,-5 0-35-15,1 0-9 0,0-1-1 0,-5-3-1 16,9-4-140-16,-9 0-28 0,-4 0-6 0,-5 0 0 0</inkml:trace>
        </inkml:traceGroup>
        <inkml:traceGroup>
          <inkml:annotationXML>
            <emma:emma xmlns:emma="http://www.w3.org/2003/04/emma" version="1.0">
              <emma:interpretation id="{57E771E0-775F-42A5-8A24-A7E7E68AD780}" emma:medium="tactile" emma:mode="ink">
                <msink:context xmlns:msink="http://schemas.microsoft.com/ink/2010/main" type="inkWord" rotatedBoundingBox="20947,13263 26860,12850 26995,14792 21082,15205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274250.4891">21857 13073 1497 0,'0'0'32'0,"0"0"8"0,9 4 0 0,9-4 4 0,-5-4-36 0,4 4-8 0,5 0 0 0,0-4 0 16,5 0 53-16,-1 0 9 0,0 0 2 0,1 0 0 15,3 4-14-15,1-4-2 0,0 0-1 0,-1-3 0 16,5-1-9-16,-4 4-2 0,4-4 0 0,-4 4 0 16,-5-4-36-16,-4 4-23 0,-4 1 3 0,-5-5-569 15,0 0-115-15</inkml:trace>
          <inkml:trace contextRef="#ctx0" brushRef="#br0" timeOffset="274499.4179">22314 12507 1267 0,'17'-4'56'0,"-17"4"12"0,0 0-55 0,13-4-13 16,-4 4 0-16,-9 0 0 0,0 0 105 0,9 4 19 16,-5 0 3-16,1 8 1 0,-5-4 0 0,0 7 0 15,0 5 0-15,-5 7 0 0,1 4-52 0,-1 4-9 16,-3 4-3-16,-1 4 0 0,-4 0 0 0,0 4 0 15,-1 0 0-15,-3 7 0 0,-5-3-36 0,4 4-7 16,-4-5-1-16,5 5-1 0,-5 0-9 0,4-1-2 16,1 1 0-16,-1 3 0 0,1-11-8 0,-1 0 0 15,5 4 0-15,-4-5 0 16,3-7-129-16,-3 4-28 0,4-8-6 0,4-11-1 0</inkml:trace>
          <inkml:trace contextRef="#ctx0" brushRef="#br0" timeOffset="274721.3182">22901 13295 1958 0,'0'0'43'0,"0"0"9"0,0 0 1 0,0 0 3 0,0 8-45 0,0 7-11 16,-8 5 0-16,-1-1 0 0,0 5 38 0,0-1 6 15,1 4 0-15,-6-3 1 0,1-1-21 0,5 1-4 16,-1-1 0-16,4-3-1 0,-3-1 26 0,-1-3 6 15,4-5 1-15,5 9 0 0,0-8-40 0,0-1-12 16,9 1 8-16,-4-4-8 16,3 3-95-16,1-3-22 0,0-4-5 0,4 4-1 0</inkml:trace>
          <inkml:trace contextRef="#ctx0" brushRef="#br0" timeOffset="274855.5943">23195 12909 2188 0,'-13'-31'97'0,"13"23"20"0,0-4-93 0,5 4-24 0,-1 1 0 0,-4 7 0 31,0 0-47-31,0 0-13 0,9 7-4 0,-5 5 0 0</inkml:trace>
          <inkml:trace contextRef="#ctx0" brushRef="#br0" timeOffset="275254.1107">23481 13248 1497 0,'17'8'66'0,"-12"0"14"15,-10 7-64-15,5 1-16 0,5 7 0 0,-5 1 0 0,0 3 116 0,0 4 19 16,4 0 4-16,0 5 1 0,-4-9-71 0,5 4-13 15,-5-4-4-15,0 1 0 0,0-5-4 0,0 0 0 16,0-7-1-16,0 4 0 0,0-9-24 0,-5 1-5 16,5-4-1-16,-4-4 0 0,4-4-17 0,0 0 0 15,0 0 0-15,-4-8 0 0,-5-4 0 0,9-3 0 16,4-9 0-16,1 5 0 0,-5-9 36 0,8 1 3 16,1-8 1-16,4-4 0 0,5 0-21 0,4 0-4 15,-5 0-1-15,10 8 0 0,-1 0-4 0,0 3-1 16,1 9 0-16,3 7 0 0,-3 0-9 0,-1 8 0 15,0 4 0-15,-4 8 0 0,-4 0 0 0,-1 4 0 16,1-1 0-16,-5 5 0 0,0 4 0 0,-4-1 0 16,-9 1 0-16,4-1 0 0,1 4 0 0,-5 1 0 0,0-5 0 15,0 5 0 1,4-5-63-16,-4 1-5 0,0-1 0 0,0-3-672 0,-4 3-133 0</inkml:trace>
          <inkml:trace contextRef="#ctx0" brushRef="#br0" timeOffset="272813.9272">19142 13248 864 0,'0'0'38'0,"0"0"8"0,-5 0-37 0,-4 0-9 0,1 0 0 0,-6 4 0 16,6-4 107-16,3 0 19 0,-3 0 4 0,3 0 1 15,5-4-54-15,0 4-10 0,0 0-3 0,0 0 0 16,0 0 10-16,0 0 2 0,0 0 0 0,13 0 0 16,0-4-13-16,5 4-3 0,4-8 0 0,4 1 0 0,5 3-19 0,0 0-4 15,-1-4-1-15,6 0 0 0,3 4-4 0,5-3-2 16,0-1 0-16,0 0 0 0,4 0-15 0,9 0-3 16,-4 1-1-16,-1-1 0 0,-4 0-11 0,-4-4 0 15,-4 4 0-15,-9 1 8 0,-1 3-8 0,-3-4-16 16,-5 0 4-16,-5 4 1 15,-4-4-129-15,-4 1-25 0,0-1-6 0,0-4-679 16</inkml:trace>
          <inkml:trace contextRef="#ctx0" brushRef="#br0" timeOffset="273113.6505">19747 12554 1227 0,'13'-20'54'0,"-4"13"12"0,-5 3-53 0,5-4-13 0,0 0 0 0,0 0 0 16,-9 8 88-16,0 0 14 0,0 0 3 0,0 0 1 15,4 16-14-15,0-4-4 0,-4 7 0 0,-4 5 0 16,0 3-13-16,-5 4-3 0,-4 8-1 0,0 12 0 16,-5-4 11-16,-4 3 2 0,5 5 1 0,-5 7 0 15,0-3-17-15,0 3-3 0,-5 4-1 0,5 9 0 16,1-9-36-16,-1-4-8 0,0 5-2 0,4-5 0 15,-4-4-10-15,5-3-8 0,3 0 12 0,-3-5-12 16,4 1 13-16,4-8-4 0,-4 0-1 0,4-4 0 16,5-8-22-16,-5-4-5 0,0-3-1 0,5 3 0 15,-1-8-147-15,1 1-29 0,4-8-7 16</inkml:trace>
          <inkml:trace contextRef="#ctx1" brushRef="#br0">19444 14157 0,'0'0'16</inkml:trace>
          <inkml:trace contextRef="#ctx0" brushRef="#br0" timeOffset="273588.9042">20002 13669 1839 0,'0'0'40'0,"0"0"9"0,0-11 2 0,0 11 1 0,0 0-42 0,0 0-10 0,0 0 0 0,8 0 0 16,1-4 44-16,4 4 6 0,0 0 2 0,1 4 0 15,3-4-42-15,5 0-10 0,0 0 0 0,4-4 0 16,1 4 15-16,3-4 1 0,-3 0 0 0,3-4 0 16,-3 0 3-16,3 4 1 0,1-3 0 0,-5-5 0 15,-8 0 6-15,4 1 2 0,-5-1 0 0,1-4 0 16,0 1-7-16,-5-1-1 0,-5-3 0 0,1-1 0 15,-4 1-8-15,-1-1-1 0,-4 1-1 0,-4-5 0 16,-1 1-10-16,1 3 0 0,-9 1 0 0,0 3 0 0,-1 1 28 16,-3 3 4-16,-1 4 1 0,5 0 0 0,-9 8-25 15,0 0-8-15,0 8 0 0,0 4 0 0,0 3 0 16,1 5 0-16,-1 3 0 0,0 5 0 0,0-1 0 16,0 0 0-16,4-3 0 0,1 7 0 0,4-4 0 15,-5 4 0-15,5-3 0 0,0 3 0 0,4-4 0 0,4 4 0 16,1 0 0-16,0 1 0 0,4-1 0 0,4 0 0 15,5 4 0-15,0-4 0 0,4 1-14 0,4-5-6 16,10 0-2-16,3 0-702 16,-8-7-140-16</inkml:trace>
          <inkml:trace contextRef="#ctx0" brushRef="#br0" timeOffset="273927.1966">21379 13143 2055 0,'-4'-24'91'0,"4"17"19"0,-5-5-88 0,5 4-22 0,0 8 0 0,0 0 0 15,0 0 24-15,0 0 0 0,-8 0 0 0,3 0 0 16,-4 0-9-16,-4 4-2 0,4 4 0 0,1 0 0 16,-5-1-13-16,4 1-13 0,0 0 2 0,0 4 1 15,0 3 10-15,1 1 11 0,3 3-3 0,-4 1 0 16,1 3-8-16,3 5 8 0,-3-5-8 0,3 4 8 15,1 1 8-15,-1 3 2 0,1 0 0 0,0 4 0 16,4-4 35-16,-5 1 7 0,5-1 2 0,-4 0 0 16,-1 0-25-16,1-4-5 0,-5-3 0 0,1-1-1 15,-1 1 18-15,0-5 4 0,-4 1 1 0,4-1 0 16,0 1-40-16,0-1-14 0,-4-3 9 0,5-1-9 16,-1 1 12-16,0-4-4 0,0-5 0 0,0 1 0 0,-4 0-8 15,5 0-14-15,-6-4 3 0,1 0 1 16,0 0-115-16,-5-4-23 0,-3-4-5 0,3 0-936 15</inkml:trace>
          <inkml:trace contextRef="#ctx0" brushRef="#br0" timeOffset="275923.4614">24709 13264 1958 0,'0'-20'43'0,"4"9"9"0,5-5 1 0,-4-4 3 0,-1 5-45 0,0-1-11 16,5 5 0-16,0-5 0 0,-5 4 52 0,1-3 9 16,-5 3 2-16,0 4 0 0,4-4-50 0,-4 1-13 15,-9-1 0-15,-4 4 0 0,4 0 0 0,-4 1 0 16,-9 3 0-16,5 4 0 0,-1 0 0 0,-4 4 0 16,0 3 0-16,0 5 0 0,-13 4 0 0,13 3 0 15,5 5 0-15,-5 7 0 0,0 4 0 0,-4-4 0 16,4 4 0-16,4 4 0 0,1 0 0 0,-1-4 0 15,5-3 0-15,4-5 0 0,5-4 0 0,-1 1 0 16,1-5 0-16,8-3 0 0,5-5 24 0,9-3-1 16,8 0 0-16,0-8 0 0,-8 0-37 0,4-4-7 0,8-4-2 15,-3 1 0-15,-5-9 70 0,0 0 13 0,8-3 4 16,1-1 0-16,-5-7-55 0,1 0-9 0,3-4 0 0,1-5 0 16,4 9 0-16,-4 4 0 0,0-1 0 15,-1 9 0-15,5 3 56 0,-8 4 7 0,-5 0 1 0,-5 8 0 16,-4 4-64-16,-4 0-15 0,0 4-1 0,-5 4-1 15,1 7 17-15,-1 5 0 0,5 3-8 0,-9 8 8 16,-13 4 0-16,0 0 0 0,-1 4 0 0,-3 4 0 16,-1 0 10-16,-4-1-1 0,0 5 0 0,1 4 0 15,-1-9-1-15,0 1-8 0,-5 0 12 0,5-4-4 16,0 0 5-16,-4-8 1 0,0-4 0 0,-1 0 0 16,1-3 3-16,0-5 1 0,0-7 0 0,-10-1 0 15,-3-7-9-15,-1 4-1 0,5-12-8 0,9 4 12 16,0-8-12-16,8 4 11 0,-8-8-11 0,8 0 10 0,-4-4-10 15,5 1 12-15,8-9-12 0,-4 5 12 0,4-9 17 16,0 5 4-16,5-5 1 0,0 1 0 0,4 3-22 0,4-3-4 16,5 4 0-16,-5-5-8 0,9 5 0 0,0-5 0 15,9 5-10-15,13-1 10 16,9 1-89-16,9-1-11 0,4 5-1 0,0-1-711 16,0 4-143-16</inkml:trace>
        </inkml:traceGroup>
        <inkml:traceGroup>
          <inkml:annotationXML>
            <emma:emma xmlns:emma="http://www.w3.org/2003/04/emma" version="1.0">
              <emma:interpretation id="{26D2F31B-DB56-4434-9FF9-335DD509005F}" emma:medium="tactile" emma:mode="ink">
                <msink:context xmlns:msink="http://schemas.microsoft.com/ink/2010/main" type="inkWord" rotatedBoundingBox="28635,13076 29955,12984 30058,14457 28738,14549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76642.2176">27333 12488 1958 0,'4'-8'174'0,"-4"0"-139"15,4 0-35-15,-4 8 0 0,0 0 58 0,0 0 5 16,0 0 1-16,0 0 0 0,0 0-64 0,0 0-18 16,0 12-1-16,-4 4-935 15</inkml:trace>
          <inkml:trace contextRef="#ctx0" brushRef="#br0" timeOffset="276490.8956">26854 13022 1364 0,'0'0'30'0,"0"0"6"0,9-4 2 0,4-4 0 0,-4 0-30 0,4 1-8 15,0-1 0-15,-4-4 0 0,-4 8 90 0,-5 4 17 0,0 0 3 0,0 0 1 16,0 0-46-16,0 0-9 0,0 0-1 0,0 0-1 16,0 0 14-16,0 8 2 0,-5 8 1 0,-4 3 0 15,5 1-31-15,0 7-7 0,-5 4-1 0,0 4 0 16,0-4-5-16,1 8-2 0,-1-3 0 0,0 6 0 15,0-6 31-15,0 3 7 0,5-4 1 0,-5-4 0 16,5-4-52-16,0 0-12 0,-1-3 0 0,1-5 0 16,4-3-25-16,0-4-8 15,0-1-2-15,0-11 0 0,0 0-130 0,4 4-27 0,9 0-4 0,-13-4-2 16</inkml:trace>
          <inkml:trace contextRef="#ctx0" brushRef="#br0" timeOffset="277492.5495">27346 13287 1555 0,'9'-8'138'0,"-5"-3"-110"16,5 3-28-16,0 0 0 0,-1 0 44 0,1 4 3 16,0 0 1-16,0-3 0 0,-1 3-13 0,1 0-3 15,-4 0 0-15,3-4 0 0,1 4 28 0,0 0 6 16,0 0 1-16,4 1 0 0,0 3-24 0,0 0-5 15,5 0-1-15,4 3 0 0,0 1-23 0,4 4-5 16,9-4-1-16,-4 4 0 0,4 0-8 0,4-1 0 16,1 1 0-16,-1 4 8 0,-4-4-8 0,5 3 0 15,-1-7-12-15,10 4 12 16,-10 0-162-16,-4 0-25 0</inkml:trace>
          <inkml:trace contextRef="#ctx0" brushRef="#br0" timeOffset="277394.4065">27635 12870 1929 0,'0'0'85'0,"0"0"19"0,0 0-84 0,5-8-20 0,-1 4 0 0,1 0 0 15,-1 0 11-15,0-3-3 0,9 7 0 0,-4-8 0 16,0 4 36-16,0-4 6 0,8 0 2 0,5 0 0 16,-4 1-16-16,-1-5-2 0,1-4-1 0,-1 5 0 15,1-1-16-15,4-4-3 0,-5-3-1 0,1 3 0 16,-5-3-13-16,5-1 9 0,-5 1-9 0,-4-5 8 15,4-3-8-15,-4 4 0 0,-1-1 0 0,-3-3 0 16,-1 4 0-16,1-1 0 0,-5 5 0 0,4-1 0 0,0-3 0 16,-4 3 0-16,5 1-10 0,-1 3 10 15,5 1-32-15,-5-1-1 0,5 4 0 0,0 1 0 16,-9 3 33-16,4 0 0 0,5 0 0 0,-9 8 0 0,0 0 0 0,0 0 0 16,0 0 0-16,0 0 0 0,0 0 0 0,0 0 0 15,0 0 0-15,0 0 0 0,0 0 0 0,0 0 0 16,0 0 0-16,0 0 0 0,0 0 0 0,0 0 0 15,0 0 0-15,0 0 0 0,-9 12 0 0,5-4 14 16,-5 3-1-16,5 5 0 0,-1 3-13 0,1 1-18 16,-5 3 4-16,5 5 1 0,-5-1 13 0,5 4 0 15,-1 0 0-15,-4 8 0 0,1 0 43 0,-1 4 11 16,4 0 2-16,-3 0 1 0,-5 4-40 0,-1 0-8 16,6-4-1-16,-6 3-8 0,6 1 53 0,-6 0 4 0,1 0 1 15,0 0 0-15,0-5-23 0,0 5-5 0,0 0-1 16,-5 4 0-16,5-8-4 0,0 3-1 0,-5 1 0 15,5 0 0-15,-4-8-9 0,3 4-3 0,1-4 0 0,0 0 0 16,-4-8-12-16,3 0 0 0,-3 1 8 0,4-9-8 16,-5-4-15-16,5 1-5 0,-5-4-2 0,1-9-815 15,-1-3-163-15</inkml:trace>
        </inkml:traceGroup>
      </inkml:traceGroup>
      <inkml:traceGroup>
        <inkml:annotationXML>
          <emma:emma xmlns:emma="http://www.w3.org/2003/04/emma" version="1.0">
            <emma:interpretation id="{DE09299B-3E4E-44B4-B21B-5903EAB6901F}" emma:medium="tactile" emma:mode="ink">
              <msink:context xmlns:msink="http://schemas.microsoft.com/ink/2010/main" type="line" rotatedBoundingBox="3674,16173 31724,14926 31839,17511 3789,18758"/>
            </emma:interpretation>
          </emma:emma>
        </inkml:annotationXML>
        <inkml:traceGroup>
          <inkml:annotationXML>
            <emma:emma xmlns:emma="http://www.w3.org/2003/04/emma" version="1.0">
              <emma:interpretation id="{0AD5BB5D-7C5C-44F1-BF6C-B3B850C7FCFF}" emma:medium="tactile" emma:mode="ink">
                <msink:context xmlns:msink="http://schemas.microsoft.com/ink/2010/main" type="inkWord" rotatedBoundingBox="3693,16599 6378,16480 6434,17758 3749,17878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279031.7471">2255 16376 1177 0,'-18'-12'52'0,"10"8"11"0,-1-4-51 0,4 4-12 0,-8 1 0 0,0-1 0 16,0 0 32-16,0 0 3 0,-5 8 1 0,1 0 0 15,-1 0 3-15,-4 3 1 0,-4 1 0 0,4 4 0 16,-4 0 11-16,4 7 2 16,0-3 1-16,0 7 0 0,0 0-5 0,4 1-1 0,1 3 0 0,-1 4 0 15,10-3-31-15,3 3-6 0,1 0-2 0,-1 0 0 0,5-3-9 0,5 3 0 16,4-8 0-16,4 1 8 0,0-5-8 0,0-3 0 16,5-1 0-16,-1-3 0 0,5 0 0 0,-4-1 0 15,4-3 0-15,-1-4-11 0,6 4 11 0,-10-4 0 16,5 0-9-16,-4 0 9 0,-1-1 0 0,1 1 0 15,-5 4-9-15,-13-8 9 0,9 8 0 0,0 4 9 16,-5-5-1-16,-4 5 0 0,-4 0 16 0,-5 3 4 16,-4 1 0-16,-5 0 0 0,1 3 8 0,-5 1 1 15,0-5 1-15,0 1 0 0,0-4 6 0,-4-1 0 16,4-3 1-16,0 4 0 0,4-4-45 0,-4-1 0 16,5 1 0-16,-1 0-10 0,5-4-7 0,0 4-2 15,4-8 0-15,0 4-631 16,5-1-126-16</inkml:trace>
          <inkml:trace contextRef="#ctx0" brushRef="#br0" timeOffset="279425.522">2729 16563 1551 0,'0'0'68'0,"0"-8"16"0,4 0-68 0,-4 1-16 0,0 7 0 0,0 0 0 16,-4-8 64-16,4 8 10 0,0 0 2 0,-9 4 0 0,0 3-42 0,5 9-8 16,-5 0-2-16,0 3 0 0,1 5 6 0,-1 3 1 15,0 0 0-15,9 0 0 0,0 1-18 0,0-5-3 16,0 4-1-16,4-3 0 0,5-1-9 0,0-3 0 15,0-5 0-15,4 1 0 0,-4-4 0 0,4-5 0 16,9-3 0-16,-5 0 0 0,-4-8 0 0,5-3 0 16,4-1 9-16,0-4-9 0,0 0 16 0,4-7 0 15,0-1-1-15,-4 1 0 0,0-5 17 0,-4 1 4 16,-1-4 1-16,1-4 0 0,-9 7-22 0,0-3-5 16,-1 3-1-16,-3 5 0 0,-1-1-9 0,0 1 8 15,-4-1-8-15,5 1 8 0,-1 3-22 0,1 5-5 16,-5-1-1-16,0 4-649 0,8 0-131 0</inkml:trace>
          <inkml:trace contextRef="#ctx0" brushRef="#br0" timeOffset="279735.8091">3839 16364 1594 0,'0'0'71'0,"4"-8"14"16,5-3-68-16,-5 3-17 0,-8-4 0 0,8 0 0 16,1 5 55-16,-5-1 7 0,-5 4 2 0,1-4 0 15,-5 0-2-15,9 8 0 0,-9-4 0 0,-8 4 0 0,-9 0-29 16,4 4-5-16,4 4-2 0,-8 4 0 0,-14 3 4 16,10 1 1-16,8 7 0 0,-5 1 0 15,1 3-16-15,-5 4-3 0,1 0-1 0,8 8 0 0,8 0 12 0,1 0 2 16,-4 0 1-16,12 0 0 0,5 0-26 15,5-3 0-15,-1-5 0 0,5-4 0 0,-5 0 0 16,9 1 0-16,9-9 0 0,-8 1 0 0,-6-9 0 0,10 1-20 16,13-4 3-16,-1 0 1 15,-8-8-103-15,0-4-20 0,9 0-4 0,4-4-1 0</inkml:trace>
          <inkml:trace contextRef="#ctx0" brushRef="#br0" timeOffset="280110.8878">4251 15799 1267 0,'0'0'112'0,"-4"-8"-89"0,8 0-23 0,-4 8 0 16,-13-4 141-16,13 4 24 0,9 8 5 0,-9 4 1 16,-5 3-105-16,5 5-21 0,5 7-4 0,-1 12-1 15,5 4-19-15,-5 4-4 0,-4 3-1 0,0 9 0 16,14-1 8-16,-1 5 0 15,-5-1 1-15,-8 1 0 0,-4 3 5 0,-5 0 1 0,1-3 0 0,-1-1 0 16,-9-4-10-16,9-3-1 0,5-8-1 0,-5 0 0 16,0-8-9-16,-4-4-2 0,9-8 0 0,-5 0 0 15,-4-7-8-15,-5-8 0 0,10-1 0 0,8-11 0 16,0 0 18-16,0 0 11 0,-13-4 3 0,8-3 0 0,10-5-32 16,-1-8 0-16,-13 1-13 0,5-1 4 0,8-7 9 0,5 0 11 15,4-1-3-15,-4 1 0 0,-5 4-8 16,14-1 0-16,4 5 0 0,-5 3-11 0,-4 1 11 0,5 7 0 15,4 0 8-15,0 8-8 0,0 0 0 0,0 8 0 16,-5 0 0-16,1 3 0 0,8 5 0 0,-8 0 0 16,-5 3 0-16,0 4 0 15,9 1-130-15,0-1-30 0,-9 1-7 0</inkml:trace>
        </inkml:traceGroup>
        <inkml:traceGroup>
          <inkml:annotationXML>
            <emma:emma xmlns:emma="http://www.w3.org/2003/04/emma" version="1.0">
              <emma:interpretation id="{5B82495E-F10A-4469-BD2A-37DEF6DFD546}" emma:medium="tactile" emma:mode="ink">
                <msink:context xmlns:msink="http://schemas.microsoft.com/ink/2010/main" type="inkWord" rotatedBoundingBox="7702,16218 12695,15996 12764,17544 7771,17766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280920.7167">5831 16512 1987 0,'0'0'44'0,"0"0"8"0,0 0 3 0,0 0 1 0,13-8-45 0,-4 5-11 16,-1-5 0-16,5 0 0 0,1 0 40 0,3 4 5 16,-4 0 2-16,9-3 0 0,0-1-18 0,0 0-3 15,4 0-1-15,-4 8 0 16,5-4-85-16,-1 4-16 0,0-4-4 0,5 4-838 0</inkml:trace>
          <inkml:trace contextRef="#ctx0" brushRef="#br0" timeOffset="280789.1217">6129 16398 1681 0,'0'0'74'0,"0"0"16"0,0-8-72 0,4 0-18 15,5 0 0-15,0 1 0 0,0-5 57 0,4 4 8 16,4-8 2-16,-3 5 0 0,3-5-21 0,-4 4-4 15,5-3-1-15,-5-1 0 0,0-4-29 0,0 5-12 16,-4-5 8-16,0 1-8 0,-5-5 8 0,1 1-8 16,-1-1 8-16,-4-3-8 0,0 4 8 0,-4-5-8 15,4 5 8-15,-5-1-8 0,5 5 15 0,0-5-3 16,-4 1 0-16,4 3 0 0,-5 1-1 0,1 3-1 16,4-3 0-16,-4 3 0 0,4-4-10 0,-5 1 0 15,1 3 0-15,-1-3 8 0,1-1-8 0,0 5 0 16,-5-1 0-16,5 0 8 0,-5 5-8 0,4-1 0 15,-3 0 0-15,-1 4 0 0,0 1 0 0,5-1 0 0,-5 4 0 16,5 0 8-16,-5 4-8 0,9 0 0 0,-9 4-10 16,0 8 10-16,0-1 0 0,-4 5 0 0,4 0 0 15,1 7 0-15,-1 0 0 0,-4 13 0 0,4-1 0 0,0 8 0 16,5 8 12-16,-1-1-2 0,1 5 0 0,4 0 0 16,0 3 17-16,0 1 3 0,0 0 1 0,4-1 0 15,-4 1 7-15,5 0 2 0,-1-5 0 0,-4 1 0 16,5-4-12-16,-5 0-1 0,0-8-1 0,0-4 0 15,-5 0-6-15,5-4 0 0,-4 0-1 0,-1-8 0 16,1 5-10-16,0-5-1 0,-1-4-8 0,1 5 12 16,-5-5-28-16,5 1-7 0,-1-5-1 0,1-3-757 15,0 0-152-15</inkml:trace>
          <inkml:trace contextRef="#ctx0" brushRef="#br0" timeOffset="281305.1486">6664 16399 1328 0,'0'0'29'0,"9"-4"7"0,4-4 0 0,0 1 1 0,-4-1-29 0,0 0-8 0,-9 8 0 0,9-4 0 15,-9 4 100-15,0 0 20 0,0 0 3 0,0 0 1 16,0 0-36-16,0 0-8 0,-9 0 0 0,0 4-1 16,-4 4-42-16,0 4-8 0,0-1-1 0,-1 5-1 15,1 3-1-15,0 1 0 0,0-1 0 0,0 5 0 16,4-1-14-16,-4 4-2 0,8-3-1 0,-3-1 0 16,3 1-9-16,5-5 0 0,0 1 0 0,0-1 0 0,0-3 8 15,5-5-8-15,3 1 8 0,1-4-8 16,0 0 0-16,0-4 0 0,4 0 0 0,4-8 0 15,-3 0 0-15,3 0 0 0,1-4 0 0,4-4 0 0,-5-3 0 16,1-1 0-16,-1-3 0 0,1-5 0 0,-1 5 0 0,-3-9 0 16,3-3 0-16,-4 4 0 0,0-4 0 0,-4 3 8 15,0-3-8-15,-5 4 0 0,1 0 12 0,-1 3-4 16,-4 5 0-16,0 3 0 0,-13 1 27 0,4 3 5 16,0 4 0-16,-4 0 1 0,-4 4-17 0,4 4-3 15,-5 0-1-15,-4 4 0 0,5 8-20 0,-5 0 0 16,0-1 0-16,0 5-760 15,0 7-146-15</inkml:trace>
          <inkml:trace contextRef="#ctx0" brushRef="#br0" timeOffset="281660.2882">7142 16243 1670 0,'0'0'74'0,"0"0"15"0,0 0-71 0,0 0-18 0,9 0 0 0,-9 0 0 16,0 0 113-16,9 0 19 0,0 8 4 0,0 0 1 16,4 3-87-16,-9 5-18 0,5 4-3 0,0-1-1 15,-5 8 0-15,5 1 0 0,-5 3 0 0,1 0 0 16,3 4-4-16,-3-8-2 0,-1 5 0 0,0-1 0 16,1-4-2-16,-1 0-1 0,-4-7 0 0,5-1 0 15,-5-7 9-15,0 0 1 0,0 0 1 0,0-9 0 0,0 5 1 16,-5 0 0-16,5-4 0 0,0-4 0 0,0 0-9 0,0 0-2 15,0 0 0-15,0-12 0 0,-4 1 4 0,4-9 1 16,-5-3 0-16,1-1 0 16,4 1-8-16,0-4-1 0,0-5-1 0,4 1 0 0,1 0-1 0,-1 4 0 15,5-5 0-15,0 5 0 0,0 0-6 0,4 3-8 16,0-3 11-16,4 8-11 0,1-1 0 16,4 1-16-16,-5 3 2 0,10 0 0 15,-1 5-140-15,0 3-28 0,-4 0-6 0,0 0-943 16</inkml:trace>
          <inkml:trace contextRef="#ctx0" brushRef="#br0" timeOffset="282286.6543">7888 16169 1440 0,'0'0'128'0,"5"0"-103"0,-1-4-25 0,-4 4 0 16,0 0 27-16,9 0 0 0,4 4 0 0,-4-4 0 15,0 8 25-15,-1 4 6 0,1-1 1 0,-5 5 0 16,1-1 25-16,-1 5 6 0,1 3 1 0,-1 1 0 15,-4 7-23-15,4 0-5 16,-4-4-1-16,0 5 0 0,0-1-22 0,-4-4-4 0,0 0 0 0,-1 1-1 16,1-5-16-16,-5 1-3 0,0-5-1 0,1-3 0 15,3-1 2-15,-4-3 1 0,5-4 0 0,4-8 0 16,0 0 1-16,0 0 0 0,0 0 0 0,-4-8 0 16,-1-4-5-16,5 1-1 0,0-9 0 0,0-3 0 15,9-5-1-15,-5-3-1 0,1 0 0 0,4-4 0 16,-1 4-11-16,5-1 0 0,1-3 9 0,3 8-9 15,5-4 0-15,-4 7 0 0,4 1 0 16,0 4 0-16,-1-1 0 0,1 4 0 0,5 5 0 0,-5 3 0 0,-5 8 0 16,-4 0 0-16,5 8 0 0,-1 7 0 0,1-3 0 15,-5 8 0-15,0 7 0 0,-4 0 8 0,0 0-8 16,-5 1 0-16,5-1 0 16,-5 4 0-16,1-3-12 0,-5 3 4 0,0-4 0 0,0-4 0 0,0-3 8 0,0-1 0 15,0-3 0-15,0 0 0 0,-5-9 0 0,5-7 0 16,0 0 0-16,0 0 8 0,0 0-8 0,0 0 0 15,0 0 0-15,-8-7 8 0,-1-5-8 0,0 0 0 16,0-3 0-16,5-5 0 0,0-3 13 0,-5-5-1 0,4 1-1 16,1 4 0-16,4-5-11 0,4 1 0 0,1 4-12 0,4-1 12 15,-5 1 0-15,9 3 0 0,0 5 0 0,0-1 0 16,1 8 0-16,-6 1 0 0,6 3 0 0,-1 4 0 16,0 0-8-16,-4 8 8 0,-1-1 0 0,1 1 0 15,4 8 0-15,-4-1 0 0,-5-3 0 0,5 8 0 16,-4-5 0-16,3 5 0 0,-3 3 0 0,-1-3 0 15,5 3 0-15,-5-4 0 0,5 1 0 0,0-1 0 32,4 1-182-32,0-1-32 0</inkml:trace>
          <inkml:trace contextRef="#ctx0" brushRef="#br0" timeOffset="282512.6395">8968 16118 1681 0,'0'0'36'0,"0"0"8"0,0 0 2 0,-9 12 2 0,4 8-38 0,5-1-10 16,5 1 0-16,-5 3 0 0,4 0 40 0,1 1 5 16,-1-1 2-16,5 1 0 0,-5 3 24 0,5-4 5 15,0-3 0-15,-1-1 1 0,1-7-2 0,0 4-1 16,4-5 0-16,0-3 0 0,0-4-11 0,1 0-3 15,-1-4 0-15,0-4 0 0,0-4-14 0,5 0-3 16,-5-3-1-16,4-1 0 0,-4 0-11 0,1-3-3 16,-1-5 0-16,4 1 0 0,-3-1-10 0,-1-3-2 0,-5 3-1 0,6-3 0 15,-6-1-5-15,1-3-1 0,0 0 0 0,4 0 0 32,-4-1-39-32,0 1-8 0,-1 4-2 0,1-1-1230 0</inkml:trace>
          <inkml:trace contextRef="#ctx0" brushRef="#br0" timeOffset="282942.7343">9665 16294 1728 0,'0'0'153'0,"0"0"-122"0,0 0-31 0,0 0 0 0,4-8 55 0,1 0 5 15,-1 0 0-15,5 1 1 0,-5-5 20 0,5 0 4 16,0-3 1-16,4-5 0 0,0 1-43 0,5-5-9 16,4-3-2-16,-5 0 0 15,5-5 6-15,0-3 1 0,0-4 0 0,0 0 0 0,-4 0-18 0,4 0-3 16,-9 0-1-16,0 0 0 0,0-3-7 0,-4 6-2 16,0-3 0-16,-5 4 0 0,0 0 20 0,5 4 3 15,-4 0 1-15,-5 0 0 0,0-1-20 0,0 5-3 16,-5 0-1-16,5 0 0 0,-4 3-8 0,-1 5 8 15,-3 3-8-15,3 0 8 0,-4 9-8 0,1 3 0 16,-1 0 0-16,4 4 0 0,-3 4 0 0,-1 7 0 16,0 5 0-16,0 7 0 0,1 1 0 0,3 7 0 15,-4 4 0-15,5 4-11 0,0 4 11 0,-1 4 0 16,1 0 0-16,4 7 0 0,0-3 0 0,0 4 0 0,0-1 0 0,0-3 0 16,-4-1 0-16,4-3 0 0,-5-4 8 0,5 0-8 15,-4-4 11-15,4 0-3 0,0 0 0 0,0-4 0 16,0 0-8-16,0-4-14 0,4 1 3 0,1-1 1 31,3-4-232-31,1 4-46 0</inkml:trace>
          <inkml:trace contextRef="#ctx0" brushRef="#br0" timeOffset="283357.4387">10595 16247 1299 0,'22'-16'57'0,"-13"13"13"16,4-9-56-16,0 4-14 0,5-4 0 0,-5 5 0 0,4-5 38 0,-3 0 5 15,-6 4 1-15,1-3 0 0,-4-1 49 0,-1 4 11 16,0 0 1-16,-4 4 1 0,0-3-5 0,-4 3-1 16,0-4 0-16,-5 4 0 0,0 0-20 0,0 4-5 15,-4 0-1-15,0 4 0 0,0-4-30 0,-5 0-5 16,5 4-2-16,-4 4 0 0,-1-4-29 0,0 3-8 16,5 1 0-16,-4 0 0 0,4 4 0 0,-5 3 0 15,5-3 0-15,0 8 0 0,0-1 0 0,-1 1 0 16,1 3 0-16,4 4 0 0,5 1 0 0,-5-1 8 15,5-4-8-15,-1 1 8 0,1-1-8 0,4-3 0 16,0-1 0-16,4-3 0 0,-4-5 0 0,5-3 0 16,-1 0 0-16,-4-8 0 0,9 0 0 0,4 0 0 15,0-8 0-15,-4-4 0 0,9 1 0 0,-5-5 0 16,4 1 0-16,1-9 0 0,-5 1 0 0,5-1 0 0,-5 5 0 16,4-5 0-16,1 5 0 0,-5-1 12 0,0 5-4 15,-4-1 0-15,0 5 25 0,0-1 6 0,-5 4 1 0,-4 8 0 16,0 0 1-16,0 0 1 0,0 0 0 0,9 12 0 15,-5-1-24-15,5 5-5 0,-5 0-1 0,5 7 0 16,-5 0-25-16,5 1-6 0,0-5-1 0,4 9 0 31,5-1-173-31,-1-4-35 0,5 5-8 0,0-17 0 0</inkml:trace>
        </inkml:traceGroup>
        <inkml:traceGroup>
          <inkml:annotationXML>
            <emma:emma xmlns:emma="http://www.w3.org/2003/04/emma" version="1.0">
              <emma:interpretation id="{0CE5DD09-B3E1-41C1-ABF2-6CF7C6D1EB9B}" emma:medium="tactile" emma:mode="ink">
                <msink:context xmlns:msink="http://schemas.microsoft.com/ink/2010/main" type="inkWord" rotatedBoundingBox="14338,16047 15215,16008 15260,17035 14384,17074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284498.641">12512 15978 759 0,'0'0'33'0,"5"-8"8"0,-10 0-33 0,5-3-8 16,0 3 0-16,0-4 0 0,5 4 95 0,-1-3 17 0,-4 11 3 0,0-8 1 15,0 8-2-15,0 0 0 0,0 0 0 0,0 0 0 16,0 0-18-16,0 0-4 16,0 8-1-16,0 3 0 0,0 5-27 0,-4 3-6 0,4-3-1 0,0 11 0 15,-5-3-10-15,1-1-3 0,0 4 0 16,-5 1 0-16,4-5-16 0,-3 1-3 15,3-1-1-15,1-4 0 0,0-3-9 0,-1 4-3 0,5-9 0 0,0 1 0 16,0-4 7-16,0 0 1 0,5-1 0 0,-5-7 0 16,0 0-20-16,0 0 0 0,8 4 8 0,1-4-8 15,-9 0 0-15,13-4 0 0,0 0 0 0,1 1 0 16,-1-1 0-16,0-4 8 0,4-4-8 0,1 4 0 0,0-3 8 16,-1-1-8-16,1-4 0 0,4 1 0 0,4-9 0 15,-4 5 0-15,4-8 8 0,1-1-8 16,3 1 0-16,5-4 8 0,0 0-8 0,1-1 0 0,3 5 14 0,0-4-4 15,1 4-1-15,-1-1 0 0,-3 5-9 0,3 3 0 16,-8 5 0-16,-1 3 8 0,-3 4-8 0,-5 4-9 16,-5 4 9-16,1 8-13 15,-5 0 13-15,0 4 0 0,-4 3 0 0,0 5 0 0,-5 7 0 0,-4 4-9 16,-4 4 9-16,-1 0 0 0,-3 4 0 0,-1-3 17 16,0 3-2-16,0-8-1 0,-4 4 11 0,0-4 3 15,0-4 0-15,0-3 0 0,-1-5 5 0,-3 1 2 0,-1-1 0 0,5-3 0 16,-4-1-6-16,-5-7-1 0,0 4 0 0,0-8 0 15,-5 0-5-15,1-4-2 0,0 0 0 0,-1 0 0 16,6-4-21-16,-6-4 0 0,5 0 0 0,-4 0 0 0,4-3 0 0,4-1 0 16,-3 0 0-16,3 1 0 31,0-5-109-31,1-3-23 0</inkml:trace>
          <inkml:trace contextRef="#ctx0" brushRef="#br0" timeOffset="284654.0825">12969 15370 2476 0,'4'-12'220'0,"0"-4"-176"15,1 1-35-15,4 3-9 0,-1 8 10 0,-8 4 0 16,0 0 0-16,14 0 0 16,-1 8-110-16,-4 0-21 0,-5 3-5 0,0 1-1 0</inkml:trace>
        </inkml:traceGroup>
        <inkml:traceGroup>
          <inkml:annotationXML>
            <emma:emma xmlns:emma="http://www.w3.org/2003/04/emma" version="1.0">
              <emma:interpretation id="{7DD681C3-B6A8-4C1D-B490-DC0086EC03C1}" emma:medium="tactile" emma:mode="ink">
                <msink:context xmlns:msink="http://schemas.microsoft.com/ink/2010/main" type="inkWord" rotatedBoundingBox="16835,15643 20906,15462 20973,16972 16902,17153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286782.4613">16992 15073 691 0,'0'-8'61'0,"-5"5"-49"16,-3-5-12-16,8 0 0 0,-5 4 170 0,5 4 31 15,-4-8 7-15,4 8 0 0,0 0-68 0,-13 4-15 16,4 4-2-16,0 4-1 0,-4 3-50 0,4 5-11 15,-4 3-1-15,4 4-1 0,-4 5-4 0,0 3-1 0,9 4 0 0,-5 4 0 16,0 0 5-16,0 3 1 0,1-3 0 0,3 0 0 16,5 0-30-16,-4 0-6 0,-5-4 0 0,9 4-1 15,-4 0-7-15,-1-4-2 0,1 4 0 0,-5-4 0 16,5 4 6-16,-5-5 2 0,0 1 0 0,-4 0 0 31,0-7-43-31,0 3-9 0,-1-8-2 0,1 4 0 16,0-7-185-16,0-5-38 0</inkml:trace>
          <inkml:trace contextRef="#ctx0" brushRef="#br0" timeOffset="287005.2722">17167 15958 1681 0,'0'0'74'0,"0"0"16"0,0 0-72 0,0 0-18 15,0 0 0-15,0 0 0 0,0 0 96 0,9 8 16 16,-9-8 4-16,4 8 0 0,1 4-32 0,-1 3-7 16,1-3-1-16,-5 4 0 0,4-1-35 0,-4 5-7 15,4-1-2-15,-4 1 0 0,0-5-41 0,5 5-9 16,-1-1-2-16,1 1-704 16,-5-8-142-16</inkml:trace>
          <inkml:trace contextRef="#ctx0" brushRef="#br0" timeOffset="287165.3795">17439 15666 1555 0,'5'-27'138'0,"-5"19"-110"0,0-4-28 0,4 1 0 15,-4-1 96-15,4 8 13 0,-8-8 3 0,4 12 1 16,0 0-76-16,0 0-15 0,0 0-3 0,0 12-909 16</inkml:trace>
          <inkml:trace contextRef="#ctx0" brushRef="#br0" timeOffset="287459.5913">17948 15592 1094 0,'-13'-16'48'0,"9"12"11"0,4-3-47 0,0-1-12 16,-5 4 0-16,-3-4 0 0,3 4 141 0,-4 0 27 15,1 4 4-15,-6 0 2 0,-3 0-82 0,-1 4-17 16,5 4-3-16,-4 4-1 0,-10-1-23 0,5 5-5 16,5 0-1-16,4 7 0 0,4 0-10 0,-4 5-3 15,0 7 0-15,4-4 0 0,4 0 1 0,1-3 0 16,-5-1 0-16,5 4 0 0,8-4 6 0,-4 4 2 16,-4-3 0-16,4-1 0 0,-9-7 5 0,9 3 1 15,-4 0 0-15,-1-7 0 0,-3 0-8 0,3-1 0 16,10-3-1-16,-10 0 0 0,-8-5-23 0,0 1-12 15,0 0 12-15,4 0-12 0,5 0 0 0,-10-5 0 16,-8 1-15-16,9 0-805 16,0-4-162-16</inkml:trace>
          <inkml:trace contextRef="#ctx0" brushRef="#br0" timeOffset="288051.0634">18150 15732 1785 0,'0'0'159'0,"4"-7"-127"0,14-5-32 0,-5 4 0 16,-4 0 66-16,8 4 7 0,14 0 2 0,0 1 0 15,0-1-58-15,4 0-17 0,0 4 8 0,0-4-8 16,9 8 0-16,-9-4-13 0,-4 0 1 0,4 4 1 0</inkml:trace>
          <inkml:trace contextRef="#ctx0" brushRef="#br0" timeOffset="287886.1186">18242 15440 1933 0,'9'-4'42'0,"4"-4"9"0,0 0 1 0,9 4 4 0,5-3-45 0,-1 3-11 0,-9-4 0 0,5 0 0 16,5-4 23-16,3 1 2 0,-8-1 1 0,0-4 0 15,-4 1-14-15,4-1-4 0,4 1 0 0,-13-5 0 16,0 1-8-16,1-1 8 0,-1-3-8 0,0-5 8 0,-4 1 10 0,-1 0 2 15,-3 0 0-15,4-1 0 0,-1 1 7 0,1 0 1 16,-4-1 1-16,-1 1 0 0,9 0-5 0,-9-1 0 16,1 1-1-16,-5 4 0 0,4-1-8 0,-4 5-2 15,0 3 0-15,0 5 0 0,-4-5-1 0,-5 8-1 16,9 8 0-16,0 0 0 0,-13 8-11 0,4 4 0 16,0 3 0-16,-4 5 0 0,4 3 0 0,-4 8 0 15,0 4 0-15,0 8 0 0,-5 4 8 0,5 8 0 16,-4-5 0-16,8 9 0 0,0 3 24 0,0-3 5 15,1 3 1-15,-1 1 0 0,0-5 6 0,0 5 2 16,9-5 0-16,-4 4 0 0,-5-7-21 0,0 0-4 16,14-1-1-16,-10 1 0 0,1-5-6 0,-5 1-2 0,0-8 0 0,5 4 0 15,0-4-12-15,-10-8 0 0,-3-4 0 0,4 0 0 32,8-3-116-32,-12-1-25 0,-9-8-6 0,4 1-977 0</inkml:trace>
          <inkml:trace contextRef="#ctx0" brushRef="#br0" timeOffset="288263.7914">19023 15487 2354 0,'-4'0'52'0,"4"0"10"0,0 0 2 0,0 0 3 0,-5 11-54 0,1 5-13 16,4 7 0-16,4 1 0 0,-4 7 50 0,-4 0 7 0,-5 0 2 16,9 8 0-16,5-4-4 0,-1 1-1 0,-13 3 0 0,5 0 0 15,-1-1-38-15,5 1-8 0,0-3-8 0,-4-5 11 32,-5 0-97-32,5-4-19 0,8 1-4 0,-4-13-1 0</inkml:trace>
          <inkml:trace contextRef="#ctx0" brushRef="#br0" timeOffset="285816.6521">15434 15526 806 0,'0'0'36'0,"0"0"7"0,0-4-35 0,0 4-8 0,-8-8 0 0,-1 4 0 15,0 0 104-15,-4 4 18 0,0-4 4 0,-5 4 1 16,1 4-44-16,-10 0-9 0,5 0-2 0,-8 4 0 16,-1 0 0-16,0-5 0 0,-4 5 0 0,4 0 0 15,1 0-16-15,-1 4-3 0,0-5-1 0,5 1 0 16,8 0-23-16,5 0-5 0,0 3 0 0,4-3-1 16,5 4-23-16,0-4 0 0,4 0 0 0,0-8 8 15,8 11-8-15,5-3 0 0,5 0 0 0,0 0 0 16,8-1 0-16,-4 5 0 0,9 0 0 0,-1 0 0 15,1-1 0-15,0 5 0 0,-5-1 0 0,0 5 0 16,-4 3 0-16,0-3 0 0,-4-1 0 0,-1 5 0 16,-4-5 18-16,-4 5-1 0,0-1 0 0,-9 0 0 15,0-3 20-15,-4-1 4 0,-5 5 1 0,-9-5 0 16,5-3 7-16,-4-1 2 0,-1 1 0 0,-4-4 0 16,-4-1-21-16,4-3-4 0,0 0-1 0,-4-4 0 15,-1 4-17-15,1-4-8 0,4-4 0 0,4 4 8 0,1-1-25 0,-5-3-6 16,4 4-1-16,5-4 0 15,4 4-156-15,9-4-31 0,-8 4-6 16,8-4-2-16</inkml:trace>
          <inkml:trace contextRef="#ctx0" brushRef="#br0" timeOffset="286237.1876">15917 16017 1054 0,'17'-16'47'0,"-12"9"9"0,4-1-44 0,-1-4-12 0,-3 4 0 0,4-3 0 16,-5 3 100-16,0-4 17 0,-4-4 4 0,0 5 1 16,0 3-18-16,-4-4-4 0,4 4-1 0,-4 1 0 15,-5-5-21-15,4 0-4 0,1 5-1 0,-5 3 0 16,0 0-31-16,1 0-6 0,-1 0-2 0,0 4 0 16,-4 0-14-16,0 0-2 0,-5 0-1 0,5 4 0 15,-4 0-9-15,-5 4-8 0,4-1 12 0,-4 5-12 16,0 4 9-16,0-1-9 0,0 5 0 0,0 3 9 15,0 0-9-15,5 1 0 0,4-1 0 0,0 1 0 16,4-1 0-16,0-3 0 0,5-5 0 0,4-3 0 16,0 0 0-16,4-1 0 0,5-3-11 0,0-4 11 15,-9-4-10-15,13-4 10 0,4 0-12 0,5-4 12 16,0 1-12-16,5-9 4 0,-1 0 8 0,0-3-13 16,0-5 13-16,5-3 0 0,-4 4 0 0,-1-5 0 0,5 1 0 15,-5 4 0-15,-4-1 0 0,0 5 0 0,-5 3 0 16,1 5 12-16,-5-1-3 0,0 8 0 0,-13 4 17 0,0 0 3 15,5 8 1-15,-1 0 0 0,0 3-15 0,1 5-3 16,-5-1-1-16,0 9 0 0,0-1-11 0,0-3 0 16,4 3 0-16,1 1 0 15,3-5-105-15,1 1-23 0,0-1-5 0</inkml:trace>
          <inkml:trace contextRef="#ctx0" brushRef="#br0" timeOffset="286505.7556">16395 15572 1036 0,'0'0'92'0,"0"0"-73"0,0 0-19 0,0 0 0 16,0 0 151-16,0-3 26 0,0-5 6 0,9 4 1 15,0 0-62-15,4-4-12 0,4 4-2 0,5 0-1 16,5 0-50-16,3 1-9 0,5-1-3 0,9-4 0 16,0 4-22-16,0 0-5 0,4 0-1 0,5 0 0 15,-5 0-17-15,5 0 0 0,-5 4 0 0,-8 0 0 16,4 0-125-16,-14 0-23 0,1 4-4 0,-5-4 0 0</inkml:trace>
        </inkml:traceGroup>
        <inkml:traceGroup>
          <inkml:annotationXML>
            <emma:emma xmlns:emma="http://www.w3.org/2003/04/emma" version="1.0">
              <emma:interpretation id="{3ABBBEBE-12D6-4D73-8D88-D99195640281}" emma:medium="tactile" emma:mode="ink">
                <msink:context xmlns:msink="http://schemas.microsoft.com/ink/2010/main" type="inkWord" rotatedBoundingBox="21256,15391 23776,15279 23838,16678 21318,16790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288961.0785">19787 15576 864 0,'0'0'38'0,"-5"-4"8"0,-4-3-37 0,5 3-9 16,0 0 0-16,-5 0 0 0,4-4 161 0,-3 4 31 16,-1 4 5-16,-4-4 2 0,0 4-78 0,-1-4-15 15,1 4-3-15,-4 4-1 0,-1 4-13 0,1 0-2 0,-1 4-1 0,-4 3 0 16,0 5-41-16,0-1-8 16,5 5-1-16,-1 3-1 0,1 0-5 0,-1 1-1 0,0 3 0 0,10-8 0 15,-5 1-29-15,4-1 0 0,0 0 0 0,5-3 0 16,-1-5 0-16,5 1 0 0,5-4 0 0,-5-12 0 15,0 0 12-15,13 4-3 0,0-1-1 0,0-6 0 16,-4-5-8-16,8 0 0 0,1-8 0 0,0 1 0 16,3-1 0-16,1-3 0 0,5-5 0 0,-5 1-11 15,4 0 11-15,-4-1 0 0,0 5 0 0,-5-1 0 16,1 8 15-16,-5 1-2 0,0 3 0 0,-8 0 0 16,-5 8 26-16,0 0 5 0,0 0 0 0,0 0 1 15,0 12-30-15,-5 3-7 0,1 1 0 0,-5 4-8 16,5-1 0-16,-9 4 0 0,4-7 0 0,0 4 0 15,5 3-94-15,-5-4-22 0,4 1-5 16,-3-1-975-16</inkml:trace>
          <inkml:trace contextRef="#ctx0" brushRef="#br0" timeOffset="289448.7185">20265 14738 1839 0,'9'-8'40'0,"8"-4"9"0,-4-3 2 0,0-1 1 0,-8 4-42 0,4 5-10 16,-9 7 0-16,0 0 0 0,0 0 74 0,0 0 13 15,4 11 2-15,-4 9 1 0,-9 3-37 0,0 8-7 0,5 8-2 0,-5 0 0 16,0 8 6-16,-4 4 1 0,5 4 0 0,-6-1 0 16,10 9-19-16,-5-1-4 0,0 4-1 0,1 4 0 15,3-7 10-15,-4-5 3 0,5 1 0 0,0-5 0 16,-1-3-20-16,1-4-3 0,-5-4-1 0,5-4 0 15,4-4-6-15,-5-8-2 0,-3-3 0 0,3-5 0 16,1 1 20-16,-1-9 3 0,1 1 1 0,4-12 0 16,0 0-32-16,0 0 0 0,0 0 0 0,0 0 0 15,0 0 9-15,0 0-1 0,4-19 0 0,5-1 0 16,0 1-8-16,4-9-9 0,9 5 9 0,-4-4-13 16,8 3-6-16,-4 1-1 0,9-5 0 0,-1 9 0 15,5-4 10-15,5 3 2 0,-1 8 0 0,-4 1 0 16,1 7 0-16,-10 0 0 0,-4 0 0 0,-5 8 0 15,1 4 8-15,-9-1 0 0,-1 5 0 0,-8 4-8 16,-4-1 8-16,0 5 0 0,-5-1 0 0,-4 1 0 0,-5-1 0 16,-4 5 0-16,0-5 0 0,-4 5 0 0,0-5 8 15,-1 1-8-15,1-5 8 0,0-3-8 0,-1 0 0 0,1-1 0 16,0 1 0-16,-5-4 0 16,5 0-61-16,4-1-17 0,-5 1-3 0,1-4-709 15,4 0-142-15</inkml:trace>
          <inkml:trace contextRef="#ctx0" brushRef="#br0" timeOffset="289562.7528">21041 14605 2016 0,'-8'8'89'0,"8"-8"19"0,0 12-87 0,-9 7-21 0,4 12 0 0,-8 5 0 16,4 6 76-16,1 5 10 0,-6 4 2 0,1-4 1 16,0 7-14-16,4 1-3 0,1 0-1 0,-1 3 0 15,0-3-23-15,-4-1-4 0,4 1 0 0,5-1-1 16,-1-7-22-16,1 0-4 0,0-4-1 0,-1-4 0 16,5-8-6-16,-4 0-2 0,4 1 0 0,0-1 0 15,0-4-22-15,0 0-5 0,0-3-1 0,-5-1 0 16,1 1-203-16,-5-1-41 0,-13 12-8 15,-4-12-1-15</inkml:trace>
          <inkml:trace contextRef="#ctx0" brushRef="#br0" timeOffset="289933.352">21340 15580 1497 0,'0'0'66'0,"8"-8"14"0,1 1-64 0,0 3-16 16,4-4 0-16,5 4 0 0,-1 0 114 0,5 0 19 16,0 4 4-16,9-8 1 0,-1 5-129 0,6-5-25 15,3 0-6-15,1 0-1 16,-5-4-11-16,4-3-2 0,-8-1-1 0,0 1 0 0,-1 3 28 0,-3-8 9 0,-10 5 0 0,1-1 0 16,-5 1 18-16,-4-5 10 15,-1 5 3-15,-8-1 0 0,0 0 20 0,0 1 4 0,-4 3 1 0,-9 0 0 16,0 5 2-16,0-5 1 0,-5 4 0 0,0-4 0 15,1 8-5-15,-5 1-1 0,-4-1 0 0,-1 4 0 16,1 0-17-16,-5 4-3 0,5 7-1 0,0 5 0 16,-1 3-1-16,1 1-1 0,0 7 0 0,4 8 0 15,0 0 0-15,4 0 0 0,1 1 0 0,4-1 0 16,4-4 5-16,0 4 1 0,5 4 0 0,4-4 0 16,0-4-24-16,4 8-4 0,5-4 0 0,0 0-8 15,8-3 0-15,1-1 0 0,8-4-15 0,0-4 5 16,5 5-70-1,8-1-13-15,5-4-3 0,5-3-1115 0</inkml:trace>
          <inkml:trace contextRef="#ctx0" brushRef="#br0" timeOffset="288414.4042">19383 15280 2016 0,'0'-27'179'0,"0"11"-143"0,0 4-36 0,4 1 0 16,-4-1 69-16,0 12 7 0,0 0 2 0,0 0 0 16,0 0-53-16,0 0-10 0,-4 8-3 0,-5 7-700 15,0 1-140-15</inkml:trace>
        </inkml:traceGroup>
        <inkml:traceGroup>
          <inkml:annotationXML>
            <emma:emma xmlns:emma="http://www.w3.org/2003/04/emma" version="1.0">
              <emma:interpretation id="{3859B80E-E249-46D9-AC77-E2DEF42109D8}" emma:medium="tactile" emma:mode="ink">
                <msink:context xmlns:msink="http://schemas.microsoft.com/ink/2010/main" type="inkWord" rotatedBoundingBox="25215,15844 29707,15644 29749,16599 25258,16799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296352.189">24915 15522 115 0,'0'0'10'0,"5"-12"-10"16,-1 4 0-16,0-3 0 0,1-1 244 0,8 0 46 15,-4 0 10-15,4 5 1 0,-4-5-182 0,4 4-37 16,-4-4-7-16,-1 1-2 0,6-5-7 0,-10 4-2 16,5 1 0-16,-5-1 0 0,0 0 4 0,1 1 0 15,-10 3 0-15,5-4 0 0,0 4-13 0,0 8-3 0,-4-7 0 16,-5 3 0-16,5 0-14 0,-9 4-3 0,4 0-1 0,-4 8 0 15,-9-1-34-15,4 9-9 0,-4 0-1 0,-4 7 0 16,0 0 10-16,-1 5 0 0,-3 7 0 16,3-4 0-16,-3 4 0 0,3 0 0 0,1-4 0 15,4 4 8-15,5-7-8 0,3 7 0 0,6-4 0 0,-6-4 8 16,6-3-8-16,3-1 0 0,1-7 0 0,4 3 0 16,0-7 0-16,4-4 8 0,-4-8-8 0,13 4 0 15,1-4 0-15,-1 0 0 0,4-8 0 0,5-8 0 16,0 5 8-16,5-9-8 0,-1 1 8 0,0-1-8 15,1-3 0-15,-1-1 0 0,0-3-12 0,5-4 4 16,-5 3 8-16,-4 1 0 0,0 4 0 0,-4-5 0 16,-1 9 0-16,-4-1 0 0,-4 1 10 0,0 3-10 15,-5 5 24-15,-4-1-2 0,0 12 0 0,0 0 0 16,0 0 16-16,-9 8 3 0,1 0 1 0,-1 3 0 0,5 5-42 16,4-1 0-16,-9 5-16 0,4 3 5 0,5 1 11 0,0 3 0 15,0 0 0-15,5-3-8 0,4 3-6 0,-1-4-1 16,1 1 0-16,0-1-698 15,8 1-140-15</inkml:trace>
          <inkml:trace contextRef="#ctx0" brushRef="#br0" timeOffset="296702.4181">25832 15097 1108 0,'0'0'49'0,"9"-8"11"0,4 0-48 0,-4 0-12 0,-9 8 0 0,9-8 0 16,-9 8 76-16,0 0 14 0,0 0 2 0,4-3 1 16,-4 3 3-16,0 0 1 0,0 0 0 0,0 0 0 15,-4-4-67-15,-9 8-14 0,-5 7-2 0,-4-3-1 0,4 4 6 0,-8 3 1 16,4-3 0-16,0 8 0 0,0-5-2 16,5 5 0-16,-1 3 0 0,5 4 0 0,0-3-18 0,4-1 0 15,0-3 8-15,5-1-8 0,0 1 0 0,4-5 0 16,0 1 0-16,4 3 0 0,5-3 0 0,0 0 0 15,4-1 0-15,-5-3 0 0,1 3 0 0,0 5 0 16,0-1 0-16,0 1 0 0,-1 3 36 0,-8 1 1 16,5-1 0-16,-10 4 0 0,-3-3 12 0,3-1 3 15,5 5 0-15,-9-1 0 0,1 0-23 0,-6-3-4 16,-3-1-1-16,4-4 0 0,-5 1-13 0,5-4-3 16,-5-1-8-16,5 1 12 0,0-1-12 0,0-3-16 15,0-4 3-15,0 0 1 16,4-5-152-16,-4 1-29 0,0-4-7 0</inkml:trace>
          <inkml:trace contextRef="#ctx0" brushRef="#br0" timeOffset="296933.5474">26293 15350 1764 0,'0'0'78'0,"0"0"16"0,-5-4-75 0,5 4-19 0,0 0 0 0,0 0 0 15,-8 4 75-15,3 4 11 0,-3 8 2 0,-1-1 1 16,0 9-24-16,-4-1-5 0,4 0 0 0,0 5-1 16,-4-1-5-16,4 0-1 0,1 1 0 0,-1-1 0 0,4-4-33 0,1 5-6 15,-5-5-2-15,5 0 0 0,-1 1-12 0,1-5 0 16,4 1-9-16,0-5 9 15,0 1-202-15,4 0-34 0</inkml:trace>
          <inkml:trace contextRef="#ctx0" brushRef="#br0" timeOffset="297060.8165">26446 15093 1832 0,'9'-24'81'0,"-9"17"17"0,5-5-78 0,-1 4-20 0,0 0 0 0,-4 8 0 16,0 0 31-16,5 0 2 15,-5 0 1-15,0 0 0 0</inkml:trace>
          <inkml:trace contextRef="#ctx0" brushRef="#br0" timeOffset="295621.8679">23323 15654 1292 0,'0'0'57'0,"0"0"12"0,0 0-55 0,0 0-14 0,13 4 0 0,0 4 0 16,0-4 23-16,5 4 1 0,-1 0 1 0,5-5 0 15,5 5-5-15,3-8 0 0,1 0-1 0,4-4 0 0,9 0 20 0,-5 1 4 16,1-5 1-16,4 0 0 0,-5-4-20 16,1-3-3-16,-1-1-1 0,-4 0 0 0,0-3 16 15,-4-1 4-15,0 1 0 0,-9-4 0 0,0-1-15 0,-5 5-2 16,1-5-1-16,-5 1 0 0,0-1 6 0,0 1 2 15,-4-4 0-15,-5-1 0 0,1 1-6 0,-1 4-2 16,1-1 0-16,-5 1 0 0,-5 0-6 0,1 3 0 16,-5 1-1-16,0-1 0 0,1 4 12 0,-6 5 2 15,1-1 1-15,0 4 0 0,-5 4-30 0,1 0 8 16,-1 4-8-16,-4 0 0 0,0 8 0 0,-4 0 0 16,0 8 0-16,-5-1 0 0,0 5 0 0,1 7 0 15,-5 4 0-15,0 8 0 0,4-4 12 0,0 8 0 16,5 0 0-16,4 0 0 0,9-4 9 0,0 0 2 0,-1 0 0 15,10 0 0-15,4 0 4 0,4 4 1 0,5-8 0 16,0 0 0-16,0 0-28 0,8-4-11 0,1 1 1 16,4-5 0-16,0 4 10 0,0-4 0 0,8 1 0 0,1-1 8 15,8-4-18-15,5-3-3 0,0-5-1 0,0-3-706 16,4 0-142-16</inkml:trace>
          <inkml:trace contextRef="#ctx0" brushRef="#br0" timeOffset="297827.2766">26692 15452 1670 0,'0'0'74'0,"0"0"15"16,0 0-71-16,0 0-18 0,0 0 0 0,0 0 0 16,9 3 48-16,0 1 5 0,-9-4 2 0,13 8 0 0,-4-4 13 0,4 0 4 15,0-4 0-15,0 0 0 0,0 0-20 0,0-4-3 16,5 0-1-16,4 0 0 0,-5-4-20 0,10 1-5 15,-5-1-1-15,4-4 0 0,0 0-10 0,-4 1-3 16,-4-1 0-16,4-4 0 0,0 1 9 0,-5-1 2 16,-4-3 0-16,5 3 0 0,-9-3-20 0,-1 3 0 15,1-3 0-15,0-1 0 0,-5 1 0 0,1 3 0 16,-1-4 0-16,1 1 0 0,-5-1 0 0,0 1 0 16,0-1 0-16,0 1 0 0,0 3 13 0,4 1-4 15,-4 3-1-15,-4 4 0 0,-1-3-8 0,5 3 0 16,-4 4 0-16,4 4 0 0,0 0 0 0,0 0 0 15,-13 0 0-15,-5 4 0 0,1 0 0 0,3 0-11 16,-3 3 3-16,-1 5 0 0,-4 8 8 0,5-1 0 16,-14 1 0-16,5 3 0 0,4 0 0 0,-4 9 0 0,4-5 0 0,0 4 0 15,0 0 0-15,4 0 0 0,9 1 0 16,-4-1 0-16,4 0 0 0,5-4 0 0,4 1 0 0,0-1 0 16,0 0 0-16,4-3 0 0,5-5 0 0,0 1 0 15,4-1 0-15,0-3 0 0,5-5 0 0,-1-3 0 16,5-4 0-16,0 0 11 0,0-4-3 0,5-4 0 15,-6 0-8-15,6-4 0 0,-1 1 0 0,5-5 8 16,0-4 4-16,-1 1 1 0,-3-5 0 0,3 1 0 16,1-1-13-16,-5 1 0 0,1-5 0 0,-5 5 0 15,-5-1 12-15,1 1-4 0,-1-1-8 0,-4 1 12 16,1-1 8-16,-1 5 0 0,0-1 1 0,-4 1 0 16,4 3 3-16,-4-4 0 0,4 5 0 0,0-1 0 0,4 4-24 15,-3 0 0-15,-1 0 0 0,0 5 0 0,0-1 0 0,0 4 0 16,5 0 0-16,-5-4 0 0,0 4 0 0,5 4 0 15,-5 0 0-15,0 3 0 0,-4 1 8 0,0 0-8 16,-1 0 10-16,-3 3-10 0,4 1 10 0,-5 4-10 16,0-1 10-16,-4 5-10 0,5-1 20 0,-1 1-1 15,-4-1-1-15,0 1 0 0,0 3 0 0,-4 1 0 16,-1-1 0-16,5 0 0 0,0 1 3 0,0-1 1 16,0 1 0-16,0 3 0 0,0-4-7 0,0 1-2 15,5-5 0-15,-1 1 0 0,-4 3-13 0,9 1 0 16,0-9 8-16,-1 5-8 15,1-1-41-15,4-3-11 0,0-1-3 0,1-3 0 16,3 4-132-16,-4-5-26 0,18 9-6 0,0-16-1 0</inkml:trace>
        </inkml:traceGroup>
        <inkml:traceGroup>
          <inkml:annotationXML>
            <emma:emma xmlns:emma="http://www.w3.org/2003/04/emma" version="1.0">
              <emma:interpretation id="{B451A926-C8E5-4003-8D42-8BE94854CA99}" emma:medium="tactile" emma:mode="ink">
                <msink:context xmlns:msink="http://schemas.microsoft.com/ink/2010/main" type="inkWord" rotatedBoundingBox="31019,15383 31743,15351 31808,16809 31084,16841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300425.5317">29127 15034 403 0,'0'0'36'0,"0"0"-36"0,0-11 0 0,-4 3 0 15,4-4 137-15,-5 0 21 0,5 1 4 0,0-1 1 16,9-4-59-16,-9 1-12 0,0 3-3 0,4-4 0 16,1 1-8-16,4-1-1 0,-5 1-1 0,9-1 0 15,0-3-23-15,0-1-5 0,5 1-1 0,4 3 0 16,0-4-11-16,4 5-3 0,5-5 0 0,0 9 0 16,4-5-1-16,0 4-1 0,0 1 0 0,4 3 0 15,1 4-34-15,4 0 0 0,-5 8 0 0,1 0-9 16,-5 4 9-16,-4 3 0 0,-1 5 10 0,-3 3-10 15,-5 5 15-15,-5 3-3 0,-4 0-1 0,0 12 0 16,-8 0 13-16,-10 4 2 0,1 8 1 0,-9 0 0 16,0 3 8-16,-5 1 1 0,5 3 1 0,-9 1 0 0,0 3 1 15,-4-7 0-15,4 0 0 0,-4-1 0 0,4-7-8 16,0 4-2-16,4-5 0 0,1 1 0 0,-1 0-13 0,0-4-3 16,5 0-1-16,0 0 0 0,0 0-11 0,0-1 0 15,0-6 0-15,4 3 0 16,0-8-75-16,5 4-20 0,-1-4-4 0,1-4-946 15</inkml:trace>
        </inkml:traceGroup>
        <inkml:traceGroup>
          <inkml:annotationXML>
            <emma:emma xmlns:emma="http://www.w3.org/2003/04/emma" version="1.0">
              <emma:interpretation id="{FA13C9F1-6C6F-4498-B736-A18BBAD3FC88}" emma:medium="tactile" emma:mode="ink">
                <msink:context xmlns:msink="http://schemas.microsoft.com/ink/2010/main" type="inkWord" rotatedBoundingBox="31162,17339 31363,17330 31372,17531 31171,17540"/>
              </emma:interpretation>
              <emma:one-of disjunction-type="recognition" id="oneOf42">
                <emma:interpretation id="interp54" emma:lang="" emma:confidence="0">
                  <emma:literal>.</emma:literal>
                </emma:interpretation>
                <emma:interpretation id="interp55" emma:lang="" emma:confidence="0">
                  <emma:literal>N</emma:literal>
                </emma:interpretation>
                <emma:interpretation id="interp56" emma:lang="" emma:confidence="0">
                  <emma:literal>9</emma:literal>
                </emma:interpretation>
                <emma:interpretation id="interp57" emma:lang="" emma:confidence="0">
                  <emma:literal>n</emma:literal>
                </emma:interpretation>
                <emma:interpretation id="interp58" emma:lang="" emma:confidence="0">
                  <emma:literal>0</emma:literal>
                </emma:interpretation>
              </emma:one-of>
            </emma:emma>
          </inkml:annotationXML>
          <inkml:trace contextRef="#ctx0" brushRef="#br0" timeOffset="301463.2163">29259 16738 2026 0,'0'0'44'0,"0"0"10"0,0 0 2 15,0 0 1-15,0 0-45 0,0 0-12 0,0 0 0 0,13 8 0 16,-4-8 8-16,-1 4 0 0,-8-4 0 0,9 8 0 15,4-4 4-15,-8 4 0 0,-5-8 0 0,8 7 0 16,-8-7 3-16,5 8 1 0,-5-8 0 0,0 8 0 16,0 4-6-16,-5-8-1 0,5-4 0 0,-8 4 0 15,3 3 4-15,1-7 1 0,-5 8 0 0,9-8 0 16,-9 0-6-16,1 0 0 0,3-4-8 0,5 4 12 16,0 0 5-16,-9-4 1 0,5-3 0 0,0-5 0 0,-1 4 2 0,5-4 1 15,5-3 0-15,-1 3 0 0,0-4 0 0,5 1 0 16,0-1 0-16,0 5 0 0,4-5 3 0,0 4 0 15,0 4 0-15,-4 1 0 0,4 3-12 0,0 0-1 16,-4 8-1-16,0 0 0 0,0 3-2 0,-1-3-8 16,-8-4 12-16,9 12-4 0,-4 0 2 0,3-1 0 15,-3 1 0-15,-1 0 0 0,1 0-10 0,-1-1 0 16,0-3 9-16,-4-8-9 0,0 0 0 0,0 0 9 16,0 0-9-16,0 0 0 0,0 0 9 0,0 0-9 15,0 0 0-15,0 0 9 0,0 0-9 0,0 0 0 16,0-8 0-16,5-3 0 0,-5-1 9 0,0 0-9 15,-5 0 10-15,1 1-10 0,4-1 0 0,-4 4 0 0,-1-3-8 16,1-1 8-16,-1 0-12 0,5 8 4 0,0 4 8 0,0 0-13 31,-8-8-95-31,8 8-20 0,0 0-3 0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3T17:21:06.0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59E844-B9FE-4E4C-8C43-31EF82A88D51}" emma:medium="tactile" emma:mode="ink">
          <msink:context xmlns:msink="http://schemas.microsoft.com/ink/2010/main" type="writingRegion" rotatedBoundingBox="1624,2878 7718,2233 7828,3268 1734,3912"/>
        </emma:interpretation>
      </emma:emma>
    </inkml:annotationXML>
    <inkml:traceGroup>
      <inkml:annotationXML>
        <emma:emma xmlns:emma="http://www.w3.org/2003/04/emma" version="1.0">
          <emma:interpretation id="{FACDBC26-A6EA-404D-B5F2-F7C530FC0D3D}" emma:medium="tactile" emma:mode="ink">
            <msink:context xmlns:msink="http://schemas.microsoft.com/ink/2010/main" type="paragraph" rotatedBoundingBox="1624,2878 7718,2233 7828,3268 1734,39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FE082A-A3C2-43A1-AFEA-8A8C4629DC6A}" emma:medium="tactile" emma:mode="ink">
              <msink:context xmlns:msink="http://schemas.microsoft.com/ink/2010/main" type="line" rotatedBoundingBox="1624,2878 7718,2233 7828,3268 1734,3912"/>
            </emma:interpretation>
          </emma:emma>
        </inkml:annotationXML>
        <inkml:traceGroup>
          <inkml:annotationXML>
            <emma:emma xmlns:emma="http://www.w3.org/2003/04/emma" version="1.0">
              <emma:interpretation id="{5BB937B1-400F-47DE-82C2-EFDB6FDCA5CD}" emma:medium="tactile" emma:mode="ink">
                <msink:context xmlns:msink="http://schemas.microsoft.com/ink/2010/main" type="inkWord" rotatedBoundingBox="1634,2967 4499,2664 4590,3522 1725,382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368 2344 1148 0,'0'0'25'0,"0"0"6"0,5-11 1 0,-5 3 0 0,4-4-32 0,-4 4 0 0,0-3 0 0,0-1 0 16,-4 4 54-16,-1-4 5 0,1 1 1 0,0-1 0 16,-1 0-5-16,-3 1-1 0,-6 3 0 0,1 4 0 0,4 0-16 0,-8 4-3 15,-5 0-1-15,4 0 0 0,1 4 3 0,-1 4 1 16,-4 3 0-16,0 1 0 0,0 0-18 0,1 3-4 16,-15-3-1-16,10 4 0 0,-5-1-3 0,5 5-1 15,-5-1 0-15,5-3 0 0,0-1 1 0,4 1 0 16,-9 0 0-16,18-5 0 0,-13 9 6 0,8-5 2 15,0 1 0-15,5 4 0 0,-4 3-11 0,12-4-1 16,-3 9-8-16,8-5 12 0,0 8-12 0,0-3 9 16,8-1-9-16,-3 0 8 0,12 4-8 0,-4 1 0 15,1-1 9-15,3-4-9 0,1 0 8 0,4 1-8 16,-5-5 8-16,1 1-8 0,4-1 0 0,0 0-15 16,8-7 3-16,1-4-601 15,-5-1-120-15</inkml:trace>
          <inkml:trace contextRef="#ctx0" brushRef="#br0" timeOffset="434.03">996 2574 1407 0,'0'0'31'0,"0"0"6"0,9-4 2 0,-1-3 1 0,-3-1-32 0,4 4-8 0,-5-4 0 0,5 0 0 16,-5 4 56-16,0-3 9 0,5-1 3 0,-4 4 0 15,-5 4 5-15,0-8 2 0,0-4 0 0,0 9 0 16,0 3-13-16,-5-8-2 0,-4 0-1 0,5 4 0 15,-5 4-14-15,1-8-2 0,3 4-1 0,-4 0 0 16,-4 4-30-16,0 0-12 0,0 4 8 0,0 8-8 16,-5-12 10-16,1 8-10 0,-1 4 12 0,-4-1-12 15,5 9 0-15,-5-1 0 0,0 5 0 0,0 3 0 16,0 4 0-16,4 0 0 0,5-3 0 0,0-1 0 0,0 0 0 16,4-3 0-16,5-1 0 0,4-3 0 0,0-1-12 15,8 1 12-15,1-9-13 0,4-3 5 0,5-4 8 0,-1-4 0 16,-3 0 0-16,8-4 0 0,0-8 0 0,8 1 0 15,-3-5 0-15,3 0 0 0,-3 1 0 0,-1-5 0 16,0 1 0-16,-4-5 0 0,0 5 0 0,0-8-13 16,0-1 3-16,-13 1 1 0,4 8 9 0,0-1 8 15,0 1-8-15,-4 3 11 0,0 12-11 0,-9 4 0 16,0-8 0-16,0 8 0 0,0 0 12 0,0 0 3 16,0 0 1-16,0 0 0 0,9 12-16 0,-9 4 11 15,-9 3-11-15,9 1 10 0,0-5-10 0,0 5 0 16,0-1 9-16,0 5-9 0,9-1 0 0,-9-4 0 0,0-3 0 15,4 4 0-15,0-5-13 0,1 1-4 0,-1-5-1 16,5 1 0 0,0-4-129-16,-5 4-25 0,5-8-6 0</inkml:trace>
          <inkml:trace contextRef="#ctx0" brushRef="#br0" timeOffset="798.5927">1900 2079 1659 0,'-9'-4'73'0,"9"4"16"0,0 0-71 16,-9 4-18-16,0-4 0 0,1 8 0 0,-1 0 44 0,0 3 4 15,-4 1 2-15,4 4 0 0,-9-1-30 0,5 5-7 16,0-1-1-16,0 1 0 0,4-1-3 0,-8 1-1 15,4-1 0-15,8 5 0 0,-4-1 4 0,5 8 0 16,4-11 0-16,0 3 0 0,4 4-12 0,1 1-17 16,-1 3 4-16,5 0 1 0,0-4 41 0,-1 5 9 15,1-5 2-15,-9 0 0 0,5 1 12 0,-1-1 4 16,-8 0 0-16,4 0 0 0,-5-3-20 0,5-1-3 16,-9 1-1-16,-4-5 0 0,0 1 0 0,0-5 0 15,0 1 0-15,-9-1 0 0,9-3-19 0,-5-4-4 16,-4 0-1-16,9 0 0 0,-4-5-8 0,3 1-12 15,1 0 2-15,4-4 1 16,1-4-147-16,8 4-28 0,0-7-7 0,0-1-1 0</inkml:trace>
          <inkml:trace contextRef="#ctx0" brushRef="#br0" timeOffset="1173.9085">2145 2621 1263 0,'27'-4'56'0,"-14"0"12"0,4 4-55 0,-4 0-13 0,9-7 0 0,0 3 0 15,5-8 80-15,-1 4 12 0,-4 4 4 0,9-4 0 0,-9-3-10 0,4-1-2 16,0-4 0-16,1 5 0 0,-5-1-32 16,-1-4-6-16,6 1-2 0,-10-5 0 0,1 5-22 0,-5-1-5 15,0 4-1-15,0-3 0 0,-4-1-16 0,-4 1 0 16,-5 3 0-16,0 0 0 0,0 1 0 0,-5 3 0 15,-4 0 8-15,1 4-8 0,-6 0 12 0,6 8 0 16,-6-4-1-16,-3 4 0 0,4 4 9 0,-5 0 3 16,1 3 0-16,-1-3 0 0,-4 8-9 0,5 3-2 15,-5-7 0-15,4 7 0 0,1 1 4 0,-1 3 0 16,1 5 0-16,3-13 0 0,1 5-7 0,4-1-1 16,5 1 0-16,-5-1 0 0,18 1-8 0,-9-9 0 15,0 5 0-15,9-4-11 0,4 3 11 0,0 1 0 16,5-4 0-16,4-1 0 0,-5 1 0 0,5-4 0 15,13 3 0-15,-13-3 0 16,9 4-130-16,0-8-24 0,34 4-5 0,-12-1-1 0</inkml:trace>
        </inkml:traceGroup>
        <inkml:traceGroup>
          <inkml:annotationXML>
            <emma:emma xmlns:emma="http://www.w3.org/2003/04/emma" version="1.0">
              <emma:interpretation id="{86D18BEB-7932-4D62-9B3B-6C9B29CFF424}" emma:medium="tactile" emma:mode="ink">
                <msink:context xmlns:msink="http://schemas.microsoft.com/ink/2010/main" type="inkWord" rotatedBoundingBox="6398,2373 7718,2233 7828,3268 6507,340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995.4411">4848 2110 748 0,'0'0'67'0,"0"0"-54"0,0 0-13 0,0 0 0 0,0-7 149 0,-5 3 27 16,-3 4 6-16,-1 4 1 0,-4-1-84 0,0 5-17 15,-5 8-3-15,1-1-1 0,-5 21-25 0,-5-13-5 16,5 8 0-16,0 4-1 0,0-4-15 0,5 1-2 16,-5-5-1-16,4 0 0 0,5-7-9 0,9-1-1 15,-1 1-1-15,1-5 0 0,8 1-9 0,1-1-1 16,-1-3-8-16,9 0 12 0,-4-4-12 0,4-4 11 16,5-4-11-16,-1 0 10 0,1-4-2 0,8 0-8 15,-4-8 12-15,5 0-4 0,-1 5-8 0,5-9 10 16,-5 0-10-16,0-3 10 0,-4 3-10 0,0-7 8 15,-4-1-8-15,-10 5 8 0,1 0 0 0,0-5 0 16,-9 1 0-16,0-1 0 0,-4 1 0 0,-1 0 0 16,-4 3 0-16,1 1 0 0,-1-1 5 0,0 4 1 15,-8 5 0-15,-1 3 0 0,5 0-2 0,-5 8 0 0,-4 0 0 16,0 4 0-16,5 4-12 0,4 0-8 0,0-1 8 16,4 1-677-16,0 4-128 15</inkml:trace>
          <inkml:trace contextRef="#ctx0" brushRef="#br0" timeOffset="2695.1529">5366 2305 921 0,'0'0'82'0,"0"-7"-66"16,0-5-16-16,4 4 0 0,0 0 158 0,5 0 28 15,-5 1 6-15,5-1 0 0,0 4-65 0,0-4-14 16,8 4-2-16,-3-4-1 0,-1 1-37 0,9 3-7 15,0-4-2-15,0 4 0 0,-1-4-30 0,10 0-6 16,0 5-2-16,8-5 0 0,5 4-26 0,0 0 0 16,0 4 0-16,0-4-690 0,4 0-138 15</inkml:trace>
          <inkml:trace contextRef="#ctx0" brushRef="#br0" timeOffset="2464.4533">5624 2110 1947 0,'9'-15'43'0,"-4"7"9"0,3-4 1 0,1 1 2 0,0 3-44 0,0-8-11 16,4 1 0-16,0-1 0 0,0 0 29 0,0 5 4 15,0-5 1-15,-4-3 0 0,0 7-26 0,0-4-8 16,0 1 0-16,-5-5 0 0,0 5 20 0,1-1-4 16,-5 0 0-16,0 1 0 0,0 3-6 0,0-7-2 15,-5 3 0-15,-3 0 0 0,3 5-8 0,1-13 12 16,-5 9-12-16,5-5 12 0,-5 5-12 0,4-1 0 16,-3 0 0-16,3-3 0 0,-3 3 0 0,-1 1 0 15,0-1 0-15,5 4 0 0,-5 1 0 0,4 7 0 16,-3-4 0-16,8 8 0 0,-5-4 0 0,5 4 0 0,-4 4 0 15,-5 0 0-15,9-4 0 0,-9 8 0 0,1 3 0 16,3 5 0-16,-8 7 0 0,4-11 0 0,5 4 0 16,-5-1 0-16,0 5 0 0,1 3-11 0,3 1 11 0,5-1-8 15,-4 0 8-15,-1 5 0 0,1 3 0 0,4 0 0 16,0 4 17-16,4 0 6 0,-4 0 1 16,0 4 0-16,5 4 7 0,-1-8 1 0,1 8 1 0,-1 0 0 15,0 0 15-15,-4 0 2 0,0-4 1 0,0 4 0 16,-4-12-31-16,0 4-7 0,4-8-1 0,-5 5 0 15,1-5 18-15,-1-8 3 0,5-3 1 0,0 3 0 16,-4 1-34-16,4-8 0 0,-4-1 0 0,4 1 0 16,4-4-96-16,-4-8-25 15,0 0-6-15,0 0-1 0,0 0-86 0,0 0-18 0,0 0-3 16,0 0-1-16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24T16:23:51.77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54D967B-20FC-47E1-BE33-676F96F9C4D0}" emma:medium="tactile" emma:mode="ink">
          <msink:context xmlns:msink="http://schemas.microsoft.com/ink/2010/main" type="inkDrawing" rotatedBoundingBox="12199,10069 12465,8907 12545,8925 12280,10088" semanticType="callout" shapeName="Other"/>
        </emma:interpretation>
      </emma:emma>
    </inkml:annotationXML>
    <inkml:trace contextRef="#ctx0" brushRef="#br0">250 70 576 0,'0'0'51'0,"0"0"-41"0,0 0-10 0,0 0 0 0,0 0 112 0,0 0 20 16,8-4 4-16,1 0 0 0,0 0-75 0,-5 0-15 16,5-4-3-16,-4 4-1 0,-5 4-8 0,0 0-2 15,8-3 0-15,-3-1 0 16,-5 4-60-16,9-8-13 0,-5 0-3 0,-4 8 0 16,0 0 12-16,0 0 1 0,0-8 1 0,0 8 0 0,0 0 30 0,0 0 0 15,0-4 0-15,0 4 0 0,-4-4 32 0,4 4 7 16,0 0 1-16,0 0 0 0,0 0 16 0,0 0 3 15,0 0 1-15,-9 0 0 0,9 0-20 0,-9 0-3 16,9 0-1-16,0 0 0 0,0 0-9 0,0 0-3 16,-9 0 0-16,9 0 0 0,0 0-16 0,-9-3-8 15,9 3 8-15,0 0-8 0,-8 0 0 0,8 0 8 0,0 0-8 0,0 0 0 16,0 0 10-16,0 0-10 0,0 0 12 16,0 0-12-16,0 0 12 0,0 0-4 0,0 0 0 0,-5 7-8 15,5-7 23-15,-4 8-3 0,4-8 0 0,-5 12 0 16,5-4-10-16,-4-1-2 0,0 5-8 0,4-12 12 15,-5 8-4-15,5 4 0 0,-4-5-8 0,4 5 12 16,-4 0 3-16,-1 0 0 0,1 3 0 0,4 1 0 16,-9-5-2-16,9 9 0 0,-4-4 0 0,4 3 0 15,-9-3-3-15,4 3-1 0,1 5 0 0,0-1 0 16,-1 0 4-16,1 1 1 0,0 3 0 0,-5-4 0 16,4 5-14-16,-3-1 0 0,-1-4 0 0,0 5 0 15,0-5 0-15,5 1 0 0,-5 3 0 0,0-8 0 0,1 1 0 16,3-1 0-16,5 1 0 0,-4-5-10 0,4 1 10 0,-5 0 16 15,5-5-4-15,0 5-1 0,0 0 4 0,0-1 1 16,0-3 0-16,5 3 0 0,-1-3-7 16,-4 4-1-16,5-1 0 0,-5 1 0 0,0 0-8 0,4-1 0 15,-4-3 0-15,0 3 8 0,0-7-8 16,-4 8 0-16,4-4 0 0,0-5 8 0,-5 1-8 0,1 0 0 16,-5 0 0-16,9-8 0 0,-4 8 8 0,4-8-8 15,-9 3 8-15,9-3-8 0,-5 8 0 0,5-8 0 16,-8 8 0-16,8-8 0 0,0 0 20 0,-5 8 4 15,1 0 2-15,4-8 0 0,0 0-14 0,-4 7-4 16,-1 5 0-16,5-12 0 0,0 0-8 0,0 12 0 16,-4 0 0-16,-5-1 0 0,9 1-9 0,-4 4 9 0,-1-1-12 15,-4-3 12 1,9 0-48-16,-4-1-4 0,4-11 0 0,-4 12 0 16,4-12-109-16,0 0-23 0,0 0-4 0,0 0 0 0</inkml:trace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34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62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592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15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59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50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7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783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08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4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74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55370-49EE-482E-83E3-121275F6FEC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91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.emf"/><Relationship Id="rId18" Type="http://schemas.openxmlformats.org/officeDocument/2006/relationships/customXml" Target="../ink/ink6.xml"/><Relationship Id="rId3" Type="http://schemas.openxmlformats.org/officeDocument/2006/relationships/image" Target="../media/image1.emf"/><Relationship Id="rId21" Type="http://schemas.openxmlformats.org/officeDocument/2006/relationships/image" Target="../media/image7.emf"/><Relationship Id="rId17" Type="http://schemas.openxmlformats.org/officeDocument/2006/relationships/image" Target="../media/image3.emf"/><Relationship Id="rId2" Type="http://schemas.openxmlformats.org/officeDocument/2006/relationships/customXml" Target="../ink/ink1.xml"/><Relationship Id="rId16" Type="http://schemas.openxmlformats.org/officeDocument/2006/relationships/customXml" Target="../ink/ink5.xml"/><Relationship Id="rId20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15" Type="http://schemas.openxmlformats.org/officeDocument/2006/relationships/image" Target="../media/image2.emf"/><Relationship Id="rId10" Type="http://schemas.openxmlformats.org/officeDocument/2006/relationships/customXml" Target="../ink/ink3.xml"/><Relationship Id="rId19" Type="http://schemas.openxmlformats.org/officeDocument/2006/relationships/image" Target="../media/image6.emf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2.xml"/><Relationship Id="rId13" Type="http://schemas.openxmlformats.org/officeDocument/2006/relationships/customXml" Target="../ink/ink43.xml"/><Relationship Id="rId7" Type="http://schemas.openxmlformats.org/officeDocument/2006/relationships/image" Target="../media/image23.emf"/><Relationship Id="rId12" Type="http://schemas.openxmlformats.org/officeDocument/2006/relationships/image" Target="../media/image121.emf"/><Relationship Id="rId2" Type="http://schemas.openxmlformats.org/officeDocument/2006/relationships/customXml" Target="../ink/ink40.xml"/><Relationship Id="rId16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1.xml"/><Relationship Id="rId5" Type="http://schemas.openxmlformats.org/officeDocument/2006/relationships/image" Target="../media/image240.emf"/><Relationship Id="rId15" Type="http://schemas.openxmlformats.org/officeDocument/2006/relationships/customXml" Target="../ink/ink44.xml"/><Relationship Id="rId14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7.xml"/><Relationship Id="rId13" Type="http://schemas.openxmlformats.org/officeDocument/2006/relationships/image" Target="../media/image26.emf"/><Relationship Id="rId7" Type="http://schemas.openxmlformats.org/officeDocument/2006/relationships/image" Target="../media/image91.emf"/><Relationship Id="rId12" Type="http://schemas.openxmlformats.org/officeDocument/2006/relationships/customXml" Target="../ink/ink48.xml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6.xml"/><Relationship Id="rId11" Type="http://schemas.openxmlformats.org/officeDocument/2006/relationships/image" Target="../media/image122.emf"/><Relationship Id="rId5" Type="http://schemas.openxmlformats.org/officeDocument/2006/relationships/image" Target="../media/image240.emf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image" Target="../media/image27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0.xml"/><Relationship Id="rId5" Type="http://schemas.openxmlformats.org/officeDocument/2006/relationships/image" Target="../media/image240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3.xml"/><Relationship Id="rId7" Type="http://schemas.openxmlformats.org/officeDocument/2006/relationships/image" Target="../media/image28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2.xml"/><Relationship Id="rId11" Type="http://schemas.openxmlformats.org/officeDocument/2006/relationships/image" Target="../media/image30.emf"/><Relationship Id="rId5" Type="http://schemas.openxmlformats.org/officeDocument/2006/relationships/image" Target="../media/image240.emf"/><Relationship Id="rId10" Type="http://schemas.openxmlformats.org/officeDocument/2006/relationships/customXml" Target="../ink/ink54.xml"/><Relationship Id="rId9" Type="http://schemas.openxmlformats.org/officeDocument/2006/relationships/image" Target="../media/image29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57.xml"/><Relationship Id="rId7" Type="http://schemas.openxmlformats.org/officeDocument/2006/relationships/image" Target="../media/image32.emf"/><Relationship Id="rId2" Type="http://schemas.openxmlformats.org/officeDocument/2006/relationships/customXml" Target="../ink/ink5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6.xml"/><Relationship Id="rId5" Type="http://schemas.openxmlformats.org/officeDocument/2006/relationships/image" Target="../media/image240.emf"/><Relationship Id="rId9" Type="http://schemas.openxmlformats.org/officeDocument/2006/relationships/image" Target="../media/image3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emf"/><Relationship Id="rId4" Type="http://schemas.openxmlformats.org/officeDocument/2006/relationships/customXml" Target="../ink/ink59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62.xml"/><Relationship Id="rId7" Type="http://schemas.openxmlformats.org/officeDocument/2006/relationships/image" Target="../media/image36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1.xml"/><Relationship Id="rId5" Type="http://schemas.openxmlformats.org/officeDocument/2006/relationships/image" Target="../media/image240.emf"/><Relationship Id="rId9" Type="http://schemas.openxmlformats.org/officeDocument/2006/relationships/image" Target="../media/image37.emf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image" Target="../media/image38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4.xml"/><Relationship Id="rId5" Type="http://schemas.openxmlformats.org/officeDocument/2006/relationships/image" Target="../media/image240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67.xml"/><Relationship Id="rId7" Type="http://schemas.openxmlformats.org/officeDocument/2006/relationships/image" Target="../media/image39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6.xml"/><Relationship Id="rId5" Type="http://schemas.openxmlformats.org/officeDocument/2006/relationships/image" Target="../media/image240.emf"/><Relationship Id="rId9" Type="http://schemas.openxmlformats.org/officeDocument/2006/relationships/image" Target="../media/image40.emf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6.emf"/><Relationship Id="rId18" Type="http://schemas.openxmlformats.org/officeDocument/2006/relationships/customXml" Target="../ink/ink76.xml"/><Relationship Id="rId26" Type="http://schemas.openxmlformats.org/officeDocument/2006/relationships/customXml" Target="../ink/ink80.xml"/><Relationship Id="rId3" Type="http://schemas.openxmlformats.org/officeDocument/2006/relationships/image" Target="../media/image41.emf"/><Relationship Id="rId21" Type="http://schemas.openxmlformats.org/officeDocument/2006/relationships/image" Target="../media/image50.emf"/><Relationship Id="rId7" Type="http://schemas.openxmlformats.org/officeDocument/2006/relationships/image" Target="../media/image43.emf"/><Relationship Id="rId12" Type="http://schemas.openxmlformats.org/officeDocument/2006/relationships/customXml" Target="../ink/ink73.xml"/><Relationship Id="rId17" Type="http://schemas.openxmlformats.org/officeDocument/2006/relationships/image" Target="../media/image48.emf"/><Relationship Id="rId25" Type="http://schemas.openxmlformats.org/officeDocument/2006/relationships/image" Target="../media/image52.emf"/><Relationship Id="rId33" Type="http://schemas.openxmlformats.org/officeDocument/2006/relationships/image" Target="../media/image56.emf"/><Relationship Id="rId2" Type="http://schemas.openxmlformats.org/officeDocument/2006/relationships/customXml" Target="../ink/ink68.xml"/><Relationship Id="rId16" Type="http://schemas.openxmlformats.org/officeDocument/2006/relationships/customXml" Target="../ink/ink75.xml"/><Relationship Id="rId20" Type="http://schemas.openxmlformats.org/officeDocument/2006/relationships/customXml" Target="../ink/ink77.xml"/><Relationship Id="rId29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0.xml"/><Relationship Id="rId11" Type="http://schemas.openxmlformats.org/officeDocument/2006/relationships/image" Target="../media/image45.emf"/><Relationship Id="rId24" Type="http://schemas.openxmlformats.org/officeDocument/2006/relationships/customXml" Target="../ink/ink79.xml"/><Relationship Id="rId32" Type="http://schemas.openxmlformats.org/officeDocument/2006/relationships/customXml" Target="../ink/ink83.xml"/><Relationship Id="rId5" Type="http://schemas.openxmlformats.org/officeDocument/2006/relationships/image" Target="../media/image42.emf"/><Relationship Id="rId15" Type="http://schemas.openxmlformats.org/officeDocument/2006/relationships/image" Target="../media/image47.emf"/><Relationship Id="rId23" Type="http://schemas.openxmlformats.org/officeDocument/2006/relationships/image" Target="../media/image51.emf"/><Relationship Id="rId28" Type="http://schemas.openxmlformats.org/officeDocument/2006/relationships/customXml" Target="../ink/ink81.xml"/><Relationship Id="rId10" Type="http://schemas.openxmlformats.org/officeDocument/2006/relationships/customXml" Target="../ink/ink72.xml"/><Relationship Id="rId19" Type="http://schemas.openxmlformats.org/officeDocument/2006/relationships/image" Target="../media/image49.emf"/><Relationship Id="rId31" Type="http://schemas.openxmlformats.org/officeDocument/2006/relationships/image" Target="../media/image55.emf"/><Relationship Id="rId4" Type="http://schemas.openxmlformats.org/officeDocument/2006/relationships/customXml" Target="../ink/ink69.xml"/><Relationship Id="rId9" Type="http://schemas.openxmlformats.org/officeDocument/2006/relationships/image" Target="../media/image44.emf"/><Relationship Id="rId14" Type="http://schemas.openxmlformats.org/officeDocument/2006/relationships/customXml" Target="../ink/ink74.xml"/><Relationship Id="rId22" Type="http://schemas.openxmlformats.org/officeDocument/2006/relationships/customXml" Target="../ink/ink78.xml"/><Relationship Id="rId27" Type="http://schemas.openxmlformats.org/officeDocument/2006/relationships/image" Target="../media/image53.emf"/><Relationship Id="rId30" Type="http://schemas.openxmlformats.org/officeDocument/2006/relationships/customXml" Target="../ink/ink82.xml"/><Relationship Id="rId8" Type="http://schemas.openxmlformats.org/officeDocument/2006/relationships/customXml" Target="../ink/ink7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7" Type="http://schemas.openxmlformats.org/officeDocument/2006/relationships/image" Target="../media/image91.emf"/><Relationship Id="rId17" Type="http://schemas.openxmlformats.org/officeDocument/2006/relationships/image" Target="../media/image95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.xml"/><Relationship Id="rId5" Type="http://schemas.openxmlformats.org/officeDocument/2006/relationships/image" Target="../media/image240.emf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image" Target="../media/image57.emf"/><Relationship Id="rId2" Type="http://schemas.openxmlformats.org/officeDocument/2006/relationships/customXml" Target="../ink/ink8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5.xml"/><Relationship Id="rId5" Type="http://schemas.openxmlformats.org/officeDocument/2006/relationships/image" Target="../media/image240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88.xml"/><Relationship Id="rId13" Type="http://schemas.openxmlformats.org/officeDocument/2006/relationships/image" Target="../media/image13.emf"/><Relationship Id="rId18" Type="http://schemas.openxmlformats.org/officeDocument/2006/relationships/customXml" Target="../ink/ink93.xml"/><Relationship Id="rId21" Type="http://schemas.openxmlformats.org/officeDocument/2006/relationships/image" Target="../media/image19.emf"/><Relationship Id="rId7" Type="http://schemas.openxmlformats.org/officeDocument/2006/relationships/image" Target="../media/image10.emf"/><Relationship Id="rId12" Type="http://schemas.openxmlformats.org/officeDocument/2006/relationships/customXml" Target="../ink/ink90.xml"/><Relationship Id="rId17" Type="http://schemas.openxmlformats.org/officeDocument/2006/relationships/image" Target="../media/image15.emf"/><Relationship Id="rId2" Type="http://schemas.openxmlformats.org/officeDocument/2006/relationships/customXml" Target="../ink/ink86.xml"/><Relationship Id="rId16" Type="http://schemas.openxmlformats.org/officeDocument/2006/relationships/customXml" Target="../ink/ink92.xml"/><Relationship Id="rId20" Type="http://schemas.openxmlformats.org/officeDocument/2006/relationships/customXml" Target="../ink/ink9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7.xml"/><Relationship Id="rId11" Type="http://schemas.openxmlformats.org/officeDocument/2006/relationships/image" Target="../media/image12.emf"/><Relationship Id="rId5" Type="http://schemas.openxmlformats.org/officeDocument/2006/relationships/image" Target="../media/image240.emf"/><Relationship Id="rId15" Type="http://schemas.openxmlformats.org/officeDocument/2006/relationships/image" Target="../media/image14.emf"/><Relationship Id="rId23" Type="http://schemas.openxmlformats.org/officeDocument/2006/relationships/image" Target="../media/image20.emf"/><Relationship Id="rId10" Type="http://schemas.openxmlformats.org/officeDocument/2006/relationships/customXml" Target="../ink/ink89.xml"/><Relationship Id="rId19" Type="http://schemas.openxmlformats.org/officeDocument/2006/relationships/image" Target="../media/image16.emf"/><Relationship Id="rId9" Type="http://schemas.openxmlformats.org/officeDocument/2006/relationships/image" Target="../media/image11.emf"/><Relationship Id="rId14" Type="http://schemas.openxmlformats.org/officeDocument/2006/relationships/customXml" Target="../ink/ink91.xml"/><Relationship Id="rId22" Type="http://schemas.openxmlformats.org/officeDocument/2006/relationships/customXml" Target="../ink/ink9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98.xml"/><Relationship Id="rId13" Type="http://schemas.openxmlformats.org/officeDocument/2006/relationships/image" Target="../media/image59.emf"/><Relationship Id="rId18" Type="http://schemas.openxmlformats.org/officeDocument/2006/relationships/customXml" Target="../ink/ink103.xml"/><Relationship Id="rId21" Type="http://schemas.openxmlformats.org/officeDocument/2006/relationships/image" Target="../media/image63.emf"/><Relationship Id="rId7" Type="http://schemas.openxmlformats.org/officeDocument/2006/relationships/image" Target="../media/image21.emf"/><Relationship Id="rId12" Type="http://schemas.openxmlformats.org/officeDocument/2006/relationships/customXml" Target="../ink/ink100.xml"/><Relationship Id="rId17" Type="http://schemas.openxmlformats.org/officeDocument/2006/relationships/image" Target="../media/image61.emf"/><Relationship Id="rId2" Type="http://schemas.openxmlformats.org/officeDocument/2006/relationships/customXml" Target="../ink/ink96.xml"/><Relationship Id="rId16" Type="http://schemas.openxmlformats.org/officeDocument/2006/relationships/customXml" Target="../ink/ink102.xml"/><Relationship Id="rId20" Type="http://schemas.openxmlformats.org/officeDocument/2006/relationships/customXml" Target="../ink/ink10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7.xml"/><Relationship Id="rId11" Type="http://schemas.openxmlformats.org/officeDocument/2006/relationships/image" Target="../media/image58.emf"/><Relationship Id="rId5" Type="http://schemas.openxmlformats.org/officeDocument/2006/relationships/image" Target="../media/image240.emf"/><Relationship Id="rId15" Type="http://schemas.openxmlformats.org/officeDocument/2006/relationships/image" Target="../media/image60.emf"/><Relationship Id="rId23" Type="http://schemas.openxmlformats.org/officeDocument/2006/relationships/image" Target="../media/image64.emf"/><Relationship Id="rId10" Type="http://schemas.openxmlformats.org/officeDocument/2006/relationships/customXml" Target="../ink/ink99.xml"/><Relationship Id="rId19" Type="http://schemas.openxmlformats.org/officeDocument/2006/relationships/image" Target="../media/image62.emf"/><Relationship Id="rId9" Type="http://schemas.openxmlformats.org/officeDocument/2006/relationships/image" Target="../media/image31.emf"/><Relationship Id="rId14" Type="http://schemas.openxmlformats.org/officeDocument/2006/relationships/customXml" Target="../ink/ink101.xml"/><Relationship Id="rId22" Type="http://schemas.openxmlformats.org/officeDocument/2006/relationships/customXml" Target="../ink/ink105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8.xml"/><Relationship Id="rId7" Type="http://schemas.openxmlformats.org/officeDocument/2006/relationships/image" Target="../media/image580.emf"/><Relationship Id="rId2" Type="http://schemas.openxmlformats.org/officeDocument/2006/relationships/customXml" Target="../ink/ink10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7.xml"/><Relationship Id="rId5" Type="http://schemas.openxmlformats.org/officeDocument/2006/relationships/image" Target="../media/image240.emf"/><Relationship Id="rId9" Type="http://schemas.openxmlformats.org/officeDocument/2006/relationships/image" Target="../media/image590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1.xml"/><Relationship Id="rId7" Type="http://schemas.openxmlformats.org/officeDocument/2006/relationships/image" Target="../media/image600.emf"/><Relationship Id="rId2" Type="http://schemas.openxmlformats.org/officeDocument/2006/relationships/customXml" Target="../ink/ink10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0.xml"/><Relationship Id="rId11" Type="http://schemas.openxmlformats.org/officeDocument/2006/relationships/image" Target="../media/image620.emf"/><Relationship Id="rId5" Type="http://schemas.openxmlformats.org/officeDocument/2006/relationships/image" Target="../media/image240.emf"/><Relationship Id="rId10" Type="http://schemas.openxmlformats.org/officeDocument/2006/relationships/customXml" Target="../ink/ink112.xml"/><Relationship Id="rId9" Type="http://schemas.openxmlformats.org/officeDocument/2006/relationships/image" Target="../media/image611.emf"/></Relationships>
</file>

<file path=ppt/slides/_rels/slide2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8.emf"/><Relationship Id="rId18" Type="http://schemas.openxmlformats.org/officeDocument/2006/relationships/customXml" Target="../ink/ink121.xml"/><Relationship Id="rId26" Type="http://schemas.openxmlformats.org/officeDocument/2006/relationships/customXml" Target="../ink/ink125.xml"/><Relationship Id="rId21" Type="http://schemas.openxmlformats.org/officeDocument/2006/relationships/image" Target="../media/image72.emf"/><Relationship Id="rId34" Type="http://schemas.openxmlformats.org/officeDocument/2006/relationships/customXml" Target="../ink/ink129.xml"/><Relationship Id="rId7" Type="http://schemas.openxmlformats.org/officeDocument/2006/relationships/image" Target="../media/image65.emf"/><Relationship Id="rId12" Type="http://schemas.openxmlformats.org/officeDocument/2006/relationships/customXml" Target="../ink/ink118.xml"/><Relationship Id="rId17" Type="http://schemas.openxmlformats.org/officeDocument/2006/relationships/image" Target="../media/image70.emf"/><Relationship Id="rId25" Type="http://schemas.openxmlformats.org/officeDocument/2006/relationships/image" Target="../media/image74.emf"/><Relationship Id="rId33" Type="http://schemas.openxmlformats.org/officeDocument/2006/relationships/image" Target="../media/image78.emf"/><Relationship Id="rId2" Type="http://schemas.openxmlformats.org/officeDocument/2006/relationships/customXml" Target="../ink/ink113.xml"/><Relationship Id="rId16" Type="http://schemas.openxmlformats.org/officeDocument/2006/relationships/customXml" Target="../ink/ink120.xml"/><Relationship Id="rId20" Type="http://schemas.openxmlformats.org/officeDocument/2006/relationships/customXml" Target="../ink/ink122.xml"/><Relationship Id="rId29" Type="http://schemas.openxmlformats.org/officeDocument/2006/relationships/image" Target="../media/image7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5.xml"/><Relationship Id="rId11" Type="http://schemas.openxmlformats.org/officeDocument/2006/relationships/image" Target="../media/image67.emf"/><Relationship Id="rId24" Type="http://schemas.openxmlformats.org/officeDocument/2006/relationships/customXml" Target="../ink/ink124.xml"/><Relationship Id="rId32" Type="http://schemas.openxmlformats.org/officeDocument/2006/relationships/customXml" Target="../ink/ink128.xml"/><Relationship Id="rId37" Type="http://schemas.openxmlformats.org/officeDocument/2006/relationships/image" Target="../media/image80.emf"/><Relationship Id="rId5" Type="http://schemas.openxmlformats.org/officeDocument/2006/relationships/image" Target="../media/image640.emf"/><Relationship Id="rId15" Type="http://schemas.openxmlformats.org/officeDocument/2006/relationships/image" Target="../media/image69.emf"/><Relationship Id="rId23" Type="http://schemas.openxmlformats.org/officeDocument/2006/relationships/image" Target="../media/image73.emf"/><Relationship Id="rId28" Type="http://schemas.openxmlformats.org/officeDocument/2006/relationships/customXml" Target="../ink/ink126.xml"/><Relationship Id="rId36" Type="http://schemas.openxmlformats.org/officeDocument/2006/relationships/customXml" Target="../ink/ink130.xml"/><Relationship Id="rId10" Type="http://schemas.openxmlformats.org/officeDocument/2006/relationships/customXml" Target="../ink/ink117.xml"/><Relationship Id="rId19" Type="http://schemas.openxmlformats.org/officeDocument/2006/relationships/image" Target="../media/image71.emf"/><Relationship Id="rId31" Type="http://schemas.openxmlformats.org/officeDocument/2006/relationships/image" Target="../media/image77.emf"/><Relationship Id="rId4" Type="http://schemas.openxmlformats.org/officeDocument/2006/relationships/customXml" Target="../ink/ink114.xml"/><Relationship Id="rId9" Type="http://schemas.openxmlformats.org/officeDocument/2006/relationships/image" Target="../media/image66.emf"/><Relationship Id="rId14" Type="http://schemas.openxmlformats.org/officeDocument/2006/relationships/customXml" Target="../ink/ink119.xml"/><Relationship Id="rId22" Type="http://schemas.openxmlformats.org/officeDocument/2006/relationships/customXml" Target="../ink/ink123.xml"/><Relationship Id="rId27" Type="http://schemas.openxmlformats.org/officeDocument/2006/relationships/image" Target="../media/image75.emf"/><Relationship Id="rId30" Type="http://schemas.openxmlformats.org/officeDocument/2006/relationships/customXml" Target="../ink/ink127.xml"/><Relationship Id="rId35" Type="http://schemas.openxmlformats.org/officeDocument/2006/relationships/image" Target="../media/image79.emf"/><Relationship Id="rId8" Type="http://schemas.openxmlformats.org/officeDocument/2006/relationships/customXml" Target="../ink/ink116.xml"/><Relationship Id="rId3" Type="http://schemas.openxmlformats.org/officeDocument/2006/relationships/image" Target="../media/image630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4.xml"/><Relationship Id="rId13" Type="http://schemas.openxmlformats.org/officeDocument/2006/relationships/image" Target="../media/image86.emf"/><Relationship Id="rId3" Type="http://schemas.openxmlformats.org/officeDocument/2006/relationships/image" Target="../media/image81.emf"/><Relationship Id="rId7" Type="http://schemas.openxmlformats.org/officeDocument/2006/relationships/image" Target="../media/image83.emf"/><Relationship Id="rId12" Type="http://schemas.openxmlformats.org/officeDocument/2006/relationships/customXml" Target="../ink/ink136.xml"/><Relationship Id="rId2" Type="http://schemas.openxmlformats.org/officeDocument/2006/relationships/customXml" Target="../ink/ink13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3.xml"/><Relationship Id="rId11" Type="http://schemas.openxmlformats.org/officeDocument/2006/relationships/image" Target="../media/image85.emf"/><Relationship Id="rId5" Type="http://schemas.openxmlformats.org/officeDocument/2006/relationships/image" Target="../media/image82.emf"/><Relationship Id="rId15" Type="http://schemas.openxmlformats.org/officeDocument/2006/relationships/image" Target="../media/image87.emf"/><Relationship Id="rId10" Type="http://schemas.openxmlformats.org/officeDocument/2006/relationships/customXml" Target="../ink/ink135.xml"/><Relationship Id="rId4" Type="http://schemas.openxmlformats.org/officeDocument/2006/relationships/customXml" Target="../ink/ink132.xml"/><Relationship Id="rId9" Type="http://schemas.openxmlformats.org/officeDocument/2006/relationships/image" Target="../media/image84.emf"/><Relationship Id="rId14" Type="http://schemas.openxmlformats.org/officeDocument/2006/relationships/customXml" Target="../ink/ink13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customXml" Target="../ink/ink1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9.emf"/><Relationship Id="rId4" Type="http://schemas.openxmlformats.org/officeDocument/2006/relationships/customXml" Target="../ink/ink139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3.xml"/><Relationship Id="rId13" Type="http://schemas.openxmlformats.org/officeDocument/2006/relationships/image" Target="../media/image96.emf"/><Relationship Id="rId3" Type="http://schemas.openxmlformats.org/officeDocument/2006/relationships/image" Target="../media/image90.emf"/><Relationship Id="rId7" Type="http://schemas.openxmlformats.org/officeDocument/2006/relationships/image" Target="../media/image93.emf"/><Relationship Id="rId12" Type="http://schemas.openxmlformats.org/officeDocument/2006/relationships/customXml" Target="../ink/ink145.xml"/><Relationship Id="rId2" Type="http://schemas.openxmlformats.org/officeDocument/2006/relationships/customXml" Target="../ink/ink14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2.xml"/><Relationship Id="rId11" Type="http://schemas.openxmlformats.org/officeDocument/2006/relationships/image" Target="../media/image94.emf"/><Relationship Id="rId5" Type="http://schemas.openxmlformats.org/officeDocument/2006/relationships/image" Target="../media/image92.emf"/><Relationship Id="rId10" Type="http://schemas.openxmlformats.org/officeDocument/2006/relationships/customXml" Target="../ink/ink144.xml"/><Relationship Id="rId4" Type="http://schemas.openxmlformats.org/officeDocument/2006/relationships/customXml" Target="../ink/ink141.xml"/><Relationship Id="rId9" Type="http://schemas.openxmlformats.org/officeDocument/2006/relationships/image" Target="../media/image640.emf"/></Relationships>
</file>

<file path=ppt/slides/_rels/slide29.xml.rels><?xml version="1.0" encoding="UTF-8" standalone="yes"?>
<Relationships xmlns="http://schemas.openxmlformats.org/package/2006/relationships"><Relationship Id="rId7" Type="http://schemas.openxmlformats.org/officeDocument/2006/relationships/image" Target="../media/image108.emf"/><Relationship Id="rId2" Type="http://schemas.openxmlformats.org/officeDocument/2006/relationships/customXml" Target="../ink/ink14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7.xml"/><Relationship Id="rId5" Type="http://schemas.openxmlformats.org/officeDocument/2006/relationships/image" Target="../media/image240.emf"/></Relationships>
</file>

<file path=ppt/slides/_rels/slide3.xml.rels><?xml version="1.0" encoding="UTF-8" standalone="yes"?>
<Relationships xmlns="http://schemas.openxmlformats.org/package/2006/relationships"><Relationship Id="rId12" Type="http://schemas.openxmlformats.org/officeDocument/2006/relationships/image" Target="../media/image97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0.xml"/><Relationship Id="rId13" Type="http://schemas.openxmlformats.org/officeDocument/2006/relationships/image" Target="../media/image112.emf"/><Relationship Id="rId7" Type="http://schemas.openxmlformats.org/officeDocument/2006/relationships/image" Target="../media/image109.emf"/><Relationship Id="rId12" Type="http://schemas.openxmlformats.org/officeDocument/2006/relationships/customXml" Target="../ink/ink152.xml"/><Relationship Id="rId17" Type="http://schemas.openxmlformats.org/officeDocument/2006/relationships/image" Target="../media/image115.emf"/><Relationship Id="rId2" Type="http://schemas.openxmlformats.org/officeDocument/2006/relationships/customXml" Target="../ink/ink148.xml"/><Relationship Id="rId16" Type="http://schemas.openxmlformats.org/officeDocument/2006/relationships/customXml" Target="../ink/ink15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9.xml"/><Relationship Id="rId11" Type="http://schemas.openxmlformats.org/officeDocument/2006/relationships/image" Target="../media/image111.emf"/><Relationship Id="rId5" Type="http://schemas.openxmlformats.org/officeDocument/2006/relationships/image" Target="../media/image240.emf"/><Relationship Id="rId15" Type="http://schemas.openxmlformats.org/officeDocument/2006/relationships/image" Target="../media/image114.emf"/><Relationship Id="rId10" Type="http://schemas.openxmlformats.org/officeDocument/2006/relationships/customXml" Target="../ink/ink151.xml"/><Relationship Id="rId9" Type="http://schemas.openxmlformats.org/officeDocument/2006/relationships/image" Target="../media/image110.emf"/><Relationship Id="rId14" Type="http://schemas.openxmlformats.org/officeDocument/2006/relationships/customXml" Target="../ink/ink15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customXml" Target="../ink/ink15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0.emf"/><Relationship Id="rId4" Type="http://schemas.openxmlformats.org/officeDocument/2006/relationships/customXml" Target="../ink/ink156.xml"/></Relationships>
</file>

<file path=ppt/slides/_rels/slide32.xml.rels><?xml version="1.0" encoding="UTF-8" standalone="yes"?>
<Relationships xmlns="http://schemas.openxmlformats.org/package/2006/relationships"><Relationship Id="rId7" Type="http://schemas.openxmlformats.org/officeDocument/2006/relationships/image" Target="../media/image123.emf"/><Relationship Id="rId2" Type="http://schemas.openxmlformats.org/officeDocument/2006/relationships/customXml" Target="../ink/ink15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8.xml"/><Relationship Id="rId5" Type="http://schemas.openxmlformats.org/officeDocument/2006/relationships/image" Target="../media/image240.emf"/></Relationships>
</file>

<file path=ppt/slides/_rels/slide33.xml.rels><?xml version="1.0" encoding="UTF-8" standalone="yes"?>
<Relationships xmlns="http://schemas.openxmlformats.org/package/2006/relationships"><Relationship Id="rId7" Type="http://schemas.openxmlformats.org/officeDocument/2006/relationships/image" Target="../media/image124.emf"/><Relationship Id="rId2" Type="http://schemas.openxmlformats.org/officeDocument/2006/relationships/customXml" Target="../ink/ink15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0.xml"/><Relationship Id="rId5" Type="http://schemas.openxmlformats.org/officeDocument/2006/relationships/image" Target="../media/image240.emf"/></Relationships>
</file>

<file path=ppt/slides/_rels/slide34.xml.rels><?xml version="1.0" encoding="UTF-8" standalone="yes"?>
<Relationships xmlns="http://schemas.openxmlformats.org/package/2006/relationships"><Relationship Id="rId7" Type="http://schemas.openxmlformats.org/officeDocument/2006/relationships/image" Target="../media/image125.emf"/><Relationship Id="rId2" Type="http://schemas.openxmlformats.org/officeDocument/2006/relationships/customXml" Target="../ink/ink16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2.xml"/><Relationship Id="rId5" Type="http://schemas.openxmlformats.org/officeDocument/2006/relationships/image" Target="../media/image240.emf"/></Relationships>
</file>

<file path=ppt/slides/_rels/slide3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1.emf"/><Relationship Id="rId18" Type="http://schemas.openxmlformats.org/officeDocument/2006/relationships/customXml" Target="../ink/ink171.xml"/><Relationship Id="rId26" Type="http://schemas.openxmlformats.org/officeDocument/2006/relationships/customXml" Target="../ink/ink175.xml"/><Relationship Id="rId39" Type="http://schemas.openxmlformats.org/officeDocument/2006/relationships/image" Target="../media/image144.emf"/><Relationship Id="rId21" Type="http://schemas.openxmlformats.org/officeDocument/2006/relationships/image" Target="../media/image135.emf"/><Relationship Id="rId34" Type="http://schemas.openxmlformats.org/officeDocument/2006/relationships/customXml" Target="../ink/ink179.xml"/><Relationship Id="rId42" Type="http://schemas.openxmlformats.org/officeDocument/2006/relationships/customXml" Target="../ink/ink183.xml"/><Relationship Id="rId7" Type="http://schemas.openxmlformats.org/officeDocument/2006/relationships/image" Target="../media/image128.emf"/><Relationship Id="rId2" Type="http://schemas.openxmlformats.org/officeDocument/2006/relationships/customXml" Target="../ink/ink163.xml"/><Relationship Id="rId16" Type="http://schemas.openxmlformats.org/officeDocument/2006/relationships/customXml" Target="../ink/ink170.xml"/><Relationship Id="rId20" Type="http://schemas.openxmlformats.org/officeDocument/2006/relationships/customXml" Target="../ink/ink172.xml"/><Relationship Id="rId29" Type="http://schemas.openxmlformats.org/officeDocument/2006/relationships/image" Target="../media/image139.emf"/><Relationship Id="rId41" Type="http://schemas.openxmlformats.org/officeDocument/2006/relationships/image" Target="../media/image14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5.xml"/><Relationship Id="rId11" Type="http://schemas.openxmlformats.org/officeDocument/2006/relationships/image" Target="../media/image130.emf"/><Relationship Id="rId24" Type="http://schemas.openxmlformats.org/officeDocument/2006/relationships/customXml" Target="../ink/ink174.xml"/><Relationship Id="rId32" Type="http://schemas.openxmlformats.org/officeDocument/2006/relationships/customXml" Target="../ink/ink178.xml"/><Relationship Id="rId37" Type="http://schemas.openxmlformats.org/officeDocument/2006/relationships/image" Target="../media/image143.emf"/><Relationship Id="rId40" Type="http://schemas.openxmlformats.org/officeDocument/2006/relationships/customXml" Target="../ink/ink182.xml"/><Relationship Id="rId5" Type="http://schemas.openxmlformats.org/officeDocument/2006/relationships/image" Target="../media/image127.emf"/><Relationship Id="rId15" Type="http://schemas.openxmlformats.org/officeDocument/2006/relationships/image" Target="../media/image132.emf"/><Relationship Id="rId23" Type="http://schemas.openxmlformats.org/officeDocument/2006/relationships/image" Target="../media/image136.emf"/><Relationship Id="rId28" Type="http://schemas.openxmlformats.org/officeDocument/2006/relationships/customXml" Target="../ink/ink176.xml"/><Relationship Id="rId36" Type="http://schemas.openxmlformats.org/officeDocument/2006/relationships/customXml" Target="../ink/ink180.xml"/><Relationship Id="rId10" Type="http://schemas.openxmlformats.org/officeDocument/2006/relationships/customXml" Target="../ink/ink167.xml"/><Relationship Id="rId19" Type="http://schemas.openxmlformats.org/officeDocument/2006/relationships/image" Target="../media/image134.emf"/><Relationship Id="rId31" Type="http://schemas.openxmlformats.org/officeDocument/2006/relationships/image" Target="../media/image140.emf"/><Relationship Id="rId4" Type="http://schemas.openxmlformats.org/officeDocument/2006/relationships/customXml" Target="../ink/ink164.xml"/><Relationship Id="rId9" Type="http://schemas.openxmlformats.org/officeDocument/2006/relationships/image" Target="../media/image129.emf"/><Relationship Id="rId14" Type="http://schemas.openxmlformats.org/officeDocument/2006/relationships/customXml" Target="../ink/ink169.xml"/><Relationship Id="rId22" Type="http://schemas.openxmlformats.org/officeDocument/2006/relationships/customXml" Target="../ink/ink173.xml"/><Relationship Id="rId27" Type="http://schemas.openxmlformats.org/officeDocument/2006/relationships/image" Target="../media/image138.emf"/><Relationship Id="rId30" Type="http://schemas.openxmlformats.org/officeDocument/2006/relationships/customXml" Target="../ink/ink177.xml"/><Relationship Id="rId35" Type="http://schemas.openxmlformats.org/officeDocument/2006/relationships/image" Target="../media/image142.emf"/><Relationship Id="rId43" Type="http://schemas.openxmlformats.org/officeDocument/2006/relationships/image" Target="../media/image146.emf"/><Relationship Id="rId8" Type="http://schemas.openxmlformats.org/officeDocument/2006/relationships/customXml" Target="../ink/ink166.xml"/><Relationship Id="rId3" Type="http://schemas.openxmlformats.org/officeDocument/2006/relationships/image" Target="../media/image126.emf"/><Relationship Id="rId12" Type="http://schemas.openxmlformats.org/officeDocument/2006/relationships/customXml" Target="../ink/ink168.xml"/><Relationship Id="rId17" Type="http://schemas.openxmlformats.org/officeDocument/2006/relationships/image" Target="../media/image133.emf"/><Relationship Id="rId25" Type="http://schemas.openxmlformats.org/officeDocument/2006/relationships/image" Target="../media/image137.emf"/><Relationship Id="rId33" Type="http://schemas.openxmlformats.org/officeDocument/2006/relationships/image" Target="../media/image141.emf"/><Relationship Id="rId38" Type="http://schemas.openxmlformats.org/officeDocument/2006/relationships/customXml" Target="../ink/ink181.xml"/></Relationships>
</file>

<file path=ppt/slides/_rels/slide3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95.xml"/><Relationship Id="rId21" Type="http://schemas.openxmlformats.org/officeDocument/2006/relationships/image" Target="../media/image154.emf"/><Relationship Id="rId42" Type="http://schemas.openxmlformats.org/officeDocument/2006/relationships/customXml" Target="../ink/ink203.xml"/><Relationship Id="rId47" Type="http://schemas.openxmlformats.org/officeDocument/2006/relationships/image" Target="../media/image167.emf"/><Relationship Id="rId63" Type="http://schemas.openxmlformats.org/officeDocument/2006/relationships/image" Target="../media/image175.emf"/><Relationship Id="rId68" Type="http://schemas.openxmlformats.org/officeDocument/2006/relationships/customXml" Target="../ink/ink216.xml"/><Relationship Id="rId84" Type="http://schemas.openxmlformats.org/officeDocument/2006/relationships/customXml" Target="../ink/ink224.xml"/><Relationship Id="rId89" Type="http://schemas.openxmlformats.org/officeDocument/2006/relationships/image" Target="../media/image188.emf"/><Relationship Id="rId16" Type="http://schemas.openxmlformats.org/officeDocument/2006/relationships/customXml" Target="../ink/ink190.xml"/><Relationship Id="rId11" Type="http://schemas.openxmlformats.org/officeDocument/2006/relationships/image" Target="../media/image149.emf"/><Relationship Id="rId32" Type="http://schemas.openxmlformats.org/officeDocument/2006/relationships/customXml" Target="../ink/ink198.xml"/><Relationship Id="rId37" Type="http://schemas.openxmlformats.org/officeDocument/2006/relationships/image" Target="../media/image162.emf"/><Relationship Id="rId53" Type="http://schemas.openxmlformats.org/officeDocument/2006/relationships/image" Target="../media/image170.emf"/><Relationship Id="rId58" Type="http://schemas.openxmlformats.org/officeDocument/2006/relationships/customXml" Target="../ink/ink211.xml"/><Relationship Id="rId74" Type="http://schemas.openxmlformats.org/officeDocument/2006/relationships/customXml" Target="../ink/ink219.xml"/><Relationship Id="rId79" Type="http://schemas.openxmlformats.org/officeDocument/2006/relationships/image" Target="../media/image183.emf"/><Relationship Id="rId5" Type="http://schemas.openxmlformats.org/officeDocument/2006/relationships/image" Target="../media/image240.emf"/><Relationship Id="rId90" Type="http://schemas.openxmlformats.org/officeDocument/2006/relationships/customXml" Target="../ink/ink227.xml"/><Relationship Id="rId95" Type="http://schemas.openxmlformats.org/officeDocument/2006/relationships/image" Target="../media/image191.emf"/><Relationship Id="rId22" Type="http://schemas.openxmlformats.org/officeDocument/2006/relationships/customXml" Target="../ink/ink193.xml"/><Relationship Id="rId27" Type="http://schemas.openxmlformats.org/officeDocument/2006/relationships/image" Target="../media/image157.emf"/><Relationship Id="rId43" Type="http://schemas.openxmlformats.org/officeDocument/2006/relationships/image" Target="../media/image165.emf"/><Relationship Id="rId48" Type="http://schemas.openxmlformats.org/officeDocument/2006/relationships/customXml" Target="../ink/ink206.xml"/><Relationship Id="rId64" Type="http://schemas.openxmlformats.org/officeDocument/2006/relationships/customXml" Target="../ink/ink214.xml"/><Relationship Id="rId69" Type="http://schemas.openxmlformats.org/officeDocument/2006/relationships/image" Target="../media/image178.emf"/><Relationship Id="rId80" Type="http://schemas.openxmlformats.org/officeDocument/2006/relationships/customXml" Target="../ink/ink222.xml"/><Relationship Id="rId85" Type="http://schemas.openxmlformats.org/officeDocument/2006/relationships/image" Target="../media/image186.emf"/><Relationship Id="rId12" Type="http://schemas.openxmlformats.org/officeDocument/2006/relationships/customXml" Target="../ink/ink188.xml"/><Relationship Id="rId17" Type="http://schemas.openxmlformats.org/officeDocument/2006/relationships/image" Target="../media/image152.emf"/><Relationship Id="rId25" Type="http://schemas.openxmlformats.org/officeDocument/2006/relationships/image" Target="../media/image156.emf"/><Relationship Id="rId33" Type="http://schemas.openxmlformats.org/officeDocument/2006/relationships/image" Target="../media/image160.emf"/><Relationship Id="rId38" Type="http://schemas.openxmlformats.org/officeDocument/2006/relationships/customXml" Target="../ink/ink201.xml"/><Relationship Id="rId46" Type="http://schemas.openxmlformats.org/officeDocument/2006/relationships/customXml" Target="../ink/ink205.xml"/><Relationship Id="rId59" Type="http://schemas.openxmlformats.org/officeDocument/2006/relationships/image" Target="../media/image173.emf"/><Relationship Id="rId67" Type="http://schemas.openxmlformats.org/officeDocument/2006/relationships/image" Target="../media/image177.emf"/><Relationship Id="rId20" Type="http://schemas.openxmlformats.org/officeDocument/2006/relationships/customXml" Target="../ink/ink192.xml"/><Relationship Id="rId41" Type="http://schemas.openxmlformats.org/officeDocument/2006/relationships/image" Target="../media/image164.emf"/><Relationship Id="rId54" Type="http://schemas.openxmlformats.org/officeDocument/2006/relationships/customXml" Target="../ink/ink209.xml"/><Relationship Id="rId62" Type="http://schemas.openxmlformats.org/officeDocument/2006/relationships/customXml" Target="../ink/ink213.xml"/><Relationship Id="rId70" Type="http://schemas.openxmlformats.org/officeDocument/2006/relationships/customXml" Target="../ink/ink217.xml"/><Relationship Id="rId75" Type="http://schemas.openxmlformats.org/officeDocument/2006/relationships/image" Target="../media/image181.emf"/><Relationship Id="rId83" Type="http://schemas.openxmlformats.org/officeDocument/2006/relationships/image" Target="../media/image185.emf"/><Relationship Id="rId88" Type="http://schemas.openxmlformats.org/officeDocument/2006/relationships/customXml" Target="../ink/ink226.xml"/><Relationship Id="rId91" Type="http://schemas.openxmlformats.org/officeDocument/2006/relationships/image" Target="../media/image189.emf"/><Relationship Id="rId96" Type="http://schemas.openxmlformats.org/officeDocument/2006/relationships/customXml" Target="../ink/ink23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5.xml"/><Relationship Id="rId15" Type="http://schemas.openxmlformats.org/officeDocument/2006/relationships/image" Target="../media/image151.emf"/><Relationship Id="rId23" Type="http://schemas.openxmlformats.org/officeDocument/2006/relationships/image" Target="../media/image155.emf"/><Relationship Id="rId28" Type="http://schemas.openxmlformats.org/officeDocument/2006/relationships/customXml" Target="../ink/ink196.xml"/><Relationship Id="rId36" Type="http://schemas.openxmlformats.org/officeDocument/2006/relationships/customXml" Target="../ink/ink200.xml"/><Relationship Id="rId49" Type="http://schemas.openxmlformats.org/officeDocument/2006/relationships/image" Target="../media/image168.emf"/><Relationship Id="rId57" Type="http://schemas.openxmlformats.org/officeDocument/2006/relationships/image" Target="../media/image172.emf"/><Relationship Id="rId10" Type="http://schemas.openxmlformats.org/officeDocument/2006/relationships/customXml" Target="../ink/ink187.xml"/><Relationship Id="rId31" Type="http://schemas.openxmlformats.org/officeDocument/2006/relationships/image" Target="../media/image159.emf"/><Relationship Id="rId44" Type="http://schemas.openxmlformats.org/officeDocument/2006/relationships/customXml" Target="../ink/ink204.xml"/><Relationship Id="rId52" Type="http://schemas.openxmlformats.org/officeDocument/2006/relationships/customXml" Target="../ink/ink208.xml"/><Relationship Id="rId60" Type="http://schemas.openxmlformats.org/officeDocument/2006/relationships/customXml" Target="../ink/ink212.xml"/><Relationship Id="rId65" Type="http://schemas.openxmlformats.org/officeDocument/2006/relationships/image" Target="../media/image176.emf"/><Relationship Id="rId73" Type="http://schemas.openxmlformats.org/officeDocument/2006/relationships/image" Target="../media/image180.emf"/><Relationship Id="rId78" Type="http://schemas.openxmlformats.org/officeDocument/2006/relationships/customXml" Target="../ink/ink221.xml"/><Relationship Id="rId81" Type="http://schemas.openxmlformats.org/officeDocument/2006/relationships/image" Target="../media/image184.emf"/><Relationship Id="rId86" Type="http://schemas.openxmlformats.org/officeDocument/2006/relationships/customXml" Target="../ink/ink225.xml"/><Relationship Id="rId94" Type="http://schemas.openxmlformats.org/officeDocument/2006/relationships/customXml" Target="../ink/ink229.xml"/><Relationship Id="rId99" Type="http://schemas.openxmlformats.org/officeDocument/2006/relationships/image" Target="../media/image193.emf"/><Relationship Id="rId101" Type="http://schemas.openxmlformats.org/officeDocument/2006/relationships/image" Target="../media/image194.emf"/><Relationship Id="rId9" Type="http://schemas.openxmlformats.org/officeDocument/2006/relationships/image" Target="../media/image148.emf"/><Relationship Id="rId13" Type="http://schemas.openxmlformats.org/officeDocument/2006/relationships/image" Target="../media/image150.emf"/><Relationship Id="rId18" Type="http://schemas.openxmlformats.org/officeDocument/2006/relationships/customXml" Target="../ink/ink191.xml"/><Relationship Id="rId39" Type="http://schemas.openxmlformats.org/officeDocument/2006/relationships/image" Target="../media/image163.emf"/><Relationship Id="rId34" Type="http://schemas.openxmlformats.org/officeDocument/2006/relationships/customXml" Target="../ink/ink199.xml"/><Relationship Id="rId50" Type="http://schemas.openxmlformats.org/officeDocument/2006/relationships/customXml" Target="../ink/ink207.xml"/><Relationship Id="rId55" Type="http://schemas.openxmlformats.org/officeDocument/2006/relationships/image" Target="../media/image171.emf"/><Relationship Id="rId76" Type="http://schemas.openxmlformats.org/officeDocument/2006/relationships/customXml" Target="../ink/ink220.xml"/><Relationship Id="rId97" Type="http://schemas.openxmlformats.org/officeDocument/2006/relationships/image" Target="../media/image192.emf"/><Relationship Id="rId7" Type="http://schemas.openxmlformats.org/officeDocument/2006/relationships/image" Target="../media/image147.emf"/><Relationship Id="rId71" Type="http://schemas.openxmlformats.org/officeDocument/2006/relationships/image" Target="../media/image179.emf"/><Relationship Id="rId92" Type="http://schemas.openxmlformats.org/officeDocument/2006/relationships/customXml" Target="../ink/ink228.xml"/><Relationship Id="rId2" Type="http://schemas.openxmlformats.org/officeDocument/2006/relationships/customXml" Target="../ink/ink184.xml"/><Relationship Id="rId29" Type="http://schemas.openxmlformats.org/officeDocument/2006/relationships/image" Target="../media/image158.emf"/><Relationship Id="rId24" Type="http://schemas.openxmlformats.org/officeDocument/2006/relationships/customXml" Target="../ink/ink194.xml"/><Relationship Id="rId40" Type="http://schemas.openxmlformats.org/officeDocument/2006/relationships/customXml" Target="../ink/ink202.xml"/><Relationship Id="rId45" Type="http://schemas.openxmlformats.org/officeDocument/2006/relationships/image" Target="../media/image166.emf"/><Relationship Id="rId66" Type="http://schemas.openxmlformats.org/officeDocument/2006/relationships/customXml" Target="../ink/ink215.xml"/><Relationship Id="rId87" Type="http://schemas.openxmlformats.org/officeDocument/2006/relationships/image" Target="../media/image187.emf"/><Relationship Id="rId61" Type="http://schemas.openxmlformats.org/officeDocument/2006/relationships/image" Target="../media/image174.emf"/><Relationship Id="rId82" Type="http://schemas.openxmlformats.org/officeDocument/2006/relationships/customXml" Target="../ink/ink223.xml"/><Relationship Id="rId19" Type="http://schemas.openxmlformats.org/officeDocument/2006/relationships/image" Target="../media/image153.emf"/><Relationship Id="rId14" Type="http://schemas.openxmlformats.org/officeDocument/2006/relationships/customXml" Target="../ink/ink189.xml"/><Relationship Id="rId30" Type="http://schemas.openxmlformats.org/officeDocument/2006/relationships/customXml" Target="../ink/ink197.xml"/><Relationship Id="rId35" Type="http://schemas.openxmlformats.org/officeDocument/2006/relationships/image" Target="../media/image161.emf"/><Relationship Id="rId56" Type="http://schemas.openxmlformats.org/officeDocument/2006/relationships/customXml" Target="../ink/ink210.xml"/><Relationship Id="rId77" Type="http://schemas.openxmlformats.org/officeDocument/2006/relationships/image" Target="../media/image182.emf"/><Relationship Id="rId100" Type="http://schemas.openxmlformats.org/officeDocument/2006/relationships/customXml" Target="../ink/ink232.xml"/><Relationship Id="rId8" Type="http://schemas.openxmlformats.org/officeDocument/2006/relationships/customXml" Target="../ink/ink186.xml"/><Relationship Id="rId51" Type="http://schemas.openxmlformats.org/officeDocument/2006/relationships/image" Target="../media/image169.emf"/><Relationship Id="rId72" Type="http://schemas.openxmlformats.org/officeDocument/2006/relationships/customXml" Target="../ink/ink218.xml"/><Relationship Id="rId93" Type="http://schemas.openxmlformats.org/officeDocument/2006/relationships/image" Target="../media/image190.emf"/><Relationship Id="rId98" Type="http://schemas.openxmlformats.org/officeDocument/2006/relationships/customXml" Target="../ink/ink23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emf"/><Relationship Id="rId2" Type="http://schemas.openxmlformats.org/officeDocument/2006/relationships/customXml" Target="../ink/ink233.xml"/><Relationship Id="rId1" Type="http://schemas.openxmlformats.org/officeDocument/2006/relationships/slideLayout" Target="../slideLayouts/slideLayout2.xml"/><Relationship Id="rId4" Type="http://schemas.openxmlformats.org/officeDocument/2006/relationships/customXml" Target="../ink/ink234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7.xml"/><Relationship Id="rId7" Type="http://schemas.openxmlformats.org/officeDocument/2006/relationships/image" Target="../media/image196.emf"/><Relationship Id="rId2" Type="http://schemas.openxmlformats.org/officeDocument/2006/relationships/customXml" Target="../ink/ink23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6.xml"/><Relationship Id="rId5" Type="http://schemas.openxmlformats.org/officeDocument/2006/relationships/image" Target="../media/image240.emf"/><Relationship Id="rId9" Type="http://schemas.openxmlformats.org/officeDocument/2006/relationships/image" Target="../media/image197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0.xml"/><Relationship Id="rId7" Type="http://schemas.openxmlformats.org/officeDocument/2006/relationships/image" Target="../media/image1970.emf"/><Relationship Id="rId2" Type="http://schemas.openxmlformats.org/officeDocument/2006/relationships/customXml" Target="../ink/ink23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9.xml"/><Relationship Id="rId5" Type="http://schemas.openxmlformats.org/officeDocument/2006/relationships/image" Target="../media/image240.emf"/><Relationship Id="rId9" Type="http://schemas.openxmlformats.org/officeDocument/2006/relationships/image" Target="../media/image19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7" Type="http://schemas.openxmlformats.org/officeDocument/2006/relationships/image" Target="../media/image610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.xml"/><Relationship Id="rId5" Type="http://schemas.openxmlformats.org/officeDocument/2006/relationships/image" Target="../media/image240.emf"/><Relationship Id="rId9" Type="http://schemas.openxmlformats.org/officeDocument/2006/relationships/image" Target="../media/image710.em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3.xml"/><Relationship Id="rId7" Type="http://schemas.openxmlformats.org/officeDocument/2006/relationships/image" Target="../media/image199.emf"/><Relationship Id="rId2" Type="http://schemas.openxmlformats.org/officeDocument/2006/relationships/customXml" Target="../ink/ink24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2.xml"/><Relationship Id="rId5" Type="http://schemas.openxmlformats.org/officeDocument/2006/relationships/image" Target="../media/image240.emf"/><Relationship Id="rId9" Type="http://schemas.openxmlformats.org/officeDocument/2006/relationships/image" Target="../media/image200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7.xml"/><Relationship Id="rId3" Type="http://schemas.openxmlformats.org/officeDocument/2006/relationships/image" Target="../media/image2000.emf"/><Relationship Id="rId7" Type="http://schemas.openxmlformats.org/officeDocument/2006/relationships/image" Target="../media/image202.emf"/><Relationship Id="rId2" Type="http://schemas.openxmlformats.org/officeDocument/2006/relationships/customXml" Target="../ink/ink24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6.xml"/><Relationship Id="rId5" Type="http://schemas.openxmlformats.org/officeDocument/2006/relationships/image" Target="../media/image201.emf"/><Relationship Id="rId4" Type="http://schemas.openxmlformats.org/officeDocument/2006/relationships/customXml" Target="../ink/ink245.xml"/><Relationship Id="rId9" Type="http://schemas.openxmlformats.org/officeDocument/2006/relationships/image" Target="../media/image203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.xml"/><Relationship Id="rId13" Type="http://schemas.openxmlformats.org/officeDocument/2006/relationships/image" Target="../media/image99.emf"/><Relationship Id="rId18" Type="http://schemas.openxmlformats.org/officeDocument/2006/relationships/customXml" Target="../ink/ink21.xml"/><Relationship Id="rId26" Type="http://schemas.openxmlformats.org/officeDocument/2006/relationships/customXml" Target="../ink/ink25.xml"/><Relationship Id="rId21" Type="http://schemas.openxmlformats.org/officeDocument/2006/relationships/image" Target="../media/image103.emf"/><Relationship Id="rId7" Type="http://schemas.openxmlformats.org/officeDocument/2006/relationships/image" Target="../media/image91.emf"/><Relationship Id="rId12" Type="http://schemas.openxmlformats.org/officeDocument/2006/relationships/customXml" Target="../ink/ink18.xml"/><Relationship Id="rId17" Type="http://schemas.openxmlformats.org/officeDocument/2006/relationships/image" Target="../media/image101.emf"/><Relationship Id="rId25" Type="http://schemas.openxmlformats.org/officeDocument/2006/relationships/image" Target="../media/image105.emf"/><Relationship Id="rId33" Type="http://schemas.openxmlformats.org/officeDocument/2006/relationships/image" Target="../media/image9.emf"/><Relationship Id="rId2" Type="http://schemas.openxmlformats.org/officeDocument/2006/relationships/customXml" Target="../ink/ink15.xml"/><Relationship Id="rId16" Type="http://schemas.openxmlformats.org/officeDocument/2006/relationships/customXml" Target="../ink/ink20.xml"/><Relationship Id="rId20" Type="http://schemas.openxmlformats.org/officeDocument/2006/relationships/customXml" Target="../ink/ink22.xml"/><Relationship Id="rId29" Type="http://schemas.openxmlformats.org/officeDocument/2006/relationships/image" Target="../media/image10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.xml"/><Relationship Id="rId11" Type="http://schemas.openxmlformats.org/officeDocument/2006/relationships/image" Target="../media/image98.emf"/><Relationship Id="rId24" Type="http://schemas.openxmlformats.org/officeDocument/2006/relationships/customXml" Target="../ink/ink24.xml"/><Relationship Id="rId32" Type="http://schemas.openxmlformats.org/officeDocument/2006/relationships/customXml" Target="../ink/ink28.xml"/><Relationship Id="rId5" Type="http://schemas.openxmlformats.org/officeDocument/2006/relationships/image" Target="../media/image240.emf"/><Relationship Id="rId15" Type="http://schemas.openxmlformats.org/officeDocument/2006/relationships/image" Target="../media/image100.emf"/><Relationship Id="rId23" Type="http://schemas.openxmlformats.org/officeDocument/2006/relationships/image" Target="../media/image104.emf"/><Relationship Id="rId28" Type="http://schemas.openxmlformats.org/officeDocument/2006/relationships/customXml" Target="../ink/ink26.xml"/><Relationship Id="rId19" Type="http://schemas.openxmlformats.org/officeDocument/2006/relationships/image" Target="../media/image102.emf"/><Relationship Id="rId31" Type="http://schemas.openxmlformats.org/officeDocument/2006/relationships/image" Target="../media/image8.emf"/><Relationship Id="rId14" Type="http://schemas.openxmlformats.org/officeDocument/2006/relationships/customXml" Target="../ink/ink19.xml"/><Relationship Id="rId22" Type="http://schemas.openxmlformats.org/officeDocument/2006/relationships/customXml" Target="../ink/ink23.xml"/><Relationship Id="rId27" Type="http://schemas.openxmlformats.org/officeDocument/2006/relationships/image" Target="../media/image106.emf"/><Relationship Id="rId30" Type="http://schemas.openxmlformats.org/officeDocument/2006/relationships/customXml" Target="../ink/ink27.xml"/></Relationships>
</file>

<file path=ppt/slides/_rels/slide6.xml.rels><?xml version="1.0" encoding="UTF-8" standalone="yes"?>
<Relationships xmlns="http://schemas.openxmlformats.org/package/2006/relationships"><Relationship Id="rId18" Type="http://schemas.openxmlformats.org/officeDocument/2006/relationships/customXml" Target="../ink/ink32.xml"/><Relationship Id="rId17" Type="http://schemas.openxmlformats.org/officeDocument/2006/relationships/image" Target="../media/image17.emf"/><Relationship Id="rId2" Type="http://schemas.openxmlformats.org/officeDocument/2006/relationships/customXml" Target="../ink/ink29.xml"/><Relationship Id="rId16" Type="http://schemas.openxmlformats.org/officeDocument/2006/relationships/customXml" Target="../ink/ink3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0.xml"/><Relationship Id="rId5" Type="http://schemas.openxmlformats.org/officeDocument/2006/relationships/image" Target="../media/image240.emf"/><Relationship Id="rId15" Type="http://schemas.openxmlformats.org/officeDocument/2006/relationships/image" Target="../media/image113.emf"/><Relationship Id="rId19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4.xml"/><Relationship Id="rId5" Type="http://schemas.openxmlformats.org/officeDocument/2006/relationships/image" Target="../media/image240.emf"/><Relationship Id="rId14" Type="http://schemas.openxmlformats.org/officeDocument/2006/relationships/image" Target="../media/image116.emf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8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6.xml"/><Relationship Id="rId5" Type="http://schemas.openxmlformats.org/officeDocument/2006/relationships/image" Target="../media/image240.emf"/><Relationship Id="rId15" Type="http://schemas.openxmlformats.org/officeDocument/2006/relationships/image" Target="../media/image22.emf"/><Relationship Id="rId14" Type="http://schemas.openxmlformats.org/officeDocument/2006/relationships/customXml" Target="../ink/ink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9.xml"/><Relationship Id="rId5" Type="http://schemas.openxmlformats.org/officeDocument/2006/relationships/image" Target="../media/image240.emf"/><Relationship Id="rId10" Type="http://schemas.openxmlformats.org/officeDocument/2006/relationships/image" Target="../media/image1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248874" y="493087"/>
              <a:ext cx="4200840" cy="11797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6914" y="477607"/>
                <a:ext cx="4243320" cy="12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5827931" y="3489807"/>
              <a:ext cx="360" cy="28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42491" y="1977447"/>
                <a:ext cx="9515520" cy="257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5" name="Ink 34"/>
              <p14:cNvContentPartPr/>
              <p14:nvPr/>
            </p14:nvContentPartPr>
            <p14:xfrm>
              <a:off x="1630331" y="1784487"/>
              <a:ext cx="7887960" cy="16646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612691" y="1767567"/>
                <a:ext cx="7916400" cy="313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" name="Ink 2"/>
              <p14:cNvContentPartPr/>
              <p14:nvPr/>
            </p14:nvContentPartPr>
            <p14:xfrm>
              <a:off x="7111691" y="502887"/>
              <a:ext cx="29160" cy="914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091531" y="487767"/>
                <a:ext cx="68760" cy="9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" name="Ink 7"/>
              <p14:cNvContentPartPr/>
              <p14:nvPr/>
            </p14:nvContentPartPr>
            <p14:xfrm>
              <a:off x="7506611" y="521247"/>
              <a:ext cx="490320" cy="8733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494011" y="502167"/>
                <a:ext cx="523080" cy="9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" name="Ink 9"/>
              <p14:cNvContentPartPr/>
              <p14:nvPr/>
            </p14:nvContentPartPr>
            <p14:xfrm>
              <a:off x="2157011" y="4082007"/>
              <a:ext cx="374760" cy="4680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37931" y="4064727"/>
                <a:ext cx="402480" cy="50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" name="Ink 13"/>
              <p14:cNvContentPartPr/>
              <p14:nvPr/>
            </p14:nvContentPartPr>
            <p14:xfrm>
              <a:off x="2693051" y="3491607"/>
              <a:ext cx="3567960" cy="96372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77571" y="3471447"/>
                <a:ext cx="3602520" cy="100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5028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21957" y="414000"/>
              <a:ext cx="10658880" cy="6444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6117" y="396720"/>
                <a:ext cx="10688400" cy="64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/>
              <p14:cNvContentPartPr/>
              <p14:nvPr/>
            </p14:nvContentPartPr>
            <p14:xfrm>
              <a:off x="609011" y="829047"/>
              <a:ext cx="3869280" cy="1638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96051" y="807807"/>
                <a:ext cx="390384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3" name="Ink 2"/>
              <p14:cNvContentPartPr/>
              <p14:nvPr/>
            </p14:nvContentPartPr>
            <p14:xfrm>
              <a:off x="3453371" y="3418167"/>
              <a:ext cx="1311840" cy="568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436811" y="3405927"/>
                <a:ext cx="1342080" cy="59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1" name="Ink 20"/>
              <p14:cNvContentPartPr/>
              <p14:nvPr/>
            </p14:nvContentPartPr>
            <p14:xfrm>
              <a:off x="6221411" y="6365127"/>
              <a:ext cx="571680" cy="48024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203771" y="6356127"/>
                <a:ext cx="608400" cy="50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266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9467674" y="405247"/>
              <a:ext cx="4320" cy="2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60834" y="398407"/>
                <a:ext cx="180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Ink 3"/>
              <p14:cNvContentPartPr/>
              <p14:nvPr/>
            </p14:nvContentPartPr>
            <p14:xfrm>
              <a:off x="645011" y="279687"/>
              <a:ext cx="777600" cy="664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0251" y="265647"/>
                <a:ext cx="810000" cy="69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" name="Ink 10"/>
              <p14:cNvContentPartPr/>
              <p14:nvPr/>
            </p14:nvContentPartPr>
            <p14:xfrm>
              <a:off x="634211" y="136407"/>
              <a:ext cx="11126520" cy="35665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16571" y="118047"/>
                <a:ext cx="11161800" cy="360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445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920411" y="59007"/>
              <a:ext cx="11091600" cy="4683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07811" y="43527"/>
                <a:ext cx="11121120" cy="472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650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/>
              <p14:cNvContentPartPr/>
              <p14:nvPr/>
            </p14:nvContentPartPr>
            <p14:xfrm>
              <a:off x="1048571" y="131727"/>
              <a:ext cx="10171800" cy="67755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0571" y="114447"/>
                <a:ext cx="10208880" cy="680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8" name="Ink 167"/>
              <p14:cNvContentPartPr/>
              <p14:nvPr/>
            </p14:nvContentPartPr>
            <p14:xfrm>
              <a:off x="11037131" y="5851767"/>
              <a:ext cx="75240" cy="32544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013371" y="5833407"/>
                <a:ext cx="120600" cy="36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9" name="Ink 168"/>
              <p14:cNvContentPartPr/>
              <p14:nvPr/>
            </p14:nvContentPartPr>
            <p14:xfrm>
              <a:off x="11371571" y="6227247"/>
              <a:ext cx="360" cy="324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348891" y="6204567"/>
                <a:ext cx="45720" cy="4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082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794051" y="71247"/>
              <a:ext cx="10782360" cy="61632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8211" y="49287"/>
                <a:ext cx="10815840" cy="620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0" name="Ink 119"/>
              <p14:cNvContentPartPr/>
              <p14:nvPr/>
            </p14:nvContentPartPr>
            <p14:xfrm>
              <a:off x="4689251" y="3989847"/>
              <a:ext cx="25560" cy="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2556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297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8851" y="99327"/>
              <a:ext cx="11701080" cy="6814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451" y="79527"/>
                <a:ext cx="11741400" cy="685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3" name="Ink 312"/>
              <p14:cNvContentPartPr/>
              <p14:nvPr/>
            </p14:nvContentPartPr>
            <p14:xfrm>
              <a:off x="376451" y="5170287"/>
              <a:ext cx="3114000" cy="901360"/>
            </p14:xfrm>
          </p:contentPart>
        </mc:Choice>
        <mc:Fallback xmlns="">
          <p:pic>
            <p:nvPicPr>
              <p:cNvPr id="313" name="Ink 3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4131" y="5152289"/>
                <a:ext cx="3155760" cy="93735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605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726731" y="134247"/>
              <a:ext cx="10772640" cy="6089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2691" y="115887"/>
                <a:ext cx="10809000" cy="613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5" name="Ink 164"/>
              <p14:cNvContentPartPr/>
              <p14:nvPr/>
            </p14:nvContentPartPr>
            <p14:xfrm>
              <a:off x="3875651" y="5887767"/>
              <a:ext cx="221400" cy="30060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54051" y="5866887"/>
                <a:ext cx="263880" cy="34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00402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641051" y="131367"/>
              <a:ext cx="10853280" cy="65458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3051" y="112287"/>
                <a:ext cx="10893960" cy="658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7273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827891" y="32727"/>
              <a:ext cx="10648440" cy="65059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3851" y="19407"/>
                <a:ext cx="10679400" cy="65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2" name="Ink 111"/>
              <p14:cNvContentPartPr/>
              <p14:nvPr/>
            </p14:nvContentPartPr>
            <p14:xfrm>
              <a:off x="3206051" y="3922167"/>
              <a:ext cx="2808360" cy="921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92371" y="3900927"/>
                <a:ext cx="2843280" cy="12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490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33771" y="154047"/>
              <a:ext cx="10379880" cy="3942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0451" y="137847"/>
                <a:ext cx="10410840" cy="39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3" name="Ink 62"/>
              <p14:cNvContentPartPr/>
              <p14:nvPr/>
            </p14:nvContentPartPr>
            <p14:xfrm>
              <a:off x="1220651" y="3411327"/>
              <a:ext cx="5098320" cy="116568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08771" y="3387207"/>
                <a:ext cx="5134320" cy="12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7" name="Ink 66"/>
              <p14:cNvContentPartPr/>
              <p14:nvPr/>
            </p14:nvContentPartPr>
            <p14:xfrm>
              <a:off x="2139731" y="3263367"/>
              <a:ext cx="7098480" cy="295776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22091" y="3236727"/>
                <a:ext cx="7143120" cy="300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6" name="Ink 75"/>
              <p14:cNvContentPartPr/>
              <p14:nvPr/>
            </p14:nvContentPartPr>
            <p14:xfrm>
              <a:off x="2231531" y="3370647"/>
              <a:ext cx="3096000" cy="64728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25051" y="3346167"/>
                <a:ext cx="3126240" cy="69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8" name="Ink 77"/>
              <p14:cNvContentPartPr/>
              <p14:nvPr/>
            </p14:nvContentPartPr>
            <p14:xfrm>
              <a:off x="1085291" y="3256527"/>
              <a:ext cx="7278840" cy="168084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3411" y="3230607"/>
                <a:ext cx="7316640" cy="173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2" name="Ink 81"/>
              <p14:cNvContentPartPr/>
              <p14:nvPr/>
            </p14:nvContentPartPr>
            <p14:xfrm>
              <a:off x="3220451" y="3154287"/>
              <a:ext cx="6043320" cy="24073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10371" y="3128007"/>
                <a:ext cx="6080040" cy="245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0" name="Ink 89"/>
              <p14:cNvContentPartPr/>
              <p14:nvPr/>
            </p14:nvContentPartPr>
            <p14:xfrm>
              <a:off x="12183371" y="6348207"/>
              <a:ext cx="35280" cy="1728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166451" y="6331287"/>
                <a:ext cx="691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6" name="Ink 95"/>
              <p14:cNvContentPartPr/>
              <p14:nvPr/>
            </p14:nvContentPartPr>
            <p14:xfrm>
              <a:off x="8422222" y="3521487"/>
              <a:ext cx="2741400" cy="22543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408902" y="3505647"/>
                <a:ext cx="2773080" cy="22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5" name="Ink 114"/>
              <p14:cNvContentPartPr/>
              <p14:nvPr/>
            </p14:nvContentPartPr>
            <p14:xfrm>
              <a:off x="2186891" y="3324207"/>
              <a:ext cx="4207320" cy="91620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81491" y="3299377"/>
                <a:ext cx="4236840" cy="9626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7" name="Ink 136"/>
              <p14:cNvContentPartPr/>
              <p14:nvPr/>
            </p14:nvContentPartPr>
            <p14:xfrm>
              <a:off x="7376062" y="3171927"/>
              <a:ext cx="1112760" cy="72072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368142" y="3149967"/>
                <a:ext cx="1142640" cy="75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9" name="Ink 138"/>
              <p14:cNvContentPartPr/>
              <p14:nvPr/>
            </p14:nvContentPartPr>
            <p14:xfrm>
              <a:off x="6398662" y="3084087"/>
              <a:ext cx="3010320" cy="119412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384982" y="3059247"/>
                <a:ext cx="3045960" cy="12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1" name="Ink 140"/>
              <p14:cNvContentPartPr/>
              <p14:nvPr/>
            </p14:nvContentPartPr>
            <p14:xfrm>
              <a:off x="2191931" y="3229887"/>
              <a:ext cx="6259680" cy="242388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172131" y="3204331"/>
                <a:ext cx="6305040" cy="24739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2" name="Ink 141"/>
              <p14:cNvContentPartPr/>
              <p14:nvPr/>
            </p14:nvContentPartPr>
            <p14:xfrm>
              <a:off x="5278342" y="3233127"/>
              <a:ext cx="3176280" cy="78480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269702" y="3207927"/>
                <a:ext cx="32115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4" name="Ink 143"/>
              <p14:cNvContentPartPr/>
              <p14:nvPr/>
            </p14:nvContentPartPr>
            <p14:xfrm>
              <a:off x="5345302" y="3149247"/>
              <a:ext cx="4062960" cy="257832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334502" y="3123327"/>
                <a:ext cx="4099680" cy="262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7" name="Ink 146"/>
              <p14:cNvContentPartPr/>
              <p14:nvPr/>
            </p14:nvContentPartPr>
            <p14:xfrm>
              <a:off x="7770982" y="6318687"/>
              <a:ext cx="1342440" cy="748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758022" y="6303207"/>
                <a:ext cx="1375200" cy="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8" name="Ink 147"/>
              <p14:cNvContentPartPr/>
              <p14:nvPr/>
            </p14:nvContentPartPr>
            <p14:xfrm>
              <a:off x="8726062" y="6160287"/>
              <a:ext cx="411120" cy="39744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712382" y="6146247"/>
                <a:ext cx="444240" cy="42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923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9467674" y="405247"/>
              <a:ext cx="4320" cy="2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60834" y="398407"/>
                <a:ext cx="180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808451" y="269967"/>
              <a:ext cx="7733520" cy="2228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0091" y="255927"/>
                <a:ext cx="7772760" cy="2261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7873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" name="Ink 23"/>
              <p14:cNvContentPartPr/>
              <p14:nvPr/>
            </p14:nvContentPartPr>
            <p14:xfrm>
              <a:off x="801971" y="20487"/>
              <a:ext cx="10266840" cy="36061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7931" y="2127"/>
                <a:ext cx="10301040" cy="364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219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423251" y="61167"/>
              <a:ext cx="11523960" cy="3187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4171" y="45327"/>
                <a:ext cx="11561760" cy="322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0" name="Ink 199"/>
              <p14:cNvContentPartPr/>
              <p14:nvPr/>
            </p14:nvContentPartPr>
            <p14:xfrm>
              <a:off x="770291" y="2643447"/>
              <a:ext cx="3182040" cy="81324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0931" y="2627247"/>
                <a:ext cx="3211920" cy="84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4" name="Ink 203"/>
              <p14:cNvContentPartPr/>
              <p14:nvPr/>
            </p14:nvContentPartPr>
            <p14:xfrm>
              <a:off x="1071251" y="3280287"/>
              <a:ext cx="5156640" cy="83484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60811" y="3259047"/>
                <a:ext cx="5185080" cy="87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06" name="Ink 205"/>
              <p14:cNvContentPartPr/>
              <p14:nvPr/>
            </p14:nvContentPartPr>
            <p14:xfrm>
              <a:off x="1060451" y="3245727"/>
              <a:ext cx="5915520" cy="118404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48931" y="3223047"/>
                <a:ext cx="5949720" cy="122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08" name="Ink 207"/>
              <p14:cNvContentPartPr/>
              <p14:nvPr/>
            </p14:nvContentPartPr>
            <p14:xfrm>
              <a:off x="1105451" y="3623367"/>
              <a:ext cx="155160" cy="92880"/>
            </p14:xfrm>
          </p:contentPart>
        </mc:Choice>
        <mc:Fallback xmlns="">
          <p:pic>
            <p:nvPicPr>
              <p:cNvPr id="208" name="Ink 20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93571" y="3609327"/>
                <a:ext cx="18540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0" name="Ink 209"/>
              <p14:cNvContentPartPr/>
              <p14:nvPr/>
            </p14:nvContentPartPr>
            <p14:xfrm>
              <a:off x="986651" y="3058887"/>
              <a:ext cx="8034120" cy="186984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75491" y="3035487"/>
                <a:ext cx="8065080" cy="19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1" name="Ink 210"/>
              <p14:cNvContentPartPr/>
              <p14:nvPr/>
            </p14:nvContentPartPr>
            <p14:xfrm>
              <a:off x="9035531" y="2903367"/>
              <a:ext cx="804600" cy="11196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016091" y="2883927"/>
                <a:ext cx="844920" cy="1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13" name="Ink 212"/>
              <p14:cNvContentPartPr/>
              <p14:nvPr/>
            </p14:nvContentPartPr>
            <p14:xfrm>
              <a:off x="1150091" y="3029367"/>
              <a:ext cx="8610480" cy="217620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44331" y="3006327"/>
                <a:ext cx="8640000" cy="222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8" name="Ink 217"/>
              <p14:cNvContentPartPr/>
              <p14:nvPr/>
            </p14:nvContentPartPr>
            <p14:xfrm>
              <a:off x="693251" y="5134287"/>
              <a:ext cx="10770480" cy="152856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76691" y="5120247"/>
                <a:ext cx="10803600" cy="156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6029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690011" y="50007"/>
              <a:ext cx="11291760" cy="6386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7051" y="30207"/>
                <a:ext cx="11326320" cy="64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8" name="Ink 77"/>
              <p14:cNvContentPartPr/>
              <p14:nvPr/>
            </p14:nvContentPartPr>
            <p14:xfrm>
              <a:off x="603251" y="811047"/>
              <a:ext cx="2200320" cy="52704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4891" y="791967"/>
                <a:ext cx="2229480" cy="55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4400171" y="3211887"/>
              <a:ext cx="115560" cy="4158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81811" y="3196047"/>
                <a:ext cx="146520" cy="45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4479011" y="3224847"/>
              <a:ext cx="303480" cy="35244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65691" y="3206847"/>
                <a:ext cx="33912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1" name="Ink 10"/>
              <p14:cNvContentPartPr/>
              <p14:nvPr/>
            </p14:nvContentPartPr>
            <p14:xfrm>
              <a:off x="8335331" y="2963127"/>
              <a:ext cx="94680" cy="38952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320211" y="2946207"/>
                <a:ext cx="127800" cy="42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2" name="Ink 11"/>
              <p14:cNvContentPartPr/>
              <p14:nvPr/>
            </p14:nvContentPartPr>
            <p14:xfrm>
              <a:off x="8433971" y="2991207"/>
              <a:ext cx="155160" cy="33588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418491" y="2980407"/>
                <a:ext cx="190800" cy="3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6" name="Ink 15"/>
              <p14:cNvContentPartPr/>
              <p14:nvPr/>
            </p14:nvContentPartPr>
            <p14:xfrm>
              <a:off x="5544971" y="3930447"/>
              <a:ext cx="222840" cy="51840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525531" y="3913527"/>
                <a:ext cx="254160" cy="5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7" name="Ink 16"/>
              <p14:cNvContentPartPr/>
              <p14:nvPr/>
            </p14:nvContentPartPr>
            <p14:xfrm>
              <a:off x="5688971" y="3953127"/>
              <a:ext cx="245880" cy="42408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73851" y="3938007"/>
                <a:ext cx="279720" cy="45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0" name="Ink 19"/>
              <p14:cNvContentPartPr/>
              <p14:nvPr/>
            </p14:nvContentPartPr>
            <p14:xfrm>
              <a:off x="1028771" y="4238967"/>
              <a:ext cx="459000" cy="40752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08611" y="4224207"/>
                <a:ext cx="500760" cy="44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805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568691" y="40647"/>
              <a:ext cx="10615320" cy="6637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3571" y="25887"/>
                <a:ext cx="10652760" cy="667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30" name="Ink 229"/>
              <p14:cNvContentPartPr/>
              <p14:nvPr/>
            </p14:nvContentPartPr>
            <p14:xfrm>
              <a:off x="10254851" y="5945367"/>
              <a:ext cx="77760" cy="32040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234331" y="5929887"/>
                <a:ext cx="117360" cy="35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143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Ink 11"/>
              <p14:cNvContentPartPr/>
              <p14:nvPr/>
            </p14:nvContentPartPr>
            <p14:xfrm>
              <a:off x="424331" y="16887"/>
              <a:ext cx="11241360" cy="53953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0651" y="1407"/>
                <a:ext cx="11273040" cy="54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2" name="Ink 201"/>
              <p14:cNvContentPartPr/>
              <p14:nvPr/>
            </p14:nvContentPartPr>
            <p14:xfrm>
              <a:off x="3487211" y="5810727"/>
              <a:ext cx="368280" cy="37620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76051" y="5794167"/>
                <a:ext cx="400680" cy="40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3" name="Ink 202"/>
              <p14:cNvContentPartPr/>
              <p14:nvPr/>
            </p14:nvContentPartPr>
            <p14:xfrm>
              <a:off x="2929931" y="5992887"/>
              <a:ext cx="988920" cy="8892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14811" y="5974887"/>
                <a:ext cx="1022040" cy="12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0948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31615" y="354033"/>
              <a:ext cx="10184040" cy="6108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3975" y="338193"/>
                <a:ext cx="10216800" cy="61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5320331" y="2673327"/>
              <a:ext cx="154440" cy="5011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98371" y="2655687"/>
                <a:ext cx="196560" cy="54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/>
              <p14:cNvContentPartPr/>
              <p14:nvPr/>
            </p14:nvContentPartPr>
            <p14:xfrm>
              <a:off x="2411531" y="4580247"/>
              <a:ext cx="18720" cy="1990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02891" y="4564767"/>
                <a:ext cx="4284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/>
              <p14:cNvContentPartPr/>
              <p14:nvPr/>
            </p14:nvContentPartPr>
            <p14:xfrm>
              <a:off x="3741011" y="5739087"/>
              <a:ext cx="134640" cy="4874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21571" y="5724327"/>
                <a:ext cx="16848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/>
              <p14:cNvContentPartPr/>
              <p14:nvPr/>
            </p14:nvContentPartPr>
            <p14:xfrm>
              <a:off x="3986891" y="5744487"/>
              <a:ext cx="238320" cy="4114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71411" y="5725407"/>
                <a:ext cx="272880" cy="4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/>
              <p14:cNvContentPartPr/>
              <p14:nvPr/>
            </p14:nvContentPartPr>
            <p14:xfrm>
              <a:off x="4317371" y="6044367"/>
              <a:ext cx="27720" cy="1774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04051" y="6027447"/>
                <a:ext cx="6012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Ink 14"/>
              <p14:cNvContentPartPr/>
              <p14:nvPr/>
            </p14:nvContentPartPr>
            <p14:xfrm>
              <a:off x="3972491" y="5582847"/>
              <a:ext cx="291960" cy="3960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58811" y="5563767"/>
                <a:ext cx="32472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" name="Ink 15"/>
              <p14:cNvContentPartPr/>
              <p14:nvPr/>
            </p14:nvContentPartPr>
            <p14:xfrm>
              <a:off x="4609691" y="5699847"/>
              <a:ext cx="298800" cy="41832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597451" y="5679687"/>
                <a:ext cx="33120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" name="Ink 16"/>
              <p14:cNvContentPartPr/>
              <p14:nvPr/>
            </p14:nvContentPartPr>
            <p14:xfrm>
              <a:off x="5084891" y="5707767"/>
              <a:ext cx="243000" cy="3193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075531" y="5690847"/>
                <a:ext cx="27144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8" name="Ink 17"/>
              <p14:cNvContentPartPr/>
              <p14:nvPr/>
            </p14:nvContentPartPr>
            <p14:xfrm>
              <a:off x="5083811" y="5644407"/>
              <a:ext cx="292680" cy="48096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066171" y="5630007"/>
                <a:ext cx="323640" cy="51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9" name="Ink 18"/>
              <p14:cNvContentPartPr/>
              <p14:nvPr/>
            </p14:nvContentPartPr>
            <p14:xfrm>
              <a:off x="5483411" y="5899287"/>
              <a:ext cx="156960" cy="2682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472611" y="5882367"/>
                <a:ext cx="185040" cy="29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0" name="Ink 19"/>
              <p14:cNvContentPartPr/>
              <p14:nvPr/>
            </p14:nvContentPartPr>
            <p14:xfrm>
              <a:off x="5721371" y="5561967"/>
              <a:ext cx="421200" cy="4734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708411" y="5544327"/>
                <a:ext cx="451800" cy="51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1" name="Ink 20"/>
              <p14:cNvContentPartPr/>
              <p14:nvPr/>
            </p14:nvContentPartPr>
            <p14:xfrm>
              <a:off x="6236171" y="5649447"/>
              <a:ext cx="251280" cy="3546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223589" y="5631087"/>
                <a:ext cx="278960" cy="3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2" name="Ink 21"/>
              <p14:cNvContentPartPr/>
              <p14:nvPr/>
            </p14:nvContentPartPr>
            <p14:xfrm>
              <a:off x="6187211" y="5628927"/>
              <a:ext cx="373680" cy="4248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175691" y="5615247"/>
                <a:ext cx="39492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3" name="Ink 22"/>
              <p14:cNvContentPartPr/>
              <p14:nvPr/>
            </p14:nvContentPartPr>
            <p14:xfrm>
              <a:off x="6607331" y="5898567"/>
              <a:ext cx="225360" cy="17892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588251" y="5883447"/>
                <a:ext cx="25452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4" name="Ink 23"/>
              <p14:cNvContentPartPr/>
              <p14:nvPr/>
            </p14:nvContentPartPr>
            <p14:xfrm>
              <a:off x="6699851" y="5918367"/>
              <a:ext cx="107640" cy="2505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688331" y="5904687"/>
                <a:ext cx="132840" cy="27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5" name="Ink 24"/>
              <p14:cNvContentPartPr/>
              <p14:nvPr/>
            </p14:nvContentPartPr>
            <p14:xfrm>
              <a:off x="7040771" y="5498247"/>
              <a:ext cx="161280" cy="6789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32131" y="5483847"/>
                <a:ext cx="190800" cy="70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254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461270" y="177284"/>
              <a:ext cx="10650164" cy="6252203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2550" y="155324"/>
                <a:ext cx="10691564" cy="62918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2" name="Ink 81"/>
              <p14:cNvContentPartPr/>
              <p14:nvPr/>
            </p14:nvContentPartPr>
            <p14:xfrm>
              <a:off x="8909171" y="938127"/>
              <a:ext cx="2017080" cy="11664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99451" y="917967"/>
                <a:ext cx="204660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5" name="Ink 124"/>
              <p14:cNvContentPartPr/>
              <p14:nvPr/>
            </p14:nvContentPartPr>
            <p14:xfrm>
              <a:off x="11393531" y="2325927"/>
              <a:ext cx="622080" cy="64332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372291" y="2307567"/>
                <a:ext cx="666720" cy="68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6" name="Ink 125"/>
              <p14:cNvContentPartPr/>
              <p14:nvPr/>
            </p14:nvContentPartPr>
            <p14:xfrm>
              <a:off x="11685851" y="2533647"/>
              <a:ext cx="126720" cy="23256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665691" y="2515287"/>
                <a:ext cx="16524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0" name="Ink 139"/>
              <p14:cNvContentPartPr/>
              <p14:nvPr/>
            </p14:nvContentPartPr>
            <p14:xfrm>
              <a:off x="4674131" y="4208007"/>
              <a:ext cx="0" cy="360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0" y="0"/>
                <a:ext cx="0" cy="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68" name="Ink 267"/>
              <p14:cNvContentPartPr/>
              <p14:nvPr/>
            </p14:nvContentPartPr>
            <p14:xfrm>
              <a:off x="258230" y="5679884"/>
              <a:ext cx="329684" cy="267923"/>
            </p14:xfrm>
          </p:contentPart>
        </mc:Choice>
        <mc:Fallback xmlns="">
          <p:pic>
            <p:nvPicPr>
              <p:cNvPr id="268" name="Ink 26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5273" y="5664039"/>
                <a:ext cx="359197" cy="2963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69" name="Ink 268"/>
              <p14:cNvContentPartPr/>
              <p14:nvPr/>
            </p14:nvContentPartPr>
            <p14:xfrm>
              <a:off x="9577550" y="5791844"/>
              <a:ext cx="2260364" cy="1121843"/>
            </p14:xfrm>
          </p:contentPart>
        </mc:Choice>
        <mc:Fallback xmlns="">
          <p:pic>
            <p:nvPicPr>
              <p:cNvPr id="269" name="Ink 26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566750" y="5773843"/>
                <a:ext cx="2288083" cy="115676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305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1147931" y="118767"/>
              <a:ext cx="10996200" cy="6180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2451" y="101847"/>
                <a:ext cx="11028600" cy="621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8" name="Ink 87"/>
              <p14:cNvContentPartPr/>
              <p14:nvPr/>
            </p14:nvContentPartPr>
            <p14:xfrm>
              <a:off x="10681451" y="6696327"/>
              <a:ext cx="1156463" cy="21736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64529" y="6679413"/>
                <a:ext cx="1190307" cy="25118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1207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8146" y="293073"/>
              <a:ext cx="10051560" cy="6108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0506" y="277233"/>
                <a:ext cx="10092960" cy="61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3" name="Ink 62"/>
              <p14:cNvContentPartPr/>
              <p14:nvPr/>
            </p14:nvContentPartPr>
            <p14:xfrm>
              <a:off x="4378146" y="3008193"/>
              <a:ext cx="5964120" cy="74268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62666" y="2992353"/>
                <a:ext cx="5997240" cy="77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6" name="Ink 65"/>
              <p14:cNvContentPartPr/>
              <p14:nvPr/>
            </p14:nvContentPartPr>
            <p14:xfrm>
              <a:off x="9596411" y="5745927"/>
              <a:ext cx="609840" cy="3384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85611" y="5728647"/>
                <a:ext cx="63936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7" name="Ink 66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3" name="Ink 72"/>
              <p14:cNvContentPartPr/>
              <p14:nvPr/>
            </p14:nvContentPartPr>
            <p14:xfrm>
              <a:off x="10690811" y="5532087"/>
              <a:ext cx="363600" cy="31068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673891" y="5515167"/>
                <a:ext cx="39456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4" name="Ink 73"/>
              <p14:cNvContentPartPr/>
              <p14:nvPr/>
            </p14:nvContentPartPr>
            <p14:xfrm>
              <a:off x="10587491" y="5244807"/>
              <a:ext cx="763560" cy="75744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568771" y="5223207"/>
                <a:ext cx="805320" cy="79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2356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844811" y="5007"/>
              <a:ext cx="10976760" cy="5646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5731" y="-12633"/>
                <a:ext cx="11012760" cy="568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846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695771" y="243687"/>
              <a:ext cx="11142143" cy="6670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74891" y="230367"/>
                <a:ext cx="11179943" cy="670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8684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833651" y="68367"/>
              <a:ext cx="11067120" cy="5991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5651" y="53607"/>
                <a:ext cx="11102040" cy="602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9" name="Ink 178"/>
              <p14:cNvContentPartPr/>
              <p14:nvPr/>
            </p14:nvContentPartPr>
            <p14:xfrm>
              <a:off x="3147731" y="4386927"/>
              <a:ext cx="865800" cy="106596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38731" y="4367127"/>
                <a:ext cx="901800" cy="11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1" name="Ink 180"/>
              <p14:cNvContentPartPr/>
              <p14:nvPr/>
            </p14:nvContentPartPr>
            <p14:xfrm>
              <a:off x="2383091" y="5421567"/>
              <a:ext cx="1605240" cy="9216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376971" y="5397087"/>
                <a:ext cx="163548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2" name="Ink 191"/>
              <p14:cNvContentPartPr/>
              <p14:nvPr/>
            </p14:nvContentPartPr>
            <p14:xfrm>
              <a:off x="1144691" y="4334727"/>
              <a:ext cx="650160" cy="45396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32811" y="4317447"/>
                <a:ext cx="679680" cy="48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30" name="Ink 229"/>
              <p14:cNvContentPartPr/>
              <p14:nvPr/>
            </p14:nvContentPartPr>
            <p14:xfrm>
              <a:off x="5649011" y="3965727"/>
              <a:ext cx="4614120" cy="134928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634971" y="3947727"/>
                <a:ext cx="4644720" cy="138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40" name="Ink 239"/>
              <p14:cNvContentPartPr/>
              <p14:nvPr/>
            </p14:nvContentPartPr>
            <p14:xfrm>
              <a:off x="1901771" y="5201247"/>
              <a:ext cx="7246440" cy="942120"/>
            </p14:xfrm>
          </p:contentPart>
        </mc:Choice>
        <mc:Fallback xmlns="">
          <p:pic>
            <p:nvPicPr>
              <p:cNvPr id="240" name="Ink 23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887011" y="5181807"/>
                <a:ext cx="7282080" cy="98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946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75691" y="128487"/>
              <a:ext cx="10932120" cy="41126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9491" y="110847"/>
                <a:ext cx="10968840" cy="415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8" name="Ink 57"/>
              <p14:cNvContentPartPr/>
              <p14:nvPr/>
            </p14:nvContentPartPr>
            <p14:xfrm>
              <a:off x="10811051" y="5393487"/>
              <a:ext cx="1026863" cy="152020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94129" y="5376568"/>
                <a:ext cx="1060708" cy="155403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5209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695771" y="130647"/>
              <a:ext cx="11142000" cy="6316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5252" y="113007"/>
                <a:ext cx="11185199" cy="634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271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/>
              <p14:cNvContentPartPr/>
              <p14:nvPr/>
            </p14:nvContentPartPr>
            <p14:xfrm>
              <a:off x="697931" y="113367"/>
              <a:ext cx="11356560" cy="44521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1371" y="99687"/>
                <a:ext cx="11392200" cy="448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2250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Ink 11"/>
              <p14:cNvContentPartPr/>
              <p14:nvPr/>
            </p14:nvContentPartPr>
            <p14:xfrm>
              <a:off x="747611" y="218487"/>
              <a:ext cx="10460520" cy="61567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1051" y="197607"/>
                <a:ext cx="10498320" cy="619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671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38971" y="192207"/>
              <a:ext cx="10470240" cy="5476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0251" y="174567"/>
                <a:ext cx="10508760" cy="55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4" name="Ink 93"/>
              <p14:cNvContentPartPr/>
              <p14:nvPr/>
            </p14:nvContentPartPr>
            <p14:xfrm>
              <a:off x="982331" y="4954287"/>
              <a:ext cx="1582560" cy="121536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5491" y="4935207"/>
                <a:ext cx="1616400" cy="12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6" name="Ink 95"/>
              <p14:cNvContentPartPr/>
              <p14:nvPr/>
            </p14:nvContentPartPr>
            <p14:xfrm>
              <a:off x="883331" y="1909407"/>
              <a:ext cx="18720" cy="363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6771" y="1892487"/>
                <a:ext cx="5004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7" name="Ink 96"/>
              <p14:cNvContentPartPr/>
              <p14:nvPr/>
            </p14:nvContentPartPr>
            <p14:xfrm>
              <a:off x="733571" y="2589807"/>
              <a:ext cx="392760" cy="4932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19891" y="2567127"/>
                <a:ext cx="42516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4" name="Ink 103"/>
              <p14:cNvContentPartPr/>
              <p14:nvPr/>
            </p14:nvContentPartPr>
            <p14:xfrm>
              <a:off x="985571" y="4993887"/>
              <a:ext cx="144000" cy="127836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65771" y="4980207"/>
                <a:ext cx="188640" cy="13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6" name="Ink 105"/>
              <p14:cNvContentPartPr/>
              <p14:nvPr/>
            </p14:nvContentPartPr>
            <p14:xfrm>
              <a:off x="2414411" y="4971567"/>
              <a:ext cx="1186920" cy="122940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98571" y="4955727"/>
                <a:ext cx="1228680" cy="12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2" name="Ink 111"/>
              <p14:cNvContentPartPr/>
              <p14:nvPr/>
            </p14:nvContentPartPr>
            <p14:xfrm>
              <a:off x="985931" y="4915047"/>
              <a:ext cx="1560960" cy="139824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69371" y="4897767"/>
                <a:ext cx="1603080" cy="143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0" name="Ink 129"/>
              <p14:cNvContentPartPr/>
              <p14:nvPr/>
            </p14:nvContentPartPr>
            <p14:xfrm>
              <a:off x="5459651" y="5720727"/>
              <a:ext cx="2617560" cy="59112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52451" y="5703447"/>
                <a:ext cx="2642040" cy="61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2" name="Ink 131"/>
              <p14:cNvContentPartPr/>
              <p14:nvPr/>
            </p14:nvContentPartPr>
            <p14:xfrm>
              <a:off x="5600411" y="5246607"/>
              <a:ext cx="1986840" cy="37620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593211" y="5235447"/>
                <a:ext cx="2012760" cy="40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8" name="Ink 137"/>
              <p14:cNvContentPartPr/>
              <p14:nvPr/>
            </p14:nvContentPartPr>
            <p14:xfrm>
              <a:off x="7119971" y="5522727"/>
              <a:ext cx="907920" cy="2077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112411" y="5511567"/>
                <a:ext cx="93492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1" name="Ink 140"/>
              <p14:cNvContentPartPr/>
              <p14:nvPr/>
            </p14:nvContentPartPr>
            <p14:xfrm>
              <a:off x="6820091" y="5165967"/>
              <a:ext cx="99000" cy="9036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804971" y="5153727"/>
                <a:ext cx="12996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7" name="Ink 146"/>
              <p14:cNvContentPartPr/>
              <p14:nvPr/>
            </p14:nvContentPartPr>
            <p14:xfrm>
              <a:off x="8752931" y="4249407"/>
              <a:ext cx="2854080" cy="1054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747531" y="4231767"/>
                <a:ext cx="287748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0" name="Ink 149"/>
              <p14:cNvContentPartPr/>
              <p14:nvPr/>
            </p14:nvContentPartPr>
            <p14:xfrm>
              <a:off x="7940051" y="5655567"/>
              <a:ext cx="230040" cy="13824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933571" y="5636847"/>
                <a:ext cx="25308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1" name="Ink 150"/>
              <p14:cNvContentPartPr/>
              <p14:nvPr/>
            </p14:nvContentPartPr>
            <p14:xfrm>
              <a:off x="8597771" y="4295487"/>
              <a:ext cx="231480" cy="236592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574731" y="4281087"/>
                <a:ext cx="259920" cy="240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3" name="Ink 152"/>
              <p14:cNvContentPartPr/>
              <p14:nvPr/>
            </p14:nvContentPartPr>
            <p14:xfrm>
              <a:off x="11546891" y="4333287"/>
              <a:ext cx="390600" cy="2988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1534291" y="4316007"/>
                <a:ext cx="41976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55" name="Ink 154"/>
              <p14:cNvContentPartPr/>
              <p14:nvPr/>
            </p14:nvContentPartPr>
            <p14:xfrm>
              <a:off x="8844371" y="4430847"/>
              <a:ext cx="2993543" cy="248284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827450" y="4417527"/>
                <a:ext cx="3027385" cy="25130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73" name="Ink 172"/>
              <p14:cNvContentPartPr/>
              <p14:nvPr/>
            </p14:nvContentPartPr>
            <p14:xfrm>
              <a:off x="6924851" y="4131327"/>
              <a:ext cx="448560" cy="2412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909731" y="4111887"/>
                <a:ext cx="47700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74" name="Ink 173"/>
              <p14:cNvContentPartPr/>
              <p14:nvPr/>
            </p14:nvContentPartPr>
            <p14:xfrm>
              <a:off x="6917651" y="4407447"/>
              <a:ext cx="372960" cy="45828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897491" y="4390167"/>
                <a:ext cx="404640" cy="49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82" name="Ink 181"/>
              <p14:cNvContentPartPr/>
              <p14:nvPr/>
            </p14:nvContentPartPr>
            <p14:xfrm>
              <a:off x="5467571" y="5185767"/>
              <a:ext cx="214560" cy="18612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448851" y="5173887"/>
                <a:ext cx="246600" cy="20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84" name="Ink 183"/>
              <p14:cNvContentPartPr/>
              <p14:nvPr/>
            </p14:nvContentPartPr>
            <p14:xfrm>
              <a:off x="5407811" y="6152367"/>
              <a:ext cx="145440" cy="18072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400251" y="6135447"/>
                <a:ext cx="16992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85" name="Ink 184"/>
              <p14:cNvContentPartPr/>
              <p14:nvPr/>
            </p14:nvContentPartPr>
            <p14:xfrm>
              <a:off x="6888131" y="6252447"/>
              <a:ext cx="184320" cy="10944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877331" y="6236967"/>
                <a:ext cx="213120" cy="14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974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" name="Ink 26"/>
              <p14:cNvContentPartPr/>
              <p14:nvPr/>
            </p14:nvContentPartPr>
            <p14:xfrm>
              <a:off x="1247291" y="1732287"/>
              <a:ext cx="2508840" cy="20548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22451" y="1713927"/>
                <a:ext cx="2554200" cy="20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" name="Ink 29"/>
              <p14:cNvContentPartPr/>
              <p14:nvPr/>
            </p14:nvContentPartPr>
            <p14:xfrm>
              <a:off x="1887011" y="2365887"/>
              <a:ext cx="514080" cy="90360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63971" y="2347887"/>
                <a:ext cx="555120" cy="9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3" name="Ink 32"/>
              <p14:cNvContentPartPr/>
              <p14:nvPr/>
            </p14:nvContentPartPr>
            <p14:xfrm>
              <a:off x="1848131" y="2411247"/>
              <a:ext cx="1243080" cy="89784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22571" y="2392887"/>
                <a:ext cx="1294560" cy="9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7" name="Ink 36"/>
              <p14:cNvContentPartPr/>
              <p14:nvPr/>
            </p14:nvContentPartPr>
            <p14:xfrm>
              <a:off x="1269971" y="3266247"/>
              <a:ext cx="540360" cy="5223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48371" y="3247167"/>
                <a:ext cx="580680" cy="56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9" name="Ink 38"/>
              <p14:cNvContentPartPr/>
              <p14:nvPr/>
            </p14:nvContentPartPr>
            <p14:xfrm>
              <a:off x="1347011" y="1884927"/>
              <a:ext cx="998640" cy="5191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323611" y="1861527"/>
                <a:ext cx="1028880" cy="55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1" name="Ink 40"/>
              <p14:cNvContentPartPr/>
              <p14:nvPr/>
            </p14:nvContentPartPr>
            <p14:xfrm>
              <a:off x="2304251" y="1740927"/>
              <a:ext cx="1513800" cy="67104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294891" y="1718607"/>
                <a:ext cx="1543320" cy="70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8" name="Ink 47"/>
              <p14:cNvContentPartPr/>
              <p14:nvPr/>
            </p14:nvContentPartPr>
            <p14:xfrm>
              <a:off x="2353571" y="915447"/>
              <a:ext cx="387000" cy="41904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336651" y="898887"/>
                <a:ext cx="41724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0" name="Ink 49"/>
              <p14:cNvContentPartPr/>
              <p14:nvPr/>
            </p14:nvContentPartPr>
            <p14:xfrm>
              <a:off x="3023531" y="3283887"/>
              <a:ext cx="617040" cy="44856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012011" y="3265167"/>
                <a:ext cx="651960" cy="4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4" name="Ink 53"/>
              <p14:cNvContentPartPr/>
              <p14:nvPr/>
            </p14:nvContentPartPr>
            <p14:xfrm>
              <a:off x="7481411" y="1967727"/>
              <a:ext cx="486720" cy="8258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63051" y="1947927"/>
                <a:ext cx="525600" cy="86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8" name="Ink 67"/>
              <p14:cNvContentPartPr/>
              <p14:nvPr/>
            </p14:nvContentPartPr>
            <p14:xfrm>
              <a:off x="7692731" y="205167"/>
              <a:ext cx="270720" cy="5184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677971" y="186447"/>
                <a:ext cx="30492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9" name="Ink 68"/>
              <p14:cNvContentPartPr/>
              <p14:nvPr/>
            </p14:nvContentPartPr>
            <p14:xfrm>
              <a:off x="9467531" y="405247"/>
              <a:ext cx="4463" cy="224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460465" y="398154"/>
                <a:ext cx="18596" cy="164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0" name="Ink 69"/>
              <p14:cNvContentPartPr/>
              <p14:nvPr/>
            </p14:nvContentPartPr>
            <p14:xfrm>
              <a:off x="7680131" y="485967"/>
              <a:ext cx="390960" cy="33120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663571" y="470487"/>
                <a:ext cx="42408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2" name="Ink 81"/>
              <p14:cNvContentPartPr/>
              <p14:nvPr/>
            </p14:nvContentPartPr>
            <p14:xfrm>
              <a:off x="7514891" y="2000847"/>
              <a:ext cx="1584360" cy="12607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497971" y="1982847"/>
                <a:ext cx="1627200" cy="130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92" name="Ink 91"/>
              <p14:cNvContentPartPr/>
              <p14:nvPr/>
            </p14:nvContentPartPr>
            <p14:xfrm>
              <a:off x="6027371" y="2084727"/>
              <a:ext cx="1435680" cy="125748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008291" y="2073927"/>
                <a:ext cx="1462320" cy="12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94" name="Ink 93"/>
              <p14:cNvContentPartPr/>
              <p14:nvPr/>
            </p14:nvContentPartPr>
            <p14:xfrm>
              <a:off x="7662491" y="1533847"/>
              <a:ext cx="201743" cy="32336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645199" y="1516203"/>
                <a:ext cx="237408" cy="3546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4" name="Ink 103"/>
              <p14:cNvContentPartPr/>
              <p14:nvPr/>
            </p14:nvContentPartPr>
            <p14:xfrm>
              <a:off x="511451" y="56127"/>
              <a:ext cx="3999960" cy="6152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93451" y="38847"/>
                <a:ext cx="4037040" cy="64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14" name="Ink 113"/>
              <p14:cNvContentPartPr/>
              <p14:nvPr/>
            </p14:nvContentPartPr>
            <p14:xfrm>
              <a:off x="6289811" y="1637247"/>
              <a:ext cx="2754000" cy="197964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277211" y="1627527"/>
                <a:ext cx="2792520" cy="20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2" name="Ink 121"/>
              <p14:cNvContentPartPr/>
              <p14:nvPr/>
            </p14:nvContentPartPr>
            <p14:xfrm>
              <a:off x="7857251" y="1535367"/>
              <a:ext cx="1222560" cy="124704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838531" y="1524567"/>
                <a:ext cx="1252440" cy="127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25" name="Ink 124"/>
              <p14:cNvContentPartPr/>
              <p14:nvPr/>
            </p14:nvContentPartPr>
            <p14:xfrm>
              <a:off x="7032851" y="2802207"/>
              <a:ext cx="1744200" cy="42804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023851" y="2791047"/>
                <a:ext cx="1776960" cy="46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7" name="Ink 126"/>
              <p14:cNvContentPartPr/>
              <p14:nvPr/>
            </p14:nvContentPartPr>
            <p14:xfrm>
              <a:off x="8525411" y="3160767"/>
              <a:ext cx="549720" cy="8604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516771" y="3152127"/>
                <a:ext cx="579960" cy="1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39" name="Ink 138"/>
              <p14:cNvContentPartPr/>
              <p14:nvPr/>
            </p14:nvContentPartPr>
            <p14:xfrm>
              <a:off x="2657411" y="2370207"/>
              <a:ext cx="1269000" cy="146952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645171" y="2351847"/>
                <a:ext cx="1296720" cy="150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46" name="Ink 145"/>
              <p14:cNvContentPartPr/>
              <p14:nvPr/>
            </p14:nvContentPartPr>
            <p14:xfrm>
              <a:off x="1105451" y="1510167"/>
              <a:ext cx="209160" cy="3294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095371" y="1495407"/>
                <a:ext cx="235440" cy="3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54" name="Ink 153"/>
              <p14:cNvContentPartPr/>
              <p14:nvPr/>
            </p14:nvContentPartPr>
            <p14:xfrm>
              <a:off x="3398651" y="1980327"/>
              <a:ext cx="3240" cy="468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386339" y="1966647"/>
                <a:ext cx="24948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55" name="Ink 154"/>
              <p14:cNvContentPartPr/>
              <p14:nvPr/>
            </p14:nvContentPartPr>
            <p14:xfrm>
              <a:off x="3000851" y="3242127"/>
              <a:ext cx="80280" cy="11412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983211" y="3224127"/>
                <a:ext cx="116280" cy="1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61" name="Ink 160"/>
              <p14:cNvContentPartPr/>
              <p14:nvPr/>
            </p14:nvContentPartPr>
            <p14:xfrm>
              <a:off x="3914171" y="1489647"/>
              <a:ext cx="222480" cy="10512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905531" y="1474167"/>
                <a:ext cx="24192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62" name="Ink 161"/>
              <p14:cNvContentPartPr/>
              <p14:nvPr/>
            </p14:nvContentPartPr>
            <p14:xfrm>
              <a:off x="3945851" y="1570647"/>
              <a:ext cx="16200" cy="21240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928571" y="1556967"/>
                <a:ext cx="4716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63" name="Ink 162"/>
              <p14:cNvContentPartPr/>
              <p14:nvPr/>
            </p14:nvContentPartPr>
            <p14:xfrm>
              <a:off x="3949811" y="1633647"/>
              <a:ext cx="151920" cy="6372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938651" y="1618167"/>
                <a:ext cx="17244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64" name="Ink 163"/>
              <p14:cNvContentPartPr/>
              <p14:nvPr/>
            </p14:nvContentPartPr>
            <p14:xfrm>
              <a:off x="3924611" y="1760007"/>
              <a:ext cx="167760" cy="4680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911291" y="1744167"/>
                <a:ext cx="19080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67" name="Ink 166"/>
              <p14:cNvContentPartPr/>
              <p14:nvPr/>
            </p14:nvContentPartPr>
            <p14:xfrm>
              <a:off x="808451" y="3774207"/>
              <a:ext cx="354240" cy="25200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91531" y="3761607"/>
                <a:ext cx="382320" cy="2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94" name="Ink 193"/>
              <p14:cNvContentPartPr/>
              <p14:nvPr/>
            </p14:nvContentPartPr>
            <p14:xfrm>
              <a:off x="6118451" y="1555167"/>
              <a:ext cx="3362760" cy="253260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099371" y="1546527"/>
                <a:ext cx="3406680" cy="256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00" name="Ink 199"/>
              <p14:cNvContentPartPr/>
              <p14:nvPr/>
            </p14:nvContentPartPr>
            <p14:xfrm>
              <a:off x="1751291" y="3465327"/>
              <a:ext cx="199440" cy="14400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733651" y="3452007"/>
                <a:ext cx="23580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20" name="Ink 219"/>
              <p14:cNvContentPartPr/>
              <p14:nvPr/>
            </p14:nvContentPartPr>
            <p14:xfrm>
              <a:off x="982691" y="4265967"/>
              <a:ext cx="8046360" cy="156384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64331" y="4245087"/>
                <a:ext cx="8080200" cy="160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63" name="Ink 262"/>
              <p14:cNvContentPartPr/>
              <p14:nvPr/>
            </p14:nvContentPartPr>
            <p14:xfrm>
              <a:off x="8976851" y="3167607"/>
              <a:ext cx="82583" cy="66240"/>
            </p14:xfrm>
          </p:contentPart>
        </mc:Choice>
        <mc:Fallback xmlns="">
          <p:pic>
            <p:nvPicPr>
              <p:cNvPr id="263" name="Ink 26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955574" y="3148630"/>
                <a:ext cx="123694" cy="1056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73" name="Ink 272"/>
              <p14:cNvContentPartPr/>
              <p14:nvPr/>
            </p14:nvContentPartPr>
            <p14:xfrm>
              <a:off x="5713811" y="3469287"/>
              <a:ext cx="250200" cy="286200"/>
            </p14:xfrm>
          </p:contentPart>
        </mc:Choice>
        <mc:Fallback xmlns="">
          <p:pic>
            <p:nvPicPr>
              <p:cNvPr id="273" name="Ink 27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696891" y="3453807"/>
                <a:ext cx="284040" cy="31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77" name="Ink 276"/>
              <p14:cNvContentPartPr/>
              <p14:nvPr/>
            </p14:nvContentPartPr>
            <p14:xfrm>
              <a:off x="6390971" y="1649047"/>
              <a:ext cx="680040" cy="1168640"/>
            </p14:xfrm>
          </p:contentPart>
        </mc:Choice>
        <mc:Fallback xmlns="">
          <p:pic>
            <p:nvPicPr>
              <p:cNvPr id="277" name="Ink 27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378371" y="1636806"/>
                <a:ext cx="716040" cy="12042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79" name="Ink 278"/>
              <p14:cNvContentPartPr/>
              <p14:nvPr/>
            </p14:nvContentPartPr>
            <p14:xfrm>
              <a:off x="8917091" y="3364527"/>
              <a:ext cx="246960" cy="221040"/>
            </p14:xfrm>
          </p:contentPart>
        </mc:Choice>
        <mc:Fallback xmlns="">
          <p:pic>
            <p:nvPicPr>
              <p:cNvPr id="279" name="Ink 278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899091" y="3347607"/>
                <a:ext cx="280800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81" name="Ink 280"/>
              <p14:cNvContentPartPr/>
              <p14:nvPr/>
            </p14:nvContentPartPr>
            <p14:xfrm>
              <a:off x="9016811" y="1433047"/>
              <a:ext cx="171143" cy="152360"/>
            </p14:xfrm>
          </p:contentPart>
        </mc:Choice>
        <mc:Fallback xmlns="">
          <p:pic>
            <p:nvPicPr>
              <p:cNvPr id="281" name="Ink 280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995914" y="1415799"/>
                <a:ext cx="210776" cy="1832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83" name="Ink 282"/>
              <p14:cNvContentPartPr/>
              <p14:nvPr/>
            </p14:nvContentPartPr>
            <p14:xfrm>
              <a:off x="8091251" y="2769447"/>
              <a:ext cx="157320" cy="20268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075411" y="2756127"/>
                <a:ext cx="18900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286" name="Ink 285"/>
              <p14:cNvContentPartPr/>
              <p14:nvPr/>
            </p14:nvContentPartPr>
            <p14:xfrm>
              <a:off x="9397691" y="1305687"/>
              <a:ext cx="36720" cy="255600"/>
            </p14:xfrm>
          </p:contentPart>
        </mc:Choice>
        <mc:Fallback xmlns="">
          <p:pic>
            <p:nvPicPr>
              <p:cNvPr id="286" name="Ink 285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9379691" y="1290927"/>
                <a:ext cx="7164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289" name="Ink 288"/>
              <p14:cNvContentPartPr/>
              <p14:nvPr/>
            </p14:nvContentPartPr>
            <p14:xfrm>
              <a:off x="6988931" y="2766567"/>
              <a:ext cx="1985183" cy="476280"/>
            </p14:xfrm>
          </p:contentPart>
        </mc:Choice>
        <mc:Fallback xmlns="">
          <p:pic>
            <p:nvPicPr>
              <p:cNvPr id="289" name="Ink 288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968410" y="2746062"/>
                <a:ext cx="2019385" cy="5064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92" name="Ink 291"/>
              <p14:cNvContentPartPr/>
              <p14:nvPr/>
            </p14:nvContentPartPr>
            <p14:xfrm>
              <a:off x="9386171" y="1242327"/>
              <a:ext cx="232200" cy="68760"/>
            </p14:xfrm>
          </p:contentPart>
        </mc:Choice>
        <mc:Fallback xmlns="">
          <p:pic>
            <p:nvPicPr>
              <p:cNvPr id="292" name="Ink 291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9377891" y="1226847"/>
                <a:ext cx="25488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94" name="Ink 293"/>
              <p14:cNvContentPartPr/>
              <p14:nvPr/>
            </p14:nvContentPartPr>
            <p14:xfrm>
              <a:off x="9447731" y="1388847"/>
              <a:ext cx="166320" cy="29160"/>
            </p14:xfrm>
          </p:contentPart>
        </mc:Choice>
        <mc:Fallback xmlns="">
          <p:pic>
            <p:nvPicPr>
              <p:cNvPr id="294" name="Ink 293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9436931" y="1374087"/>
                <a:ext cx="19116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95" name="Ink 294"/>
              <p14:cNvContentPartPr/>
              <p14:nvPr/>
            </p14:nvContentPartPr>
            <p14:xfrm>
              <a:off x="9408491" y="1559487"/>
              <a:ext cx="170640" cy="10440"/>
            </p14:xfrm>
          </p:contentPart>
        </mc:Choice>
        <mc:Fallback xmlns="">
          <p:pic>
            <p:nvPicPr>
              <p:cNvPr id="295" name="Ink 294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9401651" y="1545807"/>
                <a:ext cx="19044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297" name="Ink 296"/>
              <p14:cNvContentPartPr/>
              <p14:nvPr/>
            </p14:nvContentPartPr>
            <p14:xfrm>
              <a:off x="6145451" y="1221447"/>
              <a:ext cx="57960" cy="259560"/>
            </p14:xfrm>
          </p:contentPart>
        </mc:Choice>
        <mc:Fallback xmlns="">
          <p:pic>
            <p:nvPicPr>
              <p:cNvPr id="297" name="Ink 29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131411" y="1210287"/>
                <a:ext cx="8784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299" name="Ink 298"/>
              <p14:cNvContentPartPr/>
              <p14:nvPr/>
            </p14:nvContentPartPr>
            <p14:xfrm>
              <a:off x="6971291" y="2769807"/>
              <a:ext cx="59400" cy="45720"/>
            </p14:xfrm>
          </p:contentPart>
        </mc:Choice>
        <mc:Fallback xmlns="">
          <p:pic>
            <p:nvPicPr>
              <p:cNvPr id="299" name="Ink 298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960851" y="2755767"/>
                <a:ext cx="842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300" name="Ink 299"/>
              <p14:cNvContentPartPr/>
              <p14:nvPr/>
            </p14:nvContentPartPr>
            <p14:xfrm>
              <a:off x="6713891" y="2928207"/>
              <a:ext cx="142200" cy="147960"/>
            </p14:xfrm>
          </p:contentPart>
        </mc:Choice>
        <mc:Fallback xmlns="">
          <p:pic>
            <p:nvPicPr>
              <p:cNvPr id="300" name="Ink 299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696611" y="2913447"/>
                <a:ext cx="16992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302" name="Ink 301"/>
              <p14:cNvContentPartPr/>
              <p14:nvPr/>
            </p14:nvContentPartPr>
            <p14:xfrm>
              <a:off x="6053651" y="1204167"/>
              <a:ext cx="319680" cy="332640"/>
            </p14:xfrm>
          </p:contentPart>
        </mc:Choice>
        <mc:Fallback xmlns="">
          <p:pic>
            <p:nvPicPr>
              <p:cNvPr id="302" name="Ink 30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6041771" y="1189407"/>
                <a:ext cx="349560" cy="3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303" name="Ink 302"/>
              <p14:cNvContentPartPr/>
              <p14:nvPr/>
            </p14:nvContentPartPr>
            <p14:xfrm>
              <a:off x="6337331" y="1559767"/>
              <a:ext cx="116423" cy="108800"/>
            </p14:xfrm>
          </p:contentPart>
        </mc:Choice>
        <mc:Fallback xmlns="">
          <p:pic>
            <p:nvPicPr>
              <p:cNvPr id="303" name="Ink 30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323274" y="1543915"/>
                <a:ext cx="149223" cy="1430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377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67451" y="116247"/>
              <a:ext cx="11685240" cy="6797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9811" y="98247"/>
                <a:ext cx="11720520" cy="683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1" name="Ink 100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2072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479771" y="55767"/>
              <a:ext cx="11234880" cy="64843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2492" y="37047"/>
                <a:ext cx="11269799" cy="65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" name="Ink 2"/>
              <p14:cNvContentPartPr/>
              <p14:nvPr/>
            </p14:nvContentPartPr>
            <p14:xfrm>
              <a:off x="2501531" y="4961847"/>
              <a:ext cx="411480" cy="432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81371" y="4946727"/>
                <a:ext cx="448200" cy="46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910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87691" y="85647"/>
              <a:ext cx="10807558" cy="6406039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7891" y="71967"/>
                <a:ext cx="10837438" cy="64398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0" name="Ink 219"/>
              <p14:cNvContentPartPr/>
              <p14:nvPr/>
            </p14:nvContentPartPr>
            <p14:xfrm>
              <a:off x="9751209" y="6004606"/>
              <a:ext cx="597240" cy="58284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737529" y="5991646"/>
                <a:ext cx="630720" cy="60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56598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897011" y="62607"/>
              <a:ext cx="9990000" cy="46965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8651" y="42447"/>
                <a:ext cx="10029600" cy="47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2" name="Ink 71"/>
              <p14:cNvContentPartPr/>
              <p14:nvPr/>
            </p14:nvContentPartPr>
            <p14:xfrm>
              <a:off x="833651" y="2836407"/>
              <a:ext cx="3059640" cy="5976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23211" y="2814807"/>
                <a:ext cx="3088080" cy="9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792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Ink 16"/>
              <p14:cNvContentPartPr/>
              <p14:nvPr/>
            </p14:nvContentPartPr>
            <p14:xfrm>
              <a:off x="829689" y="181246"/>
              <a:ext cx="10786320" cy="645768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4929" y="161806"/>
                <a:ext cx="10821600" cy="65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" name="Ink 2"/>
              <p14:cNvContentPartPr/>
              <p14:nvPr/>
            </p14:nvContentPartPr>
            <p14:xfrm>
              <a:off x="2485331" y="463287"/>
              <a:ext cx="703800" cy="398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74531" y="446007"/>
                <a:ext cx="731880" cy="43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595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652929" y="189886"/>
              <a:ext cx="11273760" cy="6723801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5649" y="169006"/>
                <a:ext cx="11314440" cy="67616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4" name="Ink 63"/>
              <p14:cNvContentPartPr/>
              <p14:nvPr/>
            </p14:nvContentPartPr>
            <p14:xfrm>
              <a:off x="2553009" y="2490286"/>
              <a:ext cx="0" cy="2376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Ink 2"/>
              <p14:cNvContentPartPr/>
              <p14:nvPr/>
            </p14:nvContentPartPr>
            <p14:xfrm>
              <a:off x="9804851" y="3491247"/>
              <a:ext cx="300240" cy="8046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83611" y="3472887"/>
                <a:ext cx="342720" cy="84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5196131" y="1276167"/>
              <a:ext cx="925920" cy="3970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178131" y="1257447"/>
                <a:ext cx="959040" cy="43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6842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9467674" y="405247"/>
              <a:ext cx="4320" cy="2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60834" y="398407"/>
                <a:ext cx="180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963251" y="245127"/>
              <a:ext cx="10600200" cy="1534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51731" y="231087"/>
                <a:ext cx="10635480" cy="15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8" name="Ink 67"/>
              <p14:cNvContentPartPr/>
              <p14:nvPr/>
            </p14:nvContentPartPr>
            <p14:xfrm>
              <a:off x="2586851" y="3022167"/>
              <a:ext cx="1442520" cy="13860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572811" y="3001647"/>
                <a:ext cx="147708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0" name="Ink 69"/>
              <p14:cNvContentPartPr/>
              <p14:nvPr/>
            </p14:nvContentPartPr>
            <p14:xfrm>
              <a:off x="3378491" y="2905527"/>
              <a:ext cx="253080" cy="38268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60491" y="2889687"/>
                <a:ext cx="289440" cy="41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2" name="Ink 71"/>
              <p14:cNvContentPartPr/>
              <p14:nvPr/>
            </p14:nvContentPartPr>
            <p14:xfrm>
              <a:off x="3877091" y="2183367"/>
              <a:ext cx="3115080" cy="206892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868452" y="2163567"/>
                <a:ext cx="3146036" cy="21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8" name="Ink 87"/>
              <p14:cNvContentPartPr/>
              <p14:nvPr/>
            </p14:nvContentPartPr>
            <p14:xfrm>
              <a:off x="6973811" y="2781687"/>
              <a:ext cx="1536840" cy="16740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961931" y="2757207"/>
                <a:ext cx="157320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0" name="Ink 89"/>
              <p14:cNvContentPartPr/>
              <p14:nvPr/>
            </p14:nvContentPartPr>
            <p14:xfrm>
              <a:off x="9315611" y="2387127"/>
              <a:ext cx="495720" cy="6858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303731" y="2370567"/>
                <a:ext cx="532080" cy="72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6" name="Ink 95"/>
              <p14:cNvContentPartPr/>
              <p14:nvPr/>
            </p14:nvContentPartPr>
            <p14:xfrm>
              <a:off x="7794251" y="2383527"/>
              <a:ext cx="1627200" cy="6685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774451" y="2364087"/>
                <a:ext cx="1664640" cy="70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8" name="Ink 97"/>
              <p14:cNvContentPartPr/>
              <p14:nvPr/>
            </p14:nvContentPartPr>
            <p14:xfrm>
              <a:off x="3977531" y="3897327"/>
              <a:ext cx="15480" cy="1249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62051" y="3884727"/>
                <a:ext cx="4644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2" name="Ink 151"/>
              <p14:cNvContentPartPr/>
              <p14:nvPr/>
            </p14:nvContentPartPr>
            <p14:xfrm>
              <a:off x="1558691" y="2843607"/>
              <a:ext cx="562680" cy="68832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546811" y="2824527"/>
                <a:ext cx="595080" cy="73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3" name="Ink 152"/>
              <p14:cNvContentPartPr/>
              <p14:nvPr/>
            </p14:nvContentPartPr>
            <p14:xfrm>
              <a:off x="1224971" y="2568567"/>
              <a:ext cx="10628280" cy="390492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16691" y="2550207"/>
                <a:ext cx="10656720" cy="39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" name="Ink 6"/>
              <p14:cNvContentPartPr/>
              <p14:nvPr/>
            </p14:nvContentPartPr>
            <p14:xfrm>
              <a:off x="9966131" y="4874727"/>
              <a:ext cx="1766520" cy="1517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953891" y="4857447"/>
                <a:ext cx="1793880" cy="155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7" name="Ink 16"/>
              <p14:cNvContentPartPr/>
              <p14:nvPr/>
            </p14:nvContentPartPr>
            <p14:xfrm>
              <a:off x="10027691" y="5033847"/>
              <a:ext cx="17640" cy="134136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012571" y="5018727"/>
                <a:ext cx="49680" cy="137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9508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565091" y="116247"/>
              <a:ext cx="11217960" cy="60019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7811" y="99327"/>
                <a:ext cx="11253600" cy="603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" name="Ink 2"/>
              <p14:cNvContentPartPr/>
              <p14:nvPr/>
            </p14:nvContentPartPr>
            <p14:xfrm>
              <a:off x="7690211" y="3565767"/>
              <a:ext cx="1352880" cy="465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673291" y="3552447"/>
                <a:ext cx="1383480" cy="49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/>
              <p14:cNvContentPartPr/>
              <p14:nvPr/>
            </p14:nvContentPartPr>
            <p14:xfrm>
              <a:off x="8725931" y="96447"/>
              <a:ext cx="646560" cy="9003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715851" y="79167"/>
                <a:ext cx="677160" cy="93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145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/>
              <p14:cNvContentPartPr/>
              <p14:nvPr/>
            </p14:nvContentPartPr>
            <p14:xfrm>
              <a:off x="718451" y="103287"/>
              <a:ext cx="10513080" cy="65401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00451" y="88167"/>
                <a:ext cx="10551960" cy="657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349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745091" y="91047"/>
              <a:ext cx="10757520" cy="57308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35371" y="73767"/>
                <a:ext cx="10788120" cy="57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" name="Ink 5"/>
              <p14:cNvContentPartPr/>
              <p14:nvPr/>
            </p14:nvContentPartPr>
            <p14:xfrm>
              <a:off x="10131731" y="1895727"/>
              <a:ext cx="1552680" cy="4654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115891" y="1877367"/>
                <a:ext cx="1589400" cy="49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453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236491" y="76287"/>
              <a:ext cx="8458200" cy="3525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29291" y="60447"/>
                <a:ext cx="8485200" cy="356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875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8156</TotalTime>
  <Words>0</Words>
  <Application>Microsoft Office PowerPoint</Application>
  <PresentationFormat>Widescreen</PresentationFormat>
  <Paragraphs>0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102</cp:revision>
  <dcterms:created xsi:type="dcterms:W3CDTF">2020-04-13T00:26:45Z</dcterms:created>
  <dcterms:modified xsi:type="dcterms:W3CDTF">2020-04-24T16:53:21Z</dcterms:modified>
</cp:coreProperties>
</file>